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3922" r:id="rId1"/>
    <p:sldMasterId id="2147503959" r:id="rId2"/>
  </p:sldMasterIdLst>
  <p:notesMasterIdLst>
    <p:notesMasterId r:id="rId3"/>
  </p:notesMasterIdLst>
  <p:sldIdLst>
    <p:sldId id="9117" r:id="rId4"/>
    <p:sldId id="9122" r:id="rId5"/>
    <p:sldId id="9127" r:id="rId6"/>
    <p:sldId id="9131" r:id="rId7"/>
    <p:sldId id="9134" r:id="rId8"/>
    <p:sldId id="9137" r:id="rId9"/>
    <p:sldId id="9141" r:id="rId10"/>
    <p:sldId id="9145" r:id="rId11"/>
    <p:sldId id="9148" r:id="rId12"/>
    <p:sldId id="9151" r:id="rId13"/>
    <p:sldId id="9155" r:id="rId14"/>
    <p:sldId id="9159" r:id="rId15"/>
    <p:sldId id="9162" r:id="rId16"/>
    <p:sldId id="9165" r:id="rId17"/>
    <p:sldId id="9168" r:id="rId18"/>
    <p:sldId id="9172" r:id="rId19"/>
    <p:sldId id="9176" r:id="rId20"/>
    <p:sldId id="9179" r:id="rId21"/>
    <p:sldId id="9182" r:id="rId22"/>
    <p:sldId id="9185" r:id="rId23"/>
    <p:sldId id="9189" r:id="rId24"/>
    <p:sldId id="9193" r:id="rId25"/>
    <p:sldId id="9196" r:id="rId26"/>
    <p:sldId id="9199" r:id="rId27"/>
    <p:sldId id="9202" r:id="rId28"/>
    <p:sldId id="9206" r:id="rId29"/>
    <p:sldId id="9210" r:id="rId30"/>
    <p:sldId id="9213" r:id="rId31"/>
    <p:sldId id="9216" r:id="rId32"/>
    <p:sldId id="9220" r:id="rId33"/>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tableStyles" Target="tableStyles.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65" name="幻灯片图像占位符 1"/>
          <p:cNvSpPr>
            <a:spLocks noChangeAspect="1" noRot="1" noGrp="1"/>
          </p:cNvSpPr>
          <p:nvPr>
            <p:ph type="sldImg"/>
          </p:nvPr>
        </p:nvSpPr>
        <p:spPr/>
      </p:sp>
      <p:sp>
        <p:nvSpPr>
          <p:cNvPr id="1048667" name="备注占位符 2"/>
          <p:cNvSpPr>
            <a:spLocks noGrp="1"/>
          </p:cNvSpPr>
          <p:nvPr>
            <p:ph type="body" idx="1"/>
          </p:nvPr>
        </p:nvSpPr>
        <p:spPr/>
        <p:txBody>
          <a:bodyPr/>
          <a:p>
            <a:endParaRPr altLang="en-US" dirty="0" lang="zh-CN"/>
          </a:p>
        </p:txBody>
      </p:sp>
      <p:sp>
        <p:nvSpPr>
          <p:cNvPr id="104866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overrideClrMapping accent1="dk1" accent2="dk1" accent3="dk1" accent4="dk1" accent5="dk1" accent6="dk1" bg1="dk1" bg2="dk1" tx1="dk1" tx2="dk1" hlink="dk1" folHlink="dk1"/>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3" name="幻灯片图像占位符 1"/>
          <p:cNvSpPr>
            <a:spLocks noChangeAspect="1" noRot="1" noGrp="1"/>
          </p:cNvSpPr>
          <p:nvPr>
            <p:ph type="sldImg"/>
          </p:nvPr>
        </p:nvSpPr>
        <p:spPr/>
      </p:sp>
      <p:sp>
        <p:nvSpPr>
          <p:cNvPr id="1048615" name="备注占位符 2"/>
          <p:cNvSpPr>
            <a:spLocks noGrp="1"/>
          </p:cNvSpPr>
          <p:nvPr>
            <p:ph type="body" idx="1"/>
          </p:nvPr>
        </p:nvSpPr>
        <p:spPr/>
        <p:txBody>
          <a:bodyPr/>
          <a:p>
            <a:endParaRPr altLang="en-US" dirty="0" lang="zh-CN"/>
          </a:p>
        </p:txBody>
      </p:sp>
      <p:sp>
        <p:nvSpPr>
          <p:cNvPr id="1048617"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overrideClrMapping accent1="dk1" accent2="dk1" accent3="dk1" accent4="dk1" accent5="dk1" accent6="dk1" bg1="dk1" bg2="dk1" tx1="dk1" tx2="dk1" hlink="dk1" folHlink="dk1"/>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7" name="幻灯片图像占位符 1"/>
          <p:cNvSpPr>
            <a:spLocks noChangeAspect="1" noRot="1" noGrp="1"/>
          </p:cNvSpPr>
          <p:nvPr>
            <p:ph type="sldImg"/>
          </p:nvPr>
        </p:nvSpPr>
        <p:spPr/>
      </p:sp>
      <p:sp>
        <p:nvSpPr>
          <p:cNvPr id="1048609" name="备注占位符 2"/>
          <p:cNvSpPr>
            <a:spLocks noGrp="1"/>
          </p:cNvSpPr>
          <p:nvPr>
            <p:ph type="body" idx="1"/>
          </p:nvPr>
        </p:nvSpPr>
        <p:spPr/>
        <p:txBody>
          <a:bodyPr/>
          <a:p>
            <a:endParaRPr altLang="en-US" dirty="0" lang="zh-CN"/>
          </a:p>
        </p:txBody>
      </p:sp>
      <p:sp>
        <p:nvSpPr>
          <p:cNvPr id="1048611"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image" Target="../media/image1.png"/><Relationship Id="rId6" Type="http://schemas.openxmlformats.org/officeDocument/2006/relationships/tags" Target="../tags/tag5.xml"/><Relationship Id="rId7" Type="http://schemas.openxmlformats.org/officeDocument/2006/relationships/image" Target="../media/image2.jpeg"/><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tags" Target="../tags/tag15.xml"/><Relationship Id="rId18"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tags" Target="../tags/tag17.xml"/><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tags" Target="../tags/tag37.xml"/><Relationship Id="rId8" Type="http://schemas.openxmlformats.org/officeDocument/2006/relationships/tags" Target="../tags/tag38.xml"/><Relationship Id="rId9" Type="http://schemas.openxmlformats.org/officeDocument/2006/relationships/image" Target="../media/image2.jpeg"/><Relationship Id="rId10" Type="http://schemas.openxmlformats.org/officeDocument/2006/relationships/tags" Target="../tags/tag39.xml"/><Relationship Id="rId11" Type="http://schemas.openxmlformats.org/officeDocument/2006/relationships/tags" Target="../tags/tag40.xml"/><Relationship Id="rId12" Type="http://schemas.openxmlformats.org/officeDocument/2006/relationships/tags" Target="../tags/tag41.xml"/><Relationship Id="rId13" Type="http://schemas.openxmlformats.org/officeDocument/2006/relationships/tags" Target="../tags/tag42.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3.xml"/><Relationship Id="rId2" Type="http://schemas.openxmlformats.org/officeDocument/2006/relationships/tags" Target="../tags/tag44.xml"/><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tags" Target="../tags/tag47.xml"/><Relationship Id="rId6" Type="http://schemas.openxmlformats.org/officeDocument/2006/relationships/tags" Target="../tags/tag48.xml"/><Relationship Id="rId7" Type="http://schemas.openxmlformats.org/officeDocument/2006/relationships/tags" Target="../tags/tag49.xml"/><Relationship Id="rId8"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tags" Target="../tags/tag58.xml"/><Relationship Id="rId10"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tags" Target="../tags/tag60.xml"/><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tags" Target="../tags/tag63.xml"/><Relationship Id="rId6"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tags" Target="../tags/tag65.xml"/><Relationship Id="rId3" Type="http://schemas.openxmlformats.org/officeDocument/2006/relationships/tags" Target="../tags/tag66.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tags" Target="../tags/tag69.xml"/><Relationship Id="rId4" Type="http://schemas.openxmlformats.org/officeDocument/2006/relationships/tags" Target="../tags/tag70.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tags" Target="../tags/tag73.xml"/><Relationship Id="rId4" Type="http://schemas.openxmlformats.org/officeDocument/2006/relationships/tags" Target="../tags/tag74.xml"/><Relationship Id="rId5" Type="http://schemas.openxmlformats.org/officeDocument/2006/relationships/tags" Target="../tags/tag75.xml"/><Relationship Id="rId6" Type="http://schemas.openxmlformats.org/officeDocument/2006/relationships/tags" Target="../tags/tag76.xml"/><Relationship Id="rId7"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tags" Target="../tags/tag78.xml"/><Relationship Id="rId3" Type="http://schemas.openxmlformats.org/officeDocument/2006/relationships/tags" Target="../tags/tag79.xml"/><Relationship Id="rId4" Type="http://schemas.openxmlformats.org/officeDocument/2006/relationships/tags" Target="../tags/tag80.xml"/><Relationship Id="rId5" Type="http://schemas.openxmlformats.org/officeDocument/2006/relationships/image" Target="../media/image1.png"/><Relationship Id="rId6" Type="http://schemas.openxmlformats.org/officeDocument/2006/relationships/tags" Target="../tags/tag81.xml"/><Relationship Id="rId7" Type="http://schemas.openxmlformats.org/officeDocument/2006/relationships/image" Target="../media/image2.jpeg"/><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tags" Target="../tags/tag84.xml"/><Relationship Id="rId11" Type="http://schemas.openxmlformats.org/officeDocument/2006/relationships/tags" Target="../tags/tag85.xml"/><Relationship Id="rId12" Type="http://schemas.openxmlformats.org/officeDocument/2006/relationships/tags" Target="../tags/tag86.xml"/><Relationship Id="rId13" Type="http://schemas.openxmlformats.org/officeDocument/2006/relationships/tags" Target="../tags/tag87.xml"/><Relationship Id="rId14" Type="http://schemas.openxmlformats.org/officeDocument/2006/relationships/tags" Target="../tags/tag88.xml"/><Relationship Id="rId15" Type="http://schemas.openxmlformats.org/officeDocument/2006/relationships/tags" Target="../tags/tag89.xml"/><Relationship Id="rId16" Type="http://schemas.openxmlformats.org/officeDocument/2006/relationships/tags" Target="../tags/tag90.xml"/><Relationship Id="rId1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cxnSp>
        <p:nvCxnSpPr>
          <p:cNvPr id="3145731" name="直接连接符 17"/>
          <p:cNvCxnSpPr>
            <a:cxnSpLocks/>
          </p:cNvCxnSpPr>
          <p:nvPr>
            <p:custDataLst>
              <p:tags r:id="rId1"/>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33" name="直接连接符 21"/>
          <p:cNvCxnSpPr>
            <a:cxnSpLocks/>
          </p:cNvCxnSpPr>
          <p:nvPr>
            <p:custDataLst>
              <p:tags r:id="rId2"/>
            </p:custDataLst>
          </p:nvPr>
        </p:nvCxnSpPr>
        <p:spPr>
          <a:xfrm>
            <a:off x="492369" y="62954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35" name="直接连接符 22"/>
          <p:cNvCxnSpPr>
            <a:cxnSpLocks/>
          </p:cNvCxnSpPr>
          <p:nvPr>
            <p:custDataLst>
              <p:tags r:id="rId3"/>
            </p:custDataLst>
          </p:nvPr>
        </p:nvCxnSpPr>
        <p:spPr>
          <a:xfrm>
            <a:off x="505167" y="574430"/>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53" name="VCG41172951964"/>
          <p:cNvPicPr>
            <a:picLocks noChangeAspect="1"/>
          </p:cNvPicPr>
          <p:nvPr>
            <p:custDataLst>
              <p:tags r:id="rId4"/>
            </p:custDataLst>
          </p:nvPr>
        </p:nvPicPr>
        <p:blipFill rotWithShape="1">
          <a:blip xmlns:r="http://schemas.openxmlformats.org/officeDocument/2006/relationships" r:embed="rId5">
            <a:alphaModFix amt="14000"/>
          </a:blip>
          <a:srcRect b="5546"/>
          <a:stretch>
            <a:fillRect/>
          </a:stretch>
        </p:blipFill>
        <p:spPr>
          <a:xfrm>
            <a:off x="9565991" y="3138078"/>
            <a:ext cx="2627604" cy="3719922"/>
          </a:xfrm>
          <a:prstGeom prst="rect"/>
        </p:spPr>
      </p:pic>
      <p:sp>
        <p:nvSpPr>
          <p:cNvPr id="1048666" name="VCG211375358076"/>
          <p:cNvSpPr/>
          <p:nvPr>
            <p:custDataLst>
              <p:tags r:id="rId6"/>
            </p:custDataLst>
          </p:nvPr>
        </p:nvSpPr>
        <p:spPr>
          <a:xfrm>
            <a:off x="1710690" y="994410"/>
            <a:ext cx="2967990" cy="4873625"/>
          </a:xfrm>
          <a:prstGeom prst="roundRect">
            <a:avLst>
              <a:gd name="adj" fmla="val 50000"/>
            </a:avLst>
          </a:prstGeom>
          <a:blipFill>
            <a:blip xmlns:r="http://schemas.openxmlformats.org/officeDocument/2006/relationships"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668" name="矩形: 圆角 8"/>
          <p:cNvSpPr/>
          <p:nvPr>
            <p:custDataLst>
              <p:tags r:id="rId8"/>
            </p:custDataLst>
          </p:nvPr>
        </p:nvSpPr>
        <p:spPr>
          <a:xfrm>
            <a:off x="1553845" y="874395"/>
            <a:ext cx="3237865" cy="5131435"/>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670" name="椭圆 9"/>
          <p:cNvSpPr/>
          <p:nvPr>
            <p:custDataLst>
              <p:tags r:id="rId9"/>
            </p:custDataLst>
          </p:nvPr>
        </p:nvSpPr>
        <p:spPr>
          <a:xfrm>
            <a:off x="4504055" y="1584960"/>
            <a:ext cx="154940" cy="154940"/>
          </a:xfrm>
          <a:prstGeom prst="ellipse"/>
          <a:solidFill>
            <a:schemeClr val="accent1"/>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672" name="椭圆 25"/>
          <p:cNvSpPr/>
          <p:nvPr>
            <p:custDataLst>
              <p:tags r:id="rId10"/>
            </p:custDataLst>
          </p:nvPr>
        </p:nvSpPr>
        <p:spPr>
          <a:xfrm>
            <a:off x="1486535" y="4551045"/>
            <a:ext cx="154940" cy="154940"/>
          </a:xfrm>
          <a:prstGeom prst="ellipse"/>
          <a:solidFill>
            <a:schemeClr val="accent1"/>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cxnSp>
        <p:nvCxnSpPr>
          <p:cNvPr id="3145737" name="直接连接符 16"/>
          <p:cNvCxnSpPr>
            <a:cxnSpLocks/>
          </p:cNvCxnSpPr>
          <p:nvPr>
            <p:custDataLst>
              <p:tags r:id="rId1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74" name="署名"/>
          <p:cNvSpPr txBox="1">
            <a:spLocks noGrp="1"/>
          </p:cNvSpPr>
          <p:nvPr>
            <p:ph type="body" idx="3"/>
            <p:custDataLst>
              <p:tags r:id="rId12"/>
            </p:custDataLst>
          </p:nvPr>
        </p:nvSpPr>
        <p:spPr>
          <a:xfrm>
            <a:off x="5806440" y="4565015"/>
            <a:ext cx="5532120" cy="1279525"/>
          </a:xfrm>
          <a:prstGeom prst="rect"/>
          <a:noFill/>
        </p:spPr>
        <p:txBody>
          <a:bodyPr anchor="t" anchorCtr="0" bIns="0" lIns="0" rIns="0" rtlCol="0" tIns="0" vert="horz" wrap="square">
            <a:normAutofit/>
          </a:bodyPr>
          <a:lstStyle>
            <a:lvl1pPr algn="l" defTabSz="914400" eaLnBrk="1" fontAlgn="auto" hangingPunct="1" latinLnBrk="0" marL="0" marR="0" rtl="0">
              <a:lnSpc>
                <a:spcPct val="150000"/>
              </a:lnSpc>
              <a:buClrTx/>
              <a:buSzTx/>
              <a:buFontTx/>
              <a:buNone/>
              <a:defRPr altLang="en-US" baseline="0" b="0" cap="none" dirty="0" sz="1600" i="0" kern="1200" kumimoji="0" lang="zh-CN" noProof="1" normalizeH="0" spc="150" strike="noStrike" u="none">
                <a:solidFill>
                  <a:schemeClr val="accent1"/>
                </a:solidFill>
                <a:latin typeface="+mj-ea"/>
                <a:ea typeface="+mj-ea"/>
                <a:cs typeface="MiSans Normal" panose="00000500000000000000" pitchFamily="2" charset="-122"/>
              </a:defRPr>
            </a:lvl1pPr>
          </a:lstStyle>
          <a:p>
            <a:pPr algn="l" lvl="0">
              <a:lnSpc>
                <a:spcPct val="150000"/>
              </a:lnSpc>
            </a:pPr>
            <a:r>
              <a:rPr>
                <a:sym typeface="+mn-ea"/>
              </a:rPr>
              <a:t>单击此处编辑母版文本样式</a:t>
            </a:r>
            <a:endParaRPr>
              <a:sym typeface="+mn-ea"/>
            </a:endParaRPr>
          </a:p>
        </p:txBody>
      </p:sp>
      <p:sp>
        <p:nvSpPr>
          <p:cNvPr id="1048676" name="副标题"/>
          <p:cNvSpPr txBox="1">
            <a:spLocks noGrp="1"/>
          </p:cNvSpPr>
          <p:nvPr>
            <p:ph type="body" idx="2" hasCustomPrompt="1"/>
            <p:custDataLst>
              <p:tags r:id="rId13"/>
            </p:custDataLst>
          </p:nvPr>
        </p:nvSpPr>
        <p:spPr>
          <a:xfrm>
            <a:off x="5806344" y="3570812"/>
            <a:ext cx="5518150" cy="54356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2400" i="0" kern="1200" kumimoji="0" lang="zh-CN" noProof="1" normalizeH="0" spc="300" strike="noStrike" u="none">
                <a:solidFill>
                  <a:schemeClr val="tx1">
                    <a:lumMod val="75000"/>
                    <a:lumOff val="25000"/>
                  </a:schemeClr>
                </a:solidFill>
                <a:latin typeface="+mj-ea"/>
                <a:ea typeface="+mj-ea"/>
                <a:cs typeface="MiSans Normal" panose="00000500000000000000" pitchFamily="2" charset="-122"/>
              </a:defRPr>
            </a:lvl1pPr>
          </a:lstStyle>
          <a:p>
            <a:pPr algn="l" lvl="0"/>
            <a:r>
              <a:rPr>
                <a:sym typeface="+mn-ea"/>
              </a:rPr>
              <a:t>单击此处编辑母版副标题样式</a:t>
            </a:r>
            <a:endParaRPr>
              <a:sym typeface="+mn-ea"/>
            </a:endParaRPr>
          </a:p>
        </p:txBody>
      </p:sp>
      <p:sp>
        <p:nvSpPr>
          <p:cNvPr id="1048678" name="标题"/>
          <p:cNvSpPr txBox="1">
            <a:spLocks noGrp="1"/>
          </p:cNvSpPr>
          <p:nvPr>
            <p:ph type="title" idx="1" hasCustomPrompt="1"/>
            <p:custDataLst>
              <p:tags r:id="rId14"/>
            </p:custDataLst>
          </p:nvPr>
        </p:nvSpPr>
        <p:spPr>
          <a:xfrm>
            <a:off x="5806344" y="1303227"/>
            <a:ext cx="5532120" cy="2204085"/>
          </a:xfrm>
          <a:prstGeom prst="rect"/>
          <a:noFill/>
        </p:spPr>
        <p:txBody>
          <a:bodyPr anchor="b" anchorCtr="0" bIns="0" lIns="0" rIns="0" rtlCol="0" tIns="0" vert="horz" wrap="square">
            <a:normAutofit/>
          </a:bodyPr>
          <a:lstStyle>
            <a:lvl1pPr algn="l" defTabSz="914400" eaLnBrk="1" fontAlgn="auto" hangingPunct="1" latinLnBrk="0" marL="0" marR="0" rtl="0">
              <a:lnSpc>
                <a:spcPct val="100000"/>
              </a:lnSpc>
              <a:buClrTx/>
              <a:buSzTx/>
              <a:buFontTx/>
              <a:buNone/>
              <a:defRPr baseline="0" b="1" cap="none" dirty="0" sz="5400" i="0" kern="1200" kumimoji="0" lang="zh-CN" noProof="1" normalizeH="0" spc="300" strike="noStrike" u="none">
                <a:gradFill>
                  <a:gsLst>
                    <a:gs pos="0">
                      <a:schemeClr val="accent1">
                        <a:lumMod val="75000"/>
                      </a:schemeClr>
                    </a:gs>
                    <a:gs pos="100000">
                      <a:schemeClr val="accent1"/>
                    </a:gs>
                  </a:gsLst>
                  <a:lin ang="8100000" scaled="0"/>
                </a:gradFill>
                <a:latin typeface="+mj-ea"/>
                <a:ea typeface="+mj-ea"/>
                <a:cs typeface="+mj-ea"/>
              </a:defRPr>
            </a:lvl1pPr>
          </a:lstStyle>
          <a:p>
            <a:pPr lvl="0"/>
            <a:r>
              <a:rPr>
                <a:sym typeface="+mn-ea"/>
              </a:rPr>
              <a:t>单击编辑标题</a:t>
            </a:r>
            <a:endParaRPr>
              <a:sym typeface="+mn-ea"/>
            </a:endParaRPr>
          </a:p>
        </p:txBody>
      </p:sp>
      <p:sp>
        <p:nvSpPr>
          <p:cNvPr id="1048680" name="日期占位符 3"/>
          <p:cNvSpPr>
            <a:spLocks noGrp="1"/>
          </p:cNvSpPr>
          <p:nvPr>
            <p:ph type="dt" sz="half" idx="10"/>
            <p:custDataLst>
              <p:tags r:id="rId1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682" name="页脚占位符 4"/>
          <p:cNvSpPr>
            <a:spLocks noGrp="1"/>
          </p:cNvSpPr>
          <p:nvPr>
            <p:ph type="ftr" sz="quarter" idx="11"/>
            <p:custDataLst>
              <p:tags r:id="rId16"/>
            </p:custDataLst>
          </p:nvPr>
        </p:nvSpPr>
        <p:spPr>
          <a:xfrm>
            <a:off x="4116000" y="6314400"/>
            <a:ext cx="3960000" cy="316800"/>
          </a:xfrm>
        </p:spPr>
        <p:txBody>
          <a:bodyPr/>
          <a:p>
            <a:endParaRPr altLang="en-US" dirty="0" lang="zh-CN"/>
          </a:p>
        </p:txBody>
      </p:sp>
      <p:sp>
        <p:nvSpPr>
          <p:cNvPr id="1048684" name="灯片编号占位符 5"/>
          <p:cNvSpPr>
            <a:spLocks noGrp="1"/>
          </p:cNvSpPr>
          <p:nvPr>
            <p:ph type="sldNum" sz="quarter" idx="12"/>
            <p:custDataLst>
              <p:tags r:id="rId1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6" name="正文"/>
          <p:cNvSpPr txBox="1">
            <a:spLocks noGrp="1"/>
          </p:cNvSpPr>
          <p:nvPr>
            <p:ph idx="3"/>
            <p:custDataLst>
              <p:tags r:id="rId1"/>
            </p:custDataLst>
          </p:nvPr>
        </p:nvSpPr>
        <p:spPr>
          <a:xfrm>
            <a:off x="608330" y="1289050"/>
            <a:ext cx="10968990" cy="4960620"/>
          </a:xfrm>
          <a:prstGeom prst="rect"/>
          <a:ln>
            <a:noFill/>
            <a:prstDash val="sysDash"/>
          </a:ln>
        </p:spPr>
        <p:txBody>
          <a:bodyPr bIns="46800" lIns="90000" rIns="90000" rtlCol="0" tIns="46800" vert="horz">
            <a:normAutofit/>
          </a:bodyPr>
          <a:lstStyle>
            <a:lvl1pPr>
              <a:defRPr dirty="0">
                <a:latin typeface="+mn-ea"/>
                <a:ea typeface="+mn-ea"/>
                <a:sym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altLang="en-US" dirty="0" lang="zh-CN">
                <a:sym typeface="+mn-ea"/>
              </a:rPr>
              <a:t>单击此处编辑母版文本样式</a:t>
            </a:r>
            <a:endParaRPr altLang="en-US" dirty="0" lang="zh-CN">
              <a:sym typeface="+mn-ea"/>
            </a:endParaRPr>
          </a:p>
          <a:p>
            <a:pPr lvl="1"/>
            <a:r>
              <a:rPr altLang="en-US" dirty="0" lang="zh-CN">
                <a:sym typeface="+mn-ea"/>
              </a:rPr>
              <a:t>第二级</a:t>
            </a:r>
            <a:endParaRPr altLang="en-US" dirty="0" lang="zh-CN">
              <a:sym typeface="+mn-ea"/>
            </a:endParaRPr>
          </a:p>
          <a:p>
            <a:pPr lvl="2"/>
            <a:r>
              <a:rPr altLang="en-US" dirty="0" lang="zh-CN">
                <a:sym typeface="+mn-ea"/>
              </a:rPr>
              <a:t>第三级</a:t>
            </a:r>
            <a:endParaRPr altLang="en-US" dirty="0" lang="zh-CN">
              <a:sym typeface="+mn-ea"/>
            </a:endParaRPr>
          </a:p>
          <a:p>
            <a:pPr lvl="3"/>
            <a:r>
              <a:rPr altLang="en-US" dirty="0" lang="zh-CN">
                <a:sym typeface="+mn-ea"/>
              </a:rPr>
              <a:t>第四级</a:t>
            </a:r>
            <a:endParaRPr altLang="en-US" dirty="0" lang="zh-CN">
              <a:sym typeface="+mn-ea"/>
            </a:endParaRPr>
          </a:p>
          <a:p>
            <a:pPr lvl="4"/>
            <a:r>
              <a:rPr altLang="en-US" lang="zh-CN">
                <a:sym typeface="+mn-ea"/>
              </a:rPr>
              <a:t>第五级</a:t>
            </a:r>
            <a:endParaRPr altLang="en-US" dirty="0" lang="zh-CN">
              <a:sym typeface="+mn-ea"/>
            </a:endParaRPr>
          </a:p>
        </p:txBody>
      </p:sp>
      <p:sp>
        <p:nvSpPr>
          <p:cNvPr id="1048688" name="标题"/>
          <p:cNvSpPr txBox="1">
            <a:spLocks noGrp="1"/>
          </p:cNvSpPr>
          <p:nvPr>
            <p:ph type="title" idx="2"/>
            <p:custDataLst>
              <p:tags r:id="rId2"/>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dirty="0">
                <a:sym typeface="+mn-ea"/>
              </a:rPr>
              <a:t>单击此处编辑母版标题样式</a:t>
            </a:r>
            <a:endParaRPr dirty="0">
              <a:sym typeface="+mn-ea"/>
            </a:endParaRPr>
          </a:p>
        </p:txBody>
      </p:sp>
      <p:cxnSp>
        <p:nvCxnSpPr>
          <p:cNvPr id="3145739" name="直接连接符 6"/>
          <p:cNvCxnSpPr>
            <a:cxnSpLocks/>
          </p:cNvCxnSpPr>
          <p:nvPr>
            <p:custDataLst>
              <p:tags r:id="rId3"/>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0"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692"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694"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cxnSp>
        <p:nvCxnSpPr>
          <p:cNvPr id="3145741" name="直接连接符 8"/>
          <p:cNvCxnSpPr>
            <a:cxnSpLocks/>
          </p:cNvCxnSpPr>
          <p:nvPr>
            <p:custDataLst>
              <p:tags r:id="rId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43" name="直接连接符 6"/>
          <p:cNvCxnSpPr>
            <a:cxnSpLocks/>
          </p:cNvCxnSpPr>
          <p:nvPr>
            <p:custDataLst>
              <p:tags r:id="rId2"/>
            </p:custDataLst>
          </p:nvPr>
        </p:nvCxnSpPr>
        <p:spPr>
          <a:xfrm>
            <a:off x="492369" y="62319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45" name="直接连接符 16"/>
          <p:cNvCxnSpPr>
            <a:cxnSpLocks/>
          </p:cNvCxnSpPr>
          <p:nvPr>
            <p:custDataLst>
              <p:tags r:id="rId3"/>
            </p:custDataLst>
          </p:nvPr>
        </p:nvCxnSpPr>
        <p:spPr>
          <a:xfrm flipV="1">
            <a:off x="2926080" y="604911"/>
            <a:ext cx="0" cy="5627077"/>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6" name="标题"/>
          <p:cNvSpPr txBox="1">
            <a:spLocks noGrp="1"/>
          </p:cNvSpPr>
          <p:nvPr>
            <p:ph type="title" idx="3" hasCustomPrompt="1"/>
            <p:custDataLst>
              <p:tags r:id="rId4"/>
            </p:custDataLst>
          </p:nvPr>
        </p:nvSpPr>
        <p:spPr>
          <a:xfrm>
            <a:off x="551815" y="1823085"/>
            <a:ext cx="2317115" cy="2828925"/>
          </a:xfrm>
          <a:prstGeom prst="rect"/>
          <a:noFill/>
        </p:spPr>
        <p:txBody>
          <a:bodyPr anchor="ctr" anchorCtr="0" bIns="0" lIns="0" rIns="0" rtlCol="0" tIns="0" vert="eaVert" wrap="square">
            <a:normAutofit/>
          </a:bodyPr>
          <a:lstStyle>
            <a:lvl1pPr algn="ctr" defTabSz="914400" eaLnBrk="1" fontAlgn="auto" hangingPunct="1" latinLnBrk="0" marL="0" marR="0" rtl="0">
              <a:lnSpc>
                <a:spcPct val="120000"/>
              </a:lnSpc>
              <a:buClrTx/>
              <a:buSzTx/>
              <a:buFontTx/>
              <a:buNone/>
              <a:defRPr altLang="en-US" baseline="0" b="0" cap="none" dirty="0" sz="9600" i="0" kern="1200" kumimoji="0" lang="zh-CN" noProof="1" normalizeH="0" spc="300" strike="noStrike" u="none">
                <a:gradFill>
                  <a:gsLst>
                    <a:gs pos="0">
                      <a:schemeClr val="accent1"/>
                    </a:gs>
                    <a:gs pos="100000">
                      <a:schemeClr val="accent1">
                        <a:alpha val="71000"/>
                      </a:schemeClr>
                    </a:gs>
                  </a:gsLst>
                  <a:lin ang="8100000" scaled="0"/>
                </a:gradFill>
                <a:latin typeface="+mj-ea"/>
                <a:ea typeface="+mj-ea"/>
                <a:cs typeface="+mj-ea"/>
              </a:defRPr>
            </a:lvl1pPr>
          </a:lstStyle>
          <a:p>
            <a:pPr algn="ctr" lvl="0">
              <a:lnSpc>
                <a:spcPct val="120000"/>
              </a:lnSpc>
            </a:pPr>
            <a:r>
              <a:rPr>
                <a:sym typeface="+mn-ea"/>
              </a:rPr>
              <a:t>标题</a:t>
            </a:r>
            <a:endParaRPr>
              <a:sym typeface="+mn-ea"/>
            </a:endParaRPr>
          </a:p>
        </p:txBody>
      </p:sp>
      <p:cxnSp>
        <p:nvCxnSpPr>
          <p:cNvPr id="3145747" name="直接连接符 17"/>
          <p:cNvCxnSpPr>
            <a:cxnSpLocks/>
          </p:cNvCxnSpPr>
          <p:nvPr>
            <p:custDataLst>
              <p:tags r:id="rId5"/>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49" name="直接连接符 22"/>
          <p:cNvCxnSpPr>
            <a:cxnSpLocks/>
          </p:cNvCxnSpPr>
          <p:nvPr>
            <p:custDataLst>
              <p:tags r:id="rId6"/>
            </p:custDataLst>
          </p:nvPr>
        </p:nvCxnSpPr>
        <p:spPr>
          <a:xfrm>
            <a:off x="505167" y="567342"/>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8" name="日期占位符 2"/>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00" name="页脚占位符 3"/>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02" name="灯片编号占位符 4"/>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cxnSp>
        <p:nvCxnSpPr>
          <p:cNvPr id="3145751" name="直接连接符 13"/>
          <p:cNvCxnSpPr>
            <a:cxnSpLocks/>
          </p:cNvCxnSpPr>
          <p:nvPr>
            <p:custDataLst>
              <p:tags r:id="rId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3" name="直接连接符 17"/>
          <p:cNvCxnSpPr>
            <a:cxnSpLocks/>
          </p:cNvCxnSpPr>
          <p:nvPr>
            <p:custDataLst>
              <p:tags r:id="rId2"/>
            </p:custDataLst>
          </p:nvPr>
        </p:nvCxnSpPr>
        <p:spPr>
          <a:xfrm>
            <a:off x="492369" y="62319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5" name="直接连接符 10"/>
          <p:cNvCxnSpPr>
            <a:cxnSpLocks/>
          </p:cNvCxnSpPr>
          <p:nvPr>
            <p:custDataLst>
              <p:tags r:id="rId3"/>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7" name="直接连接符 22"/>
          <p:cNvCxnSpPr>
            <a:cxnSpLocks/>
          </p:cNvCxnSpPr>
          <p:nvPr>
            <p:custDataLst>
              <p:tags r:id="rId4"/>
            </p:custDataLst>
          </p:nvPr>
        </p:nvCxnSpPr>
        <p:spPr>
          <a:xfrm>
            <a:off x="505167" y="574430"/>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04" name="标题"/>
          <p:cNvSpPr txBox="1">
            <a:spLocks noGrp="1"/>
          </p:cNvSpPr>
          <p:nvPr>
            <p:ph type="title" idx="5"/>
            <p:custDataLst>
              <p:tags r:id="rId5"/>
            </p:custDataLst>
          </p:nvPr>
        </p:nvSpPr>
        <p:spPr>
          <a:xfrm>
            <a:off x="2587943" y="3900842"/>
            <a:ext cx="7016115" cy="1617307"/>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baseline="0" b="0" cap="none" dirty="0" sz="3600" i="0" kern="1200" kumimoji="0" noProof="1" normalizeH="0" spc="300" err="1" strike="noStrike" u="none">
                <a:solidFill>
                  <a:schemeClr val="tx1">
                    <a:lumMod val="75000"/>
                    <a:lumOff val="25000"/>
                  </a:schemeClr>
                </a:solidFill>
                <a:latin typeface="+mj-ea"/>
                <a:ea typeface="+mj-ea"/>
                <a:cs typeface="+mj-ea"/>
              </a:defRPr>
            </a:lvl1pPr>
          </a:lstStyle>
          <a:p>
            <a:pPr algn="ctr" lvl="0"/>
            <a:r>
              <a:rPr>
                <a:sym typeface="+mn-ea"/>
              </a:rPr>
              <a:t>单击此处编辑母版标题样式</a:t>
            </a:r>
            <a:endParaRPr>
              <a:sym typeface="+mn-ea"/>
            </a:endParaRPr>
          </a:p>
        </p:txBody>
      </p:sp>
      <p:sp>
        <p:nvSpPr>
          <p:cNvPr id="1048706" name="矩形: 圆角 5"/>
          <p:cNvSpPr/>
          <p:nvPr>
            <p:custDataLst>
              <p:tags r:id="rId6"/>
            </p:custDataLst>
          </p:nvPr>
        </p:nvSpPr>
        <p:spPr>
          <a:xfrm rot="16200000">
            <a:off x="4876165" y="328930"/>
            <a:ext cx="2439670" cy="4037330"/>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08" name="椭圆 8"/>
          <p:cNvSpPr/>
          <p:nvPr>
            <p:custDataLst>
              <p:tags r:id="rId7"/>
            </p:custDataLst>
          </p:nvPr>
        </p:nvSpPr>
        <p:spPr>
          <a:xfrm rot="16200000">
            <a:off x="4639945" y="1193165"/>
            <a:ext cx="155575" cy="162560"/>
          </a:xfrm>
          <a:prstGeom prst="ellipse"/>
          <a:solidFill>
            <a:schemeClr val="bg2"/>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10" name="VCG211375358076"/>
          <p:cNvSpPr/>
          <p:nvPr>
            <p:custDataLst>
              <p:tags r:id="rId8"/>
            </p:custDataLst>
          </p:nvPr>
        </p:nvSpPr>
        <p:spPr>
          <a:xfrm>
            <a:off x="4265295" y="1339850"/>
            <a:ext cx="3661410" cy="2063750"/>
          </a:xfrm>
          <a:prstGeom prst="roundRect">
            <a:avLst>
              <a:gd name="adj" fmla="val 50000"/>
            </a:avLst>
          </a:prstGeom>
          <a:blipFill>
            <a:blip xmlns:r="http://schemas.openxmlformats.org/officeDocument/2006/relationships" r:embed="rId9"/>
            <a:stretch>
              <a:fillRect t="-329" b="-19100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MiSans Normal" panose="00000500000000000000" pitchFamily="2" charset="-122"/>
            </a:endParaRPr>
          </a:p>
        </p:txBody>
      </p:sp>
      <p:sp>
        <p:nvSpPr>
          <p:cNvPr id="1048712" name="节编号"/>
          <p:cNvSpPr txBox="1">
            <a:spLocks noGrp="1"/>
          </p:cNvSpPr>
          <p:nvPr>
            <p:ph type="body" idx="1" hasCustomPrompt="1"/>
            <p:custDataLst>
              <p:tags r:id="rId10"/>
            </p:custDataLst>
          </p:nvPr>
        </p:nvSpPr>
        <p:spPr>
          <a:xfrm>
            <a:off x="5276215" y="1837055"/>
            <a:ext cx="1610995" cy="1181100"/>
          </a:xfrm>
          <a:prstGeom prst="rect"/>
          <a:noFill/>
        </p:spPr>
        <p:txBody>
          <a:bodyPr anchor="ctr" anchorCtr="0" bIns="0" lIns="0" rIns="0" rtlCol="0" tIns="0" wrap="square">
            <a:noAutofit/>
          </a:bodyPr>
          <a:lstStyle>
            <a:lvl1pPr algn="ctr" defTabSz="914400" eaLnBrk="1" fontAlgn="auto" hangingPunct="1" latinLnBrk="0" marL="0" marR="0" rtl="0">
              <a:lnSpc>
                <a:spcPct val="100000"/>
              </a:lnSpc>
              <a:buClrTx/>
              <a:buSzTx/>
              <a:buFontTx/>
              <a:buNone/>
              <a:defRPr altLang="zh-CN" baseline="0" b="1" cap="none" dirty="0" sz="9600" i="0" kern="1200" kumimoji="0" lang="en-US" noProof="1" normalizeH="0" spc="300" strike="noStrike" u="none">
                <a:gradFill>
                  <a:gsLst>
                    <a:gs pos="0">
                      <a:schemeClr val="accent1"/>
                    </a:gs>
                    <a:gs pos="100000">
                      <a:schemeClr val="accent1">
                        <a:lumMod val="50000"/>
                      </a:schemeClr>
                    </a:gs>
                  </a:gsLst>
                  <a:lin ang="5400000" scaled="0"/>
                </a:gradFill>
                <a:latin typeface="+mj-ea"/>
                <a:ea typeface="+mj-ea"/>
                <a:cs typeface="MiSans Normal" panose="00000500000000000000" pitchFamily="2" charset="-122"/>
              </a:defRPr>
            </a:lvl1pPr>
          </a:lstStyle>
          <a:p>
            <a:pPr algn="ctr" lvl="0"/>
            <a:r>
              <a:rPr dirty="0" err="1">
                <a:sym typeface="+mn-ea"/>
              </a:rPr>
              <a:t>编号</a:t>
            </a:r>
            <a:endParaRPr dirty="0">
              <a:sym typeface="+mn-ea"/>
            </a:endParaRPr>
          </a:p>
        </p:txBody>
      </p:sp>
      <p:sp>
        <p:nvSpPr>
          <p:cNvPr id="1048714"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16"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718"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cxnSp>
        <p:nvCxnSpPr>
          <p:cNvPr id="3145759" name="直接连接符 10"/>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20" name="正文"/>
          <p:cNvSpPr txBox="1">
            <a:spLocks noGrp="1"/>
          </p:cNvSpPr>
          <p:nvPr>
            <p:ph idx="3"/>
            <p:custDataLst>
              <p:tags r:id="rId2"/>
            </p:custDataLst>
          </p:nvPr>
        </p:nvSpPr>
        <p:spPr>
          <a:xfrm>
            <a:off x="6400800" y="1289050"/>
            <a:ext cx="5176520" cy="496062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2" name="正文"/>
          <p:cNvSpPr txBox="1">
            <a:spLocks noGrp="1"/>
          </p:cNvSpPr>
          <p:nvPr>
            <p:ph idx="2"/>
            <p:custDataLst>
              <p:tags r:id="rId3"/>
            </p:custDataLst>
          </p:nvPr>
        </p:nvSpPr>
        <p:spPr>
          <a:xfrm>
            <a:off x="608330" y="1289050"/>
            <a:ext cx="5176520" cy="496062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4" name="标题"/>
          <p:cNvSpPr txBox="1">
            <a:spLocks noGrp="1"/>
          </p:cNvSpPr>
          <p:nvPr>
            <p:ph type="title" idx="1"/>
            <p:custDataLst>
              <p:tags r:id="rId4"/>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26" name="日期占位符 4"/>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28" name="页脚占位符 5"/>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30" name="灯片编号占位符 6"/>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cxnSp>
        <p:nvCxnSpPr>
          <p:cNvPr id="3145761" name="直接连接符 14"/>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32" name="正文"/>
          <p:cNvSpPr txBox="1">
            <a:spLocks noGrp="1"/>
          </p:cNvSpPr>
          <p:nvPr>
            <p:ph idx="5"/>
            <p:custDataLst>
              <p:tags r:id="rId2"/>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34" name="标题"/>
          <p:cNvSpPr txBox="1">
            <a:spLocks noGrp="1"/>
          </p:cNvSpPr>
          <p:nvPr>
            <p:ph type="title" idx="4"/>
            <p:custDataLst>
              <p:tags r:id="rId3"/>
            </p:custDataLst>
          </p:nvPr>
        </p:nvSpPr>
        <p:spPr>
          <a:xfrm>
            <a:off x="6235065" y="1353185"/>
            <a:ext cx="5342255" cy="4762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36" name="正文"/>
          <p:cNvSpPr txBox="1">
            <a:spLocks noGrp="1"/>
          </p:cNvSpPr>
          <p:nvPr>
            <p:ph idx="3"/>
            <p:custDataLst>
              <p:tags r:id="rId4"/>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8" name="标题"/>
          <p:cNvSpPr txBox="1">
            <a:spLocks noGrp="1"/>
          </p:cNvSpPr>
          <p:nvPr>
            <p:ph type="title" idx="2"/>
            <p:custDataLst>
              <p:tags r:id="rId5"/>
            </p:custDataLst>
          </p:nvPr>
        </p:nvSpPr>
        <p:spPr>
          <a:xfrm>
            <a:off x="608330" y="1353185"/>
            <a:ext cx="5342255" cy="4762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MiSans Normal" panose="00000500000000000000" pitchFamily="2" charset="-122"/>
              </a:defRPr>
            </a:lvl1pPr>
          </a:lstStyle>
          <a:p>
            <a:pPr lvl="0"/>
            <a:r>
              <a:rPr dirty="0">
                <a:sym typeface="+mn-ea"/>
              </a:rPr>
              <a:t>单击此处编辑母版标题样式</a:t>
            </a:r>
            <a:endParaRPr dirty="0">
              <a:sym typeface="+mn-ea"/>
            </a:endParaRPr>
          </a:p>
        </p:txBody>
      </p:sp>
      <p:sp>
        <p:nvSpPr>
          <p:cNvPr id="1048740" name="标题"/>
          <p:cNvSpPr txBox="1">
            <a:spLocks noGrp="1"/>
          </p:cNvSpPr>
          <p:nvPr>
            <p:ph type="title" idx="1"/>
            <p:custDataLst>
              <p:tags r:id="rId6"/>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dirty="0">
                <a:sym typeface="+mn-ea"/>
              </a:rPr>
              <a:t>单击此处编辑母版标题样式</a:t>
            </a:r>
            <a:endParaRPr dirty="0">
              <a:sym typeface="+mn-ea"/>
            </a:endParaRPr>
          </a:p>
        </p:txBody>
      </p:sp>
      <p:sp>
        <p:nvSpPr>
          <p:cNvPr id="1048742" name="日期占位符 6"/>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44" name="页脚占位符 7"/>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46" name="灯片编号占位符 8"/>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cxnSp>
        <p:nvCxnSpPr>
          <p:cNvPr id="3145763" name="直接连接符 6"/>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48" name="标题"/>
          <p:cNvSpPr txBox="1">
            <a:spLocks noGrp="1"/>
          </p:cNvSpPr>
          <p:nvPr>
            <p:ph type="title" idx="1"/>
            <p:custDataLst>
              <p:tags r:id="rId2"/>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50" name="日期占位符 2"/>
          <p:cNvSpPr>
            <a:spLocks noGrp="1"/>
          </p:cNvSpPr>
          <p:nvPr>
            <p:ph type="dt" sz="half" idx="10"/>
            <p:custDataLst>
              <p:tags r:id="rId3"/>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52" name="页脚占位符 3"/>
          <p:cNvSpPr>
            <a:spLocks noGrp="1"/>
          </p:cNvSpPr>
          <p:nvPr>
            <p:ph type="ftr" sz="quarter" idx="11"/>
            <p:custDataLst>
              <p:tags r:id="rId4"/>
            </p:custDataLst>
          </p:nvPr>
        </p:nvSpPr>
        <p:spPr>
          <a:xfrm>
            <a:off x="4116000" y="6314400"/>
            <a:ext cx="3960000" cy="316800"/>
          </a:xfrm>
        </p:spPr>
        <p:txBody>
          <a:bodyPr/>
          <a:p>
            <a:endParaRPr altLang="en-US" dirty="0" lang="zh-CN"/>
          </a:p>
        </p:txBody>
      </p:sp>
      <p:sp>
        <p:nvSpPr>
          <p:cNvPr id="1048754" name="灯片编号占位符 4"/>
          <p:cNvSpPr>
            <a:spLocks noGrp="1"/>
          </p:cNvSpPr>
          <p:nvPr>
            <p:ph type="sldNum" sz="quarter" idx="12"/>
            <p:custDataLst>
              <p:tags r:id="rId5"/>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756" name="日期占位符 1"/>
          <p:cNvSpPr>
            <a:spLocks noGrp="1"/>
          </p:cNvSpPr>
          <p:nvPr>
            <p:ph type="dt" sz="half" idx="10"/>
            <p:custDataLst>
              <p:tags r:id="rId1"/>
            </p:custDataLst>
          </p:nvPr>
        </p:nvSpPr>
        <p:spPr/>
        <p:txBody>
          <a:bodyPr/>
          <a:p>
            <a:fld id="{760FBDFE-C587-4B4C-A407-44438C67B59E}" type="datetimeFigureOut">
              <a:rPr altLang="en-US" lang="zh-CN" smtClean="0"/>
            </a:fld>
            <a:endParaRPr altLang="en-US" dirty="0" lang="zh-CN"/>
          </a:p>
        </p:txBody>
      </p:sp>
      <p:sp>
        <p:nvSpPr>
          <p:cNvPr id="1048758" name="页脚占位符 2"/>
          <p:cNvSpPr>
            <a:spLocks noGrp="1"/>
          </p:cNvSpPr>
          <p:nvPr>
            <p:ph type="ftr" sz="quarter" idx="11"/>
            <p:custDataLst>
              <p:tags r:id="rId2"/>
            </p:custDataLst>
          </p:nvPr>
        </p:nvSpPr>
        <p:spPr/>
        <p:txBody>
          <a:bodyPr/>
          <a:p>
            <a:endParaRPr altLang="en-US" dirty="0" lang="zh-CN"/>
          </a:p>
        </p:txBody>
      </p:sp>
      <p:sp>
        <p:nvSpPr>
          <p:cNvPr id="1048760" name="灯片编号占位符 3"/>
          <p:cNvSpPr>
            <a:spLocks noGrp="1"/>
          </p:cNvSpPr>
          <p:nvPr>
            <p:ph type="sldNum" sz="quarter" idx="12"/>
            <p:custDataLst>
              <p:tags r:id="rId3"/>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62" name="正文"/>
          <p:cNvSpPr txBox="1">
            <a:spLocks noGrp="1"/>
          </p:cNvSpPr>
          <p:nvPr>
            <p:ph idx="1"/>
            <p:custDataLst>
              <p:tags r:id="rId1"/>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4" name="日期占位符 3"/>
          <p:cNvSpPr>
            <a:spLocks noGrp="1"/>
          </p:cNvSpPr>
          <p:nvPr>
            <p:ph type="dt" sz="half" idx="10"/>
            <p:custDataLst>
              <p:tags r:id="rId2"/>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66" name="页脚占位符 4"/>
          <p:cNvSpPr>
            <a:spLocks noGrp="1"/>
          </p:cNvSpPr>
          <p:nvPr>
            <p:ph type="ftr" sz="quarter" idx="11"/>
            <p:custDataLst>
              <p:tags r:id="rId3"/>
            </p:custDataLst>
          </p:nvPr>
        </p:nvSpPr>
        <p:spPr>
          <a:xfrm>
            <a:off x="4116000" y="6314400"/>
            <a:ext cx="3960000" cy="316800"/>
          </a:xfrm>
        </p:spPr>
        <p:txBody>
          <a:bodyPr/>
          <a:p>
            <a:endParaRPr altLang="en-US" dirty="0" lang="zh-CN"/>
          </a:p>
        </p:txBody>
      </p:sp>
      <p:sp>
        <p:nvSpPr>
          <p:cNvPr id="1048768" name="灯片编号占位符 5"/>
          <p:cNvSpPr>
            <a:spLocks noGrp="1"/>
          </p:cNvSpPr>
          <p:nvPr>
            <p:ph type="sldNum" sz="quarter" idx="12"/>
            <p:custDataLst>
              <p:tags r:id="rId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cxnSp>
        <p:nvCxnSpPr>
          <p:cNvPr id="3145765" name="直接连接符 7"/>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70" name="副标题"/>
          <p:cNvSpPr txBox="1">
            <a:spLocks noGrp="1"/>
          </p:cNvSpPr>
          <p:nvPr>
            <p:ph type="body" idx="2" hasCustomPrompt="1"/>
            <p:custDataLst>
              <p:tags r:id="rId2"/>
            </p:custDataLst>
          </p:nvPr>
        </p:nvSpPr>
        <p:spPr>
          <a:xfrm>
            <a:off x="608400" y="1030605"/>
            <a:ext cx="10968990" cy="503555"/>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MiSans Normal" panose="00000500000000000000" pitchFamily="2" charset="-122"/>
              </a:defRPr>
            </a:lvl1pPr>
          </a:lstStyle>
          <a:p>
            <a:pPr algn="l" lvl="0"/>
            <a:r>
              <a:rPr>
                <a:sym typeface="+mn-ea"/>
              </a:rPr>
              <a:t>单击此处编辑母版副标题样式</a:t>
            </a:r>
            <a:endParaRPr>
              <a:sym typeface="+mn-ea"/>
            </a:endParaRPr>
          </a:p>
        </p:txBody>
      </p:sp>
      <p:sp>
        <p:nvSpPr>
          <p:cNvPr id="1048772" name="标题"/>
          <p:cNvSpPr txBox="1">
            <a:spLocks noGrp="1"/>
          </p:cNvSpPr>
          <p:nvPr>
            <p:ph type="title" idx="1"/>
            <p:custDataLst>
              <p:tags r:id="rId3"/>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74"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76"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78"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cxnSp>
        <p:nvCxnSpPr>
          <p:cNvPr id="3145767" name="直接连接符 11"/>
          <p:cNvCxnSpPr>
            <a:cxnSpLocks/>
          </p:cNvCxnSpPr>
          <p:nvPr>
            <p:custDataLst>
              <p:tags r:id="rId1"/>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69" name="直接连接符 10"/>
          <p:cNvCxnSpPr>
            <a:cxnSpLocks/>
          </p:cNvCxnSpPr>
          <p:nvPr>
            <p:custDataLst>
              <p:tags r:id="rId2"/>
            </p:custDataLst>
          </p:nvPr>
        </p:nvCxnSpPr>
        <p:spPr>
          <a:xfrm>
            <a:off x="492369" y="62954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71" name="直接连接符 9"/>
          <p:cNvCxnSpPr>
            <a:cxnSpLocks/>
          </p:cNvCxnSpPr>
          <p:nvPr>
            <p:custDataLst>
              <p:tags r:id="rId3"/>
            </p:custDataLst>
          </p:nvPr>
        </p:nvCxnSpPr>
        <p:spPr>
          <a:xfrm>
            <a:off x="505167" y="574430"/>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55" name="VCG41172951964"/>
          <p:cNvPicPr>
            <a:picLocks noChangeAspect="1"/>
          </p:cNvPicPr>
          <p:nvPr>
            <p:custDataLst>
              <p:tags r:id="rId4"/>
            </p:custDataLst>
          </p:nvPr>
        </p:nvPicPr>
        <p:blipFill rotWithShape="1">
          <a:blip xmlns:r="http://schemas.openxmlformats.org/officeDocument/2006/relationships" r:embed="rId5">
            <a:alphaModFix amt="14000"/>
          </a:blip>
          <a:srcRect b="5546"/>
          <a:stretch>
            <a:fillRect/>
          </a:stretch>
        </p:blipFill>
        <p:spPr>
          <a:xfrm>
            <a:off x="9565991" y="3138078"/>
            <a:ext cx="2627604" cy="3719922"/>
          </a:xfrm>
          <a:prstGeom prst="rect"/>
        </p:spPr>
      </p:pic>
      <p:sp>
        <p:nvSpPr>
          <p:cNvPr id="1048780" name="VCG211375358076"/>
          <p:cNvSpPr/>
          <p:nvPr>
            <p:custDataLst>
              <p:tags r:id="rId6"/>
            </p:custDataLst>
          </p:nvPr>
        </p:nvSpPr>
        <p:spPr>
          <a:xfrm>
            <a:off x="1710690" y="994410"/>
            <a:ext cx="2967990" cy="4873625"/>
          </a:xfrm>
          <a:prstGeom prst="roundRect">
            <a:avLst>
              <a:gd name="adj" fmla="val 50000"/>
            </a:avLst>
          </a:prstGeom>
          <a:blipFill>
            <a:blip xmlns:r="http://schemas.openxmlformats.org/officeDocument/2006/relationships"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82" name="矩形: 圆角 16"/>
          <p:cNvSpPr/>
          <p:nvPr>
            <p:custDataLst>
              <p:tags r:id="rId8"/>
            </p:custDataLst>
          </p:nvPr>
        </p:nvSpPr>
        <p:spPr>
          <a:xfrm>
            <a:off x="1553845" y="874395"/>
            <a:ext cx="3237865" cy="5131435"/>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84" name="椭圆 17"/>
          <p:cNvSpPr/>
          <p:nvPr>
            <p:custDataLst>
              <p:tags r:id="rId9"/>
            </p:custDataLst>
          </p:nvPr>
        </p:nvSpPr>
        <p:spPr>
          <a:xfrm>
            <a:off x="4510405" y="1584960"/>
            <a:ext cx="154940" cy="154940"/>
          </a:xfrm>
          <a:prstGeom prst="ellipse"/>
          <a:solidFill>
            <a:schemeClr val="accent1"/>
          </a:solidFill>
          <a:ln w="28575">
            <a:solidFill>
              <a:srgbClr val="F6FBF8"/>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86" name="椭圆 18"/>
          <p:cNvSpPr/>
          <p:nvPr>
            <p:custDataLst>
              <p:tags r:id="rId10"/>
            </p:custDataLst>
          </p:nvPr>
        </p:nvSpPr>
        <p:spPr>
          <a:xfrm>
            <a:off x="1511935" y="4551045"/>
            <a:ext cx="154940" cy="154940"/>
          </a:xfrm>
          <a:prstGeom prst="ellipse"/>
          <a:solidFill>
            <a:schemeClr val="accent1"/>
          </a:solidFill>
          <a:ln w="28575">
            <a:solidFill>
              <a:srgbClr val="F6FBF8"/>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cxnSp>
        <p:nvCxnSpPr>
          <p:cNvPr id="3145773" name="直接连接符 19"/>
          <p:cNvCxnSpPr>
            <a:cxnSpLocks/>
          </p:cNvCxnSpPr>
          <p:nvPr>
            <p:custDataLst>
              <p:tags r:id="rId1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88" name="署名"/>
          <p:cNvSpPr txBox="1">
            <a:spLocks noGrp="1"/>
          </p:cNvSpPr>
          <p:nvPr>
            <p:ph type="body" idx="2"/>
            <p:custDataLst>
              <p:tags r:id="rId12"/>
            </p:custDataLst>
          </p:nvPr>
        </p:nvSpPr>
        <p:spPr>
          <a:xfrm>
            <a:off x="5807075" y="4437380"/>
            <a:ext cx="5518150" cy="1350645"/>
          </a:xfrm>
          <a:prstGeom prst="rect"/>
          <a:noFill/>
        </p:spPr>
        <p:txBody>
          <a:bodyPr anchor="t" anchorCtr="0" bIns="0" lIns="0" rIns="0" rtlCol="0" tIns="0" vert="horz" wrap="square">
            <a:normAutofit/>
          </a:bodyPr>
          <a:lstStyle>
            <a:lvl1pPr algn="l" defTabSz="914400" eaLnBrk="1" fontAlgn="auto" hangingPunct="1" latinLnBrk="0" marL="0" marR="0" rtl="0">
              <a:lnSpc>
                <a:spcPct val="150000"/>
              </a:lnSpc>
              <a:buClrTx/>
              <a:buSzTx/>
              <a:buFontTx/>
              <a:buNone/>
              <a:defRPr altLang="en-US" baseline="0" b="0" cap="none" dirty="0" sz="1600" i="0" kern="1200" kumimoji="0" lang="zh-CN" noProof="1" normalizeH="0" spc="150" strike="noStrike" u="none">
                <a:solidFill>
                  <a:schemeClr val="accent1"/>
                </a:solidFill>
                <a:latin typeface="+mj-ea"/>
                <a:ea typeface="+mj-ea"/>
                <a:cs typeface="MiSans Normal" panose="00000500000000000000" pitchFamily="2" charset="-122"/>
              </a:defRPr>
            </a:lvl1pPr>
          </a:lstStyle>
          <a:p>
            <a:pPr algn="l" lvl="0">
              <a:lnSpc>
                <a:spcPct val="150000"/>
              </a:lnSpc>
            </a:pPr>
            <a:r>
              <a:rPr dirty="0">
                <a:sym typeface="+mn-ea"/>
              </a:rPr>
              <a:t>单击此处编辑母版文本样式</a:t>
            </a:r>
            <a:endParaRPr dirty="0">
              <a:sym typeface="+mn-ea"/>
            </a:endParaRPr>
          </a:p>
        </p:txBody>
      </p:sp>
      <p:sp>
        <p:nvSpPr>
          <p:cNvPr id="1048790" name="标题"/>
          <p:cNvSpPr txBox="1">
            <a:spLocks noGrp="1"/>
          </p:cNvSpPr>
          <p:nvPr>
            <p:ph type="title" idx="1" hasCustomPrompt="1"/>
            <p:custDataLst>
              <p:tags r:id="rId13"/>
            </p:custDataLst>
          </p:nvPr>
        </p:nvSpPr>
        <p:spPr>
          <a:xfrm>
            <a:off x="5793009" y="1584960"/>
            <a:ext cx="5532120" cy="2480842"/>
          </a:xfrm>
          <a:prstGeom prst="rect"/>
          <a:noFill/>
        </p:spPr>
        <p:txBody>
          <a:bodyPr anchor="b" anchorCtr="0" bIns="0" lIns="0" rIns="0" rtlCol="0" tIns="0" vert="horz" wrap="square">
            <a:normAutofit/>
          </a:bodyPr>
          <a:lstStyle>
            <a:lvl1pPr algn="l" defTabSz="914400" eaLnBrk="1" fontAlgn="auto" hangingPunct="1" latinLnBrk="0" marL="0" marR="0" rtl="0">
              <a:lnSpc>
                <a:spcPct val="100000"/>
              </a:lnSpc>
              <a:buClrTx/>
              <a:buSzTx/>
              <a:buFontTx/>
              <a:buNone/>
              <a:defRPr baseline="0" b="1" cap="none" dirty="0" sz="8000" i="0" kern="1200" kumimoji="0" noProof="1" normalizeH="0" spc="300" strike="noStrike" u="none">
                <a:gradFill>
                  <a:gsLst>
                    <a:gs pos="0">
                      <a:schemeClr val="accent1">
                        <a:lumMod val="75000"/>
                      </a:schemeClr>
                    </a:gs>
                    <a:gs pos="100000">
                      <a:schemeClr val="accent1"/>
                    </a:gs>
                  </a:gsLst>
                  <a:lin ang="8100000" scaled="0"/>
                </a:gradFill>
                <a:latin typeface="+mj-ea"/>
                <a:ea typeface="+mj-ea"/>
                <a:cs typeface="+mj-ea"/>
              </a:defRPr>
            </a:lvl1pPr>
          </a:lstStyle>
          <a:p>
            <a:pPr lvl="0"/>
            <a:r>
              <a:rPr dirty="0">
                <a:sym typeface="+mn-ea"/>
              </a:rPr>
              <a:t>编辑标题</a:t>
            </a:r>
            <a:endParaRPr dirty="0">
              <a:sym typeface="+mn-ea"/>
            </a:endParaRPr>
          </a:p>
        </p:txBody>
      </p:sp>
      <p:sp>
        <p:nvSpPr>
          <p:cNvPr id="1048792" name="日期占位符 3"/>
          <p:cNvSpPr>
            <a:spLocks noGrp="1"/>
          </p:cNvSpPr>
          <p:nvPr>
            <p:ph type="dt" sz="half" idx="10"/>
            <p:custDataLst>
              <p:tags r:id="rId1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94" name="页脚占位符 4"/>
          <p:cNvSpPr>
            <a:spLocks noGrp="1"/>
          </p:cNvSpPr>
          <p:nvPr>
            <p:ph type="ftr" sz="quarter" idx="11"/>
            <p:custDataLst>
              <p:tags r:id="rId15"/>
            </p:custDataLst>
          </p:nvPr>
        </p:nvSpPr>
        <p:spPr>
          <a:xfrm>
            <a:off x="4116000" y="6314400"/>
            <a:ext cx="3960000" cy="316800"/>
          </a:xfrm>
        </p:spPr>
        <p:txBody>
          <a:bodyPr/>
          <a:p>
            <a:endParaRPr altLang="en-US" dirty="0" lang="zh-CN"/>
          </a:p>
        </p:txBody>
      </p:sp>
      <p:sp>
        <p:nvSpPr>
          <p:cNvPr id="1048796" name="灯片编号占位符 5"/>
          <p:cNvSpPr>
            <a:spLocks noGrp="1"/>
          </p:cNvSpPr>
          <p:nvPr>
            <p:ph type="sldNum" sz="quarter" idx="12"/>
            <p:custDataLst>
              <p:tags r:id="rId1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1.xml"/><Relationship Id="rId13" Type="http://schemas.openxmlformats.org/officeDocument/2006/relationships/tags" Target="../tags/tag92.xml"/><Relationship Id="rId14" Type="http://schemas.openxmlformats.org/officeDocument/2006/relationships/tags" Target="../tags/tag93.xml"/><Relationship Id="rId15" Type="http://schemas.openxmlformats.org/officeDocument/2006/relationships/tags" Target="../tags/tag94.xml"/><Relationship Id="rId16" Type="http://schemas.openxmlformats.org/officeDocument/2006/relationships/tags" Target="../tags/tag95.xml"/><Relationship Id="rId17" Type="http://schemas.openxmlformats.org/officeDocument/2006/relationships/tags" Target="../tags/tag96.xml"/><Relationship Id="rId18" Type="http://schemas.openxmlformats.org/officeDocument/2006/relationships/tags" Target="../tags/tag97.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3923" r:id="rId1"/>
    <p:sldLayoutId id="2147503924" r:id="rId2"/>
    <p:sldLayoutId id="2147503925" r:id="rId3"/>
    <p:sldLayoutId id="2147503926" r:id="rId4"/>
    <p:sldLayoutId id="2147503927" r:id="rId5"/>
    <p:sldLayoutId id="2147503928" r:id="rId6"/>
    <p:sldLayoutId id="2147503929" r:id="rId7"/>
    <p:sldLayoutId id="2147503930" r:id="rId8"/>
    <p:sldLayoutId id="2147503931" r:id="rId9"/>
    <p:sldLayoutId id="2147503932" r:id="rId10"/>
    <p:sldLayoutId id="2147503933"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cxnSp>
        <p:nvCxnSpPr>
          <p:cNvPr id="3145729" name="直接连接符 7"/>
          <p:cNvCxnSpPr>
            <a:cxnSpLocks/>
          </p:cNvCxnSpPr>
          <p:nvPr>
            <p:custDataLst>
              <p:tags r:id="rId12"/>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54" name="日期占位符 9"/>
          <p:cNvSpPr>
            <a:spLocks noGrp="1"/>
          </p:cNvSpPr>
          <p:nvPr>
            <p:ph type="dt" sz="half" idx="10"/>
            <p:custDataLst>
              <p:tags r:id="rId13"/>
            </p:custDataLst>
          </p:nvPr>
        </p:nvSpPr>
        <p:spPr>
          <a:xfrm>
            <a:off x="612000" y="6314400"/>
            <a:ext cx="2700000" cy="316800"/>
          </a:xfrm>
        </p:spPr>
        <p:txBody>
          <a:bodyPr/>
          <a:lstStyle>
            <a:lvl1pPr>
              <a:defRPr>
                <a:cs typeface="MiSans Normal" panose="00000500000000000000" pitchFamily="2" charset="-122"/>
              </a:defRPr>
            </a:lvl1pPr>
          </a:lstStyle>
          <a:p>
            <a:fld id="{760FBDFE-C587-4B4C-A407-44438C67B59E}" type="datetimeFigureOut">
              <a:rPr altLang="en-US" lang="zh-CN" smtClean="0"/>
            </a:fld>
            <a:endParaRPr altLang="en-US" dirty="0" lang="zh-CN"/>
          </a:p>
        </p:txBody>
      </p:sp>
      <p:sp>
        <p:nvSpPr>
          <p:cNvPr id="1048656" name="页脚占位符 10"/>
          <p:cNvSpPr>
            <a:spLocks noGrp="1"/>
          </p:cNvSpPr>
          <p:nvPr>
            <p:ph type="ftr" sz="quarter" idx="11"/>
            <p:custDataLst>
              <p:tags r:id="rId14"/>
            </p:custDataLst>
          </p:nvPr>
        </p:nvSpPr>
        <p:spPr>
          <a:xfrm>
            <a:off x="4116000" y="6314400"/>
            <a:ext cx="3960000" cy="316800"/>
          </a:xfrm>
        </p:spPr>
        <p:txBody>
          <a:bodyPr/>
          <a:lstStyle>
            <a:lvl1pPr>
              <a:defRPr>
                <a:cs typeface="MiSans Normal" panose="00000500000000000000" pitchFamily="2" charset="-122"/>
              </a:defRPr>
            </a:lvl1pPr>
          </a:lstStyle>
          <a:p>
            <a:endParaRPr altLang="en-US" dirty="0" lang="zh-CN"/>
          </a:p>
        </p:txBody>
      </p:sp>
      <p:sp>
        <p:nvSpPr>
          <p:cNvPr id="1048658" name="灯片编号占位符 11"/>
          <p:cNvSpPr>
            <a:spLocks noGrp="1"/>
          </p:cNvSpPr>
          <p:nvPr>
            <p:ph type="sldNum" sz="quarter" idx="12"/>
            <p:custDataLst>
              <p:tags r:id="rId15"/>
            </p:custDataLst>
          </p:nvPr>
        </p:nvSpPr>
        <p:spPr>
          <a:xfrm>
            <a:off x="8877600" y="6314400"/>
            <a:ext cx="2700000" cy="316800"/>
          </a:xfrm>
        </p:spPr>
        <p:txBody>
          <a:bodyPr/>
          <a:lstStyle>
            <a:lvl1pPr>
              <a:defRPr>
                <a:cs typeface="MiSans Normal" panose="00000500000000000000" pitchFamily="2"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6"/>
            </p:custDataLst>
          </p:nvPr>
        </p:nvSpPr>
        <p:spPr>
          <a:xfrm>
            <a:off x="608330" y="1359535"/>
            <a:ext cx="10968990" cy="4807585"/>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tabLst>
                <a:tab algn="l" pos="1609725"/>
              </a:tabLst>
            </a:pPr>
            <a:r>
              <a:rPr altLang="en-US" dirty="0" lang="zh-CN"/>
              <a:t>二级</a:t>
            </a:r>
            <a:endParaRPr altLang="en-US" dirty="0" lang="zh-CN"/>
          </a:p>
          <a:p>
            <a:pPr lvl="2" marR="0"/>
            <a:r>
              <a:rPr altLang="en-US" dirty="0" lang="zh-CN"/>
              <a:t>三级</a:t>
            </a:r>
            <a:endParaRPr altLang="en-US" dirty="0" lang="zh-CN"/>
          </a:p>
          <a:p>
            <a:pPr lvl="3" marR="0"/>
            <a:r>
              <a:rPr altLang="en-US" dirty="0" lang="zh-CN"/>
              <a:t>四级</a:t>
            </a:r>
            <a:endParaRPr altLang="en-US" dirty="0" lang="zh-CN"/>
          </a:p>
          <a:p>
            <a:pPr lvl="4" marR="0"/>
            <a:r>
              <a:rPr altLang="en-US" dirty="0" lang="zh-CN"/>
              <a:t>五级</a:t>
            </a:r>
            <a:endParaRPr altLang="en-US" dirty="0" lang="zh-CN"/>
          </a:p>
        </p:txBody>
      </p:sp>
      <p:sp>
        <p:nvSpPr>
          <p:cNvPr id="1048662" name="标题占位符 2"/>
          <p:cNvSpPr>
            <a:spLocks noGrp="1"/>
          </p:cNvSpPr>
          <p:nvPr>
            <p:ph type="title"/>
            <p:custDataLst>
              <p:tags r:id="rId17"/>
            </p:custDataLst>
          </p:nvPr>
        </p:nvSpPr>
        <p:spPr>
          <a:xfrm>
            <a:off x="614680" y="365126"/>
            <a:ext cx="10962640" cy="596762"/>
          </a:xfrm>
          <a:prstGeom prst="rect"/>
          <a:noFill/>
          <a:ln>
            <a:noFill/>
            <a:prstDash val="sysDash"/>
          </a:ln>
        </p:spPr>
        <p:txBody>
          <a:bodyPr anchor="ctr"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8"/>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503960" r:id="rId1"/>
    <p:sldLayoutId id="2147503961" r:id="rId2"/>
    <p:sldLayoutId id="2147503962" r:id="rId3"/>
    <p:sldLayoutId id="2147503963" r:id="rId4"/>
    <p:sldLayoutId id="2147503964" r:id="rId5"/>
    <p:sldLayoutId id="2147503965" r:id="rId6"/>
    <p:sldLayoutId id="2147503966" r:id="rId7"/>
    <p:sldLayoutId id="2147503967" r:id="rId8"/>
    <p:sldLayoutId id="2147503968" r:id="rId9"/>
    <p:sldLayoutId id="2147503969" r:id="rId10"/>
    <p:sldLayoutId id="2147503970" r:id="rId11"/>
  </p:sldLayoutIdLst>
  <p:txStyles>
    <p:titleStyle>
      <a:lvl1pPr algn="l" defTabSz="914400" eaLnBrk="1" fontAlgn="auto" hangingPunct="1" latinLnBrk="0" rtl="0">
        <a:lnSpc>
          <a:spcPct val="100000"/>
        </a:lnSpc>
        <a:spcBef>
          <a:spcPct val="0"/>
        </a:spcBef>
        <a:buNone/>
        <a:defRPr altLang="en-US" baseline="0" b="1" cap="none" dirty="0" sz="3600" i="0" kern="1200" kumimoji="0" lang="zh-CN" normalizeH="0" spc="300" strike="noStrike" u="none" smtClean="0">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dirty="0" sz="16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dirty="0" sz="16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dirty="0" sz="14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dirty="0" sz="14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8.xml"/><Relationship Id="rId2" Type="http://schemas.openxmlformats.org/officeDocument/2006/relationships/tags" Target="../tags/tag99.xml"/><Relationship Id="rId3" Type="http://schemas.openxmlformats.org/officeDocument/2006/relationships/tags" Target="../tags/tag100.xml"/><Relationship Id="rId4" Type="http://schemas.openxmlformats.org/officeDocument/2006/relationships/tags" Target="../tags/tag101.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2.xml"/><Relationship Id="rId2" Type="http://schemas.openxmlformats.org/officeDocument/2006/relationships/tags" Target="../tags/tag103.xml"/><Relationship Id="rId3" Type="http://schemas.openxmlformats.org/officeDocument/2006/relationships/tags" Target="../tags/tag104.xml"/><Relationship Id="rId4" Type="http://schemas.openxmlformats.org/officeDocument/2006/relationships/tags" Target="../tags/tag105.xml"/><Relationship Id="rId5" Type="http://schemas.openxmlformats.org/officeDocument/2006/relationships/tags" Target="../tags/tag106.xml"/><Relationship Id="rId6" Type="http://schemas.openxmlformats.org/officeDocument/2006/relationships/tags" Target="../tags/tag107.xml"/><Relationship Id="rId7" Type="http://schemas.openxmlformats.org/officeDocument/2006/relationships/tags" Target="../tags/tag108.xml"/><Relationship Id="rId8" Type="http://schemas.openxmlformats.org/officeDocument/2006/relationships/tags" Target="../tags/tag109.xml"/><Relationship Id="rId9" Type="http://schemas.openxmlformats.org/officeDocument/2006/relationships/tags" Target="../tags/tag110.xml"/><Relationship Id="rId10" Type="http://schemas.openxmlformats.org/officeDocument/2006/relationships/tags" Target="../tags/tag111.xml"/><Relationship Id="rId11" Type="http://schemas.openxmlformats.org/officeDocument/2006/relationships/tags" Target="../tags/tag112.xml"/><Relationship Id="rId12" Type="http://schemas.openxmlformats.org/officeDocument/2006/relationships/tags" Target="../tags/tag113.xml"/><Relationship Id="rId13" Type="http://schemas.openxmlformats.org/officeDocument/2006/relationships/tags" Target="../tags/tag114.xml"/><Relationship Id="rId14" Type="http://schemas.openxmlformats.org/officeDocument/2006/relationships/tags" Target="../tags/tag115.xml"/><Relationship Id="rId15" Type="http://schemas.openxmlformats.org/officeDocument/2006/relationships/slideLayout" Target="../slideLayouts/slideLayout14.xml"/><Relationship Id="rId1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tags" Target="../tags/tag122.xml"/><Relationship Id="rId5"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23.xml"/><Relationship Id="rId2" Type="http://schemas.openxmlformats.org/officeDocument/2006/relationships/tags" Target="../tags/tag124.xml"/><Relationship Id="rId3" Type="http://schemas.openxmlformats.org/officeDocument/2006/relationships/tags" Target="../tags/tag125.xml"/><Relationship Id="rId4" Type="http://schemas.openxmlformats.org/officeDocument/2006/relationships/tags" Target="../tags/tag126.xml"/><Relationship Id="rId5" Type="http://schemas.openxmlformats.org/officeDocument/2006/relationships/tags" Target="../tags/tag127.xml"/><Relationship Id="rId6" Type="http://schemas.openxmlformats.org/officeDocument/2006/relationships/tags" Target="../tags/tag128.xml"/><Relationship Id="rId7" Type="http://schemas.openxmlformats.org/officeDocument/2006/relationships/tags" Target="../tags/tag129.xml"/><Relationship Id="rId8" Type="http://schemas.openxmlformats.org/officeDocument/2006/relationships/tags" Target="../tags/tag130.xml"/><Relationship Id="rId9" Type="http://schemas.openxmlformats.org/officeDocument/2006/relationships/tags" Target="../tags/tag131.xml"/><Relationship Id="rId10" Type="http://schemas.openxmlformats.org/officeDocument/2006/relationships/tags" Target="../tags/tag132.xml"/><Relationship Id="rId11" Type="http://schemas.openxmlformats.org/officeDocument/2006/relationships/tags" Target="../tags/tag133.xml"/><Relationship Id="rId12" Type="http://schemas.openxmlformats.org/officeDocument/2006/relationships/tags" Target="../tags/tag134.xml"/><Relationship Id="rId13" Type="http://schemas.openxmlformats.org/officeDocument/2006/relationships/tags" Target="../tags/tag135.xml"/><Relationship Id="rId14" Type="http://schemas.openxmlformats.org/officeDocument/2006/relationships/tags" Target="../tags/tag136.xml"/><Relationship Id="rId15" Type="http://schemas.openxmlformats.org/officeDocument/2006/relationships/tags" Target="../tags/tag137.xml"/><Relationship Id="rId16" Type="http://schemas.openxmlformats.org/officeDocument/2006/relationships/tags" Target="../tags/tag138.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tags" Target="../tags/tag141.xml"/><Relationship Id="rId4" Type="http://schemas.openxmlformats.org/officeDocument/2006/relationships/tags" Target="../tags/tag142.xml"/><Relationship Id="rId5" Type="http://schemas.openxmlformats.org/officeDocument/2006/relationships/tags" Target="../tags/tag143.xml"/><Relationship Id="rId6" Type="http://schemas.openxmlformats.org/officeDocument/2006/relationships/tags" Target="../tags/tag144.xml"/><Relationship Id="rId7" Type="http://schemas.openxmlformats.org/officeDocument/2006/relationships/tags" Target="../tags/tag145.xml"/><Relationship Id="rId8" Type="http://schemas.openxmlformats.org/officeDocument/2006/relationships/tags" Target="../tags/tag146.xml"/><Relationship Id="rId9" Type="http://schemas.openxmlformats.org/officeDocument/2006/relationships/tags" Target="../tags/tag147.xml"/><Relationship Id="rId10" Type="http://schemas.openxmlformats.org/officeDocument/2006/relationships/tags" Target="../tags/tag148.xml"/><Relationship Id="rId11" Type="http://schemas.openxmlformats.org/officeDocument/2006/relationships/tags" Target="../tags/tag149.xml"/><Relationship Id="rId12" Type="http://schemas.openxmlformats.org/officeDocument/2006/relationships/tags" Target="../tags/tag150.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1.xml"/><Relationship Id="rId2" Type="http://schemas.openxmlformats.org/officeDocument/2006/relationships/tags" Target="../tags/tag152.xml"/><Relationship Id="rId3" Type="http://schemas.openxmlformats.org/officeDocument/2006/relationships/tags" Target="../tags/tag153.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tags" Target="../tags/tag154.xml"/><Relationship Id="rId2" Type="http://schemas.openxmlformats.org/officeDocument/2006/relationships/tags" Target="../tags/tag155.xml"/><Relationship Id="rId3" Type="http://schemas.openxmlformats.org/officeDocument/2006/relationships/tags" Target="../tags/tag156.xml"/><Relationship Id="rId4" Type="http://schemas.openxmlformats.org/officeDocument/2006/relationships/tags" Target="../tags/tag157.xml"/><Relationship Id="rId5" Type="http://schemas.openxmlformats.org/officeDocument/2006/relationships/tags" Target="../tags/tag158.xml"/><Relationship Id="rId6" Type="http://schemas.openxmlformats.org/officeDocument/2006/relationships/tags" Target="../tags/tag159.xml"/><Relationship Id="rId7" Type="http://schemas.openxmlformats.org/officeDocument/2006/relationships/tags" Target="../tags/tag160.xml"/><Relationship Id="rId8" Type="http://schemas.openxmlformats.org/officeDocument/2006/relationships/tags" Target="../tags/tag161.xml"/><Relationship Id="rId9"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tags" Target="../tags/tag165.xml"/><Relationship Id="rId5" Type="http://schemas.openxmlformats.org/officeDocument/2006/relationships/tags" Target="../tags/tag166.xml"/><Relationship Id="rId6" Type="http://schemas.openxmlformats.org/officeDocument/2006/relationships/tags" Target="../tags/tag167.xml"/><Relationship Id="rId7" Type="http://schemas.openxmlformats.org/officeDocument/2006/relationships/tags" Target="../tags/tag168.xml"/><Relationship Id="rId8" Type="http://schemas.openxmlformats.org/officeDocument/2006/relationships/tags" Target="../tags/tag169.xml"/><Relationship Id="rId9"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70.xml"/><Relationship Id="rId2" Type="http://schemas.openxmlformats.org/officeDocument/2006/relationships/tags" Target="../tags/tag171.xml"/><Relationship Id="rId3" Type="http://schemas.openxmlformats.org/officeDocument/2006/relationships/tags" Target="../tags/tag172.xml"/><Relationship Id="rId4" Type="http://schemas.openxmlformats.org/officeDocument/2006/relationships/tags" Target="../tags/tag173.xml"/><Relationship Id="rId5" Type="http://schemas.openxmlformats.org/officeDocument/2006/relationships/tags" Target="../tags/tag174.xml"/><Relationship Id="rId6" Type="http://schemas.openxmlformats.org/officeDocument/2006/relationships/tags" Target="../tags/tag175.xml"/><Relationship Id="rId7" Type="http://schemas.openxmlformats.org/officeDocument/2006/relationships/tags" Target="../tags/tag176.xml"/><Relationship Id="rId8" Type="http://schemas.openxmlformats.org/officeDocument/2006/relationships/tags" Target="../tags/tag177.xml"/><Relationship Id="rId9"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78.xml"/><Relationship Id="rId2" Type="http://schemas.openxmlformats.org/officeDocument/2006/relationships/tags" Target="../tags/tag179.xml"/><Relationship Id="rId3" Type="http://schemas.openxmlformats.org/officeDocument/2006/relationships/tags" Target="../tags/tag180.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1" Type="http://schemas.openxmlformats.org/officeDocument/2006/relationships/tags" Target="../tags/tag181.xml"/><Relationship Id="rId2" Type="http://schemas.openxmlformats.org/officeDocument/2006/relationships/tags" Target="../tags/tag182.xml"/><Relationship Id="rId3" Type="http://schemas.openxmlformats.org/officeDocument/2006/relationships/tags" Target="../tags/tag183.xml"/><Relationship Id="rId4" Type="http://schemas.openxmlformats.org/officeDocument/2006/relationships/tags" Target="../tags/tag184.xml"/><Relationship Id="rId5" Type="http://schemas.openxmlformats.org/officeDocument/2006/relationships/tags" Target="../tags/tag185.xml"/><Relationship Id="rId6" Type="http://schemas.openxmlformats.org/officeDocument/2006/relationships/tags" Target="../tags/tag186.xml"/><Relationship Id="rId7" Type="http://schemas.openxmlformats.org/officeDocument/2006/relationships/tags" Target="../tags/tag187.xml"/><Relationship Id="rId8" Type="http://schemas.openxmlformats.org/officeDocument/2006/relationships/tags" Target="../tags/tag188.xml"/><Relationship Id="rId9" Type="http://schemas.openxmlformats.org/officeDocument/2006/relationships/tags" Target="../tags/tag189.xml"/><Relationship Id="rId10" Type="http://schemas.openxmlformats.org/officeDocument/2006/relationships/tags" Target="../tags/tag190.xml"/><Relationship Id="rId11" Type="http://schemas.openxmlformats.org/officeDocument/2006/relationships/tags" Target="../tags/tag191.xml"/><Relationship Id="rId12" Type="http://schemas.openxmlformats.org/officeDocument/2006/relationships/tags" Target="../tags/tag192.xml"/><Relationship Id="rId13" Type="http://schemas.openxmlformats.org/officeDocument/2006/relationships/tags" Target="../tags/tag193.xml"/><Relationship Id="rId14" Type="http://schemas.openxmlformats.org/officeDocument/2006/relationships/tags" Target="../tags/tag194.xml"/><Relationship Id="rId15" Type="http://schemas.openxmlformats.org/officeDocument/2006/relationships/tags" Target="../tags/tag195.xml"/><Relationship Id="rId16" Type="http://schemas.openxmlformats.org/officeDocument/2006/relationships/tags" Target="../tags/tag196.xml"/><Relationship Id="rId17"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97.xml"/><Relationship Id="rId2" Type="http://schemas.openxmlformats.org/officeDocument/2006/relationships/tags" Target="../tags/tag198.xml"/><Relationship Id="rId3" Type="http://schemas.openxmlformats.org/officeDocument/2006/relationships/tags" Target="../tags/tag199.xml"/><Relationship Id="rId4" Type="http://schemas.openxmlformats.org/officeDocument/2006/relationships/tags" Target="../tags/tag200.xml"/><Relationship Id="rId5" Type="http://schemas.openxmlformats.org/officeDocument/2006/relationships/tags" Target="../tags/tag201.xml"/><Relationship Id="rId6" Type="http://schemas.openxmlformats.org/officeDocument/2006/relationships/tags" Target="../tags/tag202.xml"/><Relationship Id="rId7" Type="http://schemas.openxmlformats.org/officeDocument/2006/relationships/tags" Target="../tags/tag203.xml"/><Relationship Id="rId8" Type="http://schemas.openxmlformats.org/officeDocument/2006/relationships/tags" Target="../tags/tag204.xml"/><Relationship Id="rId9" Type="http://schemas.openxmlformats.org/officeDocument/2006/relationships/tags" Target="../tags/tag205.xml"/><Relationship Id="rId10" Type="http://schemas.openxmlformats.org/officeDocument/2006/relationships/tags" Target="../tags/tag206.xml"/><Relationship Id="rId11" Type="http://schemas.openxmlformats.org/officeDocument/2006/relationships/tags" Target="../tags/tag207.xml"/><Relationship Id="rId12" Type="http://schemas.openxmlformats.org/officeDocument/2006/relationships/tags" Target="../tags/tag208.xml"/><Relationship Id="rId13" Type="http://schemas.openxmlformats.org/officeDocument/2006/relationships/tags" Target="../tags/tag209.xml"/><Relationship Id="rId14" Type="http://schemas.openxmlformats.org/officeDocument/2006/relationships/tags" Target="../tags/tag210.xml"/><Relationship Id="rId15" Type="http://schemas.openxmlformats.org/officeDocument/2006/relationships/tags" Target="../tags/tag211.xml"/><Relationship Id="rId16" Type="http://schemas.openxmlformats.org/officeDocument/2006/relationships/tags" Target="../tags/tag212.xml"/><Relationship Id="rId17"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13.xml"/><Relationship Id="rId2" Type="http://schemas.openxmlformats.org/officeDocument/2006/relationships/tags" Target="../tags/tag214.xml"/><Relationship Id="rId3" Type="http://schemas.openxmlformats.org/officeDocument/2006/relationships/tags" Target="../tags/tag215.xml"/><Relationship Id="rId4" Type="http://schemas.openxmlformats.org/officeDocument/2006/relationships/tags" Target="../tags/tag216.xml"/><Relationship Id="rId5" Type="http://schemas.openxmlformats.org/officeDocument/2006/relationships/tags" Target="../tags/tag217.xml"/><Relationship Id="rId6" Type="http://schemas.openxmlformats.org/officeDocument/2006/relationships/tags" Target="../tags/tag218.xml"/><Relationship Id="rId7" Type="http://schemas.openxmlformats.org/officeDocument/2006/relationships/tags" Target="../tags/tag219.xml"/><Relationship Id="rId8" Type="http://schemas.openxmlformats.org/officeDocument/2006/relationships/tags" Target="../tags/tag220.xml"/><Relationship Id="rId9" Type="http://schemas.openxmlformats.org/officeDocument/2006/relationships/tags" Target="../tags/tag221.xml"/><Relationship Id="rId10" Type="http://schemas.openxmlformats.org/officeDocument/2006/relationships/tags" Target="../tags/tag222.xml"/><Relationship Id="rId11" Type="http://schemas.openxmlformats.org/officeDocument/2006/relationships/tags" Target="../tags/tag223.xml"/><Relationship Id="rId12" Type="http://schemas.openxmlformats.org/officeDocument/2006/relationships/tags" Target="../tags/tag224.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25.xml"/><Relationship Id="rId2" Type="http://schemas.openxmlformats.org/officeDocument/2006/relationships/tags" Target="../tags/tag226.xml"/><Relationship Id="rId3" Type="http://schemas.openxmlformats.org/officeDocument/2006/relationships/tags" Target="../tags/tag227.xml"/><Relationship Id="rId4" Type="http://schemas.openxmlformats.org/officeDocument/2006/relationships/tags" Target="../tags/tag228.xml"/><Relationship Id="rId5" Type="http://schemas.openxmlformats.org/officeDocument/2006/relationships/tags" Target="../tags/tag229.xml"/><Relationship Id="rId6" Type="http://schemas.openxmlformats.org/officeDocument/2006/relationships/tags" Target="../tags/tag230.xml"/><Relationship Id="rId7" Type="http://schemas.openxmlformats.org/officeDocument/2006/relationships/tags" Target="../tags/tag231.xml"/><Relationship Id="rId8" Type="http://schemas.openxmlformats.org/officeDocument/2006/relationships/tags" Target="../tags/tag232.xml"/><Relationship Id="rId9" Type="http://schemas.openxmlformats.org/officeDocument/2006/relationships/tags" Target="../tags/tag233.xml"/><Relationship Id="rId10" Type="http://schemas.openxmlformats.org/officeDocument/2006/relationships/tags" Target="../tags/tag234.xml"/><Relationship Id="rId11" Type="http://schemas.openxmlformats.org/officeDocument/2006/relationships/tags" Target="../tags/tag235.xml"/><Relationship Id="rId12" Type="http://schemas.openxmlformats.org/officeDocument/2006/relationships/tags" Target="../tags/tag236.xml"/><Relationship Id="rId13" Type="http://schemas.openxmlformats.org/officeDocument/2006/relationships/tags" Target="../tags/tag237.xml"/><Relationship Id="rId14" Type="http://schemas.openxmlformats.org/officeDocument/2006/relationships/tags" Target="../tags/tag238.xml"/><Relationship Id="rId15" Type="http://schemas.openxmlformats.org/officeDocument/2006/relationships/tags" Target="../tags/tag239.xml"/><Relationship Id="rId16" Type="http://schemas.openxmlformats.org/officeDocument/2006/relationships/tags" Target="../tags/tag240.xml"/><Relationship Id="rId17"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1.xml"/><Relationship Id="rId2" Type="http://schemas.openxmlformats.org/officeDocument/2006/relationships/tags" Target="../tags/tag242.xml"/><Relationship Id="rId3" Type="http://schemas.openxmlformats.org/officeDocument/2006/relationships/tags" Target="../tags/tag243.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17.xml.rels><?xml version='1.0' encoding='UTF-8' standalone='yes'?>
<Relationships xmlns="http://schemas.openxmlformats.org/package/2006/relationships"><Relationship Id="rId1" Type="http://schemas.openxmlformats.org/officeDocument/2006/relationships/tags" Target="../tags/tag244.xml"/><Relationship Id="rId2" Type="http://schemas.openxmlformats.org/officeDocument/2006/relationships/tags" Target="../tags/tag245.xml"/><Relationship Id="rId3" Type="http://schemas.openxmlformats.org/officeDocument/2006/relationships/tags" Target="../tags/tag246.xml"/><Relationship Id="rId4" Type="http://schemas.openxmlformats.org/officeDocument/2006/relationships/tags" Target="../tags/tag247.xml"/><Relationship Id="rId5" Type="http://schemas.openxmlformats.org/officeDocument/2006/relationships/tags" Target="../tags/tag248.xml"/><Relationship Id="rId6" Type="http://schemas.openxmlformats.org/officeDocument/2006/relationships/tags" Target="../tags/tag249.xml"/><Relationship Id="rId7" Type="http://schemas.openxmlformats.org/officeDocument/2006/relationships/tags" Target="../tags/tag250.xml"/><Relationship Id="rId8" Type="http://schemas.openxmlformats.org/officeDocument/2006/relationships/tags" Target="../tags/tag251.xml"/><Relationship Id="rId9"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tags" Target="../tags/tag255.xml"/><Relationship Id="rId5"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56.xml"/><Relationship Id="rId2" Type="http://schemas.openxmlformats.org/officeDocument/2006/relationships/tags" Target="../tags/tag257.xml"/><Relationship Id="rId3" Type="http://schemas.openxmlformats.org/officeDocument/2006/relationships/tags" Target="../tags/tag258.xml"/><Relationship Id="rId4" Type="http://schemas.openxmlformats.org/officeDocument/2006/relationships/tags" Target="../tags/tag259.xml"/><Relationship Id="rId5" Type="http://schemas.openxmlformats.org/officeDocument/2006/relationships/tags" Target="../tags/tag260.xml"/><Relationship Id="rId6" Type="http://schemas.openxmlformats.org/officeDocument/2006/relationships/tags" Target="../tags/tag261.xml"/><Relationship Id="rId7" Type="http://schemas.openxmlformats.org/officeDocument/2006/relationships/tags" Target="../tags/tag262.xml"/><Relationship Id="rId8" Type="http://schemas.openxmlformats.org/officeDocument/2006/relationships/tags" Target="../tags/tag263.xml"/><Relationship Id="rId9" Type="http://schemas.openxmlformats.org/officeDocument/2006/relationships/tags" Target="../tags/tag264.xml"/><Relationship Id="rId10" Type="http://schemas.openxmlformats.org/officeDocument/2006/relationships/tags" Target="../tags/tag265.xml"/><Relationship Id="rId11" Type="http://schemas.openxmlformats.org/officeDocument/2006/relationships/tags" Target="../tags/tag266.xml"/><Relationship Id="rId12" Type="http://schemas.openxmlformats.org/officeDocument/2006/relationships/tags" Target="../tags/tag267.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68.xml"/><Relationship Id="rId2" Type="http://schemas.openxmlformats.org/officeDocument/2006/relationships/tags" Target="../tags/tag269.xml"/><Relationship Id="rId3" Type="http://schemas.openxmlformats.org/officeDocument/2006/relationships/tags" Target="../tags/tag270.xml"/><Relationship Id="rId4" Type="http://schemas.openxmlformats.org/officeDocument/2006/relationships/tags" Target="../tags/tag271.xml"/><Relationship Id="rId5" Type="http://schemas.openxmlformats.org/officeDocument/2006/relationships/tags" Target="../tags/tag272.xml"/><Relationship Id="rId6" Type="http://schemas.openxmlformats.org/officeDocument/2006/relationships/tags" Target="../tags/tag273.xml"/><Relationship Id="rId7" Type="http://schemas.openxmlformats.org/officeDocument/2006/relationships/tags" Target="../tags/tag274.xml"/><Relationship Id="rId8" Type="http://schemas.openxmlformats.org/officeDocument/2006/relationships/tags" Target="../tags/tag275.xml"/><Relationship Id="rId9" Type="http://schemas.openxmlformats.org/officeDocument/2006/relationships/tags" Target="../tags/tag276.xml"/><Relationship Id="rId10" Type="http://schemas.openxmlformats.org/officeDocument/2006/relationships/tags" Target="../tags/tag277.xml"/><Relationship Id="rId11" Type="http://schemas.openxmlformats.org/officeDocument/2006/relationships/tags" Target="../tags/tag278.xml"/><Relationship Id="rId12" Type="http://schemas.openxmlformats.org/officeDocument/2006/relationships/tags" Target="../tags/tag279.xml"/><Relationship Id="rId13" Type="http://schemas.openxmlformats.org/officeDocument/2006/relationships/tags" Target="../tags/tag280.xml"/><Relationship Id="rId14" Type="http://schemas.openxmlformats.org/officeDocument/2006/relationships/tags" Target="../tags/tag281.xml"/><Relationship Id="rId15" Type="http://schemas.openxmlformats.org/officeDocument/2006/relationships/tags" Target="../tags/tag282.xml"/><Relationship Id="rId16" Type="http://schemas.openxmlformats.org/officeDocument/2006/relationships/tags" Target="../tags/tag283.xml"/><Relationship Id="rId17"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84.xml"/><Relationship Id="rId2" Type="http://schemas.openxmlformats.org/officeDocument/2006/relationships/tags" Target="../tags/tag285.xml"/><Relationship Id="rId3" Type="http://schemas.openxmlformats.org/officeDocument/2006/relationships/tags" Target="../tags/tag286.xml"/><Relationship Id="rId4" Type="http://schemas.openxmlformats.org/officeDocument/2006/relationships/slideLayout" Target="../slideLayouts/slideLayout15.xml"/><Relationship Id="rId5" Type="http://schemas.openxmlformats.org/officeDocument/2006/relationships/notesSlide" Target="../notesSlides/notesSlide7.xml"/></Relationships>
</file>

<file path=ppt/slides/_rels/slide22.xml.rels><?xml version='1.0' encoding='UTF-8' standalone='yes'?>
<Relationships xmlns="http://schemas.openxmlformats.org/package/2006/relationships"><Relationship Id="rId1" Type="http://schemas.openxmlformats.org/officeDocument/2006/relationships/tags" Target="../tags/tag287.xml"/><Relationship Id="rId2" Type="http://schemas.openxmlformats.org/officeDocument/2006/relationships/tags" Target="../tags/tag288.xml"/><Relationship Id="rId3" Type="http://schemas.openxmlformats.org/officeDocument/2006/relationships/tags" Target="../tags/tag289.xml"/><Relationship Id="rId4" Type="http://schemas.openxmlformats.org/officeDocument/2006/relationships/tags" Target="../tags/tag290.xml"/><Relationship Id="rId5" Type="http://schemas.openxmlformats.org/officeDocument/2006/relationships/tags" Target="../tags/tag291.xml"/><Relationship Id="rId6" Type="http://schemas.openxmlformats.org/officeDocument/2006/relationships/tags" Target="../tags/tag292.xml"/><Relationship Id="rId7" Type="http://schemas.openxmlformats.org/officeDocument/2006/relationships/tags" Target="../tags/tag293.xml"/><Relationship Id="rId8" Type="http://schemas.openxmlformats.org/officeDocument/2006/relationships/tags" Target="../tags/tag294.xml"/><Relationship Id="rId9" Type="http://schemas.openxmlformats.org/officeDocument/2006/relationships/tags" Target="../tags/tag295.xml"/><Relationship Id="rId10" Type="http://schemas.openxmlformats.org/officeDocument/2006/relationships/tags" Target="../tags/tag296.xml"/><Relationship Id="rId11" Type="http://schemas.openxmlformats.org/officeDocument/2006/relationships/tags" Target="../tags/tag297.xml"/><Relationship Id="rId12" Type="http://schemas.openxmlformats.org/officeDocument/2006/relationships/tags" Target="../tags/tag298.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99.xml"/><Relationship Id="rId2" Type="http://schemas.openxmlformats.org/officeDocument/2006/relationships/tags" Target="../tags/tag300.xml"/><Relationship Id="rId3" Type="http://schemas.openxmlformats.org/officeDocument/2006/relationships/tags" Target="../tags/tag301.xml"/><Relationship Id="rId4" Type="http://schemas.openxmlformats.org/officeDocument/2006/relationships/tags" Target="../tags/tag302.xml"/><Relationship Id="rId5"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03.xml"/><Relationship Id="rId2" Type="http://schemas.openxmlformats.org/officeDocument/2006/relationships/tags" Target="../tags/tag304.xml"/><Relationship Id="rId3" Type="http://schemas.openxmlformats.org/officeDocument/2006/relationships/tags" Target="../tags/tag305.xml"/><Relationship Id="rId4" Type="http://schemas.openxmlformats.org/officeDocument/2006/relationships/tags" Target="../tags/tag306.xml"/><Relationship Id="rId5"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07.xml"/><Relationship Id="rId2" Type="http://schemas.openxmlformats.org/officeDocument/2006/relationships/tags" Target="../tags/tag308.xml"/><Relationship Id="rId3" Type="http://schemas.openxmlformats.org/officeDocument/2006/relationships/tags" Target="../tags/tag309.xml"/><Relationship Id="rId4" Type="http://schemas.openxmlformats.org/officeDocument/2006/relationships/tags" Target="../tags/tag310.xml"/><Relationship Id="rId5" Type="http://schemas.openxmlformats.org/officeDocument/2006/relationships/tags" Target="../tags/tag311.xml"/><Relationship Id="rId6" Type="http://schemas.openxmlformats.org/officeDocument/2006/relationships/tags" Target="../tags/tag312.xml"/><Relationship Id="rId7" Type="http://schemas.openxmlformats.org/officeDocument/2006/relationships/tags" Target="../tags/tag313.xml"/><Relationship Id="rId8" Type="http://schemas.openxmlformats.org/officeDocument/2006/relationships/tags" Target="../tags/tag314.xml"/><Relationship Id="rId9" Type="http://schemas.openxmlformats.org/officeDocument/2006/relationships/tags" Target="../tags/tag315.xml"/><Relationship Id="rId10" Type="http://schemas.openxmlformats.org/officeDocument/2006/relationships/tags" Target="../tags/tag316.xml"/><Relationship Id="rId11" Type="http://schemas.openxmlformats.org/officeDocument/2006/relationships/tags" Target="../tags/tag317.xml"/><Relationship Id="rId12" Type="http://schemas.openxmlformats.org/officeDocument/2006/relationships/tags" Target="../tags/tag318.xml"/><Relationship Id="rId13" Type="http://schemas.openxmlformats.org/officeDocument/2006/relationships/tags" Target="../tags/tag319.xml"/><Relationship Id="rId14" Type="http://schemas.openxmlformats.org/officeDocument/2006/relationships/tags" Target="../tags/tag320.xml"/><Relationship Id="rId15" Type="http://schemas.openxmlformats.org/officeDocument/2006/relationships/tags" Target="../tags/tag321.xml"/><Relationship Id="rId16" Type="http://schemas.openxmlformats.org/officeDocument/2006/relationships/tags" Target="../tags/tag322.xml"/><Relationship Id="rId17" Type="http://schemas.openxmlformats.org/officeDocument/2006/relationships/tags" Target="../tags/tag323.xml"/><Relationship Id="rId18" Type="http://schemas.openxmlformats.org/officeDocument/2006/relationships/tags" Target="../tags/tag324.xml"/><Relationship Id="rId19" Type="http://schemas.openxmlformats.org/officeDocument/2006/relationships/tags" Target="../tags/tag325.xml"/><Relationship Id="rId20" Type="http://schemas.openxmlformats.org/officeDocument/2006/relationships/tags" Target="../tags/tag326.xml"/><Relationship Id="rId21" Type="http://schemas.openxmlformats.org/officeDocument/2006/relationships/tags" Target="../tags/tag327.xml"/><Relationship Id="rId22" Type="http://schemas.openxmlformats.org/officeDocument/2006/relationships/tags" Target="../tags/tag328.xml"/><Relationship Id="rId23" Type="http://schemas.openxmlformats.org/officeDocument/2006/relationships/tags" Target="../tags/tag329.xml"/><Relationship Id="rId24" Type="http://schemas.openxmlformats.org/officeDocument/2006/relationships/tags" Target="../tags/tag330.xml"/><Relationship Id="rId25" Type="http://schemas.openxmlformats.org/officeDocument/2006/relationships/tags" Target="../tags/tag331.xml"/><Relationship Id="rId26" Type="http://schemas.openxmlformats.org/officeDocument/2006/relationships/tags" Target="../tags/tag332.xml"/><Relationship Id="rId27" Type="http://schemas.openxmlformats.org/officeDocument/2006/relationships/tags" Target="../tags/tag333.xml"/><Relationship Id="rId28" Type="http://schemas.openxmlformats.org/officeDocument/2006/relationships/tags" Target="../tags/tag334.xml"/><Relationship Id="rId29" Type="http://schemas.openxmlformats.org/officeDocument/2006/relationships/tags" Target="../tags/tag335.xml"/><Relationship Id="rId30"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36.xml"/><Relationship Id="rId2" Type="http://schemas.openxmlformats.org/officeDocument/2006/relationships/tags" Target="../tags/tag337.xml"/><Relationship Id="rId3" Type="http://schemas.openxmlformats.org/officeDocument/2006/relationships/tags" Target="../tags/tag338.xml"/><Relationship Id="rId4" Type="http://schemas.openxmlformats.org/officeDocument/2006/relationships/slideLayout" Target="../slideLayouts/slideLayout15.xml"/><Relationship Id="rId5" Type="http://schemas.openxmlformats.org/officeDocument/2006/relationships/notesSlide" Target="../notesSlides/notesSlide8.xml"/></Relationships>
</file>

<file path=ppt/slides/_rels/slide27.xml.rels><?xml version='1.0' encoding='UTF-8' standalone='yes'?>
<Relationships xmlns="http://schemas.openxmlformats.org/package/2006/relationships"><Relationship Id="rId1" Type="http://schemas.openxmlformats.org/officeDocument/2006/relationships/tags" Target="../tags/tag339.xml"/><Relationship Id="rId2" Type="http://schemas.openxmlformats.org/officeDocument/2006/relationships/tags" Target="../tags/tag340.xml"/><Relationship Id="rId3" Type="http://schemas.openxmlformats.org/officeDocument/2006/relationships/tags" Target="../tags/tag341.xml"/><Relationship Id="rId4" Type="http://schemas.openxmlformats.org/officeDocument/2006/relationships/tags" Target="../tags/tag342.xml"/><Relationship Id="rId5" Type="http://schemas.openxmlformats.org/officeDocument/2006/relationships/tags" Target="../tags/tag343.xml"/><Relationship Id="rId6" Type="http://schemas.openxmlformats.org/officeDocument/2006/relationships/tags" Target="../tags/tag344.xml"/><Relationship Id="rId7" Type="http://schemas.openxmlformats.org/officeDocument/2006/relationships/tags" Target="../tags/tag345.xml"/><Relationship Id="rId8" Type="http://schemas.openxmlformats.org/officeDocument/2006/relationships/tags" Target="../tags/tag346.xml"/><Relationship Id="rId9" Type="http://schemas.openxmlformats.org/officeDocument/2006/relationships/tags" Target="../tags/tag347.xml"/><Relationship Id="rId10" Type="http://schemas.openxmlformats.org/officeDocument/2006/relationships/tags" Target="../tags/tag348.xml"/><Relationship Id="rId11" Type="http://schemas.openxmlformats.org/officeDocument/2006/relationships/tags" Target="../tags/tag349.xml"/><Relationship Id="rId12" Type="http://schemas.openxmlformats.org/officeDocument/2006/relationships/tags" Target="../tags/tag350.xml"/><Relationship Id="rId13" Type="http://schemas.openxmlformats.org/officeDocument/2006/relationships/tags" Target="../tags/tag351.xml"/><Relationship Id="rId14" Type="http://schemas.openxmlformats.org/officeDocument/2006/relationships/tags" Target="../tags/tag352.xml"/><Relationship Id="rId15" Type="http://schemas.openxmlformats.org/officeDocument/2006/relationships/tags" Target="../tags/tag353.xml"/><Relationship Id="rId16" Type="http://schemas.openxmlformats.org/officeDocument/2006/relationships/tags" Target="../tags/tag354.xml"/><Relationship Id="rId17"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55.xml"/><Relationship Id="rId2" Type="http://schemas.openxmlformats.org/officeDocument/2006/relationships/tags" Target="../tags/tag356.xml"/><Relationship Id="rId3" Type="http://schemas.openxmlformats.org/officeDocument/2006/relationships/tags" Target="../tags/tag357.xml"/><Relationship Id="rId4" Type="http://schemas.openxmlformats.org/officeDocument/2006/relationships/tags" Target="../tags/tag358.xml"/><Relationship Id="rId5" Type="http://schemas.openxmlformats.org/officeDocument/2006/relationships/tags" Target="../tags/tag359.xml"/><Relationship Id="rId6" Type="http://schemas.openxmlformats.org/officeDocument/2006/relationships/tags" Target="../tags/tag360.xml"/><Relationship Id="rId7" Type="http://schemas.openxmlformats.org/officeDocument/2006/relationships/tags" Target="../tags/tag361.xml"/><Relationship Id="rId8" Type="http://schemas.openxmlformats.org/officeDocument/2006/relationships/tags" Target="../tags/tag362.xml"/><Relationship Id="rId9" Type="http://schemas.openxmlformats.org/officeDocument/2006/relationships/tags" Target="../tags/tag363.xml"/><Relationship Id="rId10" Type="http://schemas.openxmlformats.org/officeDocument/2006/relationships/tags" Target="../tags/tag364.xml"/><Relationship Id="rId11" Type="http://schemas.openxmlformats.org/officeDocument/2006/relationships/tags" Target="../tags/tag365.xml"/><Relationship Id="rId12" Type="http://schemas.openxmlformats.org/officeDocument/2006/relationships/tags" Target="../tags/tag366.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67.xml"/><Relationship Id="rId2" Type="http://schemas.openxmlformats.org/officeDocument/2006/relationships/tags" Target="../tags/tag368.xml"/><Relationship Id="rId3" Type="http://schemas.openxmlformats.org/officeDocument/2006/relationships/tags" Target="../tags/tag369.xml"/><Relationship Id="rId4" Type="http://schemas.openxmlformats.org/officeDocument/2006/relationships/tags" Target="../tags/tag370.xml"/><Relationship Id="rId5" Type="http://schemas.openxmlformats.org/officeDocument/2006/relationships/tags" Target="../tags/tag371.xml"/><Relationship Id="rId6" Type="http://schemas.openxmlformats.org/officeDocument/2006/relationships/tags" Target="../tags/tag372.xml"/><Relationship Id="rId7" Type="http://schemas.openxmlformats.org/officeDocument/2006/relationships/tags" Target="../tags/tag373.xml"/><Relationship Id="rId8" Type="http://schemas.openxmlformats.org/officeDocument/2006/relationships/tags" Target="../tags/tag374.xml"/><Relationship Id="rId9" Type="http://schemas.openxmlformats.org/officeDocument/2006/relationships/tags" Target="../tags/tag375.xml"/><Relationship Id="rId10" Type="http://schemas.openxmlformats.org/officeDocument/2006/relationships/tags" Target="../tags/tag376.xml"/><Relationship Id="rId11" Type="http://schemas.openxmlformats.org/officeDocument/2006/relationships/tags" Target="../tags/tag377.xml"/><Relationship Id="rId12" Type="http://schemas.openxmlformats.org/officeDocument/2006/relationships/tags" Target="../tags/tag378.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79.xml"/><Relationship Id="rId2" Type="http://schemas.openxmlformats.org/officeDocument/2006/relationships/tags" Target="../tags/tag380.xml"/><Relationship Id="rId3" Type="http://schemas.openxmlformats.org/officeDocument/2006/relationships/tags" Target="../tags/tag381.xml"/><Relationship Id="rId4" Type="http://schemas.openxmlformats.org/officeDocument/2006/relationships/slideLayout" Target="../slideLayouts/slideLayout22.xml"/><Relationship Id="rId5"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lang="zh-CN"/>
              <a:t>汇报人：</a:t>
            </a:r>
            <a:r>
              <a:rPr altLang="zh-CN" lang="en-US"/>
              <a:t>xxx</a:t>
            </a:r>
            <a:endParaRPr altLang="en-US" lang="zh-CN"/>
          </a:p>
        </p:txBody>
      </p:sp>
      <p:sp>
        <p:nvSpPr>
          <p:cNvPr id="1048650" name="文本占位符 6"/>
          <p:cNvSpPr>
            <a:spLocks noGrp="1"/>
          </p:cNvSpPr>
          <p:nvPr>
            <p:ph type="body" idx="2"/>
            <p:custDataLst>
              <p:tags r:id="rId2"/>
            </p:custDataLst>
          </p:nvPr>
        </p:nvSpPr>
        <p:spPr/>
        <p:txBody>
          <a:bodyPr/>
          <a:p>
            <a:r>
              <a:rPr altLang="en-US" lang="zh-CN"/>
              <a:t>单击此处添加副标题</a:t>
            </a:r>
            <a:endParaRPr altLang="en-US" lang="zh-CN"/>
          </a:p>
        </p:txBody>
      </p:sp>
      <p:sp>
        <p:nvSpPr>
          <p:cNvPr id="1048652" name="标题 7"/>
          <p:cNvSpPr>
            <a:spLocks noGrp="1"/>
          </p:cNvSpPr>
          <p:nvPr>
            <p:ph type="title" idx="1"/>
            <p:custDataLst>
              <p:tags r:id="rId3"/>
            </p:custDataLst>
          </p:nvPr>
        </p:nvSpPr>
        <p:spPr/>
        <p:txBody>
          <a:bodyPr>
            <a:normAutofit fontScale="90000"/>
          </a:bodyPr>
          <a:p>
            <a:r>
              <a:rPr altLang="en-US" dirty="0" lang="zh-CN"/>
              <a:t>初中生思维发展与问题解决能力的培养与训练</a:t>
            </a:r>
            <a:endParaRPr altLang="en-US" dirty="0" lang="zh-CN"/>
          </a:p>
        </p:txBody>
      </p:sp>
    </p:spTree>
    <p:custDataLst>
      <p:tags r:id="rId4"/>
    </p:custDataLst>
  </p:cSld>
  <p:clrMapOvr>
    <a:overrideClrMapping accent1="accent1" accent2="accent2" accent3="accent3" accent4="accent4" accent5="accent5" accent6="accent6" bg1="lt1" bg2="lt2" tx1="dk1" tx2="dk2"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18" name="标题 1"/>
          <p:cNvSpPr>
            <a:spLocks noGrp="1"/>
          </p:cNvSpPr>
          <p:nvPr>
            <p:ph type="title" idx="3"/>
            <p:custDataLst>
              <p:tags r:id="rId1"/>
            </p:custDataLst>
          </p:nvPr>
        </p:nvSpPr>
        <p:spPr/>
        <p:txBody>
          <a:bodyPr/>
          <a:p>
            <a:r>
              <a:rPr altLang="en-US" lang="zh-CN"/>
              <a:t>目录</a:t>
            </a:r>
            <a:endParaRPr altLang="en-US" lang="zh-CN"/>
          </a:p>
        </p:txBody>
      </p:sp>
      <p:sp>
        <p:nvSpPr>
          <p:cNvPr id="1048820" name="序号"/>
          <p:cNvSpPr txBox="1"/>
          <p:nvPr>
            <p:custDataLst>
              <p:tags r:id="rId2"/>
            </p:custDataLst>
          </p:nvPr>
        </p:nvSpPr>
        <p:spPr>
          <a:xfrm>
            <a:off x="3342005" y="1339215"/>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01</a:t>
            </a:r>
            <a:endParaRPr b="1" dirty="0" sz="2000" lang="en-US">
              <a:solidFill>
                <a:schemeClr val="accent1"/>
              </a:solidFill>
              <a:latin typeface="+mj-ea"/>
              <a:ea typeface="+mj-ea"/>
              <a:cs typeface="MiSans Normal" panose="00000500000000000000" pitchFamily="2" charset="-122"/>
            </a:endParaRPr>
          </a:p>
        </p:txBody>
      </p:sp>
      <p:sp>
        <p:nvSpPr>
          <p:cNvPr id="1048822" name="标题"/>
          <p:cNvSpPr txBox="1"/>
          <p:nvPr>
            <p:custDataLst>
              <p:tags r:id="rId3"/>
            </p:custDataLst>
          </p:nvPr>
        </p:nvSpPr>
        <p:spPr>
          <a:xfrm>
            <a:off x="4284980" y="1049020"/>
            <a:ext cx="3056890" cy="1244600"/>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思维发展与问题解决能力的重要性</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24" name="序号"/>
          <p:cNvSpPr txBox="1"/>
          <p:nvPr>
            <p:custDataLst>
              <p:tags r:id="rId4"/>
            </p:custDataLst>
          </p:nvPr>
        </p:nvSpPr>
        <p:spPr>
          <a:xfrm>
            <a:off x="7534275" y="1339215"/>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02</a:t>
            </a:r>
            <a:endParaRPr b="1" dirty="0" sz="2000" lang="en-US">
              <a:solidFill>
                <a:schemeClr val="accent1"/>
              </a:solidFill>
              <a:latin typeface="+mj-ea"/>
              <a:ea typeface="+mj-ea"/>
              <a:cs typeface="MiSans Normal" panose="00000500000000000000" pitchFamily="2" charset="-122"/>
            </a:endParaRPr>
          </a:p>
        </p:txBody>
      </p:sp>
      <p:sp>
        <p:nvSpPr>
          <p:cNvPr id="1048826" name="标题"/>
          <p:cNvSpPr txBox="1"/>
          <p:nvPr>
            <p:custDataLst>
              <p:tags r:id="rId5"/>
            </p:custDataLst>
          </p:nvPr>
        </p:nvSpPr>
        <p:spPr>
          <a:xfrm>
            <a:off x="8477250" y="1049020"/>
            <a:ext cx="3056890" cy="1244600"/>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初中生思维发展的特点与挑战</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28" name="序号"/>
          <p:cNvSpPr txBox="1"/>
          <p:nvPr>
            <p:custDataLst>
              <p:tags r:id="rId6"/>
            </p:custDataLst>
          </p:nvPr>
        </p:nvSpPr>
        <p:spPr>
          <a:xfrm>
            <a:off x="3342005" y="3003550"/>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03</a:t>
            </a:r>
            <a:endParaRPr b="1" dirty="0" sz="2000" lang="en-US">
              <a:solidFill>
                <a:schemeClr val="accent1"/>
              </a:solidFill>
              <a:latin typeface="+mj-ea"/>
              <a:ea typeface="+mj-ea"/>
              <a:cs typeface="MiSans Normal" panose="00000500000000000000" pitchFamily="2" charset="-122"/>
            </a:endParaRPr>
          </a:p>
        </p:txBody>
      </p:sp>
      <p:sp>
        <p:nvSpPr>
          <p:cNvPr id="1048830" name="标题"/>
          <p:cNvSpPr txBox="1"/>
          <p:nvPr>
            <p:custDataLst>
              <p:tags r:id="rId7"/>
            </p:custDataLst>
          </p:nvPr>
        </p:nvSpPr>
        <p:spPr>
          <a:xfrm>
            <a:off x="4284980" y="2713355"/>
            <a:ext cx="3056890" cy="1244600"/>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培养初中生思维发展的策略与方法</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32" name="序号"/>
          <p:cNvSpPr txBox="1"/>
          <p:nvPr>
            <p:custDataLst>
              <p:tags r:id="rId8"/>
            </p:custDataLst>
          </p:nvPr>
        </p:nvSpPr>
        <p:spPr>
          <a:xfrm>
            <a:off x="7534275" y="3003550"/>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04</a:t>
            </a:r>
            <a:endParaRPr b="1" dirty="0" sz="2000" lang="en-US">
              <a:solidFill>
                <a:schemeClr val="accent1"/>
              </a:solidFill>
              <a:latin typeface="+mj-ea"/>
              <a:ea typeface="+mj-ea"/>
              <a:cs typeface="MiSans Normal" panose="00000500000000000000" pitchFamily="2" charset="-122"/>
            </a:endParaRPr>
          </a:p>
        </p:txBody>
      </p:sp>
      <p:sp>
        <p:nvSpPr>
          <p:cNvPr id="1048834" name="标题"/>
          <p:cNvSpPr txBox="1"/>
          <p:nvPr>
            <p:custDataLst>
              <p:tags r:id="rId9"/>
            </p:custDataLst>
          </p:nvPr>
        </p:nvSpPr>
        <p:spPr>
          <a:xfrm>
            <a:off x="8477250" y="2713355"/>
            <a:ext cx="3056890" cy="1244600"/>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训练初中生问题解决能力的途径与技巧</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36" name="序号"/>
          <p:cNvSpPr txBox="1"/>
          <p:nvPr>
            <p:custDataLst>
              <p:tags r:id="rId10"/>
            </p:custDataLst>
          </p:nvPr>
        </p:nvSpPr>
        <p:spPr>
          <a:xfrm>
            <a:off x="3342005" y="4667885"/>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05</a:t>
            </a:r>
            <a:endParaRPr b="1" dirty="0" sz="2000" lang="en-US">
              <a:solidFill>
                <a:schemeClr val="accent1"/>
              </a:solidFill>
              <a:latin typeface="+mj-ea"/>
              <a:ea typeface="+mj-ea"/>
              <a:cs typeface="MiSans Normal" panose="00000500000000000000" pitchFamily="2" charset="-122"/>
            </a:endParaRPr>
          </a:p>
        </p:txBody>
      </p:sp>
      <p:sp>
        <p:nvSpPr>
          <p:cNvPr id="1048838" name="标题"/>
          <p:cNvSpPr txBox="1"/>
          <p:nvPr>
            <p:custDataLst>
              <p:tags r:id="rId11"/>
            </p:custDataLst>
          </p:nvPr>
        </p:nvSpPr>
        <p:spPr>
          <a:xfrm>
            <a:off x="4284980" y="4377690"/>
            <a:ext cx="3056890" cy="1244600"/>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结合学科教学实施思维发展与问题解决能力的培养</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40" name="序号"/>
          <p:cNvSpPr txBox="1"/>
          <p:nvPr>
            <p:custDataLst>
              <p:tags r:id="rId12"/>
            </p:custDataLst>
          </p:nvPr>
        </p:nvSpPr>
        <p:spPr>
          <a:xfrm>
            <a:off x="7534275" y="4667885"/>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06</a:t>
            </a:r>
            <a:endParaRPr b="1" dirty="0" sz="2000" lang="en-US">
              <a:solidFill>
                <a:schemeClr val="accent1"/>
              </a:solidFill>
              <a:latin typeface="+mj-ea"/>
              <a:ea typeface="+mj-ea"/>
              <a:cs typeface="MiSans Normal" panose="00000500000000000000" pitchFamily="2" charset="-122"/>
            </a:endParaRPr>
          </a:p>
        </p:txBody>
      </p:sp>
      <p:sp>
        <p:nvSpPr>
          <p:cNvPr id="1048842" name="标题"/>
          <p:cNvSpPr txBox="1"/>
          <p:nvPr>
            <p:custDataLst>
              <p:tags r:id="rId13"/>
            </p:custDataLst>
          </p:nvPr>
        </p:nvSpPr>
        <p:spPr>
          <a:xfrm>
            <a:off x="8477250" y="4377690"/>
            <a:ext cx="3056890" cy="1244600"/>
          </a:xfrm>
          <a:prstGeom prst="rect"/>
          <a:noFill/>
        </p:spPr>
        <p:txBody>
          <a:bodyPr anchor="ctr" bIns="0" lIns="0" rIns="0" rtlCol="0" tIns="0" wrap="square">
            <a:normAutofit lnSpcReduction="10000"/>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家庭、学校和社会共同参与培养思维发展与问题解决能力</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Tree>
    <p:custDataLst>
      <p:tags r:id="rId14"/>
    </p:custDataLst>
  </p:cSld>
  <p:clrMapOvr>
    <a:overrideClrMapping accent1="accent1" accent2="accent2" accent3="accent3" accent4="accent4" accent5="accent5" accent6="accent6" bg1="lt1" bg2="lt2" tx1="dk1" tx2="dk2"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72" name="标题 1"/>
          <p:cNvSpPr>
            <a:spLocks noGrp="1"/>
          </p:cNvSpPr>
          <p:nvPr>
            <p:ph type="title" idx="5"/>
            <p:custDataLst>
              <p:tags r:id="rId1"/>
            </p:custDataLst>
          </p:nvPr>
        </p:nvSpPr>
        <p:spPr/>
        <p:txBody>
          <a:bodyPr/>
          <a:p>
            <a:r>
              <a:rPr altLang="en-US" dirty="0" lang="zh-CN"/>
              <a:t>思维发展与问题解决能力的重要性</a:t>
            </a:r>
            <a:endParaRPr altLang="en-US" dirty="0" lang="zh-CN"/>
          </a:p>
        </p:txBody>
      </p:sp>
      <p:sp>
        <p:nvSpPr>
          <p:cNvPr id="1048874" name="文本占位符 3"/>
          <p:cNvSpPr>
            <a:spLocks noGrp="1"/>
          </p:cNvSpPr>
          <p:nvPr>
            <p:ph type="body" idx="1"/>
            <p:custDataLst>
              <p:tags r:id="rId2"/>
            </p:custDataLst>
          </p:nvPr>
        </p:nvSpPr>
        <p:spPr/>
        <p:txBody>
          <a:bodyPr/>
          <a:p>
            <a:r>
              <a:rPr altLang="en-US" lang="zh-CN"/>
              <a:t>01</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20" name="标题 2"/>
          <p:cNvSpPr>
            <a:spLocks noGrp="1"/>
          </p:cNvSpPr>
          <p:nvPr>
            <p:ph type="title" idx="2"/>
          </p:nvPr>
        </p:nvSpPr>
        <p:spPr/>
        <p:txBody>
          <a:bodyPr/>
          <a:p>
            <a:r>
              <a:rPr altLang="en-US" lang="zh-CN"/>
              <a:t>适应未来社会发展的需要</a:t>
            </a:r>
            <a:endParaRPr altLang="en-US" lang="zh-CN"/>
          </a:p>
        </p:txBody>
      </p:sp>
      <p:sp>
        <p:nvSpPr>
          <p:cNvPr id="1048922" name="正文"/>
          <p:cNvSpPr txBox="1"/>
          <p:nvPr>
            <p:custDataLst>
              <p:tags r:id="rId1"/>
            </p:custDataLst>
          </p:nvPr>
        </p:nvSpPr>
        <p:spPr>
          <a:xfrm>
            <a:off x="2266284" y="1289050"/>
            <a:ext cx="7653082" cy="10117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培养思维能力：在不断变化的世界中，具备解决问题的能力是至关重要的。</a:t>
            </a:r>
            <a:endParaRPr altLang="en-US" dirty="0" sz="1200" lang="zh-CN" spc="150">
              <a:solidFill>
                <a:schemeClr val="tx1">
                  <a:lumMod val="65000"/>
                  <a:lumOff val="35000"/>
                </a:schemeClr>
              </a:solidFill>
              <a:latin typeface="+mn-ea"/>
              <a:sym typeface="+mn-ea"/>
            </a:endParaRPr>
          </a:p>
        </p:txBody>
      </p:sp>
      <p:sp>
        <p:nvSpPr>
          <p:cNvPr id="1048924" name="正文"/>
          <p:cNvSpPr txBox="1"/>
          <p:nvPr>
            <p:custDataLst>
              <p:tags r:id="rId2"/>
            </p:custDataLst>
          </p:nvPr>
        </p:nvSpPr>
        <p:spPr>
          <a:xfrm>
            <a:off x="2266284" y="2605345"/>
            <a:ext cx="7653082" cy="10117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应对挑战：面对未来的挑战，初中生需要发展自己的思维和解决问题的能力。</a:t>
            </a:r>
            <a:endParaRPr altLang="en-US" dirty="0" sz="1200" lang="zh-CN" spc="150">
              <a:solidFill>
                <a:schemeClr val="tx1">
                  <a:lumMod val="65000"/>
                  <a:lumOff val="35000"/>
                </a:schemeClr>
              </a:solidFill>
              <a:latin typeface="+mn-ea"/>
              <a:sym typeface="+mn-ea"/>
            </a:endParaRPr>
          </a:p>
        </p:txBody>
      </p:sp>
      <p:sp>
        <p:nvSpPr>
          <p:cNvPr id="1048926" name="正文"/>
          <p:cNvSpPr txBox="1"/>
          <p:nvPr>
            <p:custDataLst>
              <p:tags r:id="rId3"/>
            </p:custDataLst>
          </p:nvPr>
        </p:nvSpPr>
        <p:spPr>
          <a:xfrm>
            <a:off x="2266284" y="3921641"/>
            <a:ext cx="7653082" cy="10117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适应未来职业需求：具备思维能力和解决问题的能力有助于初中生在未来职业生涯中脱颖而出。</a:t>
            </a:r>
            <a:endParaRPr altLang="en-US" dirty="0" sz="1200" lang="zh-CN" spc="150">
              <a:solidFill>
                <a:schemeClr val="tx1">
                  <a:lumMod val="65000"/>
                  <a:lumOff val="35000"/>
                </a:schemeClr>
              </a:solidFill>
              <a:latin typeface="+mn-ea"/>
              <a:sym typeface="+mn-ea"/>
            </a:endParaRPr>
          </a:p>
        </p:txBody>
      </p:sp>
      <p:sp>
        <p:nvSpPr>
          <p:cNvPr id="1048928" name="正文"/>
          <p:cNvSpPr txBox="1"/>
          <p:nvPr>
            <p:custDataLst>
              <p:tags r:id="rId4"/>
            </p:custDataLst>
          </p:nvPr>
        </p:nvSpPr>
        <p:spPr>
          <a:xfrm>
            <a:off x="2266284" y="5237936"/>
            <a:ext cx="7653082" cy="10117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促进个人成长：思维发展与问题解决能力的培养有助于初中生更好地适应未来社会发展的需要，促进个人成长。</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62" name="标题 2"/>
          <p:cNvSpPr>
            <a:spLocks noGrp="1"/>
          </p:cNvSpPr>
          <p:nvPr>
            <p:ph type="title" idx="2"/>
          </p:nvPr>
        </p:nvSpPr>
        <p:spPr/>
        <p:txBody>
          <a:bodyPr/>
          <a:p>
            <a:r>
              <a:rPr altLang="en-US" lang="zh-CN"/>
              <a:t>提高个人综合素质的关键</a:t>
            </a:r>
            <a:endParaRPr altLang="en-US" lang="zh-CN"/>
          </a:p>
        </p:txBody>
      </p:sp>
      <p:sp>
        <p:nvSpPr>
          <p:cNvPr id="1048964" name="对角圆角矩形 15"/>
          <p:cNvSpPr/>
          <p:nvPr>
            <p:custDataLst>
              <p:tags r:id="rId1"/>
            </p:custDataLst>
          </p:nvPr>
        </p:nvSpPr>
        <p:spPr>
          <a:xfrm>
            <a:off x="1305000" y="4106881"/>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6" name="对角圆角矩形 16"/>
          <p:cNvSpPr/>
          <p:nvPr>
            <p:custDataLst>
              <p:tags r:id="rId2"/>
            </p:custDataLst>
          </p:nvPr>
        </p:nvSpPr>
        <p:spPr>
          <a:xfrm>
            <a:off x="1305000" y="3960308"/>
            <a:ext cx="582800" cy="55611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8" name="直角三角形 17"/>
          <p:cNvSpPr/>
          <p:nvPr>
            <p:custDataLst>
              <p:tags r:id="rId3"/>
            </p:custDataLst>
          </p:nvPr>
        </p:nvSpPr>
        <p:spPr>
          <a:xfrm>
            <a:off x="1887930" y="3960981"/>
            <a:ext cx="87808" cy="146346"/>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0" name="文本框 27"/>
          <p:cNvSpPr txBox="1"/>
          <p:nvPr>
            <p:custDataLst>
              <p:tags r:id="rId4"/>
            </p:custDataLst>
          </p:nvPr>
        </p:nvSpPr>
        <p:spPr>
          <a:xfrm>
            <a:off x="1925582" y="4118311"/>
            <a:ext cx="8652018" cy="793200"/>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适应未来社会：具备应对复杂环境和变化的能力</a:t>
            </a:r>
            <a:endParaRPr altLang="zh-CN" dirty="0" lang="en-US">
              <a:solidFill>
                <a:schemeClr val="dk1">
                  <a:lumMod val="80000"/>
                  <a:lumOff val="20000"/>
                </a:schemeClr>
              </a:solidFill>
              <a:latin typeface="+mn-ea"/>
              <a:sym typeface="+mn-ea"/>
            </a:endParaRPr>
          </a:p>
        </p:txBody>
      </p:sp>
      <p:sp>
        <p:nvSpPr>
          <p:cNvPr id="1048972" name="对角圆角矩形 52"/>
          <p:cNvSpPr/>
          <p:nvPr>
            <p:custDataLst>
              <p:tags r:id="rId5"/>
            </p:custDataLst>
          </p:nvPr>
        </p:nvSpPr>
        <p:spPr>
          <a:xfrm>
            <a:off x="1305000" y="1436295"/>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4" name="对角圆角矩形 53"/>
          <p:cNvSpPr/>
          <p:nvPr>
            <p:custDataLst>
              <p:tags r:id="rId6"/>
            </p:custDataLst>
          </p:nvPr>
        </p:nvSpPr>
        <p:spPr>
          <a:xfrm>
            <a:off x="1305000" y="1289050"/>
            <a:ext cx="582800" cy="55611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6" name="直角三角形 54"/>
          <p:cNvSpPr/>
          <p:nvPr>
            <p:custDataLst>
              <p:tags r:id="rId7"/>
            </p:custDataLst>
          </p:nvPr>
        </p:nvSpPr>
        <p:spPr>
          <a:xfrm>
            <a:off x="1887930" y="1289722"/>
            <a:ext cx="87808" cy="146346"/>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8" name="文本框 56"/>
          <p:cNvSpPr txBox="1"/>
          <p:nvPr>
            <p:custDataLst>
              <p:tags r:id="rId8"/>
            </p:custDataLst>
          </p:nvPr>
        </p:nvSpPr>
        <p:spPr>
          <a:xfrm>
            <a:off x="1925582" y="1439657"/>
            <a:ext cx="8652018" cy="793200"/>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思维发展：培养逻辑思考、创新思维和批判性思维</a:t>
            </a:r>
            <a:endParaRPr altLang="en-US" dirty="0" lang="zh-CN">
              <a:solidFill>
                <a:schemeClr val="dk1">
                  <a:lumMod val="80000"/>
                  <a:lumOff val="20000"/>
                </a:schemeClr>
              </a:solidFill>
              <a:latin typeface="+mn-ea"/>
              <a:sym typeface="+mn-ea"/>
            </a:endParaRPr>
          </a:p>
        </p:txBody>
      </p:sp>
      <p:sp>
        <p:nvSpPr>
          <p:cNvPr id="1048980" name="对角圆角矩形 5"/>
          <p:cNvSpPr/>
          <p:nvPr>
            <p:custDataLst>
              <p:tags r:id="rId9"/>
            </p:custDataLst>
          </p:nvPr>
        </p:nvSpPr>
        <p:spPr>
          <a:xfrm>
            <a:off x="1305000" y="2771588"/>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2" name="对角圆角矩形 6"/>
          <p:cNvSpPr/>
          <p:nvPr>
            <p:custDataLst>
              <p:tags r:id="rId10"/>
            </p:custDataLst>
          </p:nvPr>
        </p:nvSpPr>
        <p:spPr>
          <a:xfrm>
            <a:off x="1305000" y="2624343"/>
            <a:ext cx="582800" cy="55611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4" name="直角三角形 7"/>
          <p:cNvSpPr/>
          <p:nvPr>
            <p:custDataLst>
              <p:tags r:id="rId11"/>
            </p:custDataLst>
          </p:nvPr>
        </p:nvSpPr>
        <p:spPr>
          <a:xfrm>
            <a:off x="1887930" y="2625688"/>
            <a:ext cx="87808" cy="146346"/>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6" name="文本框 8"/>
          <p:cNvSpPr txBox="1"/>
          <p:nvPr>
            <p:custDataLst>
              <p:tags r:id="rId12"/>
            </p:custDataLst>
          </p:nvPr>
        </p:nvSpPr>
        <p:spPr>
          <a:xfrm>
            <a:off x="1925582" y="2783018"/>
            <a:ext cx="8652018" cy="793200"/>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问题解决能力：提升应对挑战、解决问题的能力</a:t>
            </a:r>
            <a:endParaRPr altLang="en-US" dirty="0" lang="zh-CN">
              <a:solidFill>
                <a:schemeClr val="dk1">
                  <a:lumMod val="80000"/>
                  <a:lumOff val="20000"/>
                </a:schemeClr>
              </a:solidFill>
              <a:latin typeface="+mn-ea"/>
              <a:sym typeface="+mn-ea"/>
            </a:endParaRPr>
          </a:p>
        </p:txBody>
      </p:sp>
      <p:sp>
        <p:nvSpPr>
          <p:cNvPr id="1048988" name="对角圆角矩形 9"/>
          <p:cNvSpPr/>
          <p:nvPr>
            <p:custDataLst>
              <p:tags r:id="rId13"/>
            </p:custDataLst>
          </p:nvPr>
        </p:nvSpPr>
        <p:spPr>
          <a:xfrm>
            <a:off x="1305000" y="5442847"/>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0" name="对角圆角矩形 10"/>
          <p:cNvSpPr/>
          <p:nvPr>
            <p:custDataLst>
              <p:tags r:id="rId14"/>
            </p:custDataLst>
          </p:nvPr>
        </p:nvSpPr>
        <p:spPr>
          <a:xfrm>
            <a:off x="1305000" y="5295601"/>
            <a:ext cx="582800" cy="55611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2" name="直角三角形 11"/>
          <p:cNvSpPr/>
          <p:nvPr>
            <p:custDataLst>
              <p:tags r:id="rId15"/>
            </p:custDataLst>
          </p:nvPr>
        </p:nvSpPr>
        <p:spPr>
          <a:xfrm>
            <a:off x="1887930" y="5296274"/>
            <a:ext cx="87808" cy="146346"/>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4" name="文本框 12"/>
          <p:cNvSpPr txBox="1"/>
          <p:nvPr>
            <p:custDataLst>
              <p:tags r:id="rId16"/>
            </p:custDataLst>
          </p:nvPr>
        </p:nvSpPr>
        <p:spPr>
          <a:xfrm>
            <a:off x="1925582" y="5453604"/>
            <a:ext cx="8652018" cy="793200"/>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个人成长：提高自我认知、自我管理和自我发展能力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28" name="标题 2"/>
          <p:cNvSpPr>
            <a:spLocks noGrp="1"/>
          </p:cNvSpPr>
          <p:nvPr>
            <p:ph type="title" idx="2"/>
          </p:nvPr>
        </p:nvSpPr>
        <p:spPr/>
        <p:txBody>
          <a:bodyPr/>
          <a:p>
            <a:r>
              <a:rPr altLang="en-US" lang="zh-CN"/>
              <a:t>促进创新能力和终身学习的源泉</a:t>
            </a:r>
            <a:endParaRPr altLang="en-US" lang="zh-CN"/>
          </a:p>
        </p:txBody>
      </p:sp>
      <p:sp>
        <p:nvSpPr>
          <p:cNvPr id="1049030" name="矩形 3"/>
          <p:cNvSpPr/>
          <p:nvPr>
            <p:custDataLst>
              <p:tags r:id="rId1"/>
            </p:custDataLst>
          </p:nvPr>
        </p:nvSpPr>
        <p:spPr>
          <a:xfrm>
            <a:off x="1422060" y="1289050"/>
            <a:ext cx="9892185" cy="1087618"/>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2" name="矩形 13"/>
          <p:cNvSpPr/>
          <p:nvPr>
            <p:custDataLst>
              <p:tags r:id="rId2"/>
            </p:custDataLst>
          </p:nvPr>
        </p:nvSpPr>
        <p:spPr>
          <a:xfrm>
            <a:off x="871468" y="1289050"/>
            <a:ext cx="268273" cy="1087618"/>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34" name="文本框 4"/>
          <p:cNvSpPr txBox="1"/>
          <p:nvPr>
            <p:custDataLst>
              <p:tags r:id="rId3"/>
            </p:custDataLst>
          </p:nvPr>
        </p:nvSpPr>
        <p:spPr>
          <a:xfrm>
            <a:off x="1705297" y="1383021"/>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培养思维能力有助于提高创新能力，为个人和社会发展提供源源不断的动力。</a:t>
            </a:r>
            <a:endParaRPr altLang="en-US" dirty="0" sz="2000" lang="zh-CN" spc="150">
              <a:solidFill>
                <a:schemeClr val="tx1">
                  <a:lumMod val="85000"/>
                  <a:lumOff val="15000"/>
                </a:schemeClr>
              </a:solidFill>
              <a:latin typeface="+mn-ea"/>
              <a:sym typeface="+mn-ea"/>
            </a:endParaRPr>
          </a:p>
        </p:txBody>
      </p:sp>
      <p:sp>
        <p:nvSpPr>
          <p:cNvPr id="1049036" name="矩形 39"/>
          <p:cNvSpPr/>
          <p:nvPr>
            <p:custDataLst>
              <p:tags r:id="rId4"/>
            </p:custDataLst>
          </p:nvPr>
        </p:nvSpPr>
        <p:spPr>
          <a:xfrm>
            <a:off x="1422060" y="2580161"/>
            <a:ext cx="9892185" cy="1087618"/>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8" name="矩形 5"/>
          <p:cNvSpPr/>
          <p:nvPr>
            <p:custDataLst>
              <p:tags r:id="rId5"/>
            </p:custDataLst>
          </p:nvPr>
        </p:nvSpPr>
        <p:spPr>
          <a:xfrm>
            <a:off x="871468" y="2580161"/>
            <a:ext cx="268273" cy="1087618"/>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0" name="文本框 41"/>
          <p:cNvSpPr txBox="1"/>
          <p:nvPr>
            <p:custDataLst>
              <p:tags r:id="rId6"/>
            </p:custDataLst>
          </p:nvPr>
        </p:nvSpPr>
        <p:spPr>
          <a:xfrm>
            <a:off x="1705297" y="2674132"/>
            <a:ext cx="9465080" cy="899730"/>
          </a:xfrm>
          <a:prstGeom prst="rect"/>
          <a:noFill/>
        </p:spPr>
        <p:txBody>
          <a:bodyPr anchor="ctr" anchorCtr="0" bIns="45720" lIns="91440" rIns="91440" rtlCol="0" tIns="45720" vert="horz" wrap="square">
            <a:normAutofit fontScale="95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思维能力是终身学习的关键，能够帮助个体不断适应变化的环境和应对新的挑战。</a:t>
            </a:r>
            <a:endParaRPr altLang="en-US" dirty="0" sz="2000" lang="zh-CN" spc="150">
              <a:solidFill>
                <a:schemeClr val="tx1">
                  <a:lumMod val="85000"/>
                  <a:lumOff val="15000"/>
                </a:schemeClr>
              </a:solidFill>
              <a:latin typeface="+mn-ea"/>
              <a:sym typeface="+mn-ea"/>
            </a:endParaRPr>
          </a:p>
        </p:txBody>
      </p:sp>
      <p:sp>
        <p:nvSpPr>
          <p:cNvPr id="1049042" name="矩形 12"/>
          <p:cNvSpPr/>
          <p:nvPr>
            <p:custDataLst>
              <p:tags r:id="rId7"/>
            </p:custDataLst>
          </p:nvPr>
        </p:nvSpPr>
        <p:spPr>
          <a:xfrm>
            <a:off x="1422060" y="3871272"/>
            <a:ext cx="9892185" cy="1087618"/>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4" name="矩形 17"/>
          <p:cNvSpPr/>
          <p:nvPr>
            <p:custDataLst>
              <p:tags r:id="rId8"/>
            </p:custDataLst>
          </p:nvPr>
        </p:nvSpPr>
        <p:spPr>
          <a:xfrm>
            <a:off x="871468" y="3871272"/>
            <a:ext cx="268273" cy="1087618"/>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6" name="文本框 19"/>
          <p:cNvSpPr txBox="1"/>
          <p:nvPr>
            <p:custDataLst>
              <p:tags r:id="rId9"/>
            </p:custDataLst>
          </p:nvPr>
        </p:nvSpPr>
        <p:spPr>
          <a:xfrm>
            <a:off x="1705297" y="3965244"/>
            <a:ext cx="9465080" cy="899730"/>
          </a:xfrm>
          <a:prstGeom prst="rect"/>
          <a:noFill/>
        </p:spPr>
        <p:txBody>
          <a:bodyPr anchor="ctr" anchorCtr="0" bIns="45720" lIns="91440" rIns="91440" rtlCol="0" tIns="45720" vert="horz" wrap="square">
            <a:normAutofit fontScale="9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通过思维训练，初中生能够更好地理解和应用所学知识，提高学习效果和综合素质。</a:t>
            </a:r>
            <a:endParaRPr altLang="en-US" dirty="0" sz="2000" lang="zh-CN" spc="150">
              <a:solidFill>
                <a:schemeClr val="tx1">
                  <a:lumMod val="85000"/>
                  <a:lumOff val="15000"/>
                </a:schemeClr>
              </a:solidFill>
              <a:latin typeface="+mn-ea"/>
              <a:sym typeface="+mn-ea"/>
            </a:endParaRPr>
          </a:p>
        </p:txBody>
      </p:sp>
      <p:sp>
        <p:nvSpPr>
          <p:cNvPr id="1049048" name="矩形 49"/>
          <p:cNvSpPr/>
          <p:nvPr>
            <p:custDataLst>
              <p:tags r:id="rId10"/>
            </p:custDataLst>
          </p:nvPr>
        </p:nvSpPr>
        <p:spPr>
          <a:xfrm>
            <a:off x="1422060" y="5161722"/>
            <a:ext cx="9892185" cy="1087618"/>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50" name="矩形 26"/>
          <p:cNvSpPr/>
          <p:nvPr>
            <p:custDataLst>
              <p:tags r:id="rId11"/>
            </p:custDataLst>
          </p:nvPr>
        </p:nvSpPr>
        <p:spPr>
          <a:xfrm>
            <a:off x="871468" y="5161722"/>
            <a:ext cx="268273" cy="1087618"/>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52" name="文本框 27"/>
          <p:cNvSpPr txBox="1"/>
          <p:nvPr>
            <p:custDataLst>
              <p:tags r:id="rId12"/>
            </p:custDataLst>
          </p:nvPr>
        </p:nvSpPr>
        <p:spPr>
          <a:xfrm>
            <a:off x="1705297" y="5255693"/>
            <a:ext cx="9465080" cy="899730"/>
          </a:xfrm>
          <a:prstGeom prst="rect"/>
          <a:noFill/>
        </p:spPr>
        <p:txBody>
          <a:bodyPr anchor="ctr" anchorCtr="0" bIns="45720" lIns="91440" rIns="91440" rtlCol="0" tIns="45720" vert="horz" wrap="square">
            <a:normAutofit fontScale="95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培养思维能力有助于形成良好的思维习惯，为未来的学习和工作打下坚实的基础。</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86" name="标题 1"/>
          <p:cNvSpPr>
            <a:spLocks noGrp="1"/>
          </p:cNvSpPr>
          <p:nvPr>
            <p:ph type="title" idx="5"/>
            <p:custDataLst>
              <p:tags r:id="rId1"/>
            </p:custDataLst>
          </p:nvPr>
        </p:nvSpPr>
        <p:spPr/>
        <p:txBody>
          <a:bodyPr/>
          <a:p>
            <a:r>
              <a:rPr altLang="en-US" dirty="0" lang="zh-CN"/>
              <a:t>初中生思维发展的特点与挑战</a:t>
            </a:r>
            <a:endParaRPr altLang="en-US" dirty="0" lang="zh-CN"/>
          </a:p>
        </p:txBody>
      </p:sp>
      <p:sp>
        <p:nvSpPr>
          <p:cNvPr id="1049088" name="文本占位符 3"/>
          <p:cNvSpPr>
            <a:spLocks noGrp="1"/>
          </p:cNvSpPr>
          <p:nvPr>
            <p:ph type="body" idx="1"/>
            <p:custDataLst>
              <p:tags r:id="rId2"/>
            </p:custDataLst>
          </p:nvPr>
        </p:nvSpPr>
        <p:spPr/>
        <p:txBody>
          <a:bodyPr/>
          <a:p>
            <a:r>
              <a:rPr altLang="en-US" lang="zh-CN"/>
              <a:t>02</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34" name="标题 2"/>
          <p:cNvSpPr>
            <a:spLocks noGrp="1"/>
          </p:cNvSpPr>
          <p:nvPr>
            <p:ph type="title" idx="2"/>
          </p:nvPr>
        </p:nvSpPr>
        <p:spPr/>
        <p:txBody>
          <a:bodyPr/>
          <a:p>
            <a:r>
              <a:rPr altLang="en-US" lang="zh-CN"/>
              <a:t>初中生思维发展的阶段特征</a:t>
            </a:r>
            <a:endParaRPr altLang="en-US" lang="zh-CN"/>
          </a:p>
        </p:txBody>
      </p:sp>
      <p:sp>
        <p:nvSpPr>
          <p:cNvPr id="1049136" name="五边形 30"/>
          <p:cNvSpPr/>
          <p:nvPr>
            <p:custDataLst>
              <p:tags r:id="rId1"/>
            </p:custDataLst>
          </p:nvPr>
        </p:nvSpPr>
        <p:spPr>
          <a:xfrm>
            <a:off x="608330" y="319257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38" name="燕尾形 36"/>
          <p:cNvSpPr/>
          <p:nvPr>
            <p:custDataLst>
              <p:tags r:id="rId2"/>
            </p:custDataLst>
          </p:nvPr>
        </p:nvSpPr>
        <p:spPr>
          <a:xfrm>
            <a:off x="3220372" y="319257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40" name="燕尾形 37"/>
          <p:cNvSpPr/>
          <p:nvPr>
            <p:custDataLst>
              <p:tags r:id="rId3"/>
            </p:custDataLst>
          </p:nvPr>
        </p:nvSpPr>
        <p:spPr>
          <a:xfrm>
            <a:off x="8444456" y="319257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42" name="燕尾形 38"/>
          <p:cNvSpPr/>
          <p:nvPr>
            <p:custDataLst>
              <p:tags r:id="rId4"/>
            </p:custDataLst>
          </p:nvPr>
        </p:nvSpPr>
        <p:spPr>
          <a:xfrm>
            <a:off x="5832414" y="319257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44" name="文本框 3"/>
          <p:cNvSpPr txBox="1"/>
          <p:nvPr>
            <p:custDataLst>
              <p:tags r:id="rId5"/>
            </p:custDataLst>
          </p:nvPr>
        </p:nvSpPr>
        <p:spPr>
          <a:xfrm>
            <a:off x="3159565" y="4626381"/>
            <a:ext cx="3135508" cy="1373878"/>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自我中心和片面性：初中生在思考问题时容易以自我为中心，看待问题较为片面，需要培养全面思考的能力。</a:t>
            </a:r>
            <a:endParaRPr altLang="en-US" sz="1400" lang="zh-CN" spc="150">
              <a:solidFill>
                <a:schemeClr val="tx1"/>
              </a:solidFill>
              <a:effectLst/>
              <a:latin typeface="+mn-ea"/>
              <a:sym typeface="+mn-ea"/>
            </a:endParaRPr>
          </a:p>
        </p:txBody>
      </p:sp>
      <p:sp>
        <p:nvSpPr>
          <p:cNvPr id="1049146" name="文本框 6"/>
          <p:cNvSpPr txBox="1"/>
          <p:nvPr>
            <p:custDataLst>
              <p:tags r:id="rId6"/>
            </p:custDataLst>
          </p:nvPr>
        </p:nvSpPr>
        <p:spPr>
          <a:xfrm>
            <a:off x="608330" y="153934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形式运算阶段：初中生开始具备抽象逻辑思维，能够理解和运用概念、判断和推理。</a:t>
            </a:r>
            <a:endParaRPr altLang="en-US" dirty="0" sz="1400" lang="zh-CN" spc="150">
              <a:solidFill>
                <a:schemeClr val="tx1"/>
              </a:solidFill>
              <a:effectLst/>
              <a:latin typeface="+mn-ea"/>
              <a:sym typeface="+mn-ea"/>
            </a:endParaRPr>
          </a:p>
        </p:txBody>
      </p:sp>
      <p:sp>
        <p:nvSpPr>
          <p:cNvPr id="1049148" name="文本框 7"/>
          <p:cNvSpPr txBox="1"/>
          <p:nvPr>
            <p:custDataLst>
              <p:tags r:id="rId7"/>
            </p:custDataLst>
          </p:nvPr>
        </p:nvSpPr>
        <p:spPr>
          <a:xfrm>
            <a:off x="5830652" y="1539342"/>
            <a:ext cx="3135508" cy="1414415"/>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思维品质的矛盾性：初中生思维品质发展不均衡，表现出既批判又依赖、既深刻又片面、既独立又顺从的特点。</a:t>
            </a:r>
            <a:endParaRPr altLang="en-US" sz="1400" lang="zh-CN" spc="150">
              <a:solidFill>
                <a:schemeClr val="tx1"/>
              </a:solidFill>
              <a:effectLst/>
              <a:latin typeface="+mn-ea"/>
              <a:sym typeface="+mn-ea"/>
            </a:endParaRPr>
          </a:p>
        </p:txBody>
      </p:sp>
      <p:sp>
        <p:nvSpPr>
          <p:cNvPr id="1049150" name="文本框 8"/>
          <p:cNvSpPr txBox="1"/>
          <p:nvPr>
            <p:custDataLst>
              <p:tags r:id="rId8"/>
            </p:custDataLst>
          </p:nvPr>
        </p:nvSpPr>
        <p:spPr>
          <a:xfrm>
            <a:off x="8441812" y="462638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思维定势的影响：初中生容易受到思维定势的限制，需要培养灵活运用知识和创新思维的能力。</a:t>
            </a:r>
            <a:endParaRPr altLang="en-US" sz="1400" lang="zh-CN" spc="150">
              <a:solidFill>
                <a:schemeClr val="tx1"/>
              </a:solidFill>
              <a:effectLst/>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84" name="标题 2"/>
          <p:cNvSpPr>
            <a:spLocks noGrp="1"/>
          </p:cNvSpPr>
          <p:nvPr>
            <p:ph type="title" idx="2"/>
          </p:nvPr>
        </p:nvSpPr>
        <p:spPr/>
        <p:txBody>
          <a:bodyPr/>
          <a:p>
            <a:r>
              <a:rPr altLang="en-US" lang="zh-CN"/>
              <a:t>初中生面临的心理与学习挑战</a:t>
            </a:r>
            <a:endParaRPr altLang="en-US" lang="zh-CN"/>
          </a:p>
        </p:txBody>
      </p:sp>
      <p:sp>
        <p:nvSpPr>
          <p:cNvPr id="1049186" name="五边形 30"/>
          <p:cNvSpPr/>
          <p:nvPr>
            <p:custDataLst>
              <p:tags r:id="rId1"/>
            </p:custDataLst>
          </p:nvPr>
        </p:nvSpPr>
        <p:spPr>
          <a:xfrm>
            <a:off x="608330" y="319257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88" name="燕尾形 36"/>
          <p:cNvSpPr/>
          <p:nvPr>
            <p:custDataLst>
              <p:tags r:id="rId2"/>
            </p:custDataLst>
          </p:nvPr>
        </p:nvSpPr>
        <p:spPr>
          <a:xfrm>
            <a:off x="3220372" y="319257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90" name="燕尾形 37"/>
          <p:cNvSpPr/>
          <p:nvPr>
            <p:custDataLst>
              <p:tags r:id="rId3"/>
            </p:custDataLst>
          </p:nvPr>
        </p:nvSpPr>
        <p:spPr>
          <a:xfrm>
            <a:off x="8444456" y="319257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92" name="燕尾形 38"/>
          <p:cNvSpPr/>
          <p:nvPr>
            <p:custDataLst>
              <p:tags r:id="rId4"/>
            </p:custDataLst>
          </p:nvPr>
        </p:nvSpPr>
        <p:spPr>
          <a:xfrm>
            <a:off x="5832414" y="319257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94" name="文本框 3"/>
          <p:cNvSpPr txBox="1"/>
          <p:nvPr>
            <p:custDataLst>
              <p:tags r:id="rId5"/>
            </p:custDataLst>
          </p:nvPr>
        </p:nvSpPr>
        <p:spPr>
          <a:xfrm>
            <a:off x="3159565" y="462638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学习挑战：学科难度增加、学习压力增大、时间管理等方面的困难</a:t>
            </a:r>
            <a:endParaRPr altLang="en-US" sz="1400" lang="zh-CN" spc="150">
              <a:solidFill>
                <a:schemeClr val="tx1"/>
              </a:solidFill>
              <a:effectLst/>
              <a:latin typeface="+mn-ea"/>
              <a:sym typeface="+mn-ea"/>
            </a:endParaRPr>
          </a:p>
        </p:txBody>
      </p:sp>
      <p:sp>
        <p:nvSpPr>
          <p:cNvPr id="1049196" name="文本框 6"/>
          <p:cNvSpPr txBox="1"/>
          <p:nvPr>
            <p:custDataLst>
              <p:tags r:id="rId6"/>
            </p:custDataLst>
          </p:nvPr>
        </p:nvSpPr>
        <p:spPr>
          <a:xfrm>
            <a:off x="608330" y="153934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心理挑战：自我认同、情绪管理、人际关系等方面的问题</a:t>
            </a:r>
            <a:endParaRPr altLang="en-US" dirty="0" sz="1400" lang="zh-CN" spc="150">
              <a:solidFill>
                <a:schemeClr val="tx1"/>
              </a:solidFill>
              <a:effectLst/>
              <a:latin typeface="+mn-ea"/>
              <a:sym typeface="+mn-ea"/>
            </a:endParaRPr>
          </a:p>
        </p:txBody>
      </p:sp>
      <p:sp>
        <p:nvSpPr>
          <p:cNvPr id="1049198" name="文本框 7"/>
          <p:cNvSpPr txBox="1"/>
          <p:nvPr>
            <p:custDataLst>
              <p:tags r:id="rId7"/>
            </p:custDataLst>
          </p:nvPr>
        </p:nvSpPr>
        <p:spPr>
          <a:xfrm>
            <a:off x="5830652" y="1539342"/>
            <a:ext cx="3135508" cy="1414415"/>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应对策略：建立良好的自我认知，学会情绪调节，建立良好的人际关系，制定合理的学习计划，寻求帮助和支持等</a:t>
            </a:r>
            <a:endParaRPr altLang="en-US" sz="1400" lang="zh-CN" spc="150">
              <a:solidFill>
                <a:schemeClr val="tx1"/>
              </a:solidFill>
              <a:effectLst/>
              <a:latin typeface="+mn-ea"/>
              <a:sym typeface="+mn-ea"/>
            </a:endParaRPr>
          </a:p>
        </p:txBody>
      </p:sp>
      <p:sp>
        <p:nvSpPr>
          <p:cNvPr id="1049200" name="文本框 8"/>
          <p:cNvSpPr txBox="1"/>
          <p:nvPr>
            <p:custDataLst>
              <p:tags r:id="rId8"/>
            </p:custDataLst>
          </p:nvPr>
        </p:nvSpPr>
        <p:spPr>
          <a:xfrm>
            <a:off x="8441812" y="462638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家长和教师的角色：提供支持和引导，帮助初中生应对挑战，促进其全面发展</a:t>
            </a:r>
            <a:endParaRPr altLang="en-US" sz="1400" lang="zh-CN" spc="150">
              <a:solidFill>
                <a:schemeClr val="tx1"/>
              </a:solidFill>
              <a:effectLst/>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34" name="标题 2"/>
          <p:cNvSpPr>
            <a:spLocks noGrp="1"/>
          </p:cNvSpPr>
          <p:nvPr>
            <p:ph type="title" idx="2"/>
          </p:nvPr>
        </p:nvSpPr>
        <p:spPr/>
        <p:txBody>
          <a:bodyPr/>
          <a:p>
            <a:r>
              <a:rPr altLang="en-US" lang="zh-CN"/>
              <a:t>培养思维发展与问题解决能力的必要性</a:t>
            </a:r>
            <a:endParaRPr altLang="en-US" lang="zh-CN"/>
          </a:p>
        </p:txBody>
      </p:sp>
      <p:sp>
        <p:nvSpPr>
          <p:cNvPr id="1049236" name="五边形 30"/>
          <p:cNvSpPr/>
          <p:nvPr>
            <p:custDataLst>
              <p:tags r:id="rId1"/>
            </p:custDataLst>
          </p:nvPr>
        </p:nvSpPr>
        <p:spPr>
          <a:xfrm>
            <a:off x="608330" y="319257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38" name="燕尾形 36"/>
          <p:cNvSpPr/>
          <p:nvPr>
            <p:custDataLst>
              <p:tags r:id="rId2"/>
            </p:custDataLst>
          </p:nvPr>
        </p:nvSpPr>
        <p:spPr>
          <a:xfrm>
            <a:off x="3220372" y="319257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40" name="燕尾形 37"/>
          <p:cNvSpPr/>
          <p:nvPr>
            <p:custDataLst>
              <p:tags r:id="rId3"/>
            </p:custDataLst>
          </p:nvPr>
        </p:nvSpPr>
        <p:spPr>
          <a:xfrm>
            <a:off x="8444456" y="319257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42" name="燕尾形 38"/>
          <p:cNvSpPr/>
          <p:nvPr>
            <p:custDataLst>
              <p:tags r:id="rId4"/>
            </p:custDataLst>
          </p:nvPr>
        </p:nvSpPr>
        <p:spPr>
          <a:xfrm>
            <a:off x="5832414" y="319257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44" name="文本框 3"/>
          <p:cNvSpPr txBox="1"/>
          <p:nvPr>
            <p:custDataLst>
              <p:tags r:id="rId5"/>
            </p:custDataLst>
          </p:nvPr>
        </p:nvSpPr>
        <p:spPr>
          <a:xfrm>
            <a:off x="3159565" y="462638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培养创新思维和解决问题的能力</a:t>
            </a:r>
            <a:endParaRPr altLang="en-US" sz="1400" lang="zh-CN" spc="150">
              <a:solidFill>
                <a:schemeClr val="tx1"/>
              </a:solidFill>
              <a:effectLst/>
              <a:latin typeface="+mn-ea"/>
              <a:sym typeface="+mn-ea"/>
            </a:endParaRPr>
          </a:p>
        </p:txBody>
      </p:sp>
      <p:sp>
        <p:nvSpPr>
          <p:cNvPr id="1049246" name="文本框 6"/>
          <p:cNvSpPr txBox="1"/>
          <p:nvPr>
            <p:custDataLst>
              <p:tags r:id="rId6"/>
            </p:custDataLst>
          </p:nvPr>
        </p:nvSpPr>
        <p:spPr>
          <a:xfrm>
            <a:off x="608330" y="153934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提高学习能力和学业成绩</a:t>
            </a:r>
            <a:endParaRPr altLang="en-US" dirty="0" sz="1400" lang="zh-CN" spc="150">
              <a:solidFill>
                <a:schemeClr val="tx1"/>
              </a:solidFill>
              <a:effectLst/>
              <a:latin typeface="+mn-ea"/>
              <a:sym typeface="+mn-ea"/>
            </a:endParaRPr>
          </a:p>
        </p:txBody>
      </p:sp>
      <p:sp>
        <p:nvSpPr>
          <p:cNvPr id="1049248" name="文本框 7"/>
          <p:cNvSpPr txBox="1"/>
          <p:nvPr>
            <p:custDataLst>
              <p:tags r:id="rId7"/>
            </p:custDataLst>
          </p:nvPr>
        </p:nvSpPr>
        <p:spPr>
          <a:xfrm>
            <a:off x="5830652" y="153934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适应未来社会发展的需要</a:t>
            </a:r>
            <a:endParaRPr altLang="en-US" sz="1400" lang="zh-CN" spc="150">
              <a:solidFill>
                <a:schemeClr val="tx1"/>
              </a:solidFill>
              <a:effectLst/>
              <a:latin typeface="+mn-ea"/>
              <a:sym typeface="+mn-ea"/>
            </a:endParaRPr>
          </a:p>
        </p:txBody>
      </p:sp>
      <p:sp>
        <p:nvSpPr>
          <p:cNvPr id="1049250" name="文本框 8"/>
          <p:cNvSpPr txBox="1"/>
          <p:nvPr>
            <p:custDataLst>
              <p:tags r:id="rId8"/>
            </p:custDataLst>
          </p:nvPr>
        </p:nvSpPr>
        <p:spPr>
          <a:xfrm>
            <a:off x="8441812" y="462638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促进个人成长和发展的基础</a:t>
            </a:r>
            <a:endParaRPr altLang="en-US" sz="1400" lang="zh-CN" spc="150">
              <a:solidFill>
                <a:schemeClr val="tx1"/>
              </a:solidFill>
              <a:effectLst/>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84" name="标题 1"/>
          <p:cNvSpPr>
            <a:spLocks noGrp="1"/>
          </p:cNvSpPr>
          <p:nvPr>
            <p:ph type="title" idx="5"/>
            <p:custDataLst>
              <p:tags r:id="rId1"/>
            </p:custDataLst>
          </p:nvPr>
        </p:nvSpPr>
        <p:spPr/>
        <p:txBody>
          <a:bodyPr/>
          <a:p>
            <a:r>
              <a:rPr altLang="en-US" dirty="0" lang="zh-CN"/>
              <a:t>培养初中生思维发展的策略与方法</a:t>
            </a:r>
            <a:endParaRPr altLang="en-US" dirty="0" lang="zh-CN"/>
          </a:p>
        </p:txBody>
      </p:sp>
      <p:sp>
        <p:nvSpPr>
          <p:cNvPr id="1049286" name="文本占位符 3"/>
          <p:cNvSpPr>
            <a:spLocks noGrp="1"/>
          </p:cNvSpPr>
          <p:nvPr>
            <p:ph type="body" idx="1"/>
            <p:custDataLst>
              <p:tags r:id="rId2"/>
            </p:custDataLst>
          </p:nvPr>
        </p:nvSpPr>
        <p:spPr/>
        <p:txBody>
          <a:bodyPr/>
          <a:p>
            <a:r>
              <a:rPr altLang="en-US" lang="zh-CN"/>
              <a:t>03</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32" name="标题 2"/>
          <p:cNvSpPr>
            <a:spLocks noGrp="1"/>
          </p:cNvSpPr>
          <p:nvPr>
            <p:ph type="title" idx="2"/>
          </p:nvPr>
        </p:nvSpPr>
        <p:spPr/>
        <p:txBody>
          <a:bodyPr/>
          <a:p>
            <a:r>
              <a:rPr altLang="en-US" lang="zh-CN"/>
              <a:t>激发学习兴趣，培养自主学习能力</a:t>
            </a:r>
            <a:endParaRPr altLang="en-US" lang="zh-CN"/>
          </a:p>
        </p:txBody>
      </p:sp>
      <p:sp>
        <p:nvSpPr>
          <p:cNvPr id="1049334" name="对角圆角矩形 15"/>
          <p:cNvSpPr/>
          <p:nvPr>
            <p:custDataLst>
              <p:tags r:id="rId1"/>
            </p:custDataLst>
          </p:nvPr>
        </p:nvSpPr>
        <p:spPr>
          <a:xfrm>
            <a:off x="1305000" y="4106881"/>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6" name="对角圆角矩形 16"/>
          <p:cNvSpPr/>
          <p:nvPr>
            <p:custDataLst>
              <p:tags r:id="rId2"/>
            </p:custDataLst>
          </p:nvPr>
        </p:nvSpPr>
        <p:spPr>
          <a:xfrm>
            <a:off x="1305000" y="3960308"/>
            <a:ext cx="582800" cy="55611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8" name="直角三角形 17"/>
          <p:cNvSpPr/>
          <p:nvPr>
            <p:custDataLst>
              <p:tags r:id="rId3"/>
            </p:custDataLst>
          </p:nvPr>
        </p:nvSpPr>
        <p:spPr>
          <a:xfrm>
            <a:off x="1887930" y="3960981"/>
            <a:ext cx="87808" cy="146346"/>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0" name="文本框 27"/>
          <p:cNvSpPr txBox="1"/>
          <p:nvPr>
            <p:custDataLst>
              <p:tags r:id="rId4"/>
            </p:custDataLst>
          </p:nvPr>
        </p:nvSpPr>
        <p:spPr>
          <a:xfrm>
            <a:off x="1925582" y="4118311"/>
            <a:ext cx="8652018" cy="793200"/>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开展探究性学习，鼓励学生自主探究</a:t>
            </a:r>
            <a:endParaRPr altLang="zh-CN" dirty="0" lang="en-US">
              <a:solidFill>
                <a:schemeClr val="dk1">
                  <a:lumMod val="80000"/>
                  <a:lumOff val="20000"/>
                </a:schemeClr>
              </a:solidFill>
              <a:latin typeface="+mn-ea"/>
              <a:sym typeface="+mn-ea"/>
            </a:endParaRPr>
          </a:p>
        </p:txBody>
      </p:sp>
      <p:sp>
        <p:nvSpPr>
          <p:cNvPr id="1049342" name="对角圆角矩形 52"/>
          <p:cNvSpPr/>
          <p:nvPr>
            <p:custDataLst>
              <p:tags r:id="rId5"/>
            </p:custDataLst>
          </p:nvPr>
        </p:nvSpPr>
        <p:spPr>
          <a:xfrm>
            <a:off x="1305000" y="1436295"/>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4" name="对角圆角矩形 53"/>
          <p:cNvSpPr/>
          <p:nvPr>
            <p:custDataLst>
              <p:tags r:id="rId6"/>
            </p:custDataLst>
          </p:nvPr>
        </p:nvSpPr>
        <p:spPr>
          <a:xfrm>
            <a:off x="1305000" y="1289050"/>
            <a:ext cx="582800" cy="55611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6" name="直角三角形 54"/>
          <p:cNvSpPr/>
          <p:nvPr>
            <p:custDataLst>
              <p:tags r:id="rId7"/>
            </p:custDataLst>
          </p:nvPr>
        </p:nvSpPr>
        <p:spPr>
          <a:xfrm>
            <a:off x="1887930" y="1289722"/>
            <a:ext cx="87808" cy="146346"/>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8" name="文本框 56"/>
          <p:cNvSpPr txBox="1"/>
          <p:nvPr>
            <p:custDataLst>
              <p:tags r:id="rId8"/>
            </p:custDataLst>
          </p:nvPr>
        </p:nvSpPr>
        <p:spPr>
          <a:xfrm>
            <a:off x="1925582" y="1439657"/>
            <a:ext cx="8652018" cy="793200"/>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创设问题情境，引导学生主动思考</a:t>
            </a:r>
            <a:endParaRPr altLang="en-US" dirty="0" lang="zh-CN">
              <a:solidFill>
                <a:schemeClr val="dk1">
                  <a:lumMod val="80000"/>
                  <a:lumOff val="20000"/>
                </a:schemeClr>
              </a:solidFill>
              <a:latin typeface="+mn-ea"/>
              <a:sym typeface="+mn-ea"/>
            </a:endParaRPr>
          </a:p>
        </p:txBody>
      </p:sp>
      <p:sp>
        <p:nvSpPr>
          <p:cNvPr id="1049350" name="对角圆角矩形 5"/>
          <p:cNvSpPr/>
          <p:nvPr>
            <p:custDataLst>
              <p:tags r:id="rId9"/>
            </p:custDataLst>
          </p:nvPr>
        </p:nvSpPr>
        <p:spPr>
          <a:xfrm>
            <a:off x="1305000" y="2771588"/>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2" name="对角圆角矩形 6"/>
          <p:cNvSpPr/>
          <p:nvPr>
            <p:custDataLst>
              <p:tags r:id="rId10"/>
            </p:custDataLst>
          </p:nvPr>
        </p:nvSpPr>
        <p:spPr>
          <a:xfrm>
            <a:off x="1305000" y="2624343"/>
            <a:ext cx="582800" cy="55611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4" name="直角三角形 7"/>
          <p:cNvSpPr/>
          <p:nvPr>
            <p:custDataLst>
              <p:tags r:id="rId11"/>
            </p:custDataLst>
          </p:nvPr>
        </p:nvSpPr>
        <p:spPr>
          <a:xfrm>
            <a:off x="1887930" y="2625688"/>
            <a:ext cx="87808" cy="146346"/>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6" name="文本框 8"/>
          <p:cNvSpPr txBox="1"/>
          <p:nvPr>
            <p:custDataLst>
              <p:tags r:id="rId12"/>
            </p:custDataLst>
          </p:nvPr>
        </p:nvSpPr>
        <p:spPr>
          <a:xfrm>
            <a:off x="1925582" y="2783018"/>
            <a:ext cx="8652018" cy="793200"/>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利用多媒体资源，丰富教学内容和形式</a:t>
            </a:r>
            <a:endParaRPr altLang="en-US" dirty="0" lang="zh-CN">
              <a:solidFill>
                <a:schemeClr val="dk1">
                  <a:lumMod val="80000"/>
                  <a:lumOff val="20000"/>
                </a:schemeClr>
              </a:solidFill>
              <a:latin typeface="+mn-ea"/>
              <a:sym typeface="+mn-ea"/>
            </a:endParaRPr>
          </a:p>
        </p:txBody>
      </p:sp>
      <p:sp>
        <p:nvSpPr>
          <p:cNvPr id="1049358" name="对角圆角矩形 9"/>
          <p:cNvSpPr/>
          <p:nvPr>
            <p:custDataLst>
              <p:tags r:id="rId13"/>
            </p:custDataLst>
          </p:nvPr>
        </p:nvSpPr>
        <p:spPr>
          <a:xfrm>
            <a:off x="1305000" y="5442847"/>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0" name="对角圆角矩形 10"/>
          <p:cNvSpPr/>
          <p:nvPr>
            <p:custDataLst>
              <p:tags r:id="rId14"/>
            </p:custDataLst>
          </p:nvPr>
        </p:nvSpPr>
        <p:spPr>
          <a:xfrm>
            <a:off x="1305000" y="5295601"/>
            <a:ext cx="582800" cy="55611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2" name="直角三角形 11"/>
          <p:cNvSpPr/>
          <p:nvPr>
            <p:custDataLst>
              <p:tags r:id="rId15"/>
            </p:custDataLst>
          </p:nvPr>
        </p:nvSpPr>
        <p:spPr>
          <a:xfrm>
            <a:off x="1887930" y="5296274"/>
            <a:ext cx="87808" cy="146346"/>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4" name="文本框 12"/>
          <p:cNvSpPr txBox="1"/>
          <p:nvPr>
            <p:custDataLst>
              <p:tags r:id="rId16"/>
            </p:custDataLst>
          </p:nvPr>
        </p:nvSpPr>
        <p:spPr>
          <a:xfrm>
            <a:off x="1925582" y="5453604"/>
            <a:ext cx="8652018" cy="793200"/>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建立激励机制，激发学生的学习动力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98" name="标题 2"/>
          <p:cNvSpPr>
            <a:spLocks noGrp="1"/>
          </p:cNvSpPr>
          <p:nvPr>
            <p:ph type="title" idx="2"/>
          </p:nvPr>
        </p:nvSpPr>
        <p:spPr/>
        <p:txBody>
          <a:bodyPr/>
          <a:p>
            <a:r>
              <a:rPr altLang="en-US" lang="zh-CN"/>
              <a:t>鼓励多角度思考，培养发散性思维</a:t>
            </a:r>
            <a:endParaRPr altLang="en-US" lang="zh-CN"/>
          </a:p>
        </p:txBody>
      </p:sp>
      <p:sp>
        <p:nvSpPr>
          <p:cNvPr id="1049400" name="对角圆角矩形 15"/>
          <p:cNvSpPr/>
          <p:nvPr>
            <p:custDataLst>
              <p:tags r:id="rId1"/>
            </p:custDataLst>
          </p:nvPr>
        </p:nvSpPr>
        <p:spPr>
          <a:xfrm>
            <a:off x="1305000" y="4106881"/>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2" name="对角圆角矩形 16"/>
          <p:cNvSpPr/>
          <p:nvPr>
            <p:custDataLst>
              <p:tags r:id="rId2"/>
            </p:custDataLst>
          </p:nvPr>
        </p:nvSpPr>
        <p:spPr>
          <a:xfrm>
            <a:off x="1305000" y="3960308"/>
            <a:ext cx="582800" cy="55611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4" name="直角三角形 17"/>
          <p:cNvSpPr/>
          <p:nvPr>
            <p:custDataLst>
              <p:tags r:id="rId3"/>
            </p:custDataLst>
          </p:nvPr>
        </p:nvSpPr>
        <p:spPr>
          <a:xfrm>
            <a:off x="1887930" y="3960981"/>
            <a:ext cx="87808" cy="146346"/>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6" name="文本框 27"/>
          <p:cNvSpPr txBox="1"/>
          <p:nvPr>
            <p:custDataLst>
              <p:tags r:id="rId4"/>
            </p:custDataLst>
          </p:nvPr>
        </p:nvSpPr>
        <p:spPr>
          <a:xfrm>
            <a:off x="1925582" y="4118311"/>
            <a:ext cx="8652018" cy="793200"/>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开展头脑风暴活动，鼓励学生自由发表意见</a:t>
            </a:r>
            <a:endParaRPr altLang="zh-CN" dirty="0" lang="en-US">
              <a:solidFill>
                <a:schemeClr val="dk1">
                  <a:lumMod val="80000"/>
                  <a:lumOff val="20000"/>
                </a:schemeClr>
              </a:solidFill>
              <a:latin typeface="+mn-ea"/>
              <a:sym typeface="+mn-ea"/>
            </a:endParaRPr>
          </a:p>
        </p:txBody>
      </p:sp>
      <p:sp>
        <p:nvSpPr>
          <p:cNvPr id="1049408" name="对角圆角矩形 52"/>
          <p:cNvSpPr/>
          <p:nvPr>
            <p:custDataLst>
              <p:tags r:id="rId5"/>
            </p:custDataLst>
          </p:nvPr>
        </p:nvSpPr>
        <p:spPr>
          <a:xfrm>
            <a:off x="1305000" y="1436295"/>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0" name="对角圆角矩形 53"/>
          <p:cNvSpPr/>
          <p:nvPr>
            <p:custDataLst>
              <p:tags r:id="rId6"/>
            </p:custDataLst>
          </p:nvPr>
        </p:nvSpPr>
        <p:spPr>
          <a:xfrm>
            <a:off x="1305000" y="1289050"/>
            <a:ext cx="582800" cy="55611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2" name="直角三角形 54"/>
          <p:cNvSpPr/>
          <p:nvPr>
            <p:custDataLst>
              <p:tags r:id="rId7"/>
            </p:custDataLst>
          </p:nvPr>
        </p:nvSpPr>
        <p:spPr>
          <a:xfrm>
            <a:off x="1887930" y="1289722"/>
            <a:ext cx="87808" cy="146346"/>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4" name="文本框 56"/>
          <p:cNvSpPr txBox="1"/>
          <p:nvPr>
            <p:custDataLst>
              <p:tags r:id="rId8"/>
            </p:custDataLst>
          </p:nvPr>
        </p:nvSpPr>
        <p:spPr>
          <a:xfrm>
            <a:off x="1925582" y="1439657"/>
            <a:ext cx="8652018" cy="793200"/>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提倡开放性问题，引导学生从不同角度思考</a:t>
            </a:r>
            <a:endParaRPr altLang="en-US" dirty="0" lang="zh-CN">
              <a:solidFill>
                <a:schemeClr val="dk1">
                  <a:lumMod val="80000"/>
                  <a:lumOff val="20000"/>
                </a:schemeClr>
              </a:solidFill>
              <a:latin typeface="+mn-ea"/>
              <a:sym typeface="+mn-ea"/>
            </a:endParaRPr>
          </a:p>
        </p:txBody>
      </p:sp>
      <p:sp>
        <p:nvSpPr>
          <p:cNvPr id="1049416" name="对角圆角矩形 5"/>
          <p:cNvSpPr/>
          <p:nvPr>
            <p:custDataLst>
              <p:tags r:id="rId9"/>
            </p:custDataLst>
          </p:nvPr>
        </p:nvSpPr>
        <p:spPr>
          <a:xfrm>
            <a:off x="1305000" y="2771588"/>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8" name="对角圆角矩形 6"/>
          <p:cNvSpPr/>
          <p:nvPr>
            <p:custDataLst>
              <p:tags r:id="rId10"/>
            </p:custDataLst>
          </p:nvPr>
        </p:nvSpPr>
        <p:spPr>
          <a:xfrm>
            <a:off x="1305000" y="2624343"/>
            <a:ext cx="582800" cy="55611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0" name="直角三角形 7"/>
          <p:cNvSpPr/>
          <p:nvPr>
            <p:custDataLst>
              <p:tags r:id="rId11"/>
            </p:custDataLst>
          </p:nvPr>
        </p:nvSpPr>
        <p:spPr>
          <a:xfrm>
            <a:off x="1887930" y="2625688"/>
            <a:ext cx="87808" cy="146346"/>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2" name="文本框 8"/>
          <p:cNvSpPr txBox="1"/>
          <p:nvPr>
            <p:custDataLst>
              <p:tags r:id="rId12"/>
            </p:custDataLst>
          </p:nvPr>
        </p:nvSpPr>
        <p:spPr>
          <a:xfrm>
            <a:off x="1925582" y="2783018"/>
            <a:ext cx="8652018" cy="793200"/>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鼓励学生对同一问题提出不同答案，激发创造性思维</a:t>
            </a:r>
            <a:endParaRPr altLang="en-US" dirty="0" lang="zh-CN">
              <a:solidFill>
                <a:schemeClr val="dk1">
                  <a:lumMod val="80000"/>
                  <a:lumOff val="20000"/>
                </a:schemeClr>
              </a:solidFill>
              <a:latin typeface="+mn-ea"/>
              <a:sym typeface="+mn-ea"/>
            </a:endParaRPr>
          </a:p>
        </p:txBody>
      </p:sp>
      <p:sp>
        <p:nvSpPr>
          <p:cNvPr id="1049424" name="对角圆角矩形 9"/>
          <p:cNvSpPr/>
          <p:nvPr>
            <p:custDataLst>
              <p:tags r:id="rId13"/>
            </p:custDataLst>
          </p:nvPr>
        </p:nvSpPr>
        <p:spPr>
          <a:xfrm>
            <a:off x="1305000" y="5442847"/>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6" name="对角圆角矩形 10"/>
          <p:cNvSpPr/>
          <p:nvPr>
            <p:custDataLst>
              <p:tags r:id="rId14"/>
            </p:custDataLst>
          </p:nvPr>
        </p:nvSpPr>
        <p:spPr>
          <a:xfrm>
            <a:off x="1305000" y="5295601"/>
            <a:ext cx="582800" cy="55611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8" name="直角三角形 11"/>
          <p:cNvSpPr/>
          <p:nvPr>
            <p:custDataLst>
              <p:tags r:id="rId15"/>
            </p:custDataLst>
          </p:nvPr>
        </p:nvSpPr>
        <p:spPr>
          <a:xfrm>
            <a:off x="1887930" y="5296274"/>
            <a:ext cx="87808" cy="146346"/>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0" name="文本框 12"/>
          <p:cNvSpPr txBox="1"/>
          <p:nvPr>
            <p:custDataLst>
              <p:tags r:id="rId16"/>
            </p:custDataLst>
          </p:nvPr>
        </p:nvSpPr>
        <p:spPr>
          <a:xfrm>
            <a:off x="1925582" y="5453604"/>
            <a:ext cx="8652018" cy="793200"/>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引导学生分析问题，培养逻辑思维能力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64" name="标题 2"/>
          <p:cNvSpPr>
            <a:spLocks noGrp="1"/>
          </p:cNvSpPr>
          <p:nvPr>
            <p:ph type="title" idx="2"/>
          </p:nvPr>
        </p:nvSpPr>
        <p:spPr/>
        <p:txBody>
          <a:bodyPr/>
          <a:p>
            <a:r>
              <a:rPr altLang="en-US" lang="zh-CN"/>
              <a:t>引导实践操作，培养动手能力</a:t>
            </a:r>
            <a:endParaRPr altLang="en-US" lang="zh-CN"/>
          </a:p>
        </p:txBody>
      </p:sp>
      <p:sp>
        <p:nvSpPr>
          <p:cNvPr id="1049466" name="圆角矩形 26"/>
          <p:cNvSpPr/>
          <p:nvPr>
            <p:custDataLst>
              <p:tags r:id="rId1"/>
            </p:custDataLst>
          </p:nvPr>
        </p:nvSpPr>
        <p:spPr>
          <a:xfrm>
            <a:off x="608330"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68" name="圆角矩形 28"/>
          <p:cNvSpPr/>
          <p:nvPr>
            <p:custDataLst>
              <p:tags r:id="rId2"/>
            </p:custDataLst>
          </p:nvPr>
        </p:nvSpPr>
        <p:spPr>
          <a:xfrm>
            <a:off x="610871"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470" name="文本框 31"/>
          <p:cNvSpPr txBox="1"/>
          <p:nvPr>
            <p:custDataLst>
              <p:tags r:id="rId3"/>
            </p:custDataLst>
          </p:nvPr>
        </p:nvSpPr>
        <p:spPr>
          <a:xfrm>
            <a:off x="763306" y="2189749"/>
            <a:ext cx="2282857" cy="340511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实践操作有助于学生深入理解知识，提高解决问题的能力。</a:t>
            </a:r>
            <a:endParaRPr altLang="en-US" dirty="0" sz="2000" lang="zh-CN" spc="200">
              <a:solidFill>
                <a:schemeClr val="tx1">
                  <a:lumMod val="85000"/>
                  <a:lumOff val="15000"/>
                </a:schemeClr>
              </a:solidFill>
              <a:latin typeface="+mn-ea"/>
              <a:sym typeface="+mn-ea"/>
            </a:endParaRPr>
          </a:p>
        </p:txBody>
      </p:sp>
      <p:sp>
        <p:nvSpPr>
          <p:cNvPr id="1049472" name="圆角矩形 29"/>
          <p:cNvSpPr/>
          <p:nvPr>
            <p:custDataLst>
              <p:tags r:id="rId4"/>
            </p:custDataLst>
          </p:nvPr>
        </p:nvSpPr>
        <p:spPr>
          <a:xfrm>
            <a:off x="3400437"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74" name="圆角矩形 32"/>
          <p:cNvSpPr/>
          <p:nvPr>
            <p:custDataLst>
              <p:tags r:id="rId5"/>
            </p:custDataLst>
          </p:nvPr>
        </p:nvSpPr>
        <p:spPr>
          <a:xfrm>
            <a:off x="3402977"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76" name="文本框 34"/>
          <p:cNvSpPr txBox="1"/>
          <p:nvPr>
            <p:custDataLst>
              <p:tags r:id="rId6"/>
            </p:custDataLst>
          </p:nvPr>
        </p:nvSpPr>
        <p:spPr>
          <a:xfrm>
            <a:off x="3557953" y="218974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在教学过程中，引导学生积极参与实践操作，培养他们的动手能力。</a:t>
            </a:r>
            <a:endParaRPr altLang="en-US" dirty="0" sz="2000" lang="zh-CN" spc="200">
              <a:solidFill>
                <a:schemeClr val="tx1">
                  <a:lumMod val="85000"/>
                  <a:lumOff val="15000"/>
                </a:schemeClr>
              </a:solidFill>
              <a:latin typeface="+mn-ea"/>
              <a:sym typeface="+mn-ea"/>
            </a:endParaRPr>
          </a:p>
        </p:txBody>
      </p:sp>
      <p:sp>
        <p:nvSpPr>
          <p:cNvPr id="1049478" name="圆角矩形 3"/>
          <p:cNvSpPr/>
          <p:nvPr>
            <p:custDataLst>
              <p:tags r:id="rId7"/>
            </p:custDataLst>
          </p:nvPr>
        </p:nvSpPr>
        <p:spPr>
          <a:xfrm>
            <a:off x="6192543"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80" name="圆角矩形 4"/>
          <p:cNvSpPr/>
          <p:nvPr>
            <p:custDataLst>
              <p:tags r:id="rId8"/>
            </p:custDataLst>
          </p:nvPr>
        </p:nvSpPr>
        <p:spPr>
          <a:xfrm>
            <a:off x="6195084"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82" name="文本框 5"/>
          <p:cNvSpPr txBox="1"/>
          <p:nvPr>
            <p:custDataLst>
              <p:tags r:id="rId9"/>
            </p:custDataLst>
          </p:nvPr>
        </p:nvSpPr>
        <p:spPr>
          <a:xfrm>
            <a:off x="6349425" y="218974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通过实验、制作等活动，让学生亲自动手操作，体验知识的应用。</a:t>
            </a:r>
            <a:endParaRPr altLang="en-US" dirty="0" sz="2000" lang="zh-CN" spc="200">
              <a:solidFill>
                <a:schemeClr val="tx1">
                  <a:lumMod val="85000"/>
                  <a:lumOff val="15000"/>
                </a:schemeClr>
              </a:solidFill>
              <a:latin typeface="+mn-ea"/>
              <a:sym typeface="+mn-ea"/>
            </a:endParaRPr>
          </a:p>
        </p:txBody>
      </p:sp>
      <p:sp>
        <p:nvSpPr>
          <p:cNvPr id="1049484" name="圆角矩形 8"/>
          <p:cNvSpPr/>
          <p:nvPr>
            <p:custDataLst>
              <p:tags r:id="rId10"/>
            </p:custDataLst>
          </p:nvPr>
        </p:nvSpPr>
        <p:spPr>
          <a:xfrm>
            <a:off x="8984650"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86" name="圆角矩形 9"/>
          <p:cNvSpPr/>
          <p:nvPr>
            <p:custDataLst>
              <p:tags r:id="rId11"/>
            </p:custDataLst>
          </p:nvPr>
        </p:nvSpPr>
        <p:spPr>
          <a:xfrm>
            <a:off x="8987190"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88" name="文本框 10"/>
          <p:cNvSpPr txBox="1"/>
          <p:nvPr>
            <p:custDataLst>
              <p:tags r:id="rId12"/>
            </p:custDataLst>
          </p:nvPr>
        </p:nvSpPr>
        <p:spPr>
          <a:xfrm>
            <a:off x="9141531" y="218974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鼓励学生在实践中发现问题、分析问题并寻求解决方案，促进思维的发展。</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22" name="标题 2"/>
          <p:cNvSpPr>
            <a:spLocks noGrp="1"/>
          </p:cNvSpPr>
          <p:nvPr>
            <p:ph type="title" idx="2"/>
          </p:nvPr>
        </p:nvSpPr>
        <p:spPr/>
        <p:txBody>
          <a:bodyPr/>
          <a:p>
            <a:r>
              <a:rPr altLang="en-US" lang="zh-CN"/>
              <a:t>强化逻辑训练，提高分析与综合能力</a:t>
            </a:r>
            <a:endParaRPr altLang="en-US" lang="zh-CN"/>
          </a:p>
        </p:txBody>
      </p:sp>
      <p:sp>
        <p:nvSpPr>
          <p:cNvPr id="1049524" name="对角圆角矩形 15"/>
          <p:cNvSpPr/>
          <p:nvPr>
            <p:custDataLst>
              <p:tags r:id="rId1"/>
            </p:custDataLst>
          </p:nvPr>
        </p:nvSpPr>
        <p:spPr>
          <a:xfrm>
            <a:off x="1305000" y="4106881"/>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6" name="对角圆角矩形 16"/>
          <p:cNvSpPr/>
          <p:nvPr>
            <p:custDataLst>
              <p:tags r:id="rId2"/>
            </p:custDataLst>
          </p:nvPr>
        </p:nvSpPr>
        <p:spPr>
          <a:xfrm>
            <a:off x="1305000" y="3960308"/>
            <a:ext cx="582800" cy="55611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8" name="直角三角形 17"/>
          <p:cNvSpPr/>
          <p:nvPr>
            <p:custDataLst>
              <p:tags r:id="rId3"/>
            </p:custDataLst>
          </p:nvPr>
        </p:nvSpPr>
        <p:spPr>
          <a:xfrm>
            <a:off x="1887930" y="3960981"/>
            <a:ext cx="87808" cy="146346"/>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0" name="文本框 27"/>
          <p:cNvSpPr txBox="1"/>
          <p:nvPr>
            <p:custDataLst>
              <p:tags r:id="rId4"/>
            </p:custDataLst>
          </p:nvPr>
        </p:nvSpPr>
        <p:spPr>
          <a:xfrm>
            <a:off x="1925582" y="4118311"/>
            <a:ext cx="8652018" cy="793200"/>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综合能力：鼓励初中生将所学知识综合运用，提高解决实际问题的能力。</a:t>
            </a:r>
            <a:endParaRPr altLang="zh-CN" dirty="0" lang="en-US">
              <a:solidFill>
                <a:schemeClr val="dk1">
                  <a:lumMod val="80000"/>
                  <a:lumOff val="20000"/>
                </a:schemeClr>
              </a:solidFill>
              <a:latin typeface="+mn-ea"/>
              <a:sym typeface="+mn-ea"/>
            </a:endParaRPr>
          </a:p>
        </p:txBody>
      </p:sp>
      <p:sp>
        <p:nvSpPr>
          <p:cNvPr id="1049532" name="对角圆角矩形 52"/>
          <p:cNvSpPr/>
          <p:nvPr>
            <p:custDataLst>
              <p:tags r:id="rId5"/>
            </p:custDataLst>
          </p:nvPr>
        </p:nvSpPr>
        <p:spPr>
          <a:xfrm>
            <a:off x="1305000" y="1436295"/>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4" name="对角圆角矩形 53"/>
          <p:cNvSpPr/>
          <p:nvPr>
            <p:custDataLst>
              <p:tags r:id="rId6"/>
            </p:custDataLst>
          </p:nvPr>
        </p:nvSpPr>
        <p:spPr>
          <a:xfrm>
            <a:off x="1305000" y="1289050"/>
            <a:ext cx="582800" cy="55611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6" name="直角三角形 54"/>
          <p:cNvSpPr/>
          <p:nvPr>
            <p:custDataLst>
              <p:tags r:id="rId7"/>
            </p:custDataLst>
          </p:nvPr>
        </p:nvSpPr>
        <p:spPr>
          <a:xfrm>
            <a:off x="1887930" y="1289722"/>
            <a:ext cx="87808" cy="146346"/>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8" name="文本框 56"/>
          <p:cNvSpPr txBox="1"/>
          <p:nvPr>
            <p:custDataLst>
              <p:tags r:id="rId8"/>
            </p:custDataLst>
          </p:nvPr>
        </p:nvSpPr>
        <p:spPr>
          <a:xfrm>
            <a:off x="1925582" y="1439657"/>
            <a:ext cx="8652018" cy="793200"/>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逻辑训练：通过数学、物理等学科的练习题，培养初中生的逻辑推理能力。</a:t>
            </a:r>
            <a:endParaRPr altLang="en-US" dirty="0" lang="zh-CN">
              <a:solidFill>
                <a:schemeClr val="dk1">
                  <a:lumMod val="80000"/>
                  <a:lumOff val="20000"/>
                </a:schemeClr>
              </a:solidFill>
              <a:latin typeface="+mn-ea"/>
              <a:sym typeface="+mn-ea"/>
            </a:endParaRPr>
          </a:p>
        </p:txBody>
      </p:sp>
      <p:sp>
        <p:nvSpPr>
          <p:cNvPr id="1049540" name="对角圆角矩形 5"/>
          <p:cNvSpPr/>
          <p:nvPr>
            <p:custDataLst>
              <p:tags r:id="rId9"/>
            </p:custDataLst>
          </p:nvPr>
        </p:nvSpPr>
        <p:spPr>
          <a:xfrm>
            <a:off x="1305000" y="2771588"/>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2" name="对角圆角矩形 6"/>
          <p:cNvSpPr/>
          <p:nvPr>
            <p:custDataLst>
              <p:tags r:id="rId10"/>
            </p:custDataLst>
          </p:nvPr>
        </p:nvSpPr>
        <p:spPr>
          <a:xfrm>
            <a:off x="1305000" y="2624343"/>
            <a:ext cx="582800" cy="55611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4" name="直角三角形 7"/>
          <p:cNvSpPr/>
          <p:nvPr>
            <p:custDataLst>
              <p:tags r:id="rId11"/>
            </p:custDataLst>
          </p:nvPr>
        </p:nvSpPr>
        <p:spPr>
          <a:xfrm>
            <a:off x="1887930" y="2625688"/>
            <a:ext cx="87808" cy="146346"/>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6" name="文本框 8"/>
          <p:cNvSpPr txBox="1"/>
          <p:nvPr>
            <p:custDataLst>
              <p:tags r:id="rId12"/>
            </p:custDataLst>
          </p:nvPr>
        </p:nvSpPr>
        <p:spPr>
          <a:xfrm>
            <a:off x="1925582" y="2783018"/>
            <a:ext cx="8652018" cy="793200"/>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分析能力：引导学生对问题进行分析，学会拆解问题，理解问题的本质。</a:t>
            </a:r>
            <a:endParaRPr altLang="en-US" dirty="0" lang="zh-CN">
              <a:solidFill>
                <a:schemeClr val="dk1">
                  <a:lumMod val="80000"/>
                  <a:lumOff val="20000"/>
                </a:schemeClr>
              </a:solidFill>
              <a:latin typeface="+mn-ea"/>
              <a:sym typeface="+mn-ea"/>
            </a:endParaRPr>
          </a:p>
        </p:txBody>
      </p:sp>
      <p:sp>
        <p:nvSpPr>
          <p:cNvPr id="1049548" name="对角圆角矩形 9"/>
          <p:cNvSpPr/>
          <p:nvPr>
            <p:custDataLst>
              <p:tags r:id="rId13"/>
            </p:custDataLst>
          </p:nvPr>
        </p:nvSpPr>
        <p:spPr>
          <a:xfrm>
            <a:off x="1305000" y="5442847"/>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0" name="对角圆角矩形 10"/>
          <p:cNvSpPr/>
          <p:nvPr>
            <p:custDataLst>
              <p:tags r:id="rId14"/>
            </p:custDataLst>
          </p:nvPr>
        </p:nvSpPr>
        <p:spPr>
          <a:xfrm>
            <a:off x="1305000" y="5295601"/>
            <a:ext cx="582800" cy="55611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2" name="直角三角形 11"/>
          <p:cNvSpPr/>
          <p:nvPr>
            <p:custDataLst>
              <p:tags r:id="rId15"/>
            </p:custDataLst>
          </p:nvPr>
        </p:nvSpPr>
        <p:spPr>
          <a:xfrm>
            <a:off x="1887930" y="5296274"/>
            <a:ext cx="87808" cy="146346"/>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4" name="文本框 12"/>
          <p:cNvSpPr txBox="1"/>
          <p:nvPr>
            <p:custDataLst>
              <p:tags r:id="rId16"/>
            </p:custDataLst>
          </p:nvPr>
        </p:nvSpPr>
        <p:spPr>
          <a:xfrm>
            <a:off x="1925582" y="5453604"/>
            <a:ext cx="8652018" cy="793200"/>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思维拓展：通过开展辩论、写作等活动，拓展初中生的思维广度与深度。</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88" name="标题 1"/>
          <p:cNvSpPr>
            <a:spLocks noGrp="1"/>
          </p:cNvSpPr>
          <p:nvPr>
            <p:ph type="title" idx="5"/>
            <p:custDataLst>
              <p:tags r:id="rId1"/>
            </p:custDataLst>
          </p:nvPr>
        </p:nvSpPr>
        <p:spPr/>
        <p:txBody>
          <a:bodyPr/>
          <a:p>
            <a:r>
              <a:rPr altLang="en-US" dirty="0" lang="zh-CN"/>
              <a:t>训练初中生问题解决能力的途径与技巧</a:t>
            </a:r>
            <a:endParaRPr altLang="en-US" dirty="0" lang="zh-CN"/>
          </a:p>
        </p:txBody>
      </p:sp>
      <p:sp>
        <p:nvSpPr>
          <p:cNvPr id="1049590" name="文本占位符 3"/>
          <p:cNvSpPr>
            <a:spLocks noGrp="1"/>
          </p:cNvSpPr>
          <p:nvPr>
            <p:ph type="body" idx="1"/>
            <p:custDataLst>
              <p:tags r:id="rId2"/>
            </p:custDataLst>
          </p:nvPr>
        </p:nvSpPr>
        <p:spPr/>
        <p:txBody>
          <a:bodyPr/>
          <a:p>
            <a:r>
              <a:rPr altLang="en-US" lang="zh-CN"/>
              <a:t>04</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36" name="标题 2"/>
          <p:cNvSpPr>
            <a:spLocks noGrp="1"/>
          </p:cNvSpPr>
          <p:nvPr>
            <p:ph type="title" idx="2"/>
          </p:nvPr>
        </p:nvSpPr>
        <p:spPr/>
        <p:txBody>
          <a:bodyPr/>
          <a:p>
            <a:r>
              <a:rPr altLang="en-US" lang="zh-CN"/>
              <a:t>创设问题情境，提高问题意识</a:t>
            </a:r>
            <a:endParaRPr altLang="en-US" lang="zh-CN"/>
          </a:p>
        </p:txBody>
      </p:sp>
      <p:sp>
        <p:nvSpPr>
          <p:cNvPr id="1049638" name="五边形 30"/>
          <p:cNvSpPr/>
          <p:nvPr>
            <p:custDataLst>
              <p:tags r:id="rId1"/>
            </p:custDataLst>
          </p:nvPr>
        </p:nvSpPr>
        <p:spPr>
          <a:xfrm>
            <a:off x="608330" y="319257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40" name="燕尾形 36"/>
          <p:cNvSpPr/>
          <p:nvPr>
            <p:custDataLst>
              <p:tags r:id="rId2"/>
            </p:custDataLst>
          </p:nvPr>
        </p:nvSpPr>
        <p:spPr>
          <a:xfrm>
            <a:off x="3220372" y="319257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42" name="燕尾形 37"/>
          <p:cNvSpPr/>
          <p:nvPr>
            <p:custDataLst>
              <p:tags r:id="rId3"/>
            </p:custDataLst>
          </p:nvPr>
        </p:nvSpPr>
        <p:spPr>
          <a:xfrm>
            <a:off x="8444456" y="319257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44" name="燕尾形 38"/>
          <p:cNvSpPr/>
          <p:nvPr>
            <p:custDataLst>
              <p:tags r:id="rId4"/>
            </p:custDataLst>
          </p:nvPr>
        </p:nvSpPr>
        <p:spPr>
          <a:xfrm>
            <a:off x="5832414" y="319257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46" name="文本框 3"/>
          <p:cNvSpPr txBox="1"/>
          <p:nvPr>
            <p:custDataLst>
              <p:tags r:id="rId5"/>
            </p:custDataLst>
          </p:nvPr>
        </p:nvSpPr>
        <p:spPr>
          <a:xfrm>
            <a:off x="3159565" y="462638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创设趣味性问题情境，激发学生的学习兴趣</a:t>
            </a:r>
            <a:endParaRPr altLang="en-US" sz="1400" lang="zh-CN" spc="150">
              <a:solidFill>
                <a:schemeClr val="tx1"/>
              </a:solidFill>
              <a:effectLst/>
              <a:latin typeface="+mn-ea"/>
              <a:sym typeface="+mn-ea"/>
            </a:endParaRPr>
          </a:p>
        </p:txBody>
      </p:sp>
      <p:sp>
        <p:nvSpPr>
          <p:cNvPr id="1049648" name="文本框 6"/>
          <p:cNvSpPr txBox="1"/>
          <p:nvPr>
            <p:custDataLst>
              <p:tags r:id="rId6"/>
            </p:custDataLst>
          </p:nvPr>
        </p:nvSpPr>
        <p:spPr>
          <a:xfrm>
            <a:off x="608330" y="153934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创设生活化问题情境，引导学生发现生活中的问题</a:t>
            </a:r>
            <a:endParaRPr altLang="en-US" dirty="0" sz="1400" lang="zh-CN" spc="150">
              <a:solidFill>
                <a:schemeClr val="tx1"/>
              </a:solidFill>
              <a:effectLst/>
              <a:latin typeface="+mn-ea"/>
              <a:sym typeface="+mn-ea"/>
            </a:endParaRPr>
          </a:p>
        </p:txBody>
      </p:sp>
      <p:sp>
        <p:nvSpPr>
          <p:cNvPr id="1049650" name="文本框 7"/>
          <p:cNvSpPr txBox="1"/>
          <p:nvPr>
            <p:custDataLst>
              <p:tags r:id="rId7"/>
            </p:custDataLst>
          </p:nvPr>
        </p:nvSpPr>
        <p:spPr>
          <a:xfrm>
            <a:off x="5830652" y="153934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创设开放性问题情境，培养学生的创新思维</a:t>
            </a:r>
            <a:endParaRPr altLang="en-US" sz="1400" lang="zh-CN" spc="150">
              <a:solidFill>
                <a:schemeClr val="tx1"/>
              </a:solidFill>
              <a:effectLst/>
              <a:latin typeface="+mn-ea"/>
              <a:sym typeface="+mn-ea"/>
            </a:endParaRPr>
          </a:p>
        </p:txBody>
      </p:sp>
      <p:sp>
        <p:nvSpPr>
          <p:cNvPr id="1049652" name="文本框 8"/>
          <p:cNvSpPr txBox="1"/>
          <p:nvPr>
            <p:custDataLst>
              <p:tags r:id="rId8"/>
            </p:custDataLst>
          </p:nvPr>
        </p:nvSpPr>
        <p:spPr>
          <a:xfrm>
            <a:off x="8441812" y="462638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创设递进性问题情境，引导学生深入思考</a:t>
            </a:r>
            <a:endParaRPr altLang="en-US" sz="1400" lang="zh-CN" spc="150">
              <a:solidFill>
                <a:schemeClr val="tx1"/>
              </a:solidFill>
              <a:effectLst/>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86" name="标题 2"/>
          <p:cNvSpPr>
            <a:spLocks noGrp="1"/>
          </p:cNvSpPr>
          <p:nvPr>
            <p:ph type="title" idx="2"/>
          </p:nvPr>
        </p:nvSpPr>
        <p:spPr/>
        <p:txBody>
          <a:bodyPr/>
          <a:p>
            <a:r>
              <a:rPr altLang="en-US" lang="zh-CN"/>
              <a:t>分析问题要素，制定解决方案</a:t>
            </a:r>
            <a:endParaRPr altLang="en-US" lang="zh-CN"/>
          </a:p>
        </p:txBody>
      </p:sp>
      <p:sp>
        <p:nvSpPr>
          <p:cNvPr id="1049688" name="正文"/>
          <p:cNvSpPr txBox="1"/>
          <p:nvPr>
            <p:custDataLst>
              <p:tags r:id="rId1"/>
            </p:custDataLst>
          </p:nvPr>
        </p:nvSpPr>
        <p:spPr>
          <a:xfrm>
            <a:off x="2266284" y="1289050"/>
            <a:ext cx="7653082" cy="10117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分析问题要素：明确问题的核心，找出关键信息，确定问题的类型和难度。</a:t>
            </a:r>
            <a:endParaRPr altLang="en-US" dirty="0" sz="1200" lang="zh-CN" spc="150">
              <a:solidFill>
                <a:schemeClr val="tx1">
                  <a:lumMod val="65000"/>
                  <a:lumOff val="35000"/>
                </a:schemeClr>
              </a:solidFill>
              <a:latin typeface="+mn-ea"/>
              <a:sym typeface="+mn-ea"/>
            </a:endParaRPr>
          </a:p>
        </p:txBody>
      </p:sp>
      <p:sp>
        <p:nvSpPr>
          <p:cNvPr id="1049690" name="正文"/>
          <p:cNvSpPr txBox="1"/>
          <p:nvPr>
            <p:custDataLst>
              <p:tags r:id="rId2"/>
            </p:custDataLst>
          </p:nvPr>
        </p:nvSpPr>
        <p:spPr>
          <a:xfrm>
            <a:off x="2266284" y="2605345"/>
            <a:ext cx="7653082" cy="10117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制定解决方案：根据问题要素，制定可行的解决方案，考虑多种可能性，选择最佳方案。</a:t>
            </a:r>
            <a:endParaRPr altLang="en-US" dirty="0" sz="1200" lang="zh-CN" spc="150">
              <a:solidFill>
                <a:schemeClr val="tx1">
                  <a:lumMod val="65000"/>
                  <a:lumOff val="35000"/>
                </a:schemeClr>
              </a:solidFill>
              <a:latin typeface="+mn-ea"/>
              <a:sym typeface="+mn-ea"/>
            </a:endParaRPr>
          </a:p>
        </p:txBody>
      </p:sp>
      <p:sp>
        <p:nvSpPr>
          <p:cNvPr id="1049692" name="正文"/>
          <p:cNvSpPr txBox="1"/>
          <p:nvPr>
            <p:custDataLst>
              <p:tags r:id="rId3"/>
            </p:custDataLst>
          </p:nvPr>
        </p:nvSpPr>
        <p:spPr>
          <a:xfrm>
            <a:off x="2266284" y="3921641"/>
            <a:ext cx="7653082" cy="10117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实施解决方案：按照制定的方案，逐步实施，注意细节和效果评估。</a:t>
            </a:r>
            <a:endParaRPr altLang="en-US" dirty="0" sz="1200" lang="zh-CN" spc="150">
              <a:solidFill>
                <a:schemeClr val="tx1">
                  <a:lumMod val="65000"/>
                  <a:lumOff val="35000"/>
                </a:schemeClr>
              </a:solidFill>
              <a:latin typeface="+mn-ea"/>
              <a:sym typeface="+mn-ea"/>
            </a:endParaRPr>
          </a:p>
        </p:txBody>
      </p:sp>
      <p:sp>
        <p:nvSpPr>
          <p:cNvPr id="1049694" name="正文"/>
          <p:cNvSpPr txBox="1"/>
          <p:nvPr>
            <p:custDataLst>
              <p:tags r:id="rId4"/>
            </p:custDataLst>
          </p:nvPr>
        </p:nvSpPr>
        <p:spPr>
          <a:xfrm>
            <a:off x="2266284" y="5237936"/>
            <a:ext cx="7653082" cy="10117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总结反思：对整个解决问题过程进行总结和反思，找出不足之处，提高解决问题的能力。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28" name="标题 2"/>
          <p:cNvSpPr>
            <a:spLocks noGrp="1"/>
          </p:cNvSpPr>
          <p:nvPr>
            <p:ph type="title" idx="2"/>
          </p:nvPr>
        </p:nvSpPr>
        <p:spPr/>
        <p:txBody>
          <a:bodyPr/>
          <a:p>
            <a:r>
              <a:rPr altLang="en-US" lang="zh-CN"/>
              <a:t>运用创新方法，尝试多种途径解决问题</a:t>
            </a:r>
            <a:endParaRPr altLang="en-US" lang="zh-CN"/>
          </a:p>
        </p:txBody>
      </p:sp>
      <p:sp>
        <p:nvSpPr>
          <p:cNvPr id="1049730" name="圆角矩形 3"/>
          <p:cNvSpPr/>
          <p:nvPr>
            <p:custDataLst>
              <p:tags r:id="rId1"/>
            </p:custDataLst>
          </p:nvPr>
        </p:nvSpPr>
        <p:spPr>
          <a:xfrm rot="16200000">
            <a:off x="5608955" y="-361140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32" name="圆角矩形 4"/>
          <p:cNvSpPr/>
          <p:nvPr>
            <p:custDataLst>
              <p:tags r:id="rId2"/>
            </p:custDataLst>
          </p:nvPr>
        </p:nvSpPr>
        <p:spPr>
          <a:xfrm rot="16200000">
            <a:off x="198411" y="179913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34" name="圆角矩形 5"/>
          <p:cNvSpPr/>
          <p:nvPr>
            <p:custDataLst>
              <p:tags r:id="rId3"/>
            </p:custDataLst>
          </p:nvPr>
        </p:nvSpPr>
        <p:spPr>
          <a:xfrm rot="16200000">
            <a:off x="5610230" y="-233830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36" name="圆角矩形 6"/>
          <p:cNvSpPr/>
          <p:nvPr>
            <p:custDataLst>
              <p:tags r:id="rId4"/>
            </p:custDataLst>
          </p:nvPr>
        </p:nvSpPr>
        <p:spPr>
          <a:xfrm rot="16200000">
            <a:off x="199686" y="307288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38" name="圆角矩形 9"/>
          <p:cNvSpPr/>
          <p:nvPr>
            <p:custDataLst>
              <p:tags r:id="rId5"/>
            </p:custDataLst>
          </p:nvPr>
        </p:nvSpPr>
        <p:spPr>
          <a:xfrm rot="16200000">
            <a:off x="5608955" y="-108941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40" name="圆角矩形 10"/>
          <p:cNvSpPr/>
          <p:nvPr>
            <p:custDataLst>
              <p:tags r:id="rId6"/>
            </p:custDataLst>
          </p:nvPr>
        </p:nvSpPr>
        <p:spPr>
          <a:xfrm rot="16200000">
            <a:off x="198411" y="432112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42" name="圆角矩形 11"/>
          <p:cNvSpPr/>
          <p:nvPr>
            <p:custDataLst>
              <p:tags r:id="rId7"/>
            </p:custDataLst>
          </p:nvPr>
        </p:nvSpPr>
        <p:spPr>
          <a:xfrm rot="16200000">
            <a:off x="5610230" y="18305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44" name="圆角矩形 12"/>
          <p:cNvSpPr/>
          <p:nvPr>
            <p:custDataLst>
              <p:tags r:id="rId8"/>
            </p:custDataLst>
          </p:nvPr>
        </p:nvSpPr>
        <p:spPr>
          <a:xfrm rot="16200000">
            <a:off x="199686" y="559423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46" name="文本框 7"/>
          <p:cNvSpPr txBox="1"/>
          <p:nvPr>
            <p:custDataLst>
              <p:tags r:id="rId9"/>
            </p:custDataLst>
          </p:nvPr>
        </p:nvSpPr>
        <p:spPr>
          <a:xfrm>
            <a:off x="1069249" y="3910568"/>
            <a:ext cx="10506261" cy="966322"/>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实践应用：将问题解决能力应用于实际生活中，通过解决实际问题来提高初中生的能力。</a:t>
            </a:r>
            <a:endParaRPr altLang="en-US" dirty="0" sz="2400" lang="zh-CN">
              <a:latin typeface="+mn-ea"/>
              <a:ea typeface="+mn-ea"/>
            </a:endParaRPr>
          </a:p>
        </p:txBody>
      </p:sp>
      <p:sp>
        <p:nvSpPr>
          <p:cNvPr id="1049748" name="文本框 8"/>
          <p:cNvSpPr txBox="1"/>
          <p:nvPr>
            <p:custDataLst>
              <p:tags r:id="rId10"/>
            </p:custDataLst>
          </p:nvPr>
        </p:nvSpPr>
        <p:spPr>
          <a:xfrm>
            <a:off x="1069249" y="5184313"/>
            <a:ext cx="10506261" cy="965526"/>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反思与总结：在训练过程中，鼓励初中生反思自己的问题解决过程，总结经验教训，进一步提高解决问题的能力。</a:t>
            </a:r>
            <a:endParaRPr altLang="en-US" dirty="0" sz="2400" lang="zh-CN">
              <a:latin typeface="+mn-ea"/>
              <a:ea typeface="+mn-ea"/>
            </a:endParaRPr>
          </a:p>
        </p:txBody>
      </p:sp>
      <p:sp>
        <p:nvSpPr>
          <p:cNvPr id="1049750" name="文本框 13"/>
          <p:cNvSpPr txBox="1"/>
          <p:nvPr>
            <p:custDataLst>
              <p:tags r:id="rId11"/>
            </p:custDataLst>
          </p:nvPr>
        </p:nvSpPr>
        <p:spPr>
          <a:xfrm>
            <a:off x="1069249" y="1388580"/>
            <a:ext cx="10506261" cy="966322"/>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创新思维训练：通过游戏、活动等方式培养初中生的创新思维，提高解决问题的能力。</a:t>
            </a:r>
            <a:endParaRPr altLang="en-US" dirty="0" sz="2400" lang="zh-CN">
              <a:latin typeface="+mn-ea"/>
              <a:ea typeface="+mn-ea"/>
            </a:endParaRPr>
          </a:p>
        </p:txBody>
      </p:sp>
      <p:sp>
        <p:nvSpPr>
          <p:cNvPr id="1049752" name="文本框 14"/>
          <p:cNvSpPr txBox="1"/>
          <p:nvPr>
            <p:custDataLst>
              <p:tags r:id="rId12"/>
            </p:custDataLst>
          </p:nvPr>
        </p:nvSpPr>
        <p:spPr>
          <a:xfrm>
            <a:off x="1069249" y="2663600"/>
            <a:ext cx="10506261" cy="965526"/>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尝试多种途径：鼓励初中生尝试不同的方法和思路，培养其发散性思维和灵活性。</a:t>
            </a:r>
            <a:endParaRPr altLang="en-US" dirty="0" sz="2400" lang="zh-CN">
              <a:latin typeface="+mn-ea"/>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86" name="标题 2"/>
          <p:cNvSpPr>
            <a:spLocks noGrp="1"/>
          </p:cNvSpPr>
          <p:nvPr>
            <p:ph type="title" idx="2"/>
          </p:nvPr>
        </p:nvSpPr>
        <p:spPr/>
        <p:txBody>
          <a:bodyPr/>
          <a:p>
            <a:r>
              <a:rPr altLang="en-US" lang="zh-CN"/>
              <a:t>总结经验教训，提升问题解决能力</a:t>
            </a:r>
            <a:endParaRPr altLang="en-US" lang="zh-CN"/>
          </a:p>
        </p:txBody>
      </p:sp>
      <p:sp>
        <p:nvSpPr>
          <p:cNvPr id="1049788" name="对角圆角矩形 15"/>
          <p:cNvSpPr/>
          <p:nvPr>
            <p:custDataLst>
              <p:tags r:id="rId1"/>
            </p:custDataLst>
          </p:nvPr>
        </p:nvSpPr>
        <p:spPr>
          <a:xfrm>
            <a:off x="1305000" y="4106881"/>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0" name="对角圆角矩形 16"/>
          <p:cNvSpPr/>
          <p:nvPr>
            <p:custDataLst>
              <p:tags r:id="rId2"/>
            </p:custDataLst>
          </p:nvPr>
        </p:nvSpPr>
        <p:spPr>
          <a:xfrm>
            <a:off x="1305000" y="3960308"/>
            <a:ext cx="582800" cy="55611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2" name="直角三角形 17"/>
          <p:cNvSpPr/>
          <p:nvPr>
            <p:custDataLst>
              <p:tags r:id="rId3"/>
            </p:custDataLst>
          </p:nvPr>
        </p:nvSpPr>
        <p:spPr>
          <a:xfrm>
            <a:off x="1887930" y="3960981"/>
            <a:ext cx="87808" cy="146346"/>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4" name="文本框 27"/>
          <p:cNvSpPr txBox="1"/>
          <p:nvPr>
            <p:custDataLst>
              <p:tags r:id="rId4"/>
            </p:custDataLst>
          </p:nvPr>
        </p:nvSpPr>
        <p:spPr>
          <a:xfrm>
            <a:off x="1925582" y="4118311"/>
            <a:ext cx="8652018" cy="793200"/>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借鉴他人经验：向他人学习，借鉴他们的成功经验和技巧，以丰富自己的问题解决能力。</a:t>
            </a:r>
            <a:endParaRPr altLang="zh-CN" dirty="0" lang="en-US">
              <a:solidFill>
                <a:schemeClr val="dk1">
                  <a:lumMod val="80000"/>
                  <a:lumOff val="20000"/>
                </a:schemeClr>
              </a:solidFill>
              <a:latin typeface="+mn-ea"/>
              <a:sym typeface="+mn-ea"/>
            </a:endParaRPr>
          </a:p>
        </p:txBody>
      </p:sp>
      <p:sp>
        <p:nvSpPr>
          <p:cNvPr id="1049796" name="对角圆角矩形 52"/>
          <p:cNvSpPr/>
          <p:nvPr>
            <p:custDataLst>
              <p:tags r:id="rId5"/>
            </p:custDataLst>
          </p:nvPr>
        </p:nvSpPr>
        <p:spPr>
          <a:xfrm>
            <a:off x="1305000" y="1436295"/>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8" name="对角圆角矩形 53"/>
          <p:cNvSpPr/>
          <p:nvPr>
            <p:custDataLst>
              <p:tags r:id="rId6"/>
            </p:custDataLst>
          </p:nvPr>
        </p:nvSpPr>
        <p:spPr>
          <a:xfrm>
            <a:off x="1305000" y="1289050"/>
            <a:ext cx="582800" cy="55611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0" name="直角三角形 54"/>
          <p:cNvSpPr/>
          <p:nvPr>
            <p:custDataLst>
              <p:tags r:id="rId7"/>
            </p:custDataLst>
          </p:nvPr>
        </p:nvSpPr>
        <p:spPr>
          <a:xfrm>
            <a:off x="1887930" y="1289722"/>
            <a:ext cx="87808" cy="146346"/>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2" name="文本框 56"/>
          <p:cNvSpPr txBox="1"/>
          <p:nvPr>
            <p:custDataLst>
              <p:tags r:id="rId8"/>
            </p:custDataLst>
          </p:nvPr>
        </p:nvSpPr>
        <p:spPr>
          <a:xfrm>
            <a:off x="1925582" y="1439657"/>
            <a:ext cx="8652018" cy="793200"/>
          </a:xfrm>
          <a:prstGeom prst="rect"/>
          <a:noFill/>
        </p:spPr>
        <p:txBody>
          <a:bodyPr anchor="ctr" anchorCtr="0" bIns="107950" rtlCol="0" tIns="0" wrap="square">
            <a:normAutofit fontScale="78889" lnSpcReduction="10000"/>
          </a:bodyPr>
          <a:p>
            <a:pPr>
              <a:lnSpc>
                <a:spcPct val="150000"/>
              </a:lnSpc>
            </a:pPr>
            <a:r>
              <a:rPr altLang="en-US" dirty="0" lang="zh-CN">
                <a:solidFill>
                  <a:schemeClr val="dk1">
                    <a:lumMod val="80000"/>
                    <a:lumOff val="20000"/>
                  </a:schemeClr>
                </a:solidFill>
                <a:latin typeface="+mn-ea"/>
                <a:sym typeface="+mn-ea"/>
              </a:rPr>
              <a:t>总结经验教训：在解决问题后，及时总结经验和教训，分析成功和失败的原因，以便更好地应对类似问题。</a:t>
            </a:r>
            <a:endParaRPr altLang="en-US" dirty="0" lang="zh-CN">
              <a:solidFill>
                <a:schemeClr val="dk1">
                  <a:lumMod val="80000"/>
                  <a:lumOff val="20000"/>
                </a:schemeClr>
              </a:solidFill>
              <a:latin typeface="+mn-ea"/>
              <a:sym typeface="+mn-ea"/>
            </a:endParaRPr>
          </a:p>
        </p:txBody>
      </p:sp>
      <p:sp>
        <p:nvSpPr>
          <p:cNvPr id="1049804" name="对角圆角矩形 5"/>
          <p:cNvSpPr/>
          <p:nvPr>
            <p:custDataLst>
              <p:tags r:id="rId9"/>
            </p:custDataLst>
          </p:nvPr>
        </p:nvSpPr>
        <p:spPr>
          <a:xfrm>
            <a:off x="1305000" y="2771588"/>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6" name="对角圆角矩形 6"/>
          <p:cNvSpPr/>
          <p:nvPr>
            <p:custDataLst>
              <p:tags r:id="rId10"/>
            </p:custDataLst>
          </p:nvPr>
        </p:nvSpPr>
        <p:spPr>
          <a:xfrm>
            <a:off x="1305000" y="2624343"/>
            <a:ext cx="582800" cy="55611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8" name="直角三角形 7"/>
          <p:cNvSpPr/>
          <p:nvPr>
            <p:custDataLst>
              <p:tags r:id="rId11"/>
            </p:custDataLst>
          </p:nvPr>
        </p:nvSpPr>
        <p:spPr>
          <a:xfrm>
            <a:off x="1887930" y="2625688"/>
            <a:ext cx="87808" cy="146346"/>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0" name="文本框 8"/>
          <p:cNvSpPr txBox="1"/>
          <p:nvPr>
            <p:custDataLst>
              <p:tags r:id="rId12"/>
            </p:custDataLst>
          </p:nvPr>
        </p:nvSpPr>
        <p:spPr>
          <a:xfrm>
            <a:off x="1925582" y="2783018"/>
            <a:ext cx="8652018" cy="793200"/>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反思与改进：不断反思自己的思维方式和方法，发现并改进不足之处，以提高问题解决能力。</a:t>
            </a:r>
            <a:endParaRPr altLang="en-US" dirty="0" lang="zh-CN">
              <a:solidFill>
                <a:schemeClr val="dk1">
                  <a:lumMod val="80000"/>
                  <a:lumOff val="20000"/>
                </a:schemeClr>
              </a:solidFill>
              <a:latin typeface="+mn-ea"/>
              <a:sym typeface="+mn-ea"/>
            </a:endParaRPr>
          </a:p>
        </p:txBody>
      </p:sp>
      <p:sp>
        <p:nvSpPr>
          <p:cNvPr id="1049812" name="对角圆角矩形 9"/>
          <p:cNvSpPr/>
          <p:nvPr>
            <p:custDataLst>
              <p:tags r:id="rId13"/>
            </p:custDataLst>
          </p:nvPr>
        </p:nvSpPr>
        <p:spPr>
          <a:xfrm>
            <a:off x="1305000" y="5442847"/>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4" name="对角圆角矩形 10"/>
          <p:cNvSpPr/>
          <p:nvPr>
            <p:custDataLst>
              <p:tags r:id="rId14"/>
            </p:custDataLst>
          </p:nvPr>
        </p:nvSpPr>
        <p:spPr>
          <a:xfrm>
            <a:off x="1305000" y="5295601"/>
            <a:ext cx="582800" cy="55611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6" name="直角三角形 11"/>
          <p:cNvSpPr/>
          <p:nvPr>
            <p:custDataLst>
              <p:tags r:id="rId15"/>
            </p:custDataLst>
          </p:nvPr>
        </p:nvSpPr>
        <p:spPr>
          <a:xfrm>
            <a:off x="1887930" y="5296274"/>
            <a:ext cx="87808" cy="146346"/>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8" name="文本框 12"/>
          <p:cNvSpPr txBox="1"/>
          <p:nvPr>
            <p:custDataLst>
              <p:tags r:id="rId16"/>
            </p:custDataLst>
          </p:nvPr>
        </p:nvSpPr>
        <p:spPr>
          <a:xfrm>
            <a:off x="1925582" y="5453604"/>
            <a:ext cx="8652018" cy="793200"/>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实践与训练：通过大量的实践和训练，不断锻炼和提高自己的问题解决能力。</a:t>
            </a:r>
            <a:endParaRPr altLang="zh-CN" dirty="0" sz="1600" lang="en-US">
              <a:solidFill>
                <a:schemeClr val="dk1">
                  <a:lumMod val="80000"/>
                  <a:lumOff val="20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52" name="标题 1"/>
          <p:cNvSpPr>
            <a:spLocks noGrp="1"/>
          </p:cNvSpPr>
          <p:nvPr>
            <p:ph type="title" idx="5"/>
            <p:custDataLst>
              <p:tags r:id="rId1"/>
            </p:custDataLst>
          </p:nvPr>
        </p:nvSpPr>
        <p:spPr/>
        <p:txBody>
          <a:bodyPr/>
          <a:p>
            <a:r>
              <a:rPr altLang="en-US" dirty="0" lang="zh-CN"/>
              <a:t>结合学科教学实施思维发展与问题解决能力的培养</a:t>
            </a:r>
            <a:endParaRPr altLang="en-US" dirty="0" lang="zh-CN"/>
          </a:p>
        </p:txBody>
      </p:sp>
      <p:sp>
        <p:nvSpPr>
          <p:cNvPr id="1049854" name="文本占位符 3"/>
          <p:cNvSpPr>
            <a:spLocks noGrp="1"/>
          </p:cNvSpPr>
          <p:nvPr>
            <p:ph type="body" idx="1"/>
            <p:custDataLst>
              <p:tags r:id="rId2"/>
            </p:custDataLst>
          </p:nvPr>
        </p:nvSpPr>
        <p:spPr/>
        <p:txBody>
          <a:bodyPr/>
          <a:p>
            <a:r>
              <a:rPr altLang="en-US" lang="zh-CN"/>
              <a:t>05</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00" name="标题 2"/>
          <p:cNvSpPr>
            <a:spLocks noGrp="1"/>
          </p:cNvSpPr>
          <p:nvPr>
            <p:ph type="title" idx="2"/>
          </p:nvPr>
        </p:nvSpPr>
        <p:spPr/>
        <p:txBody>
          <a:bodyPr/>
          <a:p>
            <a:r>
              <a:rPr altLang="en-US" lang="zh-CN"/>
              <a:t>数学教学中的思维发展与问题解决能力培养</a:t>
            </a:r>
            <a:endParaRPr altLang="en-US" lang="zh-CN"/>
          </a:p>
        </p:txBody>
      </p:sp>
      <p:sp>
        <p:nvSpPr>
          <p:cNvPr id="1049902" name="圆角矩形 3"/>
          <p:cNvSpPr/>
          <p:nvPr>
            <p:custDataLst>
              <p:tags r:id="rId1"/>
            </p:custDataLst>
          </p:nvPr>
        </p:nvSpPr>
        <p:spPr>
          <a:xfrm rot="16200000">
            <a:off x="5608955" y="-361140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04" name="圆角矩形 4"/>
          <p:cNvSpPr/>
          <p:nvPr>
            <p:custDataLst>
              <p:tags r:id="rId2"/>
            </p:custDataLst>
          </p:nvPr>
        </p:nvSpPr>
        <p:spPr>
          <a:xfrm rot="16200000">
            <a:off x="198411" y="179913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06" name="圆角矩形 5"/>
          <p:cNvSpPr/>
          <p:nvPr>
            <p:custDataLst>
              <p:tags r:id="rId3"/>
            </p:custDataLst>
          </p:nvPr>
        </p:nvSpPr>
        <p:spPr>
          <a:xfrm rot="16200000">
            <a:off x="5610230" y="-233830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08" name="圆角矩形 6"/>
          <p:cNvSpPr/>
          <p:nvPr>
            <p:custDataLst>
              <p:tags r:id="rId4"/>
            </p:custDataLst>
          </p:nvPr>
        </p:nvSpPr>
        <p:spPr>
          <a:xfrm rot="16200000">
            <a:off x="199686" y="307288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10" name="圆角矩形 9"/>
          <p:cNvSpPr/>
          <p:nvPr>
            <p:custDataLst>
              <p:tags r:id="rId5"/>
            </p:custDataLst>
          </p:nvPr>
        </p:nvSpPr>
        <p:spPr>
          <a:xfrm rot="16200000">
            <a:off x="5608955" y="-108941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12" name="圆角矩形 10"/>
          <p:cNvSpPr/>
          <p:nvPr>
            <p:custDataLst>
              <p:tags r:id="rId6"/>
            </p:custDataLst>
          </p:nvPr>
        </p:nvSpPr>
        <p:spPr>
          <a:xfrm rot="16200000">
            <a:off x="198411" y="432112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14" name="圆角矩形 11"/>
          <p:cNvSpPr/>
          <p:nvPr>
            <p:custDataLst>
              <p:tags r:id="rId7"/>
            </p:custDataLst>
          </p:nvPr>
        </p:nvSpPr>
        <p:spPr>
          <a:xfrm rot="16200000">
            <a:off x="5610230" y="18305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16" name="圆角矩形 12"/>
          <p:cNvSpPr/>
          <p:nvPr>
            <p:custDataLst>
              <p:tags r:id="rId8"/>
            </p:custDataLst>
          </p:nvPr>
        </p:nvSpPr>
        <p:spPr>
          <a:xfrm rot="16200000">
            <a:off x="199686" y="559423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18" name="文本框 7"/>
          <p:cNvSpPr txBox="1"/>
          <p:nvPr>
            <p:custDataLst>
              <p:tags r:id="rId9"/>
            </p:custDataLst>
          </p:nvPr>
        </p:nvSpPr>
        <p:spPr>
          <a:xfrm>
            <a:off x="1069249" y="3910568"/>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开展数学探究活动，鼓励学生自主思考和解决问题</a:t>
            </a:r>
            <a:endParaRPr altLang="en-US" dirty="0" sz="2400" lang="zh-CN">
              <a:latin typeface="+mn-ea"/>
              <a:ea typeface="+mn-ea"/>
            </a:endParaRPr>
          </a:p>
        </p:txBody>
      </p:sp>
      <p:sp>
        <p:nvSpPr>
          <p:cNvPr id="1049920" name="文本框 8"/>
          <p:cNvSpPr txBox="1"/>
          <p:nvPr>
            <p:custDataLst>
              <p:tags r:id="rId10"/>
            </p:custDataLst>
          </p:nvPr>
        </p:nvSpPr>
        <p:spPr>
          <a:xfrm>
            <a:off x="1069249" y="5184313"/>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结合数学应用题教学，提高学生实际问题的解决能力</a:t>
            </a:r>
            <a:endParaRPr altLang="en-US" dirty="0" sz="2400" lang="zh-CN">
              <a:latin typeface="+mn-ea"/>
              <a:ea typeface="+mn-ea"/>
            </a:endParaRPr>
          </a:p>
        </p:txBody>
      </p:sp>
      <p:sp>
        <p:nvSpPr>
          <p:cNvPr id="1049922" name="文本框 13"/>
          <p:cNvSpPr txBox="1"/>
          <p:nvPr>
            <p:custDataLst>
              <p:tags r:id="rId11"/>
            </p:custDataLst>
          </p:nvPr>
        </p:nvSpPr>
        <p:spPr>
          <a:xfrm>
            <a:off x="1069249" y="1388580"/>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结合数学概念教学，引导学生理解思维方法和问题解决策略</a:t>
            </a:r>
            <a:endParaRPr altLang="en-US" dirty="0" sz="2400" lang="zh-CN">
              <a:latin typeface="+mn-ea"/>
              <a:ea typeface="+mn-ea"/>
            </a:endParaRPr>
          </a:p>
        </p:txBody>
      </p:sp>
      <p:sp>
        <p:nvSpPr>
          <p:cNvPr id="1049924" name="文本框 14"/>
          <p:cNvSpPr txBox="1"/>
          <p:nvPr>
            <p:custDataLst>
              <p:tags r:id="rId12"/>
            </p:custDataLst>
          </p:nvPr>
        </p:nvSpPr>
        <p:spPr>
          <a:xfrm>
            <a:off x="1069249" y="2663600"/>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利用数学例题和习题，训练学生分析和解决问题的能力</a:t>
            </a:r>
            <a:endParaRPr altLang="en-US" dirty="0" sz="2400" lang="zh-CN">
              <a:latin typeface="+mn-ea"/>
              <a:ea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58" name="标题 2"/>
          <p:cNvSpPr>
            <a:spLocks noGrp="1"/>
          </p:cNvSpPr>
          <p:nvPr>
            <p:ph type="title" idx="2"/>
          </p:nvPr>
        </p:nvSpPr>
        <p:spPr/>
        <p:txBody>
          <a:bodyPr/>
          <a:p>
            <a:r>
              <a:rPr altLang="en-US" lang="zh-CN"/>
              <a:t>语文教学中的人文素养与思维能力培养</a:t>
            </a:r>
            <a:endParaRPr altLang="en-US" lang="zh-CN"/>
          </a:p>
        </p:txBody>
      </p:sp>
      <p:sp>
        <p:nvSpPr>
          <p:cNvPr id="1049960" name="正文"/>
          <p:cNvSpPr txBox="1"/>
          <p:nvPr>
            <p:custDataLst>
              <p:tags r:id="rId1"/>
            </p:custDataLst>
          </p:nvPr>
        </p:nvSpPr>
        <p:spPr>
          <a:xfrm>
            <a:off x="2266284" y="1289050"/>
            <a:ext cx="7653082" cy="10117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语文教学中的人文素养：通过阅读、写作等教学活动，培养学生的人文精神、审美能力和文化素养，促进其全面发展。</a:t>
            </a:r>
            <a:endParaRPr altLang="en-US" dirty="0" sz="1200" lang="zh-CN" spc="150">
              <a:solidFill>
                <a:schemeClr val="tx1">
                  <a:lumMod val="65000"/>
                  <a:lumOff val="35000"/>
                </a:schemeClr>
              </a:solidFill>
              <a:latin typeface="+mn-ea"/>
              <a:sym typeface="+mn-ea"/>
            </a:endParaRPr>
          </a:p>
        </p:txBody>
      </p:sp>
      <p:sp>
        <p:nvSpPr>
          <p:cNvPr id="1049962" name="正文"/>
          <p:cNvSpPr txBox="1"/>
          <p:nvPr>
            <p:custDataLst>
              <p:tags r:id="rId2"/>
            </p:custDataLst>
          </p:nvPr>
        </p:nvSpPr>
        <p:spPr>
          <a:xfrm>
            <a:off x="2266284" y="2605345"/>
            <a:ext cx="7653082" cy="10117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语文教学中思维能力的培养：通过语言运用、阅读理解、写作训练等教学活动，培养学生的思维品质、创新能力和解决问题的能力。</a:t>
            </a:r>
            <a:endParaRPr altLang="en-US" dirty="0" sz="1200" lang="zh-CN" spc="150">
              <a:solidFill>
                <a:schemeClr val="tx1">
                  <a:lumMod val="65000"/>
                  <a:lumOff val="35000"/>
                </a:schemeClr>
              </a:solidFill>
              <a:latin typeface="+mn-ea"/>
              <a:sym typeface="+mn-ea"/>
            </a:endParaRPr>
          </a:p>
        </p:txBody>
      </p:sp>
      <p:sp>
        <p:nvSpPr>
          <p:cNvPr id="1049964" name="正文"/>
          <p:cNvSpPr txBox="1"/>
          <p:nvPr>
            <p:custDataLst>
              <p:tags r:id="rId3"/>
            </p:custDataLst>
          </p:nvPr>
        </p:nvSpPr>
        <p:spPr>
          <a:xfrm>
            <a:off x="2266284" y="3921641"/>
            <a:ext cx="7653082" cy="10117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结合学科教学实施思维发展与问题解决能力的培养：在语文教学中，将思维能力的培养与学科内容相结合，通过问题解决、探究性学习等方式，提高学生的思维能力和解决问题的能力。</a:t>
            </a:r>
            <a:endParaRPr altLang="en-US" dirty="0" sz="1200" lang="zh-CN" spc="150">
              <a:solidFill>
                <a:schemeClr val="tx1">
                  <a:lumMod val="65000"/>
                  <a:lumOff val="35000"/>
                </a:schemeClr>
              </a:solidFill>
              <a:latin typeface="+mn-ea"/>
              <a:sym typeface="+mn-ea"/>
            </a:endParaRPr>
          </a:p>
        </p:txBody>
      </p:sp>
      <p:sp>
        <p:nvSpPr>
          <p:cNvPr id="1049966" name="正文"/>
          <p:cNvSpPr txBox="1"/>
          <p:nvPr>
            <p:custDataLst>
              <p:tags r:id="rId4"/>
            </p:custDataLst>
          </p:nvPr>
        </p:nvSpPr>
        <p:spPr>
          <a:xfrm>
            <a:off x="2266284" y="5237936"/>
            <a:ext cx="7653082" cy="10117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语文教学中思维发展与问题解决能力培养的实践案例：介绍一些成功的语文教学实践案例，展示如何通过语文教学培养学生的思维发展与问题解决能力。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00" name="标题 2"/>
          <p:cNvSpPr>
            <a:spLocks noGrp="1"/>
          </p:cNvSpPr>
          <p:nvPr>
            <p:ph type="title" idx="2"/>
          </p:nvPr>
        </p:nvSpPr>
        <p:spPr/>
        <p:txBody>
          <a:bodyPr/>
          <a:p>
            <a:r>
              <a:rPr altLang="en-US" lang="zh-CN"/>
              <a:t>科学教学中的实验探究与创新能力培养</a:t>
            </a:r>
            <a:endParaRPr altLang="en-US" lang="zh-CN"/>
          </a:p>
        </p:txBody>
      </p:sp>
      <p:sp>
        <p:nvSpPr>
          <p:cNvPr id="1050002" name="正文"/>
          <p:cNvSpPr txBox="1"/>
          <p:nvPr>
            <p:custDataLst>
              <p:tags r:id="rId1"/>
            </p:custDataLst>
          </p:nvPr>
        </p:nvSpPr>
        <p:spPr>
          <a:xfrm>
            <a:off x="2266284" y="1289050"/>
            <a:ext cx="7653082" cy="10117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实验探究：通过观察、实验、推理等方式，培养学生的思维能力和问题解决能力</a:t>
            </a:r>
            <a:endParaRPr altLang="en-US" dirty="0" sz="1200" lang="zh-CN" spc="150">
              <a:solidFill>
                <a:schemeClr val="tx1">
                  <a:lumMod val="65000"/>
                  <a:lumOff val="35000"/>
                </a:schemeClr>
              </a:solidFill>
              <a:latin typeface="+mn-ea"/>
              <a:sym typeface="+mn-ea"/>
            </a:endParaRPr>
          </a:p>
        </p:txBody>
      </p:sp>
      <p:sp>
        <p:nvSpPr>
          <p:cNvPr id="1050004" name="正文"/>
          <p:cNvSpPr txBox="1"/>
          <p:nvPr>
            <p:custDataLst>
              <p:tags r:id="rId2"/>
            </p:custDataLst>
          </p:nvPr>
        </p:nvSpPr>
        <p:spPr>
          <a:xfrm>
            <a:off x="2266284" y="2605345"/>
            <a:ext cx="7653082" cy="10117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创新能力：鼓励学生自主设计实验，提出新观点、新方法，培养创新意识和创造力</a:t>
            </a:r>
            <a:endParaRPr altLang="en-US" dirty="0" sz="1200" lang="zh-CN" spc="150">
              <a:solidFill>
                <a:schemeClr val="tx1">
                  <a:lumMod val="65000"/>
                  <a:lumOff val="35000"/>
                </a:schemeClr>
              </a:solidFill>
              <a:latin typeface="+mn-ea"/>
              <a:sym typeface="+mn-ea"/>
            </a:endParaRPr>
          </a:p>
        </p:txBody>
      </p:sp>
      <p:sp>
        <p:nvSpPr>
          <p:cNvPr id="1050006" name="正文"/>
          <p:cNvSpPr txBox="1"/>
          <p:nvPr>
            <p:custDataLst>
              <p:tags r:id="rId3"/>
            </p:custDataLst>
          </p:nvPr>
        </p:nvSpPr>
        <p:spPr>
          <a:xfrm>
            <a:off x="2266284" y="3921641"/>
            <a:ext cx="7653082" cy="10117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学科教学：结合初中学科教学，将实验探究与创新能力培养融入日常教学中</a:t>
            </a:r>
            <a:endParaRPr altLang="en-US" dirty="0" sz="1200" lang="zh-CN" spc="150">
              <a:solidFill>
                <a:schemeClr val="tx1">
                  <a:lumMod val="65000"/>
                  <a:lumOff val="35000"/>
                </a:schemeClr>
              </a:solidFill>
              <a:latin typeface="+mn-ea"/>
              <a:sym typeface="+mn-ea"/>
            </a:endParaRPr>
          </a:p>
        </p:txBody>
      </p:sp>
      <p:sp>
        <p:nvSpPr>
          <p:cNvPr id="1050008" name="正文"/>
          <p:cNvSpPr txBox="1"/>
          <p:nvPr>
            <p:custDataLst>
              <p:tags r:id="rId4"/>
            </p:custDataLst>
          </p:nvPr>
        </p:nvSpPr>
        <p:spPr>
          <a:xfrm>
            <a:off x="2266284" y="5237936"/>
            <a:ext cx="7653082" cy="10117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实践应用：引导学生将所学知识应用于实际生活中，提高解决实际问题的能力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42" name="标题 2"/>
          <p:cNvSpPr>
            <a:spLocks noGrp="1"/>
          </p:cNvSpPr>
          <p:nvPr>
            <p:ph type="title" idx="2"/>
          </p:nvPr>
        </p:nvSpPr>
        <p:spPr/>
        <p:txBody>
          <a:bodyPr/>
          <a:p>
            <a:r>
              <a:rPr altLang="en-US" lang="zh-CN"/>
              <a:t>英语教学中跨文化交际能力的培养与训练</a:t>
            </a:r>
            <a:endParaRPr altLang="en-US" lang="zh-CN"/>
          </a:p>
        </p:txBody>
      </p:sp>
      <p:sp>
        <p:nvSpPr>
          <p:cNvPr id="1050044" name="椭圆 262"/>
          <p:cNvSpPr/>
          <p:nvPr>
            <p:custDataLst>
              <p:tags r:id="rId1"/>
            </p:custDataLst>
          </p:nvPr>
        </p:nvSpPr>
        <p:spPr>
          <a:xfrm>
            <a:off x="2414057" y="4021626"/>
            <a:ext cx="7357027" cy="192476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46" name="椭圆 263"/>
          <p:cNvSpPr/>
          <p:nvPr>
            <p:custDataLst>
              <p:tags r:id="rId2"/>
            </p:custDataLst>
          </p:nvPr>
        </p:nvSpPr>
        <p:spPr>
          <a:xfrm>
            <a:off x="3266271" y="4102011"/>
            <a:ext cx="5577986" cy="165292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48" name="椭圆 264"/>
          <p:cNvSpPr/>
          <p:nvPr>
            <p:custDataLst>
              <p:tags r:id="rId3"/>
            </p:custDataLst>
          </p:nvPr>
        </p:nvSpPr>
        <p:spPr>
          <a:xfrm>
            <a:off x="4064242" y="4338592"/>
            <a:ext cx="3981146" cy="1179731"/>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50" name="椭圆 265"/>
          <p:cNvSpPr/>
          <p:nvPr>
            <p:custDataLst>
              <p:tags r:id="rId4"/>
            </p:custDataLst>
          </p:nvPr>
        </p:nvSpPr>
        <p:spPr>
          <a:xfrm>
            <a:off x="4738693" y="4538575"/>
            <a:ext cx="2631992" cy="779937"/>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52" name="椭圆 266"/>
          <p:cNvSpPr/>
          <p:nvPr>
            <p:custDataLst>
              <p:tags r:id="rId5"/>
            </p:custDataLst>
          </p:nvPr>
        </p:nvSpPr>
        <p:spPr>
          <a:xfrm>
            <a:off x="5430137" y="4743132"/>
            <a:ext cx="1513935" cy="448624"/>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97" name="直接连接符 267"/>
          <p:cNvCxnSpPr>
            <a:cxnSpLocks/>
          </p:cNvCxnSpPr>
          <p:nvPr>
            <p:custDataLst>
              <p:tags r:id="rId6"/>
            </p:custDataLst>
          </p:nvPr>
        </p:nvCxnSpPr>
        <p:spPr>
          <a:xfrm>
            <a:off x="2869573" y="4668629"/>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54" name="椭圆 268"/>
          <p:cNvSpPr/>
          <p:nvPr>
            <p:custDataLst>
              <p:tags r:id="rId7"/>
            </p:custDataLst>
          </p:nvPr>
        </p:nvSpPr>
        <p:spPr>
          <a:xfrm flipV="1">
            <a:off x="2778078" y="4482371"/>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56" name="椭圆 269"/>
          <p:cNvSpPr/>
          <p:nvPr>
            <p:custDataLst>
              <p:tags r:id="rId8"/>
            </p:custDataLst>
          </p:nvPr>
        </p:nvSpPr>
        <p:spPr>
          <a:xfrm flipV="1">
            <a:off x="2819904" y="4524851"/>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58" name="椭圆 270"/>
          <p:cNvSpPr/>
          <p:nvPr>
            <p:custDataLst>
              <p:tags r:id="rId9"/>
            </p:custDataLst>
          </p:nvPr>
        </p:nvSpPr>
        <p:spPr>
          <a:xfrm flipV="1">
            <a:off x="7786797" y="3668062"/>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99" name="直接连接符 271"/>
          <p:cNvCxnSpPr>
            <a:cxnSpLocks/>
          </p:cNvCxnSpPr>
          <p:nvPr>
            <p:custDataLst>
              <p:tags r:id="rId10"/>
            </p:custDataLst>
          </p:nvPr>
        </p:nvCxnSpPr>
        <p:spPr>
          <a:xfrm>
            <a:off x="7839734" y="3783084"/>
            <a:ext cx="0" cy="192476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60" name="椭圆 272"/>
          <p:cNvSpPr/>
          <p:nvPr>
            <p:custDataLst>
              <p:tags r:id="rId11"/>
            </p:custDataLst>
          </p:nvPr>
        </p:nvSpPr>
        <p:spPr>
          <a:xfrm flipV="1">
            <a:off x="4009998" y="3542582"/>
            <a:ext cx="387620" cy="38760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001" name="直接连接符 273"/>
          <p:cNvCxnSpPr>
            <a:cxnSpLocks/>
          </p:cNvCxnSpPr>
          <p:nvPr>
            <p:custDataLst>
              <p:tags r:id="rId12"/>
            </p:custDataLst>
          </p:nvPr>
        </p:nvCxnSpPr>
        <p:spPr>
          <a:xfrm>
            <a:off x="4202792" y="3962154"/>
            <a:ext cx="0" cy="10170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6003" name="直接连接符 274"/>
          <p:cNvCxnSpPr>
            <a:cxnSpLocks/>
          </p:cNvCxnSpPr>
          <p:nvPr>
            <p:custDataLst>
              <p:tags r:id="rId13"/>
            </p:custDataLst>
          </p:nvPr>
        </p:nvCxnSpPr>
        <p:spPr>
          <a:xfrm>
            <a:off x="7130644" y="3649762"/>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62" name="椭圆 275"/>
          <p:cNvSpPr/>
          <p:nvPr>
            <p:custDataLst>
              <p:tags r:id="rId14"/>
            </p:custDataLst>
          </p:nvPr>
        </p:nvSpPr>
        <p:spPr>
          <a:xfrm flipV="1">
            <a:off x="7039149" y="3463504"/>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64" name="椭圆 276"/>
          <p:cNvSpPr/>
          <p:nvPr>
            <p:custDataLst>
              <p:tags r:id="rId15"/>
            </p:custDataLst>
          </p:nvPr>
        </p:nvSpPr>
        <p:spPr>
          <a:xfrm flipV="1">
            <a:off x="7080975" y="3505984"/>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66" name="椭圆 277"/>
          <p:cNvSpPr/>
          <p:nvPr>
            <p:custDataLst>
              <p:tags r:id="rId16"/>
            </p:custDataLst>
          </p:nvPr>
        </p:nvSpPr>
        <p:spPr>
          <a:xfrm flipV="1">
            <a:off x="3758386" y="4324214"/>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005" name="直接连接符 278"/>
          <p:cNvCxnSpPr>
            <a:cxnSpLocks/>
          </p:cNvCxnSpPr>
          <p:nvPr>
            <p:custDataLst>
              <p:tags r:id="rId17"/>
            </p:custDataLst>
          </p:nvPr>
        </p:nvCxnSpPr>
        <p:spPr>
          <a:xfrm>
            <a:off x="3811322" y="4439237"/>
            <a:ext cx="0" cy="11129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68" name="椭圆 279"/>
          <p:cNvSpPr/>
          <p:nvPr>
            <p:custDataLst>
              <p:tags r:id="rId18"/>
            </p:custDataLst>
          </p:nvPr>
        </p:nvSpPr>
        <p:spPr>
          <a:xfrm flipV="1">
            <a:off x="8529217" y="4560142"/>
            <a:ext cx="264035" cy="2640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007" name="直接连接符 280"/>
          <p:cNvCxnSpPr>
            <a:cxnSpLocks/>
          </p:cNvCxnSpPr>
          <p:nvPr>
            <p:custDataLst>
              <p:tags r:id="rId19"/>
            </p:custDataLst>
          </p:nvPr>
        </p:nvCxnSpPr>
        <p:spPr>
          <a:xfrm>
            <a:off x="8659924" y="4852927"/>
            <a:ext cx="0" cy="41289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70" name="椭圆 281"/>
          <p:cNvSpPr/>
          <p:nvPr>
            <p:custDataLst>
              <p:tags r:id="rId20"/>
            </p:custDataLst>
          </p:nvPr>
        </p:nvSpPr>
        <p:spPr>
          <a:xfrm flipV="1">
            <a:off x="4949133" y="4871879"/>
            <a:ext cx="327055" cy="32704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009" name="直接连接符 282"/>
          <p:cNvCxnSpPr>
            <a:cxnSpLocks/>
          </p:cNvCxnSpPr>
          <p:nvPr>
            <p:custDataLst>
              <p:tags r:id="rId21"/>
            </p:custDataLst>
          </p:nvPr>
        </p:nvCxnSpPr>
        <p:spPr>
          <a:xfrm>
            <a:off x="5109903" y="5250932"/>
            <a:ext cx="0" cy="7224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72" name="图形 15"/>
          <p:cNvSpPr/>
          <p:nvPr>
            <p:custDataLst>
              <p:tags r:id="rId22"/>
            </p:custDataLst>
          </p:nvPr>
        </p:nvSpPr>
        <p:spPr>
          <a:xfrm>
            <a:off x="5016447" y="4941808"/>
            <a:ext cx="187011" cy="182223"/>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74" name="图形 19"/>
          <p:cNvSpPr/>
          <p:nvPr>
            <p:custDataLst>
              <p:tags r:id="rId23"/>
            </p:custDataLst>
          </p:nvPr>
        </p:nvSpPr>
        <p:spPr>
          <a:xfrm>
            <a:off x="8597185" y="4633991"/>
            <a:ext cx="128075" cy="115333"/>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76" name="图形 27"/>
          <p:cNvSpPr/>
          <p:nvPr>
            <p:custDataLst>
              <p:tags r:id="rId24"/>
            </p:custDataLst>
          </p:nvPr>
        </p:nvSpPr>
        <p:spPr>
          <a:xfrm>
            <a:off x="4113257" y="3666754"/>
            <a:ext cx="181118" cy="139299"/>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78" name="任意多边形: 形状 286"/>
          <p:cNvSpPr/>
          <p:nvPr>
            <p:custDataLst>
              <p:tags r:id="rId25"/>
            </p:custDataLst>
          </p:nvPr>
        </p:nvSpPr>
        <p:spPr>
          <a:xfrm>
            <a:off x="5420988" y="3615778"/>
            <a:ext cx="1343129" cy="1343135"/>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80" name="正文"/>
          <p:cNvSpPr txBox="1"/>
          <p:nvPr>
            <p:custDataLst>
              <p:tags r:id="rId26"/>
            </p:custDataLst>
          </p:nvPr>
        </p:nvSpPr>
        <p:spPr>
          <a:xfrm>
            <a:off x="608330" y="3688321"/>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跨文化交际能力的重要性</a:t>
            </a:r>
            <a:endParaRPr altLang="en-US" dirty="0" sz="1200" lang="zh-CN" spc="150">
              <a:solidFill>
                <a:schemeClr val="tx1">
                  <a:lumMod val="65000"/>
                  <a:lumOff val="35000"/>
                </a:schemeClr>
              </a:solidFill>
              <a:latin typeface="+mn-ea"/>
              <a:sym typeface="+mn-ea"/>
            </a:endParaRPr>
          </a:p>
        </p:txBody>
      </p:sp>
      <p:sp>
        <p:nvSpPr>
          <p:cNvPr id="1050082" name="正文"/>
          <p:cNvSpPr txBox="1"/>
          <p:nvPr>
            <p:custDataLst>
              <p:tags r:id="rId27"/>
            </p:custDataLst>
          </p:nvPr>
        </p:nvSpPr>
        <p:spPr>
          <a:xfrm>
            <a:off x="9419336" y="3688321"/>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实际案例分析与应用</a:t>
            </a:r>
            <a:endParaRPr altLang="en-US" dirty="0" sz="1200" lang="zh-CN" spc="150">
              <a:solidFill>
                <a:schemeClr val="tx1">
                  <a:lumMod val="65000"/>
                  <a:lumOff val="35000"/>
                </a:schemeClr>
              </a:solidFill>
              <a:latin typeface="+mn-ea"/>
              <a:sym typeface="+mn-ea"/>
            </a:endParaRPr>
          </a:p>
        </p:txBody>
      </p:sp>
      <p:sp>
        <p:nvSpPr>
          <p:cNvPr id="1050084" name="正文"/>
          <p:cNvSpPr txBox="1"/>
          <p:nvPr>
            <p:custDataLst>
              <p:tags r:id="rId28"/>
            </p:custDataLst>
          </p:nvPr>
        </p:nvSpPr>
        <p:spPr>
          <a:xfrm>
            <a:off x="7063330" y="1564975"/>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结合思维发展与问题解决能力的培养</a:t>
            </a:r>
            <a:endParaRPr altLang="en-US" dirty="0" sz="1200" lang="zh-CN" spc="150">
              <a:solidFill>
                <a:schemeClr val="tx1">
                  <a:lumMod val="65000"/>
                  <a:lumOff val="35000"/>
                </a:schemeClr>
              </a:solidFill>
              <a:latin typeface="+mn-ea"/>
              <a:sym typeface="+mn-ea"/>
            </a:endParaRPr>
          </a:p>
        </p:txBody>
      </p:sp>
      <p:sp>
        <p:nvSpPr>
          <p:cNvPr id="1050086" name="正文"/>
          <p:cNvSpPr txBox="1"/>
          <p:nvPr>
            <p:custDataLst>
              <p:tags r:id="rId29"/>
            </p:custDataLst>
          </p:nvPr>
        </p:nvSpPr>
        <p:spPr>
          <a:xfrm>
            <a:off x="2964336" y="1564975"/>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英语教学中培养跨文化交际能力的途径</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120" name="标题 1"/>
          <p:cNvSpPr>
            <a:spLocks noGrp="1"/>
          </p:cNvSpPr>
          <p:nvPr>
            <p:ph type="title" idx="5"/>
            <p:custDataLst>
              <p:tags r:id="rId1"/>
            </p:custDataLst>
          </p:nvPr>
        </p:nvSpPr>
        <p:spPr/>
        <p:txBody>
          <a:bodyPr/>
          <a:p>
            <a:r>
              <a:rPr altLang="en-US" dirty="0" lang="zh-CN"/>
              <a:t>家庭、学校和社会共同参与培养思维发展与问题解决能力</a:t>
            </a:r>
            <a:endParaRPr altLang="en-US" dirty="0" lang="zh-CN"/>
          </a:p>
        </p:txBody>
      </p:sp>
      <p:sp>
        <p:nvSpPr>
          <p:cNvPr id="1050122" name="文本占位符 3"/>
          <p:cNvSpPr>
            <a:spLocks noGrp="1"/>
          </p:cNvSpPr>
          <p:nvPr>
            <p:ph type="body" idx="1"/>
            <p:custDataLst>
              <p:tags r:id="rId2"/>
            </p:custDataLst>
          </p:nvPr>
        </p:nvSpPr>
        <p:spPr/>
        <p:txBody>
          <a:bodyPr/>
          <a:p>
            <a:r>
              <a:rPr altLang="en-US" lang="zh-CN"/>
              <a:t>06</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68" name="标题 2"/>
          <p:cNvSpPr>
            <a:spLocks noGrp="1"/>
          </p:cNvSpPr>
          <p:nvPr>
            <p:ph type="title" idx="2"/>
          </p:nvPr>
        </p:nvSpPr>
        <p:spPr/>
        <p:txBody>
          <a:bodyPr/>
          <a:p>
            <a:r>
              <a:rPr altLang="en-US" lang="zh-CN"/>
              <a:t>家庭在培养思维发展与问题解决能力中的作用</a:t>
            </a:r>
            <a:endParaRPr altLang="en-US" lang="zh-CN"/>
          </a:p>
        </p:txBody>
      </p:sp>
      <p:sp>
        <p:nvSpPr>
          <p:cNvPr id="1050170" name="对角圆角矩形 15"/>
          <p:cNvSpPr/>
          <p:nvPr>
            <p:custDataLst>
              <p:tags r:id="rId1"/>
            </p:custDataLst>
          </p:nvPr>
        </p:nvSpPr>
        <p:spPr>
          <a:xfrm>
            <a:off x="1305000" y="4106881"/>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72" name="对角圆角矩形 16"/>
          <p:cNvSpPr/>
          <p:nvPr>
            <p:custDataLst>
              <p:tags r:id="rId2"/>
            </p:custDataLst>
          </p:nvPr>
        </p:nvSpPr>
        <p:spPr>
          <a:xfrm>
            <a:off x="1305000" y="3960308"/>
            <a:ext cx="582800" cy="55611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74" name="直角三角形 17"/>
          <p:cNvSpPr/>
          <p:nvPr>
            <p:custDataLst>
              <p:tags r:id="rId3"/>
            </p:custDataLst>
          </p:nvPr>
        </p:nvSpPr>
        <p:spPr>
          <a:xfrm>
            <a:off x="1887930" y="3960981"/>
            <a:ext cx="87808" cy="146346"/>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76" name="文本框 27"/>
          <p:cNvSpPr txBox="1"/>
          <p:nvPr>
            <p:custDataLst>
              <p:tags r:id="rId4"/>
            </p:custDataLst>
          </p:nvPr>
        </p:nvSpPr>
        <p:spPr>
          <a:xfrm>
            <a:off x="1925582" y="4118311"/>
            <a:ext cx="8652018" cy="793200"/>
          </a:xfrm>
          <a:prstGeom prst="rect"/>
          <a:noFill/>
        </p:spPr>
        <p:txBody>
          <a:bodyPr anchor="ctr" anchorCtr="0" bIns="107950" rtlCol="0" tIns="0" wrap="square">
            <a:normAutofit fontScale="78889" lnSpcReduction="10000"/>
          </a:bodyPr>
          <a:p>
            <a:pPr>
              <a:lnSpc>
                <a:spcPct val="150000"/>
              </a:lnSpc>
            </a:pPr>
            <a:r>
              <a:rPr altLang="zh-CN" dirty="0" lang="en-US">
                <a:solidFill>
                  <a:schemeClr val="dk1">
                    <a:lumMod val="80000"/>
                    <a:lumOff val="20000"/>
                  </a:schemeClr>
                </a:solidFill>
                <a:latin typeface="+mn-ea"/>
                <a:sym typeface="+mn-ea"/>
              </a:rPr>
              <a:t>家庭可以通过日常生活中的问题和情境，引导孩子思考和解决问题，提高他们的思维发展和问题解决能力。</a:t>
            </a:r>
            <a:endParaRPr altLang="zh-CN" dirty="0" lang="en-US">
              <a:solidFill>
                <a:schemeClr val="dk1">
                  <a:lumMod val="80000"/>
                  <a:lumOff val="20000"/>
                </a:schemeClr>
              </a:solidFill>
              <a:latin typeface="+mn-ea"/>
              <a:sym typeface="+mn-ea"/>
            </a:endParaRPr>
          </a:p>
        </p:txBody>
      </p:sp>
      <p:sp>
        <p:nvSpPr>
          <p:cNvPr id="1050178" name="对角圆角矩形 52"/>
          <p:cNvSpPr/>
          <p:nvPr>
            <p:custDataLst>
              <p:tags r:id="rId5"/>
            </p:custDataLst>
          </p:nvPr>
        </p:nvSpPr>
        <p:spPr>
          <a:xfrm>
            <a:off x="1305000" y="1436295"/>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80" name="对角圆角矩形 53"/>
          <p:cNvSpPr/>
          <p:nvPr>
            <p:custDataLst>
              <p:tags r:id="rId6"/>
            </p:custDataLst>
          </p:nvPr>
        </p:nvSpPr>
        <p:spPr>
          <a:xfrm>
            <a:off x="1305000" y="1289050"/>
            <a:ext cx="582800" cy="55611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82" name="直角三角形 54"/>
          <p:cNvSpPr/>
          <p:nvPr>
            <p:custDataLst>
              <p:tags r:id="rId7"/>
            </p:custDataLst>
          </p:nvPr>
        </p:nvSpPr>
        <p:spPr>
          <a:xfrm>
            <a:off x="1887930" y="1289722"/>
            <a:ext cx="87808" cy="146346"/>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84" name="文本框 56"/>
          <p:cNvSpPr txBox="1"/>
          <p:nvPr>
            <p:custDataLst>
              <p:tags r:id="rId8"/>
            </p:custDataLst>
          </p:nvPr>
        </p:nvSpPr>
        <p:spPr>
          <a:xfrm>
            <a:off x="1925582" y="1439657"/>
            <a:ext cx="8652018" cy="793200"/>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提供良好的家庭环境，促进孩子的思维发展和问题解决能力。</a:t>
            </a:r>
            <a:endParaRPr altLang="en-US" dirty="0" sz="1600" lang="zh-CN">
              <a:solidFill>
                <a:schemeClr val="dk1">
                  <a:lumMod val="80000"/>
                  <a:lumOff val="20000"/>
                </a:schemeClr>
              </a:solidFill>
              <a:latin typeface="+mn-ea"/>
              <a:sym typeface="+mn-ea"/>
            </a:endParaRPr>
          </a:p>
        </p:txBody>
      </p:sp>
      <p:sp>
        <p:nvSpPr>
          <p:cNvPr id="1050186" name="对角圆角矩形 5"/>
          <p:cNvSpPr/>
          <p:nvPr>
            <p:custDataLst>
              <p:tags r:id="rId9"/>
            </p:custDataLst>
          </p:nvPr>
        </p:nvSpPr>
        <p:spPr>
          <a:xfrm>
            <a:off x="1305000" y="2771588"/>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88" name="对角圆角矩形 6"/>
          <p:cNvSpPr/>
          <p:nvPr>
            <p:custDataLst>
              <p:tags r:id="rId10"/>
            </p:custDataLst>
          </p:nvPr>
        </p:nvSpPr>
        <p:spPr>
          <a:xfrm>
            <a:off x="1305000" y="2624343"/>
            <a:ext cx="582800" cy="55611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0" name="直角三角形 7"/>
          <p:cNvSpPr/>
          <p:nvPr>
            <p:custDataLst>
              <p:tags r:id="rId11"/>
            </p:custDataLst>
          </p:nvPr>
        </p:nvSpPr>
        <p:spPr>
          <a:xfrm>
            <a:off x="1887930" y="2625688"/>
            <a:ext cx="87808" cy="146346"/>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2" name="文本框 8"/>
          <p:cNvSpPr txBox="1"/>
          <p:nvPr>
            <p:custDataLst>
              <p:tags r:id="rId12"/>
            </p:custDataLst>
          </p:nvPr>
        </p:nvSpPr>
        <p:spPr>
          <a:xfrm>
            <a:off x="1925582" y="2783018"/>
            <a:ext cx="8652018" cy="793200"/>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家长的教育方式和态度对孩子的思维发展和问题解决能力有重要影响。</a:t>
            </a:r>
            <a:endParaRPr altLang="en-US" dirty="0" sz="1600" lang="zh-CN">
              <a:solidFill>
                <a:schemeClr val="dk1">
                  <a:lumMod val="80000"/>
                  <a:lumOff val="20000"/>
                </a:schemeClr>
              </a:solidFill>
              <a:latin typeface="+mn-ea"/>
              <a:sym typeface="+mn-ea"/>
            </a:endParaRPr>
          </a:p>
        </p:txBody>
      </p:sp>
      <p:sp>
        <p:nvSpPr>
          <p:cNvPr id="1050194" name="对角圆角矩形 9"/>
          <p:cNvSpPr/>
          <p:nvPr>
            <p:custDataLst>
              <p:tags r:id="rId13"/>
            </p:custDataLst>
          </p:nvPr>
        </p:nvSpPr>
        <p:spPr>
          <a:xfrm>
            <a:off x="1305000" y="5442847"/>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6" name="对角圆角矩形 10"/>
          <p:cNvSpPr/>
          <p:nvPr>
            <p:custDataLst>
              <p:tags r:id="rId14"/>
            </p:custDataLst>
          </p:nvPr>
        </p:nvSpPr>
        <p:spPr>
          <a:xfrm>
            <a:off x="1305000" y="5295601"/>
            <a:ext cx="582800" cy="55611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8" name="直角三角形 11"/>
          <p:cNvSpPr/>
          <p:nvPr>
            <p:custDataLst>
              <p:tags r:id="rId15"/>
            </p:custDataLst>
          </p:nvPr>
        </p:nvSpPr>
        <p:spPr>
          <a:xfrm>
            <a:off x="1887930" y="5296274"/>
            <a:ext cx="87808" cy="146346"/>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0" name="文本框 12"/>
          <p:cNvSpPr txBox="1"/>
          <p:nvPr>
            <p:custDataLst>
              <p:tags r:id="rId16"/>
            </p:custDataLst>
          </p:nvPr>
        </p:nvSpPr>
        <p:spPr>
          <a:xfrm>
            <a:off x="1925582" y="5453604"/>
            <a:ext cx="8652018" cy="793200"/>
          </a:xfrm>
          <a:prstGeom prst="rect"/>
          <a:noFill/>
        </p:spPr>
        <p:txBody>
          <a:bodyPr anchor="ctr" anchorCtr="0" bIns="107950" rtlCol="0" tIns="0" wrap="square">
            <a:normAutofit fontScale="84444" lnSpcReduction="10000"/>
          </a:bodyPr>
          <a:p>
            <a:pPr>
              <a:lnSpc>
                <a:spcPct val="150000"/>
              </a:lnSpc>
            </a:pPr>
            <a:r>
              <a:rPr altLang="zh-CN" dirty="0" lang="en-US">
                <a:solidFill>
                  <a:schemeClr val="dk1">
                    <a:lumMod val="80000"/>
                    <a:lumOff val="20000"/>
                  </a:schemeClr>
                </a:solidFill>
                <a:latin typeface="+mn-ea"/>
                <a:sym typeface="+mn-ea"/>
              </a:rPr>
              <a:t>家长可以积极参与孩子的教育活动，与学校、教师合作，共同促进孩子的思维发展和问题解决能力。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234" name="标题 2"/>
          <p:cNvSpPr>
            <a:spLocks noGrp="1"/>
          </p:cNvSpPr>
          <p:nvPr>
            <p:ph type="title" idx="2"/>
          </p:nvPr>
        </p:nvSpPr>
        <p:spPr/>
        <p:txBody>
          <a:bodyPr/>
          <a:p>
            <a:r>
              <a:rPr altLang="en-US" lang="zh-CN"/>
              <a:t>学校在优化教育环境与提高教育质量方面的努力</a:t>
            </a:r>
            <a:endParaRPr altLang="en-US" lang="zh-CN"/>
          </a:p>
        </p:txBody>
      </p:sp>
      <p:sp>
        <p:nvSpPr>
          <p:cNvPr id="1050236" name="任意多边形 20"/>
          <p:cNvSpPr/>
          <p:nvPr>
            <p:custDataLst>
              <p:tags r:id="rId1"/>
            </p:custDataLst>
          </p:nvPr>
        </p:nvSpPr>
        <p:spPr>
          <a:xfrm rot="2700000">
            <a:off x="1537429"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38" name="文本框 24"/>
          <p:cNvSpPr txBox="1"/>
          <p:nvPr>
            <p:custDataLst>
              <p:tags r:id="rId2"/>
            </p:custDataLst>
          </p:nvPr>
        </p:nvSpPr>
        <p:spPr bwMode="auto">
          <a:xfrm>
            <a:off x="1168000" y="3091622"/>
            <a:ext cx="2070509" cy="315794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营造良好的学习氛围，提供丰富的学习资源</a:t>
            </a:r>
            <a:endParaRPr altLang="en-US" dirty="0" sz="2000" lang="zh-CN" spc="150">
              <a:solidFill>
                <a:schemeClr val="tx1">
                  <a:lumMod val="75000"/>
                  <a:lumOff val="25000"/>
                </a:schemeClr>
              </a:solidFill>
              <a:latin typeface="+mn-ea"/>
              <a:sym typeface="+mn-ea"/>
            </a:endParaRPr>
          </a:p>
        </p:txBody>
      </p:sp>
      <p:sp>
        <p:nvSpPr>
          <p:cNvPr id="1050240" name="矩形 42"/>
          <p:cNvSpPr/>
          <p:nvPr>
            <p:custDataLst>
              <p:tags r:id="rId3"/>
            </p:custDataLst>
          </p:nvPr>
        </p:nvSpPr>
        <p:spPr>
          <a:xfrm>
            <a:off x="1305101" y="2699906"/>
            <a:ext cx="1795952" cy="12718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42" name="任意多边形 18"/>
          <p:cNvSpPr/>
          <p:nvPr>
            <p:custDataLst>
              <p:tags r:id="rId4"/>
            </p:custDataLst>
          </p:nvPr>
        </p:nvSpPr>
        <p:spPr>
          <a:xfrm rot="5400000">
            <a:off x="413086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44" name="文本框 27"/>
          <p:cNvSpPr txBox="1"/>
          <p:nvPr>
            <p:custDataLst>
              <p:tags r:id="rId5"/>
            </p:custDataLst>
          </p:nvPr>
        </p:nvSpPr>
        <p:spPr bwMode="auto">
          <a:xfrm>
            <a:off x="3760760" y="3091622"/>
            <a:ext cx="2070509" cy="315794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注重培养学生的思维能力和问题解决能力</a:t>
            </a:r>
            <a:endParaRPr altLang="en-US" dirty="0" sz="2000" lang="zh-CN" spc="150">
              <a:solidFill>
                <a:schemeClr val="tx1">
                  <a:lumMod val="75000"/>
                  <a:lumOff val="25000"/>
                </a:schemeClr>
              </a:solidFill>
              <a:latin typeface="+mn-ea"/>
              <a:sym typeface="+mn-ea"/>
            </a:endParaRPr>
          </a:p>
        </p:txBody>
      </p:sp>
      <p:sp>
        <p:nvSpPr>
          <p:cNvPr id="1050246" name="矩形 43"/>
          <p:cNvSpPr/>
          <p:nvPr>
            <p:custDataLst>
              <p:tags r:id="rId6"/>
            </p:custDataLst>
          </p:nvPr>
        </p:nvSpPr>
        <p:spPr>
          <a:xfrm>
            <a:off x="3898536" y="2699906"/>
            <a:ext cx="1795952" cy="12718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48" name="任意多边形 21"/>
          <p:cNvSpPr/>
          <p:nvPr>
            <p:custDataLst>
              <p:tags r:id="rId7"/>
            </p:custDataLst>
          </p:nvPr>
        </p:nvSpPr>
        <p:spPr>
          <a:xfrm rot="18900000" flipH="1">
            <a:off x="672362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50" name="文本框 30"/>
          <p:cNvSpPr txBox="1"/>
          <p:nvPr>
            <p:custDataLst>
              <p:tags r:id="rId8"/>
            </p:custDataLst>
          </p:nvPr>
        </p:nvSpPr>
        <p:spPr bwMode="auto">
          <a:xfrm>
            <a:off x="6354195" y="3091622"/>
            <a:ext cx="2070509" cy="315794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开展多元化的教育活动，激发学生的学习兴趣</a:t>
            </a:r>
            <a:endParaRPr altLang="en-US" dirty="0" sz="2000" lang="zh-CN" spc="150">
              <a:solidFill>
                <a:schemeClr val="tx1">
                  <a:lumMod val="75000"/>
                  <a:lumOff val="25000"/>
                </a:schemeClr>
              </a:solidFill>
              <a:latin typeface="+mn-ea"/>
              <a:sym typeface="+mn-ea"/>
            </a:endParaRPr>
          </a:p>
        </p:txBody>
      </p:sp>
      <p:sp>
        <p:nvSpPr>
          <p:cNvPr id="1050252" name="矩形 44"/>
          <p:cNvSpPr/>
          <p:nvPr>
            <p:custDataLst>
              <p:tags r:id="rId9"/>
            </p:custDataLst>
          </p:nvPr>
        </p:nvSpPr>
        <p:spPr>
          <a:xfrm>
            <a:off x="6490620" y="2699906"/>
            <a:ext cx="1795952" cy="12718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54" name="任意多边形 22"/>
          <p:cNvSpPr/>
          <p:nvPr>
            <p:custDataLst>
              <p:tags r:id="rId10"/>
            </p:custDataLst>
          </p:nvPr>
        </p:nvSpPr>
        <p:spPr>
          <a:xfrm rot="2700000" flipH="1" flipV="1">
            <a:off x="931638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56" name="文本框 33"/>
          <p:cNvSpPr txBox="1"/>
          <p:nvPr>
            <p:custDataLst>
              <p:tags r:id="rId11"/>
            </p:custDataLst>
          </p:nvPr>
        </p:nvSpPr>
        <p:spPr bwMode="auto">
          <a:xfrm>
            <a:off x="8946954" y="3091622"/>
            <a:ext cx="2070509" cy="315794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加强教师培训，提高教师的教学水平和专业素养</a:t>
            </a:r>
            <a:endParaRPr altLang="en-US" dirty="0" sz="2000" lang="zh-CN" spc="150">
              <a:solidFill>
                <a:schemeClr val="tx1">
                  <a:lumMod val="75000"/>
                  <a:lumOff val="25000"/>
                </a:schemeClr>
              </a:solidFill>
              <a:latin typeface="+mn-ea"/>
              <a:sym typeface="+mn-ea"/>
            </a:endParaRPr>
          </a:p>
        </p:txBody>
      </p:sp>
      <p:sp>
        <p:nvSpPr>
          <p:cNvPr id="1050258" name="矩形 45"/>
          <p:cNvSpPr/>
          <p:nvPr>
            <p:custDataLst>
              <p:tags r:id="rId12"/>
            </p:custDataLst>
          </p:nvPr>
        </p:nvSpPr>
        <p:spPr>
          <a:xfrm>
            <a:off x="9084055" y="2699906"/>
            <a:ext cx="1795952" cy="12718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292" name="标题 2"/>
          <p:cNvSpPr>
            <a:spLocks noGrp="1"/>
          </p:cNvSpPr>
          <p:nvPr>
            <p:ph type="title" idx="2"/>
          </p:nvPr>
        </p:nvSpPr>
        <p:spPr/>
        <p:txBody>
          <a:bodyPr>
            <a:normAutofit fontScale="92778"/>
          </a:bodyPr>
          <a:p>
            <a:r>
              <a:rPr altLang="en-US" lang="zh-CN"/>
              <a:t>社会资源在拓展培养平台和提供实践机会方面的支持</a:t>
            </a:r>
            <a:endParaRPr altLang="en-US" lang="zh-CN"/>
          </a:p>
        </p:txBody>
      </p:sp>
      <p:sp>
        <p:nvSpPr>
          <p:cNvPr id="1050294" name="矩形 5"/>
          <p:cNvSpPr/>
          <p:nvPr>
            <p:custDataLst>
              <p:tags r:id="rId1"/>
            </p:custDataLst>
          </p:nvPr>
        </p:nvSpPr>
        <p:spPr>
          <a:xfrm>
            <a:off x="608330"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96" name="矩形 10"/>
          <p:cNvSpPr/>
          <p:nvPr>
            <p:custDataLst>
              <p:tags r:id="rId2"/>
            </p:custDataLst>
          </p:nvPr>
        </p:nvSpPr>
        <p:spPr>
          <a:xfrm>
            <a:off x="962930"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98" name="TextBox 2"/>
          <p:cNvSpPr txBox="1"/>
          <p:nvPr>
            <p:custDataLst>
              <p:tags r:id="rId3"/>
            </p:custDataLst>
          </p:nvPr>
        </p:nvSpPr>
        <p:spPr>
          <a:xfrm>
            <a:off x="763308" y="3036882"/>
            <a:ext cx="2278909" cy="1840200"/>
          </a:xfrm>
          <a:prstGeom prst="rect"/>
          <a:noFill/>
        </p:spPr>
        <p:txBody>
          <a:bodyPr rtlCol="0" wrap="square">
            <a:normAutofit fontScale="6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社区和公共机构提供丰富的资源和平台，如图书馆、博物馆、科技馆等，为初中生提供学习和实践的机会。</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300" name="矩形 6"/>
          <p:cNvSpPr/>
          <p:nvPr>
            <p:custDataLst>
              <p:tags r:id="rId4"/>
            </p:custDataLst>
          </p:nvPr>
        </p:nvSpPr>
        <p:spPr>
          <a:xfrm>
            <a:off x="3406861"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02" name="矩形 11"/>
          <p:cNvSpPr/>
          <p:nvPr>
            <p:custDataLst>
              <p:tags r:id="rId5"/>
            </p:custDataLst>
          </p:nvPr>
        </p:nvSpPr>
        <p:spPr>
          <a:xfrm>
            <a:off x="3780593"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04" name="TextBox 2"/>
          <p:cNvSpPr txBox="1"/>
          <p:nvPr>
            <p:custDataLst>
              <p:tags r:id="rId6"/>
            </p:custDataLst>
          </p:nvPr>
        </p:nvSpPr>
        <p:spPr>
          <a:xfrm>
            <a:off x="3561201" y="3036882"/>
            <a:ext cx="2278909" cy="1840200"/>
          </a:xfrm>
          <a:prstGeom prst="rect"/>
          <a:noFill/>
        </p:spPr>
        <p:txBody>
          <a:bodyPr rtlCol="0" wrap="square">
            <a:normAutofit fontScale="6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社会组织和志愿者团队可以开展有针对性的思维训练和问题解决能力培养项目，帮助初中生在实践中提高能力。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306" name="矩形 33"/>
          <p:cNvSpPr/>
          <p:nvPr>
            <p:custDataLst>
              <p:tags r:id="rId7"/>
            </p:custDataLst>
          </p:nvPr>
        </p:nvSpPr>
        <p:spPr>
          <a:xfrm>
            <a:off x="6200927"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08" name="矩形 37"/>
          <p:cNvSpPr/>
          <p:nvPr>
            <p:custDataLst>
              <p:tags r:id="rId8"/>
            </p:custDataLst>
          </p:nvPr>
        </p:nvSpPr>
        <p:spPr>
          <a:xfrm>
            <a:off x="6555527"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10" name="TextBox 2"/>
          <p:cNvSpPr txBox="1"/>
          <p:nvPr>
            <p:custDataLst>
              <p:tags r:id="rId9"/>
            </p:custDataLst>
          </p:nvPr>
        </p:nvSpPr>
        <p:spPr>
          <a:xfrm>
            <a:off x="6355905" y="303688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企业和机构可以提供实习和实践岗位，让初中生在真实的场景中锻炼思维和解决问题的能力。</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312" name="矩形 34"/>
          <p:cNvSpPr/>
          <p:nvPr>
            <p:custDataLst>
              <p:tags r:id="rId10"/>
            </p:custDataLst>
          </p:nvPr>
        </p:nvSpPr>
        <p:spPr>
          <a:xfrm>
            <a:off x="8989253"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14" name="矩形 38"/>
          <p:cNvSpPr/>
          <p:nvPr>
            <p:custDataLst>
              <p:tags r:id="rId11"/>
            </p:custDataLst>
          </p:nvPr>
        </p:nvSpPr>
        <p:spPr>
          <a:xfrm>
            <a:off x="9362986"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16" name="TextBox 2"/>
          <p:cNvSpPr txBox="1"/>
          <p:nvPr>
            <p:custDataLst>
              <p:tags r:id="rId12"/>
            </p:custDataLst>
          </p:nvPr>
        </p:nvSpPr>
        <p:spPr>
          <a:xfrm>
            <a:off x="9144231" y="3036882"/>
            <a:ext cx="2278909" cy="1840200"/>
          </a:xfrm>
          <a:prstGeom prst="rect"/>
          <a:noFill/>
        </p:spPr>
        <p:txBody>
          <a:bodyPr rtlCol="0" wrap="square">
            <a:normAutofit fontScale="6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政府和社会各界可以加强宣传和推广，提高社会对初中生思维发展与问题解决能力培养的关注度和参与度。</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350" name="文本占位符 4"/>
          <p:cNvSpPr>
            <a:spLocks noGrp="1"/>
          </p:cNvSpPr>
          <p:nvPr>
            <p:ph type="body" idx="2"/>
            <p:custDataLst>
              <p:tags r:id="rId1"/>
            </p:custDataLst>
          </p:nvPr>
        </p:nvSpPr>
        <p:spPr/>
        <p:txBody>
          <a:bodyPr/>
          <a:p>
            <a:r>
              <a:rPr altLang="en-US" lang="zh-CN"/>
              <a:t>汇报人：</a:t>
            </a:r>
            <a:r>
              <a:rPr altLang="zh-CN" lang="en-US"/>
              <a:t>xxx</a:t>
            </a:r>
            <a:endParaRPr altLang="en-US" dirty="0" lang="zh-CN"/>
          </a:p>
        </p:txBody>
      </p:sp>
      <p:sp>
        <p:nvSpPr>
          <p:cNvPr id="1050352" name="标题 5"/>
          <p:cNvSpPr>
            <a:spLocks noGrp="1"/>
          </p:cNvSpPr>
          <p:nvPr>
            <p:ph type="title" idx="1"/>
            <p:custDataLst>
              <p:tags r:id="rId2"/>
            </p:custDataLst>
          </p:nvPr>
        </p:nvSpPr>
        <p:spPr/>
        <p:txBody>
          <a:bodyPr/>
          <a:p>
            <a:r>
              <a:rPr altLang="en-US" dirty="0" lang="zh-CN"/>
              <a:t>THANKS</a:t>
            </a:r>
            <a:endParaRPr altLang="en-US" dirty="0"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0.xml><?xml version="1.0" encoding="utf-8"?>
<p:tagLst xmlns:p="http://schemas.openxmlformats.org/presentationml/2006/main">
  <p:tag name="KSO_WM_UNIT_SUBTYPE" val="b"/>
  <p:tag name="KSO_WM_UNIT_PRESET_TEXT" val="汇报人：稻壳儿"/>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单击此处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添加文本具体内容，简明扼要的阐述您的观点。根据需要可酌情增减文字，以便观者准确的理解您传达的思想。 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
</p:tagLst>
</file>

<file path=ppt/tags/tag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添加文档标题"/>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CONTENT_GROUP_TYPE" val="titlestyle"/>
  <p:tag name="KSO_WM_UNIT_TYPE" val="i"/>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BEAUTIFY_FLAG" val="#wm#"/>
  <p:tag name="KSO_WM_UNIT_TYPE" val="i"/>
  <p:tag name="KSO_WM_UNIT_INDEX" val="4"/>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35.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CONTENT_GROUP_TYPE" val="contentchip"/>
  <p:tag name="KSO_WM_UNIT_TYPE" val="i"/>
  <p:tag name="KSO_WM_UNIT_INDEX" val="5"/>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CONTENT_GROUP_TYPE" val="contentchip"/>
  <p:tag name="KSO_WM_UNIT_TYPE" val="i"/>
  <p:tag name="KSO_WM_UNIT_INDEX" val="6"/>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BEAUTIFY_FLAG" val="#wm#"/>
  <p:tag name="KSO_WM_UNIT_CONTENT_GROUP_TYPE" val="contentchip"/>
  <p:tag name="KSO_WM_UNIT_TYPE" val="i"/>
  <p:tag name="KSO_WM_UNIT_INDEX" val="7"/>
</p:tagLst>
</file>

<file path=ppt/tags/tag39.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CONTENT_GROUP_TYPE" val="titlestyle"/>
  <p:tag name="KSO_WM_UNIT_TYPE" val="i"/>
  <p:tag name="KSO_WM_UNIT_INDEX" val="1"/>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添加文档标题"/>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CONTENT_GROUP_TYPE" val="titlestyle"/>
  <p:tag name="KSO_WM_UNIT_TYPE" val="i"/>
  <p:tag name="KSO_WM_UNIT_INDEX" val="1"/>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5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添加文档标题"/>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CONTENT_GROUP_TYPE" val="titlestyle"/>
  <p:tag name="KSO_WM_UNIT_TYPE" val="i"/>
  <p:tag name="KSO_WM_UNIT_INDEX" val="1"/>
</p:tagLst>
</file>

<file path=ppt/tags/tag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添加文档标题"/>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CONTENT_GROUP_TYPE" val="titlestyle"/>
  <p:tag name="KSO_WM_UNIT_TYPE" val="i"/>
  <p:tag name="KSO_WM_UNIT_INDEX" val="1"/>
</p:tagLst>
</file>

<file path=ppt/tags/tag72.xml><?xml version="1.0" encoding="utf-8"?>
<p:tagLst xmlns:p="http://schemas.openxmlformats.org/presentationml/2006/main">
  <p:tag name="KSO_WM_UNIT_ISCONTENTSTITLE" val="0"/>
  <p:tag name="KSO_WM_UNIT_ISNUMDGMTITLE" val="0"/>
  <p:tag name="KSO_WM_UNIT_PRESET_TEXT" val="单击此处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添加文档标题"/>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BEAUTIFY_FLAG" val="#wm#"/>
  <p:tag name="KSO_WM_UNIT_TYPE" val="i"/>
  <p:tag name="KSO_WM_UNIT_INDEX" val="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BEAUTIFY_FLAG" val="#wm#"/>
  <p:tag name="KSO_WM_UNIT_TYPE" val="i"/>
  <p:tag name="KSO_WM_UNIT_INDEX" val="9"/>
</p:tagLst>
</file>

<file path=ppt/tags/tag86.xml><?xml version="1.0" encoding="utf-8"?>
<p:tagLst xmlns:p="http://schemas.openxmlformats.org/presentationml/2006/main">
  <p:tag name="KSO_WM_UNIT_SUBTYPE" val="b"/>
  <p:tag name="KSO_WM_UNIT_PRESET_TEXT" val="汇报人：稻壳儿"/>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87.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CONTENT_GROUP_TYPE" val="titlestyle"/>
  <p:tag name="KSO_WM_UNIT_TYPE" val="i"/>
  <p:tag name="KSO_WM_UNIT_INDEX" val="1"/>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0"/>
</p:tagLst>
</file>

<file path=ppt/tags/tag97.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80"/>
  <p:tag name="KSO_WM_SPECIAL_SOURCE" val="bdnull"/>
  <p:tag name="KSO_WM_TEMPLATE_THUMBS_INDEX" val="1、9"/>
</p:tagLst>
</file>

<file path=ppt/tags/tag9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0_1*f*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汇报人：WPS"/>
</p:tagLst>
</file>

<file path=ppt/tags/tag9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80_1*b*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此处添加副标题"/>
</p:tagLst>
</file>

<file path=ppt/tags/tag1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1*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此处 添加文档标题"/>
</p:tagLst>
</file>

<file path=ppt/tags/tag101.xml><?xml version="1.0" encoding="utf-8"?>
<p:tagLst xmlns:p="http://schemas.openxmlformats.org/presentationml/2006/main">
  <p:tag name="KSO_WM_SLIDE_ID" val="custom2023028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80"/>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13.45&quot;,&quot;top&quot;:&quot;89.95&quot;,&quot;width&quot;:&quot;493.5&quot;,&quot;height&quot;:&quot;323.95&quot;}"/>
</p:tagLst>
</file>

<file path=ppt/tags/tag1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6*a*1"/>
  <p:tag name="KSO_WM_TEMPLATE_CATEGORY" val="custom"/>
  <p:tag name="KSO_WM_TEMPLATE_INDEX" val="20230280"/>
  <p:tag name="KSO_WM_UNIT_LAYERLEVEL" val="1"/>
  <p:tag name="KSO_WM_TAG_VERSION" val="1.0"/>
  <p:tag name="KSO_WM_BEAUTIFY_FLAG" val="#wm#"/>
  <p:tag name="KSO_WM_DIAGRAM_GROUP_CODE" val="l1-1"/>
  <p:tag name="KSO_WM_UNIT_PRESET_TEXT" val="目录"/>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80_6*l_h_i*1_1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80"/>
  <p:tag name="KSO_WM_UNIT_LAYERLEVEL" val="1_1_1"/>
  <p:tag name="KSO_WM_TAG_VERSION" val="1.0"/>
  <p:tag name="KSO_WM_BEAUTIFY_FLAG" val="#wm#"/>
  <p:tag name="KSO_WM_DIAGRAM_GROUP_CODE" val="l1-1"/>
  <p:tag name="KSO_WM_UNIT_VALUE" val="40"/>
  <p:tag name="KSO_WM_UNIT_TYPE" val="l_h_a"/>
  <p:tag name="KSO_WM_UNIT_ID" val="custom20230280_6*l_h_a*1_1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80_6*l_h_i*1_2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80"/>
  <p:tag name="KSO_WM_UNIT_LAYERLEVEL" val="1_1_1"/>
  <p:tag name="KSO_WM_TAG_VERSION" val="1.0"/>
  <p:tag name="KSO_WM_BEAUTIFY_FLAG" val="#wm#"/>
  <p:tag name="KSO_WM_DIAGRAM_GROUP_CODE" val="l1-1"/>
  <p:tag name="KSO_WM_UNIT_VALUE" val="40"/>
  <p:tag name="KSO_WM_UNIT_TYPE" val="l_h_a"/>
  <p:tag name="KSO_WM_UNIT_ID" val="custom20230280_6*l_h_a*1_2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80_6*l_h_i*1_3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80"/>
  <p:tag name="KSO_WM_UNIT_LAYERLEVEL" val="1_1_1"/>
  <p:tag name="KSO_WM_TAG_VERSION" val="1.0"/>
  <p:tag name="KSO_WM_BEAUTIFY_FLAG" val="#wm#"/>
  <p:tag name="KSO_WM_DIAGRAM_GROUP_CODE" val="l1-1"/>
  <p:tag name="KSO_WM_UNIT_VALUE" val="40"/>
  <p:tag name="KSO_WM_UNIT_TYPE" val="l_h_a"/>
  <p:tag name="KSO_WM_UNIT_ID" val="custom20230280_6*l_h_a*1_3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80_6*l_h_i*1_4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80"/>
  <p:tag name="KSO_WM_UNIT_LAYERLEVEL" val="1_1_1"/>
  <p:tag name="KSO_WM_TAG_VERSION" val="1.0"/>
  <p:tag name="KSO_WM_BEAUTIFY_FLAG" val="#wm#"/>
  <p:tag name="KSO_WM_DIAGRAM_GROUP_CODE" val="l1-1"/>
  <p:tag name="KSO_WM_UNIT_VALUE" val="40"/>
  <p:tag name="KSO_WM_UNIT_TYPE" val="l_h_a"/>
  <p:tag name="KSO_WM_UNIT_ID" val="custom20230280_6*l_h_a*1_4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80_6*l_h_i*1_5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80"/>
  <p:tag name="KSO_WM_UNIT_LAYERLEVEL" val="1_1_1"/>
  <p:tag name="KSO_WM_TAG_VERSION" val="1.0"/>
  <p:tag name="KSO_WM_BEAUTIFY_FLAG" val="#wm#"/>
  <p:tag name="KSO_WM_DIAGRAM_GROUP_CODE" val="l1-1"/>
  <p:tag name="KSO_WM_UNIT_VALUE" val="40"/>
  <p:tag name="KSO_WM_UNIT_TYPE" val="l_h_a"/>
  <p:tag name="KSO_WM_UNIT_ID" val="custom20230280_6*l_h_a*1_5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280_6*l_h_i*1_6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6"/>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80"/>
  <p:tag name="KSO_WM_UNIT_LAYERLEVEL" val="1_1_1"/>
  <p:tag name="KSO_WM_TAG_VERSION" val="1.0"/>
  <p:tag name="KSO_WM_BEAUTIFY_FLAG" val="#wm#"/>
  <p:tag name="KSO_WM_DIAGRAM_GROUP_CODE" val="l1-1"/>
  <p:tag name="KSO_WM_UNIT_VALUE" val="40"/>
  <p:tag name="KSO_WM_UNIT_TYPE" val="l_h_a"/>
  <p:tag name="KSO_WM_UNIT_ID" val="custom20230280_6*l_h_a*1_6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SLIDE_ID" val="custom20230280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80"/>
  <p:tag name="KSO_WM_SLIDE_TYPE" val="contents"/>
  <p:tag name="KSO_WM_SLIDE_SUBTYPE" val="diag"/>
  <p:tag name="KSO_WM_SLIDE_LAYOUT" val="a_l"/>
  <p:tag name="KSO_WM_SLIDE_LAYOUT_CNT" val="1_1"/>
  <p:tag name="KSO_WM_SPECIAL_SOURCE" val="bdnull"/>
  <p:tag name="KSO_WM_DIAGRAM_GROUP_CODE" val="l1-1"/>
  <p:tag name="KSO_WM_SLIDE_DIAGTYPE" val="l"/>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11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1"/>
</p:tagLst>
</file>

<file path=ppt/tags/tag118.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1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15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2"/>
</p:tagLst>
</file>

<file path=ppt/tags/tag153.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17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3"/>
</p:tagLst>
</file>

<file path=ppt/tags/tag180.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24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4"/>
</p:tagLst>
</file>

<file path=ppt/tags/tag243.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28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5"/>
</p:tagLst>
</file>

<file path=ppt/tags/tag286.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33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6"/>
</p:tagLst>
</file>

<file path=ppt/tags/tag338.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0_9*f*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汇报人：WPS"/>
</p:tagLst>
</file>

<file path=ppt/tags/tag38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9*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THANKS"/>
</p:tagLst>
</file>

<file path=ppt/tags/tag381.xml><?xml version="1.0" encoding="utf-8"?>
<p:tagLst xmlns:p="http://schemas.openxmlformats.org/presentationml/2006/main">
  <p:tag name="KSO_WM_SLIDE_ID" val="custom2023028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0"/>
  <p:tag name="KSO_WM_SLIDE_TYPE" val="endPage"/>
  <p:tag name="KSO_WM_SLIDE_SUBTYPE" val="pureTxt"/>
  <p:tag name="KSO_WM_SLIDE_LAYOUT" val="a_f"/>
  <p:tag name="KSO_WM_SLIDE_LAYOUT_CNT" val="1_1"/>
  <p:tag name="KSO_WM_SPECIAL_SOURCE" val="bdnull"/>
  <p:tag name="KSO_WM_SLIDE_CONTENT_AREA" val="{&quot;left&quot;:&quot;425.85&quot;,&quot;top&quot;:&quot;88.35&quot;,&quot;width&quot;:&quot;476.05&quot;,&quot;height&quot;:&quot;323.9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6">
      <a:dk1>
        <a:srgbClr val="000000"/>
      </a:dk1>
      <a:lt1>
        <a:srgbClr val="FFFFFF"/>
      </a:lt1>
      <a:dk2>
        <a:srgbClr val="1F4A2C"/>
      </a:dk2>
      <a:lt2>
        <a:srgbClr val="F1F9F3"/>
      </a:lt2>
      <a:accent1>
        <a:srgbClr val="80B0B2"/>
      </a:accent1>
      <a:accent2>
        <a:srgbClr val="789FB8"/>
      </a:accent2>
      <a:accent3>
        <a:srgbClr val="6F8EBE"/>
      </a:accent3>
      <a:accent4>
        <a:srgbClr val="9FC597"/>
      </a:accent4>
      <a:accent5>
        <a:srgbClr val="94B77F"/>
      </a:accent5>
      <a:accent6>
        <a:srgbClr val="7EA560"/>
      </a:accent6>
      <a:hlink>
        <a:srgbClr val="0563C1"/>
      </a:hlink>
      <a:folHlink>
        <a:srgbClr val="954D72"/>
      </a:folHlink>
    </a:clrScheme>
    <a:fontScheme name="自定义 47">
      <a:majorFont>
        <a:latin typeface="汉仪书宋二简"/>
        <a:ea typeface="汉仪书宋二简"/>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SM-N9760</dc:creator>
  <dcterms:created xsi:type="dcterms:W3CDTF">2023-12-31T17:36:20Z</dcterms:created>
  <dcterms:modified xsi:type="dcterms:W3CDTF">2023-12-31T17:36:20Z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82fb875482f24bab88f1bbfc1e7a9f73_21</vt:lpwstr>
  </property>
</Properties>
</file>