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068" r:id="rId1"/>
    <p:sldMasterId id="2147485105" r:id="rId2"/>
  </p:sldMasterIdLst>
  <p:notesMasterIdLst>
    <p:notesMasterId r:id="rId3"/>
  </p:notesMasterIdLst>
  <p:sldIdLst>
    <p:sldId id="910" r:id="rId4"/>
    <p:sldId id="915" r:id="rId5"/>
    <p:sldId id="919" r:id="rId6"/>
    <p:sldId id="922" r:id="rId7"/>
    <p:sldId id="928" r:id="rId9"/>
    <p:sldId id="931" r:id="rId10"/>
    <p:sldId id="934" r:id="rId11"/>
    <p:sldId id="937" r:id="rId12"/>
    <p:sldId id="943" r:id="rId14"/>
    <p:sldId id="946" r:id="rId15"/>
    <p:sldId id="949" r:id="rId16"/>
    <p:sldId id="952" r:id="rId17"/>
    <p:sldId id="958" r:id="rId19"/>
    <p:sldId id="961" r:id="rId20"/>
    <p:sldId id="964" r:id="rId21"/>
    <p:sldId id="967" r:id="rId22"/>
    <p:sldId id="973" r:id="rId24"/>
    <p:sldId id="976" r:id="rId25"/>
    <p:sldId id="979" r:id="rId26"/>
    <p:sldId id="982" r:id="rId27"/>
    <p:sldId id="988" r:id="rId29"/>
    <p:sldId id="991" r:id="rId30"/>
    <p:sldId id="994" r:id="rId31"/>
    <p:sldId id="998"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82" name="幻灯片图像占位符 1"/>
          <p:cNvSpPr>
            <a:spLocks noChangeAspect="1" noRot="1" noGrp="1"/>
          </p:cNvSpPr>
          <p:nvPr>
            <p:ph type="sldImg"/>
          </p:nvPr>
        </p:nvSpPr>
        <p:spPr/>
      </p:sp>
      <p:sp>
        <p:nvSpPr>
          <p:cNvPr id="1048684" name="备注占位符 2"/>
          <p:cNvSpPr>
            <a:spLocks noGrp="1"/>
          </p:cNvSpPr>
          <p:nvPr>
            <p:ph type="body" idx="1"/>
          </p:nvPr>
        </p:nvSpPr>
        <p:spPr/>
        <p:txBody>
          <a:bodyPr/>
          <a:p>
            <a:endParaRPr altLang="en-US" dirty="0" lang="zh-CN"/>
          </a:p>
        </p:txBody>
      </p:sp>
      <p:sp>
        <p:nvSpPr>
          <p:cNvPr id="104868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p:nvPr>
        </p:nvSpPr>
        <p:spPr/>
      </p:sp>
      <p:sp>
        <p:nvSpPr>
          <p:cNvPr id="1048610" name="备注占位符 2"/>
          <p:cNvSpPr>
            <a:spLocks noGrp="1"/>
          </p:cNvSpPr>
          <p:nvPr>
            <p:ph type="body" idx="1"/>
          </p:nvPr>
        </p:nvSpPr>
        <p:spPr/>
        <p:txBody>
          <a:bodyPr/>
          <a:p>
            <a:endParaRPr altLang="en-US" dirty="0" lang="zh-CN"/>
          </a:p>
        </p:txBody>
      </p:sp>
      <p:sp>
        <p:nvSpPr>
          <p:cNvPr id="104861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image" Target="../media/image4.jpeg"/><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tags" Target="../tags/tag10.xml"/><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image" Target="../media/image6.png"/><Relationship Id="rId9" Type="http://schemas.openxmlformats.org/officeDocument/2006/relationships/tags" Target="../tags/tag20.xml"/><Relationship Id="rId10" Type="http://schemas.openxmlformats.org/officeDocument/2006/relationships/image" Target="../media/image7.png"/><Relationship Id="rId11" Type="http://schemas.openxmlformats.org/officeDocument/2006/relationships/tags" Target="../tags/tag21.xml"/><Relationship Id="rId12" Type="http://schemas.openxmlformats.org/officeDocument/2006/relationships/tags" Target="../tags/tag22.xml"/><Relationship Id="rId13" Type="http://schemas.openxmlformats.org/officeDocument/2006/relationships/tags" Target="../tags/tag23.xml"/><Relationship Id="rId1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image" Target="../media/image8.png"/><Relationship Id="rId4" Type="http://schemas.openxmlformats.org/officeDocument/2006/relationships/tags" Target="../tags/tag26.xml"/><Relationship Id="rId5" Type="http://schemas.openxmlformats.org/officeDocument/2006/relationships/image" Target="../media/image9.png"/><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10.png"/><Relationship Id="rId3" Type="http://schemas.openxmlformats.org/officeDocument/2006/relationships/tags" Target="../tags/tag32.xml"/><Relationship Id="rId4" Type="http://schemas.openxmlformats.org/officeDocument/2006/relationships/image" Target="../media/image11.png"/><Relationship Id="rId5" Type="http://schemas.openxmlformats.org/officeDocument/2006/relationships/tags" Target="../tags/tag33.xml"/><Relationship Id="rId6" Type="http://schemas.openxmlformats.org/officeDocument/2006/relationships/image" Target="../media/image12.png"/><Relationship Id="rId7" Type="http://schemas.openxmlformats.org/officeDocument/2006/relationships/tags" Target="../tags/tag34.xml"/><Relationship Id="rId8" Type="http://schemas.openxmlformats.org/officeDocument/2006/relationships/image" Target="../media/image13.png"/><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image" Target="../media/image14.jpeg"/><Relationship Id="rId13" Type="http://schemas.openxmlformats.org/officeDocument/2006/relationships/tags" Target="../tags/tag38.xml"/><Relationship Id="rId14" Type="http://schemas.openxmlformats.org/officeDocument/2006/relationships/tags" Target="../tags/tag39.xml"/><Relationship Id="rId15" Type="http://schemas.openxmlformats.org/officeDocument/2006/relationships/tags" Target="../tags/tag40.xml"/><Relationship Id="rId16" Type="http://schemas.openxmlformats.org/officeDocument/2006/relationships/tags" Target="../tags/tag41.xml"/><Relationship Id="rId17"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image" Target="../media/image15.png"/><Relationship Id="rId7" Type="http://schemas.openxmlformats.org/officeDocument/2006/relationships/tags" Target="../tags/tag47.xml"/><Relationship Id="rId8" Type="http://schemas.openxmlformats.org/officeDocument/2006/relationships/image" Target="../media/image16.png"/><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tags" Target="../tags/tag50.xml"/><Relationship Id="rId12" Type="http://schemas.openxmlformats.org/officeDocument/2006/relationships/tags" Target="../tags/tag51.xml"/><Relationship Id="rId13" Type="http://schemas.openxmlformats.org/officeDocument/2006/relationships/tags" Target="../tags/tag52.xml"/><Relationship Id="rId14" Type="http://schemas.openxmlformats.org/officeDocument/2006/relationships/tags" Target="../tags/tag53.xml"/><Relationship Id="rId15"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15.png"/><Relationship Id="rId3" Type="http://schemas.openxmlformats.org/officeDocument/2006/relationships/tags" Target="../tags/tag55.xml"/><Relationship Id="rId4" Type="http://schemas.openxmlformats.org/officeDocument/2006/relationships/image" Target="../media/image16.png"/><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tags" Target="../tags/tag64.xml"/><Relationship Id="rId14" Type="http://schemas.openxmlformats.org/officeDocument/2006/relationships/tags" Target="../tags/tag65.xml"/><Relationship Id="rId15" Type="http://schemas.openxmlformats.org/officeDocument/2006/relationships/tags" Target="../tags/tag66.xml"/><Relationship Id="rId16" Type="http://schemas.openxmlformats.org/officeDocument/2006/relationships/tags" Target="../tags/tag67.xml"/><Relationship Id="rId17"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5.png"/><Relationship Id="rId3" Type="http://schemas.openxmlformats.org/officeDocument/2006/relationships/tags" Target="../tags/tag69.xml"/><Relationship Id="rId4" Type="http://schemas.openxmlformats.org/officeDocument/2006/relationships/image" Target="../media/image16.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image" Target="../media/image16.png"/><Relationship Id="rId3" Type="http://schemas.openxmlformats.org/officeDocument/2006/relationships/tags" Target="../tags/tag79.xml"/><Relationship Id="rId4" Type="http://schemas.openxmlformats.org/officeDocument/2006/relationships/image" Target="../media/image15.png"/><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image" Target="../media/image15.png"/><Relationship Id="rId3" Type="http://schemas.openxmlformats.org/officeDocument/2006/relationships/tags" Target="../tags/tag84.xml"/><Relationship Id="rId4" Type="http://schemas.openxmlformats.org/officeDocument/2006/relationships/image" Target="../media/image16.png"/><Relationship Id="rId5" Type="http://schemas.openxmlformats.org/officeDocument/2006/relationships/tags" Target="../tags/tag85.xml"/><Relationship Id="rId6" Type="http://schemas.openxmlformats.org/officeDocument/2006/relationships/tags" Target="../tags/tag86.xml"/><Relationship Id="rId7" Type="http://schemas.openxmlformats.org/officeDocument/2006/relationships/tags" Target="../tags/tag87.xml"/><Relationship Id="rId8" Type="http://schemas.openxmlformats.org/officeDocument/2006/relationships/tags" Target="../tags/tag88.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image" Target="../media/image15.png"/><Relationship Id="rId3" Type="http://schemas.openxmlformats.org/officeDocument/2006/relationships/tags" Target="../tags/tag90.xml"/><Relationship Id="rId4" Type="http://schemas.openxmlformats.org/officeDocument/2006/relationships/image" Target="../media/image16.png"/><Relationship Id="rId5" Type="http://schemas.openxmlformats.org/officeDocument/2006/relationships/tags" Target="../tags/tag91.xml"/><Relationship Id="rId6" Type="http://schemas.openxmlformats.org/officeDocument/2006/relationships/tags" Target="../tags/tag92.xml"/><Relationship Id="rId7" Type="http://schemas.openxmlformats.org/officeDocument/2006/relationships/tags" Target="../tags/tag93.xml"/><Relationship Id="rId8" Type="http://schemas.openxmlformats.org/officeDocument/2006/relationships/tags" Target="../tags/tag94.xml"/><Relationship Id="rId9" Type="http://schemas.openxmlformats.org/officeDocument/2006/relationships/tags" Target="../tags/tag95.xml"/><Relationship Id="rId10" Type="http://schemas.openxmlformats.org/officeDocument/2006/relationships/tags" Target="../tags/tag96.xml"/><Relationship Id="rId11" Type="http://schemas.openxmlformats.org/officeDocument/2006/relationships/tags" Target="../tags/tag97.xml"/><Relationship Id="rId12" Type="http://schemas.openxmlformats.org/officeDocument/2006/relationships/tags" Target="../tags/tag98.xml"/><Relationship Id="rId13" Type="http://schemas.openxmlformats.org/officeDocument/2006/relationships/tags" Target="../tags/tag99.xml"/><Relationship Id="rId1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image" Target="../media/image17.png"/><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image" Target="../media/image18.png"/><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VCG211374620543"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8075295" y="0"/>
            <a:ext cx="4116705" cy="5865495"/>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159" name="图片 53"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1037590" y="2194560"/>
            <a:ext cx="3822700" cy="3286125"/>
          </a:xfrm>
          <a:custGeom>
            <a:avLst/>
            <a:gdLst>
              <a:gd name="connsiteX0" fmla="*/ 1865492 w 4034661"/>
              <a:gd name="connsiteY0" fmla="*/ 0 h 3319681"/>
              <a:gd name="connsiteX1" fmla="*/ 3014041 w 4034661"/>
              <a:gd name="connsiteY1" fmla="*/ 0 h 3319681"/>
              <a:gd name="connsiteX2" fmla="*/ 4023360 w 4034661"/>
              <a:gd name="connsiteY2" fmla="*/ 1211183 h 3319681"/>
              <a:gd name="connsiteX3" fmla="*/ 4012602 w 4034661"/>
              <a:gd name="connsiteY3" fmla="*/ 1437093 h 3319681"/>
              <a:gd name="connsiteX4" fmla="*/ 3388658 w 4034661"/>
              <a:gd name="connsiteY4" fmla="*/ 2566646 h 3319681"/>
              <a:gd name="connsiteX5" fmla="*/ 2000922 w 4034661"/>
              <a:gd name="connsiteY5" fmla="*/ 3319681 h 3319681"/>
              <a:gd name="connsiteX6" fmla="*/ 602428 w 4034661"/>
              <a:gd name="connsiteY6" fmla="*/ 3298166 h 3319681"/>
              <a:gd name="connsiteX7" fmla="*/ 0 w 4034661"/>
              <a:gd name="connsiteY7" fmla="*/ 2540273 h 3319681"/>
              <a:gd name="connsiteX8" fmla="*/ 0 w 4034661"/>
              <a:gd name="connsiteY8" fmla="*/ 1896598 h 3319681"/>
              <a:gd name="connsiteX9" fmla="*/ 86061 w 4034661"/>
              <a:gd name="connsiteY9" fmla="*/ 1146637 h 3319681"/>
              <a:gd name="connsiteX10" fmla="*/ 139849 w 4034661"/>
              <a:gd name="connsiteY10" fmla="*/ 1071333 h 3319681"/>
              <a:gd name="connsiteX11" fmla="*/ 1032734 w 4034661"/>
              <a:gd name="connsiteY11" fmla="*/ 178448 h 3319681"/>
              <a:gd name="connsiteX12" fmla="*/ 1865492 w 4034661"/>
              <a:gd name="connsiteY12" fmla="*/ 0 h 331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4661" h="3319681">
                <a:moveTo>
                  <a:pt x="1865492" y="0"/>
                </a:moveTo>
                <a:lnTo>
                  <a:pt x="3014041" y="0"/>
                </a:lnTo>
                <a:lnTo>
                  <a:pt x="4023360" y="1211183"/>
                </a:lnTo>
                <a:cubicBezTo>
                  <a:pt x="4036862" y="1373220"/>
                  <a:pt x="4043484" y="1298123"/>
                  <a:pt x="4012602" y="1437093"/>
                </a:cubicBezTo>
                <a:lnTo>
                  <a:pt x="3388658" y="2566646"/>
                </a:lnTo>
                <a:lnTo>
                  <a:pt x="2000922" y="3319681"/>
                </a:lnTo>
                <a:lnTo>
                  <a:pt x="602428" y="3298166"/>
                </a:lnTo>
                <a:lnTo>
                  <a:pt x="0" y="2540273"/>
                </a:lnTo>
                <a:lnTo>
                  <a:pt x="0" y="1896598"/>
                </a:lnTo>
                <a:lnTo>
                  <a:pt x="86061" y="1146637"/>
                </a:lnTo>
                <a:lnTo>
                  <a:pt x="139849" y="1071333"/>
                </a:lnTo>
                <a:lnTo>
                  <a:pt x="1032734" y="178448"/>
                </a:lnTo>
                <a:lnTo>
                  <a:pt x="1865492" y="0"/>
                </a:lnTo>
                <a:close/>
              </a:path>
            </a:pathLst>
          </a:custGeom>
        </p:spPr>
      </p:pic>
      <p:pic>
        <p:nvPicPr>
          <p:cNvPr id="2097161" name="VCG211374620543" descr="图片包含 地图  描述已自动生成"/>
          <p:cNvPicPr>
            <a:picLocks noChangeAspect="1"/>
          </p:cNvPicPr>
          <p:nvPr>
            <p:custDataLst>
              <p:tags r:id="rId5"/>
            </p:custDataLst>
          </p:nvPr>
        </p:nvPicPr>
        <p:blipFill>
          <a:blip xmlns:r="http://schemas.openxmlformats.org/officeDocument/2006/relationships" r:embed="rId6"/>
          <a:srcRect/>
          <a:stretch>
            <a:fillRect/>
          </a:stretch>
        </p:blipFill>
        <p:spPr>
          <a:xfrm>
            <a:off x="0" y="2329815"/>
            <a:ext cx="4485005" cy="4720590"/>
          </a:xfrm>
          <a:custGeom>
            <a:avLst/>
            <a:gdLst>
              <a:gd name="connsiteX0" fmla="*/ 0 w 4733364"/>
              <a:gd name="connsiteY0" fmla="*/ 0 h 4768947"/>
              <a:gd name="connsiteX1" fmla="*/ 882127 w 4733364"/>
              <a:gd name="connsiteY1" fmla="*/ 67855 h 4768947"/>
              <a:gd name="connsiteX2" fmla="*/ 1495313 w 4733364"/>
              <a:gd name="connsiteY2" fmla="*/ 465888 h 4768947"/>
              <a:gd name="connsiteX3" fmla="*/ 1645920 w 4733364"/>
              <a:gd name="connsiteY3" fmla="*/ 584222 h 4768947"/>
              <a:gd name="connsiteX4" fmla="*/ 2657138 w 4733364"/>
              <a:gd name="connsiteY4" fmla="*/ 1391046 h 4768947"/>
              <a:gd name="connsiteX5" fmla="*/ 3732903 w 4733364"/>
              <a:gd name="connsiteY5" fmla="*/ 2660448 h 4768947"/>
              <a:gd name="connsiteX6" fmla="*/ 3818964 w 4733364"/>
              <a:gd name="connsiteY6" fmla="*/ 2811055 h 4768947"/>
              <a:gd name="connsiteX7" fmla="*/ 4528969 w 4733364"/>
              <a:gd name="connsiteY7" fmla="*/ 3434999 h 4768947"/>
              <a:gd name="connsiteX8" fmla="*/ 4733364 w 4733364"/>
              <a:gd name="connsiteY8" fmla="*/ 3940608 h 4768947"/>
              <a:gd name="connsiteX9" fmla="*/ 4367604 w 4733364"/>
              <a:gd name="connsiteY9" fmla="*/ 4392429 h 4768947"/>
              <a:gd name="connsiteX10" fmla="*/ 2592593 w 4733364"/>
              <a:gd name="connsiteY10" fmla="*/ 4768947 h 4768947"/>
              <a:gd name="connsiteX11" fmla="*/ 2248348 w 4733364"/>
              <a:gd name="connsiteY11" fmla="*/ 4768947 h 4768947"/>
              <a:gd name="connsiteX12" fmla="*/ 0 w 4733364"/>
              <a:gd name="connsiteY12" fmla="*/ 4737131 h 4768947"/>
              <a:gd name="connsiteX13" fmla="*/ 0 w 4733364"/>
              <a:gd name="connsiteY13" fmla="*/ 0 h 476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33364" h="4768947">
                <a:moveTo>
                  <a:pt x="0" y="0"/>
                </a:moveTo>
                <a:lnTo>
                  <a:pt x="882127" y="67855"/>
                </a:lnTo>
                <a:lnTo>
                  <a:pt x="1495313" y="465888"/>
                </a:lnTo>
                <a:cubicBezTo>
                  <a:pt x="1641755" y="567271"/>
                  <a:pt x="1609805" y="511996"/>
                  <a:pt x="1645920" y="584222"/>
                </a:cubicBezTo>
                <a:lnTo>
                  <a:pt x="2657138" y="1391046"/>
                </a:lnTo>
                <a:lnTo>
                  <a:pt x="3732903" y="2660448"/>
                </a:lnTo>
                <a:cubicBezTo>
                  <a:pt x="3801985" y="2798612"/>
                  <a:pt x="3763430" y="2755521"/>
                  <a:pt x="3818964" y="2811055"/>
                </a:cubicBezTo>
                <a:lnTo>
                  <a:pt x="4528969" y="3434999"/>
                </a:lnTo>
                <a:lnTo>
                  <a:pt x="4733364" y="3940608"/>
                </a:lnTo>
                <a:lnTo>
                  <a:pt x="4367604" y="4392429"/>
                </a:lnTo>
                <a:lnTo>
                  <a:pt x="2592593" y="4768947"/>
                </a:lnTo>
                <a:lnTo>
                  <a:pt x="2248348" y="4768947"/>
                </a:lnTo>
                <a:lnTo>
                  <a:pt x="0" y="4737131"/>
                </a:lnTo>
                <a:lnTo>
                  <a:pt x="0" y="0"/>
                </a:lnTo>
                <a:close/>
              </a:path>
            </a:pathLst>
          </a:custGeom>
        </p:spPr>
      </p:pic>
      <p:sp>
        <p:nvSpPr>
          <p:cNvPr id="1048674" name="任意多边形: 形状 40"/>
          <p:cNvSpPr/>
          <p:nvPr>
            <p:custDataLst>
              <p:tags r:id="rId7"/>
            </p:custDataLst>
          </p:nvPr>
        </p:nvSpPr>
        <p:spPr>
          <a:xfrm>
            <a:off x="7114222" y="3608070"/>
            <a:ext cx="538480" cy="2016125"/>
          </a:xfrm>
          <a:custGeom>
            <a:avLst/>
            <a:gdLst>
              <a:gd name="connsiteX0" fmla="*/ 308281 w 616562"/>
              <a:gd name="connsiteY0" fmla="*/ 0 h 2030045"/>
              <a:gd name="connsiteX1" fmla="*/ 525522 w 616562"/>
              <a:gd name="connsiteY1" fmla="*/ 177056 h 2030045"/>
              <a:gd name="connsiteX2" fmla="*/ 526228 w 616562"/>
              <a:gd name="connsiteY2" fmla="*/ 184058 h 2030045"/>
              <a:gd name="connsiteX3" fmla="*/ 553800 w 616562"/>
              <a:gd name="connsiteY3" fmla="*/ 189624 h 2030045"/>
              <a:gd name="connsiteX4" fmla="*/ 616562 w 616562"/>
              <a:gd name="connsiteY4" fmla="*/ 284311 h 2030045"/>
              <a:gd name="connsiteX5" fmla="*/ 616562 w 616562"/>
              <a:gd name="connsiteY5" fmla="*/ 591468 h 2030045"/>
              <a:gd name="connsiteX6" fmla="*/ 616562 w 616562"/>
              <a:gd name="connsiteY6" fmla="*/ 873525 h 2030045"/>
              <a:gd name="connsiteX7" fmla="*/ 616562 w 616562"/>
              <a:gd name="connsiteY7" fmla="*/ 1156521 h 2030045"/>
              <a:gd name="connsiteX8" fmla="*/ 616562 w 616562"/>
              <a:gd name="connsiteY8" fmla="*/ 1438578 h 2030045"/>
              <a:gd name="connsiteX9" fmla="*/ 616562 w 616562"/>
              <a:gd name="connsiteY9" fmla="*/ 1745733 h 2030045"/>
              <a:gd name="connsiteX10" fmla="*/ 553800 w 616562"/>
              <a:gd name="connsiteY10" fmla="*/ 1840420 h 2030045"/>
              <a:gd name="connsiteX11" fmla="*/ 526228 w 616562"/>
              <a:gd name="connsiteY11" fmla="*/ 1845987 h 2030045"/>
              <a:gd name="connsiteX12" fmla="*/ 525522 w 616562"/>
              <a:gd name="connsiteY12" fmla="*/ 1852989 h 2030045"/>
              <a:gd name="connsiteX13" fmla="*/ 308281 w 616562"/>
              <a:gd name="connsiteY13" fmla="*/ 2030045 h 2030045"/>
              <a:gd name="connsiteX14" fmla="*/ 91041 w 616562"/>
              <a:gd name="connsiteY14" fmla="*/ 1852989 h 2030045"/>
              <a:gd name="connsiteX15" fmla="*/ 90336 w 616562"/>
              <a:gd name="connsiteY15" fmla="*/ 1845987 h 2030045"/>
              <a:gd name="connsiteX16" fmla="*/ 62763 w 616562"/>
              <a:gd name="connsiteY16" fmla="*/ 1840420 h 2030045"/>
              <a:gd name="connsiteX17" fmla="*/ 0 w 616562"/>
              <a:gd name="connsiteY17" fmla="*/ 1745733 h 2030045"/>
              <a:gd name="connsiteX18" fmla="*/ 0 w 616562"/>
              <a:gd name="connsiteY18" fmla="*/ 1438578 h 2030045"/>
              <a:gd name="connsiteX19" fmla="*/ 0 w 616562"/>
              <a:gd name="connsiteY19" fmla="*/ 1156521 h 2030045"/>
              <a:gd name="connsiteX20" fmla="*/ 0 w 616562"/>
              <a:gd name="connsiteY20" fmla="*/ 873525 h 2030045"/>
              <a:gd name="connsiteX21" fmla="*/ 0 w 616562"/>
              <a:gd name="connsiteY21" fmla="*/ 591468 h 2030045"/>
              <a:gd name="connsiteX22" fmla="*/ 0 w 616562"/>
              <a:gd name="connsiteY22" fmla="*/ 284311 h 2030045"/>
              <a:gd name="connsiteX23" fmla="*/ 62763 w 616562"/>
              <a:gd name="connsiteY23" fmla="*/ 189624 h 2030045"/>
              <a:gd name="connsiteX24" fmla="*/ 90336 w 616562"/>
              <a:gd name="connsiteY24" fmla="*/ 184058 h 2030045"/>
              <a:gd name="connsiteX25" fmla="*/ 91041 w 616562"/>
              <a:gd name="connsiteY25" fmla="*/ 177056 h 2030045"/>
              <a:gd name="connsiteX26" fmla="*/ 308281 w 616562"/>
              <a:gd name="connsiteY26" fmla="*/ 0 h 203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48" h="3268">
                <a:moveTo>
                  <a:pt x="424" y="0"/>
                </a:moveTo>
                <a:cubicBezTo>
                  <a:pt x="571" y="0"/>
                  <a:pt x="694" y="105"/>
                  <a:pt x="723" y="244"/>
                </a:cubicBezTo>
                <a:lnTo>
                  <a:pt x="724" y="253"/>
                </a:lnTo>
                <a:lnTo>
                  <a:pt x="762" y="261"/>
                </a:lnTo>
                <a:cubicBezTo>
                  <a:pt x="812" y="282"/>
                  <a:pt x="848" y="332"/>
                  <a:pt x="848" y="391"/>
                </a:cubicBezTo>
                <a:lnTo>
                  <a:pt x="848" y="813"/>
                </a:lnTo>
                <a:lnTo>
                  <a:pt x="848" y="867"/>
                </a:lnTo>
                <a:lnTo>
                  <a:pt x="848" y="1201"/>
                </a:lnTo>
                <a:lnTo>
                  <a:pt x="848" y="1289"/>
                </a:lnTo>
                <a:lnTo>
                  <a:pt x="848" y="1591"/>
                </a:lnTo>
                <a:lnTo>
                  <a:pt x="848" y="1677"/>
                </a:lnTo>
                <a:lnTo>
                  <a:pt x="848" y="1979"/>
                </a:lnTo>
                <a:lnTo>
                  <a:pt x="848" y="2067"/>
                </a:lnTo>
                <a:lnTo>
                  <a:pt x="848" y="2401"/>
                </a:lnTo>
                <a:lnTo>
                  <a:pt x="848" y="2455"/>
                </a:lnTo>
                <a:lnTo>
                  <a:pt x="848" y="2877"/>
                </a:lnTo>
                <a:cubicBezTo>
                  <a:pt x="848" y="2936"/>
                  <a:pt x="812" y="2986"/>
                  <a:pt x="762" y="3007"/>
                </a:cubicBezTo>
                <a:lnTo>
                  <a:pt x="724" y="3015"/>
                </a:lnTo>
                <a:lnTo>
                  <a:pt x="723" y="3024"/>
                </a:lnTo>
                <a:cubicBezTo>
                  <a:pt x="694" y="3163"/>
                  <a:pt x="571" y="3268"/>
                  <a:pt x="424" y="3268"/>
                </a:cubicBezTo>
                <a:cubicBezTo>
                  <a:pt x="277" y="3268"/>
                  <a:pt x="154" y="3163"/>
                  <a:pt x="125" y="3024"/>
                </a:cubicBezTo>
                <a:lnTo>
                  <a:pt x="124" y="3015"/>
                </a:lnTo>
                <a:lnTo>
                  <a:pt x="86" y="3007"/>
                </a:lnTo>
                <a:cubicBezTo>
                  <a:pt x="36" y="2986"/>
                  <a:pt x="0" y="2936"/>
                  <a:pt x="0" y="2877"/>
                </a:cubicBezTo>
                <a:lnTo>
                  <a:pt x="0" y="2455"/>
                </a:lnTo>
                <a:lnTo>
                  <a:pt x="0" y="2401"/>
                </a:lnTo>
                <a:lnTo>
                  <a:pt x="0" y="2067"/>
                </a:lnTo>
                <a:lnTo>
                  <a:pt x="0" y="1979"/>
                </a:lnTo>
                <a:lnTo>
                  <a:pt x="0" y="1677"/>
                </a:lnTo>
                <a:lnTo>
                  <a:pt x="0" y="1591"/>
                </a:lnTo>
                <a:lnTo>
                  <a:pt x="0" y="1289"/>
                </a:lnTo>
                <a:lnTo>
                  <a:pt x="0" y="1201"/>
                </a:lnTo>
                <a:lnTo>
                  <a:pt x="0" y="867"/>
                </a:lnTo>
                <a:lnTo>
                  <a:pt x="0" y="813"/>
                </a:lnTo>
                <a:lnTo>
                  <a:pt x="0" y="391"/>
                </a:lnTo>
                <a:cubicBezTo>
                  <a:pt x="0" y="332"/>
                  <a:pt x="36" y="282"/>
                  <a:pt x="86" y="261"/>
                </a:cubicBezTo>
                <a:lnTo>
                  <a:pt x="124" y="253"/>
                </a:lnTo>
                <a:lnTo>
                  <a:pt x="125" y="244"/>
                </a:lnTo>
                <a:cubicBezTo>
                  <a:pt x="154" y="105"/>
                  <a:pt x="277" y="0"/>
                  <a:pt x="42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76" name="署名"/>
          <p:cNvSpPr txBox="1">
            <a:spLocks noGrp="1"/>
          </p:cNvSpPr>
          <p:nvPr>
            <p:ph type="body" idx="5" hasCustomPrompt="1"/>
            <p:custDataLst>
              <p:tags r:id="rId8"/>
            </p:custDataLst>
          </p:nvPr>
        </p:nvSpPr>
        <p:spPr>
          <a:xfrm>
            <a:off x="7110730" y="3755390"/>
            <a:ext cx="545465" cy="1772285"/>
          </a:xfrm>
          <a:prstGeom prst="rect"/>
          <a:noFill/>
        </p:spPr>
        <p:txBody>
          <a:bodyPr anchor="ctr" anchorCtr="0" bIns="45720" lIns="91440" rIns="91440" rtlCol="0" tIns="45720" vert="eaVert" wrap="square">
            <a:normAutofit/>
          </a:bodyPr>
          <a:lstStyle>
            <a:lvl1pPr algn="ct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bg2"/>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pPr algn="ctr" lvl="0"/>
            <a:r>
              <a:rPr dirty="0">
                <a:sym typeface="+mn-ea"/>
              </a:rPr>
              <a:t>单击此处编辑文本</a:t>
            </a:r>
            <a:endParaRPr dirty="0">
              <a:sym typeface="+mn-ea"/>
            </a:endParaRPr>
          </a:p>
        </p:txBody>
      </p:sp>
      <p:sp>
        <p:nvSpPr>
          <p:cNvPr id="1048678" name="标题"/>
          <p:cNvSpPr txBox="1">
            <a:spLocks noGrp="1"/>
          </p:cNvSpPr>
          <p:nvPr>
            <p:ph type="title" idx="4" hasCustomPrompt="1"/>
            <p:custDataLst>
              <p:tags r:id="rId9"/>
            </p:custDataLst>
          </p:nvPr>
        </p:nvSpPr>
        <p:spPr>
          <a:xfrm>
            <a:off x="5406390" y="939165"/>
            <a:ext cx="1566545" cy="5060315"/>
          </a:xfrm>
          <a:prstGeom prst="rect"/>
          <a:noFill/>
        </p:spPr>
        <p:txBody>
          <a:bodyPr anchor="ctr" anchorCtr="0" bIns="0" lIns="0" rIns="0" rtlCol="0" tIns="0" vert="eaVert" wrap="square">
            <a:normAutofit/>
          </a:bodyPr>
          <a:lstStyle>
            <a:lvl1pPr algn="ctr" defTabSz="914400" eaLnBrk="1" fontAlgn="auto" hangingPunct="1" latinLnBrk="0" marL="0" marR="0" rtl="0">
              <a:lnSpc>
                <a:spcPct val="100000"/>
              </a:lnSpc>
              <a:spcBef>
                <a:spcPts val="0"/>
              </a:spcBef>
              <a:spcAft>
                <a:spcPts val="0"/>
              </a:spcAft>
              <a:buClrTx/>
              <a:buSzTx/>
              <a:buFontTx/>
              <a:buNone/>
              <a:defRPr altLang="en-US" baseline="0" b="0" cap="none" dirty="0" sz="5400" i="0" kern="1200" kumimoji="0" lang="zh-CN" noProof="1" normalizeH="0" spc="0" strike="noStrike" u="none">
                <a:solidFill>
                  <a:schemeClr val="accent1"/>
                </a:solidFill>
                <a:latin typeface="汉仪细秀体简 L" panose="00020600040101010101" charset="-122"/>
                <a:ea typeface="汉仪细秀体简 L" panose="00020600040101010101" charset="-122"/>
                <a:cs typeface="+mj-ea"/>
                <a:sym typeface="思源宋体 CN Heavy" panose="02020900000000000000" charset="-122"/>
              </a:defRPr>
            </a:lvl1pPr>
          </a:lstStyle>
          <a:p>
            <a:pPr algn="ctr" lvl="0">
              <a:lnSpc>
                <a:spcPct val="100000"/>
              </a:lnSpc>
              <a:spcBef>
                <a:spcPts val="0"/>
              </a:spcBef>
              <a:spcAft>
                <a:spcPts val="0"/>
              </a:spcAft>
            </a:pPr>
            <a:r>
              <a:rPr>
                <a:sym typeface="+mn-ea"/>
              </a:rPr>
              <a:t>单击编辑标题</a:t>
            </a:r>
            <a:endParaRPr>
              <a:sym typeface="+mn-ea"/>
            </a:endParaRPr>
          </a:p>
        </p:txBody>
      </p:sp>
      <p:pic>
        <p:nvPicPr>
          <p:cNvPr id="2097163" name="VCG41N156437283" descr="图片包含 游戏机, 停止, 食物  描述已自动生成"/>
          <p:cNvPicPr>
            <a:picLocks noChangeAspect="1"/>
          </p:cNvPicPr>
          <p:nvPr>
            <p:custDataLst>
              <p:tags r:id="rId10"/>
            </p:custDataLst>
          </p:nvPr>
        </p:nvPicPr>
        <p:blipFill rotWithShape="1">
          <a:blip xmlns:r="http://schemas.openxmlformats.org/officeDocument/2006/relationships" r:embed="rId11">
            <a:clrChange>
              <a:clrFrom>
                <a:srgbClr val="FFFFFF"/>
              </a:clrFrom>
              <a:clrTo>
                <a:srgbClr val="FFFFFF">
                  <a:alpha val="0"/>
                </a:srgbClr>
              </a:clrTo>
            </a:clrChange>
          </a:blip>
          <a:srcRect/>
          <a:stretch>
            <a:fillRect/>
          </a:stretch>
        </p:blipFill>
        <p:spPr>
          <a:xfrm>
            <a:off x="4872355" y="1125855"/>
            <a:ext cx="286385" cy="287655"/>
          </a:xfrm>
          <a:prstGeom prst="rect"/>
        </p:spPr>
      </p:pic>
      <p:sp>
        <p:nvSpPr>
          <p:cNvPr id="1048680" name="副标题"/>
          <p:cNvSpPr txBox="1">
            <a:spLocks noGrp="1"/>
          </p:cNvSpPr>
          <p:nvPr>
            <p:ph type="body" idx="2" hasCustomPrompt="1"/>
            <p:custDataLst>
              <p:tags r:id="rId12"/>
            </p:custDataLst>
          </p:nvPr>
        </p:nvSpPr>
        <p:spPr>
          <a:xfrm>
            <a:off x="4538980" y="1596390"/>
            <a:ext cx="942975" cy="4027170"/>
          </a:xfrm>
          <a:prstGeom prst="rect"/>
          <a:noFill/>
        </p:spPr>
        <p:txBody>
          <a:bodyPr anchor="ctr" anchorCtr="0" bIns="0" lIns="0" rIns="0" rtlCol="0" tIns="0" vert="eaVert" wrap="square">
            <a:normAutofit/>
          </a:bodyPr>
          <a:lstStyle>
            <a:lvl1pPr algn="l" defTabSz="914400" eaLnBrk="1" fontAlgn="auto" hangingPunct="1" latinLnBrk="0" lvl="0" marL="0" marR="0" rtl="0">
              <a:lnSpc>
                <a:spcPct val="120000"/>
              </a:lnSpc>
              <a:buClrTx/>
              <a:buSzTx/>
              <a:buFontTx/>
              <a:buNone/>
              <a:defRPr altLang="en-US" baseline="0" b="0" cap="none" dirty="0" sz="1400" i="0" kern="1200" kumimoji="0" lang="zh-CN" noProof="1" normalizeH="0" spc="0" strike="noStrike" u="none">
                <a:solidFill>
                  <a:schemeClr val="tx1">
                    <a:lumMod val="50000"/>
                    <a:lumOff val="50000"/>
                  </a:schemeClr>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pPr algn="l" fontAlgn="auto" indent="0" lvl="0">
              <a:lnSpc>
                <a:spcPct val="120000"/>
              </a:lnSpc>
              <a:buClrTx/>
              <a:buSzTx/>
              <a:buFontTx/>
            </a:pPr>
            <a:r>
              <a:rPr>
                <a:sym typeface="+mn-ea"/>
              </a:rPr>
              <a:t>单击此处编辑母版副标题样式</a:t>
            </a:r>
            <a:endParaRPr>
              <a:sym typeface="+mn-ea"/>
            </a:endParaRPr>
          </a:p>
        </p:txBody>
      </p:sp>
      <p:pic>
        <p:nvPicPr>
          <p:cNvPr id="2097165" name="图片 8" descr="图片包含 地图  描述已自动生成"/>
          <p:cNvPicPr>
            <a:picLocks noChangeAspect="1"/>
          </p:cNvPicPr>
          <p:nvPr>
            <p:custDataLst>
              <p:tags r:id="rId13"/>
            </p:custDataLst>
          </p:nvPr>
        </p:nvPicPr>
        <p:blipFill>
          <a:blip xmlns:r="http://schemas.openxmlformats.org/officeDocument/2006/relationships" r:embed="rId14"/>
          <a:srcRect/>
          <a:stretch>
            <a:fillRect/>
          </a:stretch>
        </p:blipFill>
        <p:spPr>
          <a:xfrm>
            <a:off x="7940675" y="5664200"/>
            <a:ext cx="2358390" cy="1052830"/>
          </a:xfrm>
          <a:custGeom>
            <a:avLst/>
            <a:gdLst>
              <a:gd name="connsiteX0" fmla="*/ 1323190 w 2506532"/>
              <a:gd name="connsiteY0" fmla="*/ 0 h 1118813"/>
              <a:gd name="connsiteX1" fmla="*/ 1420009 w 2506532"/>
              <a:gd name="connsiteY1" fmla="*/ 21515 h 1118813"/>
              <a:gd name="connsiteX2" fmla="*/ 2506532 w 2506532"/>
              <a:gd name="connsiteY2" fmla="*/ 116370 h 1118813"/>
              <a:gd name="connsiteX3" fmla="*/ 2506532 w 2506532"/>
              <a:gd name="connsiteY3" fmla="*/ 1046425 h 1118813"/>
              <a:gd name="connsiteX4" fmla="*/ 2441985 w 2506532"/>
              <a:gd name="connsiteY4" fmla="*/ 1086522 h 1118813"/>
              <a:gd name="connsiteX5" fmla="*/ 2302136 w 2506532"/>
              <a:gd name="connsiteY5" fmla="*/ 1118795 h 1118813"/>
              <a:gd name="connsiteX6" fmla="*/ 408790 w 2506532"/>
              <a:gd name="connsiteY6" fmla="*/ 1021977 h 1118813"/>
              <a:gd name="connsiteX7" fmla="*/ 0 w 2506532"/>
              <a:gd name="connsiteY7" fmla="*/ 548640 h 1118813"/>
              <a:gd name="connsiteX8" fmla="*/ 430305 w 2506532"/>
              <a:gd name="connsiteY8" fmla="*/ 236668 h 1118813"/>
              <a:gd name="connsiteX9" fmla="*/ 1323190 w 2506532"/>
              <a:gd name="connsiteY9" fmla="*/ 0 h 111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06532" h="1118813">
                <a:moveTo>
                  <a:pt x="1323190" y="0"/>
                </a:moveTo>
                <a:lnTo>
                  <a:pt x="1420009" y="21515"/>
                </a:lnTo>
                <a:lnTo>
                  <a:pt x="2506532" y="116370"/>
                </a:lnTo>
                <a:lnTo>
                  <a:pt x="2506532" y="1046425"/>
                </a:lnTo>
                <a:lnTo>
                  <a:pt x="2441985" y="1086522"/>
                </a:lnTo>
                <a:cubicBezTo>
                  <a:pt x="2316732" y="1120682"/>
                  <a:pt x="2364536" y="1118795"/>
                  <a:pt x="2302136" y="1118795"/>
                </a:cubicBezTo>
                <a:lnTo>
                  <a:pt x="408790" y="1021977"/>
                </a:lnTo>
                <a:lnTo>
                  <a:pt x="0" y="548640"/>
                </a:lnTo>
                <a:lnTo>
                  <a:pt x="430305" y="236668"/>
                </a:lnTo>
                <a:lnTo>
                  <a:pt x="1323190" y="0"/>
                </a:lnTo>
                <a:close/>
              </a:path>
            </a:pathLst>
          </a:custGeom>
        </p:spPr>
      </p:pic>
      <p:sp>
        <p:nvSpPr>
          <p:cNvPr id="1048682"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8" name="标题"/>
          <p:cNvSpPr txBox="1">
            <a:spLocks noGrp="1"/>
          </p:cNvSpPr>
          <p:nvPr>
            <p:ph type="title" idx="8" hasCustomPrompt="1"/>
            <p:custDataLst>
              <p:tags r:id="rId1"/>
            </p:custDataLst>
          </p:nvPr>
        </p:nvSpPr>
        <p:spPr>
          <a:xfrm>
            <a:off x="3411220" y="514985"/>
            <a:ext cx="5392420" cy="7239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4100" i="0" kern="1200" kumimoji="0" lang="zh-CN" noProof="1" normalizeH="0" spc="0" strike="noStrike" u="none">
                <a:solidFill>
                  <a:schemeClr val="accent1"/>
                </a:solidFill>
                <a:latin typeface="+mj-ea"/>
                <a:ea typeface="+mj-ea"/>
                <a:cs typeface="MiSans Normal" panose="00000500000000000000" charset="-122"/>
              </a:defRPr>
            </a:lvl1pPr>
          </a:lstStyle>
          <a:p>
            <a:pPr algn="ctr" lvl="0"/>
            <a:r>
              <a:rPr>
                <a:sym typeface="+mn-ea"/>
              </a:rPr>
              <a:t>单击此处编辑标题</a:t>
            </a:r>
            <a:endParaRPr>
              <a:sym typeface="+mn-ea"/>
            </a:endParaRPr>
          </a:p>
        </p:txBody>
      </p:sp>
      <p:sp>
        <p:nvSpPr>
          <p:cNvPr id="1048690" name="正文"/>
          <p:cNvSpPr txBox="1">
            <a:spLocks noGrp="1"/>
          </p:cNvSpPr>
          <p:nvPr>
            <p:ph idx="7"/>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064243"/>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iSans Normal" panose="00000500000000000000"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064243"/>
              </a:buClr>
            </a:pPr>
            <a:r>
              <a:rPr>
                <a:sym typeface="+mn-ea"/>
              </a:rPr>
              <a:t>单击此处编辑母版文本样式</a:t>
            </a:r>
            <a:endParaRPr>
              <a:sym typeface="+mn-ea"/>
            </a:endParaRPr>
          </a:p>
          <a:p>
            <a:pPr lvl="1">
              <a:spcBef>
                <a:spcPts val="1200"/>
              </a:spcBef>
              <a:spcAft>
                <a:spcPts val="0"/>
              </a:spcAft>
              <a:buClr>
                <a:srgbClr val="064243"/>
              </a:buClr>
            </a:pPr>
            <a:r>
              <a:rPr>
                <a:sym typeface="+mn-ea"/>
              </a:rPr>
              <a:t>第二级</a:t>
            </a:r>
            <a:endParaRPr>
              <a:sym typeface="+mn-ea"/>
            </a:endParaRPr>
          </a:p>
          <a:p>
            <a:pPr lvl="2">
              <a:spcBef>
                <a:spcPts val="1200"/>
              </a:spcBef>
              <a:spcAft>
                <a:spcPts val="0"/>
              </a:spcAft>
              <a:buClr>
                <a:srgbClr val="064243"/>
              </a:buClr>
            </a:pPr>
            <a:r>
              <a:rPr>
                <a:sym typeface="+mn-ea"/>
              </a:rPr>
              <a:t>第三级</a:t>
            </a:r>
            <a:endParaRPr>
              <a:sym typeface="+mn-ea"/>
            </a:endParaRPr>
          </a:p>
          <a:p>
            <a:pPr lvl="3">
              <a:spcBef>
                <a:spcPts val="1200"/>
              </a:spcBef>
              <a:spcAft>
                <a:spcPts val="0"/>
              </a:spcAft>
              <a:buClr>
                <a:srgbClr val="064243"/>
              </a:buClr>
            </a:pPr>
            <a:r>
              <a:rPr>
                <a:sym typeface="+mn-ea"/>
              </a:rPr>
              <a:t>第四级</a:t>
            </a:r>
            <a:endParaRPr>
              <a:sym typeface="+mn-ea"/>
            </a:endParaRPr>
          </a:p>
          <a:p>
            <a:pPr lvl="4">
              <a:spcBef>
                <a:spcPts val="1200"/>
              </a:spcBef>
              <a:spcAft>
                <a:spcPts val="0"/>
              </a:spcAft>
              <a:buClr>
                <a:srgbClr val="064243"/>
              </a:buClr>
            </a:pPr>
            <a:r>
              <a:rPr>
                <a:sym typeface="+mn-ea"/>
              </a:rPr>
              <a:t>第五级</a:t>
            </a:r>
            <a:endParaRPr>
              <a:sym typeface="+mn-ea"/>
            </a:endParaRPr>
          </a:p>
        </p:txBody>
      </p:sp>
      <p:sp>
        <p:nvSpPr>
          <p:cNvPr id="1048692" name="任意多边形: 形状 63"/>
          <p:cNvSpPr/>
          <p:nvPr>
            <p:custDataLst>
              <p:tags r:id="rId3"/>
            </p:custDataLst>
          </p:nvPr>
        </p:nvSpPr>
        <p:spPr>
          <a:xfrm rot="5400000" flipV="1">
            <a:off x="2785485"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94" name="任意多边形: 形状 64"/>
          <p:cNvSpPr/>
          <p:nvPr>
            <p:custDataLst>
              <p:tags r:id="rId4"/>
            </p:custDataLst>
          </p:nvPr>
        </p:nvSpPr>
        <p:spPr>
          <a:xfrm rot="5400000" flipV="1">
            <a:off x="313543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96" name="任意多边形: 形状 65"/>
          <p:cNvSpPr/>
          <p:nvPr>
            <p:custDataLst>
              <p:tags r:id="rId5"/>
            </p:custDataLst>
          </p:nvPr>
        </p:nvSpPr>
        <p:spPr>
          <a:xfrm rot="5400000" flipV="1">
            <a:off x="880342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98" name="任意多边形: 形状 66"/>
          <p:cNvSpPr/>
          <p:nvPr>
            <p:custDataLst>
              <p:tags r:id="rId6"/>
            </p:custDataLst>
          </p:nvPr>
        </p:nvSpPr>
        <p:spPr>
          <a:xfrm rot="5400000" flipV="1">
            <a:off x="9153373"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pic>
        <p:nvPicPr>
          <p:cNvPr id="2097167" name="图片 7" descr="图片包含 地图  描述已自动生成"/>
          <p:cNvPicPr>
            <a:picLocks noChangeAspect="1"/>
          </p:cNvPicPr>
          <p:nvPr>
            <p:custDataLst>
              <p:tags r:id="rId7"/>
            </p:custDataLst>
          </p:nvPr>
        </p:nvPicPr>
        <p:blipFill>
          <a:blip xmlns:r="http://schemas.openxmlformats.org/officeDocument/2006/relationships" r:embed="rId8">
            <a:alphaModFix amt="20000"/>
          </a:blip>
          <a:srcRect/>
          <a:stretch>
            <a:fillRect/>
          </a:stretch>
        </p:blipFill>
        <p:spPr>
          <a:xfrm>
            <a:off x="10353675" y="0"/>
            <a:ext cx="1837690" cy="2751455"/>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169" name="图片 6" descr="图片包含 地图  描述已自动生成"/>
          <p:cNvPicPr>
            <a:picLocks noChangeAspect="1"/>
          </p:cNvPicPr>
          <p:nvPr>
            <p:custDataLst>
              <p:tags r:id="rId9"/>
            </p:custDataLst>
          </p:nvPr>
        </p:nvPicPr>
        <p:blipFill>
          <a:blip xmlns:r="http://schemas.openxmlformats.org/officeDocument/2006/relationships" r:embed="rId10"/>
          <a:srcRect/>
          <a:stretch>
            <a:fillRect/>
          </a:stretch>
        </p:blipFill>
        <p:spPr>
          <a:xfrm>
            <a:off x="0" y="5514975"/>
            <a:ext cx="1600835" cy="1343025"/>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700"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2"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04"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任意多边形: 形状 6"/>
          <p:cNvSpPr/>
          <p:nvPr>
            <p:custDataLst>
              <p:tags r:id="rId1"/>
            </p:custDataLst>
          </p:nvPr>
        </p:nvSpPr>
        <p:spPr>
          <a:xfrm>
            <a:off x="489585" y="461645"/>
            <a:ext cx="11231245" cy="5963285"/>
          </a:xfrm>
          <a:custGeom>
            <a:avLst/>
            <a:gdLst>
              <a:gd name="connsiteX0" fmla="*/ 339551 w 11140376"/>
              <a:gd name="connsiteY0" fmla="*/ 0 h 5323550"/>
              <a:gd name="connsiteX1" fmla="*/ 10783408 w 11140376"/>
              <a:gd name="connsiteY1" fmla="*/ 0 h 5323550"/>
              <a:gd name="connsiteX2" fmla="*/ 10952271 w 11140376"/>
              <a:gd name="connsiteY2" fmla="*/ 168863 h 5323550"/>
              <a:gd name="connsiteX3" fmla="*/ 10952271 w 11140376"/>
              <a:gd name="connsiteY3" fmla="*/ 187221 h 5323550"/>
              <a:gd name="connsiteX4" fmla="*/ 10962696 w 11140376"/>
              <a:gd name="connsiteY4" fmla="*/ 188272 h 5323550"/>
              <a:gd name="connsiteX5" fmla="*/ 11140376 w 11140376"/>
              <a:gd name="connsiteY5" fmla="*/ 406278 h 5323550"/>
              <a:gd name="connsiteX6" fmla="*/ 11140376 w 11140376"/>
              <a:gd name="connsiteY6" fmla="*/ 4917272 h 5323550"/>
              <a:gd name="connsiteX7" fmla="*/ 10962696 w 11140376"/>
              <a:gd name="connsiteY7" fmla="*/ 5135278 h 5323550"/>
              <a:gd name="connsiteX8" fmla="*/ 10952271 w 11140376"/>
              <a:gd name="connsiteY8" fmla="*/ 5136329 h 5323550"/>
              <a:gd name="connsiteX9" fmla="*/ 10952271 w 11140376"/>
              <a:gd name="connsiteY9" fmla="*/ 5154687 h 5323550"/>
              <a:gd name="connsiteX10" fmla="*/ 10783408 w 11140376"/>
              <a:gd name="connsiteY10" fmla="*/ 5323550 h 5323550"/>
              <a:gd name="connsiteX11" fmla="*/ 339551 w 11140376"/>
              <a:gd name="connsiteY11" fmla="*/ 5323550 h 5323550"/>
              <a:gd name="connsiteX12" fmla="*/ 170688 w 11140376"/>
              <a:gd name="connsiteY12" fmla="*/ 5154687 h 5323550"/>
              <a:gd name="connsiteX13" fmla="*/ 170688 w 11140376"/>
              <a:gd name="connsiteY13" fmla="*/ 5133108 h 5323550"/>
              <a:gd name="connsiteX14" fmla="*/ 135910 w 11140376"/>
              <a:gd name="connsiteY14" fmla="*/ 5122312 h 5323550"/>
              <a:gd name="connsiteX15" fmla="*/ 0 w 11140376"/>
              <a:gd name="connsiteY15" fmla="*/ 4917272 h 5323550"/>
              <a:gd name="connsiteX16" fmla="*/ 0 w 11140376"/>
              <a:gd name="connsiteY16" fmla="*/ 406278 h 5323550"/>
              <a:gd name="connsiteX17" fmla="*/ 135910 w 11140376"/>
              <a:gd name="connsiteY17" fmla="*/ 201239 h 5323550"/>
              <a:gd name="connsiteX18" fmla="*/ 170688 w 11140376"/>
              <a:gd name="connsiteY18" fmla="*/ 190443 h 5323550"/>
              <a:gd name="connsiteX19" fmla="*/ 170688 w 11140376"/>
              <a:gd name="connsiteY19" fmla="*/ 168863 h 5323550"/>
              <a:gd name="connsiteX20" fmla="*/ 339551 w 11140376"/>
              <a:gd name="connsiteY20" fmla="*/ 0 h 53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40376" h="5323550">
                <a:moveTo>
                  <a:pt x="339551" y="0"/>
                </a:moveTo>
                <a:lnTo>
                  <a:pt x="10783408" y="0"/>
                </a:lnTo>
                <a:cubicBezTo>
                  <a:pt x="10876668" y="0"/>
                  <a:pt x="10952271" y="75603"/>
                  <a:pt x="10952271" y="168863"/>
                </a:cubicBezTo>
                <a:lnTo>
                  <a:pt x="10952271" y="187221"/>
                </a:lnTo>
                <a:lnTo>
                  <a:pt x="10962696" y="188272"/>
                </a:lnTo>
                <a:cubicBezTo>
                  <a:pt x="11064098" y="209022"/>
                  <a:pt x="11140376" y="298742"/>
                  <a:pt x="11140376" y="406278"/>
                </a:cubicBezTo>
                <a:lnTo>
                  <a:pt x="11140376" y="4917272"/>
                </a:lnTo>
                <a:cubicBezTo>
                  <a:pt x="11140376" y="5024808"/>
                  <a:pt x="11064098" y="5114528"/>
                  <a:pt x="10962696" y="5135278"/>
                </a:cubicBezTo>
                <a:lnTo>
                  <a:pt x="10952271" y="5136329"/>
                </a:lnTo>
                <a:lnTo>
                  <a:pt x="10952271" y="5154687"/>
                </a:lnTo>
                <a:cubicBezTo>
                  <a:pt x="10952271" y="5247947"/>
                  <a:pt x="10876668" y="5323550"/>
                  <a:pt x="10783408" y="5323550"/>
                </a:cubicBezTo>
                <a:lnTo>
                  <a:pt x="339551" y="5323550"/>
                </a:lnTo>
                <a:cubicBezTo>
                  <a:pt x="246291" y="5323550"/>
                  <a:pt x="170688" y="5247947"/>
                  <a:pt x="170688" y="5154687"/>
                </a:cubicBezTo>
                <a:lnTo>
                  <a:pt x="170688" y="5133108"/>
                </a:lnTo>
                <a:lnTo>
                  <a:pt x="135910" y="5122312"/>
                </a:lnTo>
                <a:cubicBezTo>
                  <a:pt x="56042" y="5088530"/>
                  <a:pt x="0" y="5009446"/>
                  <a:pt x="0" y="4917272"/>
                </a:cubicBezTo>
                <a:lnTo>
                  <a:pt x="0" y="406278"/>
                </a:lnTo>
                <a:cubicBezTo>
                  <a:pt x="0" y="314105"/>
                  <a:pt x="56042" y="235020"/>
                  <a:pt x="135910" y="201239"/>
                </a:cubicBezTo>
                <a:lnTo>
                  <a:pt x="170688" y="190443"/>
                </a:lnTo>
                <a:lnTo>
                  <a:pt x="170688" y="168863"/>
                </a:lnTo>
                <a:cubicBezTo>
                  <a:pt x="170688" y="75603"/>
                  <a:pt x="246291" y="0"/>
                  <a:pt x="339551" y="0"/>
                </a:cubicBezTo>
                <a:close/>
              </a:path>
            </a:pathLst>
          </a:custGeom>
          <a:noFill/>
          <a:ln w="28575">
            <a:solidFill>
              <a:schemeClr val="accent1"/>
            </a:solidFill>
            <a:prstDash val="solid"/>
          </a:ln>
          <a:effectLst>
            <a:outerShdw algn="t" blurRad="355600" dir="5400000" dist="203200" rotWithShape="0" sx="96000" sy="96000">
              <a:schemeClr val="accent6">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pic>
        <p:nvPicPr>
          <p:cNvPr id="2097171" name="图片 6" descr="图片包含 地图  描述已自动生成"/>
          <p:cNvPicPr>
            <a:picLocks noChangeAspect="1"/>
          </p:cNvPicPr>
          <p:nvPr>
            <p:custDataLst>
              <p:tags r:id="rId2"/>
            </p:custDataLst>
          </p:nvPr>
        </p:nvPicPr>
        <p:blipFill>
          <a:blip xmlns:r="http://schemas.openxmlformats.org/officeDocument/2006/relationships" r:embed="rId3"/>
          <a:srcRect/>
          <a:stretch>
            <a:fillRect/>
          </a:stretch>
        </p:blipFill>
        <p:spPr>
          <a:xfrm flipH="1">
            <a:off x="8403590" y="3263900"/>
            <a:ext cx="3788410" cy="3816985"/>
          </a:xfrm>
          <a:custGeom>
            <a:avLst/>
            <a:gdLst>
              <a:gd name="connsiteX0" fmla="*/ 0 w 4733364"/>
              <a:gd name="connsiteY0" fmla="*/ 0 h 4768947"/>
              <a:gd name="connsiteX1" fmla="*/ 882127 w 4733364"/>
              <a:gd name="connsiteY1" fmla="*/ 67855 h 4768947"/>
              <a:gd name="connsiteX2" fmla="*/ 1495313 w 4733364"/>
              <a:gd name="connsiteY2" fmla="*/ 465888 h 4768947"/>
              <a:gd name="connsiteX3" fmla="*/ 1645920 w 4733364"/>
              <a:gd name="connsiteY3" fmla="*/ 584222 h 4768947"/>
              <a:gd name="connsiteX4" fmla="*/ 2657138 w 4733364"/>
              <a:gd name="connsiteY4" fmla="*/ 1391046 h 4768947"/>
              <a:gd name="connsiteX5" fmla="*/ 3732903 w 4733364"/>
              <a:gd name="connsiteY5" fmla="*/ 2660448 h 4768947"/>
              <a:gd name="connsiteX6" fmla="*/ 3818964 w 4733364"/>
              <a:gd name="connsiteY6" fmla="*/ 2811055 h 4768947"/>
              <a:gd name="connsiteX7" fmla="*/ 4528969 w 4733364"/>
              <a:gd name="connsiteY7" fmla="*/ 3434999 h 4768947"/>
              <a:gd name="connsiteX8" fmla="*/ 4733364 w 4733364"/>
              <a:gd name="connsiteY8" fmla="*/ 3940608 h 4768947"/>
              <a:gd name="connsiteX9" fmla="*/ 4367604 w 4733364"/>
              <a:gd name="connsiteY9" fmla="*/ 4392429 h 4768947"/>
              <a:gd name="connsiteX10" fmla="*/ 2592593 w 4733364"/>
              <a:gd name="connsiteY10" fmla="*/ 4768947 h 4768947"/>
              <a:gd name="connsiteX11" fmla="*/ 2248348 w 4733364"/>
              <a:gd name="connsiteY11" fmla="*/ 4768947 h 4768947"/>
              <a:gd name="connsiteX12" fmla="*/ 0 w 4733364"/>
              <a:gd name="connsiteY12" fmla="*/ 4737131 h 4768947"/>
              <a:gd name="connsiteX13" fmla="*/ 0 w 4733364"/>
              <a:gd name="connsiteY13" fmla="*/ 0 h 476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33364" h="4768947">
                <a:moveTo>
                  <a:pt x="0" y="0"/>
                </a:moveTo>
                <a:lnTo>
                  <a:pt x="882127" y="67855"/>
                </a:lnTo>
                <a:lnTo>
                  <a:pt x="1495313" y="465888"/>
                </a:lnTo>
                <a:cubicBezTo>
                  <a:pt x="1641755" y="567271"/>
                  <a:pt x="1609805" y="511996"/>
                  <a:pt x="1645920" y="584222"/>
                </a:cubicBezTo>
                <a:lnTo>
                  <a:pt x="2657138" y="1391046"/>
                </a:lnTo>
                <a:lnTo>
                  <a:pt x="3732903" y="2660448"/>
                </a:lnTo>
                <a:cubicBezTo>
                  <a:pt x="3801985" y="2798612"/>
                  <a:pt x="3763430" y="2755521"/>
                  <a:pt x="3818964" y="2811055"/>
                </a:cubicBezTo>
                <a:lnTo>
                  <a:pt x="4528969" y="3434999"/>
                </a:lnTo>
                <a:lnTo>
                  <a:pt x="4733364" y="3940608"/>
                </a:lnTo>
                <a:lnTo>
                  <a:pt x="4367604" y="4392429"/>
                </a:lnTo>
                <a:lnTo>
                  <a:pt x="2592593" y="4768947"/>
                </a:lnTo>
                <a:lnTo>
                  <a:pt x="2248348" y="4768947"/>
                </a:lnTo>
                <a:lnTo>
                  <a:pt x="0" y="4737131"/>
                </a:lnTo>
                <a:lnTo>
                  <a:pt x="0" y="0"/>
                </a:lnTo>
                <a:close/>
              </a:path>
            </a:pathLst>
          </a:custGeom>
        </p:spPr>
      </p:pic>
      <p:pic>
        <p:nvPicPr>
          <p:cNvPr id="2097173" name="图片 40" descr="图片包含 地图  描述已自动生成"/>
          <p:cNvPicPr>
            <a:picLocks noChangeAspect="1"/>
          </p:cNvPicPr>
          <p:nvPr>
            <p:custDataLst>
              <p:tags r:id="rId4"/>
            </p:custDataLst>
          </p:nvPr>
        </p:nvPicPr>
        <p:blipFill>
          <a:blip xmlns:r="http://schemas.openxmlformats.org/officeDocument/2006/relationships" r:embed="rId5"/>
          <a:srcRect/>
          <a:stretch>
            <a:fillRect/>
          </a:stretch>
        </p:blipFill>
        <p:spPr>
          <a:xfrm>
            <a:off x="3175" y="-17145"/>
            <a:ext cx="1716405" cy="1969770"/>
          </a:xfrm>
          <a:custGeom>
            <a:avLst/>
            <a:gdLst>
              <a:gd name="connsiteX0" fmla="*/ 504236 w 2673405"/>
              <a:gd name="connsiteY0" fmla="*/ 0 h 3319681"/>
              <a:gd name="connsiteX1" fmla="*/ 1652785 w 2673405"/>
              <a:gd name="connsiteY1" fmla="*/ 0 h 3319681"/>
              <a:gd name="connsiteX2" fmla="*/ 2662104 w 2673405"/>
              <a:gd name="connsiteY2" fmla="*/ 1211183 h 3319681"/>
              <a:gd name="connsiteX3" fmla="*/ 2651346 w 2673405"/>
              <a:gd name="connsiteY3" fmla="*/ 1437093 h 3319681"/>
              <a:gd name="connsiteX4" fmla="*/ 2027402 w 2673405"/>
              <a:gd name="connsiteY4" fmla="*/ 2566646 h 3319681"/>
              <a:gd name="connsiteX5" fmla="*/ 639666 w 2673405"/>
              <a:gd name="connsiteY5" fmla="*/ 3319681 h 3319681"/>
              <a:gd name="connsiteX6" fmla="*/ 0 w 2673405"/>
              <a:gd name="connsiteY6" fmla="*/ 3309840 h 3319681"/>
              <a:gd name="connsiteX7" fmla="*/ 0 w 2673405"/>
              <a:gd name="connsiteY7" fmla="*/ 108051 h 331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3405" h="3319681">
                <a:moveTo>
                  <a:pt x="504236" y="0"/>
                </a:moveTo>
                <a:lnTo>
                  <a:pt x="1652785" y="0"/>
                </a:lnTo>
                <a:lnTo>
                  <a:pt x="2662104" y="1211183"/>
                </a:lnTo>
                <a:cubicBezTo>
                  <a:pt x="2675606" y="1373220"/>
                  <a:pt x="2682228" y="1298123"/>
                  <a:pt x="2651346" y="1437093"/>
                </a:cubicBezTo>
                <a:lnTo>
                  <a:pt x="2027402" y="2566646"/>
                </a:lnTo>
                <a:lnTo>
                  <a:pt x="639666" y="3319681"/>
                </a:lnTo>
                <a:lnTo>
                  <a:pt x="0" y="3309840"/>
                </a:lnTo>
                <a:lnTo>
                  <a:pt x="0" y="108051"/>
                </a:lnTo>
                <a:close/>
              </a:path>
            </a:pathLst>
          </a:custGeom>
        </p:spPr>
      </p:pic>
      <p:sp>
        <p:nvSpPr>
          <p:cNvPr id="1048708" name="标题"/>
          <p:cNvSpPr txBox="1">
            <a:spLocks noGrp="1"/>
          </p:cNvSpPr>
          <p:nvPr>
            <p:ph type="title" idx="1" hasCustomPrompt="1"/>
            <p:custDataLst>
              <p:tags r:id="rId6"/>
            </p:custDataLst>
          </p:nvPr>
        </p:nvSpPr>
        <p:spPr>
          <a:xfrm>
            <a:off x="9460230" y="1137920"/>
            <a:ext cx="1584325" cy="2585085"/>
          </a:xfrm>
          <a:prstGeom prst="rect"/>
          <a:noFill/>
        </p:spPr>
        <p:txBody>
          <a:bodyPr anchor="ctr" anchorCtr="0" bIns="0" lIns="0" rIns="0" rtlCol="0" tIns="0" vert="eaVert" wrap="square">
            <a:no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0" strike="noStrike" u="none">
                <a:solidFill>
                  <a:schemeClr val="accent1"/>
                </a:solidFill>
                <a:latin typeface="汉仪细秀体简 L" panose="00020600040101010101" charset="-122"/>
                <a:ea typeface="+mj-ea"/>
                <a:cs typeface="MiSans Normal" panose="00000500000000000000" charset="-122"/>
              </a:defRPr>
            </a:lvl1pPr>
          </a:lstStyle>
          <a:p>
            <a:pPr algn="l" lvl="0">
              <a:lnSpc>
                <a:spcPct val="100000"/>
              </a:lnSpc>
              <a:buClrTx/>
              <a:buSzTx/>
              <a:buFontTx/>
            </a:pPr>
            <a:r>
              <a:rPr>
                <a:sym typeface="+mn-ea"/>
              </a:rPr>
              <a:t>标题</a:t>
            </a:r>
            <a:endParaRPr>
              <a:sym typeface="+mn-ea"/>
            </a:endParaRPr>
          </a:p>
        </p:txBody>
      </p:sp>
      <p:sp>
        <p:nvSpPr>
          <p:cNvPr id="1048710"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2"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4"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75" name="图片 53"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963930" y="910590"/>
            <a:ext cx="4897755" cy="4030345"/>
          </a:xfrm>
          <a:custGeom>
            <a:avLst/>
            <a:gdLst>
              <a:gd name="connsiteX0" fmla="*/ 1865492 w 4034661"/>
              <a:gd name="connsiteY0" fmla="*/ 0 h 3319681"/>
              <a:gd name="connsiteX1" fmla="*/ 3014041 w 4034661"/>
              <a:gd name="connsiteY1" fmla="*/ 0 h 3319681"/>
              <a:gd name="connsiteX2" fmla="*/ 4023360 w 4034661"/>
              <a:gd name="connsiteY2" fmla="*/ 1211183 h 3319681"/>
              <a:gd name="connsiteX3" fmla="*/ 4012602 w 4034661"/>
              <a:gd name="connsiteY3" fmla="*/ 1437093 h 3319681"/>
              <a:gd name="connsiteX4" fmla="*/ 3388658 w 4034661"/>
              <a:gd name="connsiteY4" fmla="*/ 2566646 h 3319681"/>
              <a:gd name="connsiteX5" fmla="*/ 2000922 w 4034661"/>
              <a:gd name="connsiteY5" fmla="*/ 3319681 h 3319681"/>
              <a:gd name="connsiteX6" fmla="*/ 602428 w 4034661"/>
              <a:gd name="connsiteY6" fmla="*/ 3298166 h 3319681"/>
              <a:gd name="connsiteX7" fmla="*/ 0 w 4034661"/>
              <a:gd name="connsiteY7" fmla="*/ 2540273 h 3319681"/>
              <a:gd name="connsiteX8" fmla="*/ 0 w 4034661"/>
              <a:gd name="connsiteY8" fmla="*/ 1896598 h 3319681"/>
              <a:gd name="connsiteX9" fmla="*/ 86061 w 4034661"/>
              <a:gd name="connsiteY9" fmla="*/ 1146637 h 3319681"/>
              <a:gd name="connsiteX10" fmla="*/ 139849 w 4034661"/>
              <a:gd name="connsiteY10" fmla="*/ 1071333 h 3319681"/>
              <a:gd name="connsiteX11" fmla="*/ 1032734 w 4034661"/>
              <a:gd name="connsiteY11" fmla="*/ 178448 h 3319681"/>
              <a:gd name="connsiteX12" fmla="*/ 1865492 w 4034661"/>
              <a:gd name="connsiteY12" fmla="*/ 0 h 331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4661" h="3319681">
                <a:moveTo>
                  <a:pt x="1865492" y="0"/>
                </a:moveTo>
                <a:lnTo>
                  <a:pt x="3014041" y="0"/>
                </a:lnTo>
                <a:lnTo>
                  <a:pt x="4023360" y="1211183"/>
                </a:lnTo>
                <a:cubicBezTo>
                  <a:pt x="4036862" y="1373220"/>
                  <a:pt x="4043484" y="1298123"/>
                  <a:pt x="4012602" y="1437093"/>
                </a:cubicBezTo>
                <a:lnTo>
                  <a:pt x="3388658" y="2566646"/>
                </a:lnTo>
                <a:lnTo>
                  <a:pt x="2000922" y="3319681"/>
                </a:lnTo>
                <a:lnTo>
                  <a:pt x="602428" y="3298166"/>
                </a:lnTo>
                <a:lnTo>
                  <a:pt x="0" y="2540273"/>
                </a:lnTo>
                <a:lnTo>
                  <a:pt x="0" y="1896598"/>
                </a:lnTo>
                <a:lnTo>
                  <a:pt x="86061" y="1146637"/>
                </a:lnTo>
                <a:lnTo>
                  <a:pt x="139849" y="1071333"/>
                </a:lnTo>
                <a:lnTo>
                  <a:pt x="1032734" y="178448"/>
                </a:lnTo>
                <a:lnTo>
                  <a:pt x="1865492" y="0"/>
                </a:lnTo>
                <a:close/>
              </a:path>
            </a:pathLst>
          </a:custGeom>
        </p:spPr>
      </p:pic>
      <p:pic>
        <p:nvPicPr>
          <p:cNvPr id="2097177" name="图片 51"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0" y="1311275"/>
            <a:ext cx="5459095" cy="5501005"/>
          </a:xfrm>
          <a:custGeom>
            <a:avLst/>
            <a:gdLst>
              <a:gd name="connsiteX0" fmla="*/ 0 w 4733364"/>
              <a:gd name="connsiteY0" fmla="*/ 0 h 4768947"/>
              <a:gd name="connsiteX1" fmla="*/ 882127 w 4733364"/>
              <a:gd name="connsiteY1" fmla="*/ 67855 h 4768947"/>
              <a:gd name="connsiteX2" fmla="*/ 1495313 w 4733364"/>
              <a:gd name="connsiteY2" fmla="*/ 465888 h 4768947"/>
              <a:gd name="connsiteX3" fmla="*/ 1645920 w 4733364"/>
              <a:gd name="connsiteY3" fmla="*/ 584222 h 4768947"/>
              <a:gd name="connsiteX4" fmla="*/ 2657138 w 4733364"/>
              <a:gd name="connsiteY4" fmla="*/ 1391046 h 4768947"/>
              <a:gd name="connsiteX5" fmla="*/ 3732903 w 4733364"/>
              <a:gd name="connsiteY5" fmla="*/ 2660448 h 4768947"/>
              <a:gd name="connsiteX6" fmla="*/ 3818964 w 4733364"/>
              <a:gd name="connsiteY6" fmla="*/ 2811055 h 4768947"/>
              <a:gd name="connsiteX7" fmla="*/ 4528969 w 4733364"/>
              <a:gd name="connsiteY7" fmla="*/ 3434999 h 4768947"/>
              <a:gd name="connsiteX8" fmla="*/ 4733364 w 4733364"/>
              <a:gd name="connsiteY8" fmla="*/ 3940608 h 4768947"/>
              <a:gd name="connsiteX9" fmla="*/ 4367604 w 4733364"/>
              <a:gd name="connsiteY9" fmla="*/ 4392429 h 4768947"/>
              <a:gd name="connsiteX10" fmla="*/ 2592593 w 4733364"/>
              <a:gd name="connsiteY10" fmla="*/ 4768947 h 4768947"/>
              <a:gd name="connsiteX11" fmla="*/ 2248348 w 4733364"/>
              <a:gd name="connsiteY11" fmla="*/ 4768947 h 4768947"/>
              <a:gd name="connsiteX12" fmla="*/ 0 w 4733364"/>
              <a:gd name="connsiteY12" fmla="*/ 4737131 h 4768947"/>
              <a:gd name="connsiteX13" fmla="*/ 0 w 4733364"/>
              <a:gd name="connsiteY13" fmla="*/ 0 h 476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33364" h="4768947">
                <a:moveTo>
                  <a:pt x="0" y="0"/>
                </a:moveTo>
                <a:lnTo>
                  <a:pt x="882127" y="67855"/>
                </a:lnTo>
                <a:lnTo>
                  <a:pt x="1495313" y="465888"/>
                </a:lnTo>
                <a:cubicBezTo>
                  <a:pt x="1641755" y="567271"/>
                  <a:pt x="1609805" y="511996"/>
                  <a:pt x="1645920" y="584222"/>
                </a:cubicBezTo>
                <a:lnTo>
                  <a:pt x="2657138" y="1391046"/>
                </a:lnTo>
                <a:lnTo>
                  <a:pt x="3732903" y="2660448"/>
                </a:lnTo>
                <a:cubicBezTo>
                  <a:pt x="3801985" y="2798612"/>
                  <a:pt x="3763430" y="2755521"/>
                  <a:pt x="3818964" y="2811055"/>
                </a:cubicBezTo>
                <a:lnTo>
                  <a:pt x="4528969" y="3434999"/>
                </a:lnTo>
                <a:lnTo>
                  <a:pt x="4733364" y="3940608"/>
                </a:lnTo>
                <a:lnTo>
                  <a:pt x="4367604" y="4392429"/>
                </a:lnTo>
                <a:lnTo>
                  <a:pt x="2592593" y="4768947"/>
                </a:lnTo>
                <a:lnTo>
                  <a:pt x="2248348" y="4768947"/>
                </a:lnTo>
                <a:lnTo>
                  <a:pt x="0" y="4737131"/>
                </a:lnTo>
                <a:lnTo>
                  <a:pt x="0" y="0"/>
                </a:lnTo>
                <a:close/>
              </a:path>
            </a:pathLst>
          </a:custGeom>
        </p:spPr>
      </p:pic>
      <p:pic>
        <p:nvPicPr>
          <p:cNvPr id="2097179" name="图片 50" descr="图片包含 地图  描述已自动生成"/>
          <p:cNvPicPr>
            <a:picLocks noChangeAspect="1"/>
          </p:cNvPicPr>
          <p:nvPr>
            <p:custDataLst>
              <p:tags r:id="rId5"/>
            </p:custDataLst>
          </p:nvPr>
        </p:nvPicPr>
        <p:blipFill>
          <a:blip xmlns:r="http://schemas.openxmlformats.org/officeDocument/2006/relationships" r:embed="rId6"/>
          <a:srcRect/>
          <a:stretch>
            <a:fillRect/>
          </a:stretch>
        </p:blipFill>
        <p:spPr>
          <a:xfrm>
            <a:off x="9685398" y="5739445"/>
            <a:ext cx="2506532" cy="1118813"/>
          </a:xfrm>
          <a:custGeom>
            <a:avLst/>
            <a:gdLst>
              <a:gd name="connsiteX0" fmla="*/ 1323190 w 2506532"/>
              <a:gd name="connsiteY0" fmla="*/ 0 h 1118813"/>
              <a:gd name="connsiteX1" fmla="*/ 1420009 w 2506532"/>
              <a:gd name="connsiteY1" fmla="*/ 21515 h 1118813"/>
              <a:gd name="connsiteX2" fmla="*/ 2506532 w 2506532"/>
              <a:gd name="connsiteY2" fmla="*/ 116370 h 1118813"/>
              <a:gd name="connsiteX3" fmla="*/ 2506532 w 2506532"/>
              <a:gd name="connsiteY3" fmla="*/ 1046425 h 1118813"/>
              <a:gd name="connsiteX4" fmla="*/ 2441985 w 2506532"/>
              <a:gd name="connsiteY4" fmla="*/ 1086522 h 1118813"/>
              <a:gd name="connsiteX5" fmla="*/ 2302136 w 2506532"/>
              <a:gd name="connsiteY5" fmla="*/ 1118795 h 1118813"/>
              <a:gd name="connsiteX6" fmla="*/ 408790 w 2506532"/>
              <a:gd name="connsiteY6" fmla="*/ 1021977 h 1118813"/>
              <a:gd name="connsiteX7" fmla="*/ 0 w 2506532"/>
              <a:gd name="connsiteY7" fmla="*/ 548640 h 1118813"/>
              <a:gd name="connsiteX8" fmla="*/ 430305 w 2506532"/>
              <a:gd name="connsiteY8" fmla="*/ 236668 h 1118813"/>
              <a:gd name="connsiteX9" fmla="*/ 1323190 w 2506532"/>
              <a:gd name="connsiteY9" fmla="*/ 0 h 111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06532" h="1118813">
                <a:moveTo>
                  <a:pt x="1323190" y="0"/>
                </a:moveTo>
                <a:lnTo>
                  <a:pt x="1420009" y="21515"/>
                </a:lnTo>
                <a:lnTo>
                  <a:pt x="2506532" y="116370"/>
                </a:lnTo>
                <a:lnTo>
                  <a:pt x="2506532" y="1046425"/>
                </a:lnTo>
                <a:lnTo>
                  <a:pt x="2441985" y="1086522"/>
                </a:lnTo>
                <a:cubicBezTo>
                  <a:pt x="2316732" y="1120682"/>
                  <a:pt x="2364536" y="1118795"/>
                  <a:pt x="2302136" y="1118795"/>
                </a:cubicBezTo>
                <a:lnTo>
                  <a:pt x="408790" y="1021977"/>
                </a:lnTo>
                <a:lnTo>
                  <a:pt x="0" y="548640"/>
                </a:lnTo>
                <a:lnTo>
                  <a:pt x="430305" y="236668"/>
                </a:lnTo>
                <a:lnTo>
                  <a:pt x="1323190" y="0"/>
                </a:lnTo>
                <a:close/>
              </a:path>
            </a:pathLst>
          </a:custGeom>
        </p:spPr>
      </p:pic>
      <p:pic>
        <p:nvPicPr>
          <p:cNvPr id="2097181" name="图片 45" descr="图片包含 地图  描述已自动生成"/>
          <p:cNvPicPr>
            <a:picLocks noChangeAspect="1"/>
          </p:cNvPicPr>
          <p:nvPr>
            <p:custDataLst>
              <p:tags r:id="rId7"/>
            </p:custDataLst>
          </p:nvPr>
        </p:nvPicPr>
        <p:blipFill>
          <a:blip xmlns:r="http://schemas.openxmlformats.org/officeDocument/2006/relationships" r:embed="rId8"/>
          <a:srcRect l="-962" t="18834" r="100000" b="74774"/>
          <a:stretch>
            <a:fillRect/>
          </a:stretch>
        </p:blipFill>
        <p:spPr>
          <a:xfrm>
            <a:off x="527125" y="3138159"/>
            <a:ext cx="64546" cy="643675"/>
          </a:xfrm>
          <a:custGeom>
            <a:avLst/>
            <a:gdLst>
              <a:gd name="connsiteX0" fmla="*/ 64546 w 64546"/>
              <a:gd name="connsiteY0" fmla="*/ 0 h 643675"/>
              <a:gd name="connsiteX1" fmla="*/ 64546 w 64546"/>
              <a:gd name="connsiteY1" fmla="*/ 643675 h 643675"/>
              <a:gd name="connsiteX2" fmla="*/ 0 w 64546"/>
              <a:gd name="connsiteY2" fmla="*/ 562472 h 643675"/>
              <a:gd name="connsiteX3" fmla="*/ 64546 w 64546"/>
              <a:gd name="connsiteY3" fmla="*/ 0 h 643675"/>
            </a:gdLst>
            <a:ahLst/>
            <a:cxnLst>
              <a:cxn ang="0">
                <a:pos x="connsiteX0" y="connsiteY0"/>
              </a:cxn>
              <a:cxn ang="0">
                <a:pos x="connsiteX1" y="connsiteY1"/>
              </a:cxn>
              <a:cxn ang="0">
                <a:pos x="connsiteX2" y="connsiteY2"/>
              </a:cxn>
              <a:cxn ang="0">
                <a:pos x="connsiteX3" y="connsiteY3"/>
              </a:cxn>
            </a:cxnLst>
            <a:rect l="l" t="t" r="r" b="b"/>
            <a:pathLst>
              <a:path w="64546" h="643675">
                <a:moveTo>
                  <a:pt x="64546" y="0"/>
                </a:moveTo>
                <a:lnTo>
                  <a:pt x="64546" y="643675"/>
                </a:lnTo>
                <a:lnTo>
                  <a:pt x="0" y="562472"/>
                </a:lnTo>
                <a:lnTo>
                  <a:pt x="64546" y="0"/>
                </a:lnTo>
                <a:close/>
              </a:path>
            </a:pathLst>
          </a:custGeom>
        </p:spPr>
      </p:pic>
      <p:sp>
        <p:nvSpPr>
          <p:cNvPr id="1048716" name="标题"/>
          <p:cNvSpPr txBox="1">
            <a:spLocks noGrp="1"/>
          </p:cNvSpPr>
          <p:nvPr>
            <p:ph type="title" idx="4" hasCustomPrompt="1"/>
            <p:custDataLst>
              <p:tags r:id="rId9"/>
            </p:custDataLst>
          </p:nvPr>
        </p:nvSpPr>
        <p:spPr>
          <a:xfrm>
            <a:off x="6650355" y="1176655"/>
            <a:ext cx="2041525" cy="4504690"/>
          </a:xfrm>
          <a:prstGeom prst="rect"/>
          <a:noFill/>
        </p:spPr>
        <p:txBody>
          <a:bodyPr anchor="t" anchorCtr="0" bIns="0" lIns="0" rIns="0" rtlCol="0" tIns="0" vert="eaVert" wrap="square">
            <a:normAutofit/>
          </a:bodyPr>
          <a:lstStyle>
            <a:lvl1pPr algn="l" defTabSz="914400" eaLnBrk="1" fontAlgn="auto" hangingPunct="1" latinLnBrk="0" marL="0" marR="0" rtl="0">
              <a:lnSpc>
                <a:spcPct val="100000"/>
              </a:lnSpc>
              <a:spcBef>
                <a:spcPts val="0"/>
              </a:spcBef>
              <a:spcAft>
                <a:spcPts val="0"/>
              </a:spcAft>
              <a:buClrTx/>
              <a:buSzTx/>
              <a:buFontTx/>
              <a:buNone/>
              <a:defRPr altLang="en-US" baseline="0" b="0" cap="none" dirty="0" sz="8000" i="0" kern="1200" kumimoji="0" lang="zh-CN" noProof="1" normalizeH="0" spc="0" strike="noStrike" u="none">
                <a:solidFill>
                  <a:schemeClr val="accent1"/>
                </a:solidFill>
                <a:latin typeface="+mj-ea"/>
                <a:ea typeface="+mj-ea"/>
                <a:cs typeface="+mj-ea"/>
                <a:sym typeface="MiSans Normal" panose="00000500000000000000" charset="-122"/>
              </a:defRPr>
            </a:lvl1pPr>
          </a:lstStyle>
          <a:p>
            <a:pPr algn="l" lvl="0">
              <a:lnSpc>
                <a:spcPct val="100000"/>
              </a:lnSpc>
              <a:spcBef>
                <a:spcPts val="0"/>
              </a:spcBef>
              <a:spcAft>
                <a:spcPts val="0"/>
              </a:spcAft>
            </a:pPr>
            <a:r>
              <a:rPr>
                <a:sym typeface="+mn-ea"/>
              </a:rPr>
              <a:t>编辑标题</a:t>
            </a:r>
            <a:endParaRPr>
              <a:sym typeface="+mn-ea"/>
            </a:endParaRPr>
          </a:p>
        </p:txBody>
      </p:sp>
      <p:sp>
        <p:nvSpPr>
          <p:cNvPr id="1048718" name="任意多边形: 形状 40"/>
          <p:cNvSpPr/>
          <p:nvPr>
            <p:custDataLst>
              <p:tags r:id="rId10"/>
            </p:custDataLst>
          </p:nvPr>
        </p:nvSpPr>
        <p:spPr>
          <a:xfrm>
            <a:off x="9056370" y="1311275"/>
            <a:ext cx="423545" cy="1394460"/>
          </a:xfrm>
          <a:custGeom>
            <a:avLst/>
            <a:gdLst>
              <a:gd name="connsiteX0" fmla="*/ 308281 w 616562"/>
              <a:gd name="connsiteY0" fmla="*/ 0 h 2030045"/>
              <a:gd name="connsiteX1" fmla="*/ 525522 w 616562"/>
              <a:gd name="connsiteY1" fmla="*/ 177056 h 2030045"/>
              <a:gd name="connsiteX2" fmla="*/ 526228 w 616562"/>
              <a:gd name="connsiteY2" fmla="*/ 184058 h 2030045"/>
              <a:gd name="connsiteX3" fmla="*/ 553800 w 616562"/>
              <a:gd name="connsiteY3" fmla="*/ 189624 h 2030045"/>
              <a:gd name="connsiteX4" fmla="*/ 616562 w 616562"/>
              <a:gd name="connsiteY4" fmla="*/ 284311 h 2030045"/>
              <a:gd name="connsiteX5" fmla="*/ 616562 w 616562"/>
              <a:gd name="connsiteY5" fmla="*/ 591468 h 2030045"/>
              <a:gd name="connsiteX6" fmla="*/ 616562 w 616562"/>
              <a:gd name="connsiteY6" fmla="*/ 873525 h 2030045"/>
              <a:gd name="connsiteX7" fmla="*/ 616562 w 616562"/>
              <a:gd name="connsiteY7" fmla="*/ 1156521 h 2030045"/>
              <a:gd name="connsiteX8" fmla="*/ 616562 w 616562"/>
              <a:gd name="connsiteY8" fmla="*/ 1438578 h 2030045"/>
              <a:gd name="connsiteX9" fmla="*/ 616562 w 616562"/>
              <a:gd name="connsiteY9" fmla="*/ 1745733 h 2030045"/>
              <a:gd name="connsiteX10" fmla="*/ 553800 w 616562"/>
              <a:gd name="connsiteY10" fmla="*/ 1840420 h 2030045"/>
              <a:gd name="connsiteX11" fmla="*/ 526228 w 616562"/>
              <a:gd name="connsiteY11" fmla="*/ 1845987 h 2030045"/>
              <a:gd name="connsiteX12" fmla="*/ 525522 w 616562"/>
              <a:gd name="connsiteY12" fmla="*/ 1852989 h 2030045"/>
              <a:gd name="connsiteX13" fmla="*/ 308281 w 616562"/>
              <a:gd name="connsiteY13" fmla="*/ 2030045 h 2030045"/>
              <a:gd name="connsiteX14" fmla="*/ 91041 w 616562"/>
              <a:gd name="connsiteY14" fmla="*/ 1852989 h 2030045"/>
              <a:gd name="connsiteX15" fmla="*/ 90336 w 616562"/>
              <a:gd name="connsiteY15" fmla="*/ 1845987 h 2030045"/>
              <a:gd name="connsiteX16" fmla="*/ 62763 w 616562"/>
              <a:gd name="connsiteY16" fmla="*/ 1840420 h 2030045"/>
              <a:gd name="connsiteX17" fmla="*/ 0 w 616562"/>
              <a:gd name="connsiteY17" fmla="*/ 1745733 h 2030045"/>
              <a:gd name="connsiteX18" fmla="*/ 0 w 616562"/>
              <a:gd name="connsiteY18" fmla="*/ 1438578 h 2030045"/>
              <a:gd name="connsiteX19" fmla="*/ 0 w 616562"/>
              <a:gd name="connsiteY19" fmla="*/ 1156521 h 2030045"/>
              <a:gd name="connsiteX20" fmla="*/ 0 w 616562"/>
              <a:gd name="connsiteY20" fmla="*/ 873525 h 2030045"/>
              <a:gd name="connsiteX21" fmla="*/ 0 w 616562"/>
              <a:gd name="connsiteY21" fmla="*/ 591468 h 2030045"/>
              <a:gd name="connsiteX22" fmla="*/ 0 w 616562"/>
              <a:gd name="connsiteY22" fmla="*/ 284311 h 2030045"/>
              <a:gd name="connsiteX23" fmla="*/ 62763 w 616562"/>
              <a:gd name="connsiteY23" fmla="*/ 189624 h 2030045"/>
              <a:gd name="connsiteX24" fmla="*/ 90336 w 616562"/>
              <a:gd name="connsiteY24" fmla="*/ 184058 h 2030045"/>
              <a:gd name="connsiteX25" fmla="*/ 91041 w 616562"/>
              <a:gd name="connsiteY25" fmla="*/ 177056 h 2030045"/>
              <a:gd name="connsiteX26" fmla="*/ 308281 w 616562"/>
              <a:gd name="connsiteY26" fmla="*/ 0 h 203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6562" h="2030045">
                <a:moveTo>
                  <a:pt x="308281" y="0"/>
                </a:moveTo>
                <a:cubicBezTo>
                  <a:pt x="415440" y="0"/>
                  <a:pt x="504845" y="76010"/>
                  <a:pt x="525522" y="177056"/>
                </a:cubicBezTo>
                <a:lnTo>
                  <a:pt x="526228" y="184058"/>
                </a:lnTo>
                <a:lnTo>
                  <a:pt x="553800" y="189624"/>
                </a:lnTo>
                <a:cubicBezTo>
                  <a:pt x="590683" y="205225"/>
                  <a:pt x="616562" y="241746"/>
                  <a:pt x="616562" y="284311"/>
                </a:cubicBezTo>
                <a:lnTo>
                  <a:pt x="616562" y="591468"/>
                </a:lnTo>
                <a:lnTo>
                  <a:pt x="616562" y="873525"/>
                </a:lnTo>
                <a:lnTo>
                  <a:pt x="616562" y="1156521"/>
                </a:lnTo>
                <a:lnTo>
                  <a:pt x="616562" y="1438578"/>
                </a:lnTo>
                <a:lnTo>
                  <a:pt x="616562" y="1745733"/>
                </a:lnTo>
                <a:cubicBezTo>
                  <a:pt x="616562" y="1788299"/>
                  <a:pt x="590683" y="1824821"/>
                  <a:pt x="553800" y="1840420"/>
                </a:cubicBezTo>
                <a:lnTo>
                  <a:pt x="526228" y="1845987"/>
                </a:lnTo>
                <a:lnTo>
                  <a:pt x="525522" y="1852989"/>
                </a:lnTo>
                <a:cubicBezTo>
                  <a:pt x="504845" y="1954035"/>
                  <a:pt x="415440" y="2030045"/>
                  <a:pt x="308281" y="2030045"/>
                </a:cubicBezTo>
                <a:cubicBezTo>
                  <a:pt x="201123" y="2030045"/>
                  <a:pt x="111718" y="1954035"/>
                  <a:pt x="91041" y="1852989"/>
                </a:cubicBezTo>
                <a:lnTo>
                  <a:pt x="90336" y="1845987"/>
                </a:lnTo>
                <a:lnTo>
                  <a:pt x="62763" y="1840420"/>
                </a:lnTo>
                <a:cubicBezTo>
                  <a:pt x="25879" y="1824821"/>
                  <a:pt x="0" y="1788299"/>
                  <a:pt x="0" y="1745733"/>
                </a:cubicBezTo>
                <a:lnTo>
                  <a:pt x="0" y="1438578"/>
                </a:lnTo>
                <a:lnTo>
                  <a:pt x="0" y="1156521"/>
                </a:lnTo>
                <a:lnTo>
                  <a:pt x="0" y="873525"/>
                </a:lnTo>
                <a:lnTo>
                  <a:pt x="0" y="591468"/>
                </a:lnTo>
                <a:lnTo>
                  <a:pt x="0" y="284311"/>
                </a:lnTo>
                <a:cubicBezTo>
                  <a:pt x="0" y="241746"/>
                  <a:pt x="25879" y="205225"/>
                  <a:pt x="62763" y="189624"/>
                </a:cubicBezTo>
                <a:lnTo>
                  <a:pt x="90336" y="184058"/>
                </a:lnTo>
                <a:lnTo>
                  <a:pt x="91041" y="177056"/>
                </a:lnTo>
                <a:cubicBezTo>
                  <a:pt x="111718" y="76010"/>
                  <a:pt x="201123" y="0"/>
                  <a:pt x="308281"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pic>
        <p:nvPicPr>
          <p:cNvPr id="2097183" name="图片 32" descr="图片包含 游戏机, 停止, 食物  描述已自动生成"/>
          <p:cNvPicPr>
            <a:picLocks noChangeAspect="1"/>
          </p:cNvPicPr>
          <p:nvPr>
            <p:custDataLst>
              <p:tags r:id="rId11"/>
            </p:custDataLst>
          </p:nvPr>
        </p:nvPicPr>
        <p:blipFill rotWithShape="1">
          <a:blip xmlns:r="http://schemas.openxmlformats.org/officeDocument/2006/relationships" r:embed="rId12">
            <a:clrChange>
              <a:clrFrom>
                <a:srgbClr val="FFFFFF"/>
              </a:clrFrom>
              <a:clrTo>
                <a:srgbClr val="FFFFFF">
                  <a:alpha val="0"/>
                </a:srgbClr>
              </a:clrTo>
            </a:clrChange>
          </a:blip>
          <a:srcRect/>
          <a:stretch>
            <a:fillRect/>
          </a:stretch>
        </p:blipFill>
        <p:spPr>
          <a:xfrm>
            <a:off x="8592185" y="1176655"/>
            <a:ext cx="241935" cy="243205"/>
          </a:xfrm>
          <a:prstGeom prst="rect"/>
        </p:spPr>
      </p:pic>
      <p:sp>
        <p:nvSpPr>
          <p:cNvPr id="1048720" name="节编号"/>
          <p:cNvSpPr txBox="1">
            <a:spLocks noGrp="1"/>
          </p:cNvSpPr>
          <p:nvPr>
            <p:ph type="body" idx="1" hasCustomPrompt="1"/>
            <p:custDataLst>
              <p:tags r:id="rId13"/>
            </p:custDataLst>
          </p:nvPr>
        </p:nvSpPr>
        <p:spPr>
          <a:xfrm>
            <a:off x="9065260" y="1611630"/>
            <a:ext cx="405765" cy="794385"/>
          </a:xfrm>
          <a:prstGeom prst="rect"/>
          <a:noFill/>
        </p:spPr>
        <p:txBody>
          <a:bodyPr anchor="ctr" anchorCtr="0" bIns="45720" lIns="91440" rIns="91440" rtlCol="0" tIns="45720" vert="eaVert" wrap="square">
            <a:normAutofit/>
          </a:bodyPr>
          <a:lstStyle>
            <a:lvl1pPr algn="dist" defTabSz="914400" eaLnBrk="1" fontAlgn="auto" hangingPunct="1" latinLnBrk="0" lvl="0" marL="0" marR="0" rtl="0">
              <a:lnSpc>
                <a:spcPct val="100000"/>
              </a:lnSpc>
              <a:buClrTx/>
              <a:buSzTx/>
              <a:buFontTx/>
              <a:buNone/>
              <a:defRPr altLang="en-US" baseline="0" b="0" cap="none" dirty="0" sz="1200" i="0" kern="1200" kumimoji="0" lang="zh-CN" noProof="1" normalizeH="0" spc="0" strike="noStrike" u="none">
                <a:solidFill>
                  <a:schemeClr val="bg1"/>
                </a:solidFill>
                <a:latin typeface="+mj-ea"/>
                <a:ea typeface="+mj-ea"/>
                <a:cs typeface="MiSans Normal" panose="00000500000000000000" charset="-122"/>
                <a:sym typeface="MiSans Normal" panose="00000500000000000000" charset="-122"/>
              </a:defRPr>
            </a:lvl1pPr>
          </a:lstStyle>
          <a:p>
            <a:pPr algn="dist" lvl="0">
              <a:buClrTx/>
              <a:buSzTx/>
              <a:buFontTx/>
            </a:pPr>
            <a:r>
              <a:rPr>
                <a:sym typeface="+mn-ea"/>
              </a:rPr>
              <a:t>节编号</a:t>
            </a:r>
            <a:endParaRPr>
              <a:sym typeface="+mn-ea"/>
            </a:endParaRPr>
          </a:p>
        </p:txBody>
      </p:sp>
      <p:sp>
        <p:nvSpPr>
          <p:cNvPr id="1048722" name="日期占位符 3"/>
          <p:cNvSpPr>
            <a:spLocks noGrp="1"/>
          </p:cNvSpPr>
          <p:nvPr>
            <p:ph type="dt" sz="half" idx="10"/>
            <p:custDataLst>
              <p:tags r:id="rId1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4"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726" name="灯片编号占位符 5"/>
          <p:cNvSpPr>
            <a:spLocks noGrp="1"/>
          </p:cNvSpPr>
          <p:nvPr>
            <p:ph type="sldNum" sz="quarter" idx="12"/>
            <p:custDataLst>
              <p:tags r:id="rId1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8" name="任意多边形: 形状 63"/>
          <p:cNvSpPr/>
          <p:nvPr>
            <p:custDataLst>
              <p:tags r:id="rId1"/>
            </p:custDataLst>
          </p:nvPr>
        </p:nvSpPr>
        <p:spPr>
          <a:xfrm rot="5400000" flipV="1">
            <a:off x="2785485"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30" name="任意多边形: 形状 64"/>
          <p:cNvSpPr/>
          <p:nvPr>
            <p:custDataLst>
              <p:tags r:id="rId2"/>
            </p:custDataLst>
          </p:nvPr>
        </p:nvSpPr>
        <p:spPr>
          <a:xfrm rot="5400000" flipV="1">
            <a:off x="313543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32" name="任意多边形: 形状 65"/>
          <p:cNvSpPr/>
          <p:nvPr>
            <p:custDataLst>
              <p:tags r:id="rId3"/>
            </p:custDataLst>
          </p:nvPr>
        </p:nvSpPr>
        <p:spPr>
          <a:xfrm rot="5400000" flipV="1">
            <a:off x="880342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34" name="任意多边形: 形状 66"/>
          <p:cNvSpPr/>
          <p:nvPr>
            <p:custDataLst>
              <p:tags r:id="rId4"/>
            </p:custDataLst>
          </p:nvPr>
        </p:nvSpPr>
        <p:spPr>
          <a:xfrm rot="5400000" flipV="1">
            <a:off x="9153373"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pic>
        <p:nvPicPr>
          <p:cNvPr id="2097185" name="图片 23" descr="图片包含 地图  描述已自动生成"/>
          <p:cNvPicPr>
            <a:picLocks noChangeAspect="1"/>
          </p:cNvPicPr>
          <p:nvPr>
            <p:custDataLst>
              <p:tags r:id="rId5"/>
            </p:custDataLst>
          </p:nvPr>
        </p:nvPicPr>
        <p:blipFill>
          <a:blip xmlns:r="http://schemas.openxmlformats.org/officeDocument/2006/relationships" r:embed="rId6"/>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187" name="图片 24" descr="图片包含 地图  描述已自动生成"/>
          <p:cNvPicPr>
            <a:picLocks noChangeAspect="1"/>
          </p:cNvPicPr>
          <p:nvPr>
            <p:custDataLst>
              <p:tags r:id="rId7"/>
            </p:custDataLst>
          </p:nvPr>
        </p:nvPicPr>
        <p:blipFill>
          <a:blip xmlns:r="http://schemas.openxmlformats.org/officeDocument/2006/relationships" r:embed="rId8"/>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736" name="正文"/>
          <p:cNvSpPr txBox="1">
            <a:spLocks noGrp="1"/>
          </p:cNvSpPr>
          <p:nvPr>
            <p:ph idx="3"/>
            <p:custDataLst>
              <p:tags r:id="rId9"/>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iSans Normal" panose="00000500000000000000"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8" name="正文"/>
          <p:cNvSpPr txBox="1">
            <a:spLocks noGrp="1"/>
          </p:cNvSpPr>
          <p:nvPr>
            <p:ph idx="2"/>
            <p:custDataLst>
              <p:tags r:id="rId10"/>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iSans Normal" panose="00000500000000000000"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标题"/>
          <p:cNvSpPr txBox="1">
            <a:spLocks noGrp="1"/>
          </p:cNvSpPr>
          <p:nvPr>
            <p:ph type="title" idx="1" hasCustomPrompt="1"/>
            <p:custDataLst>
              <p:tags r:id="rId11"/>
            </p:custDataLst>
          </p:nvPr>
        </p:nvSpPr>
        <p:spPr>
          <a:xfrm>
            <a:off x="3411220" y="514985"/>
            <a:ext cx="5392420" cy="7239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4100" i="0" kern="1200" kumimoji="0" lang="zh-CN" noProof="1" normalizeH="0" spc="0" strike="noStrike" u="none">
                <a:solidFill>
                  <a:schemeClr val="accent1"/>
                </a:solidFill>
                <a:latin typeface="+mj-ea"/>
                <a:ea typeface="+mj-ea"/>
                <a:cs typeface="MiSans Normal" panose="00000500000000000000" charset="-122"/>
              </a:defRPr>
            </a:lvl1pPr>
          </a:lstStyle>
          <a:p>
            <a:pPr algn="ctr" lvl="0"/>
            <a:r>
              <a:rPr dirty="0">
                <a:sym typeface="+mn-ea"/>
              </a:rPr>
              <a:t>单击此处编辑标题</a:t>
            </a:r>
            <a:endParaRPr dirty="0">
              <a:sym typeface="+mn-ea"/>
            </a:endParaRPr>
          </a:p>
        </p:txBody>
      </p:sp>
      <p:sp>
        <p:nvSpPr>
          <p:cNvPr id="1048742" name="日期占位符 4"/>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5"/>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46" name="灯片编号占位符 6"/>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89" name="图片 23"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191" name="图片 24"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748" name="正文"/>
          <p:cNvSpPr txBox="1">
            <a:spLocks noGrp="1"/>
          </p:cNvSpPr>
          <p:nvPr>
            <p:ph idx="9"/>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iSans Normal" panose="00000500000000000000"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标题"/>
          <p:cNvSpPr txBox="1">
            <a:spLocks noGrp="1"/>
          </p:cNvSpPr>
          <p:nvPr>
            <p:ph type="title" idx="8"/>
            <p:custDataLst>
              <p:tags r:id="rId6"/>
            </p:custDataLst>
          </p:nvPr>
        </p:nvSpPr>
        <p:spPr>
          <a:xfrm>
            <a:off x="6235200" y="1429200"/>
            <a:ext cx="5342400" cy="400110"/>
          </a:xfrm>
          <a:prstGeom prst="rect"/>
          <a:noFill/>
          <a:ln>
            <a:noFill/>
            <a:prstDash val="sysDash"/>
          </a:ln>
        </p:spPr>
        <p:txBody>
          <a:bodyPr rtlCol="0" wrap="square">
            <a:no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iSans Normal" panose="00000500000000000000" charset="-122"/>
              </a:defRPr>
            </a:lvl1pPr>
          </a:lstStyle>
          <a:p>
            <a:pPr lvl="0"/>
            <a:r>
              <a:rPr>
                <a:sym typeface="+mn-ea"/>
              </a:rPr>
              <a:t>单击此处编辑母版标题样式</a:t>
            </a:r>
            <a:endParaRPr>
              <a:sym typeface="+mn-ea"/>
            </a:endParaRPr>
          </a:p>
        </p:txBody>
      </p:sp>
      <p:sp>
        <p:nvSpPr>
          <p:cNvPr id="1048752" name="正文"/>
          <p:cNvSpPr txBox="1">
            <a:spLocks noGrp="1"/>
          </p:cNvSpPr>
          <p:nvPr>
            <p:ph idx="7"/>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iSans Normal" panose="00000500000000000000"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4" name="标题"/>
          <p:cNvSpPr txBox="1">
            <a:spLocks noGrp="1"/>
          </p:cNvSpPr>
          <p:nvPr>
            <p:ph type="title" idx="6"/>
            <p:custDataLst>
              <p:tags r:id="rId8"/>
            </p:custDataLst>
          </p:nvPr>
        </p:nvSpPr>
        <p:spPr>
          <a:xfrm>
            <a:off x="608400" y="1429200"/>
            <a:ext cx="5342400" cy="400110"/>
          </a:xfrm>
          <a:prstGeom prst="rect"/>
          <a:noFill/>
          <a:ln>
            <a:noFill/>
            <a:prstDash val="sysDash"/>
          </a:ln>
        </p:spPr>
        <p:txBody>
          <a:bodyPr rtlCol="0" wrap="square">
            <a:no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iSans Normal" panose="00000500000000000000" charset="-122"/>
              </a:defRPr>
            </a:lvl1pPr>
          </a:lstStyle>
          <a:p>
            <a:pPr lvl="0"/>
            <a:r>
              <a:rPr>
                <a:sym typeface="+mn-ea"/>
              </a:rPr>
              <a:t>单击此处编辑母版标题样式</a:t>
            </a:r>
            <a:endParaRPr>
              <a:sym typeface="+mn-ea"/>
            </a:endParaRPr>
          </a:p>
        </p:txBody>
      </p:sp>
      <p:sp>
        <p:nvSpPr>
          <p:cNvPr id="1048756" name="任意多边形: 形状 63"/>
          <p:cNvSpPr/>
          <p:nvPr>
            <p:custDataLst>
              <p:tags r:id="rId9"/>
            </p:custDataLst>
          </p:nvPr>
        </p:nvSpPr>
        <p:spPr>
          <a:xfrm rot="5400000" flipV="1">
            <a:off x="2785485"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58" name="任意多边形: 形状 64"/>
          <p:cNvSpPr/>
          <p:nvPr>
            <p:custDataLst>
              <p:tags r:id="rId10"/>
            </p:custDataLst>
          </p:nvPr>
        </p:nvSpPr>
        <p:spPr>
          <a:xfrm rot="5400000" flipV="1">
            <a:off x="313543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60" name="任意多边形: 形状 65"/>
          <p:cNvSpPr/>
          <p:nvPr>
            <p:custDataLst>
              <p:tags r:id="rId11"/>
            </p:custDataLst>
          </p:nvPr>
        </p:nvSpPr>
        <p:spPr>
          <a:xfrm rot="5400000" flipV="1">
            <a:off x="880342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62" name="任意多边形: 形状 66"/>
          <p:cNvSpPr/>
          <p:nvPr>
            <p:custDataLst>
              <p:tags r:id="rId12"/>
            </p:custDataLst>
          </p:nvPr>
        </p:nvSpPr>
        <p:spPr>
          <a:xfrm rot="5400000" flipV="1">
            <a:off x="9153373"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64" name="标题"/>
          <p:cNvSpPr txBox="1">
            <a:spLocks noGrp="1"/>
          </p:cNvSpPr>
          <p:nvPr>
            <p:ph type="title" idx="1" hasCustomPrompt="1"/>
            <p:custDataLst>
              <p:tags r:id="rId13"/>
            </p:custDataLst>
          </p:nvPr>
        </p:nvSpPr>
        <p:spPr>
          <a:xfrm>
            <a:off x="3411220" y="514985"/>
            <a:ext cx="5392420" cy="7239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4100" i="0" kern="1200" kumimoji="0" lang="zh-CN" noProof="1" normalizeH="0" spc="0" strike="noStrike" u="none">
                <a:solidFill>
                  <a:schemeClr val="accent1"/>
                </a:solidFill>
                <a:latin typeface="+mj-ea"/>
                <a:ea typeface="+mj-ea"/>
                <a:cs typeface="MiSans Normal" panose="00000500000000000000" charset="-122"/>
              </a:defRPr>
            </a:lvl1pPr>
          </a:lstStyle>
          <a:p>
            <a:pPr algn="ctr" lvl="0"/>
            <a:r>
              <a:rPr dirty="0">
                <a:sym typeface="+mn-ea"/>
              </a:rPr>
              <a:t>单击此处编辑标题</a:t>
            </a:r>
            <a:endParaRPr dirty="0">
              <a:sym typeface="+mn-ea"/>
            </a:endParaRPr>
          </a:p>
        </p:txBody>
      </p:sp>
      <p:sp>
        <p:nvSpPr>
          <p:cNvPr id="1048766" name="日期占位符 6"/>
          <p:cNvSpPr>
            <a:spLocks noGrp="1"/>
          </p:cNvSpPr>
          <p:nvPr>
            <p:ph type="dt" sz="half" idx="10"/>
            <p:custDataLst>
              <p:tags r:id="rId1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8" name="页脚占位符 7"/>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770" name="灯片编号占位符 8"/>
          <p:cNvSpPr>
            <a:spLocks noGrp="1"/>
          </p:cNvSpPr>
          <p:nvPr>
            <p:ph type="sldNum" sz="quarter" idx="12"/>
            <p:custDataLst>
              <p:tags r:id="rId1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93" name="图片 11"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195" name="图片 12"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772" name="任意多边形: 形状 63"/>
          <p:cNvSpPr/>
          <p:nvPr>
            <p:custDataLst>
              <p:tags r:id="rId5"/>
            </p:custDataLst>
          </p:nvPr>
        </p:nvSpPr>
        <p:spPr>
          <a:xfrm rot="5400000" flipV="1">
            <a:off x="2785485"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74" name="任意多边形: 形状 64"/>
          <p:cNvSpPr/>
          <p:nvPr>
            <p:custDataLst>
              <p:tags r:id="rId6"/>
            </p:custDataLst>
          </p:nvPr>
        </p:nvSpPr>
        <p:spPr>
          <a:xfrm rot="5400000" flipV="1">
            <a:off x="313543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76" name="任意多边形: 形状 65"/>
          <p:cNvSpPr/>
          <p:nvPr>
            <p:custDataLst>
              <p:tags r:id="rId7"/>
            </p:custDataLst>
          </p:nvPr>
        </p:nvSpPr>
        <p:spPr>
          <a:xfrm rot="5400000" flipV="1">
            <a:off x="880342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78" name="任意多边形: 形状 66"/>
          <p:cNvSpPr/>
          <p:nvPr>
            <p:custDataLst>
              <p:tags r:id="rId8"/>
            </p:custDataLst>
          </p:nvPr>
        </p:nvSpPr>
        <p:spPr>
          <a:xfrm rot="5400000" flipV="1">
            <a:off x="9153373"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780" name="标题"/>
          <p:cNvSpPr txBox="1">
            <a:spLocks noGrp="1"/>
          </p:cNvSpPr>
          <p:nvPr>
            <p:ph type="title" idx="1" hasCustomPrompt="1"/>
            <p:custDataLst>
              <p:tags r:id="rId9"/>
            </p:custDataLst>
          </p:nvPr>
        </p:nvSpPr>
        <p:spPr>
          <a:xfrm>
            <a:off x="3411220" y="514985"/>
            <a:ext cx="5392420" cy="7239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4100" i="0" kern="1200" kumimoji="0" lang="zh-CN" noProof="1" normalizeH="0" spc="0" strike="noStrike" u="none">
                <a:solidFill>
                  <a:schemeClr val="accent1"/>
                </a:solidFill>
                <a:latin typeface="+mj-ea"/>
                <a:ea typeface="+mj-ea"/>
                <a:cs typeface="MiSans Normal" panose="00000500000000000000" charset="-122"/>
              </a:defRPr>
            </a:lvl1pPr>
          </a:lstStyle>
          <a:p>
            <a:pPr algn="ctr" lvl="0"/>
            <a:r>
              <a:rPr>
                <a:sym typeface="+mn-ea"/>
              </a:rPr>
              <a:t>单击此处编辑标题</a:t>
            </a:r>
            <a:endParaRPr>
              <a:sym typeface="+mn-ea"/>
            </a:endParaRPr>
          </a:p>
        </p:txBody>
      </p:sp>
      <p:sp>
        <p:nvSpPr>
          <p:cNvPr id="1048782" name="日期占位符 2"/>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3"/>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4"/>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7" name="图片 37"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pic>
        <p:nvPicPr>
          <p:cNvPr id="2097199" name="图片 35"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sp>
        <p:nvSpPr>
          <p:cNvPr id="1048788" name="日期占位符 1"/>
          <p:cNvSpPr>
            <a:spLocks noGrp="1"/>
          </p:cNvSpPr>
          <p:nvPr>
            <p:ph type="dt" sz="half" idx="10"/>
            <p:custDataLst>
              <p:tags r:id="rId5"/>
            </p:custDataLst>
          </p:nvPr>
        </p:nvSpPr>
        <p:spPr/>
        <p:txBody>
          <a:bodyPr/>
          <a:p>
            <a:fld id="{297C79FE-DCC0-4620-A566-16CA7A0CE41F}" type="datetimeFigureOut">
              <a:rPr altLang="en-US" lang="zh-CN" smtClean="0"/>
            </a:fld>
            <a:endParaRPr altLang="en-US" lang="zh-CN"/>
          </a:p>
        </p:txBody>
      </p:sp>
      <p:sp>
        <p:nvSpPr>
          <p:cNvPr id="1048790" name="页脚占位符 2"/>
          <p:cNvSpPr>
            <a:spLocks noGrp="1"/>
          </p:cNvSpPr>
          <p:nvPr>
            <p:ph type="ftr" sz="quarter" idx="11"/>
            <p:custDataLst>
              <p:tags r:id="rId6"/>
            </p:custDataLst>
          </p:nvPr>
        </p:nvSpPr>
        <p:spPr/>
        <p:txBody>
          <a:bodyPr/>
          <a:p>
            <a:endParaRPr altLang="en-US" lang="zh-CN"/>
          </a:p>
        </p:txBody>
      </p:sp>
      <p:sp>
        <p:nvSpPr>
          <p:cNvPr id="1048792" name="灯片编号占位符 3"/>
          <p:cNvSpPr>
            <a:spLocks noGrp="1"/>
          </p:cNvSpPr>
          <p:nvPr>
            <p:ph type="sldNum" sz="quarter" idx="12"/>
            <p:custDataLst>
              <p:tags r:id="rId7"/>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201" name="图片 35"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203" name="图片 37"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794" name="正文"/>
          <p:cNvSpPr txBox="1">
            <a:spLocks noGrp="1"/>
          </p:cNvSpPr>
          <p:nvPr>
            <p:ph idx="1"/>
            <p:custDataLst>
              <p:tags r:id="rId5"/>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iSans Normal" panose="00000500000000000000"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6"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205" name="图片 11"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207" name="图片 12" descr="图片包含 地图  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802" name="任意多边形: 形状 63"/>
          <p:cNvSpPr/>
          <p:nvPr>
            <p:custDataLst>
              <p:tags r:id="rId5"/>
            </p:custDataLst>
          </p:nvPr>
        </p:nvSpPr>
        <p:spPr>
          <a:xfrm rot="5400000" flipV="1">
            <a:off x="2785485"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04" name="任意多边形: 形状 64"/>
          <p:cNvSpPr/>
          <p:nvPr>
            <p:custDataLst>
              <p:tags r:id="rId6"/>
            </p:custDataLst>
          </p:nvPr>
        </p:nvSpPr>
        <p:spPr>
          <a:xfrm rot="5400000" flipV="1">
            <a:off x="313543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06" name="任意多边形: 形状 65"/>
          <p:cNvSpPr/>
          <p:nvPr>
            <p:custDataLst>
              <p:tags r:id="rId7"/>
            </p:custDataLst>
          </p:nvPr>
        </p:nvSpPr>
        <p:spPr>
          <a:xfrm rot="5400000" flipV="1">
            <a:off x="880342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08" name="任意多边形: 形状 66"/>
          <p:cNvSpPr/>
          <p:nvPr>
            <p:custDataLst>
              <p:tags r:id="rId8"/>
            </p:custDataLst>
          </p:nvPr>
        </p:nvSpPr>
        <p:spPr>
          <a:xfrm rot="5400000" flipV="1">
            <a:off x="9153373"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10" name="副标题"/>
          <p:cNvSpPr txBox="1">
            <a:spLocks noGrp="1"/>
          </p:cNvSpPr>
          <p:nvPr>
            <p:ph type="body" idx="2" hasCustomPrompt="1"/>
            <p:custDataLst>
              <p:tags r:id="rId9"/>
            </p:custDataLst>
          </p:nvPr>
        </p:nvSpPr>
        <p:spPr>
          <a:xfrm>
            <a:off x="608330" y="1261110"/>
            <a:ext cx="10968990" cy="45466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charset="-122"/>
                <a:sym typeface="MiSans Normal" panose="00000500000000000000" charset="-122"/>
              </a:defRPr>
            </a:lvl1pPr>
          </a:lstStyle>
          <a:p>
            <a:pPr algn="ctr" lvl="0"/>
            <a:r>
              <a:rPr>
                <a:sym typeface="+mn-ea"/>
              </a:rPr>
              <a:t>单击此处编辑母版副标题样式</a:t>
            </a:r>
            <a:endParaRPr>
              <a:sym typeface="+mn-ea"/>
            </a:endParaRPr>
          </a:p>
        </p:txBody>
      </p:sp>
      <p:sp>
        <p:nvSpPr>
          <p:cNvPr id="1048812" name="标题"/>
          <p:cNvSpPr txBox="1">
            <a:spLocks noGrp="1"/>
          </p:cNvSpPr>
          <p:nvPr>
            <p:ph type="title" idx="1" hasCustomPrompt="1"/>
            <p:custDataLst>
              <p:tags r:id="rId10"/>
            </p:custDataLst>
          </p:nvPr>
        </p:nvSpPr>
        <p:spPr>
          <a:xfrm>
            <a:off x="3411220" y="514985"/>
            <a:ext cx="5392420" cy="7239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0" cap="none" dirty="0" sz="4100" i="0" kern="1200" kumimoji="0" lang="zh-CN" noProof="1" normalizeH="0" spc="0" strike="noStrike" u="none">
                <a:solidFill>
                  <a:schemeClr val="accent1"/>
                </a:solidFill>
                <a:latin typeface="+mj-ea"/>
                <a:ea typeface="+mj-ea"/>
                <a:cs typeface="MiSans Normal" panose="00000500000000000000" charset="-122"/>
              </a:defRPr>
            </a:lvl1pPr>
          </a:lstStyle>
          <a:p>
            <a:pPr algn="ctr" lvl="0"/>
            <a:r>
              <a:rPr>
                <a:sym typeface="+mn-ea"/>
              </a:rPr>
              <a:t>单击此处编辑标题</a:t>
            </a:r>
            <a:endParaRPr>
              <a:sym typeface="+mn-ea"/>
            </a:endParaRPr>
          </a:p>
        </p:txBody>
      </p:sp>
      <p:sp>
        <p:nvSpPr>
          <p:cNvPr id="1048814" name="日期占位符 2"/>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209" name="VCG211374620543" descr="图片包含 地图  描述已自动生成"/>
          <p:cNvPicPr>
            <a:picLocks noChangeAspect="1"/>
          </p:cNvPicPr>
          <p:nvPr>
            <p:custDataLst>
              <p:tags r:id="rId1"/>
            </p:custDataLst>
          </p:nvPr>
        </p:nvPicPr>
        <p:blipFill>
          <a:blip xmlns:r="http://schemas.openxmlformats.org/officeDocument/2006/relationships" r:embed="rId2"/>
          <a:srcRect/>
          <a:stretch>
            <a:fillRect/>
          </a:stretch>
        </p:blipFill>
        <p:spPr>
          <a:xfrm>
            <a:off x="6934835" y="195580"/>
            <a:ext cx="5257165" cy="6909435"/>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sp>
        <p:nvSpPr>
          <p:cNvPr id="1048820" name="任意多边形: 形状 40"/>
          <p:cNvSpPr/>
          <p:nvPr>
            <p:custDataLst>
              <p:tags r:id="rId3"/>
            </p:custDataLst>
          </p:nvPr>
        </p:nvSpPr>
        <p:spPr>
          <a:xfrm>
            <a:off x="5596255" y="3709670"/>
            <a:ext cx="538480" cy="2016125"/>
          </a:xfrm>
          <a:custGeom>
            <a:avLst/>
            <a:gdLst>
              <a:gd name="connsiteX0" fmla="*/ 308281 w 616562"/>
              <a:gd name="connsiteY0" fmla="*/ 0 h 2030045"/>
              <a:gd name="connsiteX1" fmla="*/ 525522 w 616562"/>
              <a:gd name="connsiteY1" fmla="*/ 177056 h 2030045"/>
              <a:gd name="connsiteX2" fmla="*/ 526228 w 616562"/>
              <a:gd name="connsiteY2" fmla="*/ 184058 h 2030045"/>
              <a:gd name="connsiteX3" fmla="*/ 553800 w 616562"/>
              <a:gd name="connsiteY3" fmla="*/ 189624 h 2030045"/>
              <a:gd name="connsiteX4" fmla="*/ 616562 w 616562"/>
              <a:gd name="connsiteY4" fmla="*/ 284311 h 2030045"/>
              <a:gd name="connsiteX5" fmla="*/ 616562 w 616562"/>
              <a:gd name="connsiteY5" fmla="*/ 591468 h 2030045"/>
              <a:gd name="connsiteX6" fmla="*/ 616562 w 616562"/>
              <a:gd name="connsiteY6" fmla="*/ 873525 h 2030045"/>
              <a:gd name="connsiteX7" fmla="*/ 616562 w 616562"/>
              <a:gd name="connsiteY7" fmla="*/ 1156521 h 2030045"/>
              <a:gd name="connsiteX8" fmla="*/ 616562 w 616562"/>
              <a:gd name="connsiteY8" fmla="*/ 1438578 h 2030045"/>
              <a:gd name="connsiteX9" fmla="*/ 616562 w 616562"/>
              <a:gd name="connsiteY9" fmla="*/ 1745733 h 2030045"/>
              <a:gd name="connsiteX10" fmla="*/ 553800 w 616562"/>
              <a:gd name="connsiteY10" fmla="*/ 1840420 h 2030045"/>
              <a:gd name="connsiteX11" fmla="*/ 526228 w 616562"/>
              <a:gd name="connsiteY11" fmla="*/ 1845987 h 2030045"/>
              <a:gd name="connsiteX12" fmla="*/ 525522 w 616562"/>
              <a:gd name="connsiteY12" fmla="*/ 1852989 h 2030045"/>
              <a:gd name="connsiteX13" fmla="*/ 308281 w 616562"/>
              <a:gd name="connsiteY13" fmla="*/ 2030045 h 2030045"/>
              <a:gd name="connsiteX14" fmla="*/ 91041 w 616562"/>
              <a:gd name="connsiteY14" fmla="*/ 1852989 h 2030045"/>
              <a:gd name="connsiteX15" fmla="*/ 90336 w 616562"/>
              <a:gd name="connsiteY15" fmla="*/ 1845987 h 2030045"/>
              <a:gd name="connsiteX16" fmla="*/ 62763 w 616562"/>
              <a:gd name="connsiteY16" fmla="*/ 1840420 h 2030045"/>
              <a:gd name="connsiteX17" fmla="*/ 0 w 616562"/>
              <a:gd name="connsiteY17" fmla="*/ 1745733 h 2030045"/>
              <a:gd name="connsiteX18" fmla="*/ 0 w 616562"/>
              <a:gd name="connsiteY18" fmla="*/ 1438578 h 2030045"/>
              <a:gd name="connsiteX19" fmla="*/ 0 w 616562"/>
              <a:gd name="connsiteY19" fmla="*/ 1156521 h 2030045"/>
              <a:gd name="connsiteX20" fmla="*/ 0 w 616562"/>
              <a:gd name="connsiteY20" fmla="*/ 873525 h 2030045"/>
              <a:gd name="connsiteX21" fmla="*/ 0 w 616562"/>
              <a:gd name="connsiteY21" fmla="*/ 591468 h 2030045"/>
              <a:gd name="connsiteX22" fmla="*/ 0 w 616562"/>
              <a:gd name="connsiteY22" fmla="*/ 284311 h 2030045"/>
              <a:gd name="connsiteX23" fmla="*/ 62763 w 616562"/>
              <a:gd name="connsiteY23" fmla="*/ 189624 h 2030045"/>
              <a:gd name="connsiteX24" fmla="*/ 90336 w 616562"/>
              <a:gd name="connsiteY24" fmla="*/ 184058 h 2030045"/>
              <a:gd name="connsiteX25" fmla="*/ 91041 w 616562"/>
              <a:gd name="connsiteY25" fmla="*/ 177056 h 2030045"/>
              <a:gd name="connsiteX26" fmla="*/ 308281 w 616562"/>
              <a:gd name="connsiteY26" fmla="*/ 0 h 203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48" h="3268">
                <a:moveTo>
                  <a:pt x="424" y="0"/>
                </a:moveTo>
                <a:cubicBezTo>
                  <a:pt x="571" y="0"/>
                  <a:pt x="694" y="105"/>
                  <a:pt x="723" y="244"/>
                </a:cubicBezTo>
                <a:lnTo>
                  <a:pt x="724" y="253"/>
                </a:lnTo>
                <a:lnTo>
                  <a:pt x="762" y="261"/>
                </a:lnTo>
                <a:cubicBezTo>
                  <a:pt x="812" y="282"/>
                  <a:pt x="848" y="332"/>
                  <a:pt x="848" y="391"/>
                </a:cubicBezTo>
                <a:lnTo>
                  <a:pt x="848" y="813"/>
                </a:lnTo>
                <a:lnTo>
                  <a:pt x="848" y="867"/>
                </a:lnTo>
                <a:lnTo>
                  <a:pt x="848" y="1201"/>
                </a:lnTo>
                <a:lnTo>
                  <a:pt x="848" y="1289"/>
                </a:lnTo>
                <a:lnTo>
                  <a:pt x="848" y="1591"/>
                </a:lnTo>
                <a:lnTo>
                  <a:pt x="848" y="1677"/>
                </a:lnTo>
                <a:lnTo>
                  <a:pt x="848" y="1979"/>
                </a:lnTo>
                <a:lnTo>
                  <a:pt x="848" y="2067"/>
                </a:lnTo>
                <a:lnTo>
                  <a:pt x="848" y="2401"/>
                </a:lnTo>
                <a:lnTo>
                  <a:pt x="848" y="2455"/>
                </a:lnTo>
                <a:lnTo>
                  <a:pt x="848" y="2877"/>
                </a:lnTo>
                <a:cubicBezTo>
                  <a:pt x="848" y="2936"/>
                  <a:pt x="812" y="2986"/>
                  <a:pt x="762" y="3007"/>
                </a:cubicBezTo>
                <a:lnTo>
                  <a:pt x="724" y="3015"/>
                </a:lnTo>
                <a:lnTo>
                  <a:pt x="723" y="3024"/>
                </a:lnTo>
                <a:cubicBezTo>
                  <a:pt x="694" y="3163"/>
                  <a:pt x="571" y="3268"/>
                  <a:pt x="424" y="3268"/>
                </a:cubicBezTo>
                <a:cubicBezTo>
                  <a:pt x="277" y="3268"/>
                  <a:pt x="154" y="3163"/>
                  <a:pt x="125" y="3024"/>
                </a:cubicBezTo>
                <a:lnTo>
                  <a:pt x="124" y="3015"/>
                </a:lnTo>
                <a:lnTo>
                  <a:pt x="86" y="3007"/>
                </a:lnTo>
                <a:cubicBezTo>
                  <a:pt x="36" y="2986"/>
                  <a:pt x="0" y="2936"/>
                  <a:pt x="0" y="2877"/>
                </a:cubicBezTo>
                <a:lnTo>
                  <a:pt x="0" y="2455"/>
                </a:lnTo>
                <a:lnTo>
                  <a:pt x="0" y="2401"/>
                </a:lnTo>
                <a:lnTo>
                  <a:pt x="0" y="2067"/>
                </a:lnTo>
                <a:lnTo>
                  <a:pt x="0" y="1979"/>
                </a:lnTo>
                <a:lnTo>
                  <a:pt x="0" y="1677"/>
                </a:lnTo>
                <a:lnTo>
                  <a:pt x="0" y="1591"/>
                </a:lnTo>
                <a:lnTo>
                  <a:pt x="0" y="1289"/>
                </a:lnTo>
                <a:lnTo>
                  <a:pt x="0" y="1201"/>
                </a:lnTo>
                <a:lnTo>
                  <a:pt x="0" y="867"/>
                </a:lnTo>
                <a:lnTo>
                  <a:pt x="0" y="813"/>
                </a:lnTo>
                <a:lnTo>
                  <a:pt x="0" y="391"/>
                </a:lnTo>
                <a:cubicBezTo>
                  <a:pt x="0" y="332"/>
                  <a:pt x="36" y="282"/>
                  <a:pt x="86" y="261"/>
                </a:cubicBezTo>
                <a:lnTo>
                  <a:pt x="124" y="253"/>
                </a:lnTo>
                <a:lnTo>
                  <a:pt x="125" y="244"/>
                </a:lnTo>
                <a:cubicBezTo>
                  <a:pt x="154" y="105"/>
                  <a:pt x="277" y="0"/>
                  <a:pt x="42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22" name="署名"/>
          <p:cNvSpPr txBox="1">
            <a:spLocks noGrp="1"/>
          </p:cNvSpPr>
          <p:nvPr>
            <p:ph type="body" idx="3" hasCustomPrompt="1"/>
            <p:custDataLst>
              <p:tags r:id="rId4"/>
            </p:custDataLst>
          </p:nvPr>
        </p:nvSpPr>
        <p:spPr>
          <a:xfrm>
            <a:off x="5583555" y="3831590"/>
            <a:ext cx="545465" cy="1772285"/>
          </a:xfrm>
          <a:prstGeom prst="rect"/>
          <a:noFill/>
        </p:spPr>
        <p:txBody>
          <a:bodyPr anchor="ctr" anchorCtr="0" bIns="45720" lIns="91440" rIns="91440" rtlCol="0" tIns="45720" vert="eaVert" wrap="square">
            <a:normAutofit/>
          </a:bodyPr>
          <a:lstStyle>
            <a:lvl1pPr algn="ct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bg2"/>
                </a:solidFill>
                <a:latin typeface="+mj-ea"/>
                <a:ea typeface="+mj-ea"/>
                <a:cs typeface="MiSans Normal" panose="00000500000000000000" charset="-122"/>
                <a:sym typeface="MiSans Normal" panose="00000500000000000000" charset="-122"/>
              </a:defRPr>
            </a:lvl1pPr>
          </a:lstStyle>
          <a:p>
            <a:pPr algn="ctr" lvl="0"/>
            <a:r>
              <a:rPr>
                <a:sym typeface="+mn-ea"/>
              </a:rPr>
              <a:t>单击此处编辑文本</a:t>
            </a:r>
            <a:endParaRPr>
              <a:sym typeface="+mn-ea"/>
            </a:endParaRPr>
          </a:p>
        </p:txBody>
      </p:sp>
      <p:sp>
        <p:nvSpPr>
          <p:cNvPr id="1048824" name="标题"/>
          <p:cNvSpPr txBox="1">
            <a:spLocks noGrp="1"/>
          </p:cNvSpPr>
          <p:nvPr>
            <p:ph type="title" idx="2" hasCustomPrompt="1"/>
            <p:custDataLst>
              <p:tags r:id="rId5"/>
            </p:custDataLst>
          </p:nvPr>
        </p:nvSpPr>
        <p:spPr>
          <a:xfrm>
            <a:off x="2948305" y="867410"/>
            <a:ext cx="2370455" cy="5123180"/>
          </a:xfrm>
          <a:prstGeom prst="rect"/>
          <a:noFill/>
        </p:spPr>
        <p:txBody>
          <a:bodyPr anchor="t" anchorCtr="0" bIns="0" lIns="0" rIns="0" rtlCol="0" tIns="0" vert="eaVert" wrap="square">
            <a:normAutofit/>
          </a:bodyPr>
          <a:lstStyle>
            <a:lvl1pPr algn="ctr" defTabSz="914400" eaLnBrk="1" fontAlgn="auto" hangingPunct="1" latinLnBrk="0" marL="0" marR="0" rtl="0">
              <a:lnSpc>
                <a:spcPct val="100000"/>
              </a:lnSpc>
              <a:spcBef>
                <a:spcPts val="0"/>
              </a:spcBef>
              <a:spcAft>
                <a:spcPts val="0"/>
              </a:spcAft>
              <a:buClrTx/>
              <a:buSzTx/>
              <a:buFontTx/>
              <a:buNone/>
              <a:defRPr altLang="en-US" baseline="0" b="0" cap="none" dirty="0" sz="6600" i="0" kern="1200" kumimoji="0" lang="zh-CN" noProof="1" normalizeH="0" spc="0" strike="noStrike" u="none">
                <a:solidFill>
                  <a:schemeClr val="accent1"/>
                </a:solidFill>
                <a:latin typeface="+mj-ea"/>
                <a:ea typeface="+mj-ea"/>
                <a:cs typeface="+mj-ea"/>
              </a:defRPr>
            </a:lvl1pPr>
          </a:lstStyle>
          <a:p>
            <a:pPr algn="ctr" lvl="0">
              <a:lnSpc>
                <a:spcPct val="100000"/>
              </a:lnSpc>
              <a:spcBef>
                <a:spcPts val="0"/>
              </a:spcBef>
              <a:spcAft>
                <a:spcPts val="0"/>
              </a:spcAft>
            </a:pPr>
            <a:r>
              <a:rPr>
                <a:sym typeface="+mn-ea"/>
              </a:rPr>
              <a:t>单击编辑标题</a:t>
            </a:r>
            <a:endParaRPr>
              <a:sym typeface="+mn-ea"/>
            </a:endParaRPr>
          </a:p>
        </p:txBody>
      </p:sp>
      <p:pic>
        <p:nvPicPr>
          <p:cNvPr id="2097211" name="图片 12" descr="图片包含 地图  描述已自动生成"/>
          <p:cNvPicPr>
            <a:picLocks noChangeAspect="1"/>
          </p:cNvPicPr>
          <p:nvPr>
            <p:custDataLst>
              <p:tags r:id="rId6"/>
            </p:custDataLst>
          </p:nvPr>
        </p:nvPicPr>
        <p:blipFill>
          <a:blip xmlns:r="http://schemas.openxmlformats.org/officeDocument/2006/relationships" r:embed="rId7"/>
          <a:srcRect/>
          <a:stretch>
            <a:fillRect/>
          </a:stretch>
        </p:blipFill>
        <p:spPr>
          <a:xfrm>
            <a:off x="0" y="156845"/>
            <a:ext cx="2859405" cy="3281680"/>
          </a:xfrm>
          <a:custGeom>
            <a:avLst/>
            <a:gdLst>
              <a:gd name="connsiteX0" fmla="*/ 504236 w 2673405"/>
              <a:gd name="connsiteY0" fmla="*/ 0 h 3319681"/>
              <a:gd name="connsiteX1" fmla="*/ 1652785 w 2673405"/>
              <a:gd name="connsiteY1" fmla="*/ 0 h 3319681"/>
              <a:gd name="connsiteX2" fmla="*/ 2662104 w 2673405"/>
              <a:gd name="connsiteY2" fmla="*/ 1211183 h 3319681"/>
              <a:gd name="connsiteX3" fmla="*/ 2651346 w 2673405"/>
              <a:gd name="connsiteY3" fmla="*/ 1437093 h 3319681"/>
              <a:gd name="connsiteX4" fmla="*/ 2027402 w 2673405"/>
              <a:gd name="connsiteY4" fmla="*/ 2566646 h 3319681"/>
              <a:gd name="connsiteX5" fmla="*/ 639666 w 2673405"/>
              <a:gd name="connsiteY5" fmla="*/ 3319681 h 3319681"/>
              <a:gd name="connsiteX6" fmla="*/ 0 w 2673405"/>
              <a:gd name="connsiteY6" fmla="*/ 3309840 h 3319681"/>
              <a:gd name="connsiteX7" fmla="*/ 0 w 2673405"/>
              <a:gd name="connsiteY7" fmla="*/ 108051 h 331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3405" h="3319681">
                <a:moveTo>
                  <a:pt x="504236" y="0"/>
                </a:moveTo>
                <a:lnTo>
                  <a:pt x="1652785" y="0"/>
                </a:lnTo>
                <a:lnTo>
                  <a:pt x="2662104" y="1211183"/>
                </a:lnTo>
                <a:cubicBezTo>
                  <a:pt x="2675606" y="1373220"/>
                  <a:pt x="2682228" y="1298123"/>
                  <a:pt x="2651346" y="1437093"/>
                </a:cubicBezTo>
                <a:lnTo>
                  <a:pt x="2027402" y="2566646"/>
                </a:lnTo>
                <a:lnTo>
                  <a:pt x="639666" y="3319681"/>
                </a:lnTo>
                <a:lnTo>
                  <a:pt x="0" y="3309840"/>
                </a:lnTo>
                <a:lnTo>
                  <a:pt x="0" y="108051"/>
                </a:lnTo>
                <a:close/>
              </a:path>
            </a:pathLst>
          </a:custGeom>
        </p:spPr>
      </p:pic>
      <p:sp>
        <p:nvSpPr>
          <p:cNvPr id="104882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8.xml"/><Relationship Id="rId13" Type="http://schemas.openxmlformats.org/officeDocument/2006/relationships/image" Target="../media/image15.png"/><Relationship Id="rId14" Type="http://schemas.openxmlformats.org/officeDocument/2006/relationships/tags" Target="../tags/tag109.xml"/><Relationship Id="rId15" Type="http://schemas.openxmlformats.org/officeDocument/2006/relationships/image" Target="../media/image16.png"/><Relationship Id="rId16" Type="http://schemas.openxmlformats.org/officeDocument/2006/relationships/tags" Target="../tags/tag110.xml"/><Relationship Id="rId17" Type="http://schemas.openxmlformats.org/officeDocument/2006/relationships/tags" Target="../tags/tag111.xml"/><Relationship Id="rId18" Type="http://schemas.openxmlformats.org/officeDocument/2006/relationships/tags" Target="../tags/tag112.xml"/><Relationship Id="rId19" Type="http://schemas.openxmlformats.org/officeDocument/2006/relationships/tags" Target="../tags/tag113.xml"/><Relationship Id="rId20" Type="http://schemas.openxmlformats.org/officeDocument/2006/relationships/tags" Target="../tags/tag114.xml"/><Relationship Id="rId21" Type="http://schemas.openxmlformats.org/officeDocument/2006/relationships/tags" Target="../tags/tag115.xml"/><Relationship Id="rId22" Type="http://schemas.openxmlformats.org/officeDocument/2006/relationships/tags" Target="../tags/tag116.xml"/><Relationship Id="rId23" Type="http://schemas.openxmlformats.org/officeDocument/2006/relationships/tags" Target="../tags/tag117.xml"/><Relationship Id="rId24" Type="http://schemas.openxmlformats.org/officeDocument/2006/relationships/tags" Target="../tags/tag118.xml"/><Relationship Id="rId25" Type="http://schemas.openxmlformats.org/officeDocument/2006/relationships/tags" Target="../tags/tag119.xml"/><Relationship Id="rId2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069" r:id="rId1"/>
    <p:sldLayoutId id="2147485070" r:id="rId2"/>
    <p:sldLayoutId id="2147485071" r:id="rId3"/>
    <p:sldLayoutId id="2147485072" r:id="rId4"/>
    <p:sldLayoutId id="2147485073" r:id="rId5"/>
    <p:sldLayoutId id="2147485074" r:id="rId6"/>
    <p:sldLayoutId id="2147485075" r:id="rId7"/>
    <p:sldLayoutId id="2147485076" r:id="rId8"/>
    <p:sldLayoutId id="2147485077" r:id="rId9"/>
    <p:sldLayoutId id="2147485078" r:id="rId10"/>
    <p:sldLayoutId id="214748507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11" descr="图片包含 地图  描述已自动生成"/>
          <p:cNvPicPr>
            <a:picLocks noChangeAspect="1"/>
          </p:cNvPicPr>
          <p:nvPr>
            <p:custDataLst>
              <p:tags r:id="rId12"/>
            </p:custDataLst>
          </p:nvPr>
        </p:nvPicPr>
        <p:blipFill>
          <a:blip xmlns:r="http://schemas.openxmlformats.org/officeDocument/2006/relationships" r:embed="rId13"/>
          <a:srcRect/>
          <a:stretch>
            <a:fillRect/>
          </a:stretch>
        </p:blipFill>
        <p:spPr>
          <a:xfrm>
            <a:off x="9465857" y="1044380"/>
            <a:ext cx="2725388" cy="4079568"/>
          </a:xfrm>
          <a:custGeom>
            <a:avLst/>
            <a:gdLst>
              <a:gd name="connsiteX0" fmla="*/ 1957892 w 3582297"/>
              <a:gd name="connsiteY0" fmla="*/ 0 h 5362254"/>
              <a:gd name="connsiteX1" fmla="*/ 3582297 w 3582297"/>
              <a:gd name="connsiteY1" fmla="*/ 332481 h 5362254"/>
              <a:gd name="connsiteX2" fmla="*/ 3582297 w 3582297"/>
              <a:gd name="connsiteY2" fmla="*/ 5362254 h 5362254"/>
              <a:gd name="connsiteX3" fmla="*/ 2183802 w 3582297"/>
              <a:gd name="connsiteY3" fmla="*/ 5292763 h 5362254"/>
              <a:gd name="connsiteX4" fmla="*/ 774550 w 3582297"/>
              <a:gd name="connsiteY4" fmla="*/ 4475181 h 5362254"/>
              <a:gd name="connsiteX5" fmla="*/ 21515 w 3582297"/>
              <a:gd name="connsiteY5" fmla="*/ 3012141 h 5362254"/>
              <a:gd name="connsiteX6" fmla="*/ 0 w 3582297"/>
              <a:gd name="connsiteY6" fmla="*/ 1828800 h 5362254"/>
              <a:gd name="connsiteX7" fmla="*/ 645459 w 3582297"/>
              <a:gd name="connsiteY7" fmla="*/ 1344706 h 5362254"/>
              <a:gd name="connsiteX8" fmla="*/ 1323190 w 3582297"/>
              <a:gd name="connsiteY8" fmla="*/ 376518 h 5362254"/>
              <a:gd name="connsiteX9" fmla="*/ 1861073 w 3582297"/>
              <a:gd name="connsiteY9" fmla="*/ 10758 h 5362254"/>
              <a:gd name="connsiteX10" fmla="*/ 1957892 w 3582297"/>
              <a:gd name="connsiteY10" fmla="*/ 0 h 536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2297" h="5362254">
                <a:moveTo>
                  <a:pt x="1957892" y="0"/>
                </a:moveTo>
                <a:lnTo>
                  <a:pt x="3582297" y="332481"/>
                </a:lnTo>
                <a:lnTo>
                  <a:pt x="3582297" y="5362254"/>
                </a:lnTo>
                <a:lnTo>
                  <a:pt x="2183802" y="5292763"/>
                </a:lnTo>
                <a:lnTo>
                  <a:pt x="774550" y="4475181"/>
                </a:lnTo>
                <a:lnTo>
                  <a:pt x="21515" y="3012141"/>
                </a:lnTo>
                <a:lnTo>
                  <a:pt x="0" y="1828800"/>
                </a:lnTo>
                <a:lnTo>
                  <a:pt x="645459" y="1344706"/>
                </a:lnTo>
                <a:lnTo>
                  <a:pt x="1323190" y="376518"/>
                </a:lnTo>
                <a:lnTo>
                  <a:pt x="1861073" y="10758"/>
                </a:lnTo>
                <a:lnTo>
                  <a:pt x="1957892" y="0"/>
                </a:lnTo>
                <a:close/>
              </a:path>
            </a:pathLst>
          </a:custGeom>
        </p:spPr>
      </p:pic>
      <p:pic>
        <p:nvPicPr>
          <p:cNvPr id="2097155" name="图片 12" descr="图片包含 地图  描述已自动生成"/>
          <p:cNvPicPr>
            <a:picLocks noChangeAspect="1"/>
          </p:cNvPicPr>
          <p:nvPr>
            <p:custDataLst>
              <p:tags r:id="rId14"/>
            </p:custDataLst>
          </p:nvPr>
        </p:nvPicPr>
        <p:blipFill>
          <a:blip xmlns:r="http://schemas.openxmlformats.org/officeDocument/2006/relationships" r:embed="rId15"/>
          <a:srcRect/>
          <a:stretch>
            <a:fillRect/>
          </a:stretch>
        </p:blipFill>
        <p:spPr>
          <a:xfrm>
            <a:off x="0" y="4723970"/>
            <a:ext cx="2544413" cy="2134031"/>
          </a:xfrm>
          <a:custGeom>
            <a:avLst/>
            <a:gdLst>
              <a:gd name="connsiteX0" fmla="*/ 600285 w 2544413"/>
              <a:gd name="connsiteY0" fmla="*/ 0 h 2134031"/>
              <a:gd name="connsiteX1" fmla="*/ 2544413 w 2544413"/>
              <a:gd name="connsiteY1" fmla="*/ 397922 h 2134031"/>
              <a:gd name="connsiteX2" fmla="*/ 2544413 w 2544413"/>
              <a:gd name="connsiteY2" fmla="*/ 2134031 h 2134031"/>
              <a:gd name="connsiteX3" fmla="*/ 0 w 2544413"/>
              <a:gd name="connsiteY3" fmla="*/ 2134031 h 2134031"/>
              <a:gd name="connsiteX4" fmla="*/ 0 w 2544413"/>
              <a:gd name="connsiteY4" fmla="*/ 342273 h 2134031"/>
              <a:gd name="connsiteX5" fmla="*/ 484409 w 2544413"/>
              <a:gd name="connsiteY5" fmla="*/ 12876 h 213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4413" h="2134031">
                <a:moveTo>
                  <a:pt x="600285" y="0"/>
                </a:moveTo>
                <a:lnTo>
                  <a:pt x="2544413" y="397922"/>
                </a:lnTo>
                <a:lnTo>
                  <a:pt x="2544413" y="2134031"/>
                </a:lnTo>
                <a:lnTo>
                  <a:pt x="0" y="2134031"/>
                </a:lnTo>
                <a:lnTo>
                  <a:pt x="0" y="342273"/>
                </a:lnTo>
                <a:lnTo>
                  <a:pt x="484409" y="12876"/>
                </a:lnTo>
                <a:close/>
              </a:path>
            </a:pathLst>
          </a:custGeom>
        </p:spPr>
      </p:pic>
      <p:sp>
        <p:nvSpPr>
          <p:cNvPr id="1048654" name="任意多边形: 形状 63"/>
          <p:cNvSpPr/>
          <p:nvPr>
            <p:custDataLst>
              <p:tags r:id="rId16"/>
            </p:custDataLst>
          </p:nvPr>
        </p:nvSpPr>
        <p:spPr>
          <a:xfrm rot="5400000" flipV="1">
            <a:off x="2785485"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56" name="任意多边形: 形状 64"/>
          <p:cNvSpPr/>
          <p:nvPr>
            <p:custDataLst>
              <p:tags r:id="rId17"/>
            </p:custDataLst>
          </p:nvPr>
        </p:nvSpPr>
        <p:spPr>
          <a:xfrm rot="5400000" flipV="1">
            <a:off x="313543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58" name="任意多边形: 形状 65"/>
          <p:cNvSpPr/>
          <p:nvPr>
            <p:custDataLst>
              <p:tags r:id="rId18"/>
            </p:custDataLst>
          </p:nvPr>
        </p:nvSpPr>
        <p:spPr>
          <a:xfrm rot="5400000" flipV="1">
            <a:off x="8803424"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60" name="任意多边形: 形状 66"/>
          <p:cNvSpPr/>
          <p:nvPr>
            <p:custDataLst>
              <p:tags r:id="rId19"/>
            </p:custDataLst>
          </p:nvPr>
        </p:nvSpPr>
        <p:spPr>
          <a:xfrm rot="5400000" flipV="1">
            <a:off x="9153373" y="789371"/>
            <a:ext cx="272430" cy="272430"/>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accent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662" name="日期占位符 7"/>
          <p:cNvSpPr>
            <a:spLocks noGrp="1"/>
          </p:cNvSpPr>
          <p:nvPr>
            <p:ph type="dt" sz="half" idx="10"/>
            <p:custDataLst>
              <p:tags r:id="rId20"/>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64" name="页脚占位符 8"/>
          <p:cNvSpPr>
            <a:spLocks noGrp="1"/>
          </p:cNvSpPr>
          <p:nvPr>
            <p:ph type="ftr" sz="quarter" idx="11"/>
            <p:custDataLst>
              <p:tags r:id="rId21"/>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6" name="灯片编号占位符 9"/>
          <p:cNvSpPr>
            <a:spLocks noGrp="1"/>
          </p:cNvSpPr>
          <p:nvPr>
            <p:ph type="sldNum" sz="quarter" idx="12"/>
            <p:custDataLst>
              <p:tags r:id="rId22"/>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8" name="标题占位符 2"/>
          <p:cNvSpPr>
            <a:spLocks noGrp="1"/>
          </p:cNvSpPr>
          <p:nvPr>
            <p:ph type="title"/>
            <p:custDataLst>
              <p:tags r:id="rId23"/>
            </p:custDataLst>
          </p:nvPr>
        </p:nvSpPr>
        <p:spPr>
          <a:xfrm>
            <a:off x="3298190" y="643890"/>
            <a:ext cx="5595620" cy="768350"/>
          </a:xfrm>
          <a:prstGeom prst="rect"/>
          <a:noFill/>
          <a:ln>
            <a:noFill/>
            <a:prstDash val="sysDash"/>
          </a:ln>
        </p:spPr>
        <p:txBody>
          <a:bodyPr anchor="ctr" bIns="45720" lIns="91440" rIns="91440" rtlCol="0" tIns="45720" vert="horz" wrap="square">
            <a:noAutofit/>
          </a:bodyPr>
          <a:p>
            <a:pPr algn="ctr" fontAlgn="auto" lvl="0" marL="0" marR="0">
              <a:lnSpc>
                <a:spcPct val="100000"/>
              </a:lnSpc>
              <a:buClrTx/>
              <a:buSzTx/>
              <a:buFontTx/>
            </a:pPr>
            <a:r>
              <a:rPr altLang="en-US" dirty="0" lang="zh-CN"/>
              <a:t>单击此处编辑标题样式</a:t>
            </a:r>
            <a:endParaRPr altLang="en-US" dirty="0" lang="zh-CN"/>
          </a:p>
        </p:txBody>
      </p:sp>
      <p:sp>
        <p:nvSpPr>
          <p:cNvPr id="1048670" name="文本占位符 3"/>
          <p:cNvSpPr>
            <a:spLocks noGrp="1"/>
          </p:cNvSpPr>
          <p:nvPr>
            <p:ph type="body" idx="1"/>
            <p:custDataLst>
              <p:tags r:id="rId24"/>
            </p:custDataLst>
          </p:nvPr>
        </p:nvSpPr>
        <p:spPr>
          <a:xfrm>
            <a:off x="838200" y="1503680"/>
            <a:ext cx="10515600" cy="4673600"/>
          </a:xfrm>
          <a:prstGeom prst="rect"/>
        </p:spPr>
        <p:txBody>
          <a:bodyPr bIns="45720" lIns="91440" rIns="91440" rtlCol="0" tIns="45720" vert="horz">
            <a:normAutofit/>
          </a:bodyPr>
          <a:lstStyle>
            <a:lvl2pPr algn="l" eaLnBrk="1" fontAlgn="auto" hangingPunct="1" indent="-228600" latinLnBrk="0" lvl="1" marR="0" rtl="0">
              <a:lnSpc>
                <a:spcPct val="120000"/>
              </a:lnSpc>
              <a:spcBef>
                <a:spcPts val="1200"/>
              </a:spcBef>
              <a:spcAft>
                <a:spcPts val="0"/>
              </a:spcAft>
              <a:buClr>
                <a:srgbClr val="064243"/>
              </a:buClr>
              <a:buSzTx/>
              <a:buFont typeface="Arial" panose="02080604020202020204" pitchFamily="34" charset="0"/>
              <a:buChar char="●"/>
              <a:tabLst>
                <a:tab algn="l" pos="1609725"/>
              </a:tabLst>
              <a:defRPr baseline="0" b="0" cap="none" sz="1600" i="0" kern="1200" kumimoji="0" noProof="1" normalizeH="0" spc="150" strike="noStrike" u="none">
                <a:solidFill>
                  <a:schemeClr val="tx1">
                    <a:lumMod val="50000"/>
                    <a:lumOff val="50000"/>
                  </a:schemeClr>
                </a:solidFill>
                <a:latin typeface="+mn-ea"/>
                <a:ea typeface="+mn-ea"/>
                <a:cs typeface="MiSans Normal" panose="00000500000000000000" charset="-122"/>
                <a:sym typeface="+mn-ea"/>
              </a:defRPr>
            </a:lvl2pPr>
            <a:lvl3pPr algn="l" eaLnBrk="1" fontAlgn="auto" hangingPunct="1" indent="-228600" latinLnBrk="0" lvl="2" marR="0" rtl="0">
              <a:lnSpc>
                <a:spcPct val="120000"/>
              </a:lnSpc>
              <a:spcBef>
                <a:spcPts val="1200"/>
              </a:spcBef>
              <a:spcAft>
                <a:spcPts val="0"/>
              </a:spcAft>
              <a:buClr>
                <a:srgbClr val="064243"/>
              </a:buClr>
              <a:buSzTx/>
              <a:buFont typeface="Arial" panose="02080604020202020204" pitchFamily="34" charset="0"/>
              <a:buChar char="●"/>
              <a:tabLst>
                <a:tab algn="l" pos="1609725"/>
              </a:tabLst>
              <a:defRPr baseline="0" b="0" cap="none" sz="1600" i="0" kern="1200" kumimoji="0" noProof="1" normalizeH="0" spc="150" strike="noStrike" u="none">
                <a:solidFill>
                  <a:schemeClr val="tx1">
                    <a:lumMod val="50000"/>
                    <a:lumOff val="50000"/>
                  </a:schemeClr>
                </a:solidFill>
                <a:latin typeface="+mn-ea"/>
                <a:ea typeface="+mn-ea"/>
                <a:cs typeface="MiSans Normal" panose="00000500000000000000" charset="-122"/>
                <a:sym typeface="+mn-ea"/>
              </a:defRPr>
            </a:lvl3pPr>
            <a:lvl4pPr algn="l" eaLnBrk="1" fontAlgn="auto" hangingPunct="1" indent="-228600" latinLnBrk="0" lvl="3" marR="0" rtl="0">
              <a:lnSpc>
                <a:spcPct val="120000"/>
              </a:lnSpc>
              <a:spcBef>
                <a:spcPts val="1200"/>
              </a:spcBef>
              <a:spcAft>
                <a:spcPts val="0"/>
              </a:spcAft>
              <a:buClr>
                <a:srgbClr val="064243"/>
              </a:buClr>
              <a:buSzTx/>
              <a:buFont typeface="Arial" panose="02080604020202020204" pitchFamily="34" charset="0"/>
              <a:buChar char="●"/>
              <a:tabLst>
                <a:tab algn="l" pos="1609725"/>
              </a:tabLst>
              <a:defRPr baseline="0" b="0" cap="none" sz="1600" i="0" kern="1200" kumimoji="0" noProof="1" normalizeH="0" spc="150" strike="noStrike" u="none">
                <a:solidFill>
                  <a:schemeClr val="tx1">
                    <a:lumMod val="50000"/>
                    <a:lumOff val="50000"/>
                  </a:schemeClr>
                </a:solidFill>
                <a:latin typeface="+mn-ea"/>
                <a:ea typeface="+mn-ea"/>
                <a:cs typeface="MiSans Normal" panose="00000500000000000000" charset="-122"/>
                <a:sym typeface="+mn-ea"/>
              </a:defRPr>
            </a:lvl4pPr>
            <a:lvl5pPr algn="l" eaLnBrk="1" fontAlgn="auto" hangingPunct="1" indent="-228600" latinLnBrk="0" lvl="4" marR="0" rtl="0">
              <a:lnSpc>
                <a:spcPct val="120000"/>
              </a:lnSpc>
              <a:spcBef>
                <a:spcPts val="1200"/>
              </a:spcBef>
              <a:spcAft>
                <a:spcPts val="0"/>
              </a:spcAft>
              <a:buClr>
                <a:srgbClr val="064243"/>
              </a:buClr>
              <a:buSzTx/>
              <a:buFont typeface="Arial" panose="02080604020202020204" pitchFamily="34" charset="0"/>
              <a:buChar char="●"/>
              <a:tabLst>
                <a:tab algn="l" pos="1609725"/>
              </a:tabLst>
              <a:defRPr baseline="0" b="0" cap="none" sz="1600" i="0" kern="1200" kumimoji="0" noProof="1" normalizeH="0" spc="150" strike="noStrike" u="none">
                <a:solidFill>
                  <a:schemeClr val="tx1">
                    <a:lumMod val="50000"/>
                    <a:lumOff val="50000"/>
                  </a:schemeClr>
                </a:solidFill>
                <a:latin typeface="+mn-ea"/>
                <a:ea typeface="+mn-ea"/>
                <a:cs typeface="MiSans Normal" panose="00000500000000000000" charset="-122"/>
                <a:sym typeface="+mn-ea"/>
              </a:defRPr>
            </a:lvl5pPr>
          </a:lstStyle>
          <a:p>
            <a:pPr algn="l" lvl="0">
              <a:lnSpc>
                <a:spcPct val="130000"/>
              </a:lnSpc>
              <a:spcBef>
                <a:spcPts val="1200"/>
              </a:spcBef>
              <a:spcAft>
                <a:spcPts val="0"/>
              </a:spcAft>
              <a:buClr>
                <a:srgbClr val="064243"/>
              </a:buClr>
              <a:buSzTx/>
              <a:buChar char="●"/>
            </a:pPr>
            <a:r>
              <a:rPr altLang="en-US" lang="zh-CN"/>
              <a:t>单击此处编辑母版文本样式</a:t>
            </a:r>
            <a:endParaRPr altLang="en-US" lang="zh-CN"/>
          </a:p>
          <a:p>
            <a:pPr lvl="1"/>
            <a:r>
              <a:rPr altLang="en-US" lang="zh-CN"/>
              <a:t>二级</a:t>
            </a:r>
            <a:endParaRPr altLang="en-US" lang="zh-CN"/>
          </a:p>
          <a:p>
            <a:pPr lvl="2"/>
            <a:r>
              <a:rPr altLang="en-US" lang="zh-CN"/>
              <a:t>三级</a:t>
            </a:r>
            <a:endParaRPr altLang="en-US" lang="zh-CN"/>
          </a:p>
          <a:p>
            <a:pPr lvl="3"/>
            <a:r>
              <a:rPr altLang="en-US" lang="zh-CN"/>
              <a:t>四级</a:t>
            </a:r>
            <a:endParaRPr altLang="en-US" lang="zh-CN"/>
          </a:p>
          <a:p>
            <a:pPr lvl="4"/>
            <a:r>
              <a:rPr altLang="en-US" lang="zh-CN"/>
              <a:t>五级</a:t>
            </a:r>
            <a:endParaRPr altLang="en-US" lang="zh-CN"/>
          </a:p>
        </p:txBody>
      </p:sp>
      <p:sp>
        <p:nvSpPr>
          <p:cNvPr id="1048672" name="KSO_TEMPLATE" hidden="1"/>
          <p:cNvSpPr/>
          <p:nvPr userDrawn="1">
            <p:custDataLst>
              <p:tags r:id="rId25"/>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106" r:id="rId1"/>
    <p:sldLayoutId id="2147485107" r:id="rId2"/>
    <p:sldLayoutId id="2147485108" r:id="rId3"/>
    <p:sldLayoutId id="2147485109" r:id="rId4"/>
    <p:sldLayoutId id="2147485110" r:id="rId5"/>
    <p:sldLayoutId id="2147485111" r:id="rId6"/>
    <p:sldLayoutId id="2147485112" r:id="rId7"/>
    <p:sldLayoutId id="2147485113" r:id="rId8"/>
    <p:sldLayoutId id="2147485114" r:id="rId9"/>
    <p:sldLayoutId id="2147485115" r:id="rId10"/>
    <p:sldLayoutId id="21474851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600" i="0" kern="1200" kumimoji="0" lang="zh-CN" normalizeH="0" spc="0" strike="noStrike" u="none" smtClean="0">
          <a:solidFill>
            <a:schemeClr val="accent1"/>
          </a:solidFill>
          <a:latin typeface="+mj-ea"/>
          <a:ea typeface="+mj-ea"/>
          <a:cs typeface="MiSans Normal" panose="00000500000000000000" charset="-122"/>
          <a:sym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sz="1800" kern="1200">
          <a:solidFill>
            <a:schemeClr val="tx1"/>
          </a:solidFill>
          <a:latin typeface="+mn-ea"/>
          <a:ea typeface="+mn-ea"/>
          <a:cs typeface="MiSans Normal" panose="00000500000000000000" charset="-122"/>
          <a:sym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sz="2400" kern="1200">
          <a:solidFill>
            <a:schemeClr val="tx1">
              <a:lumMod val="50000"/>
              <a:lumOff val="50000"/>
            </a:schemeClr>
          </a:solidFill>
          <a:latin typeface="+mn-ea"/>
          <a:ea typeface="+mn-ea"/>
          <a:cs typeface="MiSans Normal" panose="00000500000000000000" charset="-122"/>
          <a:sym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sz="2000" kern="1200">
          <a:solidFill>
            <a:schemeClr val="tx1">
              <a:lumMod val="50000"/>
              <a:lumOff val="50000"/>
            </a:schemeClr>
          </a:solidFill>
          <a:latin typeface="+mn-ea"/>
          <a:ea typeface="+mn-ea"/>
          <a:cs typeface="MiSans Normal" panose="00000500000000000000" charset="-122"/>
          <a:sym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sz="1800" kern="1200">
          <a:solidFill>
            <a:schemeClr val="tx1">
              <a:lumMod val="50000"/>
              <a:lumOff val="50000"/>
            </a:schemeClr>
          </a:solidFill>
          <a:latin typeface="+mn-ea"/>
          <a:ea typeface="+mn-ea"/>
          <a:cs typeface="MiSans Normal" panose="00000500000000000000" charset="-122"/>
          <a:sym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sz="1800" kern="1200">
          <a:solidFill>
            <a:schemeClr val="tx1">
              <a:lumMod val="50000"/>
              <a:lumOff val="50000"/>
            </a:schemeClr>
          </a:solidFill>
          <a:latin typeface="+mn-ea"/>
          <a:ea typeface="+mn-ea"/>
          <a:cs typeface="MiSans Normal" panose="00000500000000000000" charset="-122"/>
          <a:sym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tags" Target="../tags/tag144.xml"/><Relationship Id="rId22" Type="http://schemas.openxmlformats.org/officeDocument/2006/relationships/tags" Target="../tags/tag145.xml"/><Relationship Id="rId23" Type="http://schemas.openxmlformats.org/officeDocument/2006/relationships/tags" Target="../tags/tag146.xml"/><Relationship Id="rId24" Type="http://schemas.openxmlformats.org/officeDocument/2006/relationships/tags" Target="../tags/tag147.xml"/><Relationship Id="rId25" Type="http://schemas.openxmlformats.org/officeDocument/2006/relationships/tags" Target="../tags/tag148.xml"/><Relationship Id="rId26" Type="http://schemas.openxmlformats.org/officeDocument/2006/relationships/tags" Target="../tags/tag149.xml"/><Relationship Id="rId27" Type="http://schemas.openxmlformats.org/officeDocument/2006/relationships/slideLayout" Target="../slideLayouts/slideLayout14.xml"/><Relationship Id="rId2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tags" Target="../tags/tag209.xml"/><Relationship Id="rId14" Type="http://schemas.openxmlformats.org/officeDocument/2006/relationships/tags" Target="../tags/tag210.xml"/><Relationship Id="rId15" Type="http://schemas.openxmlformats.org/officeDocument/2006/relationships/tags" Target="../tags/tag211.xml"/><Relationship Id="rId16" Type="http://schemas.openxmlformats.org/officeDocument/2006/relationships/tags" Target="../tags/tag212.xml"/><Relationship Id="rId17" Type="http://schemas.openxmlformats.org/officeDocument/2006/relationships/tags" Target="../tags/tag213.xml"/><Relationship Id="rId18" Type="http://schemas.openxmlformats.org/officeDocument/2006/relationships/tags" Target="../tags/tag214.xml"/><Relationship Id="rId19" Type="http://schemas.openxmlformats.org/officeDocument/2006/relationships/tags" Target="../tags/tag215.xml"/><Relationship Id="rId20" Type="http://schemas.openxmlformats.org/officeDocument/2006/relationships/tags" Target="../tags/tag21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tags" Target="../tags/tag252.xml"/><Relationship Id="rId18" Type="http://schemas.openxmlformats.org/officeDocument/2006/relationships/tags" Target="../tags/tag253.xml"/><Relationship Id="rId19" Type="http://schemas.openxmlformats.org/officeDocument/2006/relationships/tags" Target="../tags/tag254.xml"/><Relationship Id="rId20" Type="http://schemas.openxmlformats.org/officeDocument/2006/relationships/tags" Target="../tags/tag255.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tags" Target="../tags/tag306.xml"/><Relationship Id="rId17" Type="http://schemas.openxmlformats.org/officeDocument/2006/relationships/tags" Target="../tags/tag307.xml"/><Relationship Id="rId18" Type="http://schemas.openxmlformats.org/officeDocument/2006/relationships/tags" Target="../tags/tag308.xml"/><Relationship Id="rId19" Type="http://schemas.openxmlformats.org/officeDocument/2006/relationships/tags" Target="../tags/tag309.xml"/><Relationship Id="rId20" Type="http://schemas.openxmlformats.org/officeDocument/2006/relationships/tags" Target="../tags/tag310.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5"/>
            <p:custDataLst>
              <p:tags r:id="rId1"/>
            </p:custDataLst>
          </p:nvPr>
        </p:nvSpPr>
        <p:spPr/>
        <p:txBody>
          <a:bodyPr/>
          <a:p>
            <a:r>
              <a:rPr altLang="en-US" lang="zh-CN">
                <a:solidFill>
                  <a:schemeClr val="lt1">
                    <a:lumMod val="100000"/>
                  </a:schemeClr>
                </a:solidFill>
                <a:latin typeface="汉仪细秀体简 L" panose="00020600040101010101" charset="-122"/>
                <a:ea typeface="汉仪细秀体简 L" panose="00020600040101010101" charset="-122"/>
                <a:cs typeface="汉仪细秀体简 L" panose="00020600040101010101" charset="-122"/>
              </a:rPr>
              <a:t>汇报人：</a:t>
            </a:r>
            <a:r>
              <a:rPr altLang="zh-CN" lang="en-US">
                <a:solidFill>
                  <a:schemeClr val="lt1">
                    <a:lumMod val="100000"/>
                  </a:schemeClr>
                </a:solidFill>
                <a:latin typeface="汉仪细秀体简 L" panose="00020600040101010101" charset="-122"/>
                <a:ea typeface="汉仪细秀体简 L" panose="00020600040101010101" charset="-122"/>
                <a:cs typeface="汉仪细秀体简 L" panose="00020600040101010101" charset="-122"/>
              </a:rPr>
              <a:t/>
            </a:r>
            <a:endParaRPr altLang="en-US" dirty="0" lang="zh-CN">
              <a:solidFill>
                <a:schemeClr val="lt1">
                  <a:lumMod val="100000"/>
                </a:schemeClr>
              </a:solidFill>
              <a:latin typeface="汉仪细秀体简 L" panose="00020600040101010101" charset="-122"/>
              <a:ea typeface="汉仪细秀体简 L" panose="00020600040101010101" charset="-122"/>
              <a:cs typeface="汉仪细秀体简 L" panose="00020600040101010101" charset="-122"/>
            </a:endParaRPr>
          </a:p>
        </p:txBody>
      </p:sp>
      <p:sp>
        <p:nvSpPr>
          <p:cNvPr id="1048650" name="标题 2"/>
          <p:cNvSpPr>
            <a:spLocks noGrp="1"/>
          </p:cNvSpPr>
          <p:nvPr>
            <p:ph type="title" idx="4"/>
            <p:custDataLst>
              <p:tags r:id="rId2"/>
            </p:custDataLst>
          </p:nvPr>
        </p:nvSpPr>
        <p:spPr/>
        <p:txBody>
          <a:bodyPr>
            <a:normAutofit fontScale="90000"/>
          </a:bodyPr>
          <a:p>
            <a:r>
              <a:rPr altLang="en-US" dirty="0" lang="zh-CN">
                <a:latin typeface="汉仪细秀体简 L" panose="00020600040101010101" charset="-122"/>
                <a:ea typeface="汉仪细秀体简 L" panose="00020600040101010101" charset="-122"/>
              </a:rPr>
              <a:t>数字校园构建跨文化交流平台</a:t>
            </a:r>
            <a:endParaRPr altLang="en-US" dirty="0" lang="zh-CN">
              <a:latin typeface="汉仪细秀体简 L" panose="00020600040101010101" charset="-122"/>
              <a:ea typeface="汉仪细秀体简 L" panose="00020600040101010101" charset="-122"/>
            </a:endParaRPr>
          </a:p>
        </p:txBody>
      </p:sp>
      <p:sp>
        <p:nvSpPr>
          <p:cNvPr id="1048652" name="文本占位符 3"/>
          <p:cNvSpPr>
            <a:spLocks noGrp="1"/>
          </p:cNvSpPr>
          <p:nvPr>
            <p:ph type="body" idx="2"/>
            <p:custDataLst>
              <p:tags r:id="rId3"/>
            </p:custDataLst>
          </p:nvPr>
        </p:nvSpPr>
        <p:spPr>
          <a:xfrm>
            <a:off x="4645025" y="1596390"/>
            <a:ext cx="731520" cy="4027170"/>
          </a:xfrm>
        </p:spPr>
        <p:txBody>
          <a:bodyPr/>
          <a:p>
            <a:r>
              <a:rPr altLang="en-US" lang="zh-CN">
                <a:latin typeface="汉仪细秀体简 L" panose="00020600040101010101" charset="-122"/>
                <a:ea typeface="汉仪细秀体简 L" panose="00020600040101010101" charset="-122"/>
              </a:rPr>
              <a:t>单击此处输入你的正文，文字是您思想的提炼，请尽量言简意赅的阐述观点</a:t>
            </a:r>
            <a:endParaRPr altLang="en-US" lang="zh-CN">
              <a:latin typeface="汉仪细秀体简 L" panose="00020600040101010101" charset="-122"/>
              <a:ea typeface="汉仪细秀体简 L"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2"/>
          <p:cNvSpPr>
            <a:spLocks noGrp="1"/>
          </p:cNvSpPr>
          <p:nvPr>
            <p:ph type="title" idx="1"/>
            <p:custDataLst>
              <p:tags r:id="rId1"/>
            </p:custDataLst>
          </p:nvPr>
        </p:nvSpPr>
        <p:spPr/>
        <p:txBody>
          <a:bodyPr/>
          <a:p>
            <a:r>
              <a:rPr altLang="en-US" lang="zh-CN"/>
              <a:t>目录</a:t>
            </a:r>
            <a:endParaRPr altLang="en-US" lang="zh-CN"/>
          </a:p>
        </p:txBody>
      </p:sp>
      <p:sp>
        <p:nvSpPr>
          <p:cNvPr id="1048848" name="任意多边形: 形状 11"/>
          <p:cNvSpPr/>
          <p:nvPr>
            <p:custDataLst>
              <p:tags r:id="rId2"/>
            </p:custDataLst>
          </p:nvPr>
        </p:nvSpPr>
        <p:spPr>
          <a:xfrm>
            <a:off x="2375535" y="842010"/>
            <a:ext cx="1097915" cy="2472690"/>
          </a:xfrm>
          <a:custGeom>
            <a:avLst/>
            <a:gdLst>
              <a:gd name="connsiteX0" fmla="*/ 281814 w 1489166"/>
              <a:gd name="connsiteY0" fmla="*/ 0 h 4106091"/>
              <a:gd name="connsiteX1" fmla="*/ 1207353 w 1489166"/>
              <a:gd name="connsiteY1" fmla="*/ 0 h 4106091"/>
              <a:gd name="connsiteX2" fmla="*/ 1341121 w 1489166"/>
              <a:gd name="connsiteY2" fmla="*/ 133768 h 4106091"/>
              <a:gd name="connsiteX3" fmla="*/ 1341121 w 1489166"/>
              <a:gd name="connsiteY3" fmla="*/ 134982 h 4106091"/>
              <a:gd name="connsiteX4" fmla="*/ 1387516 w 1489166"/>
              <a:gd name="connsiteY4" fmla="*/ 134982 h 4106091"/>
              <a:gd name="connsiteX5" fmla="*/ 1489166 w 1489166"/>
              <a:gd name="connsiteY5" fmla="*/ 236632 h 4106091"/>
              <a:gd name="connsiteX6" fmla="*/ 1489166 w 1489166"/>
              <a:gd name="connsiteY6" fmla="*/ 3886875 h 4106091"/>
              <a:gd name="connsiteX7" fmla="*/ 1387516 w 1489166"/>
              <a:gd name="connsiteY7" fmla="*/ 3988525 h 4106091"/>
              <a:gd name="connsiteX8" fmla="*/ 1337850 w 1489166"/>
              <a:gd name="connsiteY8" fmla="*/ 3988525 h 4106091"/>
              <a:gd name="connsiteX9" fmla="*/ 1330609 w 1489166"/>
              <a:gd name="connsiteY9" fmla="*/ 4024392 h 4106091"/>
              <a:gd name="connsiteX10" fmla="*/ 1207353 w 1489166"/>
              <a:gd name="connsiteY10" fmla="*/ 4106091 h 4106091"/>
              <a:gd name="connsiteX11" fmla="*/ 281814 w 1489166"/>
              <a:gd name="connsiteY11" fmla="*/ 4106091 h 4106091"/>
              <a:gd name="connsiteX12" fmla="*/ 158558 w 1489166"/>
              <a:gd name="connsiteY12" fmla="*/ 4024392 h 4106091"/>
              <a:gd name="connsiteX13" fmla="*/ 151317 w 1489166"/>
              <a:gd name="connsiteY13" fmla="*/ 3988525 h 4106091"/>
              <a:gd name="connsiteX14" fmla="*/ 101650 w 1489166"/>
              <a:gd name="connsiteY14" fmla="*/ 3988525 h 4106091"/>
              <a:gd name="connsiteX15" fmla="*/ 0 w 1489166"/>
              <a:gd name="connsiteY15" fmla="*/ 3886875 h 4106091"/>
              <a:gd name="connsiteX16" fmla="*/ 0 w 1489166"/>
              <a:gd name="connsiteY16" fmla="*/ 236632 h 4106091"/>
              <a:gd name="connsiteX17" fmla="*/ 101650 w 1489166"/>
              <a:gd name="connsiteY17" fmla="*/ 134982 h 4106091"/>
              <a:gd name="connsiteX18" fmla="*/ 148046 w 1489166"/>
              <a:gd name="connsiteY18" fmla="*/ 134982 h 4106091"/>
              <a:gd name="connsiteX19" fmla="*/ 148046 w 1489166"/>
              <a:gd name="connsiteY19" fmla="*/ 133768 h 4106091"/>
              <a:gd name="connsiteX20" fmla="*/ 281814 w 1489166"/>
              <a:gd name="connsiteY20" fmla="*/ 0 h 410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9166" h="4106091">
                <a:moveTo>
                  <a:pt x="281814" y="0"/>
                </a:moveTo>
                <a:lnTo>
                  <a:pt x="1207353" y="0"/>
                </a:lnTo>
                <a:cubicBezTo>
                  <a:pt x="1281231" y="0"/>
                  <a:pt x="1341121" y="59890"/>
                  <a:pt x="1341121" y="133768"/>
                </a:cubicBezTo>
                <a:lnTo>
                  <a:pt x="1341121" y="134982"/>
                </a:lnTo>
                <a:lnTo>
                  <a:pt x="1387516" y="134982"/>
                </a:lnTo>
                <a:cubicBezTo>
                  <a:pt x="1443656" y="134982"/>
                  <a:pt x="1489166" y="180492"/>
                  <a:pt x="1489166" y="236632"/>
                </a:cubicBezTo>
                <a:lnTo>
                  <a:pt x="1489166" y="3886875"/>
                </a:lnTo>
                <a:cubicBezTo>
                  <a:pt x="1489166" y="3943015"/>
                  <a:pt x="1443656" y="3988525"/>
                  <a:pt x="1387516" y="3988525"/>
                </a:cubicBezTo>
                <a:lnTo>
                  <a:pt x="1337850" y="3988525"/>
                </a:lnTo>
                <a:lnTo>
                  <a:pt x="1330609" y="4024392"/>
                </a:lnTo>
                <a:cubicBezTo>
                  <a:pt x="1310302" y="4072403"/>
                  <a:pt x="1262762" y="4106091"/>
                  <a:pt x="1207353" y="4106091"/>
                </a:cubicBezTo>
                <a:lnTo>
                  <a:pt x="281814" y="4106091"/>
                </a:lnTo>
                <a:cubicBezTo>
                  <a:pt x="226406" y="4106091"/>
                  <a:pt x="178865" y="4072403"/>
                  <a:pt x="158558" y="4024392"/>
                </a:cubicBezTo>
                <a:lnTo>
                  <a:pt x="151317" y="3988525"/>
                </a:lnTo>
                <a:lnTo>
                  <a:pt x="101650" y="3988525"/>
                </a:lnTo>
                <a:cubicBezTo>
                  <a:pt x="45510" y="3988525"/>
                  <a:pt x="0" y="3943015"/>
                  <a:pt x="0" y="3886875"/>
                </a:cubicBezTo>
                <a:lnTo>
                  <a:pt x="0" y="236632"/>
                </a:lnTo>
                <a:cubicBezTo>
                  <a:pt x="0" y="180492"/>
                  <a:pt x="45510" y="134982"/>
                  <a:pt x="101650" y="134982"/>
                </a:cubicBezTo>
                <a:lnTo>
                  <a:pt x="148046" y="134982"/>
                </a:lnTo>
                <a:lnTo>
                  <a:pt x="148046" y="133768"/>
                </a:lnTo>
                <a:cubicBezTo>
                  <a:pt x="148046" y="59890"/>
                  <a:pt x="207936" y="0"/>
                  <a:pt x="28181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50" name="任意多边形: 形状 38"/>
          <p:cNvSpPr/>
          <p:nvPr>
            <p:custDataLst>
              <p:tags r:id="rId3"/>
            </p:custDataLst>
          </p:nvPr>
        </p:nvSpPr>
        <p:spPr>
          <a:xfrm rot="5400000">
            <a:off x="2652069" y="1073759"/>
            <a:ext cx="545370" cy="545305"/>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bg2"/>
          </a:solid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52" name="序号"/>
          <p:cNvSpPr txBox="1"/>
          <p:nvPr>
            <p:custDataLst>
              <p:tags r:id="rId4"/>
            </p:custDataLst>
          </p:nvPr>
        </p:nvSpPr>
        <p:spPr>
          <a:xfrm>
            <a:off x="2678898" y="1102305"/>
            <a:ext cx="474859" cy="508838"/>
          </a:xfrm>
          <a:prstGeom prst="rect"/>
          <a:noFill/>
        </p:spPr>
        <p:txBody>
          <a:bodyPr anchor="ctr" anchorCtr="1" bIns="0" lIns="0" rIns="0" rtlCol="0" tIns="0" vert="horz" wrap="square">
            <a:normAutofit/>
          </a:bodyPr>
          <a:p>
            <a:pPr algn="l" lvl="0">
              <a:buClrTx/>
              <a:buSzTx/>
              <a:buFontTx/>
            </a:pPr>
            <a:r>
              <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rPr>
              <a:t>壹</a:t>
            </a:r>
            <a:endPar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endParaRPr>
          </a:p>
        </p:txBody>
      </p:sp>
      <p:sp>
        <p:nvSpPr>
          <p:cNvPr id="1048854" name="标题"/>
          <p:cNvSpPr txBox="1"/>
          <p:nvPr>
            <p:custDataLst>
              <p:tags r:id="rId5"/>
            </p:custDataLst>
          </p:nvPr>
        </p:nvSpPr>
        <p:spPr>
          <a:xfrm>
            <a:off x="2439035" y="1754505"/>
            <a:ext cx="971550" cy="1403350"/>
          </a:xfrm>
          <a:prstGeom prst="rect"/>
          <a:noFill/>
        </p:spPr>
        <p:txBody>
          <a:bodyPr anchor="ctr" anchorCtr="0" bIns="0" lIns="0" rIns="0" rtlCol="0" tIns="0" vert="eaVert" wrap="square">
            <a:normAutofit/>
          </a:bodyPr>
          <a:p>
            <a:pPr algn="ctr" lvl="0">
              <a:buClrTx/>
              <a:buSzTx/>
              <a:buFontTx/>
            </a:pPr>
            <a:r>
              <a:rPr altLang="en-US" dirty="0" sz="1700" lang="zh-CN">
                <a:solidFill>
                  <a:schemeClr val="lt1">
                    <a:lumMod val="100000"/>
                  </a:schemeClr>
                </a:solidFill>
                <a:latin typeface="+mj-ea"/>
                <a:ea typeface="+mj-ea"/>
                <a:cs typeface="MiSans Normal" panose="00000500000000000000" charset="-122"/>
                <a:sym typeface="MiSans Normal" panose="00000500000000000000" charset="-122"/>
              </a:rPr>
              <a:t>目录标题</a:t>
            </a:r>
            <a:endParaRPr altLang="en-US" dirty="0" sz="1700" lang="zh-CN">
              <a:solidFill>
                <a:schemeClr val="lt1">
                  <a:lumMod val="100000"/>
                </a:schemeClr>
              </a:solidFill>
              <a:latin typeface="+mj-ea"/>
              <a:ea typeface="+mj-ea"/>
              <a:cs typeface="MiSans Normal" panose="00000500000000000000" charset="-122"/>
              <a:sym typeface="MiSans Normal" panose="00000500000000000000" charset="-122"/>
            </a:endParaRPr>
          </a:p>
        </p:txBody>
      </p:sp>
      <p:sp>
        <p:nvSpPr>
          <p:cNvPr id="1048856" name="任意多边形: 形状 11"/>
          <p:cNvSpPr/>
          <p:nvPr>
            <p:custDataLst>
              <p:tags r:id="rId6"/>
            </p:custDataLst>
          </p:nvPr>
        </p:nvSpPr>
        <p:spPr>
          <a:xfrm>
            <a:off x="4744085" y="842010"/>
            <a:ext cx="1097915" cy="2472690"/>
          </a:xfrm>
          <a:custGeom>
            <a:avLst/>
            <a:gdLst>
              <a:gd name="connsiteX0" fmla="*/ 281814 w 1489166"/>
              <a:gd name="connsiteY0" fmla="*/ 0 h 4106091"/>
              <a:gd name="connsiteX1" fmla="*/ 1207353 w 1489166"/>
              <a:gd name="connsiteY1" fmla="*/ 0 h 4106091"/>
              <a:gd name="connsiteX2" fmla="*/ 1341121 w 1489166"/>
              <a:gd name="connsiteY2" fmla="*/ 133768 h 4106091"/>
              <a:gd name="connsiteX3" fmla="*/ 1341121 w 1489166"/>
              <a:gd name="connsiteY3" fmla="*/ 134982 h 4106091"/>
              <a:gd name="connsiteX4" fmla="*/ 1387516 w 1489166"/>
              <a:gd name="connsiteY4" fmla="*/ 134982 h 4106091"/>
              <a:gd name="connsiteX5" fmla="*/ 1489166 w 1489166"/>
              <a:gd name="connsiteY5" fmla="*/ 236632 h 4106091"/>
              <a:gd name="connsiteX6" fmla="*/ 1489166 w 1489166"/>
              <a:gd name="connsiteY6" fmla="*/ 3886875 h 4106091"/>
              <a:gd name="connsiteX7" fmla="*/ 1387516 w 1489166"/>
              <a:gd name="connsiteY7" fmla="*/ 3988525 h 4106091"/>
              <a:gd name="connsiteX8" fmla="*/ 1337850 w 1489166"/>
              <a:gd name="connsiteY8" fmla="*/ 3988525 h 4106091"/>
              <a:gd name="connsiteX9" fmla="*/ 1330609 w 1489166"/>
              <a:gd name="connsiteY9" fmla="*/ 4024392 h 4106091"/>
              <a:gd name="connsiteX10" fmla="*/ 1207353 w 1489166"/>
              <a:gd name="connsiteY10" fmla="*/ 4106091 h 4106091"/>
              <a:gd name="connsiteX11" fmla="*/ 281814 w 1489166"/>
              <a:gd name="connsiteY11" fmla="*/ 4106091 h 4106091"/>
              <a:gd name="connsiteX12" fmla="*/ 158558 w 1489166"/>
              <a:gd name="connsiteY12" fmla="*/ 4024392 h 4106091"/>
              <a:gd name="connsiteX13" fmla="*/ 151317 w 1489166"/>
              <a:gd name="connsiteY13" fmla="*/ 3988525 h 4106091"/>
              <a:gd name="connsiteX14" fmla="*/ 101650 w 1489166"/>
              <a:gd name="connsiteY14" fmla="*/ 3988525 h 4106091"/>
              <a:gd name="connsiteX15" fmla="*/ 0 w 1489166"/>
              <a:gd name="connsiteY15" fmla="*/ 3886875 h 4106091"/>
              <a:gd name="connsiteX16" fmla="*/ 0 w 1489166"/>
              <a:gd name="connsiteY16" fmla="*/ 236632 h 4106091"/>
              <a:gd name="connsiteX17" fmla="*/ 101650 w 1489166"/>
              <a:gd name="connsiteY17" fmla="*/ 134982 h 4106091"/>
              <a:gd name="connsiteX18" fmla="*/ 148046 w 1489166"/>
              <a:gd name="connsiteY18" fmla="*/ 134982 h 4106091"/>
              <a:gd name="connsiteX19" fmla="*/ 148046 w 1489166"/>
              <a:gd name="connsiteY19" fmla="*/ 133768 h 4106091"/>
              <a:gd name="connsiteX20" fmla="*/ 281814 w 1489166"/>
              <a:gd name="connsiteY20" fmla="*/ 0 h 410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9166" h="4106091">
                <a:moveTo>
                  <a:pt x="281814" y="0"/>
                </a:moveTo>
                <a:lnTo>
                  <a:pt x="1207353" y="0"/>
                </a:lnTo>
                <a:cubicBezTo>
                  <a:pt x="1281231" y="0"/>
                  <a:pt x="1341121" y="59890"/>
                  <a:pt x="1341121" y="133768"/>
                </a:cubicBezTo>
                <a:lnTo>
                  <a:pt x="1341121" y="134982"/>
                </a:lnTo>
                <a:lnTo>
                  <a:pt x="1387516" y="134982"/>
                </a:lnTo>
                <a:cubicBezTo>
                  <a:pt x="1443656" y="134982"/>
                  <a:pt x="1489166" y="180492"/>
                  <a:pt x="1489166" y="236632"/>
                </a:cubicBezTo>
                <a:lnTo>
                  <a:pt x="1489166" y="3886875"/>
                </a:lnTo>
                <a:cubicBezTo>
                  <a:pt x="1489166" y="3943015"/>
                  <a:pt x="1443656" y="3988525"/>
                  <a:pt x="1387516" y="3988525"/>
                </a:cubicBezTo>
                <a:lnTo>
                  <a:pt x="1337850" y="3988525"/>
                </a:lnTo>
                <a:lnTo>
                  <a:pt x="1330609" y="4024392"/>
                </a:lnTo>
                <a:cubicBezTo>
                  <a:pt x="1310302" y="4072403"/>
                  <a:pt x="1262762" y="4106091"/>
                  <a:pt x="1207353" y="4106091"/>
                </a:cubicBezTo>
                <a:lnTo>
                  <a:pt x="281814" y="4106091"/>
                </a:lnTo>
                <a:cubicBezTo>
                  <a:pt x="226406" y="4106091"/>
                  <a:pt x="178865" y="4072403"/>
                  <a:pt x="158558" y="4024392"/>
                </a:cubicBezTo>
                <a:lnTo>
                  <a:pt x="151317" y="3988525"/>
                </a:lnTo>
                <a:lnTo>
                  <a:pt x="101650" y="3988525"/>
                </a:lnTo>
                <a:cubicBezTo>
                  <a:pt x="45510" y="3988525"/>
                  <a:pt x="0" y="3943015"/>
                  <a:pt x="0" y="3886875"/>
                </a:cubicBezTo>
                <a:lnTo>
                  <a:pt x="0" y="236632"/>
                </a:lnTo>
                <a:cubicBezTo>
                  <a:pt x="0" y="180492"/>
                  <a:pt x="45510" y="134982"/>
                  <a:pt x="101650" y="134982"/>
                </a:cubicBezTo>
                <a:lnTo>
                  <a:pt x="148046" y="134982"/>
                </a:lnTo>
                <a:lnTo>
                  <a:pt x="148046" y="133768"/>
                </a:lnTo>
                <a:cubicBezTo>
                  <a:pt x="148046" y="59890"/>
                  <a:pt x="207936" y="0"/>
                  <a:pt x="28181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58" name="任意多边形: 形状 38"/>
          <p:cNvSpPr/>
          <p:nvPr>
            <p:custDataLst>
              <p:tags r:id="rId7"/>
            </p:custDataLst>
          </p:nvPr>
        </p:nvSpPr>
        <p:spPr>
          <a:xfrm rot="5400000">
            <a:off x="5020619" y="1073759"/>
            <a:ext cx="545370" cy="545305"/>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bg2"/>
          </a:solid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60" name="序号"/>
          <p:cNvSpPr txBox="1"/>
          <p:nvPr>
            <p:custDataLst>
              <p:tags r:id="rId8"/>
            </p:custDataLst>
          </p:nvPr>
        </p:nvSpPr>
        <p:spPr>
          <a:xfrm>
            <a:off x="5063777" y="1097769"/>
            <a:ext cx="474859" cy="508838"/>
          </a:xfrm>
          <a:prstGeom prst="rect"/>
          <a:noFill/>
        </p:spPr>
        <p:txBody>
          <a:bodyPr anchor="ctr" anchorCtr="1" bIns="0" lIns="0" rIns="0" rtlCol="0" tIns="0" vert="horz" wrap="square">
            <a:normAutofit/>
          </a:bodyPr>
          <a:p>
            <a:pPr algn="l" lvl="0">
              <a:buClrTx/>
              <a:buSzTx/>
              <a:buFontTx/>
            </a:pPr>
            <a:r>
              <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rPr>
              <a:t>贰</a:t>
            </a:r>
            <a:endPar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endParaRPr>
          </a:p>
        </p:txBody>
      </p:sp>
      <p:sp>
        <p:nvSpPr>
          <p:cNvPr id="1048862" name="标题"/>
          <p:cNvSpPr txBox="1"/>
          <p:nvPr>
            <p:custDataLst>
              <p:tags r:id="rId9"/>
            </p:custDataLst>
          </p:nvPr>
        </p:nvSpPr>
        <p:spPr>
          <a:xfrm>
            <a:off x="4807585" y="1754505"/>
            <a:ext cx="971550" cy="1403350"/>
          </a:xfrm>
          <a:prstGeom prst="rect"/>
          <a:noFill/>
        </p:spPr>
        <p:txBody>
          <a:bodyPr anchor="ctr" anchorCtr="0" bIns="0" lIns="0" rIns="0" rtlCol="0" tIns="0" vert="eaVert" wrap="square">
            <a:normAutofit/>
          </a:bodyPr>
          <a:p>
            <a:pPr algn="ctr" lvl="0">
              <a:buClrTx/>
              <a:buSzTx/>
              <a:buFontTx/>
            </a:pPr>
            <a:r>
              <a:rPr altLang="en-US" dirty="0" sz="1700" lang="zh-CN">
                <a:solidFill>
                  <a:schemeClr val="lt1">
                    <a:lumMod val="100000"/>
                  </a:schemeClr>
                </a:solidFill>
                <a:latin typeface="+mj-ea"/>
                <a:ea typeface="+mj-ea"/>
                <a:cs typeface="MiSans Normal" panose="00000500000000000000" charset="-122"/>
                <a:sym typeface="MiSans Normal" panose="00000500000000000000" charset="-122"/>
              </a:rPr>
              <a:t>数字校园的发展与现状</a:t>
            </a:r>
            <a:endParaRPr altLang="en-US" dirty="0" sz="1700" lang="zh-CN">
              <a:solidFill>
                <a:schemeClr val="lt1">
                  <a:lumMod val="100000"/>
                </a:schemeClr>
              </a:solidFill>
              <a:latin typeface="+mj-ea"/>
              <a:ea typeface="+mj-ea"/>
              <a:cs typeface="MiSans Normal" panose="00000500000000000000" charset="-122"/>
              <a:sym typeface="MiSans Normal" panose="00000500000000000000" charset="-122"/>
            </a:endParaRPr>
          </a:p>
        </p:txBody>
      </p:sp>
      <p:sp>
        <p:nvSpPr>
          <p:cNvPr id="1048864" name="任意多边形: 形状 11"/>
          <p:cNvSpPr/>
          <p:nvPr>
            <p:custDataLst>
              <p:tags r:id="rId10"/>
            </p:custDataLst>
          </p:nvPr>
        </p:nvSpPr>
        <p:spPr>
          <a:xfrm>
            <a:off x="7112635" y="842010"/>
            <a:ext cx="1097915" cy="2472690"/>
          </a:xfrm>
          <a:custGeom>
            <a:avLst/>
            <a:gdLst>
              <a:gd name="connsiteX0" fmla="*/ 281814 w 1489166"/>
              <a:gd name="connsiteY0" fmla="*/ 0 h 4106091"/>
              <a:gd name="connsiteX1" fmla="*/ 1207353 w 1489166"/>
              <a:gd name="connsiteY1" fmla="*/ 0 h 4106091"/>
              <a:gd name="connsiteX2" fmla="*/ 1341121 w 1489166"/>
              <a:gd name="connsiteY2" fmla="*/ 133768 h 4106091"/>
              <a:gd name="connsiteX3" fmla="*/ 1341121 w 1489166"/>
              <a:gd name="connsiteY3" fmla="*/ 134982 h 4106091"/>
              <a:gd name="connsiteX4" fmla="*/ 1387516 w 1489166"/>
              <a:gd name="connsiteY4" fmla="*/ 134982 h 4106091"/>
              <a:gd name="connsiteX5" fmla="*/ 1489166 w 1489166"/>
              <a:gd name="connsiteY5" fmla="*/ 236632 h 4106091"/>
              <a:gd name="connsiteX6" fmla="*/ 1489166 w 1489166"/>
              <a:gd name="connsiteY6" fmla="*/ 3886875 h 4106091"/>
              <a:gd name="connsiteX7" fmla="*/ 1387516 w 1489166"/>
              <a:gd name="connsiteY7" fmla="*/ 3988525 h 4106091"/>
              <a:gd name="connsiteX8" fmla="*/ 1337850 w 1489166"/>
              <a:gd name="connsiteY8" fmla="*/ 3988525 h 4106091"/>
              <a:gd name="connsiteX9" fmla="*/ 1330609 w 1489166"/>
              <a:gd name="connsiteY9" fmla="*/ 4024392 h 4106091"/>
              <a:gd name="connsiteX10" fmla="*/ 1207353 w 1489166"/>
              <a:gd name="connsiteY10" fmla="*/ 4106091 h 4106091"/>
              <a:gd name="connsiteX11" fmla="*/ 281814 w 1489166"/>
              <a:gd name="connsiteY11" fmla="*/ 4106091 h 4106091"/>
              <a:gd name="connsiteX12" fmla="*/ 158558 w 1489166"/>
              <a:gd name="connsiteY12" fmla="*/ 4024392 h 4106091"/>
              <a:gd name="connsiteX13" fmla="*/ 151317 w 1489166"/>
              <a:gd name="connsiteY13" fmla="*/ 3988525 h 4106091"/>
              <a:gd name="connsiteX14" fmla="*/ 101650 w 1489166"/>
              <a:gd name="connsiteY14" fmla="*/ 3988525 h 4106091"/>
              <a:gd name="connsiteX15" fmla="*/ 0 w 1489166"/>
              <a:gd name="connsiteY15" fmla="*/ 3886875 h 4106091"/>
              <a:gd name="connsiteX16" fmla="*/ 0 w 1489166"/>
              <a:gd name="connsiteY16" fmla="*/ 236632 h 4106091"/>
              <a:gd name="connsiteX17" fmla="*/ 101650 w 1489166"/>
              <a:gd name="connsiteY17" fmla="*/ 134982 h 4106091"/>
              <a:gd name="connsiteX18" fmla="*/ 148046 w 1489166"/>
              <a:gd name="connsiteY18" fmla="*/ 134982 h 4106091"/>
              <a:gd name="connsiteX19" fmla="*/ 148046 w 1489166"/>
              <a:gd name="connsiteY19" fmla="*/ 133768 h 4106091"/>
              <a:gd name="connsiteX20" fmla="*/ 281814 w 1489166"/>
              <a:gd name="connsiteY20" fmla="*/ 0 h 410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9166" h="4106091">
                <a:moveTo>
                  <a:pt x="281814" y="0"/>
                </a:moveTo>
                <a:lnTo>
                  <a:pt x="1207353" y="0"/>
                </a:lnTo>
                <a:cubicBezTo>
                  <a:pt x="1281231" y="0"/>
                  <a:pt x="1341121" y="59890"/>
                  <a:pt x="1341121" y="133768"/>
                </a:cubicBezTo>
                <a:lnTo>
                  <a:pt x="1341121" y="134982"/>
                </a:lnTo>
                <a:lnTo>
                  <a:pt x="1387516" y="134982"/>
                </a:lnTo>
                <a:cubicBezTo>
                  <a:pt x="1443656" y="134982"/>
                  <a:pt x="1489166" y="180492"/>
                  <a:pt x="1489166" y="236632"/>
                </a:cubicBezTo>
                <a:lnTo>
                  <a:pt x="1489166" y="3886875"/>
                </a:lnTo>
                <a:cubicBezTo>
                  <a:pt x="1489166" y="3943015"/>
                  <a:pt x="1443656" y="3988525"/>
                  <a:pt x="1387516" y="3988525"/>
                </a:cubicBezTo>
                <a:lnTo>
                  <a:pt x="1337850" y="3988525"/>
                </a:lnTo>
                <a:lnTo>
                  <a:pt x="1330609" y="4024392"/>
                </a:lnTo>
                <a:cubicBezTo>
                  <a:pt x="1310302" y="4072403"/>
                  <a:pt x="1262762" y="4106091"/>
                  <a:pt x="1207353" y="4106091"/>
                </a:cubicBezTo>
                <a:lnTo>
                  <a:pt x="281814" y="4106091"/>
                </a:lnTo>
                <a:cubicBezTo>
                  <a:pt x="226406" y="4106091"/>
                  <a:pt x="178865" y="4072403"/>
                  <a:pt x="158558" y="4024392"/>
                </a:cubicBezTo>
                <a:lnTo>
                  <a:pt x="151317" y="3988525"/>
                </a:lnTo>
                <a:lnTo>
                  <a:pt x="101650" y="3988525"/>
                </a:lnTo>
                <a:cubicBezTo>
                  <a:pt x="45510" y="3988525"/>
                  <a:pt x="0" y="3943015"/>
                  <a:pt x="0" y="3886875"/>
                </a:cubicBezTo>
                <a:lnTo>
                  <a:pt x="0" y="236632"/>
                </a:lnTo>
                <a:cubicBezTo>
                  <a:pt x="0" y="180492"/>
                  <a:pt x="45510" y="134982"/>
                  <a:pt x="101650" y="134982"/>
                </a:cubicBezTo>
                <a:lnTo>
                  <a:pt x="148046" y="134982"/>
                </a:lnTo>
                <a:lnTo>
                  <a:pt x="148046" y="133768"/>
                </a:lnTo>
                <a:cubicBezTo>
                  <a:pt x="148046" y="59890"/>
                  <a:pt x="207936" y="0"/>
                  <a:pt x="28181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66" name="任意多边形: 形状 38"/>
          <p:cNvSpPr/>
          <p:nvPr>
            <p:custDataLst>
              <p:tags r:id="rId11"/>
            </p:custDataLst>
          </p:nvPr>
        </p:nvSpPr>
        <p:spPr>
          <a:xfrm rot="5400000">
            <a:off x="7389169" y="1073759"/>
            <a:ext cx="545370" cy="545305"/>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bg2"/>
          </a:solid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68" name="序号"/>
          <p:cNvSpPr txBox="1"/>
          <p:nvPr>
            <p:custDataLst>
              <p:tags r:id="rId12"/>
            </p:custDataLst>
          </p:nvPr>
        </p:nvSpPr>
        <p:spPr>
          <a:xfrm>
            <a:off x="7425070" y="1097769"/>
            <a:ext cx="474859" cy="508838"/>
          </a:xfrm>
          <a:prstGeom prst="rect"/>
          <a:noFill/>
        </p:spPr>
        <p:txBody>
          <a:bodyPr anchor="ctr" anchorCtr="1" bIns="0" lIns="0" rIns="0" rtlCol="0" tIns="0" vert="horz" wrap="square">
            <a:normAutofit/>
          </a:bodyPr>
          <a:p>
            <a:pPr algn="l" lvl="0">
              <a:buClrTx/>
              <a:buSzTx/>
              <a:buFontTx/>
            </a:pPr>
            <a:r>
              <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rPr>
              <a:t>叁</a:t>
            </a:r>
            <a:endPar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endParaRPr>
          </a:p>
        </p:txBody>
      </p:sp>
      <p:sp>
        <p:nvSpPr>
          <p:cNvPr id="1048870" name="标题"/>
          <p:cNvSpPr txBox="1"/>
          <p:nvPr>
            <p:custDataLst>
              <p:tags r:id="rId13"/>
            </p:custDataLst>
          </p:nvPr>
        </p:nvSpPr>
        <p:spPr>
          <a:xfrm>
            <a:off x="7176135" y="1754505"/>
            <a:ext cx="971550" cy="1403350"/>
          </a:xfrm>
          <a:prstGeom prst="rect"/>
          <a:noFill/>
        </p:spPr>
        <p:txBody>
          <a:bodyPr anchor="ctr" anchorCtr="0" bIns="0" lIns="0" rIns="0" rtlCol="0" tIns="0" vert="eaVert" wrap="square">
            <a:normAutofit/>
          </a:bodyPr>
          <a:p>
            <a:pPr algn="ctr" lvl="0">
              <a:buClrTx/>
              <a:buSzTx/>
              <a:buFontTx/>
            </a:pPr>
            <a:r>
              <a:rPr altLang="en-US" dirty="0" sz="1700" lang="zh-CN">
                <a:solidFill>
                  <a:schemeClr val="lt1">
                    <a:lumMod val="100000"/>
                  </a:schemeClr>
                </a:solidFill>
                <a:latin typeface="+mj-ea"/>
                <a:ea typeface="+mj-ea"/>
                <a:cs typeface="MiSans Normal" panose="00000500000000000000" charset="-122"/>
                <a:sym typeface="MiSans Normal" panose="00000500000000000000" charset="-122"/>
              </a:rPr>
              <a:t>跨文化交流的重要性</a:t>
            </a:r>
            <a:endParaRPr altLang="en-US" dirty="0" sz="1700" lang="zh-CN">
              <a:solidFill>
                <a:schemeClr val="lt1">
                  <a:lumMod val="100000"/>
                </a:schemeClr>
              </a:solidFill>
              <a:latin typeface="+mj-ea"/>
              <a:ea typeface="+mj-ea"/>
              <a:cs typeface="MiSans Normal" panose="00000500000000000000" charset="-122"/>
              <a:sym typeface="MiSans Normal" panose="00000500000000000000" charset="-122"/>
            </a:endParaRPr>
          </a:p>
        </p:txBody>
      </p:sp>
      <p:sp>
        <p:nvSpPr>
          <p:cNvPr id="1048872" name="任意多边形: 形状 11"/>
          <p:cNvSpPr/>
          <p:nvPr>
            <p:custDataLst>
              <p:tags r:id="rId14"/>
            </p:custDataLst>
          </p:nvPr>
        </p:nvSpPr>
        <p:spPr>
          <a:xfrm>
            <a:off x="2375535" y="3622040"/>
            <a:ext cx="1097915" cy="2472690"/>
          </a:xfrm>
          <a:custGeom>
            <a:avLst/>
            <a:gdLst>
              <a:gd name="connsiteX0" fmla="*/ 281814 w 1489166"/>
              <a:gd name="connsiteY0" fmla="*/ 0 h 4106091"/>
              <a:gd name="connsiteX1" fmla="*/ 1207353 w 1489166"/>
              <a:gd name="connsiteY1" fmla="*/ 0 h 4106091"/>
              <a:gd name="connsiteX2" fmla="*/ 1341121 w 1489166"/>
              <a:gd name="connsiteY2" fmla="*/ 133768 h 4106091"/>
              <a:gd name="connsiteX3" fmla="*/ 1341121 w 1489166"/>
              <a:gd name="connsiteY3" fmla="*/ 134982 h 4106091"/>
              <a:gd name="connsiteX4" fmla="*/ 1387516 w 1489166"/>
              <a:gd name="connsiteY4" fmla="*/ 134982 h 4106091"/>
              <a:gd name="connsiteX5" fmla="*/ 1489166 w 1489166"/>
              <a:gd name="connsiteY5" fmla="*/ 236632 h 4106091"/>
              <a:gd name="connsiteX6" fmla="*/ 1489166 w 1489166"/>
              <a:gd name="connsiteY6" fmla="*/ 3886875 h 4106091"/>
              <a:gd name="connsiteX7" fmla="*/ 1387516 w 1489166"/>
              <a:gd name="connsiteY7" fmla="*/ 3988525 h 4106091"/>
              <a:gd name="connsiteX8" fmla="*/ 1337850 w 1489166"/>
              <a:gd name="connsiteY8" fmla="*/ 3988525 h 4106091"/>
              <a:gd name="connsiteX9" fmla="*/ 1330609 w 1489166"/>
              <a:gd name="connsiteY9" fmla="*/ 4024392 h 4106091"/>
              <a:gd name="connsiteX10" fmla="*/ 1207353 w 1489166"/>
              <a:gd name="connsiteY10" fmla="*/ 4106091 h 4106091"/>
              <a:gd name="connsiteX11" fmla="*/ 281814 w 1489166"/>
              <a:gd name="connsiteY11" fmla="*/ 4106091 h 4106091"/>
              <a:gd name="connsiteX12" fmla="*/ 158558 w 1489166"/>
              <a:gd name="connsiteY12" fmla="*/ 4024392 h 4106091"/>
              <a:gd name="connsiteX13" fmla="*/ 151317 w 1489166"/>
              <a:gd name="connsiteY13" fmla="*/ 3988525 h 4106091"/>
              <a:gd name="connsiteX14" fmla="*/ 101650 w 1489166"/>
              <a:gd name="connsiteY14" fmla="*/ 3988525 h 4106091"/>
              <a:gd name="connsiteX15" fmla="*/ 0 w 1489166"/>
              <a:gd name="connsiteY15" fmla="*/ 3886875 h 4106091"/>
              <a:gd name="connsiteX16" fmla="*/ 0 w 1489166"/>
              <a:gd name="connsiteY16" fmla="*/ 236632 h 4106091"/>
              <a:gd name="connsiteX17" fmla="*/ 101650 w 1489166"/>
              <a:gd name="connsiteY17" fmla="*/ 134982 h 4106091"/>
              <a:gd name="connsiteX18" fmla="*/ 148046 w 1489166"/>
              <a:gd name="connsiteY18" fmla="*/ 134982 h 4106091"/>
              <a:gd name="connsiteX19" fmla="*/ 148046 w 1489166"/>
              <a:gd name="connsiteY19" fmla="*/ 133768 h 4106091"/>
              <a:gd name="connsiteX20" fmla="*/ 281814 w 1489166"/>
              <a:gd name="connsiteY20" fmla="*/ 0 h 410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9166" h="4106091">
                <a:moveTo>
                  <a:pt x="281814" y="0"/>
                </a:moveTo>
                <a:lnTo>
                  <a:pt x="1207353" y="0"/>
                </a:lnTo>
                <a:cubicBezTo>
                  <a:pt x="1281231" y="0"/>
                  <a:pt x="1341121" y="59890"/>
                  <a:pt x="1341121" y="133768"/>
                </a:cubicBezTo>
                <a:lnTo>
                  <a:pt x="1341121" y="134982"/>
                </a:lnTo>
                <a:lnTo>
                  <a:pt x="1387516" y="134982"/>
                </a:lnTo>
                <a:cubicBezTo>
                  <a:pt x="1443656" y="134982"/>
                  <a:pt x="1489166" y="180492"/>
                  <a:pt x="1489166" y="236632"/>
                </a:cubicBezTo>
                <a:lnTo>
                  <a:pt x="1489166" y="3886875"/>
                </a:lnTo>
                <a:cubicBezTo>
                  <a:pt x="1489166" y="3943015"/>
                  <a:pt x="1443656" y="3988525"/>
                  <a:pt x="1387516" y="3988525"/>
                </a:cubicBezTo>
                <a:lnTo>
                  <a:pt x="1337850" y="3988525"/>
                </a:lnTo>
                <a:lnTo>
                  <a:pt x="1330609" y="4024392"/>
                </a:lnTo>
                <a:cubicBezTo>
                  <a:pt x="1310302" y="4072403"/>
                  <a:pt x="1262762" y="4106091"/>
                  <a:pt x="1207353" y="4106091"/>
                </a:cubicBezTo>
                <a:lnTo>
                  <a:pt x="281814" y="4106091"/>
                </a:lnTo>
                <a:cubicBezTo>
                  <a:pt x="226406" y="4106091"/>
                  <a:pt x="178865" y="4072403"/>
                  <a:pt x="158558" y="4024392"/>
                </a:cubicBezTo>
                <a:lnTo>
                  <a:pt x="151317" y="3988525"/>
                </a:lnTo>
                <a:lnTo>
                  <a:pt x="101650" y="3988525"/>
                </a:lnTo>
                <a:cubicBezTo>
                  <a:pt x="45510" y="3988525"/>
                  <a:pt x="0" y="3943015"/>
                  <a:pt x="0" y="3886875"/>
                </a:cubicBezTo>
                <a:lnTo>
                  <a:pt x="0" y="236632"/>
                </a:lnTo>
                <a:cubicBezTo>
                  <a:pt x="0" y="180492"/>
                  <a:pt x="45510" y="134982"/>
                  <a:pt x="101650" y="134982"/>
                </a:cubicBezTo>
                <a:lnTo>
                  <a:pt x="148046" y="134982"/>
                </a:lnTo>
                <a:lnTo>
                  <a:pt x="148046" y="133768"/>
                </a:lnTo>
                <a:cubicBezTo>
                  <a:pt x="148046" y="59890"/>
                  <a:pt x="207936" y="0"/>
                  <a:pt x="28181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74" name="任意多边形: 形状 38"/>
          <p:cNvSpPr/>
          <p:nvPr>
            <p:custDataLst>
              <p:tags r:id="rId15"/>
            </p:custDataLst>
          </p:nvPr>
        </p:nvSpPr>
        <p:spPr>
          <a:xfrm rot="5400000">
            <a:off x="2652069" y="3853789"/>
            <a:ext cx="545370" cy="545305"/>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bg2"/>
          </a:solid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76" name="序号"/>
          <p:cNvSpPr txBox="1"/>
          <p:nvPr>
            <p:custDataLst>
              <p:tags r:id="rId16"/>
            </p:custDataLst>
          </p:nvPr>
        </p:nvSpPr>
        <p:spPr>
          <a:xfrm>
            <a:off x="2691598" y="3869635"/>
            <a:ext cx="474859" cy="508838"/>
          </a:xfrm>
          <a:prstGeom prst="rect"/>
          <a:noFill/>
        </p:spPr>
        <p:txBody>
          <a:bodyPr anchor="ctr" anchorCtr="1" bIns="0" lIns="0" rIns="0" rtlCol="0" tIns="0" vert="horz" wrap="square">
            <a:normAutofit/>
          </a:bodyPr>
          <a:p>
            <a:pPr algn="l" lvl="0">
              <a:buClrTx/>
              <a:buSzTx/>
              <a:buFontTx/>
            </a:pPr>
            <a:r>
              <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rPr>
              <a:t>肆</a:t>
            </a:r>
            <a:endPar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endParaRPr>
          </a:p>
        </p:txBody>
      </p:sp>
      <p:sp>
        <p:nvSpPr>
          <p:cNvPr id="1048878" name="标题"/>
          <p:cNvSpPr txBox="1"/>
          <p:nvPr>
            <p:custDataLst>
              <p:tags r:id="rId17"/>
            </p:custDataLst>
          </p:nvPr>
        </p:nvSpPr>
        <p:spPr>
          <a:xfrm>
            <a:off x="2439035" y="4534535"/>
            <a:ext cx="971550" cy="1403350"/>
          </a:xfrm>
          <a:prstGeom prst="rect"/>
          <a:noFill/>
        </p:spPr>
        <p:txBody>
          <a:bodyPr anchor="ctr" anchorCtr="0" bIns="0" lIns="0" rIns="0" rtlCol="0" tIns="0" vert="eaVert" wrap="square">
            <a:normAutofit fontScale="74167"/>
          </a:bodyPr>
          <a:p>
            <a:pPr algn="ctr" lvl="0">
              <a:buClrTx/>
              <a:buSzTx/>
              <a:buFontTx/>
            </a:pPr>
            <a:r>
              <a:rPr altLang="en-US" dirty="0" sz="2400" lang="zh-CN">
                <a:solidFill>
                  <a:schemeClr val="lt1">
                    <a:lumMod val="100000"/>
                  </a:schemeClr>
                </a:solidFill>
                <a:latin typeface="+mj-ea"/>
                <a:ea typeface="+mj-ea"/>
                <a:cs typeface="MiSans Normal" panose="00000500000000000000" charset="-122"/>
                <a:sym typeface="MiSans Normal" panose="00000500000000000000" charset="-122"/>
              </a:rPr>
              <a:t>数字校园构建跨文化交流平台的优势</a:t>
            </a:r>
            <a:endParaRPr altLang="en-US" dirty="0" sz="2400" lang="zh-CN">
              <a:solidFill>
                <a:schemeClr val="lt1">
                  <a:lumMod val="100000"/>
                </a:schemeClr>
              </a:solidFill>
              <a:latin typeface="+mj-ea"/>
              <a:ea typeface="+mj-ea"/>
              <a:cs typeface="MiSans Normal" panose="00000500000000000000" charset="-122"/>
              <a:sym typeface="MiSans Normal" panose="00000500000000000000" charset="-122"/>
            </a:endParaRPr>
          </a:p>
        </p:txBody>
      </p:sp>
      <p:sp>
        <p:nvSpPr>
          <p:cNvPr id="1048880" name="任意多边形: 形状 11"/>
          <p:cNvSpPr/>
          <p:nvPr>
            <p:custDataLst>
              <p:tags r:id="rId18"/>
            </p:custDataLst>
          </p:nvPr>
        </p:nvSpPr>
        <p:spPr>
          <a:xfrm>
            <a:off x="4744085" y="3622040"/>
            <a:ext cx="1097915" cy="2472690"/>
          </a:xfrm>
          <a:custGeom>
            <a:avLst/>
            <a:gdLst>
              <a:gd name="connsiteX0" fmla="*/ 281814 w 1489166"/>
              <a:gd name="connsiteY0" fmla="*/ 0 h 4106091"/>
              <a:gd name="connsiteX1" fmla="*/ 1207353 w 1489166"/>
              <a:gd name="connsiteY1" fmla="*/ 0 h 4106091"/>
              <a:gd name="connsiteX2" fmla="*/ 1341121 w 1489166"/>
              <a:gd name="connsiteY2" fmla="*/ 133768 h 4106091"/>
              <a:gd name="connsiteX3" fmla="*/ 1341121 w 1489166"/>
              <a:gd name="connsiteY3" fmla="*/ 134982 h 4106091"/>
              <a:gd name="connsiteX4" fmla="*/ 1387516 w 1489166"/>
              <a:gd name="connsiteY4" fmla="*/ 134982 h 4106091"/>
              <a:gd name="connsiteX5" fmla="*/ 1489166 w 1489166"/>
              <a:gd name="connsiteY5" fmla="*/ 236632 h 4106091"/>
              <a:gd name="connsiteX6" fmla="*/ 1489166 w 1489166"/>
              <a:gd name="connsiteY6" fmla="*/ 3886875 h 4106091"/>
              <a:gd name="connsiteX7" fmla="*/ 1387516 w 1489166"/>
              <a:gd name="connsiteY7" fmla="*/ 3988525 h 4106091"/>
              <a:gd name="connsiteX8" fmla="*/ 1337850 w 1489166"/>
              <a:gd name="connsiteY8" fmla="*/ 3988525 h 4106091"/>
              <a:gd name="connsiteX9" fmla="*/ 1330609 w 1489166"/>
              <a:gd name="connsiteY9" fmla="*/ 4024392 h 4106091"/>
              <a:gd name="connsiteX10" fmla="*/ 1207353 w 1489166"/>
              <a:gd name="connsiteY10" fmla="*/ 4106091 h 4106091"/>
              <a:gd name="connsiteX11" fmla="*/ 281814 w 1489166"/>
              <a:gd name="connsiteY11" fmla="*/ 4106091 h 4106091"/>
              <a:gd name="connsiteX12" fmla="*/ 158558 w 1489166"/>
              <a:gd name="connsiteY12" fmla="*/ 4024392 h 4106091"/>
              <a:gd name="connsiteX13" fmla="*/ 151317 w 1489166"/>
              <a:gd name="connsiteY13" fmla="*/ 3988525 h 4106091"/>
              <a:gd name="connsiteX14" fmla="*/ 101650 w 1489166"/>
              <a:gd name="connsiteY14" fmla="*/ 3988525 h 4106091"/>
              <a:gd name="connsiteX15" fmla="*/ 0 w 1489166"/>
              <a:gd name="connsiteY15" fmla="*/ 3886875 h 4106091"/>
              <a:gd name="connsiteX16" fmla="*/ 0 w 1489166"/>
              <a:gd name="connsiteY16" fmla="*/ 236632 h 4106091"/>
              <a:gd name="connsiteX17" fmla="*/ 101650 w 1489166"/>
              <a:gd name="connsiteY17" fmla="*/ 134982 h 4106091"/>
              <a:gd name="connsiteX18" fmla="*/ 148046 w 1489166"/>
              <a:gd name="connsiteY18" fmla="*/ 134982 h 4106091"/>
              <a:gd name="connsiteX19" fmla="*/ 148046 w 1489166"/>
              <a:gd name="connsiteY19" fmla="*/ 133768 h 4106091"/>
              <a:gd name="connsiteX20" fmla="*/ 281814 w 1489166"/>
              <a:gd name="connsiteY20" fmla="*/ 0 h 410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9166" h="4106091">
                <a:moveTo>
                  <a:pt x="281814" y="0"/>
                </a:moveTo>
                <a:lnTo>
                  <a:pt x="1207353" y="0"/>
                </a:lnTo>
                <a:cubicBezTo>
                  <a:pt x="1281231" y="0"/>
                  <a:pt x="1341121" y="59890"/>
                  <a:pt x="1341121" y="133768"/>
                </a:cubicBezTo>
                <a:lnTo>
                  <a:pt x="1341121" y="134982"/>
                </a:lnTo>
                <a:lnTo>
                  <a:pt x="1387516" y="134982"/>
                </a:lnTo>
                <a:cubicBezTo>
                  <a:pt x="1443656" y="134982"/>
                  <a:pt x="1489166" y="180492"/>
                  <a:pt x="1489166" y="236632"/>
                </a:cubicBezTo>
                <a:lnTo>
                  <a:pt x="1489166" y="3886875"/>
                </a:lnTo>
                <a:cubicBezTo>
                  <a:pt x="1489166" y="3943015"/>
                  <a:pt x="1443656" y="3988525"/>
                  <a:pt x="1387516" y="3988525"/>
                </a:cubicBezTo>
                <a:lnTo>
                  <a:pt x="1337850" y="3988525"/>
                </a:lnTo>
                <a:lnTo>
                  <a:pt x="1330609" y="4024392"/>
                </a:lnTo>
                <a:cubicBezTo>
                  <a:pt x="1310302" y="4072403"/>
                  <a:pt x="1262762" y="4106091"/>
                  <a:pt x="1207353" y="4106091"/>
                </a:cubicBezTo>
                <a:lnTo>
                  <a:pt x="281814" y="4106091"/>
                </a:lnTo>
                <a:cubicBezTo>
                  <a:pt x="226406" y="4106091"/>
                  <a:pt x="178865" y="4072403"/>
                  <a:pt x="158558" y="4024392"/>
                </a:cubicBezTo>
                <a:lnTo>
                  <a:pt x="151317" y="3988525"/>
                </a:lnTo>
                <a:lnTo>
                  <a:pt x="101650" y="3988525"/>
                </a:lnTo>
                <a:cubicBezTo>
                  <a:pt x="45510" y="3988525"/>
                  <a:pt x="0" y="3943015"/>
                  <a:pt x="0" y="3886875"/>
                </a:cubicBezTo>
                <a:lnTo>
                  <a:pt x="0" y="236632"/>
                </a:lnTo>
                <a:cubicBezTo>
                  <a:pt x="0" y="180492"/>
                  <a:pt x="45510" y="134982"/>
                  <a:pt x="101650" y="134982"/>
                </a:cubicBezTo>
                <a:lnTo>
                  <a:pt x="148046" y="134982"/>
                </a:lnTo>
                <a:lnTo>
                  <a:pt x="148046" y="133768"/>
                </a:lnTo>
                <a:cubicBezTo>
                  <a:pt x="148046" y="59890"/>
                  <a:pt x="207936" y="0"/>
                  <a:pt x="28181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82" name="任意多边形: 形状 38"/>
          <p:cNvSpPr/>
          <p:nvPr>
            <p:custDataLst>
              <p:tags r:id="rId19"/>
            </p:custDataLst>
          </p:nvPr>
        </p:nvSpPr>
        <p:spPr>
          <a:xfrm rot="5400000">
            <a:off x="5020619" y="3853789"/>
            <a:ext cx="545370" cy="545305"/>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bg2"/>
          </a:solid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84" name="序号"/>
          <p:cNvSpPr txBox="1"/>
          <p:nvPr>
            <p:custDataLst>
              <p:tags r:id="rId20"/>
            </p:custDataLst>
          </p:nvPr>
        </p:nvSpPr>
        <p:spPr>
          <a:xfrm>
            <a:off x="5063777" y="3877799"/>
            <a:ext cx="474859" cy="508838"/>
          </a:xfrm>
          <a:prstGeom prst="rect"/>
          <a:noFill/>
        </p:spPr>
        <p:txBody>
          <a:bodyPr anchor="ctr" anchorCtr="1" bIns="0" lIns="0" rIns="0" rtlCol="0" tIns="0" vert="horz" wrap="square">
            <a:normAutofit/>
          </a:bodyPr>
          <a:p>
            <a:pPr algn="l" lvl="0">
              <a:buClrTx/>
              <a:buSzTx/>
              <a:buFontTx/>
            </a:pPr>
            <a:r>
              <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rPr>
              <a:t>伍</a:t>
            </a:r>
            <a:endPar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endParaRPr>
          </a:p>
        </p:txBody>
      </p:sp>
      <p:sp>
        <p:nvSpPr>
          <p:cNvPr id="1048886" name="标题"/>
          <p:cNvSpPr txBox="1"/>
          <p:nvPr>
            <p:custDataLst>
              <p:tags r:id="rId21"/>
            </p:custDataLst>
          </p:nvPr>
        </p:nvSpPr>
        <p:spPr>
          <a:xfrm>
            <a:off x="4807585" y="4534535"/>
            <a:ext cx="971550" cy="1403350"/>
          </a:xfrm>
          <a:prstGeom prst="rect"/>
          <a:noFill/>
        </p:spPr>
        <p:txBody>
          <a:bodyPr anchor="ctr" anchorCtr="0" bIns="0" lIns="0" rIns="0" rtlCol="0" tIns="0" vert="eaVert" wrap="square">
            <a:normAutofit fontScale="74167"/>
          </a:bodyPr>
          <a:p>
            <a:pPr algn="ctr" lvl="0">
              <a:buClrTx/>
              <a:buSzTx/>
              <a:buFontTx/>
            </a:pPr>
            <a:r>
              <a:rPr altLang="en-US" dirty="0" sz="2400" lang="zh-CN">
                <a:solidFill>
                  <a:schemeClr val="lt1">
                    <a:lumMod val="100000"/>
                  </a:schemeClr>
                </a:solidFill>
                <a:latin typeface="+mj-ea"/>
                <a:ea typeface="+mj-ea"/>
                <a:cs typeface="MiSans Normal" panose="00000500000000000000" charset="-122"/>
                <a:sym typeface="MiSans Normal" panose="00000500000000000000" charset="-122"/>
              </a:rPr>
              <a:t>数字校园构建跨文化交流平台的实践案例</a:t>
            </a:r>
            <a:endParaRPr altLang="en-US" dirty="0" sz="2400" lang="zh-CN">
              <a:solidFill>
                <a:schemeClr val="lt1">
                  <a:lumMod val="100000"/>
                </a:schemeClr>
              </a:solidFill>
              <a:latin typeface="+mj-ea"/>
              <a:ea typeface="+mj-ea"/>
              <a:cs typeface="MiSans Normal" panose="00000500000000000000" charset="-122"/>
              <a:sym typeface="MiSans Normal" panose="00000500000000000000" charset="-122"/>
            </a:endParaRPr>
          </a:p>
        </p:txBody>
      </p:sp>
      <p:sp>
        <p:nvSpPr>
          <p:cNvPr id="1048888" name="任意多边形: 形状 11"/>
          <p:cNvSpPr/>
          <p:nvPr>
            <p:custDataLst>
              <p:tags r:id="rId22"/>
            </p:custDataLst>
          </p:nvPr>
        </p:nvSpPr>
        <p:spPr>
          <a:xfrm>
            <a:off x="7112635" y="3622040"/>
            <a:ext cx="1097915" cy="2472690"/>
          </a:xfrm>
          <a:custGeom>
            <a:avLst/>
            <a:gdLst>
              <a:gd name="connsiteX0" fmla="*/ 281814 w 1489166"/>
              <a:gd name="connsiteY0" fmla="*/ 0 h 4106091"/>
              <a:gd name="connsiteX1" fmla="*/ 1207353 w 1489166"/>
              <a:gd name="connsiteY1" fmla="*/ 0 h 4106091"/>
              <a:gd name="connsiteX2" fmla="*/ 1341121 w 1489166"/>
              <a:gd name="connsiteY2" fmla="*/ 133768 h 4106091"/>
              <a:gd name="connsiteX3" fmla="*/ 1341121 w 1489166"/>
              <a:gd name="connsiteY3" fmla="*/ 134982 h 4106091"/>
              <a:gd name="connsiteX4" fmla="*/ 1387516 w 1489166"/>
              <a:gd name="connsiteY4" fmla="*/ 134982 h 4106091"/>
              <a:gd name="connsiteX5" fmla="*/ 1489166 w 1489166"/>
              <a:gd name="connsiteY5" fmla="*/ 236632 h 4106091"/>
              <a:gd name="connsiteX6" fmla="*/ 1489166 w 1489166"/>
              <a:gd name="connsiteY6" fmla="*/ 3886875 h 4106091"/>
              <a:gd name="connsiteX7" fmla="*/ 1387516 w 1489166"/>
              <a:gd name="connsiteY7" fmla="*/ 3988525 h 4106091"/>
              <a:gd name="connsiteX8" fmla="*/ 1337850 w 1489166"/>
              <a:gd name="connsiteY8" fmla="*/ 3988525 h 4106091"/>
              <a:gd name="connsiteX9" fmla="*/ 1330609 w 1489166"/>
              <a:gd name="connsiteY9" fmla="*/ 4024392 h 4106091"/>
              <a:gd name="connsiteX10" fmla="*/ 1207353 w 1489166"/>
              <a:gd name="connsiteY10" fmla="*/ 4106091 h 4106091"/>
              <a:gd name="connsiteX11" fmla="*/ 281814 w 1489166"/>
              <a:gd name="connsiteY11" fmla="*/ 4106091 h 4106091"/>
              <a:gd name="connsiteX12" fmla="*/ 158558 w 1489166"/>
              <a:gd name="connsiteY12" fmla="*/ 4024392 h 4106091"/>
              <a:gd name="connsiteX13" fmla="*/ 151317 w 1489166"/>
              <a:gd name="connsiteY13" fmla="*/ 3988525 h 4106091"/>
              <a:gd name="connsiteX14" fmla="*/ 101650 w 1489166"/>
              <a:gd name="connsiteY14" fmla="*/ 3988525 h 4106091"/>
              <a:gd name="connsiteX15" fmla="*/ 0 w 1489166"/>
              <a:gd name="connsiteY15" fmla="*/ 3886875 h 4106091"/>
              <a:gd name="connsiteX16" fmla="*/ 0 w 1489166"/>
              <a:gd name="connsiteY16" fmla="*/ 236632 h 4106091"/>
              <a:gd name="connsiteX17" fmla="*/ 101650 w 1489166"/>
              <a:gd name="connsiteY17" fmla="*/ 134982 h 4106091"/>
              <a:gd name="connsiteX18" fmla="*/ 148046 w 1489166"/>
              <a:gd name="connsiteY18" fmla="*/ 134982 h 4106091"/>
              <a:gd name="connsiteX19" fmla="*/ 148046 w 1489166"/>
              <a:gd name="connsiteY19" fmla="*/ 133768 h 4106091"/>
              <a:gd name="connsiteX20" fmla="*/ 281814 w 1489166"/>
              <a:gd name="connsiteY20" fmla="*/ 0 h 410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9166" h="4106091">
                <a:moveTo>
                  <a:pt x="281814" y="0"/>
                </a:moveTo>
                <a:lnTo>
                  <a:pt x="1207353" y="0"/>
                </a:lnTo>
                <a:cubicBezTo>
                  <a:pt x="1281231" y="0"/>
                  <a:pt x="1341121" y="59890"/>
                  <a:pt x="1341121" y="133768"/>
                </a:cubicBezTo>
                <a:lnTo>
                  <a:pt x="1341121" y="134982"/>
                </a:lnTo>
                <a:lnTo>
                  <a:pt x="1387516" y="134982"/>
                </a:lnTo>
                <a:cubicBezTo>
                  <a:pt x="1443656" y="134982"/>
                  <a:pt x="1489166" y="180492"/>
                  <a:pt x="1489166" y="236632"/>
                </a:cubicBezTo>
                <a:lnTo>
                  <a:pt x="1489166" y="3886875"/>
                </a:lnTo>
                <a:cubicBezTo>
                  <a:pt x="1489166" y="3943015"/>
                  <a:pt x="1443656" y="3988525"/>
                  <a:pt x="1387516" y="3988525"/>
                </a:cubicBezTo>
                <a:lnTo>
                  <a:pt x="1337850" y="3988525"/>
                </a:lnTo>
                <a:lnTo>
                  <a:pt x="1330609" y="4024392"/>
                </a:lnTo>
                <a:cubicBezTo>
                  <a:pt x="1310302" y="4072403"/>
                  <a:pt x="1262762" y="4106091"/>
                  <a:pt x="1207353" y="4106091"/>
                </a:cubicBezTo>
                <a:lnTo>
                  <a:pt x="281814" y="4106091"/>
                </a:lnTo>
                <a:cubicBezTo>
                  <a:pt x="226406" y="4106091"/>
                  <a:pt x="178865" y="4072403"/>
                  <a:pt x="158558" y="4024392"/>
                </a:cubicBezTo>
                <a:lnTo>
                  <a:pt x="151317" y="3988525"/>
                </a:lnTo>
                <a:lnTo>
                  <a:pt x="101650" y="3988525"/>
                </a:lnTo>
                <a:cubicBezTo>
                  <a:pt x="45510" y="3988525"/>
                  <a:pt x="0" y="3943015"/>
                  <a:pt x="0" y="3886875"/>
                </a:cubicBezTo>
                <a:lnTo>
                  <a:pt x="0" y="236632"/>
                </a:lnTo>
                <a:cubicBezTo>
                  <a:pt x="0" y="180492"/>
                  <a:pt x="45510" y="134982"/>
                  <a:pt x="101650" y="134982"/>
                </a:cubicBezTo>
                <a:lnTo>
                  <a:pt x="148046" y="134982"/>
                </a:lnTo>
                <a:lnTo>
                  <a:pt x="148046" y="133768"/>
                </a:lnTo>
                <a:cubicBezTo>
                  <a:pt x="148046" y="59890"/>
                  <a:pt x="207936" y="0"/>
                  <a:pt x="281814" y="0"/>
                </a:cubicBezTo>
                <a:close/>
              </a:path>
            </a:pathLst>
          </a:custGeom>
          <a:solidFill>
            <a:schemeClr val="accent1"/>
          </a:solidFill>
          <a:ln w="28575">
            <a:solidFill>
              <a:schemeClr val="accent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ln>
                <a:solidFill>
                  <a:schemeClr val="accent5"/>
                </a:solidFill>
              </a:ln>
              <a:noFill/>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90" name="任意多边形: 形状 38"/>
          <p:cNvSpPr/>
          <p:nvPr>
            <p:custDataLst>
              <p:tags r:id="rId23"/>
            </p:custDataLst>
          </p:nvPr>
        </p:nvSpPr>
        <p:spPr>
          <a:xfrm rot="5400000">
            <a:off x="7389169" y="3853789"/>
            <a:ext cx="545370" cy="545305"/>
          </a:xfrm>
          <a:custGeom>
            <a:avLst/>
            <a:gdLst>
              <a:gd name="connsiteX0" fmla="*/ 0 w 2763386"/>
              <a:gd name="connsiteY0" fmla="*/ 1381693 h 2763385"/>
              <a:gd name="connsiteX1" fmla="*/ 631610 w 2763386"/>
              <a:gd name="connsiteY1" fmla="*/ 606735 h 2763385"/>
              <a:gd name="connsiteX2" fmla="*/ 665252 w 2763386"/>
              <a:gd name="connsiteY2" fmla="*/ 601600 h 2763385"/>
              <a:gd name="connsiteX3" fmla="*/ 677028 w 2763386"/>
              <a:gd name="connsiteY3" fmla="*/ 555801 h 2763385"/>
              <a:gd name="connsiteX4" fmla="*/ 1432494 w 2763386"/>
              <a:gd name="connsiteY4" fmla="*/ 0 h 2763385"/>
              <a:gd name="connsiteX5" fmla="*/ 2187960 w 2763386"/>
              <a:gd name="connsiteY5" fmla="*/ 555801 h 2763385"/>
              <a:gd name="connsiteX6" fmla="*/ 2205961 w 2763386"/>
              <a:gd name="connsiteY6" fmla="*/ 625809 h 2763385"/>
              <a:gd name="connsiteX7" fmla="*/ 2207584 w 2763386"/>
              <a:gd name="connsiteY7" fmla="*/ 626227 h 2763385"/>
              <a:gd name="connsiteX8" fmla="*/ 2763386 w 2763386"/>
              <a:gd name="connsiteY8" fmla="*/ 1381693 h 2763385"/>
              <a:gd name="connsiteX9" fmla="*/ 2207584 w 2763386"/>
              <a:gd name="connsiteY9" fmla="*/ 2137158 h 2763385"/>
              <a:gd name="connsiteX10" fmla="*/ 2205961 w 2763386"/>
              <a:gd name="connsiteY10" fmla="*/ 2137576 h 2763385"/>
              <a:gd name="connsiteX11" fmla="*/ 2187960 w 2763386"/>
              <a:gd name="connsiteY11" fmla="*/ 2207584 h 2763385"/>
              <a:gd name="connsiteX12" fmla="*/ 1432494 w 2763386"/>
              <a:gd name="connsiteY12" fmla="*/ 2763385 h 2763385"/>
              <a:gd name="connsiteX13" fmla="*/ 677028 w 2763386"/>
              <a:gd name="connsiteY13" fmla="*/ 2207584 h 2763385"/>
              <a:gd name="connsiteX14" fmla="*/ 665252 w 2763386"/>
              <a:gd name="connsiteY14" fmla="*/ 2161785 h 2763385"/>
              <a:gd name="connsiteX15" fmla="*/ 631610 w 2763386"/>
              <a:gd name="connsiteY15" fmla="*/ 2156651 h 2763385"/>
              <a:gd name="connsiteX16" fmla="*/ 0 w 2763386"/>
              <a:gd name="connsiteY16" fmla="*/ 1381693 h 27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3386" h="2763385">
                <a:moveTo>
                  <a:pt x="0" y="1381693"/>
                </a:moveTo>
                <a:cubicBezTo>
                  <a:pt x="0" y="999429"/>
                  <a:pt x="271151" y="680495"/>
                  <a:pt x="631610" y="606735"/>
                </a:cubicBezTo>
                <a:lnTo>
                  <a:pt x="665252" y="601600"/>
                </a:lnTo>
                <a:lnTo>
                  <a:pt x="677028" y="555801"/>
                </a:lnTo>
                <a:cubicBezTo>
                  <a:pt x="777182" y="233798"/>
                  <a:pt x="1077535" y="0"/>
                  <a:pt x="1432494" y="0"/>
                </a:cubicBezTo>
                <a:cubicBezTo>
                  <a:pt x="1787453" y="0"/>
                  <a:pt x="2087807" y="233798"/>
                  <a:pt x="2187960" y="555801"/>
                </a:cubicBezTo>
                <a:lnTo>
                  <a:pt x="2205961" y="625809"/>
                </a:lnTo>
                <a:lnTo>
                  <a:pt x="2207584" y="626227"/>
                </a:lnTo>
                <a:cubicBezTo>
                  <a:pt x="2529587" y="726380"/>
                  <a:pt x="2763386" y="1026733"/>
                  <a:pt x="2763386" y="1381693"/>
                </a:cubicBezTo>
                <a:cubicBezTo>
                  <a:pt x="2763386" y="1736652"/>
                  <a:pt x="2529587" y="2037005"/>
                  <a:pt x="2207584" y="2137158"/>
                </a:cubicBezTo>
                <a:lnTo>
                  <a:pt x="2205961" y="2137576"/>
                </a:lnTo>
                <a:lnTo>
                  <a:pt x="2187960" y="2207584"/>
                </a:lnTo>
                <a:cubicBezTo>
                  <a:pt x="2087806" y="2529587"/>
                  <a:pt x="1787453" y="2763385"/>
                  <a:pt x="1432494" y="2763385"/>
                </a:cubicBezTo>
                <a:cubicBezTo>
                  <a:pt x="1077535" y="2763385"/>
                  <a:pt x="777182" y="2529587"/>
                  <a:pt x="677028" y="2207584"/>
                </a:cubicBezTo>
                <a:lnTo>
                  <a:pt x="665252" y="2161785"/>
                </a:lnTo>
                <a:lnTo>
                  <a:pt x="631610" y="2156651"/>
                </a:lnTo>
                <a:cubicBezTo>
                  <a:pt x="271151" y="2082890"/>
                  <a:pt x="0" y="1763956"/>
                  <a:pt x="0" y="1381693"/>
                </a:cubicBezTo>
                <a:close/>
              </a:path>
            </a:pathLst>
          </a:custGeom>
          <a:solidFill>
            <a:schemeClr val="bg2"/>
          </a:solid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48892" name="序号"/>
          <p:cNvSpPr txBox="1"/>
          <p:nvPr>
            <p:custDataLst>
              <p:tags r:id="rId24"/>
            </p:custDataLst>
          </p:nvPr>
        </p:nvSpPr>
        <p:spPr>
          <a:xfrm>
            <a:off x="7425070" y="3877799"/>
            <a:ext cx="474859" cy="508838"/>
          </a:xfrm>
          <a:prstGeom prst="rect"/>
          <a:noFill/>
        </p:spPr>
        <p:txBody>
          <a:bodyPr anchor="ctr" anchorCtr="1" bIns="0" lIns="0" rIns="0" rtlCol="0" tIns="0" vert="horz" wrap="square">
            <a:normAutofit/>
          </a:bodyPr>
          <a:p>
            <a:pPr algn="l" lvl="0">
              <a:buClrTx/>
              <a:buSzTx/>
              <a:buFontTx/>
            </a:pPr>
            <a:r>
              <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rPr>
              <a:t>陆</a:t>
            </a:r>
            <a:endParaRPr altLang="en-US" dirty="0" sz="2400" lang="zh-CN">
              <a:solidFill>
                <a:schemeClr val="accent1"/>
              </a:solidFill>
              <a:effectLst/>
              <a:latin typeface="MiSans Normal" panose="00000500000000000000" charset="-122"/>
              <a:ea typeface="+mj-ea"/>
              <a:cs typeface="MiSans Normal" panose="00000500000000000000" charset="-122"/>
              <a:sym typeface="MiSans Normal" panose="00000500000000000000" charset="-122"/>
            </a:endParaRPr>
          </a:p>
        </p:txBody>
      </p:sp>
      <p:sp>
        <p:nvSpPr>
          <p:cNvPr id="1048894" name="标题"/>
          <p:cNvSpPr txBox="1"/>
          <p:nvPr>
            <p:custDataLst>
              <p:tags r:id="rId25"/>
            </p:custDataLst>
          </p:nvPr>
        </p:nvSpPr>
        <p:spPr>
          <a:xfrm>
            <a:off x="7176135" y="4534535"/>
            <a:ext cx="971550" cy="1403350"/>
          </a:xfrm>
          <a:prstGeom prst="rect"/>
          <a:noFill/>
        </p:spPr>
        <p:txBody>
          <a:bodyPr anchor="ctr" anchorCtr="0" bIns="0" lIns="0" rIns="0" rtlCol="0" tIns="0" vert="eaVert" wrap="square">
            <a:normAutofit fontScale="74167"/>
          </a:bodyPr>
          <a:p>
            <a:pPr algn="ctr" lvl="0">
              <a:buClrTx/>
              <a:buSzTx/>
              <a:buFontTx/>
            </a:pPr>
            <a:r>
              <a:rPr altLang="en-US" dirty="0" sz="2400" lang="zh-CN">
                <a:solidFill>
                  <a:schemeClr val="lt1">
                    <a:lumMod val="100000"/>
                  </a:schemeClr>
                </a:solidFill>
                <a:latin typeface="+mj-ea"/>
                <a:ea typeface="+mj-ea"/>
                <a:cs typeface="MiSans Normal" panose="00000500000000000000" charset="-122"/>
                <a:sym typeface="MiSans Normal" panose="00000500000000000000" charset="-122"/>
              </a:rPr>
              <a:t>数字校园构建跨文化交流平台的未来展望</a:t>
            </a:r>
            <a:endParaRPr altLang="en-US" dirty="0" sz="2400" lang="zh-CN">
              <a:solidFill>
                <a:schemeClr val="lt1">
                  <a:lumMod val="100000"/>
                </a:schemeClr>
              </a:solidFill>
              <a:latin typeface="+mj-ea"/>
              <a:ea typeface="+mj-ea"/>
              <a:cs typeface="MiSans Normal" panose="00000500000000000000" charset="-122"/>
              <a:sym typeface="MiSans Normal" panose="00000500000000000000" charset="-122"/>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6" name="标题 1"/>
          <p:cNvSpPr>
            <a:spLocks noGrp="1"/>
          </p:cNvSpPr>
          <p:nvPr>
            <p:ph type="title" idx="4"/>
            <p:custDataLst>
              <p:tags r:id="rId1"/>
            </p:custDataLst>
          </p:nvPr>
        </p:nvSpPr>
        <p:spPr/>
        <p:txBody>
          <a:bodyPr/>
          <a:p>
            <a:r>
              <a:rPr altLang="en-US" lang="zh-CN"/>
              <a:t>章节标题</a:t>
            </a:r>
            <a:endParaRPr altLang="en-US" lang="zh-CN"/>
          </a:p>
        </p:txBody>
      </p:sp>
      <p:sp>
        <p:nvSpPr>
          <p:cNvPr id="1048938" name="文本占位符 2"/>
          <p:cNvSpPr>
            <a:spLocks noGrp="1"/>
          </p:cNvSpPr>
          <p:nvPr>
            <p:ph type="body" idx="1"/>
            <p:custDataLst>
              <p:tags r:id="rId2"/>
            </p:custDataLst>
          </p:nvPr>
        </p:nvSpPr>
        <p:spPr/>
        <p:txBody>
          <a:bodyPr/>
          <a:p>
            <a:r>
              <a:rPr altLang="en-US" dirty="0" lang="zh-CN">
                <a:solidFill>
                  <a:schemeClr val="lt1">
                    <a:lumMod val="100000"/>
                  </a:schemeClr>
                </a:solidFill>
              </a:rPr>
              <a:t>第一章</a:t>
            </a:r>
            <a:endParaRPr altLang="en-US" dirty="0" lang="zh-CN">
              <a:solidFill>
                <a:schemeClr val="lt1">
                  <a:lumMod val="10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84" name="标题 1"/>
          <p:cNvSpPr>
            <a:spLocks noGrp="1"/>
          </p:cNvSpPr>
          <p:nvPr>
            <p:ph type="title" idx="4"/>
            <p:custDataLst>
              <p:tags r:id="rId1"/>
            </p:custDataLst>
          </p:nvPr>
        </p:nvSpPr>
        <p:spPr/>
        <p:txBody>
          <a:bodyPr>
            <a:normAutofit fontScale="90000"/>
          </a:bodyPr>
          <a:p>
            <a:r>
              <a:rPr altLang="en-US" lang="zh-CN"/>
              <a:t>数字校园的发展与现状</a:t>
            </a:r>
            <a:endParaRPr altLang="en-US" lang="zh-CN"/>
          </a:p>
        </p:txBody>
      </p:sp>
      <p:sp>
        <p:nvSpPr>
          <p:cNvPr id="1048986" name="文本占位符 2"/>
          <p:cNvSpPr>
            <a:spLocks noGrp="1"/>
          </p:cNvSpPr>
          <p:nvPr>
            <p:ph type="body" idx="1"/>
            <p:custDataLst>
              <p:tags r:id="rId2"/>
            </p:custDataLst>
          </p:nvPr>
        </p:nvSpPr>
        <p:spPr/>
        <p:txBody>
          <a:bodyPr/>
          <a:p>
            <a:r>
              <a:rPr altLang="en-US" dirty="0" lang="zh-CN">
                <a:solidFill>
                  <a:schemeClr val="lt1">
                    <a:lumMod val="100000"/>
                  </a:schemeClr>
                </a:solidFill>
              </a:rPr>
              <a:t>第二章</a:t>
            </a:r>
            <a:endParaRPr altLang="en-US" dirty="0" lang="zh-CN">
              <a:solidFill>
                <a:schemeClr val="lt1">
                  <a:lumMod val="10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4" name="标题 1"/>
          <p:cNvSpPr>
            <a:spLocks noGrp="1"/>
          </p:cNvSpPr>
          <p:nvPr>
            <p:ph type="title" idx="8"/>
          </p:nvPr>
        </p:nvSpPr>
        <p:spPr/>
        <p:txBody>
          <a:bodyPr>
            <a:normAutofit fontScale="95122"/>
          </a:bodyPr>
          <a:p>
            <a:r>
              <a:rPr altLang="en-US" lang="zh-CN"/>
              <a:t>数字校园的定义与特点</a:t>
            </a:r>
            <a:endParaRPr altLang="en-US" lang="zh-CN"/>
          </a:p>
        </p:txBody>
      </p:sp>
      <p:sp>
        <p:nvSpPr>
          <p:cNvPr id="104908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8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9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0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组成：数字校园由多个子系统组成，包括教学系统、科研系统、管理系统、服务系统等。</a:t>
            </a:r>
            <a:endParaRPr altLang="en-US" dirty="0" sz="2400" lang="zh-CN">
              <a:latin typeface="+mn-ea"/>
              <a:ea typeface="+mn-ea"/>
            </a:endParaRPr>
          </a:p>
        </p:txBody>
      </p:sp>
      <p:sp>
        <p:nvSpPr>
          <p:cNvPr id="104910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现状：随着信息技术的不断发展，数字校园建设已经成为了高校教育信息化的重要方向之一，许多高校已经建立了自己的数字校园平台。</a:t>
            </a:r>
            <a:endParaRPr altLang="en-US" dirty="0" sz="2400" lang="zh-CN">
              <a:latin typeface="+mn-ea"/>
              <a:ea typeface="+mn-ea"/>
            </a:endParaRPr>
          </a:p>
        </p:txBody>
      </p:sp>
      <p:sp>
        <p:nvSpPr>
          <p:cNvPr id="104910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定义：数字校园是指依托现代信息技术手段构建的，集教学、科研、管理、服务于一体的数字化教育环境。</a:t>
            </a:r>
            <a:endParaRPr altLang="en-US" dirty="0" sz="2400" lang="zh-CN">
              <a:latin typeface="+mn-ea"/>
              <a:ea typeface="+mn-ea"/>
            </a:endParaRPr>
          </a:p>
        </p:txBody>
      </p:sp>
      <p:sp>
        <p:nvSpPr>
          <p:cNvPr id="104910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特点：数字化校园具有智能化、网络化、数字化的特点，可以提高教学效率和质量，促进科研成果转化和应用，优化管理和服务流程等。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6" name="标题 1"/>
          <p:cNvSpPr>
            <a:spLocks noGrp="1"/>
          </p:cNvSpPr>
          <p:nvPr>
            <p:ph type="title" idx="8"/>
          </p:nvPr>
        </p:nvSpPr>
        <p:spPr/>
        <p:txBody>
          <a:bodyPr>
            <a:normAutofit fontScale="97561"/>
          </a:bodyPr>
          <a:p>
            <a:r>
              <a:rPr altLang="en-US" lang="zh-CN"/>
              <a:t>数字校园的发展历程</a:t>
            </a:r>
            <a:endParaRPr altLang="en-US" lang="zh-CN"/>
          </a:p>
        </p:txBody>
      </p:sp>
      <p:sp>
        <p:nvSpPr>
          <p:cNvPr id="104916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7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7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未来数字化校园的趋势</a:t>
            </a:r>
            <a:endParaRPr altLang="en-US" dirty="0" sz="1200" lang="zh-CN" spc="150">
              <a:solidFill>
                <a:srgbClr val="FFFFFF"/>
              </a:solidFill>
              <a:latin typeface="+mn-ea"/>
              <a:sym typeface="+mn-ea"/>
            </a:endParaRPr>
          </a:p>
        </p:txBody>
      </p:sp>
      <p:sp>
        <p:nvSpPr>
          <p:cNvPr id="104917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当前数字化校园的现状</a:t>
            </a:r>
            <a:endParaRPr altLang="en-US" dirty="0" sz="1200" lang="zh-CN" spc="150">
              <a:solidFill>
                <a:schemeClr val="tx1">
                  <a:lumMod val="65000"/>
                  <a:lumOff val="35000"/>
                </a:schemeClr>
              </a:solidFill>
              <a:latin typeface="+mn-ea"/>
              <a:sym typeface="+mn-ea"/>
            </a:endParaRPr>
          </a:p>
        </p:txBody>
      </p:sp>
      <p:sp>
        <p:nvSpPr>
          <p:cNvPr id="104918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数字化校园的发展阶段</a:t>
            </a:r>
            <a:endParaRPr altLang="en-US" dirty="0" sz="1200" lang="zh-CN" spc="150">
              <a:solidFill>
                <a:srgbClr val="FFFFFF"/>
              </a:solidFill>
              <a:latin typeface="+mn-ea"/>
              <a:sym typeface="+mn-ea"/>
            </a:endParaRPr>
          </a:p>
        </p:txBody>
      </p:sp>
      <p:sp>
        <p:nvSpPr>
          <p:cNvPr id="104919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数字化校园的起源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52" name="标题 1"/>
          <p:cNvSpPr>
            <a:spLocks noGrp="1"/>
          </p:cNvSpPr>
          <p:nvPr>
            <p:ph type="title" idx="8"/>
          </p:nvPr>
        </p:nvSpPr>
        <p:spPr/>
        <p:txBody>
          <a:bodyPr>
            <a:normAutofit fontScale="97561"/>
          </a:bodyPr>
          <a:p>
            <a:r>
              <a:rPr altLang="en-US" lang="zh-CN"/>
              <a:t>数字校园的现状与挑战</a:t>
            </a:r>
            <a:endParaRPr altLang="en-US" lang="zh-CN"/>
          </a:p>
        </p:txBody>
      </p:sp>
      <p:sp>
        <p:nvSpPr>
          <p:cNvPr id="104925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数字校园的发展历程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数字校园的普及程度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数字校园面临的挑战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数字校园的未来发展趋势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34" name="标题 1"/>
          <p:cNvSpPr>
            <a:spLocks noGrp="1"/>
          </p:cNvSpPr>
          <p:nvPr>
            <p:ph type="title" idx="4"/>
            <p:custDataLst>
              <p:tags r:id="rId1"/>
            </p:custDataLst>
          </p:nvPr>
        </p:nvSpPr>
        <p:spPr/>
        <p:txBody>
          <a:bodyPr>
            <a:normAutofit fontScale="90000"/>
          </a:bodyPr>
          <a:p>
            <a:r>
              <a:rPr altLang="en-US" lang="zh-CN"/>
              <a:t>跨文化交流的重要性</a:t>
            </a:r>
            <a:endParaRPr altLang="en-US" lang="zh-CN"/>
          </a:p>
        </p:txBody>
      </p:sp>
      <p:sp>
        <p:nvSpPr>
          <p:cNvPr id="1049336" name="文本占位符 2"/>
          <p:cNvSpPr>
            <a:spLocks noGrp="1"/>
          </p:cNvSpPr>
          <p:nvPr>
            <p:ph type="body" idx="1"/>
            <p:custDataLst>
              <p:tags r:id="rId2"/>
            </p:custDataLst>
          </p:nvPr>
        </p:nvSpPr>
        <p:spPr/>
        <p:txBody>
          <a:bodyPr/>
          <a:p>
            <a:r>
              <a:rPr altLang="en-US" dirty="0" lang="zh-CN">
                <a:solidFill>
                  <a:schemeClr val="lt1">
                    <a:lumMod val="100000"/>
                  </a:schemeClr>
                </a:solidFill>
              </a:rPr>
              <a:t>第三章</a:t>
            </a:r>
            <a:endParaRPr altLang="en-US" dirty="0" lang="zh-CN">
              <a:solidFill>
                <a:schemeClr val="lt1">
                  <a:lumMod val="10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34" name="标题 1"/>
          <p:cNvSpPr>
            <a:spLocks noGrp="1"/>
          </p:cNvSpPr>
          <p:nvPr>
            <p:ph type="title" idx="8"/>
          </p:nvPr>
        </p:nvSpPr>
        <p:spPr/>
        <p:txBody>
          <a:bodyPr>
            <a:normAutofit fontScale="97561"/>
          </a:bodyPr>
          <a:p>
            <a:r>
              <a:rPr altLang="en-US" lang="zh-CN"/>
              <a:t>文化多样性的价值</a:t>
            </a:r>
            <a:endParaRPr altLang="en-US" lang="zh-CN"/>
          </a:p>
        </p:txBody>
      </p:sp>
      <p:sp>
        <p:nvSpPr>
          <p:cNvPr id="104943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促进文化交流与理解</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增强文化自信与认同</a:t>
            </a:r>
            <a:endParaRPr dirty="0" sz="2000" err="1">
              <a:solidFill>
                <a:schemeClr val="tx1">
                  <a:lumMod val="75000"/>
                  <a:lumOff val="25000"/>
                </a:schemeClr>
              </a:solidFill>
              <a:latin typeface="+mn-ea"/>
              <a:ea typeface="+mn-ea"/>
              <a:cs typeface="+mn-ea"/>
              <a:sym typeface="+mn-lt"/>
            </a:endParaRPr>
          </a:p>
        </p:txBody>
      </p:sp>
      <p:sp>
        <p:nvSpPr>
          <p:cNvPr id="104945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6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应对全球文化多元化的挑战</a:t>
            </a:r>
            <a:endParaRPr dirty="0" sz="2000" err="1">
              <a:solidFill>
                <a:schemeClr val="tx1">
                  <a:lumMod val="75000"/>
                  <a:lumOff val="25000"/>
                </a:schemeClr>
              </a:solidFill>
              <a:latin typeface="+mn-ea"/>
              <a:ea typeface="+mn-ea"/>
              <a:cs typeface="+mn-ea"/>
              <a:sym typeface="+mn-lt"/>
            </a:endParaRPr>
          </a:p>
        </p:txBody>
      </p:sp>
      <p:sp>
        <p:nvSpPr>
          <p:cNvPr id="1049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推动全球范围内的跨文化合作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32" name="标题 1"/>
          <p:cNvSpPr>
            <a:spLocks noGrp="1"/>
          </p:cNvSpPr>
          <p:nvPr>
            <p:ph type="title" idx="8"/>
          </p:nvPr>
        </p:nvSpPr>
        <p:spPr/>
        <p:txBody>
          <a:bodyPr>
            <a:normAutofit fontScale="97561"/>
          </a:bodyPr>
          <a:p>
            <a:r>
              <a:rPr altLang="en-US" lang="zh-CN"/>
              <a:t>跨文化交流的意义</a:t>
            </a:r>
            <a:endParaRPr altLang="en-US" lang="zh-CN"/>
          </a:p>
        </p:txBody>
      </p:sp>
      <p:sp>
        <p:nvSpPr>
          <p:cNvPr id="104953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促进文化多样性：通过跨文化交流，可以了解不同文化的特点和价值观，增进对多元文化的认识和尊重。</a:t>
            </a:r>
            <a:endParaRPr altLang="en-US" dirty="0" sz="1200" lang="zh-CN" spc="150">
              <a:solidFill>
                <a:schemeClr val="tx1">
                  <a:lumMod val="65000"/>
                  <a:lumOff val="35000"/>
                </a:schemeClr>
              </a:solidFill>
              <a:latin typeface="+mn-ea"/>
              <a:sym typeface="+mn-ea"/>
            </a:endParaRPr>
          </a:p>
        </p:txBody>
      </p:sp>
      <p:sp>
        <p:nvSpPr>
          <p:cNvPr id="104953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增强国际理解：跨文化交流有助于打破偏见和误解，增进不同国家、民族之间的理解和友谊。</a:t>
            </a:r>
            <a:endParaRPr altLang="en-US" dirty="0" sz="1200" lang="zh-CN" spc="150">
              <a:solidFill>
                <a:schemeClr val="tx1">
                  <a:lumMod val="65000"/>
                  <a:lumOff val="35000"/>
                </a:schemeClr>
              </a:solidFill>
              <a:latin typeface="+mn-ea"/>
              <a:sym typeface="+mn-ea"/>
            </a:endParaRPr>
          </a:p>
        </p:txBody>
      </p:sp>
      <p:sp>
        <p:nvSpPr>
          <p:cNvPr id="104953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推动全球合作：在全球化背景下，跨文化交流有助于促进国际间的合作与交流，推动全球共同发展。</a:t>
            </a:r>
            <a:endParaRPr altLang="en-US" dirty="0" sz="1200" lang="zh-CN" spc="150">
              <a:solidFill>
                <a:schemeClr val="tx1">
                  <a:lumMod val="65000"/>
                  <a:lumOff val="35000"/>
                </a:schemeClr>
              </a:solidFill>
              <a:latin typeface="+mn-ea"/>
              <a:sym typeface="+mn-ea"/>
            </a:endParaRPr>
          </a:p>
        </p:txBody>
      </p:sp>
      <p:sp>
        <p:nvSpPr>
          <p:cNvPr id="104954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提升个人素质：通过跨文化交流，可以拓宽视野，提高个人素质和跨文化沟通能力，为个人发展打下基础。</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98" name="标题 1"/>
          <p:cNvSpPr>
            <a:spLocks noGrp="1"/>
          </p:cNvSpPr>
          <p:nvPr>
            <p:ph type="title" idx="8"/>
          </p:nvPr>
        </p:nvSpPr>
        <p:spPr/>
        <p:txBody>
          <a:bodyPr>
            <a:normAutofit fontScale="90000"/>
          </a:bodyPr>
          <a:p>
            <a:r>
              <a:rPr altLang="en-US" lang="zh-CN"/>
              <a:t>跨文化交流的挑战与机遇</a:t>
            </a:r>
            <a:endParaRPr altLang="en-US" lang="zh-CN"/>
          </a:p>
        </p:txBody>
      </p:sp>
      <p:sp>
        <p:nvSpPr>
          <p:cNvPr id="10496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语言障碍：不同文化背景下的语言差异</a:t>
            </a:r>
            <a:endParaRPr altLang="en-US" dirty="0" sz="2000" lang="zh-CN" spc="150">
              <a:solidFill>
                <a:schemeClr val="tx1">
                  <a:lumMod val="85000"/>
                  <a:lumOff val="15000"/>
                </a:schemeClr>
              </a:solidFill>
              <a:latin typeface="+mn-ea"/>
              <a:sym typeface="+mn-ea"/>
            </a:endParaRPr>
          </a:p>
        </p:txBody>
      </p:sp>
      <p:sp>
        <p:nvSpPr>
          <p:cNvPr id="10496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价值观冲突：对事物价值的不同看法</a:t>
            </a:r>
            <a:endParaRPr altLang="en-US" dirty="0" sz="2000" lang="zh-CN" spc="150">
              <a:solidFill>
                <a:schemeClr val="tx1">
                  <a:lumMod val="85000"/>
                  <a:lumOff val="15000"/>
                </a:schemeClr>
              </a:solidFill>
              <a:latin typeface="+mn-ea"/>
              <a:sym typeface="+mn-ea"/>
            </a:endParaRPr>
          </a:p>
        </p:txBody>
      </p:sp>
      <p:sp>
        <p:nvSpPr>
          <p:cNvPr id="10496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文化误解：由于缺乏了解而产生的误解和偏见</a:t>
            </a:r>
            <a:endParaRPr altLang="en-US" dirty="0" sz="2000" lang="zh-CN" spc="150">
              <a:solidFill>
                <a:schemeClr val="tx1">
                  <a:lumMod val="85000"/>
                  <a:lumOff val="15000"/>
                </a:schemeClr>
              </a:solidFill>
              <a:latin typeface="+mn-ea"/>
              <a:sym typeface="+mn-ea"/>
            </a:endParaRPr>
          </a:p>
        </p:txBody>
      </p:sp>
      <p:sp>
        <p:nvSpPr>
          <p:cNvPr id="10496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增进相互理解和尊重：通过交流消除误解，促进共同发展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80" name="标题 1"/>
          <p:cNvSpPr>
            <a:spLocks noGrp="1"/>
          </p:cNvSpPr>
          <p:nvPr>
            <p:ph type="title" idx="4"/>
            <p:custDataLst>
              <p:tags r:id="rId1"/>
            </p:custDataLst>
          </p:nvPr>
        </p:nvSpPr>
        <p:spPr/>
        <p:txBody>
          <a:bodyPr>
            <a:normAutofit fontScale="90000"/>
          </a:bodyPr>
          <a:p>
            <a:r>
              <a:rPr altLang="en-US" lang="zh-CN"/>
              <a:t>数字校园构建跨文化交流平台的优势</a:t>
            </a:r>
            <a:endParaRPr altLang="en-US" lang="zh-CN"/>
          </a:p>
        </p:txBody>
      </p:sp>
      <p:sp>
        <p:nvSpPr>
          <p:cNvPr id="1049682" name="文本占位符 2"/>
          <p:cNvSpPr>
            <a:spLocks noGrp="1"/>
          </p:cNvSpPr>
          <p:nvPr>
            <p:ph type="body" idx="1"/>
            <p:custDataLst>
              <p:tags r:id="rId2"/>
            </p:custDataLst>
          </p:nvPr>
        </p:nvSpPr>
        <p:spPr/>
        <p:txBody>
          <a:bodyPr/>
          <a:p>
            <a:r>
              <a:rPr altLang="en-US" dirty="0" lang="zh-CN">
                <a:solidFill>
                  <a:schemeClr val="lt1">
                    <a:lumMod val="100000"/>
                  </a:schemeClr>
                </a:solidFill>
              </a:rPr>
              <a:t>第四章</a:t>
            </a:r>
            <a:endParaRPr altLang="en-US" dirty="0" lang="zh-CN">
              <a:solidFill>
                <a:schemeClr val="lt1">
                  <a:lumMod val="10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80" name="标题 1"/>
          <p:cNvSpPr>
            <a:spLocks noGrp="1"/>
          </p:cNvSpPr>
          <p:nvPr>
            <p:ph type="title" idx="8"/>
          </p:nvPr>
        </p:nvSpPr>
        <p:spPr/>
        <p:txBody>
          <a:bodyPr>
            <a:normAutofit fontScale="97561"/>
          </a:bodyPr>
          <a:p>
            <a:r>
              <a:rPr altLang="en-US" lang="zh-CN"/>
              <a:t>数字校园的技术支持</a:t>
            </a:r>
            <a:endParaRPr altLang="en-US" lang="zh-CN"/>
          </a:p>
        </p:txBody>
      </p:sp>
      <p:sp>
        <p:nvSpPr>
          <p:cNvPr id="10497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互联网技术：提供稳定、高效的在线交流环境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多媒体技术：支持图片、音频、视频等多种形式的信息传播</a:t>
            </a:r>
            <a:endParaRPr dirty="0" sz="2000" err="1">
              <a:solidFill>
                <a:schemeClr val="tx1">
                  <a:lumMod val="75000"/>
                  <a:lumOff val="25000"/>
                </a:schemeClr>
              </a:solidFill>
              <a:latin typeface="+mn-ea"/>
              <a:ea typeface="+mn-ea"/>
              <a:cs typeface="+mn-ea"/>
              <a:sym typeface="+mn-lt"/>
            </a:endParaRPr>
          </a:p>
        </p:txBody>
      </p:sp>
      <p:sp>
        <p:nvSpPr>
          <p:cNvPr id="10498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安全技术：保障信息传输、存储的安全性</a:t>
            </a:r>
            <a:endParaRPr dirty="0" sz="2000" err="1">
              <a:solidFill>
                <a:schemeClr val="tx1">
                  <a:lumMod val="75000"/>
                  <a:lumOff val="25000"/>
                </a:schemeClr>
              </a:solidFill>
              <a:latin typeface="+mn-ea"/>
              <a:ea typeface="+mn-ea"/>
              <a:cs typeface="+mn-ea"/>
              <a:sym typeface="+mn-lt"/>
            </a:endParaRPr>
          </a:p>
        </p:txBody>
      </p:sp>
      <p:sp>
        <p:nvSpPr>
          <p:cNvPr id="1049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数据库技术：实现信息存储、查询、更新等操作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78" name="标题 1"/>
          <p:cNvSpPr>
            <a:spLocks noGrp="1"/>
          </p:cNvSpPr>
          <p:nvPr>
            <p:ph type="title" idx="8"/>
          </p:nvPr>
        </p:nvSpPr>
        <p:spPr/>
        <p:txBody>
          <a:bodyPr>
            <a:normAutofit fontScale="95122"/>
          </a:bodyPr>
          <a:p>
            <a:r>
              <a:rPr altLang="en-US" lang="zh-CN"/>
              <a:t>数字校园的资源整合</a:t>
            </a:r>
            <a:endParaRPr altLang="en-US" lang="zh-CN"/>
          </a:p>
        </p:txBody>
      </p:sp>
      <p:sp>
        <p:nvSpPr>
          <p:cNvPr id="10498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跨学科交流：促进不同学科之间的交流，开阔师生的视野，增强学术创新能力。</a:t>
            </a:r>
            <a:endParaRPr altLang="zh-CN" dirty="0" sz="1600" lang="en-US">
              <a:solidFill>
                <a:schemeClr val="dk1">
                  <a:lumMod val="80000"/>
                  <a:lumOff val="20000"/>
                </a:schemeClr>
              </a:solidFill>
              <a:latin typeface="+mn-ea"/>
              <a:sym typeface="+mn-ea"/>
            </a:endParaRPr>
          </a:p>
        </p:txBody>
      </p:sp>
      <p:sp>
        <p:nvSpPr>
          <p:cNvPr id="10498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集中资源：将校园内各种资源进行集中整合，方便管理和使用。</a:t>
            </a:r>
            <a:endParaRPr altLang="en-US" dirty="0" sz="1600" lang="zh-CN">
              <a:solidFill>
                <a:schemeClr val="dk1">
                  <a:lumMod val="80000"/>
                  <a:lumOff val="20000"/>
                </a:schemeClr>
              </a:solidFill>
              <a:latin typeface="+mn-ea"/>
              <a:sym typeface="+mn-ea"/>
            </a:endParaRPr>
          </a:p>
        </p:txBody>
      </p:sp>
      <p:sp>
        <p:nvSpPr>
          <p:cNvPr id="10498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共享资源：通过数字校园平台，实现全校师生资源共享，提高资源利用效率。</a:t>
            </a:r>
            <a:endParaRPr altLang="en-US" dirty="0" sz="1600" lang="zh-CN">
              <a:solidFill>
                <a:schemeClr val="dk1">
                  <a:lumMod val="80000"/>
                  <a:lumOff val="20000"/>
                </a:schemeClr>
              </a:solidFill>
              <a:latin typeface="+mn-ea"/>
              <a:sym typeface="+mn-ea"/>
            </a:endParaRPr>
          </a:p>
        </p:txBody>
      </p:sp>
      <p:sp>
        <p:nvSpPr>
          <p:cNvPr id="10499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推动国际化：数字校园构建跨文化交流平台可以推动国际化发展，加强与海外高校、企业等的合作与交流。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68" name="标题 1"/>
          <p:cNvSpPr>
            <a:spLocks noGrp="1"/>
          </p:cNvSpPr>
          <p:nvPr>
            <p:ph type="title" idx="8"/>
          </p:nvPr>
        </p:nvSpPr>
        <p:spPr/>
        <p:txBody>
          <a:bodyPr>
            <a:normAutofit fontScale="97561"/>
          </a:bodyPr>
          <a:p>
            <a:r>
              <a:rPr altLang="en-US" lang="zh-CN"/>
              <a:t>数字校园的互动性</a:t>
            </a:r>
            <a:endParaRPr altLang="en-US" lang="zh-CN"/>
          </a:p>
        </p:txBody>
      </p:sp>
      <p:sp>
        <p:nvSpPr>
          <p:cNvPr id="104997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实时互动：数字校园平台可以实时发布信息，学生和教师可以通过平台进行实时互动，提高沟通效率。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7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7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多样化互动形式：数字校园平台支持多种互动形式，如在线讨论、在线测试、在线调查等，可以满足不同需求。</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促进跨文化交流：数字校园平台可以打破地域限制，将不同文化背景的学生和教师聚集在一起，促进跨文化交流。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提高教学质量：数字校园平台可以提供更加丰富的教学资源，教师可以更好地了解学生的学习情况，提高教学质量。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50" name="标题 1"/>
          <p:cNvSpPr>
            <a:spLocks noGrp="1"/>
          </p:cNvSpPr>
          <p:nvPr>
            <p:ph type="title" idx="4"/>
            <p:custDataLst>
              <p:tags r:id="rId1"/>
            </p:custDataLst>
          </p:nvPr>
        </p:nvSpPr>
        <p:spPr/>
        <p:txBody>
          <a:bodyPr>
            <a:normAutofit fontScale="90000"/>
          </a:bodyPr>
          <a:p>
            <a:r>
              <a:rPr altLang="en-US" lang="zh-CN"/>
              <a:t>数字校园构建跨文化交流平台的实践案例</a:t>
            </a:r>
            <a:endParaRPr altLang="en-US" lang="zh-CN"/>
          </a:p>
        </p:txBody>
      </p:sp>
      <p:sp>
        <p:nvSpPr>
          <p:cNvPr id="1050052" name="文本占位符 2"/>
          <p:cNvSpPr>
            <a:spLocks noGrp="1"/>
          </p:cNvSpPr>
          <p:nvPr>
            <p:ph type="body" idx="1"/>
            <p:custDataLst>
              <p:tags r:id="rId2"/>
            </p:custDataLst>
          </p:nvPr>
        </p:nvSpPr>
        <p:spPr/>
        <p:txBody>
          <a:bodyPr/>
          <a:p>
            <a:r>
              <a:rPr altLang="en-US" dirty="0" lang="zh-CN">
                <a:solidFill>
                  <a:schemeClr val="lt1">
                    <a:lumMod val="100000"/>
                  </a:schemeClr>
                </a:solidFill>
              </a:rPr>
              <a:t>第五章</a:t>
            </a:r>
            <a:endParaRPr altLang="en-US" dirty="0" lang="zh-CN">
              <a:solidFill>
                <a:schemeClr val="lt1">
                  <a:lumMod val="10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50" name="标题 1"/>
          <p:cNvSpPr>
            <a:spLocks noGrp="1"/>
          </p:cNvSpPr>
          <p:nvPr>
            <p:ph type="title" idx="8"/>
          </p:nvPr>
        </p:nvSpPr>
        <p:spPr/>
        <p:txBody>
          <a:bodyPr>
            <a:normAutofit fontScale="97561"/>
          </a:bodyPr>
          <a:p>
            <a:r>
              <a:rPr altLang="en-US" lang="zh-CN"/>
              <a:t>国内外成功案例分析</a:t>
            </a:r>
            <a:endParaRPr altLang="en-US" lang="zh-CN"/>
          </a:p>
        </p:txBody>
      </p:sp>
      <p:sp>
        <p:nvSpPr>
          <p:cNvPr id="105015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国内案例：上海交通大学、清华大学等高校成功构建数字校园，实现了跨文化交流与国际化教育。</a:t>
            </a:r>
            <a:endParaRPr altLang="en-US" dirty="0" sz="1200" lang="zh-CN" spc="150">
              <a:solidFill>
                <a:schemeClr val="tx1">
                  <a:lumMod val="65000"/>
                  <a:lumOff val="35000"/>
                </a:schemeClr>
              </a:solidFill>
              <a:latin typeface="+mn-ea"/>
              <a:sym typeface="+mn-ea"/>
            </a:endParaRPr>
          </a:p>
        </p:txBody>
      </p:sp>
      <p:sp>
        <p:nvSpPr>
          <p:cNvPr id="105015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国外案例：哈佛大学、斯坦福大学等知名学府利用数字技术打造全球教育资源共享平台，推动跨文化交流与国际化人才培养。</a:t>
            </a:r>
            <a:endParaRPr altLang="en-US" dirty="0" sz="1200" lang="zh-CN" spc="150">
              <a:solidFill>
                <a:schemeClr val="tx1">
                  <a:lumMod val="65000"/>
                  <a:lumOff val="35000"/>
                </a:schemeClr>
              </a:solidFill>
              <a:latin typeface="+mn-ea"/>
              <a:sym typeface="+mn-ea"/>
            </a:endParaRPr>
          </a:p>
        </p:txBody>
      </p:sp>
      <p:sp>
        <p:nvSpPr>
          <p:cNvPr id="105015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案例共性：成功的案例都借助数字技术手段，打破地域和时空限制，实现优质教育资源的共享和国际化教育的发展。</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案例启示：数字校园构建跨文化交流平台是推动国际化教育和培养全球化人才的重要途径，可以为师生提供更广阔的发展空间和机会。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16" name="标题 1"/>
          <p:cNvSpPr>
            <a:spLocks noGrp="1"/>
          </p:cNvSpPr>
          <p:nvPr>
            <p:ph type="title" idx="8"/>
          </p:nvPr>
        </p:nvSpPr>
        <p:spPr/>
        <p:txBody>
          <a:bodyPr>
            <a:normAutofit fontScale="97561"/>
          </a:bodyPr>
          <a:p>
            <a:r>
              <a:rPr altLang="en-US" lang="zh-CN"/>
              <a:t>实践案例的启示与借鉴</a:t>
            </a:r>
            <a:endParaRPr altLang="en-US" lang="zh-CN"/>
          </a:p>
        </p:txBody>
      </p:sp>
      <p:sp>
        <p:nvSpPr>
          <p:cNvPr id="10502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增强文化交流，促进文化融合</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培养跨文化意识，提高国际化水平</a:t>
            </a:r>
            <a:endParaRPr dirty="0" sz="2000" err="1">
              <a:solidFill>
                <a:schemeClr val="tx1">
                  <a:lumMod val="75000"/>
                  <a:lumOff val="25000"/>
                </a:schemeClr>
              </a:solidFill>
              <a:latin typeface="+mn-ea"/>
              <a:ea typeface="+mn-ea"/>
              <a:cs typeface="+mn-ea"/>
              <a:sym typeface="+mn-lt"/>
            </a:endParaRPr>
          </a:p>
        </p:txBody>
      </p:sp>
      <p:sp>
        <p:nvSpPr>
          <p:cNvPr id="10502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创新人才培养模式，实现全面发展</a:t>
            </a:r>
            <a:endParaRPr dirty="0" sz="2000" err="1">
              <a:solidFill>
                <a:schemeClr val="tx1">
                  <a:lumMod val="75000"/>
                  <a:lumOff val="25000"/>
                </a:schemeClr>
              </a:solidFill>
              <a:latin typeface="+mn-ea"/>
              <a:ea typeface="+mn-ea"/>
              <a:cs typeface="+mn-ea"/>
              <a:sym typeface="+mn-lt"/>
            </a:endParaRPr>
          </a:p>
        </p:txBody>
      </p:sp>
      <p:sp>
        <p:nvSpPr>
          <p:cNvPr id="1050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推动数字校园建设，提高教育质量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14" name="标题 1"/>
          <p:cNvSpPr>
            <a:spLocks noGrp="1"/>
          </p:cNvSpPr>
          <p:nvPr>
            <p:ph type="title" idx="8"/>
          </p:nvPr>
        </p:nvSpPr>
        <p:spPr/>
        <p:txBody>
          <a:bodyPr>
            <a:normAutofit fontScale="97561"/>
          </a:bodyPr>
          <a:p>
            <a:r>
              <a:rPr altLang="en-US" lang="zh-CN"/>
              <a:t>实践案例的创新与发展</a:t>
            </a:r>
            <a:endParaRPr altLang="en-US" lang="zh-CN"/>
          </a:p>
        </p:txBody>
      </p:sp>
      <p:sp>
        <p:nvSpPr>
          <p:cNvPr id="1050316"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8"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0"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实践案例的背景与意义</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50322"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4"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6" name="TextBox 2"/>
          <p:cNvSpPr txBox="1"/>
          <p:nvPr>
            <p:custDataLst>
              <p:tags r:id="rId6"/>
            </p:custDataLst>
          </p:nvPr>
        </p:nvSpPr>
        <p:spPr>
          <a:xfrm>
            <a:off x="6844646" y="1656170"/>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实践案例的创新点与特色</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328"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0"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2" name="TextBox 2"/>
          <p:cNvSpPr txBox="1"/>
          <p:nvPr>
            <p:custDataLst>
              <p:tags r:id="rId9"/>
            </p:custDataLst>
          </p:nvPr>
        </p:nvSpPr>
        <p:spPr>
          <a:xfrm>
            <a:off x="1765938" y="4301135"/>
            <a:ext cx="3597474" cy="1745263"/>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实践案例的发展趋势与前景</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50334"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6"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8"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实践案例的挑战与对策</a:t>
            </a:r>
            <a:endParaRPr altLang="en-US" b="1" dirty="0" sz="40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96" name="标题 1"/>
          <p:cNvSpPr>
            <a:spLocks noGrp="1"/>
          </p:cNvSpPr>
          <p:nvPr>
            <p:ph type="title" idx="4"/>
            <p:custDataLst>
              <p:tags r:id="rId1"/>
            </p:custDataLst>
          </p:nvPr>
        </p:nvSpPr>
        <p:spPr/>
        <p:txBody>
          <a:bodyPr>
            <a:normAutofit fontScale="90000"/>
          </a:bodyPr>
          <a:p>
            <a:r>
              <a:rPr altLang="en-US" lang="zh-CN"/>
              <a:t>数字校园构建跨文化交流平台的未来展望</a:t>
            </a:r>
            <a:endParaRPr altLang="en-US" lang="zh-CN"/>
          </a:p>
        </p:txBody>
      </p:sp>
      <p:sp>
        <p:nvSpPr>
          <p:cNvPr id="1050398" name="文本占位符 2"/>
          <p:cNvSpPr>
            <a:spLocks noGrp="1"/>
          </p:cNvSpPr>
          <p:nvPr>
            <p:ph type="body" idx="1"/>
            <p:custDataLst>
              <p:tags r:id="rId2"/>
            </p:custDataLst>
          </p:nvPr>
        </p:nvSpPr>
        <p:spPr/>
        <p:txBody>
          <a:bodyPr/>
          <a:p>
            <a:r>
              <a:rPr altLang="en-US" dirty="0" lang="zh-CN">
                <a:solidFill>
                  <a:schemeClr val="lt1">
                    <a:lumMod val="100000"/>
                  </a:schemeClr>
                </a:solidFill>
              </a:rPr>
              <a:t>第六章</a:t>
            </a:r>
            <a:endParaRPr altLang="en-US" dirty="0" lang="zh-CN">
              <a:solidFill>
                <a:schemeClr val="lt1">
                  <a:lumMod val="10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96" name="标题 1"/>
          <p:cNvSpPr>
            <a:spLocks noGrp="1"/>
          </p:cNvSpPr>
          <p:nvPr>
            <p:ph type="title" idx="8"/>
          </p:nvPr>
        </p:nvSpPr>
        <p:spPr/>
        <p:txBody>
          <a:bodyPr>
            <a:normAutofit fontScale="97561"/>
          </a:bodyPr>
          <a:p>
            <a:r>
              <a:rPr altLang="en-US" lang="zh-CN"/>
              <a:t>技术创新推动平台发展</a:t>
            </a:r>
            <a:endParaRPr altLang="en-US" lang="zh-CN"/>
          </a:p>
        </p:txBody>
      </p:sp>
      <p:sp>
        <p:nvSpPr>
          <p:cNvPr id="10504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未来，数字校园将更加注重个性化推荐和智能化服务，提高用户体验。</a:t>
            </a:r>
            <a:endParaRPr altLang="en-US" sz="1400" lang="zh-CN" spc="150">
              <a:solidFill>
                <a:schemeClr val="tx1"/>
              </a:solidFill>
              <a:effectLst/>
              <a:latin typeface="+mn-ea"/>
              <a:sym typeface="+mn-ea"/>
            </a:endParaRPr>
          </a:p>
        </p:txBody>
      </p:sp>
      <p:sp>
        <p:nvSpPr>
          <p:cNvPr id="10505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人工智能、大数据等技术在数字校园中的应用将推动跨文化交流平台的发展。</a:t>
            </a:r>
            <a:endParaRPr altLang="en-US" dirty="0" sz="1400" lang="zh-CN" spc="150">
              <a:solidFill>
                <a:schemeClr val="tx1"/>
              </a:solidFill>
              <a:effectLst/>
              <a:latin typeface="+mn-ea"/>
              <a:sym typeface="+mn-ea"/>
            </a:endParaRPr>
          </a:p>
        </p:txBody>
      </p:sp>
      <p:sp>
        <p:nvSpPr>
          <p:cNvPr id="10505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跨文化交流平台将更加注重内容创新和形式创新，提高文化交流的深度和广度。</a:t>
            </a:r>
            <a:endParaRPr altLang="en-US" sz="1400" lang="zh-CN" spc="150">
              <a:solidFill>
                <a:schemeClr val="tx1"/>
              </a:solidFill>
              <a:effectLst/>
              <a:latin typeface="+mn-ea"/>
              <a:sym typeface="+mn-ea"/>
            </a:endParaRPr>
          </a:p>
        </p:txBody>
      </p:sp>
      <p:sp>
        <p:nvSpPr>
          <p:cNvPr id="10505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数字校园将更加注重与其他领域的合作，推动跨文化交流平台的多元化发展。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70" name="标题 1"/>
          <p:cNvSpPr>
            <a:spLocks noGrp="1"/>
          </p:cNvSpPr>
          <p:nvPr>
            <p:ph type="title" idx="8"/>
          </p:nvPr>
        </p:nvSpPr>
        <p:spPr/>
        <p:txBody>
          <a:bodyPr>
            <a:normAutofit fontScale="90000"/>
          </a:bodyPr>
          <a:p>
            <a:r>
              <a:rPr altLang="en-US" lang="zh-CN"/>
              <a:t>多元化资源整合助力平台拓展</a:t>
            </a:r>
            <a:endParaRPr altLang="en-US" lang="zh-CN"/>
          </a:p>
        </p:txBody>
      </p:sp>
      <p:sp>
        <p:nvSpPr>
          <p:cNvPr id="105057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7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7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7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8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拓展平台：通过多元化资源整合，为跨文化交流提供更广阔的平台，促进不同文化之间的交流与理解。</a:t>
            </a:r>
            <a:endParaRPr altLang="en-US" sz="1400" lang="zh-CN" spc="150">
              <a:solidFill>
                <a:schemeClr val="tx1"/>
              </a:solidFill>
              <a:effectLst/>
              <a:latin typeface="+mn-ea"/>
              <a:sym typeface="+mn-ea"/>
            </a:endParaRPr>
          </a:p>
        </p:txBody>
      </p:sp>
      <p:sp>
        <p:nvSpPr>
          <p:cNvPr id="105058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资源整合：将不同文化背景下的资源进行整合，提供多样化的学习选择。</a:t>
            </a:r>
            <a:endParaRPr altLang="en-US" dirty="0" sz="1400" lang="zh-CN" spc="150">
              <a:solidFill>
                <a:schemeClr val="tx1"/>
              </a:solidFill>
              <a:effectLst/>
              <a:latin typeface="+mn-ea"/>
              <a:sym typeface="+mn-ea"/>
            </a:endParaRPr>
          </a:p>
        </p:txBody>
      </p:sp>
      <p:sp>
        <p:nvSpPr>
          <p:cNvPr id="105058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提升学习体验：通过多元化的学习资源，为学习者提供更丰富、更真实的学习体验，提高学习效果。</a:t>
            </a:r>
            <a:endParaRPr altLang="en-US" sz="1400" lang="zh-CN" spc="150">
              <a:solidFill>
                <a:schemeClr val="tx1"/>
              </a:solidFill>
              <a:effectLst/>
              <a:latin typeface="+mn-ea"/>
              <a:sym typeface="+mn-ea"/>
            </a:endParaRPr>
          </a:p>
        </p:txBody>
      </p:sp>
      <p:sp>
        <p:nvSpPr>
          <p:cNvPr id="1050586"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助力国际化：数字校园构建跨文化交流平台的未来展望中，多元化资源整合将有助于推动教育的国际化和跨文化交流的发展。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44" name="标题 1"/>
          <p:cNvSpPr>
            <a:spLocks noGrp="1"/>
          </p:cNvSpPr>
          <p:nvPr>
            <p:ph type="title" idx="8"/>
          </p:nvPr>
        </p:nvSpPr>
        <p:spPr/>
        <p:txBody>
          <a:bodyPr>
            <a:normAutofit fontScale="90000"/>
          </a:bodyPr>
          <a:p>
            <a:r>
              <a:rPr altLang="en-US" lang="zh-CN"/>
              <a:t>跨文化交流促进全球视野拓展</a:t>
            </a:r>
            <a:endParaRPr altLang="en-US" lang="zh-CN"/>
          </a:p>
        </p:txBody>
      </p:sp>
      <p:sp>
        <p:nvSpPr>
          <p:cNvPr id="105064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4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数字校园构建跨文化交流平台的发展趋势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5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5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跨文化交流在全球化背景下的重要性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65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66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数字校园如何助力跨文化交流平台的拓展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66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6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未来展望：数字校园构建跨文化交流平台的潜力与挑战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26" name="文本占位符 1"/>
          <p:cNvSpPr>
            <a:spLocks noGrp="1"/>
          </p:cNvSpPr>
          <p:nvPr>
            <p:ph type="body" idx="3"/>
            <p:custDataLst>
              <p:tags r:id="rId1"/>
            </p:custDataLst>
          </p:nvPr>
        </p:nvSpPr>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728" name="标题 4"/>
          <p:cNvSpPr>
            <a:spLocks noGrp="1"/>
          </p:cNvSpPr>
          <p:nvPr>
            <p:ph type="title" idx="2"/>
            <p:custDataLst>
              <p:tags r:id="rId2"/>
            </p:custDataLst>
          </p:nvPr>
        </p:nvSpPr>
        <p:spPr/>
        <p:txBody>
          <a:bodyPr/>
          <a:p>
            <a:r>
              <a:rPr altLang="en-US" lang="zh-CN"/>
              <a:t>感谢观看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SUBTYPE" val="b"/>
  <p:tag name="KSO_WM_UNIT_PRESET_TEXT" val="汇报人 : 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8.xml><?xml version="1.0" encoding="utf-8"?>
<p:tagLst xmlns:p="http://schemas.openxmlformats.org/presentationml/2006/main">
  <p:tag name="KSO_WM_UNIT_ISCONTENTSTITLE" val="0"/>
  <p:tag name="KSO_WM_UNIT_ISNUMDGMTITLE" val="0"/>
  <p:tag name="KSO_WM_UNIT_PRESET_TEXT" val="单击此处输入你的正文，文字是您思想的提炼，请尽量言简意赅的阐述观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ISCONTENTSTITLE" val="1"/>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 name="KSO_WM_UNIT_CONTENT_GROUP_TYPE" val="titlestyle"/>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 name="KSO_WM_UNIT_CONTENT_GROUP_TYPE" val="titlestyle"/>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 name="KSO_WM_UNIT_CONTENT_GROUP_TYPE" val="titlestyle"/>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 name="KSO_WM_UNIT_CONTENT_GROUP_TYPE" val="titlestyle"/>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5.xml><?xml version="1.0" encoding="utf-8"?>
<p:tagLst xmlns:p="http://schemas.openxmlformats.org/presentationml/2006/main">
  <p:tag name="KSO_WM_BEAUTIFY_FLAG" val="#wm#"/>
  <p:tag name="KSO_WM_UNIT_PLACING_PICTURE_USER_VIEWPORT" val="{&quot;height&quot;:7510.152755905512,&quot;width&quot;:7454.116535433071}"/>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1.0"/>
</p:tagLst>
</file>

<file path=ppt/tags/tag27.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CONTENT_GROUP_TYPE" val="contentchip"/>
  <p:tag name="KSO_WM_UNIT_TYPE" val="i"/>
  <p:tag name="KSO_WM_UNIT_INDEX" val="5"/>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CONTENT_GROUP_TYPE" val="contentchip"/>
  <p:tag name="KSO_WM_UNIT_TYPE" val="i"/>
  <p:tag name="KSO_WM_UNIT_INDEX" val="6"/>
</p:tagLst>
</file>

<file path=ppt/tags/tag38.xml><?xml version="1.0" encoding="utf-8"?>
<p:tagLst xmlns:p="http://schemas.openxmlformats.org/presentationml/2006/main">
  <p:tag name="KSO_WM_UNIT_PRESET_TEXT" val="第一章"/>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 name="KSO_WM_UNIT_CONTENT_GROUP_TYPE" val="titlestyle"/>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 name="KSO_WM_UNIT_CONTENT_GROUP_TYPE" val="titlestyle"/>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0.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 name="KSO_WM_UNIT_CONTENT_GROUP_TYPE" val="titlestyle"/>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 name="KSO_WM_UNIT_CONTENT_GROUP_TYPE" val="titlestyle"/>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 name="KSO_WM_UNIT_CONTENT_GROUP_TYPE" val="titlestyle"/>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 name="KSO_WM_UNIT_CONTENT_GROUP_TYPE" val="titlestyle"/>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 name="KSO_WM_UNIT_CONTENT_GROUP_TYPE" val="titlestyle"/>
</p:tagLst>
</file>

<file path=ppt/tags/tag74.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 name="KSO_WM_UNIT_CONTENT_GROUP_TYPE" val="titlestyle"/>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 name="KSO_WM_UNIT_CONTENT_GROUP_TYPE" val="titlestyle"/>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 name="KSO_WM_UNIT_CONTENT_GROUP_TYPE" val="titlestyle"/>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 name="KSO_WM_UNIT_CONTENT_GROUP_TYPE" val="titlestyle"/>
</p:tagLst>
</file>

<file path=ppt/tags/tag9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CONTENT_GROUP_TYPE" val="contentchip"/>
  <p:tag name="KSO_WM_UNIT_TYPE" val="i"/>
  <p:tag name="KSO_WM_UNIT_INDEX" val="2"/>
</p:tagLst>
</file>

<file path=ppt/tags/tag102.xml><?xml version="1.0" encoding="utf-8"?>
<p:tagLst xmlns:p="http://schemas.openxmlformats.org/presentationml/2006/main">
  <p:tag name="KSO_WM_UNIT_SUBTYPE" val="b"/>
  <p:tag name="KSO_WM_UNIT_PRESET_TEXT" val="汇报人 : 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 name="KSO_WM_UNIT_CONTENT_GROUP_TYPE" val="titlestyle"/>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 name="KSO_WM_UNIT_CONTENT_GROUP_TYPE" val="titlestyle"/>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 name="KSO_WM_UNIT_CONTENT_GROUP_TYPE" val="titlestyle"/>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 name="KSO_WM_UNIT_CONTENT_GROUP_TYPE" val="titlestyle"/>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标题样式"/>
  <p:tag name="KSO_WM_UNIT_NOCLEAR" val="0"/>
  <p:tag name="KSO_WM_UNIT_TYPE" val="a"/>
  <p:tag name="KSO_WM_UNIT_INDEX" val="1"/>
  <p:tag name="KSO_WM_TEMPLATE_CATEGORY" val="custom"/>
  <p:tag name="KSO_WM_TEMPLATE_INDEX" val="20230253"/>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3"/>
</p:tagLst>
</file>

<file path=ppt/tags/tag11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3"/>
  <p:tag name="KSO_WM_SPECIAL_SOURCE" val="bdnull"/>
  <p:tag name="KSO_WM_TEMPLATE_THUMBS_INDEX" val="1、11"/>
</p:tagLst>
</file>

<file path=ppt/tags/tag12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3_1*f*1"/>
  <p:tag name="KSO_WM_TEMPLATE_CATEGORY" val="custom"/>
  <p:tag name="KSO_WM_TEMPLATE_INDEX" val="20230253"/>
  <p:tag name="KSO_WM_UNIT_LAYERLEVEL" val="1"/>
  <p:tag name="KSO_WM_TAG_VERSION" val="1.0"/>
  <p:tag name="KSO_WM_BEAUTIFY_FLAG" val="#wm#"/>
  <p:tag name="KSO_WM_UNIT_PRESET_TEXT" val="汇报人：WPS"/>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1*a*1"/>
  <p:tag name="KSO_WM_TEMPLATE_CATEGORY" val="custom"/>
  <p:tag name="KSO_WM_TEMPLATE_INDEX" val="20230253"/>
  <p:tag name="KSO_WM_UNIT_LAYERLEVEL" val="1"/>
  <p:tag name="KSO_WM_TAG_VERSION" val="1.0"/>
  <p:tag name="KSO_WM_BEAUTIFY_FLAG" val="#wm#"/>
  <p:tag name="KSO_WM_UNIT_PRESET_TEXT" val="添加文档标题"/>
</p:tagLst>
</file>

<file path=ppt/tags/tag122.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3_1*b*1"/>
  <p:tag name="KSO_WM_TEMPLATE_CATEGORY" val="custom"/>
  <p:tag name="KSO_WM_TEMPLATE_INDEX" val="20230253"/>
  <p:tag name="KSO_WM_UNIT_LAYERLEVEL" val="1"/>
  <p:tag name="KSO_WM_TAG_VERSION" val="1.0"/>
  <p:tag name="KSO_WM_BEAUTIFY_FLAG" val="#wm#"/>
  <p:tag name="KSO_WM_UNIT_PRESET_TEXT" val="单击此处输入你的正文，文字是您思想的提炼，请尽量言简意赅的阐述观点"/>
</p:tagLst>
</file>

<file path=ppt/tags/tag123.xml><?xml version="1.0" encoding="utf-8"?>
<p:tagLst xmlns:p="http://schemas.openxmlformats.org/presentationml/2006/main">
  <p:tag name="KSO_WM_SLIDE_ID" val="custom2023025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3"/>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31.45&quot;,&quot;top&quot;:&quot;33.6&quot;,&quot;width&quot;:&quot;304.45&quot;,&quot;height&quot;:&quot;458.85&quot;}"/>
</p:tagLst>
</file>

<file path=ppt/tags/tag12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6*a*1"/>
  <p:tag name="KSO_WM_TEMPLATE_CATEGORY" val="custom"/>
  <p:tag name="KSO_WM_TEMPLATE_INDEX" val="20230253"/>
  <p:tag name="KSO_WM_UNIT_LAYERLEVEL" val="1"/>
  <p:tag name="KSO_WM_TAG_VERSION" val="1.0"/>
  <p:tag name="KSO_WM_BEAUTIFY_FLAG" val="#wm#"/>
  <p:tag name="KSO_WM_DIAGRAM_GROUP_CODE" val="l1-1"/>
  <p:tag name="KSO_WM_UNIT_PRESET_TEXT" val="目录"/>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1_1"/>
  <p:tag name="KSO_WM_TEMPLATE_CATEGORY" val="custom"/>
  <p:tag name="KSO_WM_TEMPLATE_INDEX" val="20230253"/>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5,&quot;transparency&quot;:0},&quot;type&quot;:1},&quot;glow&quot;:{&quot;colorType&quot;:0},&quot;line&quot;:{&quot;solidLine&quot;:{&quot;brightness&quot;:0.10000000149011612,&quot;colorType&quot;:1,&quot;foreColorIndex&quot;:5,&quot;transparency&quot;:0},&quot;type&quot;:1},&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1_3"/>
  <p:tag name="KSO_WM_TEMPLATE_CATEGORY" val="custom"/>
  <p:tag name="KSO_WM_TEMPLATE_INDEX" val="20230253"/>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3_6*l_h_i*1_1_2"/>
  <p:tag name="KSO_WM_TEMPLATE_CATEGORY" val="custom"/>
  <p:tag name="KSO_WM_TEMPLATE_INDEX" val="20230253"/>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3"/>
  <p:tag name="KSO_WM_UNIT_LAYERLEVEL" val="1_1_1"/>
  <p:tag name="KSO_WM_TAG_VERSION" val="1.0"/>
  <p:tag name="KSO_WM_BEAUTIFY_FLAG" val="#wm#"/>
  <p:tag name="KSO_WM_DIAGRAM_GROUP_CODE" val="l1-1"/>
  <p:tag name="KSO_WM_UNIT_TYPE" val="l_h_a"/>
  <p:tag name="KSO_WM_UNIT_ID" val="custom20230253_6*l_h_a*1_1_1"/>
  <p:tag name="KSO_WM_DIAGRAM_VERSION" val="3"/>
  <p:tag name="KSO_WM_UNIT_PRESET_TEXT" val="目录标题"/>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2_1"/>
  <p:tag name="KSO_WM_TEMPLATE_CATEGORY" val="custom"/>
  <p:tag name="KSO_WM_TEMPLATE_INDEX" val="20230253"/>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5,&quot;transparency&quot;:0},&quot;type&quot;:1},&quot;glow&quot;:{&quot;colorType&quot;:0},&quot;line&quot;:{&quot;solidLine&quot;:{&quot;brightness&quot;:0.10000000149011612,&quot;colorType&quot;:1,&quot;foreColorIndex&quot;:5,&quot;transparency&quot;:0},&quot;type&quot;:1},&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2_3"/>
  <p:tag name="KSO_WM_TEMPLATE_CATEGORY" val="custom"/>
  <p:tag name="KSO_WM_TEMPLATE_INDEX" val="20230253"/>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3_6*l_h_i*1_2_2"/>
  <p:tag name="KSO_WM_TEMPLATE_CATEGORY" val="custom"/>
  <p:tag name="KSO_WM_TEMPLATE_INDEX" val="20230253"/>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3"/>
  <p:tag name="KSO_WM_UNIT_LAYERLEVEL" val="1_1_1"/>
  <p:tag name="KSO_WM_TAG_VERSION" val="1.0"/>
  <p:tag name="KSO_WM_BEAUTIFY_FLAG" val="#wm#"/>
  <p:tag name="KSO_WM_DIAGRAM_GROUP_CODE" val="l1-1"/>
  <p:tag name="KSO_WM_UNIT_TYPE" val="l_h_a"/>
  <p:tag name="KSO_WM_UNIT_ID" val="custom20230253_6*l_h_a*1_2_1"/>
  <p:tag name="KSO_WM_DIAGRAM_VERSION" val="3"/>
  <p:tag name="KSO_WM_UNIT_PRESET_TEXT" val="目录标题"/>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3_1"/>
  <p:tag name="KSO_WM_TEMPLATE_CATEGORY" val="custom"/>
  <p:tag name="KSO_WM_TEMPLATE_INDEX" val="20230253"/>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5,&quot;transparency&quot;:0},&quot;type&quot;:1},&quot;glow&quot;:{&quot;colorType&quot;:0},&quot;line&quot;:{&quot;solidLine&quot;:{&quot;brightness&quot;:0.10000000149011612,&quot;colorType&quot;:1,&quot;foreColorIndex&quot;:5,&quot;transparency&quot;:0},&quot;type&quot;:1},&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3_3"/>
  <p:tag name="KSO_WM_TEMPLATE_CATEGORY" val="custom"/>
  <p:tag name="KSO_WM_TEMPLATE_INDEX" val="20230253"/>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3_6*l_h_i*1_3_2"/>
  <p:tag name="KSO_WM_TEMPLATE_CATEGORY" val="custom"/>
  <p:tag name="KSO_WM_TEMPLATE_INDEX" val="20230253"/>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3"/>
  <p:tag name="KSO_WM_UNIT_LAYERLEVEL" val="1_1_1"/>
  <p:tag name="KSO_WM_TAG_VERSION" val="1.0"/>
  <p:tag name="KSO_WM_BEAUTIFY_FLAG" val="#wm#"/>
  <p:tag name="KSO_WM_DIAGRAM_GROUP_CODE" val="l1-1"/>
  <p:tag name="KSO_WM_UNIT_TYPE" val="l_h_a"/>
  <p:tag name="KSO_WM_UNIT_ID" val="custom20230253_6*l_h_a*1_3_1"/>
  <p:tag name="KSO_WM_DIAGRAM_VERSION" val="3"/>
  <p:tag name="KSO_WM_UNIT_PRESET_TEXT" val="目录标题"/>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4_1"/>
  <p:tag name="KSO_WM_TEMPLATE_CATEGORY" val="custom"/>
  <p:tag name="KSO_WM_TEMPLATE_INDEX" val="20230253"/>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5,&quot;transparency&quot;:0},&quot;type&quot;:1},&quot;glow&quot;:{&quot;colorType&quot;:0},&quot;line&quot;:{&quot;solidLine&quot;:{&quot;brightness&quot;:0.10000000149011612,&quot;colorType&quot;:1,&quot;foreColorIndex&quot;:5,&quot;transparency&quot;:0},&quot;type&quot;:1},&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4_3"/>
  <p:tag name="KSO_WM_TEMPLATE_CATEGORY" val="custom"/>
  <p:tag name="KSO_WM_TEMPLATE_INDEX" val="20230253"/>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3_6*l_h_i*1_4_2"/>
  <p:tag name="KSO_WM_TEMPLATE_CATEGORY" val="custom"/>
  <p:tag name="KSO_WM_TEMPLATE_INDEX" val="20230253"/>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3"/>
  <p:tag name="KSO_WM_UNIT_LAYERLEVEL" val="1_1_1"/>
  <p:tag name="KSO_WM_TAG_VERSION" val="1.0"/>
  <p:tag name="KSO_WM_BEAUTIFY_FLAG" val="#wm#"/>
  <p:tag name="KSO_WM_DIAGRAM_GROUP_CODE" val="l1-1"/>
  <p:tag name="KSO_WM_UNIT_TYPE" val="l_h_a"/>
  <p:tag name="KSO_WM_UNIT_ID" val="custom20230253_6*l_h_a*1_4_1"/>
  <p:tag name="KSO_WM_DIAGRAM_VERSION" val="3"/>
  <p:tag name="KSO_WM_UNIT_PRESET_TEXT" val="目录标题"/>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5_1"/>
  <p:tag name="KSO_WM_TEMPLATE_CATEGORY" val="custom"/>
  <p:tag name="KSO_WM_TEMPLATE_INDEX" val="20230253"/>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5,&quot;transparency&quot;:0},&quot;type&quot;:1},&quot;glow&quot;:{&quot;colorType&quot;:0},&quot;line&quot;:{&quot;solidLine&quot;:{&quot;brightness&quot;:0.10000000149011612,&quot;colorType&quot;:1,&quot;foreColorIndex&quot;:5,&quot;transparency&quot;:0},&quot;type&quot;:1},&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5_3"/>
  <p:tag name="KSO_WM_TEMPLATE_CATEGORY" val="custom"/>
  <p:tag name="KSO_WM_TEMPLATE_INDEX" val="20230253"/>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3_6*l_h_i*1_5_2"/>
  <p:tag name="KSO_WM_TEMPLATE_CATEGORY" val="custom"/>
  <p:tag name="KSO_WM_TEMPLATE_INDEX" val="20230253"/>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3"/>
  <p:tag name="KSO_WM_UNIT_LAYERLEVEL" val="1_1_1"/>
  <p:tag name="KSO_WM_TAG_VERSION" val="1.0"/>
  <p:tag name="KSO_WM_BEAUTIFY_FLAG" val="#wm#"/>
  <p:tag name="KSO_WM_DIAGRAM_GROUP_CODE" val="l1-1"/>
  <p:tag name="KSO_WM_UNIT_TYPE" val="l_h_a"/>
  <p:tag name="KSO_WM_UNIT_ID" val="custom20230253_6*l_h_a*1_5_1"/>
  <p:tag name="KSO_WM_DIAGRAM_VERSION" val="3"/>
  <p:tag name="KSO_WM_UNIT_PRESET_TEXT" val="目录标题"/>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6_1"/>
  <p:tag name="KSO_WM_TEMPLATE_CATEGORY" val="custom"/>
  <p:tag name="KSO_WM_TEMPLATE_INDEX" val="20230253"/>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5,&quot;transparency&quot;:0},&quot;type&quot;:1},&quot;glow&quot;:{&quot;colorType&quot;:0},&quot;line&quot;:{&quot;solidLine&quot;:{&quot;brightness&quot;:0.10000000149011612,&quot;colorType&quot;:1,&quot;foreColorIndex&quot;:5,&quot;transparency&quot;:0},&quot;type&quot;:1},&quot;shadow&quot;:{&quot;colorType&quot;:0},&quot;threeD&quot;:{&quot;curvedSurface&quot;:{&quot;brightness&quot;:0,&quot;colorType&quot;:2,&quot;rgb&quot;:&quot;#000000&quot;},&quot;depth&quot;:{&quot;colorType&quot;:0}}},&quot;text&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3_6*l_h_i*1_6_3"/>
  <p:tag name="KSO_WM_TEMPLATE_CATEGORY" val="custom"/>
  <p:tag name="KSO_WM_TEMPLATE_INDEX" val="20230253"/>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3_6*l_h_i*1_6_2"/>
  <p:tag name="KSO_WM_TEMPLATE_CATEGORY" val="custom"/>
  <p:tag name="KSO_WM_TEMPLATE_INDEX" val="20230253"/>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3"/>
  <p:tag name="KSO_WM_UNIT_LAYERLEVEL" val="1_1_1"/>
  <p:tag name="KSO_WM_TAG_VERSION" val="1.0"/>
  <p:tag name="KSO_WM_BEAUTIFY_FLAG" val="#wm#"/>
  <p:tag name="KSO_WM_DIAGRAM_GROUP_CODE" val="l1-1"/>
  <p:tag name="KSO_WM_UNIT_TYPE" val="l_h_a"/>
  <p:tag name="KSO_WM_UNIT_ID" val="custom20230253_6*l_h_a*1_6_1"/>
  <p:tag name="KSO_WM_DIAGRAM_VERSION" val="3"/>
  <p:tag name="KSO_WM_UNIT_PRESET_TEXT" val="目录标题"/>
  <p:tag name="KSO_WM_DIAGRAM_COLOR_TRICK" val="1"/>
  <p:tag name="KSO_WM_DIAGRAM_COLOR_TEXT_CAN_REMOVE" val="n"/>
  <p:tag name="KSO_WM_DIAGRAM_MAX_ITEMCNT" val="8"/>
  <p:tag name="KSO_WM_DIAGRAM_MIN_ITEMCNT" val="2"/>
  <p:tag name="KSO_WM_DIAGRAM_VIRTUALLY_FRAME" val="{&quot;height&quot;:414.7,&quot;width&quot;:575.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SLIDE_ID" val="custom2023025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3"/>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9*a*1"/>
  <p:tag name="KSO_WM_TEMPLATE_CATEGORY" val="custom"/>
  <p:tag name="KSO_WM_TEMPLATE_INDEX" val="20230253"/>
  <p:tag name="KSO_WM_UNIT_LAYERLEVEL" val="1"/>
  <p:tag name="KSO_WM_TAG_VERSION" val="1.0"/>
  <p:tag name="KSO_WM_BEAUTIFY_FLAG" val="#wm#"/>
  <p:tag name="KSO_WM_UNIT_PRESET_TEXT" val="章节标题"/>
</p:tagLst>
</file>

<file path=ppt/tags/tag1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3_9*e*1"/>
  <p:tag name="KSO_WM_TEMPLATE_CATEGORY" val="custom"/>
  <p:tag name="KSO_WM_TEMPLATE_INDEX" val="20230253"/>
  <p:tag name="KSO_WM_UNIT_LAYERLEVEL" val="1"/>
  <p:tag name="KSO_WM_TAG_VERSION" val="1.0"/>
  <p:tag name="KSO_WM_BEAUTIFY_FLAG" val="#wm#"/>
  <p:tag name="KSO_WM_UNIT_PRESET_TEXT" val="第一章"/>
</p:tagLst>
</file>

<file path=ppt/tags/tag152.xml><?xml version="1.0" encoding="utf-8"?>
<p:tagLst xmlns:p="http://schemas.openxmlformats.org/presentationml/2006/main">
  <p:tag name="KSO_WM_SLIDE_ID" val="custom2023025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3"/>
  <p:tag name="KSO_WM_SLIDE_TYPE" val="sectionTitle"/>
  <p:tag name="KSO_WM_SLIDE_SUBTYPE" val="pureTxt"/>
  <p:tag name="KSO_WM_SLIDE_LAYOUT" val="a_e"/>
  <p:tag name="KSO_WM_SLIDE_LAYOUT_CNT" val="1_1"/>
  <p:tag name="KSO_WM_SPECIAL_SOURCE" val="bdnull"/>
  <p:tag name="KSO_WM_SLIDE_CONTENT_AREA" val="{&quot;left&quot;:&quot;502.3&quot;,&quot;top&quot;:&quot;71.75&quot;,&quot;width&quot;:&quot;267.9&quot;,&quot;height&quot;:&quot;380.2&quot;}"/>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9*a*1"/>
  <p:tag name="KSO_WM_TEMPLATE_CATEGORY" val="custom"/>
  <p:tag name="KSO_WM_TEMPLATE_INDEX" val="20230253"/>
  <p:tag name="KSO_WM_UNIT_LAYERLEVEL" val="1"/>
  <p:tag name="KSO_WM_TAG_VERSION" val="1.0"/>
  <p:tag name="KSO_WM_BEAUTIFY_FLAG" val="#wm#"/>
  <p:tag name="KSO_WM_UNIT_PRESET_TEXT" val="章节标题"/>
</p:tagLst>
</file>

<file path=ppt/tags/tag1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3_9*e*1"/>
  <p:tag name="KSO_WM_TEMPLATE_CATEGORY" val="custom"/>
  <p:tag name="KSO_WM_TEMPLATE_INDEX" val="20230253"/>
  <p:tag name="KSO_WM_UNIT_LAYERLEVEL" val="1"/>
  <p:tag name="KSO_WM_TAG_VERSION" val="1.0"/>
  <p:tag name="KSO_WM_BEAUTIFY_FLAG" val="#wm#"/>
  <p:tag name="KSO_WM_UNIT_PRESET_TEXT" val="第二章"/>
</p:tagLst>
</file>

<file path=ppt/tags/tag155.xml><?xml version="1.0" encoding="utf-8"?>
<p:tagLst xmlns:p="http://schemas.openxmlformats.org/presentationml/2006/main">
  <p:tag name="KSO_WM_SLIDE_ID" val="custom2023025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3"/>
  <p:tag name="KSO_WM_SLIDE_TYPE" val="sectionTitle"/>
  <p:tag name="KSO_WM_SLIDE_SUBTYPE" val="pureTxt"/>
  <p:tag name="KSO_WM_SLIDE_LAYOUT" val="a_e"/>
  <p:tag name="KSO_WM_SLIDE_LAYOUT_CNT" val="1_1"/>
  <p:tag name="KSO_WM_SPECIAL_SOURCE" val="bdnull"/>
  <p:tag name="KSO_WM_SLIDE_CONTENT_AREA" val="{&quot;left&quot;:&quot;502.3&quot;,&quot;top&quot;:&quot;71.75&quot;,&quot;width&quot;:&quot;267.9&quot;,&quot;height&quot;:&quot;380.2&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9*a*1"/>
  <p:tag name="KSO_WM_TEMPLATE_CATEGORY" val="custom"/>
  <p:tag name="KSO_WM_TEMPLATE_INDEX" val="20230253"/>
  <p:tag name="KSO_WM_UNIT_LAYERLEVEL" val="1"/>
  <p:tag name="KSO_WM_TAG_VERSION" val="1.0"/>
  <p:tag name="KSO_WM_BEAUTIFY_FLAG" val="#wm#"/>
  <p:tag name="KSO_WM_UNIT_PRESET_TEXT" val="章节标题"/>
</p:tagLst>
</file>

<file path=ppt/tags/tag1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3_9*e*1"/>
  <p:tag name="KSO_WM_TEMPLATE_CATEGORY" val="custom"/>
  <p:tag name="KSO_WM_TEMPLATE_INDEX" val="20230253"/>
  <p:tag name="KSO_WM_UNIT_LAYERLEVEL" val="1"/>
  <p:tag name="KSO_WM_TAG_VERSION" val="1.0"/>
  <p:tag name="KSO_WM_BEAUTIFY_FLAG" val="#wm#"/>
  <p:tag name="KSO_WM_UNIT_PRESET_TEXT" val="第三章"/>
</p:tagLst>
</file>

<file path=ppt/tags/tag196.xml><?xml version="1.0" encoding="utf-8"?>
<p:tagLst xmlns:p="http://schemas.openxmlformats.org/presentationml/2006/main">
  <p:tag name="KSO_WM_SLIDE_ID" val="custom2023025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3"/>
  <p:tag name="KSO_WM_SLIDE_TYPE" val="sectionTitle"/>
  <p:tag name="KSO_WM_SLIDE_SUBTYPE" val="pureTxt"/>
  <p:tag name="KSO_WM_SLIDE_LAYOUT" val="a_e"/>
  <p:tag name="KSO_WM_SLIDE_LAYOUT_CNT" val="1_1"/>
  <p:tag name="KSO_WM_SPECIAL_SOURCE" val="bdnull"/>
  <p:tag name="KSO_WM_SLIDE_CONTENT_AREA" val="{&quot;left&quot;:&quot;502.3&quot;,&quot;top&quot;:&quot;71.75&quot;,&quot;width&quot;:&quot;267.9&quot;,&quot;height&quot;:&quot;380.2&quot;}"/>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9*a*1"/>
  <p:tag name="KSO_WM_TEMPLATE_CATEGORY" val="custom"/>
  <p:tag name="KSO_WM_TEMPLATE_INDEX" val="20230253"/>
  <p:tag name="KSO_WM_UNIT_LAYERLEVEL" val="1"/>
  <p:tag name="KSO_WM_TAG_VERSION" val="1.0"/>
  <p:tag name="KSO_WM_BEAUTIFY_FLAG" val="#wm#"/>
  <p:tag name="KSO_WM_UNIT_PRESET_TEXT" val="章节标题"/>
</p:tagLst>
</file>

<file path=ppt/tags/tag2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3_9*e*1"/>
  <p:tag name="KSO_WM_TEMPLATE_CATEGORY" val="custom"/>
  <p:tag name="KSO_WM_TEMPLATE_INDEX" val="20230253"/>
  <p:tag name="KSO_WM_UNIT_LAYERLEVEL" val="1"/>
  <p:tag name="KSO_WM_TAG_VERSION" val="1.0"/>
  <p:tag name="KSO_WM_BEAUTIFY_FLAG" val="#wm#"/>
  <p:tag name="KSO_WM_UNIT_PRESET_TEXT" val="第四章"/>
</p:tagLst>
</file>

<file path=ppt/tags/tag235.xml><?xml version="1.0" encoding="utf-8"?>
<p:tagLst xmlns:p="http://schemas.openxmlformats.org/presentationml/2006/main">
  <p:tag name="KSO_WM_SLIDE_ID" val="custom2023025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3"/>
  <p:tag name="KSO_WM_SLIDE_TYPE" val="sectionTitle"/>
  <p:tag name="KSO_WM_SLIDE_SUBTYPE" val="pureTxt"/>
  <p:tag name="KSO_WM_SLIDE_LAYOUT" val="a_e"/>
  <p:tag name="KSO_WM_SLIDE_LAYOUT_CNT" val="1_1"/>
  <p:tag name="KSO_WM_SPECIAL_SOURCE" val="bdnull"/>
  <p:tag name="KSO_WM_SLIDE_CONTENT_AREA" val="{&quot;left&quot;:&quot;502.3&quot;,&quot;top&quot;:&quot;71.75&quot;,&quot;width&quot;:&quot;267.9&quot;,&quot;height&quot;:&quot;380.2&quot;}"/>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9*a*1"/>
  <p:tag name="KSO_WM_TEMPLATE_CATEGORY" val="custom"/>
  <p:tag name="KSO_WM_TEMPLATE_INDEX" val="20230253"/>
  <p:tag name="KSO_WM_UNIT_LAYERLEVEL" val="1"/>
  <p:tag name="KSO_WM_TAG_VERSION" val="1.0"/>
  <p:tag name="KSO_WM_BEAUTIFY_FLAG" val="#wm#"/>
  <p:tag name="KSO_WM_UNIT_PRESET_TEXT" val="章节标题"/>
</p:tagLst>
</file>

<file path=ppt/tags/tag28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3_9*e*1"/>
  <p:tag name="KSO_WM_TEMPLATE_CATEGORY" val="custom"/>
  <p:tag name="KSO_WM_TEMPLATE_INDEX" val="20230253"/>
  <p:tag name="KSO_WM_UNIT_LAYERLEVEL" val="1"/>
  <p:tag name="KSO_WM_TAG_VERSION" val="1.0"/>
  <p:tag name="KSO_WM_BEAUTIFY_FLAG" val="#wm#"/>
  <p:tag name="KSO_WM_UNIT_PRESET_TEXT" val="第五章"/>
</p:tagLst>
</file>

<file path=ppt/tags/tag286.xml><?xml version="1.0" encoding="utf-8"?>
<p:tagLst xmlns:p="http://schemas.openxmlformats.org/presentationml/2006/main">
  <p:tag name="KSO_WM_SLIDE_ID" val="custom2023025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3"/>
  <p:tag name="KSO_WM_SLIDE_TYPE" val="sectionTitle"/>
  <p:tag name="KSO_WM_SLIDE_SUBTYPE" val="pureTxt"/>
  <p:tag name="KSO_WM_SLIDE_LAYOUT" val="a_e"/>
  <p:tag name="KSO_WM_SLIDE_LAYOUT_CNT" val="1_1"/>
  <p:tag name="KSO_WM_SPECIAL_SOURCE" val="bdnull"/>
  <p:tag name="KSO_WM_SLIDE_CONTENT_AREA" val="{&quot;left&quot;:&quot;502.3&quot;,&quot;top&quot;:&quot;71.75&quot;,&quot;width&quot;:&quot;267.9&quot;,&quot;height&quot;:&quot;380.2&quot;}"/>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9*a*1"/>
  <p:tag name="KSO_WM_TEMPLATE_CATEGORY" val="custom"/>
  <p:tag name="KSO_WM_TEMPLATE_INDEX" val="20230253"/>
  <p:tag name="KSO_WM_UNIT_LAYERLEVEL" val="1"/>
  <p:tag name="KSO_WM_TAG_VERSION" val="1.0"/>
  <p:tag name="KSO_WM_BEAUTIFY_FLAG" val="#wm#"/>
  <p:tag name="KSO_WM_UNIT_PRESET_TEXT" val="章节标题"/>
</p:tagLst>
</file>

<file path=ppt/tags/tag3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3_9*e*1"/>
  <p:tag name="KSO_WM_TEMPLATE_CATEGORY" val="custom"/>
  <p:tag name="KSO_WM_TEMPLATE_INDEX" val="20230253"/>
  <p:tag name="KSO_WM_UNIT_LAYERLEVEL" val="1"/>
  <p:tag name="KSO_WM_TAG_VERSION" val="1.0"/>
  <p:tag name="KSO_WM_BEAUTIFY_FLAG" val="#wm#"/>
  <p:tag name="KSO_WM_UNIT_PRESET_TEXT" val="第六章"/>
</p:tagLst>
</file>

<file path=ppt/tags/tag325.xml><?xml version="1.0" encoding="utf-8"?>
<p:tagLst xmlns:p="http://schemas.openxmlformats.org/presentationml/2006/main">
  <p:tag name="KSO_WM_SLIDE_ID" val="custom2023025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3"/>
  <p:tag name="KSO_WM_SLIDE_TYPE" val="sectionTitle"/>
  <p:tag name="KSO_WM_SLIDE_SUBTYPE" val="pureTxt"/>
  <p:tag name="KSO_WM_SLIDE_LAYOUT" val="a_e"/>
  <p:tag name="KSO_WM_SLIDE_LAYOUT_CNT" val="1_1"/>
  <p:tag name="KSO_WM_SPECIAL_SOURCE" val="bdnull"/>
  <p:tag name="KSO_WM_SLIDE_CONTENT_AREA" val="{&quot;left&quot;:&quot;502.3&quot;,&quot;top&quot;:&quot;71.75&quot;,&quot;width&quot;:&quot;267.9&quot;,&quot;height&quot;:&quot;380.2&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3_11*f*1"/>
  <p:tag name="KSO_WM_TEMPLATE_CATEGORY" val="custom"/>
  <p:tag name="KSO_WM_TEMPLATE_INDEX" val="20230253"/>
  <p:tag name="KSO_WM_UNIT_LAYERLEVEL" val="1"/>
  <p:tag name="KSO_WM_TAG_VERSION" val="1.0"/>
  <p:tag name="KSO_WM_BEAUTIFY_FLAG" val="#wm#"/>
  <p:tag name="KSO_WM_UNIT_PRESET_TEXT" val="汇报人：WPS"/>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3_11*a*1"/>
  <p:tag name="KSO_WM_TEMPLATE_CATEGORY" val="custom"/>
  <p:tag name="KSO_WM_TEMPLATE_INDEX" val="20230253"/>
  <p:tag name="KSO_WM_UNIT_LAYERLEVEL" val="1"/>
  <p:tag name="KSO_WM_TAG_VERSION" val="1.0"/>
  <p:tag name="KSO_WM_BEAUTIFY_FLAG" val="#wm#"/>
  <p:tag name="KSO_WM_UNIT_PRESET_TEXT" val="感谢观看"/>
</p:tagLst>
</file>

<file path=ppt/tags/tag356.xml><?xml version="1.0" encoding="utf-8"?>
<p:tagLst xmlns:p="http://schemas.openxmlformats.org/presentationml/2006/main">
  <p:tag name="KSO_WM_SLIDE_ID" val="custom20230253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53"/>
  <p:tag name="KSO_WM_SLIDE_TYPE" val="endPage"/>
  <p:tag name="KSO_WM_SLIDE_SUBTYPE" val="pureTxt"/>
  <p:tag name="KSO_WM_SLIDE_LAYOUT" val="a_f"/>
  <p:tag name="KSO_WM_SLIDE_LAYOUT_CNT" val="1_1"/>
  <p:tag name="KSO_WM_SPECIAL_SOURCE" val="bdnull"/>
  <p:tag name="KSO_WM_SLIDE_CONTENT_AREA" val="{&quot;left&quot;:&quot;225.15&quot;,&quot;top&quot;:&quot;40.6&quot;,&quot;width&quot;:&quot;304.45&quot;,&quot;height&quot;:&quot;458.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9">
      <a:dk1>
        <a:srgbClr val="000000"/>
      </a:dk1>
      <a:lt1>
        <a:srgbClr val="FFFFFF"/>
      </a:lt1>
      <a:dk2>
        <a:srgbClr val="524D40"/>
      </a:dk2>
      <a:lt2>
        <a:srgbClr val="F4EEDC"/>
      </a:lt2>
      <a:accent1>
        <a:srgbClr val="194945"/>
      </a:accent1>
      <a:accent2>
        <a:srgbClr val="42594B"/>
      </a:accent2>
      <a:accent3>
        <a:srgbClr val="6B6950"/>
      </a:accent3>
      <a:accent4>
        <a:srgbClr val="937A56"/>
      </a:accent4>
      <a:accent5>
        <a:srgbClr val="BC8A5B"/>
      </a:accent5>
      <a:accent6>
        <a:srgbClr val="E59A61"/>
      </a:accent6>
      <a:hlink>
        <a:srgbClr val="4472C4"/>
      </a:hlink>
      <a:folHlink>
        <a:srgbClr val="BFBFBF"/>
      </a:folHlink>
    </a:clrScheme>
    <a:fontScheme name="自定义 57">
      <a:majorFont>
        <a:latin typeface="汉仪细秀体简 L"/>
        <a:ea typeface="汉仪细秀体简 L"/>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2023-12-15T09:42:12Z</dcterms:created>
  <dcterms:modified xsi:type="dcterms:W3CDTF">2023-12-15T09:42:12Z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2397815750d84e41b07cdaa22834cd0b_21</vt:lpwstr>
  </property>
</Properties>
</file>