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969" r:id="rId1"/>
    <p:sldMasterId id="2147491006" r:id="rId2"/>
  </p:sldMasterIdLst>
  <p:notesMasterIdLst>
    <p:notesMasterId r:id="rId3"/>
  </p:notesMasterIdLst>
  <p:sldIdLst>
    <p:sldId id="3635" r:id="rId4"/>
    <p:sldId id="3640" r:id="rId5"/>
    <p:sldId id="3644" r:id="rId6"/>
    <p:sldId id="3647" r:id="rId7"/>
    <p:sldId id="3653" r:id="rId9"/>
    <p:sldId id="3656" r:id="rId10"/>
    <p:sldId id="3659" r:id="rId11"/>
    <p:sldId id="3662" r:id="rId12"/>
    <p:sldId id="3665" r:id="rId13"/>
    <p:sldId id="3671" r:id="rId15"/>
    <p:sldId id="3674" r:id="rId16"/>
    <p:sldId id="3677" r:id="rId17"/>
    <p:sldId id="3680" r:id="rId18"/>
    <p:sldId id="3683" r:id="rId19"/>
    <p:sldId id="3689" r:id="rId21"/>
    <p:sldId id="3692" r:id="rId22"/>
    <p:sldId id="3695" r:id="rId23"/>
    <p:sldId id="3698" r:id="rId24"/>
    <p:sldId id="3701" r:id="rId25"/>
    <p:sldId id="3707" r:id="rId27"/>
    <p:sldId id="3710" r:id="rId28"/>
    <p:sldId id="3713" r:id="rId29"/>
    <p:sldId id="3716" r:id="rId30"/>
    <p:sldId id="3719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970" r:id="rId1"/>
    <p:sldLayoutId id="2147490971" r:id="rId2"/>
    <p:sldLayoutId id="2147490972" r:id="rId3"/>
    <p:sldLayoutId id="2147490973" r:id="rId4"/>
    <p:sldLayoutId id="2147490974" r:id="rId5"/>
    <p:sldLayoutId id="2147490975" r:id="rId6"/>
    <p:sldLayoutId id="2147490976" r:id="rId7"/>
    <p:sldLayoutId id="2147490977" r:id="rId8"/>
    <p:sldLayoutId id="2147490978" r:id="rId9"/>
    <p:sldLayoutId id="2147490979" r:id="rId10"/>
    <p:sldLayoutId id="21474909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07" r:id="rId1"/>
    <p:sldLayoutId id="2147491008" r:id="rId2"/>
    <p:sldLayoutId id="2147491009" r:id="rId3"/>
    <p:sldLayoutId id="2147491010" r:id="rId4"/>
    <p:sldLayoutId id="2147491011" r:id="rId5"/>
    <p:sldLayoutId id="2147491012" r:id="rId6"/>
    <p:sldLayoutId id="2147491013" r:id="rId7"/>
    <p:sldLayoutId id="2147491014" r:id="rId8"/>
    <p:sldLayoutId id="2147491015" r:id="rId9"/>
    <p:sldLayoutId id="2147491016" r:id="rId10"/>
    <p:sldLayoutId id="21474910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0.xml"/><Relationship Id="rId2" Type="http://schemas.openxmlformats.org/officeDocument/2006/relationships/tags" Target="../tags/tag731.xml"/><Relationship Id="rId3" Type="http://schemas.openxmlformats.org/officeDocument/2006/relationships/tags" Target="../tags/tag732.xml"/><Relationship Id="rId4" Type="http://schemas.openxmlformats.org/officeDocument/2006/relationships/tags" Target="../tags/tag733.xml"/><Relationship Id="rId5" Type="http://schemas.openxmlformats.org/officeDocument/2006/relationships/tags" Target="../tags/tag734.xml"/><Relationship Id="rId6" Type="http://schemas.openxmlformats.org/officeDocument/2006/relationships/tags" Target="../tags/tag735.xml"/><Relationship Id="rId7" Type="http://schemas.openxmlformats.org/officeDocument/2006/relationships/tags" Target="../tags/tag736.xml"/><Relationship Id="rId8" Type="http://schemas.openxmlformats.org/officeDocument/2006/relationships/tags" Target="../tags/tag737.xml"/><Relationship Id="rId9" Type="http://schemas.openxmlformats.org/officeDocument/2006/relationships/tags" Target="../tags/tag738.xml"/><Relationship Id="rId10" Type="http://schemas.openxmlformats.org/officeDocument/2006/relationships/tags" Target="../tags/tag739.xml"/><Relationship Id="rId11" Type="http://schemas.openxmlformats.org/officeDocument/2006/relationships/tags" Target="../tags/tag740.xml"/><Relationship Id="rId12" Type="http://schemas.openxmlformats.org/officeDocument/2006/relationships/tags" Target="../tags/tag741.xml"/><Relationship Id="rId13" Type="http://schemas.openxmlformats.org/officeDocument/2006/relationships/tags" Target="../tags/tag742.xml"/><Relationship Id="rId14" Type="http://schemas.openxmlformats.org/officeDocument/2006/relationships/tags" Target="../tags/tag743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4.xml"/><Relationship Id="rId2" Type="http://schemas.openxmlformats.org/officeDocument/2006/relationships/tags" Target="../tags/tag745.xml"/><Relationship Id="rId3" Type="http://schemas.openxmlformats.org/officeDocument/2006/relationships/tags" Target="../tags/tag746.xml"/><Relationship Id="rId4" Type="http://schemas.openxmlformats.org/officeDocument/2006/relationships/tags" Target="../tags/tag747.xml"/><Relationship Id="rId5" Type="http://schemas.openxmlformats.org/officeDocument/2006/relationships/tags" Target="../tags/tag748.xml"/><Relationship Id="rId6" Type="http://schemas.openxmlformats.org/officeDocument/2006/relationships/tags" Target="../tags/tag749.xml"/><Relationship Id="rId7" Type="http://schemas.openxmlformats.org/officeDocument/2006/relationships/tags" Target="../tags/tag750.xml"/><Relationship Id="rId8" Type="http://schemas.openxmlformats.org/officeDocument/2006/relationships/tags" Target="../tags/tag751.xml"/><Relationship Id="rId9" Type="http://schemas.openxmlformats.org/officeDocument/2006/relationships/tags" Target="../tags/tag752.xml"/><Relationship Id="rId10" Type="http://schemas.openxmlformats.org/officeDocument/2006/relationships/tags" Target="../tags/tag753.xml"/><Relationship Id="rId11" Type="http://schemas.openxmlformats.org/officeDocument/2006/relationships/tags" Target="../tags/tag754.xml"/><Relationship Id="rId12" Type="http://schemas.openxmlformats.org/officeDocument/2006/relationships/tags" Target="../tags/tag75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6.xml"/><Relationship Id="rId2" Type="http://schemas.openxmlformats.org/officeDocument/2006/relationships/tags" Target="../tags/tag757.xml"/><Relationship Id="rId3" Type="http://schemas.openxmlformats.org/officeDocument/2006/relationships/tags" Target="../tags/tag758.xml"/><Relationship Id="rId4" Type="http://schemas.openxmlformats.org/officeDocument/2006/relationships/tags" Target="../tags/tag759.xml"/><Relationship Id="rId5" Type="http://schemas.openxmlformats.org/officeDocument/2006/relationships/tags" Target="../tags/tag760.xml"/><Relationship Id="rId6" Type="http://schemas.openxmlformats.org/officeDocument/2006/relationships/tags" Target="../tags/tag761.xml"/><Relationship Id="rId7" Type="http://schemas.openxmlformats.org/officeDocument/2006/relationships/tags" Target="../tags/tag762.xml"/><Relationship Id="rId8" Type="http://schemas.openxmlformats.org/officeDocument/2006/relationships/tags" Target="../tags/tag763.xml"/><Relationship Id="rId9" Type="http://schemas.openxmlformats.org/officeDocument/2006/relationships/tags" Target="../tags/tag764.xml"/><Relationship Id="rId10" Type="http://schemas.openxmlformats.org/officeDocument/2006/relationships/tags" Target="../tags/tag765.xml"/><Relationship Id="rId11" Type="http://schemas.openxmlformats.org/officeDocument/2006/relationships/tags" Target="../tags/tag766.xml"/><Relationship Id="rId12" Type="http://schemas.openxmlformats.org/officeDocument/2006/relationships/tags" Target="../tags/tag76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8.xml"/><Relationship Id="rId2" Type="http://schemas.openxmlformats.org/officeDocument/2006/relationships/tags" Target="../tags/tag769.xml"/><Relationship Id="rId3" Type="http://schemas.openxmlformats.org/officeDocument/2006/relationships/tags" Target="../tags/tag770.xml"/><Relationship Id="rId4" Type="http://schemas.openxmlformats.org/officeDocument/2006/relationships/tags" Target="../tags/tag771.xml"/><Relationship Id="rId5" Type="http://schemas.openxmlformats.org/officeDocument/2006/relationships/tags" Target="../tags/tag772.xml"/><Relationship Id="rId6" Type="http://schemas.openxmlformats.org/officeDocument/2006/relationships/tags" Target="../tags/tag773.xml"/><Relationship Id="rId7" Type="http://schemas.openxmlformats.org/officeDocument/2006/relationships/tags" Target="../tags/tag774.xml"/><Relationship Id="rId8" Type="http://schemas.openxmlformats.org/officeDocument/2006/relationships/tags" Target="../tags/tag775.xml"/><Relationship Id="rId9" Type="http://schemas.openxmlformats.org/officeDocument/2006/relationships/tags" Target="../tags/tag776.xml"/><Relationship Id="rId10" Type="http://schemas.openxmlformats.org/officeDocument/2006/relationships/tags" Target="../tags/tag777.xml"/><Relationship Id="rId11" Type="http://schemas.openxmlformats.org/officeDocument/2006/relationships/tags" Target="../tags/tag778.xml"/><Relationship Id="rId12" Type="http://schemas.openxmlformats.org/officeDocument/2006/relationships/tags" Target="../tags/tag77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0.xml"/><Relationship Id="rId2" Type="http://schemas.openxmlformats.org/officeDocument/2006/relationships/tags" Target="../tags/tag781.xml"/><Relationship Id="rId3" Type="http://schemas.openxmlformats.org/officeDocument/2006/relationships/tags" Target="../tags/tag78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3.xml"/><Relationship Id="rId2" Type="http://schemas.openxmlformats.org/officeDocument/2006/relationships/tags" Target="../tags/tag784.xml"/><Relationship Id="rId3" Type="http://schemas.openxmlformats.org/officeDocument/2006/relationships/tags" Target="../tags/tag785.xml"/><Relationship Id="rId4" Type="http://schemas.openxmlformats.org/officeDocument/2006/relationships/tags" Target="../tags/tag786.xml"/><Relationship Id="rId5" Type="http://schemas.openxmlformats.org/officeDocument/2006/relationships/tags" Target="../tags/tag787.xml"/><Relationship Id="rId6" Type="http://schemas.openxmlformats.org/officeDocument/2006/relationships/tags" Target="../tags/tag788.xml"/><Relationship Id="rId7" Type="http://schemas.openxmlformats.org/officeDocument/2006/relationships/tags" Target="../tags/tag789.xml"/><Relationship Id="rId8" Type="http://schemas.openxmlformats.org/officeDocument/2006/relationships/tags" Target="../tags/tag790.xml"/><Relationship Id="rId9" Type="http://schemas.openxmlformats.org/officeDocument/2006/relationships/tags" Target="../tags/tag791.xml"/><Relationship Id="rId10" Type="http://schemas.openxmlformats.org/officeDocument/2006/relationships/tags" Target="../tags/tag792.xml"/><Relationship Id="rId11" Type="http://schemas.openxmlformats.org/officeDocument/2006/relationships/tags" Target="../tags/tag793.xml"/><Relationship Id="rId12" Type="http://schemas.openxmlformats.org/officeDocument/2006/relationships/tags" Target="../tags/tag794.xml"/><Relationship Id="rId13" Type="http://schemas.openxmlformats.org/officeDocument/2006/relationships/tags" Target="../tags/tag795.xml"/><Relationship Id="rId14" Type="http://schemas.openxmlformats.org/officeDocument/2006/relationships/tags" Target="../tags/tag796.xml"/><Relationship Id="rId15" Type="http://schemas.openxmlformats.org/officeDocument/2006/relationships/tags" Target="../tags/tag797.xml"/><Relationship Id="rId16" Type="http://schemas.openxmlformats.org/officeDocument/2006/relationships/tags" Target="../tags/tag798.xml"/><Relationship Id="rId17" Type="http://schemas.openxmlformats.org/officeDocument/2006/relationships/tags" Target="../tags/tag799.xml"/><Relationship Id="rId18" Type="http://schemas.openxmlformats.org/officeDocument/2006/relationships/tags" Target="../tags/tag800.xml"/><Relationship Id="rId19" Type="http://schemas.openxmlformats.org/officeDocument/2006/relationships/tags" Target="../tags/tag801.xml"/><Relationship Id="rId20" Type="http://schemas.openxmlformats.org/officeDocument/2006/relationships/tags" Target="../tags/tag802.xml"/><Relationship Id="rId21" Type="http://schemas.openxmlformats.org/officeDocument/2006/relationships/tags" Target="../tags/tag803.xml"/><Relationship Id="rId22" Type="http://schemas.openxmlformats.org/officeDocument/2006/relationships/tags" Target="../tags/tag804.xml"/><Relationship Id="rId23" Type="http://schemas.openxmlformats.org/officeDocument/2006/relationships/tags" Target="../tags/tag805.xml"/><Relationship Id="rId24" Type="http://schemas.openxmlformats.org/officeDocument/2006/relationships/tags" Target="../tags/tag806.xml"/><Relationship Id="rId25" Type="http://schemas.openxmlformats.org/officeDocument/2006/relationships/tags" Target="../tags/tag807.xml"/><Relationship Id="rId26" Type="http://schemas.openxmlformats.org/officeDocument/2006/relationships/tags" Target="../tags/tag808.xml"/><Relationship Id="rId27" Type="http://schemas.openxmlformats.org/officeDocument/2006/relationships/tags" Target="../tags/tag809.xml"/><Relationship Id="rId28" Type="http://schemas.openxmlformats.org/officeDocument/2006/relationships/tags" Target="../tags/tag810.xml"/><Relationship Id="rId29" Type="http://schemas.openxmlformats.org/officeDocument/2006/relationships/tags" Target="../tags/tag811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2.xml"/><Relationship Id="rId2" Type="http://schemas.openxmlformats.org/officeDocument/2006/relationships/tags" Target="../tags/tag813.xml"/><Relationship Id="rId3" Type="http://schemas.openxmlformats.org/officeDocument/2006/relationships/tags" Target="../tags/tag814.xml"/><Relationship Id="rId4" Type="http://schemas.openxmlformats.org/officeDocument/2006/relationships/tags" Target="../tags/tag815.xml"/><Relationship Id="rId5" Type="http://schemas.openxmlformats.org/officeDocument/2006/relationships/tags" Target="../tags/tag816.xml"/><Relationship Id="rId6" Type="http://schemas.openxmlformats.org/officeDocument/2006/relationships/tags" Target="../tags/tag817.xml"/><Relationship Id="rId7" Type="http://schemas.openxmlformats.org/officeDocument/2006/relationships/tags" Target="../tags/tag818.xml"/><Relationship Id="rId8" Type="http://schemas.openxmlformats.org/officeDocument/2006/relationships/tags" Target="../tags/tag819.xml"/><Relationship Id="rId9" Type="http://schemas.openxmlformats.org/officeDocument/2006/relationships/tags" Target="../tags/tag820.xml"/><Relationship Id="rId10" Type="http://schemas.openxmlformats.org/officeDocument/2006/relationships/tags" Target="../tags/tag821.xml"/><Relationship Id="rId11" Type="http://schemas.openxmlformats.org/officeDocument/2006/relationships/tags" Target="../tags/tag822.xml"/><Relationship Id="rId12" Type="http://schemas.openxmlformats.org/officeDocument/2006/relationships/tags" Target="../tags/tag823.xml"/><Relationship Id="rId13" Type="http://schemas.openxmlformats.org/officeDocument/2006/relationships/tags" Target="../tags/tag824.xml"/><Relationship Id="rId14" Type="http://schemas.openxmlformats.org/officeDocument/2006/relationships/tags" Target="../tags/tag825.xml"/><Relationship Id="rId15" Type="http://schemas.openxmlformats.org/officeDocument/2006/relationships/tags" Target="../tags/tag826.xml"/><Relationship Id="rId16" Type="http://schemas.openxmlformats.org/officeDocument/2006/relationships/tags" Target="../tags/tag827.xml"/><Relationship Id="rId17" Type="http://schemas.openxmlformats.org/officeDocument/2006/relationships/tags" Target="../tags/tag828.xml"/><Relationship Id="rId18" Type="http://schemas.openxmlformats.org/officeDocument/2006/relationships/tags" Target="../tags/tag829.xml"/><Relationship Id="rId19" Type="http://schemas.openxmlformats.org/officeDocument/2006/relationships/tags" Target="../tags/tag830.xml"/><Relationship Id="rId20" Type="http://schemas.openxmlformats.org/officeDocument/2006/relationships/tags" Target="../tags/tag831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32.xml"/><Relationship Id="rId2" Type="http://schemas.openxmlformats.org/officeDocument/2006/relationships/tags" Target="../tags/tag833.xml"/><Relationship Id="rId3" Type="http://schemas.openxmlformats.org/officeDocument/2006/relationships/tags" Target="../tags/tag834.xml"/><Relationship Id="rId4" Type="http://schemas.openxmlformats.org/officeDocument/2006/relationships/tags" Target="../tags/tag835.xml"/><Relationship Id="rId5" Type="http://schemas.openxmlformats.org/officeDocument/2006/relationships/tags" Target="../tags/tag836.xml"/><Relationship Id="rId6" Type="http://schemas.openxmlformats.org/officeDocument/2006/relationships/tags" Target="../tags/tag837.xml"/><Relationship Id="rId7" Type="http://schemas.openxmlformats.org/officeDocument/2006/relationships/tags" Target="../tags/tag838.xml"/><Relationship Id="rId8" Type="http://schemas.openxmlformats.org/officeDocument/2006/relationships/tags" Target="../tags/tag839.xml"/><Relationship Id="rId9" Type="http://schemas.openxmlformats.org/officeDocument/2006/relationships/tags" Target="../tags/tag840.xml"/><Relationship Id="rId10" Type="http://schemas.openxmlformats.org/officeDocument/2006/relationships/tags" Target="../tags/tag841.xml"/><Relationship Id="rId11" Type="http://schemas.openxmlformats.org/officeDocument/2006/relationships/tags" Target="../tags/tag842.xml"/><Relationship Id="rId12" Type="http://schemas.openxmlformats.org/officeDocument/2006/relationships/tags" Target="../tags/tag84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44.xml"/><Relationship Id="rId2" Type="http://schemas.openxmlformats.org/officeDocument/2006/relationships/tags" Target="../tags/tag845.xml"/><Relationship Id="rId3" Type="http://schemas.openxmlformats.org/officeDocument/2006/relationships/tags" Target="../tags/tag846.xml"/><Relationship Id="rId4" Type="http://schemas.openxmlformats.org/officeDocument/2006/relationships/tags" Target="../tags/tag847.xml"/><Relationship Id="rId5" Type="http://schemas.openxmlformats.org/officeDocument/2006/relationships/tags" Target="../tags/tag848.xml"/><Relationship Id="rId6" Type="http://schemas.openxmlformats.org/officeDocument/2006/relationships/tags" Target="../tags/tag849.xml"/><Relationship Id="rId7" Type="http://schemas.openxmlformats.org/officeDocument/2006/relationships/tags" Target="../tags/tag850.xml"/><Relationship Id="rId8" Type="http://schemas.openxmlformats.org/officeDocument/2006/relationships/tags" Target="../tags/tag851.xml"/><Relationship Id="rId9" Type="http://schemas.openxmlformats.org/officeDocument/2006/relationships/tags" Target="../tags/tag852.xml"/><Relationship Id="rId10" Type="http://schemas.openxmlformats.org/officeDocument/2006/relationships/tags" Target="../tags/tag853.xml"/><Relationship Id="rId1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54.xml"/><Relationship Id="rId2" Type="http://schemas.openxmlformats.org/officeDocument/2006/relationships/tags" Target="../tags/tag855.xml"/><Relationship Id="rId3" Type="http://schemas.openxmlformats.org/officeDocument/2006/relationships/tags" Target="../tags/tag85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57.xml"/><Relationship Id="rId2" Type="http://schemas.openxmlformats.org/officeDocument/2006/relationships/tags" Target="../tags/tag858.xml"/><Relationship Id="rId3" Type="http://schemas.openxmlformats.org/officeDocument/2006/relationships/tags" Target="../tags/tag859.xml"/><Relationship Id="rId4" Type="http://schemas.openxmlformats.org/officeDocument/2006/relationships/tags" Target="../tags/tag86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1.xml"/><Relationship Id="rId2" Type="http://schemas.openxmlformats.org/officeDocument/2006/relationships/tags" Target="../tags/tag862.xml"/><Relationship Id="rId3" Type="http://schemas.openxmlformats.org/officeDocument/2006/relationships/tags" Target="../tags/tag863.xml"/><Relationship Id="rId4" Type="http://schemas.openxmlformats.org/officeDocument/2006/relationships/tags" Target="../tags/tag864.xml"/><Relationship Id="rId5" Type="http://schemas.openxmlformats.org/officeDocument/2006/relationships/tags" Target="../tags/tag865.xml"/><Relationship Id="rId6" Type="http://schemas.openxmlformats.org/officeDocument/2006/relationships/tags" Target="../tags/tag866.xml"/><Relationship Id="rId7" Type="http://schemas.openxmlformats.org/officeDocument/2006/relationships/tags" Target="../tags/tag867.xml"/><Relationship Id="rId8" Type="http://schemas.openxmlformats.org/officeDocument/2006/relationships/tags" Target="../tags/tag868.xml"/><Relationship Id="rId9" Type="http://schemas.openxmlformats.org/officeDocument/2006/relationships/tags" Target="../tags/tag869.xml"/><Relationship Id="rId10" Type="http://schemas.openxmlformats.org/officeDocument/2006/relationships/tags" Target="../tags/tag870.xml"/><Relationship Id="rId11" Type="http://schemas.openxmlformats.org/officeDocument/2006/relationships/tags" Target="../tags/tag871.xml"/><Relationship Id="rId12" Type="http://schemas.openxmlformats.org/officeDocument/2006/relationships/tags" Target="../tags/tag87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3.xml"/><Relationship Id="rId2" Type="http://schemas.openxmlformats.org/officeDocument/2006/relationships/tags" Target="../tags/tag874.xml"/><Relationship Id="rId3" Type="http://schemas.openxmlformats.org/officeDocument/2006/relationships/tags" Target="../tags/tag875.xml"/><Relationship Id="rId4" Type="http://schemas.openxmlformats.org/officeDocument/2006/relationships/tags" Target="../tags/tag876.xml"/><Relationship Id="rId5" Type="http://schemas.openxmlformats.org/officeDocument/2006/relationships/tags" Target="../tags/tag877.xml"/><Relationship Id="rId6" Type="http://schemas.openxmlformats.org/officeDocument/2006/relationships/tags" Target="../tags/tag878.xml"/><Relationship Id="rId7" Type="http://schemas.openxmlformats.org/officeDocument/2006/relationships/tags" Target="../tags/tag879.xml"/><Relationship Id="rId8" Type="http://schemas.openxmlformats.org/officeDocument/2006/relationships/tags" Target="../tags/tag880.xml"/><Relationship Id="rId9" Type="http://schemas.openxmlformats.org/officeDocument/2006/relationships/tags" Target="../tags/tag881.xml"/><Relationship Id="rId10" Type="http://schemas.openxmlformats.org/officeDocument/2006/relationships/tags" Target="../tags/tag882.xml"/><Relationship Id="rId11" Type="http://schemas.openxmlformats.org/officeDocument/2006/relationships/tags" Target="../tags/tag883.xml"/><Relationship Id="rId12" Type="http://schemas.openxmlformats.org/officeDocument/2006/relationships/tags" Target="../tags/tag884.xml"/><Relationship Id="rId13" Type="http://schemas.openxmlformats.org/officeDocument/2006/relationships/tags" Target="../tags/tag885.xml"/><Relationship Id="rId14" Type="http://schemas.openxmlformats.org/officeDocument/2006/relationships/tags" Target="../tags/tag886.xml"/><Relationship Id="rId15" Type="http://schemas.openxmlformats.org/officeDocument/2006/relationships/tags" Target="../tags/tag887.xml"/><Relationship Id="rId16" Type="http://schemas.openxmlformats.org/officeDocument/2006/relationships/tags" Target="../tags/tag888.xml"/><Relationship Id="rId17" Type="http://schemas.openxmlformats.org/officeDocument/2006/relationships/tags" Target="../tags/tag889.xml"/><Relationship Id="rId18" Type="http://schemas.openxmlformats.org/officeDocument/2006/relationships/tags" Target="../tags/tag890.xml"/><Relationship Id="rId19" Type="http://schemas.openxmlformats.org/officeDocument/2006/relationships/tags" Target="../tags/tag891.xml"/><Relationship Id="rId20" Type="http://schemas.openxmlformats.org/officeDocument/2006/relationships/tags" Target="../tags/tag892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93.xml"/><Relationship Id="rId2" Type="http://schemas.openxmlformats.org/officeDocument/2006/relationships/tags" Target="../tags/tag894.xml"/><Relationship Id="rId3" Type="http://schemas.openxmlformats.org/officeDocument/2006/relationships/tags" Target="../tags/tag895.xml"/><Relationship Id="rId4" Type="http://schemas.openxmlformats.org/officeDocument/2006/relationships/tags" Target="../tags/tag896.xml"/><Relationship Id="rId5" Type="http://schemas.openxmlformats.org/officeDocument/2006/relationships/tags" Target="../tags/tag897.xml"/><Relationship Id="rId6" Type="http://schemas.openxmlformats.org/officeDocument/2006/relationships/tags" Target="../tags/tag898.xml"/><Relationship Id="rId7" Type="http://schemas.openxmlformats.org/officeDocument/2006/relationships/tags" Target="../tags/tag899.xml"/><Relationship Id="rId8" Type="http://schemas.openxmlformats.org/officeDocument/2006/relationships/tags" Target="../tags/tag900.xml"/><Relationship Id="rId9" Type="http://schemas.openxmlformats.org/officeDocument/2006/relationships/tags" Target="../tags/tag901.xml"/><Relationship Id="rId10" Type="http://schemas.openxmlformats.org/officeDocument/2006/relationships/tags" Target="../tags/tag902.xml"/><Relationship Id="rId11" Type="http://schemas.openxmlformats.org/officeDocument/2006/relationships/tags" Target="../tags/tag903.xml"/><Relationship Id="rId12" Type="http://schemas.openxmlformats.org/officeDocument/2006/relationships/tags" Target="../tags/tag90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05.xml"/><Relationship Id="rId2" Type="http://schemas.openxmlformats.org/officeDocument/2006/relationships/tags" Target="../tags/tag906.xml"/><Relationship Id="rId3" Type="http://schemas.openxmlformats.org/officeDocument/2006/relationships/tags" Target="../tags/tag90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8.xml"/><Relationship Id="rId2" Type="http://schemas.openxmlformats.org/officeDocument/2006/relationships/tags" Target="../tags/tag909.xml"/><Relationship Id="rId3" Type="http://schemas.openxmlformats.org/officeDocument/2006/relationships/tags" Target="../tags/tag910.xml"/><Relationship Id="rId4" Type="http://schemas.openxmlformats.org/officeDocument/2006/relationships/tags" Target="../tags/tag91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2.xml"/><Relationship Id="rId2" Type="http://schemas.openxmlformats.org/officeDocument/2006/relationships/tags" Target="../tags/tag913.xml"/><Relationship Id="rId3" Type="http://schemas.openxmlformats.org/officeDocument/2006/relationships/tags" Target="../tags/tag914.xml"/><Relationship Id="rId4" Type="http://schemas.openxmlformats.org/officeDocument/2006/relationships/tags" Target="../tags/tag915.xml"/><Relationship Id="rId5" Type="http://schemas.openxmlformats.org/officeDocument/2006/relationships/tags" Target="../tags/tag916.xml"/><Relationship Id="rId6" Type="http://schemas.openxmlformats.org/officeDocument/2006/relationships/tags" Target="../tags/tag917.xml"/><Relationship Id="rId7" Type="http://schemas.openxmlformats.org/officeDocument/2006/relationships/tags" Target="../tags/tag918.xml"/><Relationship Id="rId8" Type="http://schemas.openxmlformats.org/officeDocument/2006/relationships/tags" Target="../tags/tag919.xml"/><Relationship Id="rId9" Type="http://schemas.openxmlformats.org/officeDocument/2006/relationships/tags" Target="../tags/tag920.xml"/><Relationship Id="rId10" Type="http://schemas.openxmlformats.org/officeDocument/2006/relationships/tags" Target="../tags/tag921.xml"/><Relationship Id="rId11" Type="http://schemas.openxmlformats.org/officeDocument/2006/relationships/tags" Target="../tags/tag922.xml"/><Relationship Id="rId12" Type="http://schemas.openxmlformats.org/officeDocument/2006/relationships/tags" Target="../tags/tag923.xml"/><Relationship Id="rId13" Type="http://schemas.openxmlformats.org/officeDocument/2006/relationships/tags" Target="../tags/tag924.xml"/><Relationship Id="rId14" Type="http://schemas.openxmlformats.org/officeDocument/2006/relationships/tags" Target="../tags/tag925.xml"/><Relationship Id="rId15" Type="http://schemas.openxmlformats.org/officeDocument/2006/relationships/tags" Target="../tags/tag926.xml"/><Relationship Id="rId16" Type="http://schemas.openxmlformats.org/officeDocument/2006/relationships/tags" Target="../tags/tag927.xml"/><Relationship Id="rId17" Type="http://schemas.openxmlformats.org/officeDocument/2006/relationships/tags" Target="../tags/tag928.xml"/><Relationship Id="rId18" Type="http://schemas.openxmlformats.org/officeDocument/2006/relationships/tags" Target="../tags/tag929.xml"/><Relationship Id="rId19" Type="http://schemas.openxmlformats.org/officeDocument/2006/relationships/tags" Target="../tags/tag930.xml"/><Relationship Id="rId20" Type="http://schemas.openxmlformats.org/officeDocument/2006/relationships/tags" Target="../tags/tag931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2.xml"/><Relationship Id="rId2" Type="http://schemas.openxmlformats.org/officeDocument/2006/relationships/tags" Target="../tags/tag933.xml"/><Relationship Id="rId3" Type="http://schemas.openxmlformats.org/officeDocument/2006/relationships/tags" Target="../tags/tag934.xml"/><Relationship Id="rId4" Type="http://schemas.openxmlformats.org/officeDocument/2006/relationships/tags" Target="../tags/tag935.xml"/><Relationship Id="rId5" Type="http://schemas.openxmlformats.org/officeDocument/2006/relationships/tags" Target="../tags/tag936.xml"/><Relationship Id="rId6" Type="http://schemas.openxmlformats.org/officeDocument/2006/relationships/tags" Target="../tags/tag937.xml"/><Relationship Id="rId7" Type="http://schemas.openxmlformats.org/officeDocument/2006/relationships/tags" Target="../tags/tag938.xml"/><Relationship Id="rId8" Type="http://schemas.openxmlformats.org/officeDocument/2006/relationships/tags" Target="../tags/tag939.xml"/><Relationship Id="rId9" Type="http://schemas.openxmlformats.org/officeDocument/2006/relationships/tags" Target="../tags/tag940.xml"/><Relationship Id="rId10" Type="http://schemas.openxmlformats.org/officeDocument/2006/relationships/tags" Target="../tags/tag941.xml"/><Relationship Id="rId11" Type="http://schemas.openxmlformats.org/officeDocument/2006/relationships/tags" Target="../tags/tag942.xml"/><Relationship Id="rId12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43.xml"/><Relationship Id="rId2" Type="http://schemas.openxmlformats.org/officeDocument/2006/relationships/tags" Target="../tags/tag944.xml"/><Relationship Id="rId3" Type="http://schemas.openxmlformats.org/officeDocument/2006/relationships/tags" Target="../tags/tag945.xml"/><Relationship Id="rId4" Type="http://schemas.openxmlformats.org/officeDocument/2006/relationships/tags" Target="../tags/tag946.xml"/><Relationship Id="rId5" Type="http://schemas.openxmlformats.org/officeDocument/2006/relationships/tags" Target="../tags/tag947.xml"/><Relationship Id="rId6" Type="http://schemas.openxmlformats.org/officeDocument/2006/relationships/tags" Target="../tags/tag948.xml"/><Relationship Id="rId7" Type="http://schemas.openxmlformats.org/officeDocument/2006/relationships/tags" Target="../tags/tag949.xml"/><Relationship Id="rId8" Type="http://schemas.openxmlformats.org/officeDocument/2006/relationships/tags" Target="../tags/tag950.xml"/><Relationship Id="rId9" Type="http://schemas.openxmlformats.org/officeDocument/2006/relationships/tags" Target="../tags/tag951.xml"/><Relationship Id="rId10" Type="http://schemas.openxmlformats.org/officeDocument/2006/relationships/tags" Target="../tags/tag952.xml"/><Relationship Id="rId11" Type="http://schemas.openxmlformats.org/officeDocument/2006/relationships/tags" Target="../tags/tag953.xml"/><Relationship Id="rId12" Type="http://schemas.openxmlformats.org/officeDocument/2006/relationships/tags" Target="../tags/tag95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55.xml"/><Relationship Id="rId2" Type="http://schemas.openxmlformats.org/officeDocument/2006/relationships/tags" Target="../tags/tag956.xml"/><Relationship Id="rId3" Type="http://schemas.openxmlformats.org/officeDocument/2006/relationships/tags" Target="../tags/tag95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保健品行业的成就与展望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保健品行业的现状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保健品行业的成就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保健品行业的发展趋势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保健品行业的展望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保健品行业的现状</a:t>
            </a:r>
            <a:endParaRPr altLang="en-US" lang="zh-CN"/>
          </a:p>
        </p:txBody>
      </p:sp>
      <p:sp>
        <p:nvSpPr>
          <p:cNvPr id="105100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市场规模及增长趋势</a:t>
            </a:r>
            <a:endParaRPr altLang="en-US" lang="zh-CN"/>
          </a:p>
        </p:txBody>
      </p:sp>
      <p:sp>
        <p:nvSpPr>
          <p:cNvPr id="105174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4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4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保健品市场主要消费人群及特点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75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保健品市场主要产品类型及占比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6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6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保健品市场增长率逐年提高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76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6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7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保健品市场规模持续扩大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主要产品类型及特点</a:t>
            </a:r>
            <a:endParaRPr altLang="en-US" lang="zh-CN"/>
          </a:p>
        </p:txBody>
      </p:sp>
      <p:sp>
        <p:nvSpPr>
          <p:cNvPr id="10520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营养补充类：如维生素、矿物质等，针对特定人群提供全面或特定营养补充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功能性食品和饮品：具有特定健康功能的食品和饮品，如低糖、低脂、高纤维等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传统滋补品：如燕窝、阿胶、人参等，具有悠久的历史和文化底蕴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新型保健品：如益生菌、酵素、纳米技术等，具有创新性和高科技含量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消费者群体及需求特点</a:t>
            </a:r>
            <a:endParaRPr altLang="en-US" lang="zh-CN"/>
          </a:p>
        </p:txBody>
      </p:sp>
      <p:sp>
        <p:nvSpPr>
          <p:cNvPr id="10523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消费者群体：中老年人、白领、学生等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需求特点：健康、养生、美容、减肥等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消费习惯：通过药店、超市、电商平台等渠道购买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消费者认知：对保健品功效存在一定认知，但需要加强科学普及和规范市场管理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市场竞争格局及主要企业</a:t>
            </a:r>
            <a:endParaRPr altLang="en-US" lang="zh-CN"/>
          </a:p>
        </p:txBody>
      </p:sp>
      <p:sp>
        <p:nvSpPr>
          <p:cNvPr id="105267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保健品市场的竞争格局：包括国内外主要保健品企业的市场份额、产品特点等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8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8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主要企业介绍：介绍国内外知名的保健品企业，如汤臣倍健、康宝莱等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8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9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市场竞争趋势：分析当前保健品市场的竞争趋势，如品牌竞争、价格竞争等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9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9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行业前景展望：结合当前市场趋势，对保健品行业的未来发展进行展望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0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保健品行业的成就</a:t>
            </a:r>
            <a:endParaRPr altLang="en-US" lang="zh-CN"/>
          </a:p>
        </p:txBody>
      </p:sp>
      <p:sp>
        <p:nvSpPr>
          <p:cNvPr id="10529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行业技术创新及成果</a:t>
            </a:r>
            <a:endParaRPr altLang="en-US" lang="zh-CN"/>
          </a:p>
        </p:txBody>
      </p:sp>
      <p:sp>
        <p:nvSpPr>
          <p:cNvPr id="105372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3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3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3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3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3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4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4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4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4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4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5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5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5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5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5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6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6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6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保健品生产技术的创新与升级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保健品行业的科技人才队伍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保健品行业的技术专利与知识产权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新型保健品的研发与上市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行业品牌建设及影响力提升</a:t>
            </a:r>
            <a:endParaRPr altLang="en-US" lang="zh-CN"/>
          </a:p>
        </p:txBody>
      </p:sp>
      <p:sp>
        <p:nvSpPr>
          <p:cNvPr id="10540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6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6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7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7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保健品行业品牌数量不断增加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品牌营销策略多样化，如广告、公关、社交媒体等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0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8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9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9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品牌国际化趋势明显，越来越多的保健品品牌走向国际市场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品牌知名度和美誉度不断提升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行业标准制定及监管体系完善</a:t>
            </a:r>
            <a:endParaRPr altLang="en-US" lang="zh-CN"/>
          </a:p>
        </p:txBody>
      </p:sp>
      <p:sp>
        <p:nvSpPr>
          <p:cNvPr id="105438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行业标准制定：保健品行业标准逐步完善，为产品质量提供了有力保障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8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9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监管体系完善：政府加强监管力度，确保保健品市场的规范和安全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9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9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行业自律：企业自觉遵守行业规范，提高产品质量和信誉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0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0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消费者意识提高：消费者对保健品的认知和选择更加理性，推动行业健康发展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0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行业社会贡献及社会责任履行</a:t>
            </a:r>
            <a:endParaRPr altLang="en-US" lang="zh-CN"/>
          </a:p>
        </p:txBody>
      </p:sp>
      <p:sp>
        <p:nvSpPr>
          <p:cNvPr id="1054694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917832" y="1290127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96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44066" y="4481696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98" name="任意多边形 4"/>
          <p:cNvSpPr/>
          <p:nvPr>
            <p:custDataLst>
              <p:tags r:id="rId3"/>
            </p:custDataLst>
          </p:nvPr>
        </p:nvSpPr>
        <p:spPr>
          <a:xfrm>
            <a:off x="3125699" y="2226227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00" name="任意多边形 5"/>
          <p:cNvSpPr/>
          <p:nvPr>
            <p:custDataLst>
              <p:tags r:id="rId4"/>
            </p:custDataLst>
          </p:nvPr>
        </p:nvSpPr>
        <p:spPr>
          <a:xfrm flipV="1">
            <a:off x="2978533" y="1490400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25699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 fontScale="74167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行业社会贡献：保健品行业为社会提供了大量的就业机会，促进了经济增长，同时也为消费者提供了健康保障。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704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284080" y="1305484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06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09034" y="4496412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08" name="任意多边形 11"/>
          <p:cNvSpPr/>
          <p:nvPr>
            <p:custDataLst>
              <p:tags r:id="rId8"/>
            </p:custDataLst>
          </p:nvPr>
        </p:nvSpPr>
        <p:spPr>
          <a:xfrm>
            <a:off x="6491946" y="2240943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10" name="任意多边形 12"/>
          <p:cNvSpPr/>
          <p:nvPr>
            <p:custDataLst>
              <p:tags r:id="rId9"/>
            </p:custDataLst>
          </p:nvPr>
        </p:nvSpPr>
        <p:spPr>
          <a:xfrm flipV="1">
            <a:off x="6344781" y="1505756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1946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7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社会责任履行：保健品企业积极履行社会责任，关注环保、公益事业等方面，为社会做出了积极贡献。</a:t>
            </a:r>
            <a:endParaRPr altLang="en-US" baseline="0" b="0" cap="none" dirty="0" sz="17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保健品行业的发展趋势</a:t>
            </a:r>
            <a:endParaRPr altLang="en-US" lang="zh-CN"/>
          </a:p>
        </p:txBody>
      </p:sp>
      <p:sp>
        <p:nvSpPr>
          <p:cNvPr id="105500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健康消费升级推动行业发展</a:t>
            </a:r>
            <a:endParaRPr altLang="en-US" lang="zh-CN"/>
          </a:p>
        </p:txBody>
      </p:sp>
      <p:sp>
        <p:nvSpPr>
          <p:cNvPr id="105574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健康意识增强：消费者对健康生活的追求推动了保健品市场的增长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消费升级：消费者对高品质、高附加值的保健品需求增加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科技驱动：科技在保健品研发、生产中的应用提高了产品质量和效率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政策支持：政府对健康产业的支持为保健品行业提供了良好的发展环境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科技创新引领行业转型升级</a:t>
            </a:r>
            <a:endParaRPr altLang="en-US" lang="zh-CN"/>
          </a:p>
        </p:txBody>
      </p:sp>
      <p:sp>
        <p:nvSpPr>
          <p:cNvPr id="10560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0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0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数字化营销拓展销售渠道和市场份额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0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绿色环保理念引领行业可持续发展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0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科技创新推动保健品行业转型升级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0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智能化生产提高产品质量和生产效率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国际化趋势加速行业拓展</a:t>
            </a:r>
            <a:endParaRPr altLang="en-US" lang="zh-CN"/>
          </a:p>
        </p:txBody>
      </p:sp>
      <p:sp>
        <p:nvSpPr>
          <p:cNvPr id="10563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保健品行业国际化趋势明显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海外市场拓展成为企业重要战略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3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3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国际化趋势推动行业不断创新发展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3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跨国合作与并购成为行业常态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政策法规完善促进行业规范发展</a:t>
            </a:r>
            <a:endParaRPr altLang="en-US" lang="zh-CN"/>
          </a:p>
        </p:txBody>
      </p:sp>
      <p:sp>
        <p:nvSpPr>
          <p:cNvPr id="10566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政策法规不断完善，为保健品行业提供了良好的发展环境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政策法规的完善促进了保健品行业的规范发展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保健品行业在政策法规的引导下，逐渐走向规范化、标准化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政策法规的完善为保健品行业的未来发展提供了有力保障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7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保健品行业的展望</a:t>
            </a:r>
            <a:endParaRPr altLang="en-US" lang="zh-CN"/>
          </a:p>
        </p:txBody>
      </p:sp>
      <p:sp>
        <p:nvSpPr>
          <p:cNvPr id="105698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未来市场规模预测及增长点分析</a:t>
            </a:r>
            <a:endParaRPr altLang="en-US" lang="zh-CN"/>
          </a:p>
        </p:txBody>
      </p:sp>
      <p:sp>
        <p:nvSpPr>
          <p:cNvPr id="105772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市场规模预测：随着人们对健康生活的追求和对保健品的需求增加，未来保健品市场规模将持续扩大。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增长点分析：随着科技的发展和人们对保健品认知的提高，未来保健品行业将出现新的增长点，如个性化定制、智能化生产等。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消费者需求变化：随着消费者对保健品认知的提高，他们对保健品的需求将更加多元化和个性化。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行业竞争格局：随着保健品市场的不断扩大，行业竞争将更加激烈，企业需要不断提高产品质量和服务水平以赢得市场份额。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未来产品创新方向及技术发展趋势</a:t>
            </a:r>
            <a:endParaRPr altLang="en-US" lang="zh-CN"/>
          </a:p>
        </p:txBody>
      </p:sp>
      <p:sp>
        <p:nvSpPr>
          <p:cNvPr id="10580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1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2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2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2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精准营养：根据个人基因、生活习惯等因素，提供定制化的营养补充方案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智能化：将保健品与可穿戴设备、智能家居等结合，实现智能化管理和个性化推荐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0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3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4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跨界融合：将保健品与其他领域的产品进行融合，如与健康食品、医疗器械等结合，开发出更多元化的产品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纳米技术：提高保健品的吸收率和生物利用度，提高保健效果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未来市场竞争格局变化及企业战略调整</a:t>
            </a:r>
            <a:endParaRPr altLang="en-US" lang="zh-CN"/>
          </a:p>
        </p:txBody>
      </p:sp>
      <p:sp>
        <p:nvSpPr>
          <p:cNvPr id="1058340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8342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8344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8346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8348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8350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8352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市场竞争格局变化：保健品行业将面临更加激烈的市场竞争，企业需要加强品牌建设、提高产品质量和服务水平，以赢得更多消费者的青睐。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8354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企业战略调整：企业需要不断调整战略，以适应市场变化和消费者需求的变化。例如，加强研发创新、拓展销售渠道、提高生产效率等。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8356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消费者需求变化：随着消费者对健康和保健意识的提高，他们对保健品的需求也在不断增加。企业需要深入了解消费者需求，推出符合消费者需求的保健品。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8358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政策法规变化：政策法规的变化也会对保健品行业产生重要影响。企业需要关注政策法规的变化，遵守相关法规，以避免不必要的风险。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8360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未来政策法规变化及行业监管要求</a:t>
            </a:r>
            <a:endParaRPr altLang="en-US" lang="zh-CN"/>
          </a:p>
        </p:txBody>
      </p:sp>
      <p:sp>
        <p:nvSpPr>
          <p:cNvPr id="10586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政策法规不断完善，为保健品行业提供有力保障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行业监管力度加强，确保产品质量和安全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未来政策法规变化对保健品行业的影响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行业监管要求对保健品企业的挑战与机遇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5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95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2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5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5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0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5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57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2023-12-17T09:29:35Z</dcterms:created>
  <dcterms:modified xsi:type="dcterms:W3CDTF">2023-12-17T09:29:35Z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480a4d4faa624822a7e3099bf3486894_21</vt:lpwstr>
  </property>
</Properties>
</file>