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7947" r:id="rId1"/>
    <p:sldMasterId id="2147487984" r:id="rId2"/>
  </p:sldMasterIdLst>
  <p:notesMasterIdLst>
    <p:notesMasterId r:id="rId3"/>
  </p:notesMasterIdLst>
  <p:sldIdLst>
    <p:sldId id="2195" r:id="rId4"/>
    <p:sldId id="2200" r:id="rId5"/>
    <p:sldId id="2204" r:id="rId6"/>
    <p:sldId id="2207" r:id="rId7"/>
    <p:sldId id="2210" r:id="rId8"/>
    <p:sldId id="2213" r:id="rId9"/>
    <p:sldId id="2216" r:id="rId10"/>
    <p:sldId id="2219" r:id="rId11"/>
    <p:sldId id="2222" r:id="rId12"/>
    <p:sldId id="2225" r:id="rId13"/>
    <p:sldId id="2228" r:id="rId14"/>
    <p:sldId id="2231" r:id="rId15"/>
    <p:sldId id="2234" r:id="rId16"/>
    <p:sldId id="2237" r:id="rId17"/>
    <p:sldId id="2240" r:id="rId18"/>
    <p:sldId id="2243" r:id="rId19"/>
    <p:sldId id="2246" r:id="rId20"/>
    <p:sldId id="2250" r:id="rId2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tableStyles" Target="tableStyles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18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5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10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3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8.xml"/><Relationship Id="rId2" Type="http://schemas.openxmlformats.org/officeDocument/2006/relationships/image" Target="../media/image2.png"/><Relationship Id="rId3" Type="http://schemas.openxmlformats.org/officeDocument/2006/relationships/tags" Target="../tags/tag9.xml"/><Relationship Id="rId4" Type="http://schemas.openxmlformats.org/officeDocument/2006/relationships/tags" Target="../tags/tag10.xml"/><Relationship Id="rId5" Type="http://schemas.openxmlformats.org/officeDocument/2006/relationships/tags" Target="../tags/tag11.xml"/><Relationship Id="rId6" Type="http://schemas.openxmlformats.org/officeDocument/2006/relationships/tags" Target="../tags/tag12.xml"/><Relationship Id="rId7" Type="http://schemas.openxmlformats.org/officeDocument/2006/relationships/tags" Target="../tags/tag13.xml"/><Relationship Id="rId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4.xml"/><Relationship Id="rId2" Type="http://schemas.openxmlformats.org/officeDocument/2006/relationships/image" Target="../media/image3.png"/><Relationship Id="rId3" Type="http://schemas.openxmlformats.org/officeDocument/2006/relationships/tags" Target="../tags/tag15.xml"/><Relationship Id="rId4" Type="http://schemas.openxmlformats.org/officeDocument/2006/relationships/tags" Target="../tags/tag16.xml"/><Relationship Id="rId5" Type="http://schemas.openxmlformats.org/officeDocument/2006/relationships/tags" Target="../tags/tag17.xml"/><Relationship Id="rId6" Type="http://schemas.openxmlformats.org/officeDocument/2006/relationships/tags" Target="../tags/tag18.xml"/><Relationship Id="rId7" Type="http://schemas.openxmlformats.org/officeDocument/2006/relationships/tags" Target="../tags/tag19.xml"/><Relationship Id="rId8" Type="http://schemas.openxmlformats.org/officeDocument/2006/relationships/tags" Target="../tags/tag20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1.xml"/><Relationship Id="rId2" Type="http://schemas.openxmlformats.org/officeDocument/2006/relationships/image" Target="../media/image4.png"/><Relationship Id="rId3" Type="http://schemas.openxmlformats.org/officeDocument/2006/relationships/tags" Target="../tags/tag22.xml"/><Relationship Id="rId4" Type="http://schemas.openxmlformats.org/officeDocument/2006/relationships/tags" Target="../tags/tag23.xml"/><Relationship Id="rId5" Type="http://schemas.openxmlformats.org/officeDocument/2006/relationships/tags" Target="../tags/tag24.xml"/><Relationship Id="rId6" Type="http://schemas.openxmlformats.org/officeDocument/2006/relationships/tags" Target="../tags/tag25.xml"/><Relationship Id="rId7" Type="http://schemas.openxmlformats.org/officeDocument/2006/relationships/tags" Target="../tags/tag26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7.xml"/><Relationship Id="rId2" Type="http://schemas.openxmlformats.org/officeDocument/2006/relationships/image" Target="../media/image2.png"/><Relationship Id="rId3" Type="http://schemas.openxmlformats.org/officeDocument/2006/relationships/tags" Target="../tags/tag28.xml"/><Relationship Id="rId4" Type="http://schemas.openxmlformats.org/officeDocument/2006/relationships/tags" Target="../tags/tag29.xml"/><Relationship Id="rId5" Type="http://schemas.openxmlformats.org/officeDocument/2006/relationships/tags" Target="../tags/tag30.xml"/><Relationship Id="rId6" Type="http://schemas.openxmlformats.org/officeDocument/2006/relationships/tags" Target="../tags/tag31.xml"/><Relationship Id="rId7" Type="http://schemas.openxmlformats.org/officeDocument/2006/relationships/tags" Target="../tags/tag32.xml"/><Relationship Id="rId8" Type="http://schemas.openxmlformats.org/officeDocument/2006/relationships/tags" Target="../tags/tag33.xml"/><Relationship Id="rId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4.xml"/><Relationship Id="rId2" Type="http://schemas.openxmlformats.org/officeDocument/2006/relationships/image" Target="../media/image2.png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tags" Target="../tags/tag39.xml"/><Relationship Id="rId8" Type="http://schemas.openxmlformats.org/officeDocument/2006/relationships/tags" Target="../tags/tag40.xml"/><Relationship Id="rId9" Type="http://schemas.openxmlformats.org/officeDocument/2006/relationships/tags" Target="../tags/tag41.xml"/><Relationship Id="rId10" Type="http://schemas.openxmlformats.org/officeDocument/2006/relationships/tags" Target="../tags/tag42.xml"/><Relationship Id="rId1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3.xml"/><Relationship Id="rId2" Type="http://schemas.openxmlformats.org/officeDocument/2006/relationships/image" Target="../media/image2.png"/><Relationship Id="rId3" Type="http://schemas.openxmlformats.org/officeDocument/2006/relationships/tags" Target="../tags/tag44.xml"/><Relationship Id="rId4" Type="http://schemas.openxmlformats.org/officeDocument/2006/relationships/tags" Target="../tags/tag45.xml"/><Relationship Id="rId5" Type="http://schemas.openxmlformats.org/officeDocument/2006/relationships/tags" Target="../tags/tag46.xml"/><Relationship Id="rId6" Type="http://schemas.openxmlformats.org/officeDocument/2006/relationships/tags" Target="../tags/tag47.xml"/><Relationship Id="rId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8.xml"/><Relationship Id="rId2" Type="http://schemas.openxmlformats.org/officeDocument/2006/relationships/image" Target="../media/image2.png"/><Relationship Id="rId3" Type="http://schemas.openxmlformats.org/officeDocument/2006/relationships/tags" Target="../tags/tag49.xml"/><Relationship Id="rId4" Type="http://schemas.openxmlformats.org/officeDocument/2006/relationships/tags" Target="../tags/tag50.xml"/><Relationship Id="rId5" Type="http://schemas.openxmlformats.org/officeDocument/2006/relationships/tags" Target="../tags/tag51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2.xml"/><Relationship Id="rId2" Type="http://schemas.openxmlformats.org/officeDocument/2006/relationships/image" Target="../media/image2.png"/><Relationship Id="rId3" Type="http://schemas.openxmlformats.org/officeDocument/2006/relationships/tags" Target="../tags/tag53.xml"/><Relationship Id="rId4" Type="http://schemas.openxmlformats.org/officeDocument/2006/relationships/tags" Target="../tags/tag54.xml"/><Relationship Id="rId5" Type="http://schemas.openxmlformats.org/officeDocument/2006/relationships/tags" Target="../tags/tag55.xml"/><Relationship Id="rId6" Type="http://schemas.openxmlformats.org/officeDocument/2006/relationships/tags" Target="../tags/tag56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image" Target="../media/image2.png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tags" Target="../tags/tag60.xml"/><Relationship Id="rId6" Type="http://schemas.openxmlformats.org/officeDocument/2006/relationships/tags" Target="../tags/tag61.xml"/><Relationship Id="rId7" Type="http://schemas.openxmlformats.org/officeDocument/2006/relationships/tags" Target="../tags/tag62.xml"/><Relationship Id="rId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3.xml"/><Relationship Id="rId2" Type="http://schemas.openxmlformats.org/officeDocument/2006/relationships/image" Target="../media/image5.png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tags" Target="../tags/tag68.xml"/><Relationship Id="rId8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9" descr="演示文稿3_0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66" name="副标题"/>
          <p:cNvSpPr txBox="1">
            <a:spLocks noGrp="1"/>
          </p:cNvSpPr>
          <p:nvPr>
            <p:ph type="body" idx="3" hasCustomPrompt="1"/>
            <p:custDataLst>
              <p:tags r:id="rId3"/>
            </p:custDataLst>
          </p:nvPr>
        </p:nvSpPr>
        <p:spPr>
          <a:xfrm>
            <a:off x="859155" y="1689735"/>
            <a:ext cx="7910195" cy="9899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44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单击此处编辑副标题</a:t>
            </a:r>
            <a:endParaRPr dirty="0">
              <a:sym typeface="+mn-ea"/>
            </a:endParaRPr>
          </a:p>
        </p:txBody>
      </p:sp>
      <p:sp>
        <p:nvSpPr>
          <p:cNvPr id="1048668" name="标题"/>
          <p:cNvSpPr txBox="1">
            <a:spLocks noGrp="1"/>
          </p:cNvSpPr>
          <p:nvPr>
            <p:ph type="title" idx="2" hasCustomPrompt="1"/>
            <p:custDataLst>
              <p:tags r:id="rId4"/>
            </p:custDataLst>
          </p:nvPr>
        </p:nvSpPr>
        <p:spPr>
          <a:xfrm>
            <a:off x="859155" y="2753995"/>
            <a:ext cx="7910195" cy="11703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70" name="署名"/>
          <p:cNvSpPr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859155" y="4304665"/>
            <a:ext cx="1644650" cy="40894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91440" numCol="1" rIns="91440" rtlCol="0" spcCol="0" tIns="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12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672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D997B5FA-0921-464F-AAE1-844C04324D75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4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7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65CE74E-AB26-4998-AD42-012C4C1AD07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8" descr="演示文稿3_0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8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400" y="1296955"/>
            <a:ext cx="10969200" cy="495264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Bold" panose="00000800000000000000" charset="-122"/>
                <a:sym typeface="+mn-ea"/>
              </a:defRPr>
            </a:lvl1pPr>
            <a:lvl2pPr algn="l" defTabSz="914400" eaLnBrk="1" fontAlgn="auto" hangingPunct="1" indent="-228600" latinLnBrk="0" lvl="1" marL="685800" marR="0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Font typeface="Arial" panose="02080604020202020204" pitchFamily="34" charset="0"/>
              <a:buChar char="•"/>
              <a:tabLst>
                <a:tab algn="l" pos="1609725"/>
              </a:tabLst>
              <a:defRPr altLang="en-US" baseline="0" b="0" cap="none" dirty="0" sz="1600" i="0" kern="1200" kumimoji="0" lang="zh-CN" normalizeH="0" spc="15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2pPr>
            <a:lvl3pPr algn="l" defTabSz="914400" eaLnBrk="1" fontAlgn="auto" hangingPunct="1" indent="-228600" latinLnBrk="0" lvl="2" marL="1143000" marR="0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Font typeface="Arial" panose="02080604020202020204" pitchFamily="34" charset="0"/>
              <a:buChar char="•"/>
              <a:defRPr altLang="en-US" baseline="0" b="0" cap="none" dirty="0" sz="1600" i="0" kern="1200" kumimoji="0" lang="zh-CN" normalizeH="0" spc="15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3pPr>
            <a:lvl4pPr algn="l" defTabSz="914400" eaLnBrk="1" fontAlgn="auto" hangingPunct="1" indent="-228600" latinLnBrk="0" lvl="3" marL="1600200" marR="0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Font typeface="Arial" panose="02080604020202020204" pitchFamily="34" charset="0"/>
              <a:buChar char="•"/>
              <a:defRPr altLang="en-US" baseline="0" b="0" cap="none" dirty="0" sz="1600" i="0" kern="1200" kumimoji="0" lang="zh-CN" normalizeH="0" spc="15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4pPr>
            <a:lvl5pPr algn="l" defTabSz="914400" eaLnBrk="1" fontAlgn="auto" hangingPunct="1" indent="-228600" latinLnBrk="0" lvl="4" marL="2057400" marR="0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Font typeface="Arial" panose="02080604020202020204" pitchFamily="34" charset="0"/>
              <a:buChar char="•"/>
              <a:defRPr altLang="en-US" baseline="0" b="0" cap="none" dirty="0" sz="1600" i="0" kern="1200" kumimoji="0" lang="zh-CN" normalizeH="0" spc="15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0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330" y="436880"/>
            <a:ext cx="10968990" cy="574040"/>
          </a:xfrm>
          <a:prstGeom prst="rect"/>
          <a:noFill/>
        </p:spPr>
        <p:txBody>
          <a:bodyPr anchor="b" anchorCtr="0" bIns="0" rtlCol="0" tIns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ctr" lvl="0">
              <a:lnSpc>
                <a:spcPct val="10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682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D997B5FA-0921-464F-AAE1-844C04324D75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4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8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65CE74E-AB26-4998-AD42-012C4C1AD07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8" descr="演示文稿3_0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29" name="直接连接符 7"/>
          <p:cNvCxnSpPr>
            <a:cxnSpLocks/>
          </p:cNvCxnSpPr>
          <p:nvPr>
            <p:custDataLst>
              <p:tags r:id="rId3"/>
            </p:custDataLst>
          </p:nvPr>
        </p:nvCxnSpPr>
        <p:spPr>
          <a:xfrm flipH="1">
            <a:off x="4117975" y="6412230"/>
            <a:ext cx="7478395" cy="0"/>
          </a:xfrm>
          <a:prstGeom prst="line"/>
          <a:ln w="3175">
            <a:solidFill>
              <a:schemeClr val="accent2">
                <a:alpha val="27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88" name="副标题"/>
          <p:cNvSpPr txBox="1">
            <a:spLocks noGrp="1"/>
          </p:cNvSpPr>
          <p:nvPr>
            <p:ph type="body" idx="2" hasCustomPrompt="1"/>
            <p:custDataLst>
              <p:tags r:id="rId4"/>
            </p:custDataLst>
          </p:nvPr>
        </p:nvSpPr>
        <p:spPr>
          <a:xfrm>
            <a:off x="659130" y="1386205"/>
            <a:ext cx="2797810" cy="526415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dist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sz="2400" i="0" kern="1200" kumimoji="0" lang="en-US" noProof="1" normalizeH="0" spc="0" strike="noStrike" u="none">
                <a:solidFill>
                  <a:schemeClr val="accent1">
                    <a:lumMod val="40000"/>
                    <a:lumOff val="60000"/>
                  </a:schemeClr>
                </a:solidFill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dist" lvl="0">
              <a:buClrTx/>
              <a:buSzTx/>
              <a:buFontTx/>
            </a:pPr>
            <a:r>
              <a:rPr dirty="0" err="1">
                <a:sym typeface="+mn-ea"/>
              </a:rPr>
              <a:t>单击编辑副标题</a:t>
            </a:r>
            <a:endParaRPr dirty="0">
              <a:sym typeface="+mn-ea"/>
            </a:endParaRPr>
          </a:p>
        </p:txBody>
      </p:sp>
      <p:sp>
        <p:nvSpPr>
          <p:cNvPr id="1048690" name="标题"/>
          <p:cNvSpPr txBox="1">
            <a:spLocks noGrp="1"/>
          </p:cNvSpPr>
          <p:nvPr>
            <p:ph type="title" idx="1" hasCustomPrompt="1"/>
            <p:custDataLst>
              <p:tags r:id="rId5"/>
            </p:custDataLst>
          </p:nvPr>
        </p:nvSpPr>
        <p:spPr>
          <a:xfrm>
            <a:off x="659130" y="567690"/>
            <a:ext cx="2788920" cy="818515"/>
          </a:xfrm>
          <a:prstGeom prst="rect"/>
          <a:noFill/>
        </p:spPr>
        <p:txBody>
          <a:bodyPr anchor="b" anchorCtr="0" bIns="0" lIns="91440" rIns="9144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44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sp>
        <p:nvSpPr>
          <p:cNvPr id="1048692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D997B5FA-0921-464F-AAE1-844C04324D75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6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65CE74E-AB26-4998-AD42-012C4C1AD07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 descr="演示文稿3_0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98" name="节编号"/>
          <p:cNvSpPr txBox="1"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939165" y="1842135"/>
            <a:ext cx="2371725" cy="1375410"/>
          </a:xfrm>
          <a:prstGeom prst="rect"/>
          <a:noFill/>
        </p:spPr>
        <p:txBody>
          <a:bodyPr anchor="b" anchorCtr="0" bIns="0" lIns="91440" rIns="9144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30000"/>
              </a:lnSpc>
              <a:buClrTx/>
              <a:buSzTx/>
              <a:buFontTx/>
              <a:buNone/>
              <a:defRPr altLang="zh-CN" baseline="0" b="1" cap="none" dirty="0" sz="7200" i="0" kern="1200" kumimoji="0" lang="en-US" noProof="1" normalizeH="0" spc="0" strike="noStrike" u="none">
                <a:ln w="19050">
                  <a:solidFill>
                    <a:schemeClr val="accent1"/>
                  </a:solidFill>
                </a:ln>
                <a:noFill/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dirty="0" err="1">
                <a:sym typeface="+mn-ea"/>
              </a:rPr>
              <a:t>编号</a:t>
            </a:r>
            <a:endParaRPr dirty="0">
              <a:sym typeface="+mn-ea"/>
            </a:endParaRPr>
          </a:p>
        </p:txBody>
      </p:sp>
      <p:sp>
        <p:nvSpPr>
          <p:cNvPr id="1048700" name="标题"/>
          <p:cNvSpPr txBox="1">
            <a:spLocks noGrp="1"/>
          </p:cNvSpPr>
          <p:nvPr>
            <p:ph type="title" idx="1" hasCustomPrompt="1"/>
            <p:custDataLst>
              <p:tags r:id="rId4"/>
            </p:custDataLst>
          </p:nvPr>
        </p:nvSpPr>
        <p:spPr>
          <a:xfrm>
            <a:off x="939165" y="3217545"/>
            <a:ext cx="6174740" cy="1836420"/>
          </a:xfrm>
          <a:prstGeom prst="rect"/>
          <a:noFill/>
        </p:spPr>
        <p:txBody>
          <a:bodyPr anchor="t" anchorCtr="0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48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02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D997B5FA-0921-464F-AAE1-844C04324D75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4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0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65CE74E-AB26-4998-AD42-012C4C1AD07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10" descr="演示文稿3_0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8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 dirty="0">
                <a:solidFill>
                  <a:schemeClr val="tx1"/>
                </a:solidFill>
                <a:sym typeface="+mn-ea"/>
              </a:defRPr>
            </a:lvl1pPr>
            <a:lvl2pPr>
              <a:defRPr dirty="0">
                <a:sym typeface="+mn-ea"/>
              </a:defRPr>
            </a:lvl2pPr>
            <a:lvl3pPr>
              <a:defRPr dirty="0">
                <a:sym typeface="+mn-ea"/>
              </a:defRPr>
            </a:lvl3pPr>
            <a:lvl4pPr>
              <a:defRPr dirty="0">
                <a:sym typeface="+mn-ea"/>
              </a:defRPr>
            </a:lvl4pPr>
            <a:lvl5pPr>
              <a:defRPr dirty="0">
                <a:sym typeface="+mn-ea"/>
              </a:defRPr>
            </a:lvl5pPr>
          </a:lstStyle>
          <a:p>
            <a:pPr fontAlgn="auto" lvl="0" marR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Char char="●"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tabLst>
                <a:tab algn="l" pos="1609725"/>
              </a:tabLs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0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 dirty="0">
                <a:solidFill>
                  <a:schemeClr val="tx1"/>
                </a:solidFill>
                <a:sym typeface="+mn-ea"/>
              </a:defRPr>
            </a:lvl1pPr>
            <a:lvl2pPr>
              <a:defRPr dirty="0">
                <a:sym typeface="+mn-ea"/>
              </a:defRPr>
            </a:lvl2pPr>
            <a:lvl3pPr>
              <a:defRPr dirty="0">
                <a:sym typeface="+mn-ea"/>
              </a:defRPr>
            </a:lvl3pPr>
            <a:lvl4pPr>
              <a:defRPr dirty="0">
                <a:sym typeface="+mn-ea"/>
              </a:defRPr>
            </a:lvl4pPr>
            <a:lvl5pPr>
              <a:defRPr dirty="0">
                <a:sym typeface="+mn-ea"/>
              </a:defRPr>
            </a:lvl5pPr>
          </a:lstStyle>
          <a:p>
            <a:pPr fontAlgn="auto" lvl="0" marR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Char char="●"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tabLst>
                <a:tab algn="l" pos="1609725"/>
              </a:tabLs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2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330" y="436880"/>
            <a:ext cx="10968990" cy="574040"/>
          </a:xfrm>
          <a:prstGeom prst="rect"/>
          <a:noFill/>
        </p:spPr>
        <p:txBody>
          <a:bodyPr anchor="b" anchorCtr="0" bIns="0" rtlCol="0" tIns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ctr" lvl="0">
              <a:lnSpc>
                <a:spcPct val="10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14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D997B5FA-0921-464F-AAE1-844C04324D75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6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8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65CE74E-AB26-4998-AD42-012C4C1AD07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4" descr="演示文稿3_0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20" name="正文"/>
          <p:cNvSpPr txBox="1">
            <a:spLocks noGrp="1"/>
          </p:cNvSpPr>
          <p:nvPr>
            <p:ph idx="5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 dirty="0">
                <a:solidFill>
                  <a:schemeClr val="tx1"/>
                </a:solidFill>
                <a:sym typeface="+mn-ea"/>
              </a:defRPr>
            </a:lvl1pPr>
            <a:lvl2pPr>
              <a:defRPr dirty="0">
                <a:sym typeface="+mn-ea"/>
              </a:defRPr>
            </a:lvl2pPr>
            <a:lvl3pPr>
              <a:defRPr dirty="0">
                <a:sym typeface="+mn-ea"/>
              </a:defRPr>
            </a:lvl3pPr>
            <a:lvl4pPr>
              <a:defRPr dirty="0">
                <a:sym typeface="+mn-ea"/>
              </a:defRPr>
            </a:lvl4pPr>
            <a:lvl5pPr>
              <a:defRPr dirty="0">
                <a:sym typeface="+mn-ea"/>
              </a:defRPr>
            </a:lvl5pPr>
          </a:lstStyle>
          <a:p>
            <a:pPr fontAlgn="auto" lvl="0" marR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Char char="●"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tabLst>
                <a:tab algn="l" pos="1609725"/>
              </a:tabLs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2" name="标题"/>
          <p:cNvSpPr txBox="1">
            <a:spLocks noGrp="1"/>
          </p:cNvSpPr>
          <p:nvPr>
            <p:ph type="title" idx="4"/>
            <p:custDataLst>
              <p:tags r:id="rId4"/>
            </p:custDataLst>
          </p:nvPr>
        </p:nvSpPr>
        <p:spPr>
          <a:xfrm>
            <a:off x="62352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dk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24" name="正文"/>
          <p:cNvSpPr txBox="1">
            <a:spLocks noGrp="1"/>
          </p:cNvSpPr>
          <p:nvPr>
            <p:ph idx="3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 dirty="0">
                <a:solidFill>
                  <a:schemeClr val="tx1"/>
                </a:solidFill>
                <a:sym typeface="+mn-ea"/>
              </a:defRPr>
            </a:lvl1pPr>
            <a:lvl2pPr>
              <a:defRPr dirty="0">
                <a:sym typeface="+mn-ea"/>
              </a:defRPr>
            </a:lvl2pPr>
            <a:lvl3pPr>
              <a:defRPr dirty="0">
                <a:sym typeface="+mn-ea"/>
              </a:defRPr>
            </a:lvl3pPr>
            <a:lvl4pPr>
              <a:defRPr dirty="0">
                <a:sym typeface="+mn-ea"/>
              </a:defRPr>
            </a:lvl4pPr>
            <a:lvl5pPr>
              <a:defRPr dirty="0">
                <a:sym typeface="+mn-ea"/>
              </a:defRPr>
            </a:lvl5pPr>
          </a:lstStyle>
          <a:p>
            <a:pPr fontAlgn="auto" lvl="0" marR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Char char="●"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tabLst>
                <a:tab algn="l" pos="1609725"/>
              </a:tabLs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6" name="标题"/>
          <p:cNvSpPr txBox="1">
            <a:spLocks noGrp="1"/>
          </p:cNvSpPr>
          <p:nvPr>
            <p:ph type="title" idx="2"/>
            <p:custDataLst>
              <p:tags r:id="rId6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dk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28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330" y="436880"/>
            <a:ext cx="10968990" cy="574040"/>
          </a:xfrm>
          <a:prstGeom prst="rect"/>
          <a:noFill/>
        </p:spPr>
        <p:txBody>
          <a:bodyPr anchor="b" anchorCtr="0" bIns="0" rtlCol="0" tIns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ctr" lvl="0">
              <a:lnSpc>
                <a:spcPct val="10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30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D997B5FA-0921-464F-AAE1-844C04324D75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2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34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65CE74E-AB26-4998-AD42-012C4C1AD07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6" descr="演示文稿3_0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36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330" y="436880"/>
            <a:ext cx="10968990" cy="574040"/>
          </a:xfrm>
          <a:prstGeom prst="rect"/>
          <a:noFill/>
        </p:spPr>
        <p:txBody>
          <a:bodyPr anchor="b" anchorCtr="0" bIns="0" rtlCol="0" tIns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ctr" lvl="0">
              <a:lnSpc>
                <a:spcPct val="10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38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D997B5FA-0921-464F-AAE1-844C04324D75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2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65CE74E-AB26-4998-AD42-012C4C1AD07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7" descr="演示文稿3_0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44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D997B5FA-0921-464F-AAE1-844C04324D75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6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8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565CE74E-AB26-4998-AD42-012C4C1AD07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7" descr="演示文稿3_0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  <a:ln>
            <a:noFill/>
            <a:prstDash val="sysDash"/>
          </a:ln>
        </p:spPr>
      </p:pic>
      <p:sp>
        <p:nvSpPr>
          <p:cNvPr id="1048750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437515"/>
            <a:ext cx="10968990" cy="581914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 dirty="0">
                <a:solidFill>
                  <a:schemeClr val="tx1"/>
                </a:solidFill>
                <a:sym typeface="+mn-ea"/>
              </a:defRPr>
            </a:lvl1pPr>
            <a:lvl2pPr>
              <a:defRPr dirty="0">
                <a:sym typeface="+mn-ea"/>
              </a:defRPr>
            </a:lvl2pPr>
            <a:lvl3pPr>
              <a:defRPr dirty="0">
                <a:sym typeface="+mn-ea"/>
              </a:defRPr>
            </a:lvl3pPr>
            <a:lvl4pPr>
              <a:defRPr dirty="0">
                <a:sym typeface="+mn-ea"/>
              </a:defRPr>
            </a:lvl4pPr>
            <a:lvl5pPr>
              <a:defRPr dirty="0">
                <a:sym typeface="+mn-ea"/>
              </a:defRPr>
            </a:lvl5pPr>
          </a:lstStyle>
          <a:p>
            <a:pPr fontAlgn="auto" lvl="0" marR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Char char="●"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tabLst>
                <a:tab algn="l" pos="1609725"/>
              </a:tabLs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D997B5FA-0921-464F-AAE1-844C04324D75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65CE74E-AB26-4998-AD42-012C4C1AD07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7" descr="演示文稿3_0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58" name="副标题"/>
          <p:cNvSpPr txBox="1"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608330" y="1010920"/>
            <a:ext cx="10968990" cy="340995"/>
          </a:xfrm>
          <a:prstGeom prst="rect"/>
          <a:noFill/>
        </p:spPr>
        <p:txBody>
          <a:bodyPr anchor="ctr" anchorCtr="0" bIns="0" rtlCol="0" tIns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solidFill>
                  <a:schemeClr val="accent1">
                    <a:lumMod val="40000"/>
                    <a:lumOff val="6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60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330" y="436880"/>
            <a:ext cx="10968990" cy="574040"/>
          </a:xfrm>
          <a:prstGeom prst="rect"/>
          <a:noFill/>
        </p:spPr>
        <p:txBody>
          <a:bodyPr anchor="b" anchorCtr="0" bIns="0" rtlCol="0" tIns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ctr" lvl="0">
              <a:lnSpc>
                <a:spcPct val="10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2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D997B5FA-0921-464F-AAE1-844C04324D75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6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65CE74E-AB26-4998-AD42-012C4C1AD07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8" descr="演示文稿3_0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68" name="标题"/>
          <p:cNvSpPr txBox="1">
            <a:spLocks noGrp="1"/>
          </p:cNvSpPr>
          <p:nvPr>
            <p:ph type="title" idx="2" hasCustomPrompt="1"/>
            <p:custDataLst>
              <p:tags r:id="rId3"/>
            </p:custDataLst>
          </p:nvPr>
        </p:nvSpPr>
        <p:spPr>
          <a:xfrm>
            <a:off x="5161915" y="1767840"/>
            <a:ext cx="6218555" cy="184467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70" name="署名"/>
          <p:cNvSpPr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5161915" y="4053840"/>
            <a:ext cx="1644650" cy="40894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91440" numCol="1" rIns="91440" rtlCol="0" spcCol="0" tIns="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12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772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D997B5FA-0921-464F-AAE1-844C04324D75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4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65CE74E-AB26-4998-AD42-012C4C1AD07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69.xml"/><Relationship Id="rId13" Type="http://schemas.openxmlformats.org/officeDocument/2006/relationships/image" Target="../media/image2.png"/><Relationship Id="rId14" Type="http://schemas.openxmlformats.org/officeDocument/2006/relationships/tags" Target="../tags/tag70.xml"/><Relationship Id="rId15" Type="http://schemas.openxmlformats.org/officeDocument/2006/relationships/tags" Target="../tags/tag71.xml"/><Relationship Id="rId16" Type="http://schemas.openxmlformats.org/officeDocument/2006/relationships/tags" Target="../tags/tag72.xml"/><Relationship Id="rId17" Type="http://schemas.openxmlformats.org/officeDocument/2006/relationships/tags" Target="../tags/tag73.xml"/><Relationship Id="rId18" Type="http://schemas.openxmlformats.org/officeDocument/2006/relationships/tags" Target="../tags/tag74.xml"/><Relationship Id="rId19" Type="http://schemas.openxmlformats.org/officeDocument/2006/relationships/tags" Target="../tags/tag75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7948" r:id="rId1"/>
    <p:sldLayoutId id="2147487949" r:id="rId2"/>
    <p:sldLayoutId id="2147487950" r:id="rId3"/>
    <p:sldLayoutId id="2147487951" r:id="rId4"/>
    <p:sldLayoutId id="2147487952" r:id="rId5"/>
    <p:sldLayoutId id="2147487953" r:id="rId6"/>
    <p:sldLayoutId id="2147487954" r:id="rId7"/>
    <p:sldLayoutId id="2147487955" r:id="rId8"/>
    <p:sldLayoutId id="2147487956" r:id="rId9"/>
    <p:sldLayoutId id="2147487957" r:id="rId10"/>
    <p:sldLayoutId id="2147487958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6" descr="演示文稿3_04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4" name="日期占位符 8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D997B5FA-0921-464F-AAE1-844C04324D75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6" name="页脚占位符 9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58" name="灯片编号占位符 10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65CE74E-AB26-4998-AD42-012C4C1AD076}" type="slidenum">
              <a:rPr altLang="en-US" lang="zh-CN" smtClean="0"/>
            </a:fld>
            <a:endParaRPr altLang="en-US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1"/>
            <p:custDataLst>
              <p:tags r:id="rId17"/>
            </p:custDataLst>
          </p:nvPr>
        </p:nvSpPr>
        <p:spPr>
          <a:xfrm>
            <a:off x="608330" y="1275128"/>
            <a:ext cx="10968990" cy="4901836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单击此处编辑母版文本样式</a:t>
            </a:r>
            <a:endParaRPr altLang="en-US" dirty="0" lang="zh-CN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第二级</a:t>
            </a:r>
            <a:endParaRPr altLang="en-US" dirty="0" lang="zh-CN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第三级</a:t>
            </a:r>
            <a:endParaRPr altLang="en-US" dirty="0" lang="zh-CN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第四级</a:t>
            </a:r>
            <a:endParaRPr altLang="en-US" dirty="0" lang="zh-CN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第五级</a:t>
            </a:r>
            <a:endParaRPr altLang="en-US" dirty="0" lang="zh-CN">
              <a:sym typeface="+mn-ea"/>
            </a:endParaRPr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608329" y="365125"/>
            <a:ext cx="10968989" cy="730617"/>
          </a:xfrm>
          <a:prstGeom prst="rect"/>
          <a:noFill/>
        </p:spPr>
        <p:txBody>
          <a:bodyPr anchor="b" anchorCtr="0" bIns="0" lIns="91440" rIns="91440" rtlCol="0" tIns="0" vert="horz" wrap="square">
            <a:normAutofit/>
          </a:bodyPr>
          <a:p>
            <a:pPr algn="ctr"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7985" r:id="rId1"/>
    <p:sldLayoutId id="2147487986" r:id="rId2"/>
    <p:sldLayoutId id="2147487987" r:id="rId3"/>
    <p:sldLayoutId id="2147487988" r:id="rId4"/>
    <p:sldLayoutId id="2147487989" r:id="rId5"/>
    <p:sldLayoutId id="2147487990" r:id="rId6"/>
    <p:sldLayoutId id="2147487991" r:id="rId7"/>
    <p:sldLayoutId id="2147487992" r:id="rId8"/>
    <p:sldLayoutId id="2147487993" r:id="rId9"/>
    <p:sldLayoutId id="2147487994" r:id="rId10"/>
    <p:sldLayoutId id="2147487995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0" cap="none" dirty="0" sz="3200" i="0" kern="1200" kumimoji="0" lang="zh-CN" normalizeH="0" spc="0" strike="noStrike" u="none" smtClean="0">
          <a:solidFill>
            <a:schemeClr val="accent1"/>
          </a:solidFill>
          <a:latin typeface="+mj-ea"/>
          <a:ea typeface="+mj-ea"/>
          <a:cs typeface="MiSans Normal" panose="00000500000000000000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dirty="0" sz="18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MiSans Bold" panose="00000800000000000000" charset="-122"/>
          <a:sym typeface="+mn-ea"/>
        </a:defRPr>
      </a:lvl1pPr>
      <a:lvl2pPr algn="l" defTabSz="914400" eaLnBrk="1" fontAlgn="auto" hangingPunct="1" indent="-228600" latinLnBrk="0" marL="685800" marR="0" rtl="0">
        <a:lnSpc>
          <a:spcPct val="120000"/>
        </a:lnSpc>
        <a:spcBef>
          <a:spcPts val="1200"/>
        </a:spcBef>
        <a:spcAft>
          <a:spcPts val="0"/>
        </a:spcAft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MiSans Normal" panose="00000500000000000000" charset="-122"/>
        </a:defRPr>
      </a:lvl2pPr>
      <a:lvl3pPr algn="l" defTabSz="914400" eaLnBrk="1" fontAlgn="auto" hangingPunct="1" indent="-228600" latinLnBrk="0" marL="1143000" marR="0" rtl="0">
        <a:lnSpc>
          <a:spcPct val="120000"/>
        </a:lnSpc>
        <a:spcBef>
          <a:spcPts val="1200"/>
        </a:spcBef>
        <a:spcAft>
          <a:spcPts val="0"/>
        </a:spcAft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MiSans Normal" panose="00000500000000000000" charset="-122"/>
        </a:defRPr>
      </a:lvl3pPr>
      <a:lvl4pPr algn="l" defTabSz="914400" eaLnBrk="1" fontAlgn="auto" hangingPunct="1" indent="-228600" latinLnBrk="0" marL="1600200" marR="0" rtl="0">
        <a:lnSpc>
          <a:spcPct val="120000"/>
        </a:lnSpc>
        <a:spcBef>
          <a:spcPts val="1200"/>
        </a:spcBef>
        <a:spcAft>
          <a:spcPts val="0"/>
        </a:spcAft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MiSans Normal" panose="00000500000000000000" charset="-122"/>
        </a:defRPr>
      </a:lvl4pPr>
      <a:lvl5pPr algn="l" defTabSz="914400" eaLnBrk="1" fontAlgn="auto" hangingPunct="1" indent="-228600" latinLnBrk="0" marL="2057400" marR="0" rtl="0">
        <a:lnSpc>
          <a:spcPct val="120000"/>
        </a:lnSpc>
        <a:spcBef>
          <a:spcPts val="1200"/>
        </a:spcBef>
        <a:spcAft>
          <a:spcPts val="0"/>
        </a:spcAft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MiSans Normal" panose="00000500000000000000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6.xml"/><Relationship Id="rId2" Type="http://schemas.openxmlformats.org/officeDocument/2006/relationships/tags" Target="../tags/tag77.xml"/><Relationship Id="rId3" Type="http://schemas.openxmlformats.org/officeDocument/2006/relationships/tags" Target="../tags/tag78.xml"/><Relationship Id="rId4" Type="http://schemas.openxmlformats.org/officeDocument/2006/relationships/tags" Target="../tags/tag79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0.xml"/><Relationship Id="rId2" Type="http://schemas.openxmlformats.org/officeDocument/2006/relationships/tags" Target="../tags/tag81.xml"/><Relationship Id="rId3" Type="http://schemas.openxmlformats.org/officeDocument/2006/relationships/tags" Target="../tags/tag82.xml"/><Relationship Id="rId4" Type="http://schemas.openxmlformats.org/officeDocument/2006/relationships/tags" Target="../tags/tag83.xml"/><Relationship Id="rId5" Type="http://schemas.openxmlformats.org/officeDocument/2006/relationships/tags" Target="../tags/tag84.xml"/><Relationship Id="rId6" Type="http://schemas.openxmlformats.org/officeDocument/2006/relationships/tags" Target="../tags/tag85.xml"/><Relationship Id="rId7" Type="http://schemas.openxmlformats.org/officeDocument/2006/relationships/tags" Target="../tags/tag86.xml"/><Relationship Id="rId8" Type="http://schemas.openxmlformats.org/officeDocument/2006/relationships/tags" Target="../tags/tag87.xml"/><Relationship Id="rId9" Type="http://schemas.openxmlformats.org/officeDocument/2006/relationships/tags" Target="../tags/tag88.xml"/><Relationship Id="rId10" Type="http://schemas.openxmlformats.org/officeDocument/2006/relationships/slideLayout" Target="../slideLayouts/slideLayout14.xml"/><Relationship Id="rId11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89.xml"/><Relationship Id="rId2" Type="http://schemas.openxmlformats.org/officeDocument/2006/relationships/tags" Target="../tags/tag90.xml"/><Relationship Id="rId3" Type="http://schemas.openxmlformats.org/officeDocument/2006/relationships/tags" Target="../tags/tag91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92.xml"/><Relationship Id="rId2" Type="http://schemas.openxmlformats.org/officeDocument/2006/relationships/tags" Target="../tags/tag93.xml"/><Relationship Id="rId3" Type="http://schemas.openxmlformats.org/officeDocument/2006/relationships/tags" Target="../tags/tag94.xml"/><Relationship Id="rId4" Type="http://schemas.openxmlformats.org/officeDocument/2006/relationships/tags" Target="../tags/tag95.xml"/><Relationship Id="rId5" Type="http://schemas.openxmlformats.org/officeDocument/2006/relationships/tags" Target="../tags/tag96.xml"/><Relationship Id="rId6" Type="http://schemas.openxmlformats.org/officeDocument/2006/relationships/tags" Target="../tags/tag97.xml"/><Relationship Id="rId7" Type="http://schemas.openxmlformats.org/officeDocument/2006/relationships/tags" Target="../tags/tag98.xml"/><Relationship Id="rId8" Type="http://schemas.openxmlformats.org/officeDocument/2006/relationships/tags" Target="../tags/tag99.xml"/><Relationship Id="rId9" Type="http://schemas.openxmlformats.org/officeDocument/2006/relationships/tags" Target="../tags/tag100.xml"/><Relationship Id="rId10" Type="http://schemas.openxmlformats.org/officeDocument/2006/relationships/tags" Target="../tags/tag101.xml"/><Relationship Id="rId11" Type="http://schemas.openxmlformats.org/officeDocument/2006/relationships/tags" Target="../tags/tag102.xml"/><Relationship Id="rId12" Type="http://schemas.openxmlformats.org/officeDocument/2006/relationships/tags" Target="../tags/tag103.xml"/><Relationship Id="rId13" Type="http://schemas.openxmlformats.org/officeDocument/2006/relationships/tags" Target="../tags/tag104.xml"/><Relationship Id="rId14" Type="http://schemas.openxmlformats.org/officeDocument/2006/relationships/tags" Target="../tags/tag105.xml"/><Relationship Id="rId15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06.xml"/><Relationship Id="rId2" Type="http://schemas.openxmlformats.org/officeDocument/2006/relationships/tags" Target="../tags/tag107.xml"/><Relationship Id="rId3" Type="http://schemas.openxmlformats.org/officeDocument/2006/relationships/tags" Target="../tags/tag108.xml"/><Relationship Id="rId4" Type="http://schemas.openxmlformats.org/officeDocument/2006/relationships/tags" Target="../tags/tag109.xml"/><Relationship Id="rId5" Type="http://schemas.openxmlformats.org/officeDocument/2006/relationships/tags" Target="../tags/tag110.xml"/><Relationship Id="rId6" Type="http://schemas.openxmlformats.org/officeDocument/2006/relationships/tags" Target="../tags/tag111.xml"/><Relationship Id="rId7" Type="http://schemas.openxmlformats.org/officeDocument/2006/relationships/tags" Target="../tags/tag112.xml"/><Relationship Id="rId8" Type="http://schemas.openxmlformats.org/officeDocument/2006/relationships/tags" Target="../tags/tag113.xml"/><Relationship Id="rId9" Type="http://schemas.openxmlformats.org/officeDocument/2006/relationships/tags" Target="../tags/tag114.xml"/><Relationship Id="rId10" Type="http://schemas.openxmlformats.org/officeDocument/2006/relationships/tags" Target="../tags/tag115.xml"/><Relationship Id="rId11" Type="http://schemas.openxmlformats.org/officeDocument/2006/relationships/tags" Target="../tags/tag116.xml"/><Relationship Id="rId12" Type="http://schemas.openxmlformats.org/officeDocument/2006/relationships/tags" Target="../tags/tag117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18.xml"/><Relationship Id="rId2" Type="http://schemas.openxmlformats.org/officeDocument/2006/relationships/tags" Target="../tags/tag119.xml"/><Relationship Id="rId3" Type="http://schemas.openxmlformats.org/officeDocument/2006/relationships/tags" Target="../tags/tag120.xml"/><Relationship Id="rId4" Type="http://schemas.openxmlformats.org/officeDocument/2006/relationships/tags" Target="../tags/tag121.xml"/><Relationship Id="rId5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22.xml"/><Relationship Id="rId2" Type="http://schemas.openxmlformats.org/officeDocument/2006/relationships/tags" Target="../tags/tag123.xml"/><Relationship Id="rId3" Type="http://schemas.openxmlformats.org/officeDocument/2006/relationships/tags" Target="../tags/tag124.xml"/><Relationship Id="rId4" Type="http://schemas.openxmlformats.org/officeDocument/2006/relationships/tags" Target="../tags/tag125.xml"/><Relationship Id="rId5" Type="http://schemas.openxmlformats.org/officeDocument/2006/relationships/tags" Target="../tags/tag126.xml"/><Relationship Id="rId6" Type="http://schemas.openxmlformats.org/officeDocument/2006/relationships/tags" Target="../tags/tag127.xml"/><Relationship Id="rId7" Type="http://schemas.openxmlformats.org/officeDocument/2006/relationships/tags" Target="../tags/tag128.xml"/><Relationship Id="rId8" Type="http://schemas.openxmlformats.org/officeDocument/2006/relationships/tags" Target="../tags/tag129.xml"/><Relationship Id="rId9" Type="http://schemas.openxmlformats.org/officeDocument/2006/relationships/tags" Target="../tags/tag130.xml"/><Relationship Id="rId10" Type="http://schemas.openxmlformats.org/officeDocument/2006/relationships/tags" Target="../tags/tag131.xml"/><Relationship Id="rId11" Type="http://schemas.openxmlformats.org/officeDocument/2006/relationships/tags" Target="../tags/tag132.xml"/><Relationship Id="rId12" Type="http://schemas.openxmlformats.org/officeDocument/2006/relationships/tags" Target="../tags/tag133.xml"/><Relationship Id="rId13" Type="http://schemas.openxmlformats.org/officeDocument/2006/relationships/tags" Target="../tags/tag134.xml"/><Relationship Id="rId14" Type="http://schemas.openxmlformats.org/officeDocument/2006/relationships/tags" Target="../tags/tag135.xml"/><Relationship Id="rId15" Type="http://schemas.openxmlformats.org/officeDocument/2006/relationships/tags" Target="../tags/tag136.xml"/><Relationship Id="rId16" Type="http://schemas.openxmlformats.org/officeDocument/2006/relationships/tags" Target="../tags/tag137.xml"/><Relationship Id="rId17" Type="http://schemas.openxmlformats.org/officeDocument/2006/relationships/tags" Target="../tags/tag138.xml"/><Relationship Id="rId18" Type="http://schemas.openxmlformats.org/officeDocument/2006/relationships/tags" Target="../tags/tag139.xml"/><Relationship Id="rId19" Type="http://schemas.openxmlformats.org/officeDocument/2006/relationships/tags" Target="../tags/tag140.xml"/><Relationship Id="rId20" Type="http://schemas.openxmlformats.org/officeDocument/2006/relationships/tags" Target="../tags/tag141.xml"/><Relationship Id="rId21" Type="http://schemas.openxmlformats.org/officeDocument/2006/relationships/tags" Target="../tags/tag142.xml"/><Relationship Id="rId22" Type="http://schemas.openxmlformats.org/officeDocument/2006/relationships/tags" Target="../tags/tag143.xml"/><Relationship Id="rId23" Type="http://schemas.openxmlformats.org/officeDocument/2006/relationships/tags" Target="../tags/tag144.xml"/><Relationship Id="rId24" Type="http://schemas.openxmlformats.org/officeDocument/2006/relationships/tags" Target="../tags/tag145.xml"/><Relationship Id="rId25" Type="http://schemas.openxmlformats.org/officeDocument/2006/relationships/tags" Target="../tags/tag146.xml"/><Relationship Id="rId26" Type="http://schemas.openxmlformats.org/officeDocument/2006/relationships/tags" Target="../tags/tag147.xml"/><Relationship Id="rId27" Type="http://schemas.openxmlformats.org/officeDocument/2006/relationships/tags" Target="../tags/tag148.xml"/><Relationship Id="rId28" Type="http://schemas.openxmlformats.org/officeDocument/2006/relationships/tags" Target="../tags/tag149.xml"/><Relationship Id="rId29" Type="http://schemas.openxmlformats.org/officeDocument/2006/relationships/tags" Target="../tags/tag150.xml"/><Relationship Id="rId30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1.xml"/><Relationship Id="rId2" Type="http://schemas.openxmlformats.org/officeDocument/2006/relationships/tags" Target="../tags/tag152.xml"/><Relationship Id="rId3" Type="http://schemas.openxmlformats.org/officeDocument/2006/relationships/tags" Target="../tags/tag153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54.xml"/><Relationship Id="rId2" Type="http://schemas.openxmlformats.org/officeDocument/2006/relationships/tags" Target="../tags/tag155.xml"/><Relationship Id="rId3" Type="http://schemas.openxmlformats.org/officeDocument/2006/relationships/tags" Target="../tags/tag156.xml"/><Relationship Id="rId4" Type="http://schemas.openxmlformats.org/officeDocument/2006/relationships/tags" Target="../tags/tag157.xml"/><Relationship Id="rId5" Type="http://schemas.openxmlformats.org/officeDocument/2006/relationships/tags" Target="../tags/tag158.xml"/><Relationship Id="rId6" Type="http://schemas.openxmlformats.org/officeDocument/2006/relationships/tags" Target="../tags/tag159.xml"/><Relationship Id="rId7" Type="http://schemas.openxmlformats.org/officeDocument/2006/relationships/tags" Target="../tags/tag160.xml"/><Relationship Id="rId8" Type="http://schemas.openxmlformats.org/officeDocument/2006/relationships/tags" Target="../tags/tag161.xml"/><Relationship Id="rId9" Type="http://schemas.openxmlformats.org/officeDocument/2006/relationships/tags" Target="../tags/tag162.xml"/><Relationship Id="rId10" Type="http://schemas.openxmlformats.org/officeDocument/2006/relationships/tags" Target="../tags/tag163.xml"/><Relationship Id="rId11" Type="http://schemas.openxmlformats.org/officeDocument/2006/relationships/tags" Target="../tags/tag164.xml"/><Relationship Id="rId12" Type="http://schemas.openxmlformats.org/officeDocument/2006/relationships/tags" Target="../tags/tag165.xml"/><Relationship Id="rId13" Type="http://schemas.openxmlformats.org/officeDocument/2006/relationships/tags" Target="../tags/tag166.xml"/><Relationship Id="rId14" Type="http://schemas.openxmlformats.org/officeDocument/2006/relationships/tags" Target="../tags/tag167.xml"/><Relationship Id="rId15" Type="http://schemas.openxmlformats.org/officeDocument/2006/relationships/tags" Target="../tags/tag168.xml"/><Relationship Id="rId16" Type="http://schemas.openxmlformats.org/officeDocument/2006/relationships/tags" Target="../tags/tag169.xml"/><Relationship Id="rId17" Type="http://schemas.openxmlformats.org/officeDocument/2006/relationships/tags" Target="../tags/tag170.xml"/><Relationship Id="rId18" Type="http://schemas.openxmlformats.org/officeDocument/2006/relationships/tags" Target="../tags/tag171.xml"/><Relationship Id="rId19" Type="http://schemas.openxmlformats.org/officeDocument/2006/relationships/tags" Target="../tags/tag172.xml"/><Relationship Id="rId20" Type="http://schemas.openxmlformats.org/officeDocument/2006/relationships/tags" Target="../tags/tag173.xml"/><Relationship Id="rId21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74.xml"/><Relationship Id="rId2" Type="http://schemas.openxmlformats.org/officeDocument/2006/relationships/tags" Target="../tags/tag175.xml"/><Relationship Id="rId3" Type="http://schemas.openxmlformats.org/officeDocument/2006/relationships/tags" Target="../tags/tag176.xml"/><Relationship Id="rId4" Type="http://schemas.openxmlformats.org/officeDocument/2006/relationships/tags" Target="../tags/tag177.xml"/><Relationship Id="rId5" Type="http://schemas.openxmlformats.org/officeDocument/2006/relationships/tags" Target="../tags/tag178.xml"/><Relationship Id="rId6" Type="http://schemas.openxmlformats.org/officeDocument/2006/relationships/tags" Target="../tags/tag179.xml"/><Relationship Id="rId7" Type="http://schemas.openxmlformats.org/officeDocument/2006/relationships/tags" Target="../tags/tag180.xml"/><Relationship Id="rId8" Type="http://schemas.openxmlformats.org/officeDocument/2006/relationships/tags" Target="../tags/tag181.xml"/><Relationship Id="rId9" Type="http://schemas.openxmlformats.org/officeDocument/2006/relationships/tags" Target="../tags/tag182.xml"/><Relationship Id="rId10" Type="http://schemas.openxmlformats.org/officeDocument/2006/relationships/tags" Target="../tags/tag183.xml"/><Relationship Id="rId11" Type="http://schemas.openxmlformats.org/officeDocument/2006/relationships/tags" Target="../tags/tag184.xml"/><Relationship Id="rId12" Type="http://schemas.openxmlformats.org/officeDocument/2006/relationships/tags" Target="../tags/tag185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6.xml"/><Relationship Id="rId2" Type="http://schemas.openxmlformats.org/officeDocument/2006/relationships/tags" Target="../tags/tag187.xml"/><Relationship Id="rId3" Type="http://schemas.openxmlformats.org/officeDocument/2006/relationships/tags" Target="../tags/tag188.xml"/><Relationship Id="rId4" Type="http://schemas.openxmlformats.org/officeDocument/2006/relationships/tags" Target="../tags/tag189.xml"/><Relationship Id="rId5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90.xml"/><Relationship Id="rId2" Type="http://schemas.openxmlformats.org/officeDocument/2006/relationships/tags" Target="../tags/tag191.xml"/><Relationship Id="rId3" Type="http://schemas.openxmlformats.org/officeDocument/2006/relationships/tags" Target="../tags/tag192.xml"/><Relationship Id="rId4" Type="http://schemas.openxmlformats.org/officeDocument/2006/relationships/tags" Target="../tags/tag193.xml"/><Relationship Id="rId5" Type="http://schemas.openxmlformats.org/officeDocument/2006/relationships/tags" Target="../tags/tag194.xml"/><Relationship Id="rId6" Type="http://schemas.openxmlformats.org/officeDocument/2006/relationships/tags" Target="../tags/tag195.xml"/><Relationship Id="rId7" Type="http://schemas.openxmlformats.org/officeDocument/2006/relationships/tags" Target="../tags/tag196.xml"/><Relationship Id="rId8" Type="http://schemas.openxmlformats.org/officeDocument/2006/relationships/tags" Target="../tags/tag197.xml"/><Relationship Id="rId9" Type="http://schemas.openxmlformats.org/officeDocument/2006/relationships/tags" Target="../tags/tag198.xml"/><Relationship Id="rId10" Type="http://schemas.openxmlformats.org/officeDocument/2006/relationships/tags" Target="../tags/tag199.xml"/><Relationship Id="rId11" Type="http://schemas.openxmlformats.org/officeDocument/2006/relationships/tags" Target="../tags/tag200.xml"/><Relationship Id="rId12" Type="http://schemas.openxmlformats.org/officeDocument/2006/relationships/tags" Target="../tags/tag201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02.xml"/><Relationship Id="rId2" Type="http://schemas.openxmlformats.org/officeDocument/2006/relationships/tags" Target="../tags/tag203.xml"/><Relationship Id="rId3" Type="http://schemas.openxmlformats.org/officeDocument/2006/relationships/tags" Target="../tags/tag204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05.xml"/><Relationship Id="rId2" Type="http://schemas.openxmlformats.org/officeDocument/2006/relationships/tags" Target="../tags/tag206.xml"/><Relationship Id="rId3" Type="http://schemas.openxmlformats.org/officeDocument/2006/relationships/tags" Target="../tags/tag207.xml"/><Relationship Id="rId4" Type="http://schemas.openxmlformats.org/officeDocument/2006/relationships/tags" Target="../tags/tag208.xml"/><Relationship Id="rId5" Type="http://schemas.openxmlformats.org/officeDocument/2006/relationships/tags" Target="../tags/tag209.xml"/><Relationship Id="rId6" Type="http://schemas.openxmlformats.org/officeDocument/2006/relationships/tags" Target="../tags/tag210.xml"/><Relationship Id="rId7" Type="http://schemas.openxmlformats.org/officeDocument/2006/relationships/tags" Target="../tags/tag211.xml"/><Relationship Id="rId8" Type="http://schemas.openxmlformats.org/officeDocument/2006/relationships/tags" Target="../tags/tag212.xml"/><Relationship Id="rId9" Type="http://schemas.openxmlformats.org/officeDocument/2006/relationships/tags" Target="../tags/tag213.xml"/><Relationship Id="rId10" Type="http://schemas.openxmlformats.org/officeDocument/2006/relationships/tags" Target="../tags/tag214.xml"/><Relationship Id="rId11" Type="http://schemas.openxmlformats.org/officeDocument/2006/relationships/tags" Target="../tags/tag215.xml"/><Relationship Id="rId12" Type="http://schemas.openxmlformats.org/officeDocument/2006/relationships/tags" Target="../tags/tag216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17.xml"/><Relationship Id="rId2" Type="http://schemas.openxmlformats.org/officeDocument/2006/relationships/tags" Target="../tags/tag218.xml"/><Relationship Id="rId3" Type="http://schemas.openxmlformats.org/officeDocument/2006/relationships/tags" Target="../tags/tag219.xml"/><Relationship Id="rId4" Type="http://schemas.openxmlformats.org/officeDocument/2006/relationships/tags" Target="../tags/tag220.xml"/><Relationship Id="rId5" Type="http://schemas.openxmlformats.org/officeDocument/2006/relationships/tags" Target="../tags/tag221.xml"/><Relationship Id="rId6" Type="http://schemas.openxmlformats.org/officeDocument/2006/relationships/tags" Target="../tags/tag222.xml"/><Relationship Id="rId7" Type="http://schemas.openxmlformats.org/officeDocument/2006/relationships/tags" Target="../tags/tag223.xml"/><Relationship Id="rId8" Type="http://schemas.openxmlformats.org/officeDocument/2006/relationships/tags" Target="../tags/tag224.xml"/><Relationship Id="rId9" Type="http://schemas.openxmlformats.org/officeDocument/2006/relationships/tags" Target="../tags/tag225.xml"/><Relationship Id="rId10" Type="http://schemas.openxmlformats.org/officeDocument/2006/relationships/tags" Target="../tags/tag226.xml"/><Relationship Id="rId11" Type="http://schemas.openxmlformats.org/officeDocument/2006/relationships/tags" Target="../tags/tag227.xml"/><Relationship Id="rId12" Type="http://schemas.openxmlformats.org/officeDocument/2006/relationships/tags" Target="../tags/tag228.xml"/><Relationship Id="rId13" Type="http://schemas.openxmlformats.org/officeDocument/2006/relationships/tags" Target="../tags/tag229.xml"/><Relationship Id="rId14" Type="http://schemas.openxmlformats.org/officeDocument/2006/relationships/tags" Target="../tags/tag230.xml"/><Relationship Id="rId15" Type="http://schemas.openxmlformats.org/officeDocument/2006/relationships/tags" Target="../tags/tag231.xml"/><Relationship Id="rId16" Type="http://schemas.openxmlformats.org/officeDocument/2006/relationships/tags" Target="../tags/tag232.xml"/><Relationship Id="rId17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33.xml"/><Relationship Id="rId2" Type="http://schemas.openxmlformats.org/officeDocument/2006/relationships/tags" Target="../tags/tag234.xml"/><Relationship Id="rId3" Type="http://schemas.openxmlformats.org/officeDocument/2006/relationships/tags" Target="../tags/tag235.xml"/><Relationship Id="rId4" Type="http://schemas.openxmlformats.org/officeDocument/2006/relationships/tags" Target="../tags/tag236.xml"/><Relationship Id="rId5" Type="http://schemas.openxmlformats.org/officeDocument/2006/relationships/tags" Target="../tags/tag237.xml"/><Relationship Id="rId6" Type="http://schemas.openxmlformats.org/officeDocument/2006/relationships/tags" Target="../tags/tag238.xml"/><Relationship Id="rId7" Type="http://schemas.openxmlformats.org/officeDocument/2006/relationships/tags" Target="../tags/tag239.xml"/><Relationship Id="rId8" Type="http://schemas.openxmlformats.org/officeDocument/2006/relationships/tags" Target="../tags/tag240.xml"/><Relationship Id="rId9" Type="http://schemas.openxmlformats.org/officeDocument/2006/relationships/tags" Target="../tags/tag241.xml"/><Relationship Id="rId10" Type="http://schemas.openxmlformats.org/officeDocument/2006/relationships/tags" Target="../tags/tag242.xml"/><Relationship Id="rId11" Type="http://schemas.openxmlformats.org/officeDocument/2006/relationships/tags" Target="../tags/tag243.xml"/><Relationship Id="rId12" Type="http://schemas.openxmlformats.org/officeDocument/2006/relationships/tags" Target="../tags/tag244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45.xml"/><Relationship Id="rId2" Type="http://schemas.openxmlformats.org/officeDocument/2006/relationships/tags" Target="../tags/tag246.xml"/><Relationship Id="rId3" Type="http://schemas.openxmlformats.org/officeDocument/2006/relationships/tags" Target="../tags/tag247.xml"/><Relationship Id="rId4" Type="http://schemas.openxmlformats.org/officeDocument/2006/relationships/tags" Target="../tags/tag248.xml"/><Relationship Id="rId5" Type="http://schemas.openxmlformats.org/officeDocument/2006/relationships/tags" Target="../tags/tag249.xml"/><Relationship Id="rId6" Type="http://schemas.openxmlformats.org/officeDocument/2006/relationships/tags" Target="../tags/tag250.xml"/><Relationship Id="rId7" Type="http://schemas.openxmlformats.org/officeDocument/2006/relationships/tags" Target="../tags/tag251.xml"/><Relationship Id="rId8" Type="http://schemas.openxmlformats.org/officeDocument/2006/relationships/tags" Target="../tags/tag252.xml"/><Relationship Id="rId9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53.xml"/><Relationship Id="rId2" Type="http://schemas.openxmlformats.org/officeDocument/2006/relationships/tags" Target="../tags/tag254.xml"/><Relationship Id="rId3" Type="http://schemas.openxmlformats.org/officeDocument/2006/relationships/tags" Target="../tags/tag255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3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添加副标题</a:t>
            </a:r>
            <a:endParaRPr altLang="en-US" lang="zh-CN"/>
          </a:p>
        </p:txBody>
      </p:sp>
      <p:sp>
        <p:nvSpPr>
          <p:cNvPr id="1048650" name="标题 5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t>提升学校能力，加速学校双减实施</a:t>
            </a:r>
          </a:p>
        </p:txBody>
      </p:sp>
      <p:sp>
        <p:nvSpPr>
          <p:cNvPr id="1048652" name="文本占位符 6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zh-CN" lang="en-US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0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5833" lnSpcReduction="10000"/>
          </a:bodyPr>
          <a:p>
            <a:r>
              <a:rPr altLang="en-US" lang="zh-CN"/>
              <a:t>CONTENTS </a:t>
            </a:r>
            <a:endParaRPr altLang="en-US" lang="zh-CN"/>
          </a:p>
        </p:txBody>
      </p:sp>
      <p:sp>
        <p:nvSpPr>
          <p:cNvPr id="1048792" name="标题 7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5455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794" name="文本框 5"/>
          <p:cNvSpPr txBox="1"/>
          <p:nvPr>
            <p:custDataLst>
              <p:tags r:id="rId3"/>
            </p:custDataLst>
          </p:nvPr>
        </p:nvSpPr>
        <p:spPr>
          <a:xfrm>
            <a:off x="5033645" y="2840355"/>
            <a:ext cx="910590" cy="840105"/>
          </a:xfrm>
          <a:prstGeom prst="rect"/>
          <a:noFill/>
        </p:spPr>
        <p:txBody>
          <a:bodyPr anchor="ctr" anchorCtr="0" rtlCol="0" wrap="square">
            <a:normAutofit fontScale="87727" lnSpcReduction="10000"/>
          </a:bodyPr>
          <a:p>
            <a:pPr algn="r"/>
            <a:r>
              <a:rPr altLang="zh-CN" sz="4400" lang="en-US">
                <a:ln>
                  <a:noFill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02</a:t>
            </a:r>
            <a:endParaRPr altLang="zh-CN" sz="4400" lang="en-US">
              <a:ln>
                <a:noFill/>
              </a:ln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796" name="文本框 6"/>
          <p:cNvSpPr txBox="1"/>
          <p:nvPr>
            <p:custDataLst>
              <p:tags r:id="rId4"/>
            </p:custDataLst>
          </p:nvPr>
        </p:nvSpPr>
        <p:spPr>
          <a:xfrm>
            <a:off x="6109335" y="2702560"/>
            <a:ext cx="4392295" cy="1115695"/>
          </a:xfrm>
          <a:prstGeom prst="rect"/>
          <a:noFill/>
        </p:spPr>
        <p:txBody>
          <a:bodyPr anchor="ctr" anchorCtr="0" bIns="0" rtlCol="0" tIns="0" wrap="square">
            <a:normAutofit/>
          </a:bodyPr>
          <a:p>
            <a:r>
              <a:rPr altLang="en-US" dirty="0" sz="2100" lang="zh-CN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加速学校双减实施</a:t>
            </a:r>
            <a:endParaRPr altLang="en-US" dirty="0" sz="2100" lang="zh-CN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798" name="文本框 67"/>
          <p:cNvSpPr txBox="1"/>
          <p:nvPr>
            <p:custDataLst>
              <p:tags r:id="rId5"/>
            </p:custDataLst>
          </p:nvPr>
        </p:nvSpPr>
        <p:spPr>
          <a:xfrm>
            <a:off x="5033645" y="1197610"/>
            <a:ext cx="910590" cy="840105"/>
          </a:xfrm>
          <a:prstGeom prst="rect"/>
          <a:noFill/>
        </p:spPr>
        <p:txBody>
          <a:bodyPr anchor="ctr" anchorCtr="0" rtlCol="0" wrap="square">
            <a:normAutofit fontScale="97500" lnSpcReduction="10000"/>
          </a:bodyPr>
          <a:p>
            <a:pPr algn="r"/>
            <a:r>
              <a:rPr altLang="zh-CN" sz="4000" lang="en-US">
                <a:ln>
                  <a:noFill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01</a:t>
            </a:r>
            <a:endParaRPr altLang="zh-CN" sz="4000" lang="en-US">
              <a:ln>
                <a:noFill/>
              </a:ln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00" name="文本框 68"/>
          <p:cNvSpPr txBox="1"/>
          <p:nvPr>
            <p:custDataLst>
              <p:tags r:id="rId6"/>
            </p:custDataLst>
          </p:nvPr>
        </p:nvSpPr>
        <p:spPr>
          <a:xfrm>
            <a:off x="6109335" y="1059815"/>
            <a:ext cx="4392295" cy="1115695"/>
          </a:xfrm>
          <a:prstGeom prst="rect"/>
          <a:noFill/>
        </p:spPr>
        <p:txBody>
          <a:bodyPr anchor="ctr" anchorCtr="0" bIns="0" rtlCol="0" tIns="0" wrap="square">
            <a:normAutofit/>
          </a:bodyPr>
          <a:p>
            <a:r>
              <a:rPr altLang="en-US" dirty="0" sz="2100" lang="zh-CN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提升学校能力</a:t>
            </a:r>
            <a:endParaRPr altLang="en-US" dirty="0" sz="2100" lang="zh-CN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02" name="文本框 72"/>
          <p:cNvSpPr txBox="1"/>
          <p:nvPr>
            <p:custDataLst>
              <p:tags r:id="rId7"/>
            </p:custDataLst>
          </p:nvPr>
        </p:nvSpPr>
        <p:spPr>
          <a:xfrm>
            <a:off x="5033645" y="4483100"/>
            <a:ext cx="910590" cy="840105"/>
          </a:xfrm>
          <a:prstGeom prst="rect"/>
          <a:noFill/>
        </p:spPr>
        <p:txBody>
          <a:bodyPr anchor="ctr" anchorCtr="0" rtlCol="0" wrap="square">
            <a:normAutofit fontScale="87727" lnSpcReduction="10000"/>
          </a:bodyPr>
          <a:p>
            <a:pPr algn="r"/>
            <a:r>
              <a:rPr altLang="zh-CN" dirty="0" sz="4400" lang="en-US">
                <a:ln>
                  <a:noFill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03</a:t>
            </a:r>
            <a:endParaRPr altLang="zh-CN" dirty="0" sz="4400" lang="en-US">
              <a:ln>
                <a:noFill/>
              </a:ln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04" name="文本框 73"/>
          <p:cNvSpPr txBox="1"/>
          <p:nvPr>
            <p:custDataLst>
              <p:tags r:id="rId8"/>
            </p:custDataLst>
          </p:nvPr>
        </p:nvSpPr>
        <p:spPr>
          <a:xfrm>
            <a:off x="6109335" y="4345305"/>
            <a:ext cx="4392295" cy="1115695"/>
          </a:xfrm>
          <a:prstGeom prst="rect"/>
          <a:noFill/>
        </p:spPr>
        <p:txBody>
          <a:bodyPr anchor="ctr" anchorCtr="0" bIns="0" rtlCol="0" tIns="0" wrap="square">
            <a:normAutofit/>
          </a:bodyPr>
          <a:p>
            <a:r>
              <a:rPr altLang="en-US" dirty="0" sz="2100" lang="zh-CN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实施策略和措施</a:t>
            </a:r>
            <a:endParaRPr altLang="en-US" dirty="0" sz="2100" lang="zh-CN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</p:spTree>
    <p:custDataLst>
      <p:tags r:id="rId9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8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84722" lnSpcReduction="20000"/>
          </a:bodyPr>
          <a:p>
            <a:r>
              <a:rPr altLang="en-US" lang="zh-CN"/>
              <a:t>01</a:t>
            </a:r>
            <a:endParaRPr altLang="en-US" lang="zh-CN"/>
          </a:p>
        </p:txBody>
      </p:sp>
      <p:sp>
        <p:nvSpPr>
          <p:cNvPr id="104884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提升学校能力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7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3750"/>
          </a:bodyPr>
          <a:p>
            <a:r>
              <a:rPr altLang="en-US" lang="zh-CN"/>
              <a:t>加强教师队伍建设</a:t>
            </a:r>
            <a:endParaRPr altLang="en-US" lang="zh-CN"/>
          </a:p>
        </p:txBody>
      </p:sp>
      <p:sp>
        <p:nvSpPr>
          <p:cNvPr id="1048876" name="弧形 58"/>
          <p:cNvSpPr/>
          <p:nvPr>
            <p:custDataLst>
              <p:tags r:id="rId1"/>
            </p:custDataLst>
          </p:nvPr>
        </p:nvSpPr>
        <p:spPr>
          <a:xfrm>
            <a:off x="8107722" y="2038339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78" name="弧形 57"/>
          <p:cNvSpPr/>
          <p:nvPr>
            <p:custDataLst>
              <p:tags r:id="rId2"/>
            </p:custDataLst>
          </p:nvPr>
        </p:nvSpPr>
        <p:spPr>
          <a:xfrm>
            <a:off x="608400" y="2038339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80" name="椭圆 22"/>
          <p:cNvSpPr/>
          <p:nvPr>
            <p:custDataLst>
              <p:tags r:id="rId3"/>
            </p:custDataLst>
          </p:nvPr>
        </p:nvSpPr>
        <p:spPr>
          <a:xfrm>
            <a:off x="8448899" y="2313904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82" name="椭圆 23"/>
          <p:cNvSpPr/>
          <p:nvPr>
            <p:custDataLst>
              <p:tags r:id="rId4"/>
            </p:custDataLst>
          </p:nvPr>
        </p:nvSpPr>
        <p:spPr>
          <a:xfrm>
            <a:off x="8835066" y="2372017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84" name="正文"/>
          <p:cNvSpPr txBox="1"/>
          <p:nvPr>
            <p:custDataLst>
              <p:tags r:id="rId5"/>
            </p:custDataLst>
          </p:nvPr>
        </p:nvSpPr>
        <p:spPr>
          <a:xfrm>
            <a:off x="8901614" y="3156535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建立教师激励机制和评价机制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8886" name="椭圆 24"/>
          <p:cNvSpPr/>
          <p:nvPr>
            <p:custDataLst>
              <p:tags r:id="rId6"/>
            </p:custDataLst>
          </p:nvPr>
        </p:nvSpPr>
        <p:spPr>
          <a:xfrm>
            <a:off x="6016610" y="2313904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88" name="椭圆 25"/>
          <p:cNvSpPr/>
          <p:nvPr>
            <p:custDataLst>
              <p:tags r:id="rId7"/>
            </p:custDataLst>
          </p:nvPr>
        </p:nvSpPr>
        <p:spPr>
          <a:xfrm>
            <a:off x="6401840" y="2372017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90" name="正文"/>
          <p:cNvSpPr txBox="1"/>
          <p:nvPr>
            <p:custDataLst>
              <p:tags r:id="rId8"/>
            </p:custDataLst>
          </p:nvPr>
        </p:nvSpPr>
        <p:spPr>
          <a:xfrm>
            <a:off x="6469325" y="3156535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完善教师培训体系和机制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92" name="椭圆 7"/>
          <p:cNvSpPr/>
          <p:nvPr>
            <p:custDataLst>
              <p:tags r:id="rId9"/>
            </p:custDataLst>
          </p:nvPr>
        </p:nvSpPr>
        <p:spPr>
          <a:xfrm>
            <a:off x="3584322" y="2313904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94" name="椭圆 9"/>
          <p:cNvSpPr/>
          <p:nvPr>
            <p:custDataLst>
              <p:tags r:id="rId10"/>
            </p:custDataLst>
          </p:nvPr>
        </p:nvSpPr>
        <p:spPr>
          <a:xfrm>
            <a:off x="3969551" y="2372017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96" name="正文"/>
          <p:cNvSpPr txBox="1"/>
          <p:nvPr>
            <p:custDataLst>
              <p:tags r:id="rId11"/>
            </p:custDataLst>
          </p:nvPr>
        </p:nvSpPr>
        <p:spPr>
          <a:xfrm>
            <a:off x="4037037" y="3156535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加强教师师德师风建设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8898" name="椭圆 5"/>
          <p:cNvSpPr/>
          <p:nvPr>
            <p:custDataLst>
              <p:tags r:id="rId12"/>
            </p:custDataLst>
          </p:nvPr>
        </p:nvSpPr>
        <p:spPr>
          <a:xfrm>
            <a:off x="875530" y="2313904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00" name="椭圆 4"/>
          <p:cNvSpPr/>
          <p:nvPr>
            <p:custDataLst>
              <p:tags r:id="rId13"/>
            </p:custDataLst>
          </p:nvPr>
        </p:nvSpPr>
        <p:spPr>
          <a:xfrm>
            <a:off x="1260759" y="2372017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02" name="正文"/>
          <p:cNvSpPr txBox="1"/>
          <p:nvPr>
            <p:custDataLst>
              <p:tags r:id="rId14"/>
            </p:custDataLst>
          </p:nvPr>
        </p:nvSpPr>
        <p:spPr>
          <a:xfrm>
            <a:off x="1328245" y="3156535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提升教师教育教学能力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3750"/>
          </a:bodyPr>
          <a:p>
            <a:r>
              <a:rPr altLang="en-US" lang="zh-CN"/>
              <a:t>优化课程设置和教学方法</a:t>
            </a:r>
            <a:endParaRPr altLang="en-US" lang="zh-CN"/>
          </a:p>
        </p:txBody>
      </p:sp>
      <p:sp>
        <p:nvSpPr>
          <p:cNvPr id="1048938" name="圆角矩形 26"/>
          <p:cNvSpPr/>
          <p:nvPr>
            <p:custDataLst>
              <p:tags r:id="rId1"/>
            </p:custDataLst>
          </p:nvPr>
        </p:nvSpPr>
        <p:spPr>
          <a:xfrm>
            <a:off x="608400" y="1772526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940" name="圆角矩形 28"/>
          <p:cNvSpPr/>
          <p:nvPr>
            <p:custDataLst>
              <p:tags r:id="rId2"/>
            </p:custDataLst>
          </p:nvPr>
        </p:nvSpPr>
        <p:spPr>
          <a:xfrm>
            <a:off x="610941" y="1772526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8942" name="文本框 31"/>
          <p:cNvSpPr txBox="1"/>
          <p:nvPr>
            <p:custDataLst>
              <p:tags r:id="rId3"/>
            </p:custDataLst>
          </p:nvPr>
        </p:nvSpPr>
        <p:spPr>
          <a:xfrm>
            <a:off x="763379" y="2193636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课程设置：根据学生需求和兴趣，开设多样化课程，满足个性化需求。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44" name="圆角矩形 29"/>
          <p:cNvSpPr/>
          <p:nvPr>
            <p:custDataLst>
              <p:tags r:id="rId4"/>
            </p:custDataLst>
          </p:nvPr>
        </p:nvSpPr>
        <p:spPr>
          <a:xfrm>
            <a:off x="3400560" y="1772526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946" name="圆角矩形 32"/>
          <p:cNvSpPr/>
          <p:nvPr>
            <p:custDataLst>
              <p:tags r:id="rId5"/>
            </p:custDataLst>
          </p:nvPr>
        </p:nvSpPr>
        <p:spPr>
          <a:xfrm>
            <a:off x="3403101" y="1772526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8948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193636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教学方法：采用启发式、探究式、合作式等教学方法，提高学生主动性和参与度。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0" name="圆角矩形 3"/>
          <p:cNvSpPr/>
          <p:nvPr>
            <p:custDataLst>
              <p:tags r:id="rId7"/>
            </p:custDataLst>
          </p:nvPr>
        </p:nvSpPr>
        <p:spPr>
          <a:xfrm>
            <a:off x="6192720" y="1772526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952" name="圆角矩形 4"/>
          <p:cNvSpPr/>
          <p:nvPr>
            <p:custDataLst>
              <p:tags r:id="rId8"/>
            </p:custDataLst>
          </p:nvPr>
        </p:nvSpPr>
        <p:spPr>
          <a:xfrm>
            <a:off x="6195261" y="1772526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8954" name="文本框 5"/>
          <p:cNvSpPr txBox="1"/>
          <p:nvPr>
            <p:custDataLst>
              <p:tags r:id="rId9"/>
            </p:custDataLst>
          </p:nvPr>
        </p:nvSpPr>
        <p:spPr>
          <a:xfrm>
            <a:off x="6349604" y="2193636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教师培训：加强教师培训，提高教师的教学水平和创新能力。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6" name="圆角矩形 8"/>
          <p:cNvSpPr/>
          <p:nvPr>
            <p:custDataLst>
              <p:tags r:id="rId10"/>
            </p:custDataLst>
          </p:nvPr>
        </p:nvSpPr>
        <p:spPr>
          <a:xfrm>
            <a:off x="8984880" y="1772526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958" name="圆角矩形 9"/>
          <p:cNvSpPr/>
          <p:nvPr>
            <p:custDataLst>
              <p:tags r:id="rId11"/>
            </p:custDataLst>
          </p:nvPr>
        </p:nvSpPr>
        <p:spPr>
          <a:xfrm>
            <a:off x="8987421" y="1772526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8960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193636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课程评价：建立科学的课程评价体系，及时反馈教学问题，不断优化课程设置和教学方法。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3750"/>
          </a:bodyPr>
          <a:p>
            <a:r>
              <a:rPr altLang="en-US" lang="zh-CN"/>
              <a:t>完善学校设施和教学资源</a:t>
            </a:r>
            <a:endParaRPr altLang="en-US" lang="zh-CN"/>
          </a:p>
        </p:txBody>
      </p:sp>
      <p:sp>
        <p:nvSpPr>
          <p:cNvPr id="1048996" name="矩形 31"/>
          <p:cNvSpPr/>
          <p:nvPr>
            <p:custDataLst>
              <p:tags r:id="rId1"/>
            </p:custDataLst>
          </p:nvPr>
        </p:nvSpPr>
        <p:spPr>
          <a:xfrm>
            <a:off x="2538540" y="1296955"/>
            <a:ext cx="7109964" cy="109641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提升学校设施：提供先进的教学设备和实验室，以满足学生的学习需求。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8" name="矩形 4"/>
          <p:cNvSpPr/>
          <p:nvPr>
            <p:custDataLst>
              <p:tags r:id="rId2"/>
            </p:custDataLst>
          </p:nvPr>
        </p:nvSpPr>
        <p:spPr>
          <a:xfrm>
            <a:off x="2538540" y="2582366"/>
            <a:ext cx="7109964" cy="109641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丰富教学资源：建立图书馆、电子资源库等，提供多样化的学习材料。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0" name="矩形 5"/>
          <p:cNvSpPr/>
          <p:nvPr>
            <p:custDataLst>
              <p:tags r:id="rId3"/>
            </p:custDataLst>
          </p:nvPr>
        </p:nvSpPr>
        <p:spPr>
          <a:xfrm>
            <a:off x="2538540" y="3867778"/>
            <a:ext cx="7109964" cy="109641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教师培训：定期开展教师培训，提高教师的教学水平，以满足学生的学习需求。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2" name="矩形 7"/>
          <p:cNvSpPr/>
          <p:nvPr>
            <p:custDataLst>
              <p:tags r:id="rId4"/>
            </p:custDataLst>
          </p:nvPr>
        </p:nvSpPr>
        <p:spPr>
          <a:xfrm>
            <a:off x="2538540" y="5153189"/>
            <a:ext cx="7109964" cy="109641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课程设置：根据学生的需求和兴趣，设置多样化的课程，以满足学生的学习需求。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6875"/>
          </a:bodyPr>
          <a:p>
            <a:r>
              <a:rPr altLang="en-US" lang="zh-CN"/>
              <a:t>提升学校管理和服务水平</a:t>
            </a:r>
            <a:endParaRPr altLang="en-US" lang="zh-CN"/>
          </a:p>
        </p:txBody>
      </p:sp>
      <p:sp>
        <p:nvSpPr>
          <p:cNvPr id="1049038" name="椭圆 262"/>
          <p:cNvSpPr/>
          <p:nvPr>
            <p:custDataLst>
              <p:tags r:id="rId1"/>
            </p:custDataLst>
          </p:nvPr>
        </p:nvSpPr>
        <p:spPr>
          <a:xfrm>
            <a:off x="2414161" y="4025548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40" name="椭圆 263"/>
          <p:cNvSpPr/>
          <p:nvPr>
            <p:custDataLst>
              <p:tags r:id="rId2"/>
            </p:custDataLst>
          </p:nvPr>
        </p:nvSpPr>
        <p:spPr>
          <a:xfrm>
            <a:off x="3266392" y="4105935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42" name="椭圆 264"/>
          <p:cNvSpPr/>
          <p:nvPr>
            <p:custDataLst>
              <p:tags r:id="rId3"/>
            </p:custDataLst>
          </p:nvPr>
        </p:nvSpPr>
        <p:spPr>
          <a:xfrm>
            <a:off x="4064378" y="4342520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44" name="椭圆 265"/>
          <p:cNvSpPr/>
          <p:nvPr>
            <p:custDataLst>
              <p:tags r:id="rId4"/>
            </p:custDataLst>
          </p:nvPr>
        </p:nvSpPr>
        <p:spPr>
          <a:xfrm>
            <a:off x="4738842" y="4542507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46" name="椭圆 266"/>
          <p:cNvSpPr/>
          <p:nvPr>
            <p:custDataLst>
              <p:tags r:id="rId5"/>
            </p:custDataLst>
          </p:nvPr>
        </p:nvSpPr>
        <p:spPr>
          <a:xfrm>
            <a:off x="5430299" y="4747069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5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672564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48" name="椭圆 268"/>
          <p:cNvSpPr/>
          <p:nvPr>
            <p:custDataLst>
              <p:tags r:id="rId7"/>
            </p:custDataLst>
          </p:nvPr>
        </p:nvSpPr>
        <p:spPr>
          <a:xfrm flipV="1">
            <a:off x="2778189" y="4486302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50" name="椭圆 269"/>
          <p:cNvSpPr/>
          <p:nvPr>
            <p:custDataLst>
              <p:tags r:id="rId8"/>
            </p:custDataLst>
          </p:nvPr>
        </p:nvSpPr>
        <p:spPr>
          <a:xfrm flipV="1">
            <a:off x="2820017" y="4528783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52" name="椭圆 270"/>
          <p:cNvSpPr/>
          <p:nvPr>
            <p:custDataLst>
              <p:tags r:id="rId9"/>
            </p:custDataLst>
          </p:nvPr>
        </p:nvSpPr>
        <p:spPr>
          <a:xfrm flipV="1">
            <a:off x="7787004" y="3671977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787002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54" name="椭圆 272"/>
          <p:cNvSpPr/>
          <p:nvPr>
            <p:custDataLst>
              <p:tags r:id="rId11"/>
            </p:custDataLst>
          </p:nvPr>
        </p:nvSpPr>
        <p:spPr>
          <a:xfrm flipV="1">
            <a:off x="4010133" y="3546495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3966075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1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653678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56" name="椭圆 275"/>
          <p:cNvSpPr/>
          <p:nvPr>
            <p:custDataLst>
              <p:tags r:id="rId14"/>
            </p:custDataLst>
          </p:nvPr>
        </p:nvSpPr>
        <p:spPr>
          <a:xfrm flipV="1">
            <a:off x="7039342" y="3467416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58" name="椭圆 276"/>
          <p:cNvSpPr/>
          <p:nvPr>
            <p:custDataLst>
              <p:tags r:id="rId15"/>
            </p:custDataLst>
          </p:nvPr>
        </p:nvSpPr>
        <p:spPr>
          <a:xfrm flipV="1">
            <a:off x="7081169" y="3509896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60" name="椭圆 277"/>
          <p:cNvSpPr/>
          <p:nvPr>
            <p:custDataLst>
              <p:tags r:id="rId16"/>
            </p:custDataLst>
          </p:nvPr>
        </p:nvSpPr>
        <p:spPr>
          <a:xfrm flipV="1">
            <a:off x="3758516" y="4328142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443167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62" name="椭圆 279"/>
          <p:cNvSpPr/>
          <p:nvPr>
            <p:custDataLst>
              <p:tags r:id="rId18"/>
            </p:custDataLst>
          </p:nvPr>
        </p:nvSpPr>
        <p:spPr>
          <a:xfrm flipV="1">
            <a:off x="8529438" y="4564074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856865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64" name="椭圆 281"/>
          <p:cNvSpPr/>
          <p:nvPr>
            <p:custDataLst>
              <p:tags r:id="rId20"/>
            </p:custDataLst>
          </p:nvPr>
        </p:nvSpPr>
        <p:spPr>
          <a:xfrm flipV="1">
            <a:off x="4949286" y="4875818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7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254878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66" name="图形 15"/>
          <p:cNvSpPr/>
          <p:nvPr>
            <p:custDataLst>
              <p:tags r:id="rId22"/>
            </p:custDataLst>
          </p:nvPr>
        </p:nvSpPr>
        <p:spPr>
          <a:xfrm>
            <a:off x="5016602" y="4945748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68" name="图形 19"/>
          <p:cNvSpPr/>
          <p:nvPr>
            <p:custDataLst>
              <p:tags r:id="rId23"/>
            </p:custDataLst>
          </p:nvPr>
        </p:nvSpPr>
        <p:spPr>
          <a:xfrm>
            <a:off x="8597408" y="4637926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70" name="图形 27"/>
          <p:cNvSpPr/>
          <p:nvPr>
            <p:custDataLst>
              <p:tags r:id="rId24"/>
            </p:custDataLst>
          </p:nvPr>
        </p:nvSpPr>
        <p:spPr>
          <a:xfrm>
            <a:off x="4113394" y="3670670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72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619693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74" name="正文"/>
          <p:cNvSpPr txBox="1"/>
          <p:nvPr>
            <p:custDataLst>
              <p:tags r:id="rId26"/>
            </p:custDataLst>
          </p:nvPr>
        </p:nvSpPr>
        <p:spPr>
          <a:xfrm>
            <a:off x="608400" y="3692237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优化学校管理体制：建立科学、高效的管理体系，提高学校整体运营效率。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6" name="正文"/>
          <p:cNvSpPr txBox="1"/>
          <p:nvPr>
            <p:custDataLst>
              <p:tags r:id="rId27"/>
            </p:custDataLst>
          </p:nvPr>
        </p:nvSpPr>
        <p:spPr>
          <a:xfrm>
            <a:off x="9419575" y="3692237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提高服务水平：增强学校服务意识，关注学生需求，提高家长满意度。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8" name="正文"/>
          <p:cNvSpPr txBox="1"/>
          <p:nvPr>
            <p:custDataLst>
              <p:tags r:id="rId28"/>
            </p:custDataLst>
          </p:nvPr>
        </p:nvSpPr>
        <p:spPr>
          <a:xfrm>
            <a:off x="7063523" y="156885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完善学校设施：优化校园环境，提供良好的学习和生活条件，提升学校整体形象。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0" name="正文"/>
          <p:cNvSpPr txBox="1"/>
          <p:nvPr>
            <p:custDataLst>
              <p:tags r:id="rId29"/>
            </p:custDataLst>
          </p:nvPr>
        </p:nvSpPr>
        <p:spPr>
          <a:xfrm>
            <a:off x="2964451" y="156885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加强教师培训：提升教师的教学水平和专业素养，为学校教学质量提供保障。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4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84722" lnSpcReduction="20000"/>
          </a:bodyPr>
          <a:p>
            <a:r>
              <a:rPr altLang="en-US" lang="zh-CN"/>
              <a:t>02</a:t>
            </a:r>
            <a:endParaRPr altLang="en-US" lang="zh-CN"/>
          </a:p>
        </p:txBody>
      </p:sp>
      <p:sp>
        <p:nvSpPr>
          <p:cNvPr id="104911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加速学校双减实施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6875"/>
          </a:bodyPr>
          <a:p>
            <a:r>
              <a:rPr altLang="en-US" lang="zh-CN"/>
              <a:t>减轻学生课业负担</a:t>
            </a:r>
            <a:endParaRPr altLang="en-US" lang="zh-CN"/>
          </a:p>
        </p:txBody>
      </p:sp>
      <p:sp>
        <p:nvSpPr>
          <p:cNvPr id="104915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519135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5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292676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56" name="任意多边形 18"/>
          <p:cNvSpPr/>
          <p:nvPr>
            <p:custDataLst>
              <p:tags r:id="rId3"/>
            </p:custDataLst>
          </p:nvPr>
        </p:nvSpPr>
        <p:spPr>
          <a:xfrm>
            <a:off x="6439372" y="2332997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58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693442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6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519776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6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292676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64" name="任意多边形 4"/>
          <p:cNvSpPr/>
          <p:nvPr>
            <p:custDataLst>
              <p:tags r:id="rId7"/>
            </p:custDataLst>
          </p:nvPr>
        </p:nvSpPr>
        <p:spPr>
          <a:xfrm>
            <a:off x="736567" y="2332997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66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69344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6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042403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减少作业量：学校应合理安排学生的作业量，避免过多的重复和机械性作业。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7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042403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增加课外活动时间：学校应组织丰富的课外活动，引导学生全面发展。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7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532592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305492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6" name="任意多边形 11"/>
          <p:cNvSpPr/>
          <p:nvPr>
            <p:custDataLst>
              <p:tags r:id="rId13"/>
            </p:custDataLst>
          </p:nvPr>
        </p:nvSpPr>
        <p:spPr>
          <a:xfrm>
            <a:off x="3661346" y="2345173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8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706900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55758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329203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4" name="任意多边形 25"/>
          <p:cNvSpPr/>
          <p:nvPr>
            <p:custDataLst>
              <p:tags r:id="rId17"/>
            </p:custDataLst>
          </p:nvPr>
        </p:nvSpPr>
        <p:spPr>
          <a:xfrm>
            <a:off x="9216758" y="2370166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6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731893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07957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建立科学的评价体系：对学生的评价应注重过程和全面发展，而非单一的考试成绩。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9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054579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提高课堂教学质量：教师需精心备课，采用多样化的教学方法，提高课堂教学效果。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6875"/>
          </a:bodyPr>
          <a:p>
            <a:r>
              <a:rPr altLang="en-US" lang="zh-CN"/>
              <a:t>减少考试和评价压力</a:t>
            </a:r>
            <a:endParaRPr altLang="en-US" lang="zh-CN"/>
          </a:p>
        </p:txBody>
      </p:sp>
      <p:sp>
        <p:nvSpPr>
          <p:cNvPr id="1049226" name="矩形 5"/>
          <p:cNvSpPr/>
          <p:nvPr>
            <p:custDataLst>
              <p:tags r:id="rId1"/>
            </p:custDataLst>
          </p:nvPr>
        </p:nvSpPr>
        <p:spPr>
          <a:xfrm>
            <a:off x="608400" y="2467420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28" name="矩形 10"/>
          <p:cNvSpPr/>
          <p:nvPr>
            <p:custDataLst>
              <p:tags r:id="rId2"/>
            </p:custDataLst>
          </p:nvPr>
        </p:nvSpPr>
        <p:spPr>
          <a:xfrm>
            <a:off x="963006" y="2461680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30" name="TextBox 2"/>
          <p:cNvSpPr txBox="1"/>
          <p:nvPr>
            <p:custDataLst>
              <p:tags r:id="rId3"/>
            </p:custDataLst>
          </p:nvPr>
        </p:nvSpPr>
        <p:spPr>
          <a:xfrm>
            <a:off x="763381" y="3040786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减少考试次数，减轻学生学业负担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32" name="矩形 6"/>
          <p:cNvSpPr/>
          <p:nvPr>
            <p:custDataLst>
              <p:tags r:id="rId4"/>
            </p:custDataLst>
          </p:nvPr>
        </p:nvSpPr>
        <p:spPr>
          <a:xfrm>
            <a:off x="3406984" y="2467420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34" name="矩形 11"/>
          <p:cNvSpPr/>
          <p:nvPr>
            <p:custDataLst>
              <p:tags r:id="rId5"/>
            </p:custDataLst>
          </p:nvPr>
        </p:nvSpPr>
        <p:spPr>
          <a:xfrm>
            <a:off x="3780724" y="2461680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36" name="TextBox 2"/>
          <p:cNvSpPr txBox="1"/>
          <p:nvPr>
            <p:custDataLst>
              <p:tags r:id="rId6"/>
            </p:custDataLst>
          </p:nvPr>
        </p:nvSpPr>
        <p:spPr>
          <a:xfrm>
            <a:off x="3561327" y="3040786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优化评价方式，关注学生综合素质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38" name="矩形 33"/>
          <p:cNvSpPr/>
          <p:nvPr>
            <p:custDataLst>
              <p:tags r:id="rId7"/>
            </p:custDataLst>
          </p:nvPr>
        </p:nvSpPr>
        <p:spPr>
          <a:xfrm>
            <a:off x="6201104" y="2467420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40" name="矩形 37"/>
          <p:cNvSpPr/>
          <p:nvPr>
            <p:custDataLst>
              <p:tags r:id="rId8"/>
            </p:custDataLst>
          </p:nvPr>
        </p:nvSpPr>
        <p:spPr>
          <a:xfrm>
            <a:off x="6555710" y="2461680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42" name="TextBox 2"/>
          <p:cNvSpPr txBox="1"/>
          <p:nvPr>
            <p:custDataLst>
              <p:tags r:id="rId9"/>
            </p:custDataLst>
          </p:nvPr>
        </p:nvSpPr>
        <p:spPr>
          <a:xfrm>
            <a:off x="6356085" y="3040786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减轻教师压力，提高教学质量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44" name="矩形 34"/>
          <p:cNvSpPr/>
          <p:nvPr>
            <p:custDataLst>
              <p:tags r:id="rId10"/>
            </p:custDataLst>
          </p:nvPr>
        </p:nvSpPr>
        <p:spPr>
          <a:xfrm>
            <a:off x="8989484" y="2467420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46" name="矩形 38"/>
          <p:cNvSpPr/>
          <p:nvPr>
            <p:custDataLst>
              <p:tags r:id="rId11"/>
            </p:custDataLst>
          </p:nvPr>
        </p:nvSpPr>
        <p:spPr>
          <a:xfrm>
            <a:off x="9363224" y="2461680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48" name="TextBox 2"/>
          <p:cNvSpPr txBox="1"/>
          <p:nvPr>
            <p:custDataLst>
              <p:tags r:id="rId12"/>
            </p:custDataLst>
          </p:nvPr>
        </p:nvSpPr>
        <p:spPr>
          <a:xfrm>
            <a:off x="9144465" y="3040786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促进学校与家庭、社会的沟通与合作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6875"/>
          </a:bodyPr>
          <a:p>
            <a:r>
              <a:rPr altLang="en-US" lang="zh-CN"/>
              <a:t>推进素质教育和个性化教育</a:t>
            </a:r>
            <a:endParaRPr altLang="en-US" lang="zh-CN"/>
          </a:p>
        </p:txBody>
      </p:sp>
      <p:sp>
        <p:nvSpPr>
          <p:cNvPr id="1049284" name="矩形 31"/>
          <p:cNvSpPr/>
          <p:nvPr>
            <p:custDataLst>
              <p:tags r:id="rId1"/>
            </p:custDataLst>
          </p:nvPr>
        </p:nvSpPr>
        <p:spPr>
          <a:xfrm>
            <a:off x="2538540" y="1296955"/>
            <a:ext cx="7109964" cy="109641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实施素质教育：注重学生的全面发展，培养创新精神和实践能力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6" name="矩形 4"/>
          <p:cNvSpPr/>
          <p:nvPr>
            <p:custDataLst>
              <p:tags r:id="rId2"/>
            </p:custDataLst>
          </p:nvPr>
        </p:nvSpPr>
        <p:spPr>
          <a:xfrm>
            <a:off x="2538540" y="2582366"/>
            <a:ext cx="7109964" cy="109641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个性化教育：关注学生的个性差异，因材施教，发掘学生的潜能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8" name="矩形 5"/>
          <p:cNvSpPr/>
          <p:nvPr>
            <p:custDataLst>
              <p:tags r:id="rId3"/>
            </p:custDataLst>
          </p:nvPr>
        </p:nvSpPr>
        <p:spPr>
          <a:xfrm>
            <a:off x="2538540" y="3867778"/>
            <a:ext cx="7109964" cy="109641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课程设置：丰富课程设置，满足学生多样化的学习需求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0" name="矩形 7"/>
          <p:cNvSpPr/>
          <p:nvPr>
            <p:custDataLst>
              <p:tags r:id="rId4"/>
            </p:custDataLst>
          </p:nvPr>
        </p:nvSpPr>
        <p:spPr>
          <a:xfrm>
            <a:off x="2538540" y="5153189"/>
            <a:ext cx="7109964" cy="109641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教师培训：加强教师培训，提高教师的专业素养和教育教学能力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2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6875"/>
          </a:bodyPr>
          <a:p>
            <a:r>
              <a:rPr altLang="en-US" lang="zh-CN"/>
              <a:t>加强家校合作和社会支持</a:t>
            </a:r>
            <a:endParaRPr altLang="en-US" lang="zh-CN"/>
          </a:p>
        </p:txBody>
      </p:sp>
      <p:sp>
        <p:nvSpPr>
          <p:cNvPr id="1049326" name="矩形 5"/>
          <p:cNvSpPr/>
          <p:nvPr>
            <p:custDataLst>
              <p:tags r:id="rId1"/>
            </p:custDataLst>
          </p:nvPr>
        </p:nvSpPr>
        <p:spPr>
          <a:xfrm>
            <a:off x="608400" y="2467420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28" name="矩形 10"/>
          <p:cNvSpPr/>
          <p:nvPr>
            <p:custDataLst>
              <p:tags r:id="rId2"/>
            </p:custDataLst>
          </p:nvPr>
        </p:nvSpPr>
        <p:spPr>
          <a:xfrm>
            <a:off x="963006" y="2461680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30" name="TextBox 2"/>
          <p:cNvSpPr txBox="1"/>
          <p:nvPr>
            <p:custDataLst>
              <p:tags r:id="rId3"/>
            </p:custDataLst>
          </p:nvPr>
        </p:nvSpPr>
        <p:spPr>
          <a:xfrm>
            <a:off x="763381" y="3040786"/>
            <a:ext cx="2278952" cy="1840235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建立有效的家校沟通机制，共同参与学生的教育和成长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32" name="矩形 6"/>
          <p:cNvSpPr/>
          <p:nvPr>
            <p:custDataLst>
              <p:tags r:id="rId4"/>
            </p:custDataLst>
          </p:nvPr>
        </p:nvSpPr>
        <p:spPr>
          <a:xfrm>
            <a:off x="3406984" y="2467420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34" name="矩形 11"/>
          <p:cNvSpPr/>
          <p:nvPr>
            <p:custDataLst>
              <p:tags r:id="rId5"/>
            </p:custDataLst>
          </p:nvPr>
        </p:nvSpPr>
        <p:spPr>
          <a:xfrm>
            <a:off x="3780724" y="2461680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36" name="TextBox 2"/>
          <p:cNvSpPr txBox="1"/>
          <p:nvPr>
            <p:custDataLst>
              <p:tags r:id="rId6"/>
            </p:custDataLst>
          </p:nvPr>
        </p:nvSpPr>
        <p:spPr>
          <a:xfrm>
            <a:off x="3561327" y="3040786"/>
            <a:ext cx="2278952" cy="1840235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借助社会资源，为学生提供多样化的学习体验和成长机会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38" name="矩形 33"/>
          <p:cNvSpPr/>
          <p:nvPr>
            <p:custDataLst>
              <p:tags r:id="rId7"/>
            </p:custDataLst>
          </p:nvPr>
        </p:nvSpPr>
        <p:spPr>
          <a:xfrm>
            <a:off x="6201104" y="2467420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40" name="矩形 37"/>
          <p:cNvSpPr/>
          <p:nvPr>
            <p:custDataLst>
              <p:tags r:id="rId8"/>
            </p:custDataLst>
          </p:nvPr>
        </p:nvSpPr>
        <p:spPr>
          <a:xfrm>
            <a:off x="6555710" y="2461680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42" name="TextBox 2"/>
          <p:cNvSpPr txBox="1"/>
          <p:nvPr>
            <p:custDataLst>
              <p:tags r:id="rId9"/>
            </p:custDataLst>
          </p:nvPr>
        </p:nvSpPr>
        <p:spPr>
          <a:xfrm>
            <a:off x="6356085" y="3040786"/>
            <a:ext cx="2278952" cy="1840235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强化学校与社区、企业的联系，共同营造良好的教育环境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44" name="矩形 34"/>
          <p:cNvSpPr/>
          <p:nvPr>
            <p:custDataLst>
              <p:tags r:id="rId10"/>
            </p:custDataLst>
          </p:nvPr>
        </p:nvSpPr>
        <p:spPr>
          <a:xfrm>
            <a:off x="8989484" y="2467420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46" name="矩形 38"/>
          <p:cNvSpPr/>
          <p:nvPr>
            <p:custDataLst>
              <p:tags r:id="rId11"/>
            </p:custDataLst>
          </p:nvPr>
        </p:nvSpPr>
        <p:spPr>
          <a:xfrm>
            <a:off x="9363224" y="2461680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48" name="TextBox 2"/>
          <p:cNvSpPr txBox="1"/>
          <p:nvPr>
            <p:custDataLst>
              <p:tags r:id="rId12"/>
            </p:custDataLst>
          </p:nvPr>
        </p:nvSpPr>
        <p:spPr>
          <a:xfrm>
            <a:off x="9144465" y="3040786"/>
            <a:ext cx="2278952" cy="1840235"/>
          </a:xfrm>
          <a:prstGeom prst="rect"/>
          <a:noFill/>
        </p:spPr>
        <p:txBody>
          <a:bodyPr rtlCol="0" wrap="square">
            <a:normAutofit fontScale="95000" lnSpcReduction="2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鼓励家长、社会各界人士参与学校管理和监督，提高学校办学质量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2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84722" lnSpcReduction="20000"/>
          </a:bodyPr>
          <a:p>
            <a:r>
              <a:rPr altLang="en-US" lang="zh-CN"/>
              <a:t>03</a:t>
            </a:r>
            <a:endParaRPr altLang="en-US" lang="zh-CN"/>
          </a:p>
        </p:txBody>
      </p:sp>
      <p:sp>
        <p:nvSpPr>
          <p:cNvPr id="1049384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实施策略和措施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6875"/>
          </a:bodyPr>
          <a:p>
            <a:r>
              <a:rPr altLang="en-US" lang="zh-CN"/>
              <a:t>制定详细实施计划和时间表</a:t>
            </a:r>
            <a:endParaRPr altLang="en-US" lang="zh-CN"/>
          </a:p>
        </p:txBody>
      </p:sp>
      <p:sp>
        <p:nvSpPr>
          <p:cNvPr id="1049420" name="矩形 15"/>
          <p:cNvSpPr/>
          <p:nvPr>
            <p:custDataLst>
              <p:tags r:id="rId1"/>
            </p:custDataLst>
          </p:nvPr>
        </p:nvSpPr>
        <p:spPr>
          <a:xfrm>
            <a:off x="2274257" y="1381042"/>
            <a:ext cx="7640884" cy="671847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制定具体的实施计划，明确各项任务的责任人和完成时间。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2" name="任意多边形 17"/>
          <p:cNvSpPr/>
          <p:nvPr>
            <p:custDataLst>
              <p:tags r:id="rId2"/>
            </p:custDataLst>
          </p:nvPr>
        </p:nvSpPr>
        <p:spPr>
          <a:xfrm flipV="1">
            <a:off x="2192718" y="1296955"/>
            <a:ext cx="1366628" cy="257357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24" name="任意多边形 18"/>
          <p:cNvSpPr/>
          <p:nvPr>
            <p:custDataLst>
              <p:tags r:id="rId3"/>
            </p:custDataLst>
          </p:nvPr>
        </p:nvSpPr>
        <p:spPr>
          <a:xfrm flipH="1">
            <a:off x="8627504" y="1880469"/>
            <a:ext cx="1366628" cy="257357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26" name="矩形 27"/>
          <p:cNvSpPr/>
          <p:nvPr>
            <p:custDataLst>
              <p:tags r:id="rId4"/>
            </p:custDataLst>
          </p:nvPr>
        </p:nvSpPr>
        <p:spPr>
          <a:xfrm>
            <a:off x="2274257" y="2751917"/>
            <a:ext cx="7640884" cy="671847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确保计划的可行性，充分考虑资源、人员和技术等方面的因素。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8" name="任意多边形 29"/>
          <p:cNvSpPr/>
          <p:nvPr>
            <p:custDataLst>
              <p:tags r:id="rId5"/>
            </p:custDataLst>
          </p:nvPr>
        </p:nvSpPr>
        <p:spPr>
          <a:xfrm flipV="1">
            <a:off x="2192718" y="2667830"/>
            <a:ext cx="1366628" cy="257357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30" name="任意多边形 30"/>
          <p:cNvSpPr/>
          <p:nvPr>
            <p:custDataLst>
              <p:tags r:id="rId6"/>
            </p:custDataLst>
          </p:nvPr>
        </p:nvSpPr>
        <p:spPr>
          <a:xfrm flipH="1">
            <a:off x="8627504" y="3251343"/>
            <a:ext cx="1366628" cy="257357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32" name="矩形 5"/>
          <p:cNvSpPr/>
          <p:nvPr>
            <p:custDataLst>
              <p:tags r:id="rId7"/>
            </p:custDataLst>
          </p:nvPr>
        </p:nvSpPr>
        <p:spPr>
          <a:xfrm>
            <a:off x="2274257" y="4122791"/>
            <a:ext cx="7640884" cy="671847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定期对实施计划进行评估和调整，以确保计划的有效性和及时性。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4" name="任意多边形 7"/>
          <p:cNvSpPr/>
          <p:nvPr>
            <p:custDataLst>
              <p:tags r:id="rId8"/>
            </p:custDataLst>
          </p:nvPr>
        </p:nvSpPr>
        <p:spPr>
          <a:xfrm flipV="1">
            <a:off x="2192718" y="4038704"/>
            <a:ext cx="1366628" cy="257357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36" name="任意多边形 8"/>
          <p:cNvSpPr/>
          <p:nvPr>
            <p:custDataLst>
              <p:tags r:id="rId9"/>
            </p:custDataLst>
          </p:nvPr>
        </p:nvSpPr>
        <p:spPr>
          <a:xfrm flipH="1">
            <a:off x="8627504" y="4622217"/>
            <a:ext cx="1366628" cy="257357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38" name="矩形 10"/>
          <p:cNvSpPr/>
          <p:nvPr>
            <p:custDataLst>
              <p:tags r:id="rId10"/>
            </p:custDataLst>
          </p:nvPr>
        </p:nvSpPr>
        <p:spPr>
          <a:xfrm>
            <a:off x="2274257" y="5493666"/>
            <a:ext cx="7640884" cy="671847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鼓励团队成员积极参与计划的制定和实施，提高执行力和协作能力。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0" name="任意多边形 12"/>
          <p:cNvSpPr/>
          <p:nvPr>
            <p:custDataLst>
              <p:tags r:id="rId11"/>
            </p:custDataLst>
          </p:nvPr>
        </p:nvSpPr>
        <p:spPr>
          <a:xfrm flipV="1">
            <a:off x="2192718" y="5409578"/>
            <a:ext cx="1366628" cy="257357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42" name="任意多边形 13"/>
          <p:cNvSpPr/>
          <p:nvPr>
            <p:custDataLst>
              <p:tags r:id="rId12"/>
            </p:custDataLst>
          </p:nvPr>
        </p:nvSpPr>
        <p:spPr>
          <a:xfrm flipH="1">
            <a:off x="8627504" y="5993092"/>
            <a:ext cx="1366628" cy="257357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7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6875"/>
          </a:bodyPr>
          <a:p>
            <a:r>
              <a:rPr altLang="en-US" lang="zh-CN"/>
              <a:t>加强监督和评估机制</a:t>
            </a:r>
            <a:endParaRPr altLang="en-US" lang="zh-CN"/>
          </a:p>
        </p:txBody>
      </p:sp>
      <p:sp>
        <p:nvSpPr>
          <p:cNvPr id="1049478" name="对角圆角矩形 15"/>
          <p:cNvSpPr/>
          <p:nvPr>
            <p:custDataLst>
              <p:tags r:id="rId1"/>
            </p:custDataLst>
          </p:nvPr>
        </p:nvSpPr>
        <p:spPr>
          <a:xfrm>
            <a:off x="1312872" y="4110256"/>
            <a:ext cx="9560412" cy="805804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80" name="对角圆角矩形 16"/>
          <p:cNvSpPr/>
          <p:nvPr>
            <p:custDataLst>
              <p:tags r:id="rId2"/>
            </p:custDataLst>
          </p:nvPr>
        </p:nvSpPr>
        <p:spPr>
          <a:xfrm>
            <a:off x="1312872" y="3963919"/>
            <a:ext cx="581863" cy="55522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82" name="直角三角形 17"/>
          <p:cNvSpPr/>
          <p:nvPr>
            <p:custDataLst>
              <p:tags r:id="rId3"/>
            </p:custDataLst>
          </p:nvPr>
        </p:nvSpPr>
        <p:spPr>
          <a:xfrm>
            <a:off x="1894865" y="3964590"/>
            <a:ext cx="87667" cy="146111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84" name="文本框 27"/>
          <p:cNvSpPr txBox="1"/>
          <p:nvPr>
            <p:custDataLst>
              <p:tags r:id="rId4"/>
            </p:custDataLst>
          </p:nvPr>
        </p:nvSpPr>
        <p:spPr>
          <a:xfrm>
            <a:off x="1932456" y="4121668"/>
            <a:ext cx="8638108" cy="79192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加强与家长、社会各界的沟通与合作，共同监督双减工作的实施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6" name="对角圆角矩形 52"/>
          <p:cNvSpPr/>
          <p:nvPr>
            <p:custDataLst>
              <p:tags r:id="rId5"/>
            </p:custDataLst>
          </p:nvPr>
        </p:nvSpPr>
        <p:spPr>
          <a:xfrm>
            <a:off x="1312872" y="1443964"/>
            <a:ext cx="9560412" cy="805804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88" name="对角圆角矩形 53"/>
          <p:cNvSpPr/>
          <p:nvPr>
            <p:custDataLst>
              <p:tags r:id="rId6"/>
            </p:custDataLst>
          </p:nvPr>
        </p:nvSpPr>
        <p:spPr>
          <a:xfrm>
            <a:off x="1312872" y="1296955"/>
            <a:ext cx="581863" cy="55522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90" name="直角三角形 54"/>
          <p:cNvSpPr/>
          <p:nvPr>
            <p:custDataLst>
              <p:tags r:id="rId7"/>
            </p:custDataLst>
          </p:nvPr>
        </p:nvSpPr>
        <p:spPr>
          <a:xfrm>
            <a:off x="1894865" y="1297626"/>
            <a:ext cx="87667" cy="146111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92" name="文本框 56"/>
          <p:cNvSpPr txBox="1"/>
          <p:nvPr>
            <p:custDataLst>
              <p:tags r:id="rId8"/>
            </p:custDataLst>
          </p:nvPr>
        </p:nvSpPr>
        <p:spPr>
          <a:xfrm>
            <a:off x="1932456" y="1447320"/>
            <a:ext cx="8638108" cy="79192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建立定期评估机制，对学校双减工作进行监督和检查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4" name="对角圆角矩形 5"/>
          <p:cNvSpPr/>
          <p:nvPr>
            <p:custDataLst>
              <p:tags r:id="rId9"/>
            </p:custDataLst>
          </p:nvPr>
        </p:nvSpPr>
        <p:spPr>
          <a:xfrm>
            <a:off x="1312872" y="2777110"/>
            <a:ext cx="9560412" cy="805804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96" name="对角圆角矩形 6"/>
          <p:cNvSpPr/>
          <p:nvPr>
            <p:custDataLst>
              <p:tags r:id="rId10"/>
            </p:custDataLst>
          </p:nvPr>
        </p:nvSpPr>
        <p:spPr>
          <a:xfrm>
            <a:off x="1312872" y="2630101"/>
            <a:ext cx="581863" cy="55522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98" name="直角三角形 7"/>
          <p:cNvSpPr/>
          <p:nvPr>
            <p:custDataLst>
              <p:tags r:id="rId11"/>
            </p:custDataLst>
          </p:nvPr>
        </p:nvSpPr>
        <p:spPr>
          <a:xfrm>
            <a:off x="1894865" y="2631444"/>
            <a:ext cx="87667" cy="146111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00" name="文本框 8"/>
          <p:cNvSpPr txBox="1"/>
          <p:nvPr>
            <p:custDataLst>
              <p:tags r:id="rId12"/>
            </p:custDataLst>
          </p:nvPr>
        </p:nvSpPr>
        <p:spPr>
          <a:xfrm>
            <a:off x="1932456" y="2788521"/>
            <a:ext cx="8638108" cy="79192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制定具体的评估指标和标准，确保双减工作得到有效落实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2" name="对角圆角矩形 9"/>
          <p:cNvSpPr/>
          <p:nvPr>
            <p:custDataLst>
              <p:tags r:id="rId13"/>
            </p:custDataLst>
          </p:nvPr>
        </p:nvSpPr>
        <p:spPr>
          <a:xfrm>
            <a:off x="1312872" y="5444074"/>
            <a:ext cx="9560412" cy="805804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04" name="对角圆角矩形 10"/>
          <p:cNvSpPr/>
          <p:nvPr>
            <p:custDataLst>
              <p:tags r:id="rId14"/>
            </p:custDataLst>
          </p:nvPr>
        </p:nvSpPr>
        <p:spPr>
          <a:xfrm>
            <a:off x="1312872" y="5297065"/>
            <a:ext cx="581863" cy="55522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06" name="直角三角形 11"/>
          <p:cNvSpPr/>
          <p:nvPr>
            <p:custDataLst>
              <p:tags r:id="rId15"/>
            </p:custDataLst>
          </p:nvPr>
        </p:nvSpPr>
        <p:spPr>
          <a:xfrm>
            <a:off x="1894865" y="5297736"/>
            <a:ext cx="87667" cy="146111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08" name="文本框 12"/>
          <p:cNvSpPr txBox="1"/>
          <p:nvPr>
            <p:custDataLst>
              <p:tags r:id="rId16"/>
            </p:custDataLst>
          </p:nvPr>
        </p:nvSpPr>
        <p:spPr>
          <a:xfrm>
            <a:off x="1932456" y="5454814"/>
            <a:ext cx="8638108" cy="791924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建立奖惩机制，对表现优秀的学校进行表彰和奖励，对存在问题的学校进行整改和问责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6875"/>
          </a:bodyPr>
          <a:p>
            <a:r>
              <a:rPr altLang="en-US" lang="zh-CN"/>
              <a:t>建立反馈和调整机制</a:t>
            </a:r>
            <a:endParaRPr altLang="en-US" lang="zh-CN"/>
          </a:p>
        </p:txBody>
      </p:sp>
      <p:sp>
        <p:nvSpPr>
          <p:cNvPr id="1049544" name="矩形 3"/>
          <p:cNvSpPr/>
          <p:nvPr>
            <p:custDataLst>
              <p:tags r:id="rId1"/>
            </p:custDataLst>
          </p:nvPr>
        </p:nvSpPr>
        <p:spPr>
          <a:xfrm>
            <a:off x="1429744" y="1296955"/>
            <a:ext cx="9876281" cy="1085869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46" name="矩形 13"/>
          <p:cNvSpPr/>
          <p:nvPr>
            <p:custDataLst>
              <p:tags r:id="rId2"/>
            </p:custDataLst>
          </p:nvPr>
        </p:nvSpPr>
        <p:spPr>
          <a:xfrm>
            <a:off x="880037" y="1296955"/>
            <a:ext cx="267841" cy="1085869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48" name="文本框 4"/>
          <p:cNvSpPr txBox="1"/>
          <p:nvPr>
            <p:custDataLst>
              <p:tags r:id="rId3"/>
            </p:custDataLst>
          </p:nvPr>
        </p:nvSpPr>
        <p:spPr>
          <a:xfrm>
            <a:off x="1712526" y="1390775"/>
            <a:ext cx="9449863" cy="898283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定期评估实施效果，收集各方意见和建议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0" name="矩形 39"/>
          <p:cNvSpPr/>
          <p:nvPr>
            <p:custDataLst>
              <p:tags r:id="rId4"/>
            </p:custDataLst>
          </p:nvPr>
        </p:nvSpPr>
        <p:spPr>
          <a:xfrm>
            <a:off x="1429744" y="2585991"/>
            <a:ext cx="9876281" cy="1085869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52" name="矩形 5"/>
          <p:cNvSpPr/>
          <p:nvPr>
            <p:custDataLst>
              <p:tags r:id="rId5"/>
            </p:custDataLst>
          </p:nvPr>
        </p:nvSpPr>
        <p:spPr>
          <a:xfrm>
            <a:off x="880037" y="2585991"/>
            <a:ext cx="267841" cy="1085869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54" name="文本框 41"/>
          <p:cNvSpPr txBox="1"/>
          <p:nvPr>
            <p:custDataLst>
              <p:tags r:id="rId6"/>
            </p:custDataLst>
          </p:nvPr>
        </p:nvSpPr>
        <p:spPr>
          <a:xfrm>
            <a:off x="1712526" y="2679811"/>
            <a:ext cx="9449863" cy="898283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及时调整策略和措施，确保双减工作持续优化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6" name="矩形 12"/>
          <p:cNvSpPr/>
          <p:nvPr>
            <p:custDataLst>
              <p:tags r:id="rId7"/>
            </p:custDataLst>
          </p:nvPr>
        </p:nvSpPr>
        <p:spPr>
          <a:xfrm>
            <a:off x="1429744" y="3875026"/>
            <a:ext cx="9876281" cy="1085869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58" name="矩形 17"/>
          <p:cNvSpPr/>
          <p:nvPr>
            <p:custDataLst>
              <p:tags r:id="rId8"/>
            </p:custDataLst>
          </p:nvPr>
        </p:nvSpPr>
        <p:spPr>
          <a:xfrm>
            <a:off x="880037" y="3875026"/>
            <a:ext cx="267841" cy="1085869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60" name="文本框 19"/>
          <p:cNvSpPr txBox="1"/>
          <p:nvPr>
            <p:custDataLst>
              <p:tags r:id="rId9"/>
            </p:custDataLst>
          </p:nvPr>
        </p:nvSpPr>
        <p:spPr>
          <a:xfrm>
            <a:off x="1712526" y="3968846"/>
            <a:ext cx="9449863" cy="898283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建立有效的沟通渠道，加强学校与家长、社会的联系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2" name="矩形 49"/>
          <p:cNvSpPr/>
          <p:nvPr>
            <p:custDataLst>
              <p:tags r:id="rId10"/>
            </p:custDataLst>
          </p:nvPr>
        </p:nvSpPr>
        <p:spPr>
          <a:xfrm>
            <a:off x="1429744" y="5163401"/>
            <a:ext cx="9876281" cy="1085869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64" name="矩形 26"/>
          <p:cNvSpPr/>
          <p:nvPr>
            <p:custDataLst>
              <p:tags r:id="rId11"/>
            </p:custDataLst>
          </p:nvPr>
        </p:nvSpPr>
        <p:spPr>
          <a:xfrm>
            <a:off x="880037" y="5163401"/>
            <a:ext cx="267841" cy="1085869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66" name="文本框 27"/>
          <p:cNvSpPr txBox="1"/>
          <p:nvPr>
            <p:custDataLst>
              <p:tags r:id="rId12"/>
            </p:custDataLst>
          </p:nvPr>
        </p:nvSpPr>
        <p:spPr>
          <a:xfrm>
            <a:off x="1712526" y="5257221"/>
            <a:ext cx="9449863" cy="898283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鼓励创新实践，不断探索适合学校实际的双减工作方法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6875"/>
          </a:bodyPr>
          <a:p>
            <a:r>
              <a:rPr altLang="en-US" lang="zh-CN"/>
              <a:t>鼓励创新和探索新的教育模式</a:t>
            </a:r>
            <a:endParaRPr altLang="en-US" lang="zh-CN"/>
          </a:p>
        </p:txBody>
      </p:sp>
      <p:sp>
        <p:nvSpPr>
          <p:cNvPr id="1049602" name="五边形 30"/>
          <p:cNvSpPr/>
          <p:nvPr>
            <p:custDataLst>
              <p:tags r:id="rId1"/>
            </p:custDataLst>
          </p:nvPr>
        </p:nvSpPr>
        <p:spPr>
          <a:xfrm>
            <a:off x="608400" y="3196485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04" name="燕尾形 36"/>
          <p:cNvSpPr/>
          <p:nvPr>
            <p:custDataLst>
              <p:tags r:id="rId2"/>
            </p:custDataLst>
          </p:nvPr>
        </p:nvSpPr>
        <p:spPr>
          <a:xfrm>
            <a:off x="3220492" y="3196485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06" name="燕尾形 37"/>
          <p:cNvSpPr/>
          <p:nvPr>
            <p:custDataLst>
              <p:tags r:id="rId3"/>
            </p:custDataLst>
          </p:nvPr>
        </p:nvSpPr>
        <p:spPr>
          <a:xfrm>
            <a:off x="8444676" y="3196485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08" name="燕尾形 38"/>
          <p:cNvSpPr/>
          <p:nvPr>
            <p:custDataLst>
              <p:tags r:id="rId4"/>
            </p:custDataLst>
          </p:nvPr>
        </p:nvSpPr>
        <p:spPr>
          <a:xfrm>
            <a:off x="5832584" y="3196485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10" name="文本框 3"/>
          <p:cNvSpPr txBox="1"/>
          <p:nvPr>
            <p:custDataLst>
              <p:tags r:id="rId5"/>
            </p:custDataLst>
          </p:nvPr>
        </p:nvSpPr>
        <p:spPr>
          <a:xfrm>
            <a:off x="3159684" y="4630315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探索混合式学习模式：结合线上和线下的教学方式，为学生提供更加灵活和个性化的学习体验。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12" name="文本框 6"/>
          <p:cNvSpPr txBox="1"/>
          <p:nvPr>
            <p:custDataLst>
              <p:tags r:id="rId6"/>
            </p:custDataLst>
          </p:nvPr>
        </p:nvSpPr>
        <p:spPr>
          <a:xfrm>
            <a:off x="608400" y="1543217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创新教育理念：鼓励学校和教师尝试新的教育理念和教学方法，以培养学生的创新思维和实践能力。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14" name="文本框 7"/>
          <p:cNvSpPr txBox="1"/>
          <p:nvPr>
            <p:custDataLst>
              <p:tags r:id="rId7"/>
            </p:custDataLst>
          </p:nvPr>
        </p:nvSpPr>
        <p:spPr>
          <a:xfrm>
            <a:off x="5830821" y="1543217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开展创客教育：通过创客空间和创客工具，让学生动手实践，发挥创意，培养解决问题的能力。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16" name="文本框 8"/>
          <p:cNvSpPr txBox="1"/>
          <p:nvPr>
            <p:custDataLst>
              <p:tags r:id="rId8"/>
            </p:custDataLst>
          </p:nvPr>
        </p:nvSpPr>
        <p:spPr>
          <a:xfrm>
            <a:off x="8442032" y="4630315"/>
            <a:ext cx="3135568" cy="1373904"/>
          </a:xfrm>
          <a:prstGeom prst="rect"/>
          <a:noFill/>
        </p:spPr>
        <p:txBody>
          <a:bodyPr lIns="0" rtlCol="0" wrap="square">
            <a:normAutofit fontScale="92857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引入创新课程：学校可以开设创新课程，如编程、人工智能、机器人等，以培养学生的科技素养和创新意识。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5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感谢您的耐心观看</a:t>
            </a:r>
            <a:endParaRPr altLang="en-US" lang="zh-CN"/>
          </a:p>
        </p:txBody>
      </p:sp>
      <p:sp>
        <p:nvSpPr>
          <p:cNvPr id="1049652" name="文本占位符 4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3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4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FILL_FORE_SCHEMECOLOR_INDEX_BRIGHTNESS" val="0"/>
  <p:tag name="KSO_WM_UNIT_FILL_FORE_SCHEMECOLOR_INDEX" val="6"/>
  <p:tag name="KSO_WM_UNIT_FILL_TYPE" val="1"/>
  <p:tag name="KSO_WM_UNIT_LINE_FORE_SCHEMECOLOR_INDEX_BRIGHTNESS" val="0"/>
  <p:tag name="KSO_WM_UNIT_LINE_FORE_SCHEMECOLOR_INDEX" val="6"/>
  <p:tag name="KSO_WM_UNIT_LINE_FILL_TYPE" val="2"/>
  <p:tag name="KSO_WM_UNIT_CONTENT_GROUP_TYPE" val="contentchip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1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3*i*1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ORE_SCHEMECOLOR_INDEX" val="6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1.0"/>
</p:tagLst>
</file>

<file path=ppt/tags/tag16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 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2.xml><?xml version="1.0" encoding="utf-8"?>
<p:tagLst xmlns:p="http://schemas.openxmlformats.org/presentationml/2006/main">
  <p:tag name="KSO_WM_UNIT_PRESET_TEXT" val="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2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2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3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36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3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38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39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4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TYPE" val="i"/>
  <p:tag name="KSO_WM_UNIT_INDEX" val="1"/>
</p:tagLst>
</file>

<file path=ppt/tags/tag58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内容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CONTENT_GROUP_TYPE" val="titlestyle"/>
</p:tagLst>
</file>

<file path=ppt/tags/tag59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耐心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65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FILL_FORE_SCHEMECOLOR_INDEX_BRIGHTNESS" val="0"/>
  <p:tag name="KSO_WM_UNIT_FILL_FORE_SCHEMECOLOR_INDEX" val="6"/>
  <p:tag name="KSO_WM_UNIT_FILL_TYPE" val="1"/>
  <p:tag name="KSO_WM_UNIT_LINE_FORE_SCHEMECOLOR_INDEX_BRIGHTNESS" val="0"/>
  <p:tag name="KSO_WM_UNIT_LINE_FORE_SCHEMECOLOR_INDEX" val="6"/>
  <p:tag name="KSO_WM_UNIT_LINE_FILL_TYPE" val="2"/>
  <p:tag name="KSO_WM_UNIT_CONTENT_GROUP_TYPE" val="contentchip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33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33"/>
</p:tagLst>
</file>

<file path=ppt/tags/tag75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33"/>
  <p:tag name="KSO_WM_SPECIAL_SOURCE" val="bdnull"/>
  <p:tag name="KSO_WM_TEMPLATE_THUMBS_INDEX" val="1、11"/>
</p:tagLst>
</file>

<file path=ppt/tags/tag7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33_1*b*1"/>
  <p:tag name="KSO_WM_TEMPLATE_CATEGORY" val="custom"/>
  <p:tag name="KSO_WM_TEMPLATE_INDEX" val="20230233"/>
  <p:tag name="KSO_WM_UNIT_LAYERLEVEL" val="1"/>
  <p:tag name="KSO_WM_TAG_VERSION" val="1.0"/>
  <p:tag name="KSO_WM_BEAUTIFY_FLAG" val="#wm#"/>
  <p:tag name="KSO_WM_UNIT_CONTENT_GROUP_TYPE" val="contentchip"/>
  <p:tag name="KSO_WM_UNIT_PRESET_TEXT" val="添加副标题"/>
</p:tagLst>
</file>

<file path=ppt/tags/tag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3_1*a*1"/>
  <p:tag name="KSO_WM_TEMPLATE_CATEGORY" val="custom"/>
  <p:tag name="KSO_WM_TEMPLATE_INDEX" val="20230233"/>
  <p:tag name="KSO_WM_UNIT_LAYERLEVEL" val="1"/>
  <p:tag name="KSO_WM_TAG_VERSION" val="1.0"/>
  <p:tag name="KSO_WM_BEAUTIFY_FLAG" val="#wm#"/>
  <p:tag name="KSO_WM_UNIT_PRESET_TEXT" val="单击添加文档标题"/>
</p:tagLst>
</file>

<file path=ppt/tags/tag78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33_1*f*1"/>
  <p:tag name="KSO_WM_TEMPLATE_CATEGORY" val="custom"/>
  <p:tag name="KSO_WM_TEMPLATE_INDEX" val="20230233"/>
  <p:tag name="KSO_WM_UNIT_LAYERLEVEL" val="1"/>
  <p:tag name="KSO_WM_TAG_VERSION" val="1.0"/>
  <p:tag name="KSO_WM_BEAUTIFY_FLAG" val="#wm#"/>
  <p:tag name="KSO_WM_UNIT_FILL_FORE_SCHEMECOLOR_INDEX_BRIGHTNESS" val="0"/>
  <p:tag name="KSO_WM_UNIT_FILL_FORE_SCHEMECOLOR_INDEX" val="6"/>
  <p:tag name="KSO_WM_UNIT_FILL_TYPE" val="1"/>
  <p:tag name="KSO_WM_UNIT_LINE_FORE_SCHEMECOLOR_INDEX_BRIGHTNESS" val="0"/>
  <p:tag name="KSO_WM_UNIT_LINE_FORE_SCHEMECOLOR_INDEX" val="6"/>
  <p:tag name="KSO_WM_UNIT_LINE_FILL_TYPE" val="2"/>
  <p:tag name="KSO_WM_UNIT_CONTENT_GROUP_TYPE" val="contentchip"/>
  <p:tag name="KSO_WM_UNIT_PRESET_TEXT" val="汇报人：WPS"/>
</p:tagLst>
</file>

<file path=ppt/tags/tag79.xml><?xml version="1.0" encoding="utf-8"?>
<p:tagLst xmlns:p="http://schemas.openxmlformats.org/presentationml/2006/main">
  <p:tag name="KSO_WM_SLIDE_ID" val="custom20230233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33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11"/>
  <p:tag name="KSO_WM_SLIDE_CONTENT_AREA" val="{&quot;left&quot;:&quot;32.85&quot;,&quot;top&quot;:&quot;118.65&quot;,&quot;width&quot;:&quot;559.25&quot;,&quot;height&quot;:&quot;270.8&quot;}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33_3*b*1"/>
  <p:tag name="KSO_WM_TEMPLATE_CATEGORY" val="custom"/>
  <p:tag name="KSO_WM_TEMPLATE_INDEX" val="20230233"/>
  <p:tag name="KSO_WM_UNIT_LAYERLEVEL" val="1"/>
  <p:tag name="KSO_WM_TAG_VERSION" val="1.0"/>
  <p:tag name="KSO_WM_BEAUTIFY_FLAG" val="#wm#"/>
  <p:tag name="KSO_WM_DIAGRAM_GROUP_CODE" val="l1-1"/>
  <p:tag name="KSO_WM_UNIT_PRESET_TEXT" val="CONTENTS "/>
</p:tagLst>
</file>

<file path=ppt/tags/tag81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3_3*a*1"/>
  <p:tag name="KSO_WM_TEMPLATE_CATEGORY" val="custom"/>
  <p:tag name="KSO_WM_TEMPLATE_INDEX" val="20230233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2_1"/>
  <p:tag name="KSO_WM_UNIT_ID" val="custom20230233_3*l_h_i*1_2_1"/>
  <p:tag name="KSO_WM_TEMPLATE_CATEGORY" val="custom"/>
  <p:tag name="KSO_WM_TEMPLATE_INDEX" val="20230233"/>
  <p:tag name="KSO_WM_UNIT_LAYERLEVEL" val="1_1_1"/>
  <p:tag name="KSO_WM_TAG_VERSION" val="1.0"/>
  <p:tag name="KSO_WM_DIAGRAM_VERSION" val="3"/>
  <p:tag name="KSO_WM_DIAGRAM_MAX_ITEMCNT" val="8"/>
  <p:tag name="KSO_WM_DIAGRAM_MIN_ITEMCNT" val="2"/>
  <p:tag name="KSO_WM_DIAGRAM_VIRTUALLY_FRAME" val="{&quot;height&quot;:425.7,&quot;width&quot;:600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NDEX" val="1_2_1"/>
  <p:tag name="KSO_WM_TEMPLATE_CATEGORY" val="custom"/>
  <p:tag name="KSO_WM_TEMPLATE_INDEX" val="20230233"/>
  <p:tag name="KSO_WM_UNIT_LAYERLEVEL" val="1_1_1"/>
  <p:tag name="KSO_WM_TAG_VERSION" val="1.0"/>
  <p:tag name="KSO_WM_UNIT_TYPE" val="l_h_a"/>
  <p:tag name="KSO_WM_UNIT_ID" val="custom20230233_3*l_h_a*1_2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425.7,&quot;width&quot;:600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1_1"/>
  <p:tag name="KSO_WM_UNIT_ID" val="custom20230233_3*l_h_i*1_1_1"/>
  <p:tag name="KSO_WM_TEMPLATE_CATEGORY" val="custom"/>
  <p:tag name="KSO_WM_TEMPLATE_INDEX" val="20230233"/>
  <p:tag name="KSO_WM_UNIT_LAYERLEVEL" val="1_1_1"/>
  <p:tag name="KSO_WM_TAG_VERSION" val="1.0"/>
  <p:tag name="KSO_WM_DIAGRAM_VERSION" val="3"/>
  <p:tag name="KSO_WM_DIAGRAM_MAX_ITEMCNT" val="8"/>
  <p:tag name="KSO_WM_DIAGRAM_MIN_ITEMCNT" val="2"/>
  <p:tag name="KSO_WM_DIAGRAM_VIRTUALLY_FRAME" val="{&quot;height&quot;:425.7,&quot;width&quot;:600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NDEX" val="1_1_1"/>
  <p:tag name="KSO_WM_TEMPLATE_CATEGORY" val="custom"/>
  <p:tag name="KSO_WM_TEMPLATE_INDEX" val="20230233"/>
  <p:tag name="KSO_WM_UNIT_LAYERLEVEL" val="1_1_1"/>
  <p:tag name="KSO_WM_TAG_VERSION" val="1.0"/>
  <p:tag name="KSO_WM_UNIT_TYPE" val="l_h_a"/>
  <p:tag name="KSO_WM_UNIT_ID" val="custom20230233_3*l_h_a*1_1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425.7,&quot;width&quot;:600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3_1"/>
  <p:tag name="KSO_WM_UNIT_ID" val="custom20230233_3*l_h_i*1_3_1"/>
  <p:tag name="KSO_WM_TEMPLATE_CATEGORY" val="custom"/>
  <p:tag name="KSO_WM_TEMPLATE_INDEX" val="20230233"/>
  <p:tag name="KSO_WM_UNIT_LAYERLEVEL" val="1_1_1"/>
  <p:tag name="KSO_WM_TAG_VERSION" val="1.0"/>
  <p:tag name="KSO_WM_DIAGRAM_VERSION" val="3"/>
  <p:tag name="KSO_WM_DIAGRAM_MAX_ITEMCNT" val="8"/>
  <p:tag name="KSO_WM_DIAGRAM_MIN_ITEMCNT" val="2"/>
  <p:tag name="KSO_WM_DIAGRAM_VIRTUALLY_FRAME" val="{&quot;height&quot;:425.7,&quot;width&quot;:600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NDEX" val="1_3_1"/>
  <p:tag name="KSO_WM_TEMPLATE_CATEGORY" val="custom"/>
  <p:tag name="KSO_WM_TEMPLATE_INDEX" val="20230233"/>
  <p:tag name="KSO_WM_UNIT_LAYERLEVEL" val="1_1_1"/>
  <p:tag name="KSO_WM_TAG_VERSION" val="1.0"/>
  <p:tag name="KSO_WM_UNIT_TYPE" val="l_h_a"/>
  <p:tag name="KSO_WM_UNIT_ID" val="custom20230233_3*l_h_a*1_3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425.7,&quot;width&quot;:600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SLIDE_ID" val="custom20230233_3"/>
  <p:tag name="KSO_WM_TEMPLATE_SUBCATEGORY" val="19"/>
  <p:tag name="KSO_WM_TEMPLATE_MASTER_TYPE" val="0"/>
  <p:tag name="KSO_WM_TEMPLATE_COLOR_TYPE" val="1"/>
  <p:tag name="KSO_WM_SLIDE_TYPE" val="contents"/>
  <p:tag name="KSO_WM_SLIDE_SUBTYPE" val="diag"/>
  <p:tag name="KSO_WM_SLIDE_ITEM_CNT" val="3"/>
  <p:tag name="KSO_WM_SLIDE_INDEX" val="3"/>
  <p:tag name="KSO_WM_TAG_VERSION" val="1.0"/>
  <p:tag name="KSO_WM_BEAUTIFY_FLAG" val="#wm#"/>
  <p:tag name="KSO_WM_TEMPLATE_CATEGORY" val="custom"/>
  <p:tag name="KSO_WM_TEMPLATE_INDEX" val="20230233"/>
  <p:tag name="KSO_WM_SLIDE_LAYOUT" val="a_b_l"/>
  <p:tag name="KSO_WM_SLIDE_LAYOUT_CNT" val="1_1_1"/>
  <p:tag name="KSO_WM_TEMPLATE_THUMBS_INDEX" val="1、4、7、12、13、14、15、16、17、18、20、24、25、28、33、36、40、43、44"/>
  <p:tag name="KSO_WM_SPECIAL_SOURCE" val="bdnull"/>
  <p:tag name="KSO_WM_DIAGRAM_GROUP_CODE" val="l1-1"/>
  <p:tag name="KSO_WM_SLIDE_DIAGTYPE" val="l"/>
</p:tagLst>
</file>

<file path=ppt/tags/tag8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3_9*e*1"/>
  <p:tag name="KSO_WM_TEMPLATE_CATEGORY" val="custom"/>
  <p:tag name="KSO_WM_TEMPLATE_INDEX" val="20230233"/>
  <p:tag name="KSO_WM_UNIT_LAYERLEVEL" val="1"/>
  <p:tag name="KSO_WM_TAG_VERSION" val="1.0"/>
  <p:tag name="KSO_WM_BEAUTIFY_FLAG" val="#wm#"/>
  <p:tag name="KSO_WM_UNIT_CONTENT_GROUP_TYPE" val="contentchip"/>
  <p:tag name="KSO_WM_UNIT_PRESET_TEXT" val="01"/>
</p:tagLst>
</file>

<file path=ppt/tags/tag9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3_9*a*1"/>
  <p:tag name="KSO_WM_TEMPLATE_CATEGORY" val="custom"/>
  <p:tag name="KSO_WM_TEMPLATE_INDEX" val="20230233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91.xml><?xml version="1.0" encoding="utf-8"?>
<p:tagLst xmlns:p="http://schemas.openxmlformats.org/presentationml/2006/main">
  <p:tag name="KSO_WM_SLIDE_ID" val="custom20230233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33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5.55&quot;,&quot;top&quot;:&quot;89&quot;,&quot;width&quot;:&quot;559.25&quot;,&quot;height&quot;:&quot;318.8&quot;}"/>
</p:tagLst>
</file>

<file path=ppt/tags/tag9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3_9*e*1"/>
  <p:tag name="KSO_WM_TEMPLATE_CATEGORY" val="custom"/>
  <p:tag name="KSO_WM_TEMPLATE_INDEX" val="20230233"/>
  <p:tag name="KSO_WM_UNIT_LAYERLEVEL" val="1"/>
  <p:tag name="KSO_WM_TAG_VERSION" val="1.0"/>
  <p:tag name="KSO_WM_BEAUTIFY_FLAG" val="#wm#"/>
  <p:tag name="KSO_WM_UNIT_CONTENT_GROUP_TYPE" val="contentchip"/>
  <p:tag name="KSO_WM_UNIT_PRESET_TEXT" val="02"/>
</p:tagLst>
</file>

<file path=ppt/tags/tag15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3_9*a*1"/>
  <p:tag name="KSO_WM_TEMPLATE_CATEGORY" val="custom"/>
  <p:tag name="KSO_WM_TEMPLATE_INDEX" val="20230233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53.xml><?xml version="1.0" encoding="utf-8"?>
<p:tagLst xmlns:p="http://schemas.openxmlformats.org/presentationml/2006/main">
  <p:tag name="KSO_WM_SLIDE_ID" val="custom20230233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33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5.55&quot;,&quot;top&quot;:&quot;89&quot;,&quot;width&quot;:&quot;559.25&quot;,&quot;height&quot;:&quot;318.8&quot;}"/>
</p:tagLst>
</file>

<file path=ppt/tags/tag1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3_9*e*1"/>
  <p:tag name="KSO_WM_TEMPLATE_CATEGORY" val="custom"/>
  <p:tag name="KSO_WM_TEMPLATE_INDEX" val="20230233"/>
  <p:tag name="KSO_WM_UNIT_LAYERLEVEL" val="1"/>
  <p:tag name="KSO_WM_TAG_VERSION" val="1.0"/>
  <p:tag name="KSO_WM_BEAUTIFY_FLAG" val="#wm#"/>
  <p:tag name="KSO_WM_UNIT_CONTENT_GROUP_TYPE" val="contentchip"/>
  <p:tag name="KSO_WM_UNIT_PRESET_TEXT" val="03"/>
</p:tagLst>
</file>

<file path=ppt/tags/tag2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3_9*a*1"/>
  <p:tag name="KSO_WM_TEMPLATE_CATEGORY" val="custom"/>
  <p:tag name="KSO_WM_TEMPLATE_INDEX" val="20230233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04.xml><?xml version="1.0" encoding="utf-8"?>
<p:tagLst xmlns:p="http://schemas.openxmlformats.org/presentationml/2006/main">
  <p:tag name="KSO_WM_SLIDE_ID" val="custom20230233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33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5.55&quot;,&quot;top&quot;:&quot;89&quot;,&quot;width&quot;:&quot;559.25&quot;,&quot;height&quot;:&quot;318.8&quot;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3_11*a*1"/>
  <p:tag name="KSO_WM_TEMPLATE_CATEGORY" val="custom"/>
  <p:tag name="KSO_WM_TEMPLATE_INDEX" val="20230233"/>
  <p:tag name="KSO_WM_UNIT_LAYERLEVEL" val="1"/>
  <p:tag name="KSO_WM_TAG_VERSION" val="1.0"/>
  <p:tag name="KSO_WM_BEAUTIFY_FLAG" val="#wm#"/>
  <p:tag name="KSO_WM_UNIT_CONTENT_GROUP_TYPE" val="contentchip"/>
  <p:tag name="KSO_WM_UNIT_PRESET_TEXT" val="感谢您的耐心观看"/>
</p:tagLst>
</file>

<file path=ppt/tags/tag254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33_11*f*1"/>
  <p:tag name="KSO_WM_TEMPLATE_CATEGORY" val="custom"/>
  <p:tag name="KSO_WM_TEMPLATE_INDEX" val="20230233"/>
  <p:tag name="KSO_WM_UNIT_LAYERLEVEL" val="1"/>
  <p:tag name="KSO_WM_TAG_VERSION" val="1.0"/>
  <p:tag name="KSO_WM_BEAUTIFY_FLAG" val="#wm#"/>
  <p:tag name="KSO_WM_UNIT_FILL_FORE_SCHEMECOLOR_INDEX_BRIGHTNESS" val="0"/>
  <p:tag name="KSO_WM_UNIT_FILL_FORE_SCHEMECOLOR_INDEX" val="6"/>
  <p:tag name="KSO_WM_UNIT_FILL_TYPE" val="1"/>
  <p:tag name="KSO_WM_UNIT_LINE_FORE_SCHEMECOLOR_INDEX_BRIGHTNESS" val="0"/>
  <p:tag name="KSO_WM_UNIT_LINE_FORE_SCHEMECOLOR_INDEX" val="6"/>
  <p:tag name="KSO_WM_UNIT_LINE_FILL_TYPE" val="2"/>
  <p:tag name="KSO_WM_UNIT_CONTENT_GROUP_TYPE" val="contentchip"/>
  <p:tag name="KSO_WM_UNIT_PRESET_TEXT" val="汇报人：WPS"/>
</p:tagLst>
</file>

<file path=ppt/tags/tag255.xml><?xml version="1.0" encoding="utf-8"?>
<p:tagLst xmlns:p="http://schemas.openxmlformats.org/presentationml/2006/main">
  <p:tag name="KSO_WM_SLIDE_ID" val="custom20230233_11"/>
  <p:tag name="KSO_WM_TEMPLATE_SUBCATEGORY" val="29"/>
  <p:tag name="KSO_WM_TEMPLATE_MASTER_TYPE" val="0"/>
  <p:tag name="KSO_WM_TEMPLATE_COLOR_TYPE" val="0"/>
  <p:tag name="KSO_WM_SLIDE_ITEM_CNT" val="0"/>
  <p:tag name="KSO_WM_SLIDE_INDEX" val="11"/>
  <p:tag name="KSO_WM_TAG_VERSION" val="1.0"/>
  <p:tag name="KSO_WM_BEAUTIFY_FLAG" val="#wm#"/>
  <p:tag name="KSO_WM_TEMPLATE_CATEGORY" val="custom"/>
  <p:tag name="KSO_WM_TEMPLATE_INDEX" val="20230233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355.3&quot;,&quot;top&quot;:&quot;113&quot;,&quot;width&quot;:&quot;559.25&quot;,&quot;height&quot;:&quot;270.8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62">
      <a:dk1>
        <a:srgbClr val="000000"/>
      </a:dk1>
      <a:lt1>
        <a:srgbClr val="FFFFFF"/>
      </a:lt1>
      <a:dk2>
        <a:srgbClr val="44546A"/>
      </a:dk2>
      <a:lt2>
        <a:srgbClr val="E2EAFE"/>
      </a:lt2>
      <a:accent1>
        <a:srgbClr val="044AFA"/>
      </a:accent1>
      <a:accent2>
        <a:srgbClr val="0366F7"/>
      </a:accent2>
      <a:accent3>
        <a:srgbClr val="0282F4"/>
      </a:accent3>
      <a:accent4>
        <a:srgbClr val="029FF1"/>
      </a:accent4>
      <a:accent5>
        <a:srgbClr val="01BBEE"/>
      </a:accent5>
      <a:accent6>
        <a:srgbClr val="00D7EB"/>
      </a:accent6>
      <a:hlink>
        <a:srgbClr val="FF0000"/>
      </a:hlink>
      <a:folHlink>
        <a:srgbClr val="E420E2"/>
      </a:folHlink>
    </a:clrScheme>
    <a:fontScheme name="自定义 16">
      <a:majorFont>
        <a:latin typeface="MiSans Heavy"/>
        <a:ea typeface="MiSans Heavy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SM-N9760</dc:creator>
  <dcterms:created xsi:type="dcterms:W3CDTF">2024-01-03T14:45:09Z</dcterms:created>
  <dcterms:modified xsi:type="dcterms:W3CDTF">2024-01-03T14:45:09Z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cbee9133cdad4f33b80677e712c16c34_21</vt:lpwstr>
  </property>
</Properties>
</file>