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128" r:id="rId1"/>
    <p:sldMasterId id="2147494165" r:id="rId2"/>
  </p:sldMasterIdLst>
  <p:notesMasterIdLst>
    <p:notesMasterId r:id="rId3"/>
  </p:notesMasterIdLst>
  <p:sldIdLst>
    <p:sldId id="5176" r:id="rId4"/>
    <p:sldId id="5179" r:id="rId5"/>
    <p:sldId id="5182" r:id="rId6"/>
    <p:sldId id="5185" r:id="rId7"/>
    <p:sldId id="5191" r:id="rId9"/>
    <p:sldId id="5194" r:id="rId10"/>
    <p:sldId id="5197" r:id="rId11"/>
    <p:sldId id="5200" r:id="rId12"/>
    <p:sldId id="5203" r:id="rId13"/>
    <p:sldId id="5206" r:id="rId14"/>
    <p:sldId id="5212" r:id="rId16"/>
    <p:sldId id="5215" r:id="rId17"/>
    <p:sldId id="5218" r:id="rId18"/>
    <p:sldId id="5221" r:id="rId19"/>
    <p:sldId id="5224" r:id="rId20"/>
    <p:sldId id="5227" r:id="rId21"/>
    <p:sldId id="5233" r:id="rId23"/>
    <p:sldId id="5236" r:id="rId24"/>
    <p:sldId id="5239" r:id="rId25"/>
    <p:sldId id="5242" r:id="rId26"/>
    <p:sldId id="5248" r:id="rId28"/>
    <p:sldId id="5251" r:id="rId29"/>
    <p:sldId id="5254" r:id="rId30"/>
    <p:sldId id="5257" r:id="rId31"/>
    <p:sldId id="5263" r:id="rId33"/>
    <p:sldId id="5266" r:id="rId34"/>
    <p:sldId id="5269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129" r:id="rId1"/>
    <p:sldLayoutId id="2147494130" r:id="rId2"/>
    <p:sldLayoutId id="2147494131" r:id="rId3"/>
    <p:sldLayoutId id="2147494132" r:id="rId4"/>
    <p:sldLayoutId id="2147494133" r:id="rId5"/>
    <p:sldLayoutId id="2147494134" r:id="rId6"/>
    <p:sldLayoutId id="2147494135" r:id="rId7"/>
    <p:sldLayoutId id="2147494136" r:id="rId8"/>
    <p:sldLayoutId id="2147494137" r:id="rId9"/>
    <p:sldLayoutId id="2147494138" r:id="rId10"/>
    <p:sldLayoutId id="214749413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166" r:id="rId1"/>
    <p:sldLayoutId id="2147494167" r:id="rId2"/>
    <p:sldLayoutId id="2147494168" r:id="rId3"/>
    <p:sldLayoutId id="2147494169" r:id="rId4"/>
    <p:sldLayoutId id="2147494170" r:id="rId5"/>
    <p:sldLayoutId id="2147494171" r:id="rId6"/>
    <p:sldLayoutId id="2147494172" r:id="rId7"/>
    <p:sldLayoutId id="2147494173" r:id="rId8"/>
    <p:sldLayoutId id="2147494174" r:id="rId9"/>
    <p:sldLayoutId id="2147494175" r:id="rId10"/>
    <p:sldLayoutId id="214749417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tags" Target="../tags/tag123.xml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tags" Target="../tags/tag228.xml"/><Relationship Id="rId20" Type="http://schemas.openxmlformats.org/officeDocument/2006/relationships/tags" Target="../tags/tag229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tags" Target="../tags/tag308.xml"/><Relationship Id="rId18" Type="http://schemas.openxmlformats.org/officeDocument/2006/relationships/tags" Target="../tags/tag309.xml"/><Relationship Id="rId19" Type="http://schemas.openxmlformats.org/officeDocument/2006/relationships/tags" Target="../tags/tag310.xml"/><Relationship Id="rId20" Type="http://schemas.openxmlformats.org/officeDocument/2006/relationships/tags" Target="../tags/tag311.xml"/><Relationship Id="rId21" Type="http://schemas.openxmlformats.org/officeDocument/2006/relationships/tags" Target="../tags/tag312.xml"/><Relationship Id="rId22" Type="http://schemas.openxmlformats.org/officeDocument/2006/relationships/tags" Target="../tags/tag313.xml"/><Relationship Id="rId23" Type="http://schemas.openxmlformats.org/officeDocument/2006/relationships/tags" Target="../tags/tag314.xml"/><Relationship Id="rId24" Type="http://schemas.openxmlformats.org/officeDocument/2006/relationships/tags" Target="../tags/tag315.xml"/><Relationship Id="rId25" Type="http://schemas.openxmlformats.org/officeDocument/2006/relationships/tags" Target="../tags/tag316.xml"/><Relationship Id="rId26" Type="http://schemas.openxmlformats.org/officeDocument/2006/relationships/tags" Target="../tags/tag317.xml"/><Relationship Id="rId27" Type="http://schemas.openxmlformats.org/officeDocument/2006/relationships/tags" Target="../tags/tag318.xml"/><Relationship Id="rId28" Type="http://schemas.openxmlformats.org/officeDocument/2006/relationships/tags" Target="../tags/tag319.xml"/><Relationship Id="rId29" Type="http://schemas.openxmlformats.org/officeDocument/2006/relationships/tags" Target="../tags/tag320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2024年各行业工作成果回顾与前景展望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2024年各行业工作成果回顾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各行业前景展望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挑战与机遇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政策与监管环境分析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2024年各行业工作成果回顾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科技行业</a:t>
            </a:r>
            <a:endParaRPr altLang="en-US" lang="zh-CN"/>
          </a:p>
        </p:txBody>
      </p:sp>
      <p:sp>
        <p:nvSpPr>
          <p:cNvPr id="10489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5G技术：网络覆盖范围扩大，传输速度提升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人工智能技术：在医疗、交通、教育等领域的应用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区块链技术：在金融、供应链等领域的应用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虚拟现实技术：在娱乐、教育、医疗等领域的应用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医疗健康行业</a:t>
            </a:r>
            <a:endParaRPr altLang="en-US" lang="zh-CN"/>
          </a:p>
        </p:txBody>
      </p:sp>
      <p:sp>
        <p:nvSpPr>
          <p:cNvPr id="1049028" name="Freeform 27"/>
          <p:cNvSpPr/>
          <p:nvPr>
            <p:custDataLst>
              <p:tags r:id="rId1"/>
            </p:custDataLst>
          </p:nvPr>
        </p:nvSpPr>
        <p:spPr bwMode="auto">
          <a:xfrm>
            <a:off x="838200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030" name="矩形: 圆角 32"/>
          <p:cNvSpPr/>
          <p:nvPr>
            <p:custDataLst>
              <p:tags r:id="rId2"/>
            </p:custDataLst>
          </p:nvPr>
        </p:nvSpPr>
        <p:spPr>
          <a:xfrm flipH="1">
            <a:off x="962839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2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838200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034" name="正文"/>
          <p:cNvSpPr txBox="1"/>
          <p:nvPr>
            <p:custDataLst>
              <p:tags r:id="rId4"/>
            </p:custDataLst>
          </p:nvPr>
        </p:nvSpPr>
        <p:spPr>
          <a:xfrm>
            <a:off x="1092440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成果回顾：2024年医疗健康行业在疫情控制、疫苗研发、医疗技术创新等方面取得了显著成果，为全球公共卫生事业做出了重要贡献。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36" name="标题"/>
          <p:cNvSpPr txBox="1"/>
          <p:nvPr>
            <p:custDataLst>
              <p:tags r:id="rId5"/>
            </p:custDataLst>
          </p:nvPr>
        </p:nvSpPr>
        <p:spPr>
          <a:xfrm>
            <a:off x="905170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38" name="Freeform 27"/>
          <p:cNvSpPr/>
          <p:nvPr>
            <p:custDataLst>
              <p:tags r:id="rId6"/>
            </p:custDataLst>
          </p:nvPr>
        </p:nvSpPr>
        <p:spPr bwMode="auto">
          <a:xfrm>
            <a:off x="3585228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040" name="矩形: 圆角 38"/>
          <p:cNvSpPr/>
          <p:nvPr>
            <p:custDataLst>
              <p:tags r:id="rId7"/>
            </p:custDataLst>
          </p:nvPr>
        </p:nvSpPr>
        <p:spPr>
          <a:xfrm flipH="1">
            <a:off x="3709868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2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85228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044" name="正文"/>
          <p:cNvSpPr txBox="1"/>
          <p:nvPr>
            <p:custDataLst>
              <p:tags r:id="rId9"/>
            </p:custDataLst>
          </p:nvPr>
        </p:nvSpPr>
        <p:spPr>
          <a:xfrm>
            <a:off x="3839468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医疗技术创新：2024年医疗健康行业在人工智能、大数据、基因编辑等领域取得了重要突破，为疾病诊断、治疗和预防提供了更高效、更精准的技术支持。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46" name="标题"/>
          <p:cNvSpPr txBox="1"/>
          <p:nvPr>
            <p:custDataLst>
              <p:tags r:id="rId10"/>
            </p:custDataLst>
          </p:nvPr>
        </p:nvSpPr>
        <p:spPr>
          <a:xfrm>
            <a:off x="3652199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48" name="Freeform 27"/>
          <p:cNvSpPr/>
          <p:nvPr>
            <p:custDataLst>
              <p:tags r:id="rId11"/>
            </p:custDataLst>
          </p:nvPr>
        </p:nvSpPr>
        <p:spPr bwMode="auto">
          <a:xfrm>
            <a:off x="6332257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050" name="矩形: 圆角 68"/>
          <p:cNvSpPr/>
          <p:nvPr>
            <p:custDataLst>
              <p:tags r:id="rId12"/>
            </p:custDataLst>
          </p:nvPr>
        </p:nvSpPr>
        <p:spPr>
          <a:xfrm flipH="1">
            <a:off x="6456896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2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2257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054" name="正文"/>
          <p:cNvSpPr txBox="1"/>
          <p:nvPr>
            <p:custDataLst>
              <p:tags r:id="rId14"/>
            </p:custDataLst>
          </p:nvPr>
        </p:nvSpPr>
        <p:spPr>
          <a:xfrm>
            <a:off x="6586496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疫苗研发：2024年医疗健康行业在疫苗研发方面取得了重大突破，成功研发出针对多种病毒的疫苗，为全球疫情防控做出了积极贡献。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56" name="标题"/>
          <p:cNvSpPr txBox="1"/>
          <p:nvPr>
            <p:custDataLst>
              <p:tags r:id="rId15"/>
            </p:custDataLst>
          </p:nvPr>
        </p:nvSpPr>
        <p:spPr>
          <a:xfrm>
            <a:off x="6399227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58" name="Freeform 27"/>
          <p:cNvSpPr/>
          <p:nvPr>
            <p:custDataLst>
              <p:tags r:id="rId16"/>
            </p:custDataLst>
          </p:nvPr>
        </p:nvSpPr>
        <p:spPr bwMode="auto">
          <a:xfrm>
            <a:off x="9079285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060" name="矩形: 圆角 74"/>
          <p:cNvSpPr/>
          <p:nvPr>
            <p:custDataLst>
              <p:tags r:id="rId17"/>
            </p:custDataLst>
          </p:nvPr>
        </p:nvSpPr>
        <p:spPr>
          <a:xfrm flipH="1">
            <a:off x="9204545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2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079285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064" name="正文"/>
          <p:cNvSpPr txBox="1"/>
          <p:nvPr>
            <p:custDataLst>
              <p:tags r:id="rId19"/>
            </p:custDataLst>
          </p:nvPr>
        </p:nvSpPr>
        <p:spPr>
          <a:xfrm>
            <a:off x="9333525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公共卫生体系建设：2024年医疗健康行业在公共卫生体系建设方面取得了显著进展，加强了疾病预防控制、应急救援等方面的能力建设，为保障人民健康做出了重要贡献。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66" name="标题"/>
          <p:cNvSpPr txBox="1"/>
          <p:nvPr>
            <p:custDataLst>
              <p:tags r:id="rId20"/>
            </p:custDataLst>
          </p:nvPr>
        </p:nvSpPr>
        <p:spPr>
          <a:xfrm>
            <a:off x="9146876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金融行业</a:t>
            </a:r>
            <a:endParaRPr altLang="en-US" lang="zh-CN"/>
          </a:p>
        </p:txBody>
      </p:sp>
      <p:sp>
        <p:nvSpPr>
          <p:cNvPr id="10491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2024年金融行业工作成果概述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银行业务创新与拓展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证券市场表现及亮点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保险行业发展趋势及挑战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教育行业</a:t>
            </a:r>
            <a:endParaRPr altLang="en-US" lang="zh-CN"/>
          </a:p>
        </p:txBody>
      </p:sp>
      <p:sp>
        <p:nvSpPr>
          <p:cNvPr id="10491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教育行业的创新与改革举措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教育行业的国际交流与合作成果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教育行业在2024年的工作成果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教育行业的数字化转型与在线教育发展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制造业</a:t>
            </a:r>
            <a:endParaRPr altLang="en-US" lang="zh-CN"/>
          </a:p>
        </p:txBody>
      </p:sp>
      <p:sp>
        <p:nvSpPr>
          <p:cNvPr id="10492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制造业技术创新与突破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2024年制造业发展概况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制造业主要成果展示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制造业未来发展趋势预测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各行业前景展望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科技行业</a:t>
            </a:r>
            <a:endParaRPr altLang="en-US" lang="zh-CN"/>
          </a:p>
        </p:txBody>
      </p:sp>
      <p:sp>
        <p:nvSpPr>
          <p:cNvPr id="10493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人工智能：AI技术在各领域的应用将更加广泛，包括医疗、交通、教育等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5G技术：5G网络的普及将推动各行业的发展，包括智能交通、智能制造、智慧医疗等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新能源技术：新能源技术的研发和应用将推动能源结构的转型，减少对传统能源的依赖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区块链技术：区块链技术将在金融、供应链、物联网等领域发挥重要作用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医疗健康行业</a:t>
            </a:r>
            <a:endParaRPr altLang="en-US" lang="zh-CN"/>
          </a:p>
        </p:txBody>
      </p:sp>
      <p:sp>
        <p:nvSpPr>
          <p:cNvPr id="10494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行业现状：介绍医疗健康行业的现状，包括市场规模、增长趋势、主要问题和挑战等。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前景展望：分析医疗健康行业未来的发展趋势，包括技术创新、政策改革、市场需求等方面的变化。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行业挑战与机遇：探讨医疗健康行业面临的挑战和机遇，如人口老龄化、慢性病增加、医疗技术进步等。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行业前景展望：总结医疗健康行业的未来发展趋势，提出可能的解决方案和发展建议。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金融行业</a:t>
            </a:r>
            <a:endParaRPr altLang="en-US" lang="zh-CN"/>
          </a:p>
        </p:txBody>
      </p:sp>
      <p:sp>
        <p:nvSpPr>
          <p:cNvPr id="10494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金融科技发展：金融科技在各行业的应用与前景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区块链技术：区块链技术在金融领域的应用与前景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人工智能技术：人工智能技术在金融领域的应用与前景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绿色金融：绿色金融的发展与前景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教育行业</a:t>
            </a:r>
            <a:endParaRPr altLang="en-US" lang="zh-CN"/>
          </a:p>
        </p:txBody>
      </p:sp>
      <p:sp>
        <p:nvSpPr>
          <p:cNvPr id="1049522" name="Freeform 27"/>
          <p:cNvSpPr/>
          <p:nvPr>
            <p:custDataLst>
              <p:tags r:id="rId1"/>
            </p:custDataLst>
          </p:nvPr>
        </p:nvSpPr>
        <p:spPr bwMode="auto">
          <a:xfrm>
            <a:off x="838200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524" name="矩形: 圆角 32"/>
          <p:cNvSpPr/>
          <p:nvPr>
            <p:custDataLst>
              <p:tags r:id="rId2"/>
            </p:custDataLst>
          </p:nvPr>
        </p:nvSpPr>
        <p:spPr>
          <a:xfrm flipH="1">
            <a:off x="962839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6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838200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528" name="正文"/>
          <p:cNvSpPr txBox="1"/>
          <p:nvPr>
            <p:custDataLst>
              <p:tags r:id="rId4"/>
            </p:custDataLst>
          </p:nvPr>
        </p:nvSpPr>
        <p:spPr>
          <a:xfrm>
            <a:off x="1092440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成果回顾：教育行业在2024年取得了显著成果，包括在线教育、职业教育、素质教育等领域的快速发展。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30" name="标题"/>
          <p:cNvSpPr txBox="1"/>
          <p:nvPr>
            <p:custDataLst>
              <p:tags r:id="rId5"/>
            </p:custDataLst>
          </p:nvPr>
        </p:nvSpPr>
        <p:spPr>
          <a:xfrm>
            <a:off x="905170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32" name="Freeform 27"/>
          <p:cNvSpPr/>
          <p:nvPr>
            <p:custDataLst>
              <p:tags r:id="rId6"/>
            </p:custDataLst>
          </p:nvPr>
        </p:nvSpPr>
        <p:spPr bwMode="auto">
          <a:xfrm>
            <a:off x="3585228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534" name="矩形: 圆角 38"/>
          <p:cNvSpPr/>
          <p:nvPr>
            <p:custDataLst>
              <p:tags r:id="rId7"/>
            </p:custDataLst>
          </p:nvPr>
        </p:nvSpPr>
        <p:spPr>
          <a:xfrm flipH="1">
            <a:off x="3709868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6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85228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538" name="正文"/>
          <p:cNvSpPr txBox="1"/>
          <p:nvPr>
            <p:custDataLst>
              <p:tags r:id="rId9"/>
            </p:custDataLst>
          </p:nvPr>
        </p:nvSpPr>
        <p:spPr>
          <a:xfrm>
            <a:off x="3839468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前景展望：未来，教育行业将继续发展壮大，将更加注重个性化教育、智能化教育、跨界教育等创新模式，同时加强与国际教育的交流与合作。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40" name="标题"/>
          <p:cNvSpPr txBox="1"/>
          <p:nvPr>
            <p:custDataLst>
              <p:tags r:id="rId10"/>
            </p:custDataLst>
          </p:nvPr>
        </p:nvSpPr>
        <p:spPr>
          <a:xfrm>
            <a:off x="3652199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42" name="Freeform 27"/>
          <p:cNvSpPr/>
          <p:nvPr>
            <p:custDataLst>
              <p:tags r:id="rId11"/>
            </p:custDataLst>
          </p:nvPr>
        </p:nvSpPr>
        <p:spPr bwMode="auto">
          <a:xfrm>
            <a:off x="6332257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544" name="矩形: 圆角 68"/>
          <p:cNvSpPr/>
          <p:nvPr>
            <p:custDataLst>
              <p:tags r:id="rId12"/>
            </p:custDataLst>
          </p:nvPr>
        </p:nvSpPr>
        <p:spPr>
          <a:xfrm flipH="1">
            <a:off x="6456896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6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2257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548" name="正文"/>
          <p:cNvSpPr txBox="1"/>
          <p:nvPr>
            <p:custDataLst>
              <p:tags r:id="rId14"/>
            </p:custDataLst>
          </p:nvPr>
        </p:nvSpPr>
        <p:spPr>
          <a:xfrm>
            <a:off x="6586496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挑战与机遇：教育行业面临着一些挑战，如教育资源分配不均、教育质量参差不齐等问题，但同时也存在着巨大的发展机遇，如政策支持、市场需求等。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50" name="标题"/>
          <p:cNvSpPr txBox="1"/>
          <p:nvPr>
            <p:custDataLst>
              <p:tags r:id="rId15"/>
            </p:custDataLst>
          </p:nvPr>
        </p:nvSpPr>
        <p:spPr>
          <a:xfrm>
            <a:off x="6399227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52" name="Freeform 27"/>
          <p:cNvSpPr/>
          <p:nvPr>
            <p:custDataLst>
              <p:tags r:id="rId16"/>
            </p:custDataLst>
          </p:nvPr>
        </p:nvSpPr>
        <p:spPr bwMode="auto">
          <a:xfrm>
            <a:off x="9079285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554" name="矩形: 圆角 74"/>
          <p:cNvSpPr/>
          <p:nvPr>
            <p:custDataLst>
              <p:tags r:id="rId17"/>
            </p:custDataLst>
          </p:nvPr>
        </p:nvSpPr>
        <p:spPr>
          <a:xfrm flipH="1">
            <a:off x="9204545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6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079285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558" name="正文"/>
          <p:cNvSpPr txBox="1"/>
          <p:nvPr>
            <p:custDataLst>
              <p:tags r:id="rId19"/>
            </p:custDataLst>
          </p:nvPr>
        </p:nvSpPr>
        <p:spPr>
          <a:xfrm>
            <a:off x="9333525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未来发展趋势：未来，教育行业将更加注重科技与教育的融合，推动教育信息化、智能化、个性化的发展，同时加强与国际教育的交流与合作，提高我国教育的国际影响力。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60" name="标题"/>
          <p:cNvSpPr txBox="1"/>
          <p:nvPr>
            <p:custDataLst>
              <p:tags r:id="rId20"/>
            </p:custDataLst>
          </p:nvPr>
        </p:nvSpPr>
        <p:spPr>
          <a:xfrm>
            <a:off x="9146876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制造业</a:t>
            </a:r>
            <a:endParaRPr altLang="en-US" lang="zh-CN"/>
          </a:p>
        </p:txBody>
      </p:sp>
      <p:sp>
        <p:nvSpPr>
          <p:cNvPr id="104959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0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行业现状：介绍2024年制造业的发展状况，包括产值、产量、技术水平等方面的数据。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发展趋势：分析制造业未来的发展趋势，包括智能化、数字化、绿色化等方面的趋势。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挑战与机遇：探讨制造业面临的挑战和机遇，包括市场竞争、技术创新、政策支持等方面的因素。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前景展望：对制造业未来的发展前景进行展望，包括市场规模、技术进步、产业升级等方面的预测。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挑战与机遇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各行业面临的挑战</a:t>
            </a:r>
            <a:endParaRPr altLang="en-US" lang="zh-CN"/>
          </a:p>
        </p:txBody>
      </p:sp>
      <p:sp>
        <p:nvSpPr>
          <p:cNvPr id="10497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市场竞争激烈：各行业市场竞争激烈，企业需要不断提高产品质量和服务水平，以保持竞争优势。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人才短缺：随着经济的发展，各行业对人才的需求越来越大，但人才短缺问题也越来越突出。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法律法规变化：各行业需要遵守的法律法规不断变化，企业需要随时关注并调整自己的经营策略。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技术更新换代：随着科技的发展，各行业需要不断更新技术，以适应市场需求的变化。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各行业面临的机遇</a:t>
            </a:r>
            <a:endParaRPr altLang="en-US" lang="zh-CN"/>
          </a:p>
        </p:txBody>
      </p:sp>
      <p:sp>
        <p:nvSpPr>
          <p:cNvPr id="10497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人工智能：人工智能技术的广泛应用为各行业提供了更高效、更智能的解决方案，有助于提高生产力和降低成本。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互联网+：随着互联网技术的不断发展，各行业可以借助互联网平台拓展业务范围，提高效率，降低成本。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新能源：随着环保意识的提高，新能源行业迎来了重要的发展机遇，各行业可以借助新能源技术降低能源消耗和环境污染。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生物科技：生物科技的发展为医疗、农业、食品等领域提供了更高效、更安全的解决方案，有助于提高人民生活水平和健康水平。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4982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应对策略：提出具体的应对策略，如加强技术创新、提高产品质量等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建议：给出具体的建议，如加强人才培养、拓展市场渠道等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挑战：分析当前面临的挑战，如市场竞争、技术变革等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机遇：探讨未来可能出现的机遇，如政策支持、市场需求等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政策与监管环境分析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政策环境对各行业的影响</a:t>
            </a:r>
            <a:endParaRPr altLang="en-US" lang="zh-CN"/>
          </a:p>
        </p:txBody>
      </p:sp>
      <p:sp>
        <p:nvSpPr>
          <p:cNvPr id="10499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政策环境对各行业发展的影响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政策环境对各行业创新的影响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政策环境对各行业市场拓展的影响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政策环境对各行业未来发展的影响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监管环境对各行业的影响</a:t>
            </a:r>
            <a:endParaRPr altLang="en-US" lang="zh-CN"/>
          </a:p>
        </p:txBody>
      </p:sp>
      <p:sp>
        <p:nvSpPr>
          <p:cNvPr id="105000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未来监管环境对各行业发展的展望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监管环境对各行业发展的具体影响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监管机构对行业发展的监管措施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政策与监管环境的展望</a:t>
            </a:r>
            <a:endParaRPr altLang="en-US" lang="zh-CN"/>
          </a:p>
        </p:txBody>
      </p:sp>
      <p:sp>
        <p:nvSpPr>
          <p:cNvPr id="105008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政策环境：分析当前政策环境对各行业的影响，包括政策调整、政策扶持等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监管环境：分析当前监管环境对各行业的影响，包括监管政策、监管力度等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展望：预测未来政策与监管环境的发展趋势，对各行业的影响及应对策略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结论：总结政策与监管环境对各行业的影响及应对策略，提出建议和展望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对2024年各行业工作的总结</a:t>
            </a:r>
            <a:endParaRPr altLang="en-US" lang="zh-CN"/>
          </a:p>
        </p:txBody>
      </p:sp>
      <p:sp>
        <p:nvSpPr>
          <p:cNvPr id="105019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经济发展：各行业在2024年取得了显著的经济增长，为国家的经济发展做出了贡献。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技术创新：各行业在技术方面取得了重大突破，推动了行业的进步和发展。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社会责任：各行业积极履行社会责任，为社会做出了积极贡献。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未来展望：各行业对未来发展充满信心，将继续努力推动行业的发展。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对未来各行业发展的展望</a:t>
            </a:r>
            <a:endParaRPr altLang="en-US" lang="zh-CN"/>
          </a:p>
        </p:txBody>
      </p:sp>
      <p:sp>
        <p:nvSpPr>
          <p:cNvPr id="105023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绿色环保与可持续发展：随着环保意识的提高，未来各行业将更加注重绿色环保和可持续发展，推动绿色产业的发展。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人工智能与自动化：随着技术的进步，人工智能和自动化将在各行业中发挥越来越重要的作用，提高生产效率和降低成本。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数字化与智能化：数字化和智能化是未来各行业发展的重要趋势，将推动各行业的数字化转型和智能化升级。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跨界融合与创新：未来各行业将更加注重跨界融合和创新，推动不同行业的融合和创新发展，为经济增长注入新的动力。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8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28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28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44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2023-12-17T20:10:30Z</dcterms:created>
  <dcterms:modified xsi:type="dcterms:W3CDTF">2023-12-17T20:10:30Z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ad61808efb9e451cb7e76aa85a617d30_21</vt:lpwstr>
  </property>
</Properties>
</file>