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041" r:id="rId1"/>
    <p:sldMasterId id="2147501078" r:id="rId2"/>
  </p:sldMasterIdLst>
  <p:notesMasterIdLst>
    <p:notesMasterId r:id="rId3"/>
  </p:notesMasterIdLst>
  <p:sldIdLst>
    <p:sldId id="8378" r:id="rId4"/>
    <p:sldId id="8383" r:id="rId5"/>
    <p:sldId id="8387" r:id="rId6"/>
    <p:sldId id="8390" r:id="rId7"/>
    <p:sldId id="8396" r:id="rId9"/>
    <p:sldId id="8399" r:id="rId10"/>
    <p:sldId id="8402" r:id="rId11"/>
    <p:sldId id="8405" r:id="rId12"/>
    <p:sldId id="8411" r:id="rId14"/>
    <p:sldId id="8414" r:id="rId15"/>
    <p:sldId id="8417" r:id="rId16"/>
    <p:sldId id="8420" r:id="rId17"/>
    <p:sldId id="8426" r:id="rId19"/>
    <p:sldId id="8429" r:id="rId20"/>
    <p:sldId id="8432" r:id="rId21"/>
    <p:sldId id="8435" r:id="rId22"/>
    <p:sldId id="8441" r:id="rId24"/>
    <p:sldId id="8444" r:id="rId25"/>
    <p:sldId id="8447" r:id="rId26"/>
    <p:sldId id="8450" r:id="rId27"/>
    <p:sldId id="8456" r:id="rId29"/>
    <p:sldId id="8459" r:id="rId30"/>
    <p:sldId id="8462" r:id="rId31"/>
    <p:sldId id="846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042" r:id="rId1"/>
    <p:sldLayoutId id="2147501043" r:id="rId2"/>
    <p:sldLayoutId id="2147501044" r:id="rId3"/>
    <p:sldLayoutId id="2147501045" r:id="rId4"/>
    <p:sldLayoutId id="2147501046" r:id="rId5"/>
    <p:sldLayoutId id="2147501047" r:id="rId6"/>
    <p:sldLayoutId id="2147501048" r:id="rId7"/>
    <p:sldLayoutId id="2147501049" r:id="rId8"/>
    <p:sldLayoutId id="2147501050" r:id="rId9"/>
    <p:sldLayoutId id="2147501051" r:id="rId10"/>
    <p:sldLayoutId id="21475010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079" r:id="rId1"/>
    <p:sldLayoutId id="2147501080" r:id="rId2"/>
    <p:sldLayoutId id="2147501081" r:id="rId3"/>
    <p:sldLayoutId id="2147501082" r:id="rId4"/>
    <p:sldLayoutId id="2147501083" r:id="rId5"/>
    <p:sldLayoutId id="2147501084" r:id="rId6"/>
    <p:sldLayoutId id="2147501085" r:id="rId7"/>
    <p:sldLayoutId id="2147501086" r:id="rId8"/>
    <p:sldLayoutId id="2147501087" r:id="rId9"/>
    <p:sldLayoutId id="2147501088" r:id="rId10"/>
    <p:sldLayoutId id="21475010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tags" Target="../tags/tag136.xml"/><Relationship Id="rId18" Type="http://schemas.openxmlformats.org/officeDocument/2006/relationships/tags" Target="../tags/tag137.xml"/><Relationship Id="rId19" Type="http://schemas.openxmlformats.org/officeDocument/2006/relationships/tags" Target="../tags/tag138.xml"/><Relationship Id="rId20" Type="http://schemas.openxmlformats.org/officeDocument/2006/relationships/tags" Target="../tags/tag139.xml"/><Relationship Id="rId21" Type="http://schemas.openxmlformats.org/officeDocument/2006/relationships/tags" Target="../tags/tag140.xml"/><Relationship Id="rId22" Type="http://schemas.openxmlformats.org/officeDocument/2006/relationships/tags" Target="../tags/tag141.xml"/><Relationship Id="rId23" Type="http://schemas.openxmlformats.org/officeDocument/2006/relationships/tags" Target="../tags/tag142.xml"/><Relationship Id="rId24" Type="http://schemas.openxmlformats.org/officeDocument/2006/relationships/tags" Target="../tags/tag143.xml"/><Relationship Id="rId25" Type="http://schemas.openxmlformats.org/officeDocument/2006/relationships/tags" Target="../tags/tag144.xml"/><Relationship Id="rId26" Type="http://schemas.openxmlformats.org/officeDocument/2006/relationships/tags" Target="../tags/tag145.xml"/><Relationship Id="rId27" Type="http://schemas.openxmlformats.org/officeDocument/2006/relationships/tags" Target="../tags/tag146.xml"/><Relationship Id="rId28" Type="http://schemas.openxmlformats.org/officeDocument/2006/relationships/tags" Target="../tags/tag147.xml"/><Relationship Id="rId29" Type="http://schemas.openxmlformats.org/officeDocument/2006/relationships/tags" Target="../tags/tag148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品质控制与持续改进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品质控制的重要性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品质控制的实践方法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持续改进的必要性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持续改进的实施策略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品质控制与持续改进的结合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品质控制的重要性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品质控制对企业发展的影响</a:t>
            </a:r>
            <a:endParaRPr altLang="en-US" lang="zh-CN"/>
          </a:p>
        </p:txBody>
      </p:sp>
      <p:sp>
        <p:nvSpPr>
          <p:cNvPr id="10489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提高产品质量和客户满意度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降低生产成本和减少浪费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促进企业持续改进和不断创新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品质控制对产品竞争力的提升</a:t>
            </a:r>
            <a:endParaRPr altLang="en-US" lang="zh-CN"/>
          </a:p>
        </p:txBody>
      </p:sp>
      <p:sp>
        <p:nvSpPr>
          <p:cNvPr id="104901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品质控制能够提高产品质量和稳定性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品质控制能够提升企业形象和品牌价值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品质控制能够增强客户满意度和忠诚度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品质控制能够减少生产成本和浪费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品质控制对客户满意度的提高</a:t>
            </a:r>
            <a:endParaRPr altLang="en-US" lang="zh-CN"/>
          </a:p>
        </p:txBody>
      </p:sp>
      <p:sp>
        <p:nvSpPr>
          <p:cNvPr id="104909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品质控制能够减少产品缺陷和误差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提高客户满意度是品质控制的核心目标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品质控制能够提升企业形象和信誉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品质控制能够增强客户对企业的信任和忠诚度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品质控制的实践方法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制定严格的品质标准</a:t>
            </a:r>
            <a:endParaRPr altLang="en-US" lang="zh-CN"/>
          </a:p>
        </p:txBody>
      </p:sp>
      <p:sp>
        <p:nvSpPr>
          <p:cNvPr id="10492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明确产品或服务的质量要求和标准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建立有效的反馈机制，及时收集和处理客户反馈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定期对品质标准进行审查和更新，确保其适应市场需求和公司战略发展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制定详细的检验和评估方法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建立完善的品质管理体系</a:t>
            </a:r>
            <a:endParaRPr altLang="en-US" lang="zh-CN"/>
          </a:p>
        </p:txBody>
      </p:sp>
      <p:sp>
        <p:nvSpPr>
          <p:cNvPr id="10492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明确品质目标和标准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制定品质计划和流程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建立品质检查和评估机制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持续改进和优化品质管理体系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实施有效的品质控制措施</a:t>
            </a:r>
            <a:endParaRPr altLang="en-US" lang="zh-CN"/>
          </a:p>
        </p:txBody>
      </p:sp>
      <p:sp>
        <p:nvSpPr>
          <p:cNvPr id="10493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加强过程控制，确保产品符合标准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制定明确的品质标准和质量目标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建立完善的品质控制体系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持续改进，不断提高品质水平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持续改进的必要性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适应市场变化的需求</a:t>
            </a:r>
            <a:endParaRPr altLang="en-US" lang="zh-CN"/>
          </a:p>
        </p:txBody>
      </p:sp>
      <p:sp>
        <p:nvSpPr>
          <p:cNvPr id="10494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市场需求不断变化，企业需要不断改进以适应市场需求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持续改进是企业保持竞争力的关键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通过持续改进，企业可以不断提高产品质量和生产效率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持续改进有助于企业不断创新，保持竞争优势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提高企业生产效率</a:t>
            </a:r>
            <a:endParaRPr altLang="en-US" lang="zh-CN"/>
          </a:p>
        </p:txBody>
      </p:sp>
      <p:sp>
        <p:nvSpPr>
          <p:cNvPr id="10495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提升产品质量和客户满意度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减少浪费，降低成本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适应市场变化和客户需求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95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提高产品质量：通过持续改进，不断优化生产流程，提高产品质量和可靠性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适应市场变化：持续改进是企业适应市场变化的关键，能够保持竞争优势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降低成本：通过改进生产工艺和流程，降低生产成本，提高企业盈利能力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增强客户满意度：持续改进能够提高客户满意度，增强品牌形象和市场影响力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持续改进的实施策略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建立持续改进的企业文化</a:t>
            </a:r>
            <a:endParaRPr altLang="en-US" lang="zh-CN"/>
          </a:p>
        </p:txBody>
      </p:sp>
      <p:sp>
        <p:nvSpPr>
          <p:cNvPr id="10496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建立跨部门协作和沟通机制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定期评估和调整改进计划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强调持续改进的理念和价值观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鼓励员工提出改进意见和建议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制定持续改进的计划和目标</a:t>
            </a:r>
            <a:endParaRPr altLang="en-US" lang="zh-CN"/>
          </a:p>
        </p:txBody>
      </p:sp>
      <p:sp>
        <p:nvSpPr>
          <p:cNvPr id="10497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明确改进目标：确定改进的方向和重点，确保改进工作的针对性和有效性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制定改进计划：根据改进目标，制定具体的改进计划，包括改进时间表、责任人、资源投入等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设定改进目标：将改进目标具体化、量化，以便于评估和衡量改进效果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持续跟进和调整：在实施改进计划的过程中，要持续跟进和调整，确保改进工作的顺利进行和目标的达成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实施持续改进的措施和方法</a:t>
            </a:r>
            <a:endParaRPr altLang="en-US" lang="zh-CN"/>
          </a:p>
        </p:txBody>
      </p:sp>
      <p:sp>
        <p:nvSpPr>
          <p:cNvPr id="1049780" name="正文"/>
          <p:cNvSpPr txBox="1"/>
          <p:nvPr>
            <p:custDataLst>
              <p:tags r:id="rId1"/>
            </p:custDataLst>
          </p:nvPr>
        </p:nvSpPr>
        <p:spPr>
          <a:xfrm>
            <a:off x="3342630" y="1490400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建立持续改进的企业文化：鼓励员工积极参与，提供培训和支持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2"/>
            </p:custDataLst>
          </p:nvPr>
        </p:nvSpPr>
        <p:spPr>
          <a:xfrm>
            <a:off x="3342630" y="2296801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制定明确的改进目标：明确改进方向和目标，制定可行的计划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3"/>
            </p:custDataLst>
          </p:nvPr>
        </p:nvSpPr>
        <p:spPr>
          <a:xfrm>
            <a:off x="3342630" y="3103202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收集数据并分析原因：通过数据收集和分析，找出问题并确定改进方向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4"/>
            </p:custDataLst>
          </p:nvPr>
        </p:nvSpPr>
        <p:spPr>
          <a:xfrm>
            <a:off x="3342630" y="3909603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采取有效的改进措施：根据分析结果，采取有效的改进措施，如引入新工艺、优化流程等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5"/>
            </p:custDataLst>
          </p:nvPr>
        </p:nvSpPr>
        <p:spPr>
          <a:xfrm>
            <a:off x="3342630" y="4716004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监控和评估改进效果：对改进效果进行监控和评估，确保改进措施的有效性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6"/>
            </p:custDataLst>
          </p:nvPr>
        </p:nvSpPr>
        <p:spPr>
          <a:xfrm>
            <a:off x="3342630" y="5522405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反馈和分享经验：将改进经验反馈给相关部门和人员，分享经验和知识，促进持续改进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品质控制与持续改进的结合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将品质控制与持续改进相结合的实践经验</a:t>
            </a:r>
            <a:endParaRPr altLang="en-US" lang="zh-CN"/>
          </a:p>
        </p:txBody>
      </p:sp>
      <p:sp>
        <p:nvSpPr>
          <p:cNvPr id="10498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结合具体案例，介绍成功实施品质控制与持续改进的实践经验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品质控制与持续改进的定义和重要性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结合实践经验，阐述如何将品质控制与持续改进相结合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总结品质控制与持续改进相结合的实践经验，提出未来改进方向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品质控制与持续改进对企业发展的共同作用</a:t>
            </a:r>
            <a:endParaRPr altLang="en-US" lang="zh-CN"/>
          </a:p>
        </p:txBody>
      </p:sp>
      <p:sp>
        <p:nvSpPr>
          <p:cNvPr id="10499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增强企业竞争力和市场份额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提高产品质量和客户满意度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降低生产成本和减少浪费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促进企业可持续发展和长期成功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未来品质控制与持续改进的发展趋势</a:t>
            </a:r>
            <a:endParaRPr altLang="en-US" lang="zh-CN"/>
          </a:p>
        </p:txBody>
      </p:sp>
      <p:sp>
        <p:nvSpPr>
          <p:cNvPr id="10500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绿色环保理念：注重环保和可持续发展，推动绿色制造和低碳经济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智能化技术应用：利用大数据、人工智能等技术提高品质控制和持续改进的效率和准确性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个性化定制趋势：满足消费者个性化需求，提高产品品质和竞争力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全球化合作与交流：加强国际合作与交流，共同推动品质控制与持续改进的发展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0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0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2023-12-19T09:36:51Z</dcterms:created>
  <dcterms:modified xsi:type="dcterms:W3CDTF">2023-12-19T09:36:51Z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a89e380bacc946bc9373dce1da85ca16_21</vt:lpwstr>
  </property>
</Properties>
</file>