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186" r:id="rId1"/>
    <p:sldMasterId id="2147488223" r:id="rId2"/>
  </p:sldMasterIdLst>
  <p:notesMasterIdLst>
    <p:notesMasterId r:id="rId3"/>
  </p:notesMasterIdLst>
  <p:sldIdLst>
    <p:sldId id="2371" r:id="rId4"/>
    <p:sldId id="2375" r:id="rId5"/>
    <p:sldId id="2378" r:id="rId6"/>
    <p:sldId id="2381" r:id="rId7"/>
    <p:sldId id="2387" r:id="rId9"/>
    <p:sldId id="2390" r:id="rId10"/>
    <p:sldId id="2393" r:id="rId11"/>
    <p:sldId id="2396" r:id="rId12"/>
    <p:sldId id="2399" r:id="rId13"/>
    <p:sldId id="2405" r:id="rId15"/>
    <p:sldId id="2408" r:id="rId16"/>
    <p:sldId id="2411" r:id="rId17"/>
    <p:sldId id="2414" r:id="rId18"/>
    <p:sldId id="2420" r:id="rId20"/>
    <p:sldId id="2423" r:id="rId21"/>
    <p:sldId id="2426" r:id="rId22"/>
    <p:sldId id="2429" r:id="rId23"/>
    <p:sldId id="2435" r:id="rId25"/>
    <p:sldId id="2438" r:id="rId26"/>
    <p:sldId id="2441" r:id="rId27"/>
    <p:sldId id="2444" r:id="rId28"/>
    <p:sldId id="2450" r:id="rId30"/>
    <p:sldId id="2453" r:id="rId31"/>
    <p:sldId id="2456" r:id="rId32"/>
    <p:sldId id="2459" r:id="rId33"/>
    <p:sldId id="2465" r:id="rId35"/>
    <p:sldId id="2468" r:id="rId36"/>
    <p:sldId id="2471" r:id="rId37"/>
    <p:sldId id="2474" r:id="rId38"/>
    <p:sldId id="2480" r:id="rId40"/>
    <p:sldId id="2483" r:id="rId41"/>
    <p:sldId id="2486" r:id="rId42"/>
    <p:sldId id="2489" r:id="rId4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40" Type="http://schemas.openxmlformats.org/officeDocument/2006/relationships/slide" Target="slides/slide30.xml"/><Relationship Id="rId41" Type="http://schemas.openxmlformats.org/officeDocument/2006/relationships/slide" Target="slides/slide31.xml"/><Relationship Id="rId42" Type="http://schemas.openxmlformats.org/officeDocument/2006/relationships/slide" Target="slides/slide32.xml"/><Relationship Id="rId43" Type="http://schemas.openxmlformats.org/officeDocument/2006/relationships/slide" Target="slides/slide33.xml"/><Relationship Id="rId44" Type="http://schemas.openxmlformats.org/officeDocument/2006/relationships/tableStyles" Target="tableStyles.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8" name="幻灯片图像占位符 1"/>
          <p:cNvSpPr>
            <a:spLocks noChangeAspect="1" noRot="1" noGrp="1"/>
          </p:cNvSpPr>
          <p:nvPr>
            <p:ph type="sldImg" idx="2"/>
          </p:nvPr>
        </p:nvSpPr>
        <p:spPr/>
      </p:sp>
      <p:sp>
        <p:nvSpPr>
          <p:cNvPr id="104868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tags" Target="../tags/tag21.xml"/><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image" Target="../media/image2.png"/><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tags" Target="../tags/tag29.xml"/><Relationship Id="rId12" Type="http://schemas.openxmlformats.org/officeDocument/2006/relationships/tags" Target="../tags/tag30.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image" Target="../media/image2.png"/><Relationship Id="rId9" Type="http://schemas.openxmlformats.org/officeDocument/2006/relationships/tags" Target="../tags/tag38.xml"/><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tags" Target="../tags/tag53.xml"/><Relationship Id="rId7" Type="http://schemas.openxmlformats.org/officeDocument/2006/relationships/tags" Target="../tags/tag54.xml"/><Relationship Id="rId8" Type="http://schemas.openxmlformats.org/officeDocument/2006/relationships/tags" Target="../tags/tag55.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tags" Target="../tags/tag62.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tags" Target="../tags/tag71.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image" Target="../media/image1.png"/><Relationship Id="rId7" Type="http://schemas.openxmlformats.org/officeDocument/2006/relationships/tags" Target="../tags/tag77.xml"/><Relationship Id="rId8" Type="http://schemas.openxmlformats.org/officeDocument/2006/relationships/tags" Target="../tags/tag78.xml"/><Relationship Id="rId9" Type="http://schemas.openxmlformats.org/officeDocument/2006/relationships/tags" Target="../tags/tag79.xml"/><Relationship Id="rId10" Type="http://schemas.openxmlformats.org/officeDocument/2006/relationships/tags" Target="../tags/tag80.xml"/><Relationship Id="rId11" Type="http://schemas.openxmlformats.org/officeDocument/2006/relationships/tags" Target="../tags/tag81.xml"/><Relationship Id="rId12" Type="http://schemas.openxmlformats.org/officeDocument/2006/relationships/tags" Target="../tags/tag82.xml"/><Relationship Id="rId13" Type="http://schemas.openxmlformats.org/officeDocument/2006/relationships/tags" Target="../tags/tag83.xml"/><Relationship Id="rId14" Type="http://schemas.openxmlformats.org/officeDocument/2006/relationships/tags" Target="../tags/tag84.xml"/><Relationship Id="rId15" Type="http://schemas.openxmlformats.org/officeDocument/2006/relationships/tags" Target="../tags/tag85.xml"/><Relationship Id="rId16" Type="http://schemas.openxmlformats.org/officeDocument/2006/relationships/tags" Target="../tags/tag86.xml"/><Relationship Id="rId17" Type="http://schemas.openxmlformats.org/officeDocument/2006/relationships/tags" Target="../tags/tag87.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8"/>
          <p:cNvCxnSpPr>
            <a:cxnSpLocks/>
          </p:cNvCxnSpPr>
          <p:nvPr userDrawn="1">
            <p:custDataLst>
              <p:tags r:id="rId2"/>
            </p:custDataLst>
          </p:nvPr>
        </p:nvCxnSpPr>
        <p:spPr>
          <a:xfrm>
            <a:off x="2376170"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678" name="任意多边形: 形状 26"/>
          <p:cNvSpPr/>
          <p:nvPr userDrawn="1">
            <p:custDataLst>
              <p:tags r:id="rId3"/>
            </p:custDataLst>
          </p:nvPr>
        </p:nvSpPr>
        <p:spPr>
          <a:xfrm>
            <a:off x="32956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80" name="任意多边形: 形状 13"/>
          <p:cNvSpPr/>
          <p:nvPr userDrawn="1">
            <p:custDataLst>
              <p:tags r:id="rId4"/>
            </p:custDataLst>
          </p:nvPr>
        </p:nvSpPr>
        <p:spPr>
          <a:xfrm>
            <a:off x="-571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82" name="标题 1"/>
          <p:cNvSpPr>
            <a:spLocks noGrp="1"/>
          </p:cNvSpPr>
          <p:nvPr>
            <p:ph type="ctrTitle" hasCustomPrompt="1"/>
            <p:custDataLst>
              <p:tags r:id="rId5"/>
            </p:custDataLst>
          </p:nvPr>
        </p:nvSpPr>
        <p:spPr>
          <a:xfrm>
            <a:off x="5189220" y="1579880"/>
            <a:ext cx="6164580" cy="2418080"/>
          </a:xfrm>
        </p:spPr>
        <p:txBody>
          <a:bodyPr anchor="b">
            <a:noAutofit/>
          </a:bodyPr>
          <a:lstStyle>
            <a:lvl1pPr algn="r">
              <a:lnSpc>
                <a:spcPct val="100000"/>
              </a:lnSpc>
              <a:defRPr sz="7200"/>
            </a:lvl1pPr>
          </a:lstStyle>
          <a:p>
            <a:r>
              <a:rPr altLang="en-US" dirty="0" lang="zh-CN"/>
              <a:t>单击此处</a:t>
            </a:r>
            <a:br>
              <a:rPr altLang="en-US" dirty="0" lang="zh-CN"/>
            </a:br>
            <a:r>
              <a:rPr altLang="en-US" dirty="0" lang="zh-CN"/>
              <a:t>添加文档标题</a:t>
            </a:r>
            <a:endParaRPr altLang="en-US" dirty="0" lang="zh-CN"/>
          </a:p>
        </p:txBody>
      </p:sp>
      <p:sp>
        <p:nvSpPr>
          <p:cNvPr id="1048684" name="副标题 2"/>
          <p:cNvSpPr>
            <a:spLocks noGrp="1"/>
          </p:cNvSpPr>
          <p:nvPr>
            <p:ph type="subTitle" idx="1" hasCustomPrompt="1"/>
            <p:custDataLst>
              <p:tags r:id="rId6"/>
            </p:custDataLst>
          </p:nvPr>
        </p:nvSpPr>
        <p:spPr>
          <a:xfrm>
            <a:off x="6083935" y="4084955"/>
            <a:ext cx="5269865" cy="634365"/>
          </a:xfrm>
        </p:spPr>
        <p:txBody>
          <a:bodyPr bIns="0" lIns="0" rIns="0" rtlCol="0" tIns="0" vert="horz">
            <a:normAutofit/>
          </a:bodyPr>
          <a:lstStyle>
            <a:lvl1pPr algn="r"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单击此处添加文档副标题</a:t>
            </a:r>
            <a:endParaRPr>
              <a:sym typeface="+mn-ea"/>
            </a:endParaRPr>
          </a:p>
        </p:txBody>
      </p:sp>
      <p:sp>
        <p:nvSpPr>
          <p:cNvPr id="1048686" name="文本占位符 9"/>
          <p:cNvSpPr>
            <a:spLocks noGrp="1"/>
          </p:cNvSpPr>
          <p:nvPr>
            <p:ph type="body" sz="quarter" idx="13" hasCustomPrompt="1"/>
            <p:custDataLst>
              <p:tags r:id="rId7"/>
            </p:custDataLst>
          </p:nvPr>
        </p:nvSpPr>
        <p:spPr>
          <a:xfrm>
            <a:off x="8614409" y="504000"/>
            <a:ext cx="274319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defRPr>
            </a:lvl1pPr>
          </a:lstStyle>
          <a:p>
            <a:pPr lvl="0"/>
            <a:r>
              <a:rPr>
                <a:sym typeface="+mn-ea"/>
              </a:rPr>
              <a:t>公司名占位符</a:t>
            </a:r>
            <a:endParaRPr>
              <a:sym typeface="+mn-ea"/>
            </a:endParaRPr>
          </a:p>
        </p:txBody>
      </p:sp>
      <p:sp>
        <p:nvSpPr>
          <p:cNvPr id="1048688" name="文本占位符 23"/>
          <p:cNvSpPr txBox="1">
            <a:spLocks noGrp="1"/>
          </p:cNvSpPr>
          <p:nvPr>
            <p:ph type="body" sz="quarter" idx="17" hasCustomPrompt="1"/>
            <p:custDataLst>
              <p:tags r:id="rId8"/>
            </p:custDataLst>
          </p:nvPr>
        </p:nvSpPr>
        <p:spPr>
          <a:xfrm>
            <a:off x="8614410" y="5061400"/>
            <a:ext cx="2743200" cy="504000"/>
          </a:xfrm>
          <a:prstGeom prst="roundRect">
            <a:avLst>
              <a:gd name="adj" fmla="val 50000"/>
            </a:avLst>
          </a:prstGeom>
          <a:gradFill flip="none" rotWithShape="1">
            <a:gsLst>
              <a:gs pos="0">
                <a:schemeClr val="accent1"/>
              </a:gs>
              <a:gs pos="100000">
                <a:schemeClr val="accent4"/>
              </a:gs>
            </a:gsLst>
            <a:lin ang="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0" compatLnSpc="1" fromWordArt="0" horzOverflow="overflow" lIns="0" numCol="1" rIns="0" rtlCol="0" spcCol="0" tIns="0" vert="horz" vertOverflow="overflow" wrap="square">
            <a:noAutofit/>
          </a:bodyPr>
          <a:lstStyle>
            <a:defPPr>
              <a:defRPr lang="zh-CN"/>
            </a:defPPr>
            <a:lvl1pPr algn="ctr" defTabSz="914400" eaLnBrk="1" fontAlgn="auto" hangingPunct="1" indent="-228600" latinLnBrk="0" lvl="0" marL="0" marR="0" rtl="0">
              <a:lnSpc>
                <a:spcPct val="100000"/>
              </a:lnSpc>
              <a:spcBef>
                <a:spcPts val="1000"/>
              </a:spcBef>
              <a:buClrTx/>
              <a:buSzTx/>
              <a:buFontTx/>
              <a:buNone/>
              <a:defRPr altLang="en-US" baseline="0" b="1" cap="none" dirty="0" sz="1400" i="0" kern="1200" kumimoji="0" lang="zh-CN" noProof="1" normalizeH="0" spc="0" strike="noStrike" u="none">
                <a:solidFill>
                  <a:srgbClr val="0C1813"/>
                </a:solidFill>
                <a:latin typeface="+mn-lt"/>
                <a:ea typeface="+mn-ea"/>
                <a:cs typeface="+mn-cs"/>
                <a:sym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r>
              <a:rPr>
                <a:sym typeface="+mn-ea"/>
              </a:rPr>
              <a:t>署名占位符</a:t>
            </a:r>
            <a:endParaRPr>
              <a:sym typeface="+mn-ea"/>
            </a:endParaRPr>
          </a:p>
        </p:txBody>
      </p:sp>
      <p:cxnSp>
        <p:nvCxnSpPr>
          <p:cNvPr id="3145735" name="直接连接符 33"/>
          <p:cNvCxnSpPr>
            <a:cxnSpLocks/>
          </p:cNvCxnSpPr>
          <p:nvPr userDrawn="1">
            <p:custDataLst>
              <p:tags r:id="rId9"/>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8"/>
          <p:cNvCxnSpPr>
            <a:cxnSpLocks/>
          </p:cNvCxnSpPr>
          <p:nvPr userDrawn="1">
            <p:custDataLst>
              <p:tags r:id="rId10"/>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2097153" name="图片 22"/>
          <p:cNvPicPr>
            <a:picLocks noChangeAspect="1"/>
          </p:cNvPicPr>
          <p:nvPr userDrawn="1">
            <p:custDataLst>
              <p:tags r:id="rId11"/>
            </p:custDataLst>
          </p:nvPr>
        </p:nvPicPr>
        <p:blipFill rotWithShape="1">
          <a:blip xmlns:r="http://schemas.openxmlformats.org/officeDocument/2006/relationships" r:embed="rId12"/>
          <a:srcRect l="21480" b="29853"/>
          <a:stretch>
            <a:fillRect/>
          </a:stretch>
        </p:blipFill>
        <p:spPr>
          <a:xfrm>
            <a:off x="0" y="1076333"/>
            <a:ext cx="6471739" cy="5781667"/>
          </a:xfrm>
          <a:prstGeom prst="rect"/>
        </p:spPr>
      </p:pic>
      <p:sp>
        <p:nvSpPr>
          <p:cNvPr id="1048690" name="矩形 10"/>
          <p:cNvSpPr/>
          <p:nvPr userDrawn="1">
            <p:custDataLst>
              <p:tags r:id="rId13"/>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692" name="矩形 24"/>
          <p:cNvSpPr/>
          <p:nvPr userDrawn="1">
            <p:custDataLst>
              <p:tags r:id="rId14"/>
            </p:custDataLst>
          </p:nvPr>
        </p:nvSpPr>
        <p:spPr>
          <a:xfrm>
            <a:off x="0" y="5895975"/>
            <a:ext cx="12192000" cy="9620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4" name="文本占位符 13"/>
          <p:cNvSpPr>
            <a:spLocks noGrp="1"/>
          </p:cNvSpPr>
          <p:nvPr>
            <p:ph type="body" sz="quarter" idx="14" hasCustomPrompt="1"/>
            <p:custDataLst>
              <p:tags r:id="rId15"/>
            </p:custDataLst>
          </p:nvPr>
        </p:nvSpPr>
        <p:spPr>
          <a:xfrm>
            <a:off x="835025" y="6220460"/>
            <a:ext cx="2879725" cy="313055"/>
          </a:xfrm>
        </p:spPr>
        <p:txBody>
          <a:bodyPr anchor="ctr" bIns="0" lIns="0" rIns="0" rtlCol="0" tIns="0" vert="horz">
            <a:normAutofit/>
          </a:bodyPr>
          <a:lstStyle>
            <a:lvl1pPr algn="l" defTabSz="914400" eaLnBrk="1" fontAlgn="auto" hangingPunct="1" latinLnBrk="0" marL="0" marR="0" rtl="0">
              <a:lnSpc>
                <a:spcPct val="100000"/>
              </a:lnSpc>
              <a:spcBef>
                <a:spcPts val="1000"/>
              </a:spcBef>
              <a:buClrTx/>
              <a:buSzTx/>
              <a:buFont typeface="Arial" panose="02080604020202020204" pitchFamily="34" charset="0"/>
              <a:buNone/>
              <a:defRPr altLang="zh-CN" baseline="0" b="0" cap="none" sz="1800" i="0" kern="1200" kumimoji="0" lang="en-US" noProof="1" normalizeH="0" spc="0" strike="noStrike" u="none">
                <a:solidFill>
                  <a:schemeClr val="tx1">
                    <a:lumMod val="65000"/>
                  </a:schemeClr>
                </a:solidFill>
                <a:latin typeface="+mn-lt"/>
                <a:ea typeface="+mn-ea"/>
                <a:cs typeface="+mn-cs"/>
              </a:defRPr>
            </a:lvl1pPr>
          </a:lstStyle>
          <a:p>
            <a:pPr lvl="0"/>
            <a:r>
              <a:rPr>
                <a:sym typeface="+mn-ea"/>
              </a:rPr>
              <a:t>日期时间占位符</a:t>
            </a:r>
            <a:endParaRPr>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2" name="页脚占位符 4"/>
          <p:cNvSpPr>
            <a:spLocks noGrp="1"/>
          </p:cNvSpPr>
          <p:nvPr>
            <p:ph type="ftr" sz="quarter" idx="11"/>
            <p:custDataLst>
              <p:tags r:id="rId4"/>
            </p:custDataLst>
          </p:nvPr>
        </p:nvSpPr>
        <p:spPr/>
        <p:txBody>
          <a:bodyPr/>
          <a:p>
            <a:endParaRPr altLang="en-US" lang="zh-CN"/>
          </a:p>
        </p:txBody>
      </p:sp>
      <p:sp>
        <p:nvSpPr>
          <p:cNvPr id="104870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8" name="任意多边形: 形状 62"/>
          <p:cNvSpPr/>
          <p:nvPr userDrawn="1">
            <p:custDataLst>
              <p:tags r:id="rId2"/>
            </p:custDataLst>
          </p:nvPr>
        </p:nvSpPr>
        <p:spPr>
          <a:xfrm>
            <a:off x="0" y="3799927"/>
            <a:ext cx="3713440" cy="3058073"/>
          </a:xfrm>
          <a:custGeom>
            <a:avLst/>
            <a:gdLst>
              <a:gd name="connsiteX0" fmla="*/ 1219440 w 3713440"/>
              <a:gd name="connsiteY0" fmla="*/ 0 h 3058073"/>
              <a:gd name="connsiteX1" fmla="*/ 3713440 w 3713440"/>
              <a:gd name="connsiteY1" fmla="*/ 3058073 h 3058073"/>
              <a:gd name="connsiteX2" fmla="*/ 0 w 3713440"/>
              <a:gd name="connsiteY2" fmla="*/ 3058073 h 3058073"/>
              <a:gd name="connsiteX3" fmla="*/ 0 w 3713440"/>
              <a:gd name="connsiteY3" fmla="*/ 1157584 h 3058073"/>
              <a:gd name="connsiteX4" fmla="*/ 581316 w 3713440"/>
              <a:gd name="connsiteY4" fmla="*/ 600693 h 3058073"/>
              <a:gd name="connsiteX5" fmla="*/ 1219440 w 3713440"/>
              <a:gd name="connsiteY5" fmla="*/ 0 h 305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3440" h="3058073">
                <a:moveTo>
                  <a:pt x="1219440" y="0"/>
                </a:moveTo>
                <a:lnTo>
                  <a:pt x="3713440" y="3058073"/>
                </a:lnTo>
                <a:lnTo>
                  <a:pt x="0" y="3058073"/>
                </a:lnTo>
                <a:lnTo>
                  <a:pt x="0" y="1157584"/>
                </a:lnTo>
                <a:lnTo>
                  <a:pt x="581316" y="600693"/>
                </a:lnTo>
                <a:cubicBezTo>
                  <a:pt x="794024" y="398102"/>
                  <a:pt x="1006732" y="197281"/>
                  <a:pt x="1219440"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10" name="任意多边形: 形状 56"/>
          <p:cNvSpPr/>
          <p:nvPr userDrawn="1">
            <p:custDataLst>
              <p:tags r:id="rId3"/>
            </p:custDataLst>
          </p:nvPr>
        </p:nvSpPr>
        <p:spPr>
          <a:xfrm>
            <a:off x="-1" y="2324472"/>
            <a:ext cx="1637930" cy="2005807"/>
          </a:xfrm>
          <a:custGeom>
            <a:avLst/>
            <a:gdLst>
              <a:gd name="connsiteX0" fmla="*/ 0 w 2700670"/>
              <a:gd name="connsiteY0" fmla="*/ 0 h 2434856"/>
              <a:gd name="connsiteX1" fmla="*/ 1988289 w 2700670"/>
              <a:gd name="connsiteY1" fmla="*/ 2434856 h 2434856"/>
              <a:gd name="connsiteX2" fmla="*/ 2700670 w 2700670"/>
              <a:gd name="connsiteY2" fmla="*/ 1754373 h 2434856"/>
              <a:gd name="connsiteX0-1" fmla="*/ 0 w 1988289"/>
              <a:gd name="connsiteY0-2" fmla="*/ 0 h 2434856"/>
              <a:gd name="connsiteX1-3" fmla="*/ 1988289 w 1988289"/>
              <a:gd name="connsiteY1-4" fmla="*/ 2434856 h 2434856"/>
            </a:gdLst>
            <a:ahLst/>
            <a:cxnLst>
              <a:cxn ang="0">
                <a:pos x="connsiteX0-1" y="connsiteY0-2"/>
              </a:cxn>
              <a:cxn ang="0">
                <a:pos x="connsiteX1-3" y="connsiteY1-4"/>
              </a:cxn>
            </a:cxnLst>
            <a:rect l="l" t="t" r="r" b="b"/>
            <a:pathLst>
              <a:path w="1988289" h="2434856">
                <a:moveTo>
                  <a:pt x="0" y="0"/>
                </a:moveTo>
                <a:lnTo>
                  <a:pt x="1988289" y="2434856"/>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2" name="标题 1"/>
          <p:cNvSpPr>
            <a:spLocks noGrp="1"/>
          </p:cNvSpPr>
          <p:nvPr>
            <p:ph type="title" hasCustomPrompt="1"/>
            <p:custDataLst>
              <p:tags r:id="rId4"/>
            </p:custDataLst>
          </p:nvPr>
        </p:nvSpPr>
        <p:spPr>
          <a:xfrm>
            <a:off x="1866900" y="1542415"/>
            <a:ext cx="1875790" cy="1081405"/>
          </a:xfrm>
        </p:spPr>
        <p:txBody>
          <a:bodyPr anchor="b">
            <a:normAutofit/>
          </a:bodyPr>
          <a:lstStyle>
            <a:lvl1pPr algn="ctr">
              <a:defRPr sz="6000"/>
            </a:lvl1pPr>
          </a:lstStyle>
          <a:p>
            <a:r>
              <a:rPr altLang="en-US" dirty="0" lang="zh-CN"/>
              <a:t>标题</a:t>
            </a:r>
            <a:endParaRPr altLang="en-US" dirty="0" lang="zh-CN"/>
          </a:p>
        </p:txBody>
      </p:sp>
      <p:sp>
        <p:nvSpPr>
          <p:cNvPr id="1048714" name="文本占位符 2"/>
          <p:cNvSpPr>
            <a:spLocks noGrp="1"/>
          </p:cNvSpPr>
          <p:nvPr>
            <p:ph type="body" idx="1" hasCustomPrompt="1"/>
            <p:custDataLst>
              <p:tags r:id="rId5"/>
            </p:custDataLst>
          </p:nvPr>
        </p:nvSpPr>
        <p:spPr>
          <a:xfrm>
            <a:off x="1866900" y="2626360"/>
            <a:ext cx="1875790" cy="504190"/>
          </a:xfrm>
        </p:spPr>
        <p:txBody>
          <a:bodyPr anchor="t"/>
          <a:lstStyle>
            <a:lvl1pPr algn="ct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pic>
        <p:nvPicPr>
          <p:cNvPr id="2097155" name="图片 49"/>
          <p:cNvPicPr>
            <a:picLocks noChangeAspect="1"/>
          </p:cNvPicPr>
          <p:nvPr userDrawn="1">
            <p:custDataLst>
              <p:tags r:id="rId6"/>
            </p:custDataLst>
          </p:nvPr>
        </p:nvPicPr>
        <p:blipFill rotWithShape="1">
          <a:blip xmlns:r="http://schemas.openxmlformats.org/officeDocument/2006/relationships" r:embed="rId7"/>
          <a:srcRect r="-426"/>
          <a:stretch>
            <a:fillRect/>
          </a:stretch>
        </p:blipFill>
        <p:spPr>
          <a:xfrm>
            <a:off x="0" y="2130788"/>
            <a:ext cx="4618744" cy="4727212"/>
          </a:xfrm>
          <a:prstGeom prst="rect"/>
        </p:spPr>
      </p:pic>
      <p:sp>
        <p:nvSpPr>
          <p:cNvPr id="1048716" name="日期占位符 6"/>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718" name="页脚占位符 7"/>
          <p:cNvSpPr>
            <a:spLocks noGrp="1"/>
          </p:cNvSpPr>
          <p:nvPr>
            <p:ph type="ftr" sz="quarter" idx="11"/>
            <p:custDataLst>
              <p:tags r:id="rId9"/>
            </p:custDataLst>
          </p:nvPr>
        </p:nvSpPr>
        <p:spPr/>
        <p:txBody>
          <a:bodyPr/>
          <a:p>
            <a:endParaRPr altLang="en-US" lang="zh-CN"/>
          </a:p>
        </p:txBody>
      </p:sp>
      <p:sp>
        <p:nvSpPr>
          <p:cNvPr id="1048720" name="灯片编号占位符 8"/>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sp>
        <p:nvSpPr>
          <p:cNvPr id="1048722" name="任意多边形: 形状 8"/>
          <p:cNvSpPr/>
          <p:nvPr userDrawn="1">
            <p:custDataLst>
              <p:tags r:id="rId11"/>
            </p:custDataLst>
          </p:nvPr>
        </p:nvSpPr>
        <p:spPr>
          <a:xfrm flipH="1" flipV="1">
            <a:off x="11539855" y="0"/>
            <a:ext cx="653415" cy="56388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24" name="任意多边形: 形状 9"/>
          <p:cNvSpPr/>
          <p:nvPr userDrawn="1">
            <p:custDataLst>
              <p:tags r:id="rId12"/>
            </p:custDataLst>
          </p:nvPr>
        </p:nvSpPr>
        <p:spPr>
          <a:xfrm>
            <a:off x="11421110" y="1270"/>
            <a:ext cx="774700" cy="698500"/>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2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8" name="标题 1"/>
          <p:cNvSpPr>
            <a:spLocks noGrp="1"/>
          </p:cNvSpPr>
          <p:nvPr>
            <p:ph type="title" hasCustomPrompt="1"/>
            <p:custDataLst>
              <p:tags r:id="rId2"/>
            </p:custDataLst>
          </p:nvPr>
        </p:nvSpPr>
        <p:spPr>
          <a:xfrm>
            <a:off x="828040" y="2859405"/>
            <a:ext cx="7275195" cy="1151890"/>
          </a:xfrm>
        </p:spPr>
        <p:txBody>
          <a:bodyPr anchor="b"/>
          <a:lstStyle>
            <a:lvl1pPr algn="l">
              <a:defRPr sz="5400"/>
            </a:lvl1pPr>
          </a:lstStyle>
          <a:p>
            <a:r>
              <a:rPr altLang="en-US" dirty="0" lang="zh-CN"/>
              <a:t>单击此处添加章节标题</a:t>
            </a:r>
            <a:endParaRPr altLang="en-US" dirty="0" lang="zh-CN"/>
          </a:p>
        </p:txBody>
      </p:sp>
      <p:sp>
        <p:nvSpPr>
          <p:cNvPr id="1048730" name="文本占位符 2"/>
          <p:cNvSpPr>
            <a:spLocks noGrp="1"/>
          </p:cNvSpPr>
          <p:nvPr>
            <p:ph type="body" idx="1"/>
            <p:custDataLst>
              <p:tags r:id="rId3"/>
            </p:custDataLst>
          </p:nvPr>
        </p:nvSpPr>
        <p:spPr>
          <a:xfrm>
            <a:off x="828040" y="4119480"/>
            <a:ext cx="9144000" cy="936000"/>
          </a:xfrm>
        </p:spPr>
        <p:txBody>
          <a:bodyPr bIns="0" lIns="0" rIns="0" rtlCol="0" tIns="0" vert="horz">
            <a:normAutofit/>
          </a:bodyPr>
          <a:lstStyle>
            <a:lvl1pPr algn="l"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单击此处编辑母版文本样式</a:t>
            </a:r>
            <a:endParaRPr>
              <a:sym typeface="+mn-ea"/>
            </a:endParaRPr>
          </a:p>
        </p:txBody>
      </p:sp>
      <p:sp>
        <p:nvSpPr>
          <p:cNvPr id="1048732" name="文本占位符 7"/>
          <p:cNvSpPr txBox="1">
            <a:spLocks noGrp="1"/>
          </p:cNvSpPr>
          <p:nvPr>
            <p:ph type="body" sz="quarter" idx="13" hasCustomPrompt="1"/>
            <p:custDataLst>
              <p:tags r:id="rId4"/>
            </p:custDataLst>
          </p:nvPr>
        </p:nvSpPr>
        <p:spPr>
          <a:xfrm>
            <a:off x="816610" y="1813560"/>
            <a:ext cx="3092450" cy="1015365"/>
          </a:xfrm>
          <a:noFill/>
        </p:spPr>
        <p:txBody>
          <a:bodyPr anchor="t" bIns="0" lIns="0" rIns="0" rtlCol="0" tIns="0" vert="horz" wrap="square">
            <a:spAutoFit/>
          </a:bodyPr>
          <a:lstStyle>
            <a:lvl1pPr algn="l" defTabSz="914400" eaLnBrk="1" fontAlgn="auto" hangingPunct="1" indent="-228600" latinLnBrk="0" lvl="0" marL="0" marR="0" rtl="0">
              <a:lnSpc>
                <a:spcPct val="100000"/>
              </a:lnSpc>
              <a:spcBef>
                <a:spcPts val="1000"/>
              </a:spcBef>
              <a:buClrTx/>
              <a:buSzTx/>
              <a:buFontTx/>
              <a:buNone/>
              <a:defRPr altLang="zh-CN" baseline="0" b="1" cap="none" dirty="0" sz="6600" i="0" kern="1200" kumimoji="0" lang="en-US" noProof="1" normalizeH="0" spc="0" strike="noStrike" u="none">
                <a:gradFill flip="none" rotWithShape="1">
                  <a:gsLst>
                    <a:gs pos="40000">
                      <a:schemeClr val="accent1"/>
                    </a:gs>
                    <a:gs pos="100000">
                      <a:schemeClr val="accent4"/>
                    </a:gs>
                  </a:gsLst>
                  <a:lin ang="13500000" scaled="1"/>
                </a:gradFill>
                <a:latin typeface="+mj-ea"/>
                <a:ea typeface="+mj-ea"/>
                <a:cs typeface="+mn-cs"/>
                <a:sym typeface="+mn-ea"/>
              </a:defRPr>
            </a:lvl1pPr>
          </a:lstStyle>
          <a:p>
            <a:pPr lvl="0"/>
            <a:r>
              <a:rPr>
                <a:sym typeface="+mn-ea"/>
              </a:rPr>
              <a:t>节编号</a:t>
            </a:r>
            <a:endParaRPr>
              <a:sym typeface="+mn-ea"/>
            </a:endParaRPr>
          </a:p>
        </p:txBody>
      </p:sp>
      <p:cxnSp>
        <p:nvCxnSpPr>
          <p:cNvPr id="3145739" name="直接箭头连接符 41"/>
          <p:cNvCxnSpPr>
            <a:cxnSpLocks/>
          </p:cNvCxnSpPr>
          <p:nvPr userDrawn="1">
            <p:custDataLst>
              <p:tags r:id="rId5"/>
            </p:custDataLst>
          </p:nvPr>
        </p:nvCxnSpPr>
        <p:spPr>
          <a:xfrm>
            <a:off x="4096792" y="2321243"/>
            <a:ext cx="3455670" cy="0"/>
          </a:xfrm>
          <a:prstGeom prst="straightConnector1"/>
          <a:noFill/>
          <a:ln w="25400">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
        <p:nvSpPr>
          <p:cNvPr id="1048734" name="任意多边形: 形状 9"/>
          <p:cNvSpPr/>
          <p:nvPr userDrawn="1">
            <p:custDataLst>
              <p:tags r:id="rId6"/>
            </p:custDataLst>
          </p:nvPr>
        </p:nvSpPr>
        <p:spPr>
          <a:xfrm flipH="1">
            <a:off x="5900420" y="2684145"/>
            <a:ext cx="4340225" cy="4178935"/>
          </a:xfrm>
          <a:custGeom>
            <a:avLst/>
            <a:gdLst>
              <a:gd name="connsiteX0" fmla="*/ 121433 w 3669392"/>
              <a:gd name="connsiteY0" fmla="*/ 0 h 3533321"/>
              <a:gd name="connsiteX1" fmla="*/ 97562 w 3669392"/>
              <a:gd name="connsiteY1" fmla="*/ 18637 h 3533321"/>
              <a:gd name="connsiteX2" fmla="*/ 97562 w 3669392"/>
              <a:gd name="connsiteY2" fmla="*/ 992503 h 3533321"/>
              <a:gd name="connsiteX3" fmla="*/ 0 w 3669392"/>
              <a:gd name="connsiteY3" fmla="*/ 1036775 h 3533321"/>
              <a:gd name="connsiteX4" fmla="*/ 0 w 3669392"/>
              <a:gd name="connsiteY4" fmla="*/ 3533321 h 3533321"/>
              <a:gd name="connsiteX5" fmla="*/ 3669392 w 3669392"/>
              <a:gd name="connsiteY5" fmla="*/ 3533321 h 3533321"/>
              <a:gd name="connsiteX6" fmla="*/ 121433 w 3669392"/>
              <a:gd name="connsiteY6" fmla="*/ 0 h 353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9392" h="3533321">
                <a:moveTo>
                  <a:pt x="121433" y="0"/>
                </a:moveTo>
                <a:lnTo>
                  <a:pt x="97562" y="18637"/>
                </a:lnTo>
                <a:lnTo>
                  <a:pt x="97562" y="992503"/>
                </a:lnTo>
                <a:lnTo>
                  <a:pt x="0" y="1036775"/>
                </a:lnTo>
                <a:lnTo>
                  <a:pt x="0" y="3533321"/>
                </a:lnTo>
                <a:lnTo>
                  <a:pt x="3669392" y="3533321"/>
                </a:lnTo>
                <a:cubicBezTo>
                  <a:pt x="2525444" y="2355547"/>
                  <a:pt x="1265381" y="1177774"/>
                  <a:pt x="121433"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pic>
        <p:nvPicPr>
          <p:cNvPr id="2097157" name="图片 8"/>
          <p:cNvPicPr>
            <a:picLocks noChangeAspect="1"/>
          </p:cNvPicPr>
          <p:nvPr userDrawn="1">
            <p:custDataLst>
              <p:tags r:id="rId7"/>
            </p:custDataLst>
          </p:nvPr>
        </p:nvPicPr>
        <p:blipFill rotWithShape="1">
          <a:blip xmlns:r="http://schemas.openxmlformats.org/officeDocument/2006/relationships" r:embed="rId8"/>
          <a:srcRect l="50234" b="27809"/>
          <a:stretch>
            <a:fillRect/>
          </a:stretch>
        </p:blipFill>
        <p:spPr>
          <a:xfrm flipH="1">
            <a:off x="6569710" y="213995"/>
            <a:ext cx="5622290" cy="6650355"/>
          </a:xfrm>
          <a:custGeom>
            <a:avLst/>
            <a:gdLst>
              <a:gd name="connsiteX0" fmla="*/ 4753433 w 4753433"/>
              <a:gd name="connsiteY0" fmla="*/ 0 h 5622086"/>
              <a:gd name="connsiteX1" fmla="*/ 0 w 4753433"/>
              <a:gd name="connsiteY1" fmla="*/ 0 h 5622086"/>
              <a:gd name="connsiteX2" fmla="*/ 0 w 4753433"/>
              <a:gd name="connsiteY2" fmla="*/ 5622086 h 5622086"/>
              <a:gd name="connsiteX3" fmla="*/ 4753433 w 4753433"/>
              <a:gd name="connsiteY3" fmla="*/ 5622086 h 5622086"/>
            </a:gdLst>
            <a:ahLst/>
            <a:cxnLst>
              <a:cxn ang="0">
                <a:pos x="connsiteX0" y="connsiteY0"/>
              </a:cxn>
              <a:cxn ang="0">
                <a:pos x="connsiteX1" y="connsiteY1"/>
              </a:cxn>
              <a:cxn ang="0">
                <a:pos x="connsiteX2" y="connsiteY2"/>
              </a:cxn>
              <a:cxn ang="0">
                <a:pos x="connsiteX3" y="connsiteY3"/>
              </a:cxn>
            </a:cxnLst>
            <a:rect l="l" t="t" r="r" b="b"/>
            <a:pathLst>
              <a:path w="4753433" h="5622086">
                <a:moveTo>
                  <a:pt x="4753433" y="0"/>
                </a:moveTo>
                <a:lnTo>
                  <a:pt x="0" y="0"/>
                </a:lnTo>
                <a:lnTo>
                  <a:pt x="0" y="5622086"/>
                </a:lnTo>
                <a:lnTo>
                  <a:pt x="4753433" y="5622086"/>
                </a:lnTo>
                <a:close/>
              </a:path>
            </a:pathLst>
          </a:custGeom>
          <a:ln w="22225">
            <a:noFill/>
          </a:ln>
        </p:spPr>
      </p:pic>
      <p:sp>
        <p:nvSpPr>
          <p:cNvPr id="1048736" name="任意多边形: 形状 58"/>
          <p:cNvSpPr/>
          <p:nvPr userDrawn="1">
            <p:custDataLst>
              <p:tags r:id="rId9"/>
            </p:custDataLst>
          </p:nvPr>
        </p:nvSpPr>
        <p:spPr>
          <a:xfrm>
            <a:off x="9868535" y="611505"/>
            <a:ext cx="2321560" cy="2321560"/>
          </a:xfrm>
          <a:custGeom>
            <a:avLst/>
            <a:gdLst>
              <a:gd name="connsiteX0" fmla="*/ 0 w 1727200"/>
              <a:gd name="connsiteY0" fmla="*/ 1727200 h 1727200"/>
              <a:gd name="connsiteX1" fmla="*/ 1727200 w 1727200"/>
              <a:gd name="connsiteY1" fmla="*/ 0 h 1727200"/>
              <a:gd name="connsiteX2" fmla="*/ 1727200 w 1727200"/>
              <a:gd name="connsiteY2" fmla="*/ 943428 h 1727200"/>
              <a:gd name="connsiteX0-1" fmla="*/ 0 w 1727200"/>
              <a:gd name="connsiteY0-2" fmla="*/ 1727200 h 1727200"/>
              <a:gd name="connsiteX1-3" fmla="*/ 1727200 w 1727200"/>
              <a:gd name="connsiteY1-4" fmla="*/ 0 h 1727200"/>
            </a:gdLst>
            <a:ahLst/>
            <a:cxnLst>
              <a:cxn ang="0">
                <a:pos x="connsiteX0-1" y="connsiteY0-2"/>
              </a:cxn>
              <a:cxn ang="0">
                <a:pos x="connsiteX1-3" y="connsiteY1-4"/>
              </a:cxn>
            </a:cxnLst>
            <a:rect l="l" t="t" r="r" b="b"/>
            <a:pathLst>
              <a:path w="1727200" h="1727200">
                <a:moveTo>
                  <a:pt x="0" y="1727200"/>
                </a:moveTo>
                <a:lnTo>
                  <a:pt x="1727200" y="0"/>
                </a:lnTo>
              </a:path>
            </a:pathLst>
          </a:custGeom>
          <a:noFill/>
          <a:ln w="222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8"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40" name="页脚占位符 4"/>
          <p:cNvSpPr>
            <a:spLocks noGrp="1"/>
          </p:cNvSpPr>
          <p:nvPr>
            <p:ph type="ftr" sz="quarter" idx="11"/>
            <p:custDataLst>
              <p:tags r:id="rId11"/>
            </p:custDataLst>
          </p:nvPr>
        </p:nvSpPr>
        <p:spPr/>
        <p:txBody>
          <a:bodyPr/>
          <a:p>
            <a:endParaRPr altLang="en-US" lang="zh-CN"/>
          </a:p>
        </p:txBody>
      </p:sp>
      <p:sp>
        <p:nvSpPr>
          <p:cNvPr id="1048742"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52" name="页脚占位符 5"/>
          <p:cNvSpPr>
            <a:spLocks noGrp="1"/>
          </p:cNvSpPr>
          <p:nvPr>
            <p:ph type="ftr" sz="quarter" idx="11"/>
            <p:custDataLst>
              <p:tags r:id="rId5"/>
            </p:custDataLst>
          </p:nvPr>
        </p:nvSpPr>
        <p:spPr/>
        <p:txBody>
          <a:bodyPr/>
          <a:p>
            <a:endParaRPr altLang="en-US" lang="zh-CN"/>
          </a:p>
        </p:txBody>
      </p:sp>
      <p:sp>
        <p:nvSpPr>
          <p:cNvPr id="104875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8" name="页脚占位符 7"/>
          <p:cNvSpPr>
            <a:spLocks noGrp="1"/>
          </p:cNvSpPr>
          <p:nvPr>
            <p:ph type="ftr" sz="quarter" idx="11"/>
            <p:custDataLst>
              <p:tags r:id="rId7"/>
            </p:custDataLst>
          </p:nvPr>
        </p:nvSpPr>
        <p:spPr/>
        <p:txBody>
          <a:bodyPr/>
          <a:p>
            <a:endParaRPr altLang="en-US" lang="zh-CN"/>
          </a:p>
        </p:txBody>
      </p:sp>
      <p:sp>
        <p:nvSpPr>
          <p:cNvPr id="104877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7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3"/>
          <p:cNvSpPr>
            <a:spLocks noGrp="1"/>
          </p:cNvSpPr>
          <p:nvPr>
            <p:ph type="ftr" sz="quarter" idx="11"/>
            <p:custDataLst>
              <p:tags r:id="rId3"/>
            </p:custDataLst>
          </p:nvPr>
        </p:nvSpPr>
        <p:spPr/>
        <p:txBody>
          <a:bodyPr/>
          <a:p>
            <a:endParaRPr altLang="en-US" lang="zh-CN"/>
          </a:p>
        </p:txBody>
      </p:sp>
      <p:sp>
        <p:nvSpPr>
          <p:cNvPr id="104877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8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82" name="页脚占位符 2"/>
          <p:cNvSpPr>
            <a:spLocks noGrp="1"/>
          </p:cNvSpPr>
          <p:nvPr>
            <p:ph type="ftr" sz="quarter" idx="11"/>
            <p:custDataLst>
              <p:tags r:id="rId2"/>
            </p:custDataLst>
          </p:nvPr>
        </p:nvSpPr>
        <p:spPr/>
        <p:txBody>
          <a:bodyPr/>
          <a:p>
            <a:endParaRPr altLang="en-US" lang="zh-CN"/>
          </a:p>
        </p:txBody>
      </p:sp>
      <p:sp>
        <p:nvSpPr>
          <p:cNvPr id="104878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90" name="页脚占位符 4"/>
          <p:cNvSpPr>
            <a:spLocks noGrp="1"/>
          </p:cNvSpPr>
          <p:nvPr>
            <p:ph type="ftr" sz="quarter" idx="11"/>
            <p:custDataLst>
              <p:tags r:id="rId3"/>
            </p:custDataLst>
          </p:nvPr>
        </p:nvSpPr>
        <p:spPr/>
        <p:txBody>
          <a:bodyPr/>
          <a:p>
            <a:endParaRPr altLang="en-US" lang="zh-CN"/>
          </a:p>
        </p:txBody>
      </p:sp>
      <p:sp>
        <p:nvSpPr>
          <p:cNvPr id="104879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00" name="页脚占位符 7"/>
          <p:cNvSpPr>
            <a:spLocks noGrp="1"/>
          </p:cNvSpPr>
          <p:nvPr>
            <p:ph type="ftr" sz="quarter" idx="11"/>
            <p:custDataLst>
              <p:tags r:id="rId4"/>
            </p:custDataLst>
          </p:nvPr>
        </p:nvSpPr>
        <p:spPr/>
        <p:txBody>
          <a:bodyPr/>
          <a:p>
            <a:endParaRPr altLang="en-US" lang="zh-CN"/>
          </a:p>
        </p:txBody>
      </p:sp>
      <p:sp>
        <p:nvSpPr>
          <p:cNvPr id="104880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804"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41" name="直接连接符 18"/>
          <p:cNvCxnSpPr>
            <a:cxnSpLocks/>
          </p:cNvCxnSpPr>
          <p:nvPr userDrawn="1">
            <p:custDataLst>
              <p:tags r:id="rId2"/>
            </p:custDataLst>
          </p:nvPr>
        </p:nvCxnSpPr>
        <p:spPr>
          <a:xfrm flipH="1">
            <a:off x="9810115"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806" name="任意多边形: 形状 26"/>
          <p:cNvSpPr/>
          <p:nvPr userDrawn="1">
            <p:custDataLst>
              <p:tags r:id="rId3"/>
            </p:custDataLst>
          </p:nvPr>
        </p:nvSpPr>
        <p:spPr>
          <a:xfrm flipH="1">
            <a:off x="54800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808" name="任意多边形: 形状 13"/>
          <p:cNvSpPr/>
          <p:nvPr userDrawn="1">
            <p:custDataLst>
              <p:tags r:id="rId4"/>
            </p:custDataLst>
          </p:nvPr>
        </p:nvSpPr>
        <p:spPr>
          <a:xfrm flipH="1">
            <a:off x="881189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pic>
        <p:nvPicPr>
          <p:cNvPr id="2097159" name="图片 22"/>
          <p:cNvPicPr>
            <a:picLocks noChangeAspect="1"/>
          </p:cNvPicPr>
          <p:nvPr userDrawn="1">
            <p:custDataLst>
              <p:tags r:id="rId5"/>
            </p:custDataLst>
          </p:nvPr>
        </p:nvPicPr>
        <p:blipFill rotWithShape="1">
          <a:blip xmlns:r="http://schemas.openxmlformats.org/officeDocument/2006/relationships" r:embed="rId6"/>
          <a:srcRect l="21480" b="29853"/>
          <a:stretch>
            <a:fillRect/>
          </a:stretch>
        </p:blipFill>
        <p:spPr>
          <a:xfrm flipH="1">
            <a:off x="5714365" y="1070610"/>
            <a:ext cx="6471920" cy="5781675"/>
          </a:xfrm>
          <a:prstGeom prst="rect"/>
        </p:spPr>
      </p:pic>
      <p:sp>
        <p:nvSpPr>
          <p:cNvPr id="1048810" name="标题 1"/>
          <p:cNvSpPr>
            <a:spLocks noGrp="1"/>
          </p:cNvSpPr>
          <p:nvPr>
            <p:ph type="ctrTitle" hasCustomPrompt="1"/>
            <p:custDataLst>
              <p:tags r:id="rId7"/>
            </p:custDataLst>
          </p:nvPr>
        </p:nvSpPr>
        <p:spPr>
          <a:xfrm>
            <a:off x="838200" y="1744980"/>
            <a:ext cx="4391025" cy="1800225"/>
          </a:xfrm>
        </p:spPr>
        <p:txBody>
          <a:bodyPr anchor="b"/>
          <a:lstStyle>
            <a:lvl1pPr algn="l">
              <a:lnSpc>
                <a:spcPct val="100000"/>
              </a:lnSpc>
              <a:defRPr sz="7200"/>
            </a:lvl1pPr>
          </a:lstStyle>
          <a:p>
            <a:r>
              <a:rPr altLang="en-US" dirty="0" lang="zh-CN"/>
              <a:t>感谢观看</a:t>
            </a:r>
            <a:endParaRPr altLang="en-US" dirty="0" lang="zh-CN"/>
          </a:p>
        </p:txBody>
      </p:sp>
      <p:sp>
        <p:nvSpPr>
          <p:cNvPr id="1048812" name="副标题 2"/>
          <p:cNvSpPr>
            <a:spLocks noGrp="1"/>
          </p:cNvSpPr>
          <p:nvPr>
            <p:ph type="subTitle" idx="1" hasCustomPrompt="1"/>
            <p:custDataLst>
              <p:tags r:id="rId8"/>
            </p:custDataLst>
          </p:nvPr>
        </p:nvSpPr>
        <p:spPr>
          <a:xfrm>
            <a:off x="838200" y="3567430"/>
            <a:ext cx="5549900" cy="972185"/>
          </a:xfrm>
        </p:spPr>
        <p:txBody>
          <a:bodyPr/>
          <a:lstStyle>
            <a:lvl1pPr algn="l" defTabSz="914400" eaLnBrk="1" fontAlgn="auto" hangingPunct="1" indent="0" latinLnBrk="0" lvl="0" marL="0" marR="0" rtl="0">
              <a:lnSpc>
                <a:spcPct val="100000"/>
              </a:lnSpc>
              <a:spcBef>
                <a:spcPts val="1000"/>
              </a:spcBef>
              <a:buClrTx/>
              <a:buSzTx/>
              <a:buFontTx/>
              <a:buNone/>
              <a:defRPr altLang="zh-CN" baseline="0" b="1" cap="all" dirty="0" sz="6600" i="0" kern="1200" kumimoji="0" lang="en-US" noProof="1" normalizeH="0" spc="0" strike="noStrike" u="none">
                <a:solidFill>
                  <a:schemeClr val="tx1">
                    <a:alpha val="20000"/>
                  </a:schemeClr>
                </a:solidFill>
                <a:latin typeface="+中文标题" charset="0"/>
                <a:ea typeface="+mj-ea"/>
                <a:cs typeface="+mn-cs"/>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14" name="文本占位符 9"/>
          <p:cNvSpPr>
            <a:spLocks noGrp="1"/>
          </p:cNvSpPr>
          <p:nvPr>
            <p:ph type="body" sz="quarter" idx="13" hasCustomPrompt="1"/>
            <p:custDataLst>
              <p:tags r:id="rId9"/>
            </p:custDataLst>
          </p:nvPr>
        </p:nvSpPr>
        <p:spPr>
          <a:xfrm>
            <a:off x="8731214" y="504000"/>
            <a:ext cx="265706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sym typeface="+mn-ea"/>
              </a:defRPr>
            </a:lvl1pPr>
          </a:lstStyle>
          <a:p>
            <a:pPr lvl="0"/>
            <a:r>
              <a:rPr>
                <a:sym typeface="+mn-ea"/>
              </a:rPr>
              <a:t>公司名占位符</a:t>
            </a:r>
            <a:endParaRPr>
              <a:sym typeface="+mn-ea"/>
            </a:endParaRPr>
          </a:p>
        </p:txBody>
      </p:sp>
      <p:cxnSp>
        <p:nvCxnSpPr>
          <p:cNvPr id="3145743" name="直接连接符 12"/>
          <p:cNvCxnSpPr>
            <a:cxnSpLocks/>
          </p:cNvCxnSpPr>
          <p:nvPr userDrawn="1">
            <p:custDataLst>
              <p:tags r:id="rId10"/>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4"/>
          <p:cNvCxnSpPr>
            <a:cxnSpLocks/>
          </p:cNvCxnSpPr>
          <p:nvPr userDrawn="1">
            <p:custDataLst>
              <p:tags r:id="rId11"/>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816" name="矩形 16"/>
          <p:cNvSpPr/>
          <p:nvPr userDrawn="1">
            <p:custDataLst>
              <p:tags r:id="rId12"/>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818" name="矩形 24"/>
          <p:cNvSpPr/>
          <p:nvPr userDrawn="1">
            <p:custDataLst>
              <p:tags r:id="rId13"/>
            </p:custDataLst>
          </p:nvPr>
        </p:nvSpPr>
        <p:spPr>
          <a:xfrm flipH="1">
            <a:off x="0" y="5997575"/>
            <a:ext cx="12192000" cy="8604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0" name="日期占位符 3"/>
          <p:cNvSpPr>
            <a:spLocks noGrp="1"/>
          </p:cNvSpPr>
          <p:nvPr>
            <p:ph type="dt" sz="half" idx="10"/>
            <p:custDataLst>
              <p:tags r:id="rId14"/>
            </p:custDataLst>
          </p:nvPr>
        </p:nvSpPr>
        <p:spPr/>
        <p:txBody>
          <a:bodyPr/>
          <a:p>
            <a:fld id="{5592522B-0F24-4480-B9DD-A9474A6880D6}" type="datetimeFigureOut">
              <a:rPr altLang="en-US" lang="zh-CN" smtClean="0"/>
            </a:fld>
            <a:endParaRPr altLang="en-US" lang="zh-CN"/>
          </a:p>
        </p:txBody>
      </p:sp>
      <p:sp>
        <p:nvSpPr>
          <p:cNvPr id="1048822" name="页脚占位符 4"/>
          <p:cNvSpPr>
            <a:spLocks noGrp="1"/>
          </p:cNvSpPr>
          <p:nvPr>
            <p:ph type="ftr" sz="quarter" idx="11"/>
            <p:custDataLst>
              <p:tags r:id="rId15"/>
            </p:custDataLst>
          </p:nvPr>
        </p:nvSpPr>
        <p:spPr/>
        <p:txBody>
          <a:bodyPr/>
          <a:p>
            <a:endParaRPr altLang="en-US" lang="zh-CN"/>
          </a:p>
        </p:txBody>
      </p:sp>
      <p:sp>
        <p:nvSpPr>
          <p:cNvPr id="1048824" name="灯片编号占位符 5"/>
          <p:cNvSpPr>
            <a:spLocks noGrp="1"/>
          </p:cNvSpPr>
          <p:nvPr>
            <p:ph type="sldNum" sz="quarter" idx="12"/>
            <p:custDataLst>
              <p:tags r:id="rId16"/>
            </p:custDataLst>
          </p:nvPr>
        </p:nvSpPr>
        <p:spPr>
          <a:xfrm>
            <a:off x="8610600" y="6356350"/>
            <a:ext cx="2743200" cy="365125"/>
          </a:xfrm>
        </p:spPr>
        <p:txBody>
          <a:bodyPr/>
          <a:p>
            <a:fld id="{BE5F26B5-172A-4DC2-B0B7-181CFC56B87C}" type="slidenum">
              <a:rPr altLang="en-US" lang="zh-CN" smtClean="0"/>
            </a:fld>
            <a:endParaRPr altLang="en-US" lang="zh-CN"/>
          </a:p>
        </p:txBody>
      </p:sp>
      <p:cxnSp>
        <p:nvCxnSpPr>
          <p:cNvPr id="3145747" name="直接箭头连接符 25"/>
          <p:cNvCxnSpPr>
            <a:cxnSpLocks/>
          </p:cNvCxnSpPr>
          <p:nvPr userDrawn="1">
            <p:custDataLst>
              <p:tags r:id="rId17"/>
            </p:custDataLst>
          </p:nvPr>
        </p:nvCxnSpPr>
        <p:spPr>
          <a:xfrm>
            <a:off x="847766" y="4895982"/>
            <a:ext cx="1694862" cy="0"/>
          </a:xfrm>
          <a:prstGeom prst="straightConnector1"/>
          <a:noFill/>
          <a:ln w="28575">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image" Target="../media/image3.png"/><Relationship Id="rId13" Type="http://schemas.openxmlformats.org/officeDocument/2006/relationships/tags" Target="../tags/tag88.xml"/><Relationship Id="rId14" Type="http://schemas.openxmlformats.org/officeDocument/2006/relationships/tags" Target="../tags/tag89.xml"/><Relationship Id="rId15" Type="http://schemas.openxmlformats.org/officeDocument/2006/relationships/tags" Target="../tags/tag90.xml"/><Relationship Id="rId16" Type="http://schemas.openxmlformats.org/officeDocument/2006/relationships/tags" Target="../tags/tag91.xml"/><Relationship Id="rId17" Type="http://schemas.openxmlformats.org/officeDocument/2006/relationships/tags" Target="../tags/tag92.xml"/><Relationship Id="rId18" Type="http://schemas.openxmlformats.org/officeDocument/2006/relationships/tags" Target="../tags/tag93.xml"/><Relationship Id="rId19" Type="http://schemas.openxmlformats.org/officeDocument/2006/relationships/tags" Target="../tags/tag94.xml"/><Relationship Id="rId20" Type="http://schemas.openxmlformats.org/officeDocument/2006/relationships/tags" Target="../tags/tag95.xml"/><Relationship Id="rId21" Type="http://schemas.openxmlformats.org/officeDocument/2006/relationships/tags" Target="../tags/tag96.xml"/><Relationship Id="rId22" Type="http://schemas.openxmlformats.org/officeDocument/2006/relationships/tags" Target="../tags/tag97.xml"/><Relationship Id="rId23" Type="http://schemas.openxmlformats.org/officeDocument/2006/relationships/tags" Target="../tags/tag98.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187" r:id="rId1"/>
    <p:sldLayoutId id="2147488188" r:id="rId2"/>
    <p:sldLayoutId id="2147488189" r:id="rId3"/>
    <p:sldLayoutId id="2147488190" r:id="rId4"/>
    <p:sldLayoutId id="2147488191" r:id="rId5"/>
    <p:sldLayoutId id="2147488192" r:id="rId6"/>
    <p:sldLayoutId id="2147488193" r:id="rId7"/>
    <p:sldLayoutId id="2147488194" r:id="rId8"/>
    <p:sldLayoutId id="2147488195" r:id="rId9"/>
    <p:sldLayoutId id="2147488196" r:id="rId10"/>
    <p:sldLayoutId id="214748819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2"/>
          <a:stretch>
            <a:fillRect/>
          </a:stretch>
        </a:blipFill>
        <a:effectLst/>
      </p:bgPr>
    </p:bg>
    <p:spTree>
      <p:nvGrpSpPr>
        <p:cNvPr id="31" name=""/>
        <p:cNvGrpSpPr/>
        <p:nvPr/>
      </p:nvGrpSpPr>
      <p:grpSpPr>
        <a:xfrm>
          <a:off x="0" y="0"/>
          <a:ext cx="0" cy="0"/>
          <a:chOff x="0" y="0"/>
          <a:chExt cx="0" cy="0"/>
        </a:xfrm>
      </p:grpSpPr>
      <p:sp>
        <p:nvSpPr>
          <p:cNvPr id="1048658" name="矩形 15"/>
          <p:cNvSpPr/>
          <p:nvPr userDrawn="1">
            <p:custDataLst>
              <p:tags r:id="rId13"/>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cxnSp>
        <p:nvCxnSpPr>
          <p:cNvPr id="3145729" name="直接连接符 18"/>
          <p:cNvCxnSpPr>
            <a:cxnSpLocks/>
          </p:cNvCxnSpPr>
          <p:nvPr userDrawn="1">
            <p:custDataLst>
              <p:tags r:id="rId19"/>
            </p:custDataLst>
          </p:nvPr>
        </p:nvCxnSpPr>
        <p:spPr>
          <a:xfrm>
            <a:off x="912495" y="1212215"/>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9"/>
          <p:cNvCxnSpPr>
            <a:cxnSpLocks/>
          </p:cNvCxnSpPr>
          <p:nvPr userDrawn="1">
            <p:custDataLst>
              <p:tags r:id="rId20"/>
            </p:custDataLst>
          </p:nvPr>
        </p:nvCxnSpPr>
        <p:spPr>
          <a:xfrm>
            <a:off x="848995" y="1212215"/>
            <a:ext cx="818515"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670" name="任意多边形: 形状 8"/>
          <p:cNvSpPr/>
          <p:nvPr userDrawn="1">
            <p:custDataLst>
              <p:tags r:id="rId21"/>
            </p:custDataLst>
          </p:nvPr>
        </p:nvSpPr>
        <p:spPr>
          <a:xfrm flipH="1" flipV="1">
            <a:off x="11292840" y="0"/>
            <a:ext cx="899160" cy="77597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72" name="任意多边形: 形状 9"/>
          <p:cNvSpPr/>
          <p:nvPr userDrawn="1">
            <p:custDataLst>
              <p:tags r:id="rId22"/>
            </p:custDataLst>
          </p:nvPr>
        </p:nvSpPr>
        <p:spPr>
          <a:xfrm>
            <a:off x="11129645" y="1905"/>
            <a:ext cx="1066165" cy="960755"/>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8224" r:id="rId1"/>
    <p:sldLayoutId id="2147488225" r:id="rId2"/>
    <p:sldLayoutId id="2147488226" r:id="rId3"/>
    <p:sldLayoutId id="2147488227" r:id="rId4"/>
    <p:sldLayoutId id="2147488228" r:id="rId5"/>
    <p:sldLayoutId id="2147488229" r:id="rId6"/>
    <p:sldLayoutId id="2147488230" r:id="rId7"/>
    <p:sldLayoutId id="2147488231" r:id="rId8"/>
    <p:sldLayoutId id="2147488232" r:id="rId9"/>
    <p:sldLayoutId id="2147488233" r:id="rId10"/>
    <p:sldLayoutId id="214748823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slideLayout" Target="../slideLayouts/slideLayout12.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tags" Target="../tags/tag120.xml"/><Relationship Id="rId17" Type="http://schemas.openxmlformats.org/officeDocument/2006/relationships/tags" Target="../tags/tag121.xml"/><Relationship Id="rId18" Type="http://schemas.openxmlformats.org/officeDocument/2006/relationships/tags" Target="../tags/tag122.xml"/><Relationship Id="rId19" Type="http://schemas.openxmlformats.org/officeDocument/2006/relationships/tags" Target="../tags/tag123.xml"/><Relationship Id="rId20" Type="http://schemas.openxmlformats.org/officeDocument/2006/relationships/tags" Target="../tags/tag124.xml"/><Relationship Id="rId21" Type="http://schemas.openxmlformats.org/officeDocument/2006/relationships/tags" Target="../tags/tag125.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tags" Target="../tags/tag147.xml"/><Relationship Id="rId7" Type="http://schemas.openxmlformats.org/officeDocument/2006/relationships/tags" Target="../tags/tag148.xml"/><Relationship Id="rId8" Type="http://schemas.openxmlformats.org/officeDocument/2006/relationships/tags" Target="../tags/tag149.xml"/><Relationship Id="rId9" Type="http://schemas.openxmlformats.org/officeDocument/2006/relationships/tags" Target="../tags/tag150.xml"/><Relationship Id="rId10" Type="http://schemas.openxmlformats.org/officeDocument/2006/relationships/tags" Target="../tags/tag151.xml"/><Relationship Id="rId11" Type="http://schemas.openxmlformats.org/officeDocument/2006/relationships/tags" Target="../tags/tag152.xml"/><Relationship Id="rId12" Type="http://schemas.openxmlformats.org/officeDocument/2006/relationships/tags" Target="../tags/tag153.xml"/><Relationship Id="rId13" Type="http://schemas.openxmlformats.org/officeDocument/2006/relationships/tags" Target="../tags/tag154.xml"/><Relationship Id="rId14" Type="http://schemas.openxmlformats.org/officeDocument/2006/relationships/tags" Target="../tags/tag155.xml"/><Relationship Id="rId15" Type="http://schemas.openxmlformats.org/officeDocument/2006/relationships/tags" Target="../tags/tag156.xml"/><Relationship Id="rId16" Type="http://schemas.openxmlformats.org/officeDocument/2006/relationships/tags" Target="../tags/tag157.xml"/><Relationship Id="rId17" Type="http://schemas.openxmlformats.org/officeDocument/2006/relationships/tags" Target="../tags/tag158.xml"/><Relationship Id="rId18" Type="http://schemas.openxmlformats.org/officeDocument/2006/relationships/tags" Target="../tags/tag159.xml"/><Relationship Id="rId19" Type="http://schemas.openxmlformats.org/officeDocument/2006/relationships/tags" Target="../tags/tag160.xml"/><Relationship Id="rId20" Type="http://schemas.openxmlformats.org/officeDocument/2006/relationships/tags" Target="../tags/tag161.xml"/><Relationship Id="rId21" Type="http://schemas.openxmlformats.org/officeDocument/2006/relationships/tags" Target="../tags/tag162.xml"/><Relationship Id="rId22" Type="http://schemas.openxmlformats.org/officeDocument/2006/relationships/tags" Target="../tags/tag163.xml"/><Relationship Id="rId23" Type="http://schemas.openxmlformats.org/officeDocument/2006/relationships/tags" Target="../tags/tag164.xml"/><Relationship Id="rId24" Type="http://schemas.openxmlformats.org/officeDocument/2006/relationships/tags" Target="../tags/tag165.xml"/><Relationship Id="rId25" Type="http://schemas.openxmlformats.org/officeDocument/2006/relationships/tags" Target="../tags/tag166.xml"/><Relationship Id="rId26" Type="http://schemas.openxmlformats.org/officeDocument/2006/relationships/tags" Target="../tags/tag167.xml"/><Relationship Id="rId27" Type="http://schemas.openxmlformats.org/officeDocument/2006/relationships/tags" Target="../tags/tag168.xml"/><Relationship Id="rId28" Type="http://schemas.openxmlformats.org/officeDocument/2006/relationships/tags" Target="../tags/tag169.xml"/><Relationship Id="rId29" Type="http://schemas.openxmlformats.org/officeDocument/2006/relationships/tags" Target="../tags/tag170.xml"/><Relationship Id="rId30"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tags" Target="../tags/tag183.xml"/><Relationship Id="rId14" Type="http://schemas.openxmlformats.org/officeDocument/2006/relationships/tags" Target="../tags/tag184.xml"/><Relationship Id="rId15" Type="http://schemas.openxmlformats.org/officeDocument/2006/relationships/tags" Target="../tags/tag185.xml"/><Relationship Id="rId16" Type="http://schemas.openxmlformats.org/officeDocument/2006/relationships/tags" Target="../tags/tag186.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tags" Target="../tags/tag199.xml"/><Relationship Id="rId14" Type="http://schemas.openxmlformats.org/officeDocument/2006/relationships/tags" Target="../tags/tag200.xml"/><Relationship Id="rId15" Type="http://schemas.openxmlformats.org/officeDocument/2006/relationships/tags" Target="../tags/tag201.xml"/><Relationship Id="rId16" Type="http://schemas.openxmlformats.org/officeDocument/2006/relationships/tags" Target="../tags/tag202.xml"/><Relationship Id="rId17" Type="http://schemas.openxmlformats.org/officeDocument/2006/relationships/tags" Target="../tags/tag203.xml"/><Relationship Id="rId18" Type="http://schemas.openxmlformats.org/officeDocument/2006/relationships/tags" Target="../tags/tag204.xml"/><Relationship Id="rId19" Type="http://schemas.openxmlformats.org/officeDocument/2006/relationships/tags" Target="../tags/tag205.xml"/><Relationship Id="rId20" Type="http://schemas.openxmlformats.org/officeDocument/2006/relationships/tags" Target="../tags/tag206.xml"/><Relationship Id="rId21" Type="http://schemas.openxmlformats.org/officeDocument/2006/relationships/tags" Target="../tags/tag207.xml"/><Relationship Id="rId22" Type="http://schemas.openxmlformats.org/officeDocument/2006/relationships/tags" Target="../tags/tag208.xml"/><Relationship Id="rId23" Type="http://schemas.openxmlformats.org/officeDocument/2006/relationships/tags" Target="../tags/tag209.xml"/><Relationship Id="rId24" Type="http://schemas.openxmlformats.org/officeDocument/2006/relationships/tags" Target="../tags/tag210.xml"/><Relationship Id="rId25" Type="http://schemas.openxmlformats.org/officeDocument/2006/relationships/tags" Target="../tags/tag211.xml"/><Relationship Id="rId26" Type="http://schemas.openxmlformats.org/officeDocument/2006/relationships/tags" Target="../tags/tag212.xml"/><Relationship Id="rId27" Type="http://schemas.openxmlformats.org/officeDocument/2006/relationships/tags" Target="../tags/tag213.xml"/><Relationship Id="rId28" Type="http://schemas.openxmlformats.org/officeDocument/2006/relationships/tags" Target="../tags/tag214.xml"/><Relationship Id="rId29" Type="http://schemas.openxmlformats.org/officeDocument/2006/relationships/tags" Target="../tags/tag215.xml"/><Relationship Id="rId3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tags" Target="../tags/tag276.xml"/><Relationship Id="rId14" Type="http://schemas.openxmlformats.org/officeDocument/2006/relationships/tags" Target="../tags/tag277.xml"/><Relationship Id="rId15" Type="http://schemas.openxmlformats.org/officeDocument/2006/relationships/tags" Target="../tags/tag278.xml"/><Relationship Id="rId16" Type="http://schemas.openxmlformats.org/officeDocument/2006/relationships/tags" Target="../tags/tag279.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tags" Target="../tags/tag288.xml"/><Relationship Id="rId10" Type="http://schemas.openxmlformats.org/officeDocument/2006/relationships/tags" Target="../tags/tag289.xml"/><Relationship Id="rId11" Type="http://schemas.openxmlformats.org/officeDocument/2006/relationships/tags" Target="../tags/tag290.xml"/><Relationship Id="rId12" Type="http://schemas.openxmlformats.org/officeDocument/2006/relationships/tags" Target="../tags/tag29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tags" Target="../tags/tag300.xml"/><Relationship Id="rId10" Type="http://schemas.openxmlformats.org/officeDocument/2006/relationships/tags" Target="../tags/tag301.xml"/><Relationship Id="rId11" Type="http://schemas.openxmlformats.org/officeDocument/2006/relationships/tags" Target="../tags/tag302.xml"/><Relationship Id="rId12" Type="http://schemas.openxmlformats.org/officeDocument/2006/relationships/tags" Target="../tags/tag303.xml"/><Relationship Id="rId13" Type="http://schemas.openxmlformats.org/officeDocument/2006/relationships/tags" Target="../tags/tag304.xml"/><Relationship Id="rId14" Type="http://schemas.openxmlformats.org/officeDocument/2006/relationships/tags" Target="../tags/tag305.xml"/><Relationship Id="rId15" Type="http://schemas.openxmlformats.org/officeDocument/2006/relationships/tags" Target="../tags/tag306.xml"/><Relationship Id="rId16" Type="http://schemas.openxmlformats.org/officeDocument/2006/relationships/tags" Target="../tags/tag307.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tags" Target="../tags/tag316.xml"/><Relationship Id="rId6" Type="http://schemas.openxmlformats.org/officeDocument/2006/relationships/tags" Target="../tags/tag317.xml"/><Relationship Id="rId7" Type="http://schemas.openxmlformats.org/officeDocument/2006/relationships/tags" Target="../tags/tag318.xml"/><Relationship Id="rId8" Type="http://schemas.openxmlformats.org/officeDocument/2006/relationships/tags" Target="../tags/tag319.xml"/><Relationship Id="rId9" Type="http://schemas.openxmlformats.org/officeDocument/2006/relationships/tags" Target="../tags/tag320.xml"/><Relationship Id="rId10" Type="http://schemas.openxmlformats.org/officeDocument/2006/relationships/tags" Target="../tags/tag321.xml"/><Relationship Id="rId11" Type="http://schemas.openxmlformats.org/officeDocument/2006/relationships/tags" Target="../tags/tag322.xml"/><Relationship Id="rId12" Type="http://schemas.openxmlformats.org/officeDocument/2006/relationships/tags" Target="../tags/tag323.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tags" Target="../tags/tag327.xml"/><Relationship Id="rId5" Type="http://schemas.openxmlformats.org/officeDocument/2006/relationships/tags" Target="../tags/tag328.xml"/><Relationship Id="rId6" Type="http://schemas.openxmlformats.org/officeDocument/2006/relationships/tags" Target="../tags/tag329.xml"/><Relationship Id="rId7" Type="http://schemas.openxmlformats.org/officeDocument/2006/relationships/tags" Target="../tags/tag330.xml"/><Relationship Id="rId8" Type="http://schemas.openxmlformats.org/officeDocument/2006/relationships/tags" Target="../tags/tag331.xml"/><Relationship Id="rId9" Type="http://schemas.openxmlformats.org/officeDocument/2006/relationships/tags" Target="../tags/tag332.xml"/><Relationship Id="rId10" Type="http://schemas.openxmlformats.org/officeDocument/2006/relationships/tags" Target="../tags/tag333.xml"/><Relationship Id="rId11" Type="http://schemas.openxmlformats.org/officeDocument/2006/relationships/tags" Target="../tags/tag334.xml"/><Relationship Id="rId12" Type="http://schemas.openxmlformats.org/officeDocument/2006/relationships/tags" Target="../tags/tag335.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tags" Target="../tags/tag340.xml"/><Relationship Id="rId6" Type="http://schemas.openxmlformats.org/officeDocument/2006/relationships/tags" Target="../tags/tag341.xml"/><Relationship Id="rId7" Type="http://schemas.openxmlformats.org/officeDocument/2006/relationships/tags" Target="../tags/tag342.xml"/><Relationship Id="rId8" Type="http://schemas.openxmlformats.org/officeDocument/2006/relationships/tags" Target="../tags/tag343.xml"/><Relationship Id="rId9" Type="http://schemas.openxmlformats.org/officeDocument/2006/relationships/tags" Target="../tags/tag344.xml"/><Relationship Id="rId10" Type="http://schemas.openxmlformats.org/officeDocument/2006/relationships/tags" Target="../tags/tag345.xml"/><Relationship Id="rId11" Type="http://schemas.openxmlformats.org/officeDocument/2006/relationships/tags" Target="../tags/tag346.xml"/><Relationship Id="rId12" Type="http://schemas.openxmlformats.org/officeDocument/2006/relationships/tags" Target="../tags/tag347.xml"/><Relationship Id="rId13" Type="http://schemas.openxmlformats.org/officeDocument/2006/relationships/tags" Target="../tags/tag348.xml"/><Relationship Id="rId14" Type="http://schemas.openxmlformats.org/officeDocument/2006/relationships/tags" Target="../tags/tag349.xml"/><Relationship Id="rId1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54.xml"/><Relationship Id="rId2" Type="http://schemas.openxmlformats.org/officeDocument/2006/relationships/tags" Target="../tags/tag355.xml"/><Relationship Id="rId3" Type="http://schemas.openxmlformats.org/officeDocument/2006/relationships/tags" Target="../tags/tag356.xml"/><Relationship Id="rId4" Type="http://schemas.openxmlformats.org/officeDocument/2006/relationships/tags" Target="../tags/tag357.xml"/><Relationship Id="rId5" Type="http://schemas.openxmlformats.org/officeDocument/2006/relationships/tags" Target="../tags/tag358.xml"/><Relationship Id="rId6" Type="http://schemas.openxmlformats.org/officeDocument/2006/relationships/tags" Target="../tags/tag359.xml"/><Relationship Id="rId7" Type="http://schemas.openxmlformats.org/officeDocument/2006/relationships/tags" Target="../tags/tag360.xml"/><Relationship Id="rId8" Type="http://schemas.openxmlformats.org/officeDocument/2006/relationships/tags" Target="../tags/tag361.xml"/><Relationship Id="rId9" Type="http://schemas.openxmlformats.org/officeDocument/2006/relationships/tags" Target="../tags/tag362.xml"/><Relationship Id="rId10" Type="http://schemas.openxmlformats.org/officeDocument/2006/relationships/tags" Target="../tags/tag363.xml"/><Relationship Id="rId11" Type="http://schemas.openxmlformats.org/officeDocument/2006/relationships/tags" Target="../tags/tag364.xml"/><Relationship Id="rId12" Type="http://schemas.openxmlformats.org/officeDocument/2006/relationships/tags" Target="../tags/tag365.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6.xml"/><Relationship Id="rId2" Type="http://schemas.openxmlformats.org/officeDocument/2006/relationships/tags" Target="../tags/tag367.xml"/><Relationship Id="rId3" Type="http://schemas.openxmlformats.org/officeDocument/2006/relationships/tags" Target="../tags/tag368.xml"/><Relationship Id="rId4" Type="http://schemas.openxmlformats.org/officeDocument/2006/relationships/tags" Target="../tags/tag369.xml"/><Relationship Id="rId5" Type="http://schemas.openxmlformats.org/officeDocument/2006/relationships/tags" Target="../tags/tag370.xml"/><Relationship Id="rId6" Type="http://schemas.openxmlformats.org/officeDocument/2006/relationships/tags" Target="../tags/tag371.xml"/><Relationship Id="rId7" Type="http://schemas.openxmlformats.org/officeDocument/2006/relationships/tags" Target="../tags/tag372.xml"/><Relationship Id="rId8" Type="http://schemas.openxmlformats.org/officeDocument/2006/relationships/tags" Target="../tags/tag373.xml"/><Relationship Id="rId9" Type="http://schemas.openxmlformats.org/officeDocument/2006/relationships/tags" Target="../tags/tag374.xml"/><Relationship Id="rId10" Type="http://schemas.openxmlformats.org/officeDocument/2006/relationships/tags" Target="../tags/tag375.xml"/><Relationship Id="rId11" Type="http://schemas.openxmlformats.org/officeDocument/2006/relationships/tags" Target="../tags/tag376.xml"/><Relationship Id="rId12" Type="http://schemas.openxmlformats.org/officeDocument/2006/relationships/tags" Target="../tags/tag377.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8.xml"/><Relationship Id="rId2" Type="http://schemas.openxmlformats.org/officeDocument/2006/relationships/tags" Target="../tags/tag379.xml"/><Relationship Id="rId3" Type="http://schemas.openxmlformats.org/officeDocument/2006/relationships/tags" Target="../tags/tag380.xml"/><Relationship Id="rId4" Type="http://schemas.openxmlformats.org/officeDocument/2006/relationships/tags" Target="../tags/tag381.xml"/><Relationship Id="rId5" Type="http://schemas.openxmlformats.org/officeDocument/2006/relationships/tags" Target="../tags/tag382.xml"/><Relationship Id="rId6" Type="http://schemas.openxmlformats.org/officeDocument/2006/relationships/tags" Target="../tags/tag383.xml"/><Relationship Id="rId7" Type="http://schemas.openxmlformats.org/officeDocument/2006/relationships/tags" Target="../tags/tag384.xml"/><Relationship Id="rId8" Type="http://schemas.openxmlformats.org/officeDocument/2006/relationships/tags" Target="../tags/tag385.xml"/><Relationship Id="rId9" Type="http://schemas.openxmlformats.org/officeDocument/2006/relationships/tags" Target="../tags/tag386.xml"/><Relationship Id="rId10" Type="http://schemas.openxmlformats.org/officeDocument/2006/relationships/tags" Target="../tags/tag387.xml"/><Relationship Id="rId11" Type="http://schemas.openxmlformats.org/officeDocument/2006/relationships/tags" Target="../tags/tag388.xml"/><Relationship Id="rId12" Type="http://schemas.openxmlformats.org/officeDocument/2006/relationships/tags" Target="../tags/tag389.xml"/><Relationship Id="rId13" Type="http://schemas.openxmlformats.org/officeDocument/2006/relationships/tags" Target="../tags/tag390.xml"/><Relationship Id="rId14" Type="http://schemas.openxmlformats.org/officeDocument/2006/relationships/tags" Target="../tags/tag391.xml"/><Relationship Id="rId15" Type="http://schemas.openxmlformats.org/officeDocument/2006/relationships/tags" Target="../tags/tag392.xml"/><Relationship Id="rId16" Type="http://schemas.openxmlformats.org/officeDocument/2006/relationships/tags" Target="../tags/tag393.xml"/><Relationship Id="rId17" Type="http://schemas.openxmlformats.org/officeDocument/2006/relationships/tags" Target="../tags/tag394.xml"/><Relationship Id="rId18" Type="http://schemas.openxmlformats.org/officeDocument/2006/relationships/tags" Target="../tags/tag395.xml"/><Relationship Id="rId19"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96.xml"/><Relationship Id="rId2" Type="http://schemas.openxmlformats.org/officeDocument/2006/relationships/tags" Target="../tags/tag397.xml"/><Relationship Id="rId3" Type="http://schemas.openxmlformats.org/officeDocument/2006/relationships/tags" Target="../tags/tag398.xml"/><Relationship Id="rId4" Type="http://schemas.openxmlformats.org/officeDocument/2006/relationships/tags" Target="../tags/tag399.xml"/><Relationship Id="rId5"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tags" Target="../tags/tag400.xml"/><Relationship Id="rId2" Type="http://schemas.openxmlformats.org/officeDocument/2006/relationships/tags" Target="../tags/tag401.xml"/><Relationship Id="rId3" Type="http://schemas.openxmlformats.org/officeDocument/2006/relationships/tags" Target="../tags/tag402.xml"/><Relationship Id="rId4" Type="http://schemas.openxmlformats.org/officeDocument/2006/relationships/tags" Target="../tags/tag403.xml"/><Relationship Id="rId5" Type="http://schemas.openxmlformats.org/officeDocument/2006/relationships/tags" Target="../tags/tag404.xml"/><Relationship Id="rId6" Type="http://schemas.openxmlformats.org/officeDocument/2006/relationships/tags" Target="../tags/tag405.xml"/><Relationship Id="rId7" Type="http://schemas.openxmlformats.org/officeDocument/2006/relationships/tags" Target="../tags/tag406.xml"/><Relationship Id="rId8" Type="http://schemas.openxmlformats.org/officeDocument/2006/relationships/tags" Target="../tags/tag407.xml"/><Relationship Id="rId9" Type="http://schemas.openxmlformats.org/officeDocument/2006/relationships/tags" Target="../tags/tag408.xml"/><Relationship Id="rId10" Type="http://schemas.openxmlformats.org/officeDocument/2006/relationships/tags" Target="../tags/tag409.xml"/><Relationship Id="rId11" Type="http://schemas.openxmlformats.org/officeDocument/2006/relationships/tags" Target="../tags/tag410.xml"/><Relationship Id="rId12" Type="http://schemas.openxmlformats.org/officeDocument/2006/relationships/tags" Target="../tags/tag411.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12.xml"/><Relationship Id="rId2" Type="http://schemas.openxmlformats.org/officeDocument/2006/relationships/tags" Target="../tags/tag413.xml"/><Relationship Id="rId3" Type="http://schemas.openxmlformats.org/officeDocument/2006/relationships/tags" Target="../tags/tag414.xml"/><Relationship Id="rId4" Type="http://schemas.openxmlformats.org/officeDocument/2006/relationships/tags" Target="../tags/tag415.xml"/><Relationship Id="rId5" Type="http://schemas.openxmlformats.org/officeDocument/2006/relationships/tags" Target="../tags/tag416.xml"/><Relationship Id="rId6" Type="http://schemas.openxmlformats.org/officeDocument/2006/relationships/tags" Target="../tags/tag417.xml"/><Relationship Id="rId7" Type="http://schemas.openxmlformats.org/officeDocument/2006/relationships/tags" Target="../tags/tag418.xml"/><Relationship Id="rId8" Type="http://schemas.openxmlformats.org/officeDocument/2006/relationships/tags" Target="../tags/tag419.xml"/><Relationship Id="rId9" Type="http://schemas.openxmlformats.org/officeDocument/2006/relationships/tags" Target="../tags/tag420.xml"/><Relationship Id="rId10" Type="http://schemas.openxmlformats.org/officeDocument/2006/relationships/tags" Target="../tags/tag421.xml"/><Relationship Id="rId11" Type="http://schemas.openxmlformats.org/officeDocument/2006/relationships/tags" Target="../tags/tag422.xml"/><Relationship Id="rId12" Type="http://schemas.openxmlformats.org/officeDocument/2006/relationships/tags" Target="../tags/tag423.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24.xml"/><Relationship Id="rId2" Type="http://schemas.openxmlformats.org/officeDocument/2006/relationships/tags" Target="../tags/tag425.xml"/><Relationship Id="rId3" Type="http://schemas.openxmlformats.org/officeDocument/2006/relationships/tags" Target="../tags/tag426.xml"/><Relationship Id="rId4" Type="http://schemas.openxmlformats.org/officeDocument/2006/relationships/tags" Target="../tags/tag427.xml"/><Relationship Id="rId5" Type="http://schemas.openxmlformats.org/officeDocument/2006/relationships/tags" Target="../tags/tag428.xml"/><Relationship Id="rId6" Type="http://schemas.openxmlformats.org/officeDocument/2006/relationships/tags" Target="../tags/tag429.xml"/><Relationship Id="rId7" Type="http://schemas.openxmlformats.org/officeDocument/2006/relationships/tags" Target="../tags/tag430.xml"/><Relationship Id="rId8" Type="http://schemas.openxmlformats.org/officeDocument/2006/relationships/tags" Target="../tags/tag431.xml"/><Relationship Id="rId9" Type="http://schemas.openxmlformats.org/officeDocument/2006/relationships/tags" Target="../tags/tag432.xml"/><Relationship Id="rId10" Type="http://schemas.openxmlformats.org/officeDocument/2006/relationships/tags" Target="../tags/tag433.xml"/><Relationship Id="rId11" Type="http://schemas.openxmlformats.org/officeDocument/2006/relationships/tags" Target="../tags/tag434.xml"/><Relationship Id="rId12" Type="http://schemas.openxmlformats.org/officeDocument/2006/relationships/tags" Target="../tags/tag435.xml"/><Relationship Id="rId13" Type="http://schemas.openxmlformats.org/officeDocument/2006/relationships/tags" Target="../tags/tag436.xml"/><Relationship Id="rId14" Type="http://schemas.openxmlformats.org/officeDocument/2006/relationships/tags" Target="../tags/tag437.xml"/><Relationship Id="rId15" Type="http://schemas.openxmlformats.org/officeDocument/2006/relationships/tags" Target="../tags/tag438.xml"/><Relationship Id="rId16" Type="http://schemas.openxmlformats.org/officeDocument/2006/relationships/tags" Target="../tags/tag439.xml"/><Relationship Id="rId17" Type="http://schemas.openxmlformats.org/officeDocument/2006/relationships/tags" Target="../tags/tag440.xml"/><Relationship Id="rId18" Type="http://schemas.openxmlformats.org/officeDocument/2006/relationships/tags" Target="../tags/tag441.xml"/><Relationship Id="rId19" Type="http://schemas.openxmlformats.org/officeDocument/2006/relationships/tags" Target="../tags/tag442.xml"/><Relationship Id="rId20" Type="http://schemas.openxmlformats.org/officeDocument/2006/relationships/tags" Target="../tags/tag443.xml"/><Relationship Id="rId21" Type="http://schemas.openxmlformats.org/officeDocument/2006/relationships/tags" Target="../tags/tag444.xml"/><Relationship Id="rId22" Type="http://schemas.openxmlformats.org/officeDocument/2006/relationships/tags" Target="../tags/tag445.xml"/><Relationship Id="rId23" Type="http://schemas.openxmlformats.org/officeDocument/2006/relationships/tags" Target="../tags/tag446.xml"/><Relationship Id="rId24" Type="http://schemas.openxmlformats.org/officeDocument/2006/relationships/tags" Target="../tags/tag447.xml"/><Relationship Id="rId25" Type="http://schemas.openxmlformats.org/officeDocument/2006/relationships/tags" Target="../tags/tag448.xml"/><Relationship Id="rId26" Type="http://schemas.openxmlformats.org/officeDocument/2006/relationships/tags" Target="../tags/tag449.xml"/><Relationship Id="rId27" Type="http://schemas.openxmlformats.org/officeDocument/2006/relationships/tags" Target="../tags/tag450.xml"/><Relationship Id="rId28" Type="http://schemas.openxmlformats.org/officeDocument/2006/relationships/tags" Target="../tags/tag451.xml"/><Relationship Id="rId29" Type="http://schemas.openxmlformats.org/officeDocument/2006/relationships/tags" Target="../tags/tag452.xml"/><Relationship Id="rId30"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53.xml"/><Relationship Id="rId2" Type="http://schemas.openxmlformats.org/officeDocument/2006/relationships/tags" Target="../tags/tag454.xml"/><Relationship Id="rId3" Type="http://schemas.openxmlformats.org/officeDocument/2006/relationships/tags" Target="../tags/tag455.xml"/><Relationship Id="rId4" Type="http://schemas.openxmlformats.org/officeDocument/2006/relationships/tags" Target="../tags/tag456.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t>单击此处添加副标题</a:t>
            </a:r>
            <a:endParaRPr altLang="en-US" lang="zh-CN"/>
          </a:p>
        </p:txBody>
      </p:sp>
      <p:sp>
        <p:nvSpPr>
          <p:cNvPr id="1048650"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48652" name="日期时间"/>
          <p:cNvSpPr>
            <a:spLocks noGrp="1"/>
          </p:cNvSpPr>
          <p:nvPr>
            <p:ph type="body" sz="quarter" idx="14"/>
            <p:custDataLst>
              <p:tags r:id="rId3"/>
            </p:custDataLst>
          </p:nvPr>
        </p:nvSpPr>
        <p:spPr/>
        <p:txBody>
          <a:bodyPr/>
          <a:p>
            <a:r>
              <a:rPr altLang="zh-CN" lang="en-US"/>
              <a:t>20XX/01/01</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
        <p:nvSpPr>
          <p:cNvPr id="1048656" name="标题 2"/>
          <p:cNvSpPr>
            <a:spLocks noGrp="1"/>
          </p:cNvSpPr>
          <p:nvPr>
            <p:ph type="ctrTitle"/>
            <p:custDataLst>
              <p:tags r:id="rId5"/>
            </p:custDataLst>
          </p:nvPr>
        </p:nvSpPr>
        <p:spPr/>
        <p:txBody>
          <a:bodyPr/>
          <a:p>
            <a:r>
              <a:rPr altLang="en-US" lang="zh-CN"/>
              <a:t>2024年环境保护与可持续发展研究行业工作总结和展望</a:t>
            </a:r>
            <a:endParaRPr altLang="en-US"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6" name="标题"/>
          <p:cNvSpPr>
            <a:spLocks noGrp="1"/>
          </p:cNvSpPr>
          <p:nvPr>
            <p:ph type="title"/>
            <p:custDataLst>
              <p:tags r:id="rId1"/>
            </p:custDataLst>
          </p:nvPr>
        </p:nvSpPr>
        <p:spPr/>
        <p:txBody>
          <a:bodyPr/>
          <a:p>
            <a:r>
              <a:rPr altLang="en-US" lang="zh-CN"/>
              <a:t>目录</a:t>
            </a:r>
            <a:endParaRPr altLang="en-US" lang="zh-CN"/>
          </a:p>
        </p:txBody>
      </p:sp>
      <p:sp>
        <p:nvSpPr>
          <p:cNvPr id="1048848" name="副标题"/>
          <p:cNvSpPr>
            <a:spLocks noGrp="1"/>
          </p:cNvSpPr>
          <p:nvPr>
            <p:ph type="body" idx="1"/>
            <p:custDataLst>
              <p:tags r:id="rId2"/>
            </p:custDataLst>
          </p:nvPr>
        </p:nvSpPr>
        <p:spPr/>
        <p:txBody>
          <a:bodyPr/>
          <a:p>
            <a:r>
              <a:rPr altLang="zh-CN" lang="en-US"/>
              <a:t>CONTENTS</a:t>
            </a:r>
            <a:endParaRPr altLang="zh-CN" lang="en-US"/>
          </a:p>
        </p:txBody>
      </p:sp>
      <p:sp>
        <p:nvSpPr>
          <p:cNvPr id="1048850" name="文本框 1"/>
          <p:cNvSpPr txBox="1"/>
          <p:nvPr>
            <p:custDataLst>
              <p:tags r:id="rId3"/>
            </p:custDataLst>
          </p:nvPr>
        </p:nvSpPr>
        <p:spPr>
          <a:xfrm>
            <a:off x="5483225" y="72390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01.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2" name="文本框 10"/>
          <p:cNvSpPr txBox="1"/>
          <p:nvPr>
            <p:custDataLst>
              <p:tags r:id="rId4"/>
            </p:custDataLst>
          </p:nvPr>
        </p:nvSpPr>
        <p:spPr>
          <a:xfrm>
            <a:off x="7139940" y="897890"/>
            <a:ext cx="4293235" cy="398780"/>
          </a:xfrm>
          <a:prstGeom prst="rect"/>
          <a:noFill/>
        </p:spPr>
        <p:txBody>
          <a:bodyPr rtlCol="0" wrap="square">
            <a:spAutoFit/>
          </a:bodyPr>
          <a:p>
            <a:pPr algn="r"/>
            <a:r>
              <a:rPr altLang="zh-CN" b="1" dirty="0" sz="2000" lang="en-US">
                <a:solidFill>
                  <a:schemeClr val="tx1"/>
                </a:solidFill>
                <a:latin typeface="+mj-ea"/>
                <a:ea typeface="+mj-ea"/>
              </a:rPr>
              <a:t>单击添加目录项标题</a:t>
            </a:r>
            <a:endParaRPr altLang="zh-CN" b="1" dirty="0" sz="2000" lang="en-US">
              <a:solidFill>
                <a:schemeClr val="tx1"/>
              </a:solidFill>
              <a:latin typeface="+mj-ea"/>
              <a:ea typeface="+mj-ea"/>
            </a:endParaRPr>
          </a:p>
        </p:txBody>
      </p:sp>
      <p:cxnSp>
        <p:nvCxnSpPr>
          <p:cNvPr id="3145755" name="直接连接符 22"/>
          <p:cNvCxnSpPr>
            <a:cxnSpLocks/>
          </p:cNvCxnSpPr>
          <p:nvPr>
            <p:custDataLst>
              <p:tags r:id="rId5"/>
            </p:custDataLst>
          </p:nvPr>
        </p:nvCxnSpPr>
        <p:spPr>
          <a:xfrm>
            <a:off x="5634355" y="14782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4" name="文本框 8"/>
          <p:cNvSpPr txBox="1"/>
          <p:nvPr>
            <p:custDataLst>
              <p:tags r:id="rId6"/>
            </p:custDataLst>
          </p:nvPr>
        </p:nvSpPr>
        <p:spPr>
          <a:xfrm>
            <a:off x="5483225" y="16954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02.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6" name="文本框 15"/>
          <p:cNvSpPr txBox="1"/>
          <p:nvPr>
            <p:custDataLst>
              <p:tags r:id="rId7"/>
            </p:custDataLst>
          </p:nvPr>
        </p:nvSpPr>
        <p:spPr>
          <a:xfrm>
            <a:off x="7139940" y="1847215"/>
            <a:ext cx="4293235" cy="398780"/>
          </a:xfrm>
          <a:prstGeom prst="rect"/>
          <a:noFill/>
        </p:spPr>
        <p:txBody>
          <a:bodyPr rtlCol="0" wrap="square">
            <a:spAutoFit/>
          </a:bodyPr>
          <a:p>
            <a:pPr algn="r"/>
            <a:r>
              <a:rPr altLang="zh-CN" b="1" dirty="0" sz="2000" lang="en-US">
                <a:solidFill>
                  <a:schemeClr val="tx1"/>
                </a:solidFill>
                <a:latin typeface="+mj-ea"/>
                <a:ea typeface="+mj-ea"/>
              </a:rPr>
              <a:t>工作总结</a:t>
            </a:r>
            <a:endParaRPr altLang="zh-CN" b="1" dirty="0" sz="2000" lang="en-US">
              <a:solidFill>
                <a:schemeClr val="tx1"/>
              </a:solidFill>
              <a:latin typeface="+mj-ea"/>
              <a:ea typeface="+mj-ea"/>
            </a:endParaRPr>
          </a:p>
        </p:txBody>
      </p:sp>
      <p:cxnSp>
        <p:nvCxnSpPr>
          <p:cNvPr id="3145757" name="直接连接符 25"/>
          <p:cNvCxnSpPr>
            <a:cxnSpLocks/>
          </p:cNvCxnSpPr>
          <p:nvPr>
            <p:custDataLst>
              <p:tags r:id="rId8"/>
            </p:custDataLst>
          </p:nvPr>
        </p:nvCxnSpPr>
        <p:spPr>
          <a:xfrm>
            <a:off x="5634355" y="24276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8" name="文本框 2"/>
          <p:cNvSpPr txBox="1"/>
          <p:nvPr>
            <p:custDataLst>
              <p:tags r:id="rId9"/>
            </p:custDataLst>
          </p:nvPr>
        </p:nvSpPr>
        <p:spPr>
          <a:xfrm>
            <a:off x="5483225" y="26447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03.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0" name="文本框 14"/>
          <p:cNvSpPr txBox="1"/>
          <p:nvPr>
            <p:custDataLst>
              <p:tags r:id="rId10"/>
            </p:custDataLst>
          </p:nvPr>
        </p:nvSpPr>
        <p:spPr>
          <a:xfrm>
            <a:off x="7139940" y="2774315"/>
            <a:ext cx="4293235" cy="398780"/>
          </a:xfrm>
          <a:prstGeom prst="rect"/>
          <a:noFill/>
        </p:spPr>
        <p:txBody>
          <a:bodyPr rtlCol="0" wrap="square">
            <a:spAutoFit/>
          </a:bodyPr>
          <a:p>
            <a:pPr algn="r"/>
            <a:r>
              <a:rPr altLang="zh-CN" b="1" dirty="0" sz="2000" lang="en-US">
                <a:solidFill>
                  <a:schemeClr val="tx1"/>
                </a:solidFill>
                <a:latin typeface="+mj-ea"/>
                <a:ea typeface="+mj-ea"/>
              </a:rPr>
              <a:t>行业趋势分析</a:t>
            </a:r>
            <a:endParaRPr altLang="zh-CN" b="1" dirty="0" sz="2000" lang="en-US">
              <a:solidFill>
                <a:schemeClr val="tx1"/>
              </a:solidFill>
              <a:latin typeface="+mj-ea"/>
              <a:ea typeface="+mj-ea"/>
            </a:endParaRPr>
          </a:p>
        </p:txBody>
      </p:sp>
      <p:cxnSp>
        <p:nvCxnSpPr>
          <p:cNvPr id="3145759" name="直接连接符 26"/>
          <p:cNvCxnSpPr>
            <a:cxnSpLocks/>
          </p:cNvCxnSpPr>
          <p:nvPr>
            <p:custDataLst>
              <p:tags r:id="rId11"/>
            </p:custDataLst>
          </p:nvPr>
        </p:nvCxnSpPr>
        <p:spPr>
          <a:xfrm>
            <a:off x="5634355" y="33547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2" name="文本框 9"/>
          <p:cNvSpPr txBox="1"/>
          <p:nvPr>
            <p:custDataLst>
              <p:tags r:id="rId12"/>
            </p:custDataLst>
          </p:nvPr>
        </p:nvSpPr>
        <p:spPr>
          <a:xfrm>
            <a:off x="5483225" y="35718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04.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4" name="文本框 18"/>
          <p:cNvSpPr txBox="1"/>
          <p:nvPr>
            <p:custDataLst>
              <p:tags r:id="rId13"/>
            </p:custDataLst>
          </p:nvPr>
        </p:nvSpPr>
        <p:spPr>
          <a:xfrm>
            <a:off x="7139940" y="3679825"/>
            <a:ext cx="4293235" cy="398780"/>
          </a:xfrm>
          <a:prstGeom prst="rect"/>
          <a:noFill/>
        </p:spPr>
        <p:txBody>
          <a:bodyPr rtlCol="0" wrap="square">
            <a:spAutoFit/>
          </a:bodyPr>
          <a:p>
            <a:pPr algn="r"/>
            <a:r>
              <a:rPr altLang="zh-CN" b="1" dirty="0" sz="2000" lang="en-US">
                <a:solidFill>
                  <a:schemeClr val="tx1"/>
                </a:solidFill>
                <a:latin typeface="+mj-ea"/>
                <a:ea typeface="+mj-ea"/>
              </a:rPr>
              <a:t>政策法规影响</a:t>
            </a:r>
            <a:endParaRPr altLang="zh-CN" b="1" dirty="0" sz="2000" lang="en-US">
              <a:solidFill>
                <a:schemeClr val="tx1"/>
              </a:solidFill>
              <a:latin typeface="+mj-ea"/>
              <a:ea typeface="+mj-ea"/>
            </a:endParaRPr>
          </a:p>
        </p:txBody>
      </p:sp>
      <p:cxnSp>
        <p:nvCxnSpPr>
          <p:cNvPr id="3145761" name="直接连接符 27"/>
          <p:cNvCxnSpPr>
            <a:cxnSpLocks/>
          </p:cNvCxnSpPr>
          <p:nvPr>
            <p:custDataLst>
              <p:tags r:id="rId14"/>
            </p:custDataLst>
          </p:nvPr>
        </p:nvCxnSpPr>
        <p:spPr>
          <a:xfrm>
            <a:off x="5634355" y="42595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6" name="文本框 13"/>
          <p:cNvSpPr txBox="1"/>
          <p:nvPr>
            <p:custDataLst>
              <p:tags r:id="rId15"/>
            </p:custDataLst>
          </p:nvPr>
        </p:nvSpPr>
        <p:spPr>
          <a:xfrm>
            <a:off x="5483225" y="44767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05.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8" name="文本框 16"/>
          <p:cNvSpPr txBox="1"/>
          <p:nvPr>
            <p:custDataLst>
              <p:tags r:id="rId16"/>
            </p:custDataLst>
          </p:nvPr>
        </p:nvSpPr>
        <p:spPr>
          <a:xfrm>
            <a:off x="7139940" y="4606290"/>
            <a:ext cx="4293235" cy="398780"/>
          </a:xfrm>
          <a:prstGeom prst="rect"/>
          <a:noFill/>
        </p:spPr>
        <p:txBody>
          <a:bodyPr rtlCol="0" wrap="square">
            <a:spAutoFit/>
          </a:bodyPr>
          <a:p>
            <a:pPr algn="r"/>
            <a:r>
              <a:rPr altLang="zh-CN" b="1" dirty="0" sz="2000" lang="en-US">
                <a:solidFill>
                  <a:schemeClr val="tx1"/>
                </a:solidFill>
                <a:latin typeface="+mj-ea"/>
                <a:ea typeface="+mj-ea"/>
              </a:rPr>
              <a:t>技术创新与研发进展</a:t>
            </a:r>
            <a:endParaRPr altLang="zh-CN" b="1" dirty="0" sz="2000" lang="en-US">
              <a:solidFill>
                <a:schemeClr val="tx1"/>
              </a:solidFill>
              <a:latin typeface="+mj-ea"/>
              <a:ea typeface="+mj-ea"/>
            </a:endParaRPr>
          </a:p>
        </p:txBody>
      </p:sp>
      <p:cxnSp>
        <p:nvCxnSpPr>
          <p:cNvPr id="3145763" name="直接连接符 17"/>
          <p:cNvCxnSpPr>
            <a:cxnSpLocks/>
          </p:cNvCxnSpPr>
          <p:nvPr>
            <p:custDataLst>
              <p:tags r:id="rId17"/>
            </p:custDataLst>
          </p:nvPr>
        </p:nvCxnSpPr>
        <p:spPr>
          <a:xfrm>
            <a:off x="5634355" y="51866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70" name="文本框 20"/>
          <p:cNvSpPr txBox="1"/>
          <p:nvPr>
            <p:custDataLst>
              <p:tags r:id="rId18"/>
            </p:custDataLst>
          </p:nvPr>
        </p:nvSpPr>
        <p:spPr>
          <a:xfrm>
            <a:off x="5483225" y="54038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06.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72" name="文本框 21"/>
          <p:cNvSpPr txBox="1"/>
          <p:nvPr>
            <p:custDataLst>
              <p:tags r:id="rId19"/>
            </p:custDataLst>
          </p:nvPr>
        </p:nvSpPr>
        <p:spPr>
          <a:xfrm>
            <a:off x="7139940" y="5511800"/>
            <a:ext cx="4293235" cy="398780"/>
          </a:xfrm>
          <a:prstGeom prst="rect"/>
          <a:noFill/>
        </p:spPr>
        <p:txBody>
          <a:bodyPr rtlCol="0" wrap="square">
            <a:spAutoFit/>
          </a:bodyPr>
          <a:p>
            <a:pPr algn="r"/>
            <a:r>
              <a:rPr altLang="zh-CN" b="1" dirty="0" sz="2000" lang="en-US">
                <a:solidFill>
                  <a:schemeClr val="tx1"/>
                </a:solidFill>
                <a:latin typeface="+mj-ea"/>
                <a:ea typeface="+mj-ea"/>
              </a:rPr>
              <a:t>市场拓展与合作机会</a:t>
            </a:r>
            <a:endParaRPr altLang="zh-CN" b="1" dirty="0" sz="2000" lang="en-US">
              <a:solidFill>
                <a:schemeClr val="tx1"/>
              </a:solidFill>
              <a:latin typeface="+mj-ea"/>
              <a:ea typeface="+mj-ea"/>
            </a:endParaRPr>
          </a:p>
        </p:txBody>
      </p:sp>
      <p:cxnSp>
        <p:nvCxnSpPr>
          <p:cNvPr id="3145765" name="直接连接符 23"/>
          <p:cNvCxnSpPr>
            <a:cxnSpLocks/>
          </p:cNvCxnSpPr>
          <p:nvPr>
            <p:custDataLst>
              <p:tags r:id="rId20"/>
            </p:custDataLst>
          </p:nvPr>
        </p:nvCxnSpPr>
        <p:spPr>
          <a:xfrm>
            <a:off x="5634355" y="609155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32" name="副标题"/>
          <p:cNvSpPr>
            <a:spLocks noGrp="1"/>
          </p:cNvSpPr>
          <p:nvPr>
            <p:ph type="body" idx="1"/>
            <p:custDataLst>
              <p:tags r:id="rId1"/>
            </p:custDataLst>
          </p:nvPr>
        </p:nvSpPr>
        <p:spPr/>
        <p:txBody>
          <a:bodyPr/>
          <a:p>
            <a:r>
              <a:rPr altLang="en-US" lang="zh-CN"/>
              <a:t>章节副标题</a:t>
            </a:r>
            <a:endParaRPr altLang="en-US" lang="zh-CN"/>
          </a:p>
        </p:txBody>
      </p:sp>
      <p:sp>
        <p:nvSpPr>
          <p:cNvPr id="1048934" name="节编号"/>
          <p:cNvSpPr>
            <a:spLocks noGrp="1"/>
          </p:cNvSpPr>
          <p:nvPr>
            <p:ph type="body" sz="quarter" idx="13"/>
            <p:custDataLst>
              <p:tags r:id="rId2"/>
            </p:custDataLst>
          </p:nvPr>
        </p:nvSpPr>
        <p:spPr>
          <a:xfrm>
            <a:off x="835025" y="1830070"/>
            <a:ext cx="1943735" cy="977901"/>
          </a:xfrm>
        </p:spPr>
        <p:txBody>
          <a:bodyPr/>
          <a:p>
            <a:r>
              <a:rPr altLang="zh-CN" lang="en-US"/>
              <a:t>01</a:t>
            </a:r>
            <a:endParaRPr altLang="zh-CN" lang="en-US"/>
          </a:p>
        </p:txBody>
      </p:sp>
      <p:sp>
        <p:nvSpPr>
          <p:cNvPr id="1048936" name="标题 1"/>
          <p:cNvSpPr>
            <a:spLocks noGrp="1"/>
          </p:cNvSpPr>
          <p:nvPr>
            <p:ph type="title"/>
            <p:custDataLst>
              <p:tags r:id="rId3"/>
            </p:custDataLst>
          </p:nvPr>
        </p:nvSpPr>
        <p:spPr/>
        <p:txBody>
          <a:bodyPr/>
          <a:p>
            <a:r>
              <a:rPr altLang="en-US" lang="zh-CN"/>
              <a:t>单击此处添加章节标题</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92" name="副标题"/>
          <p:cNvSpPr>
            <a:spLocks noGrp="1"/>
          </p:cNvSpPr>
          <p:nvPr>
            <p:ph type="body" idx="1"/>
            <p:custDataLst>
              <p:tags r:id="rId1"/>
            </p:custDataLst>
          </p:nvPr>
        </p:nvSpPr>
        <p:spPr/>
        <p:txBody>
          <a:bodyPr/>
          <a:p>
            <a:r>
              <a:rPr altLang="en-US" lang="zh-CN"/>
              <a:t>章节副标题</a:t>
            </a:r>
            <a:endParaRPr altLang="en-US" lang="zh-CN"/>
          </a:p>
        </p:txBody>
      </p:sp>
      <p:sp>
        <p:nvSpPr>
          <p:cNvPr id="1048994" name="节编号"/>
          <p:cNvSpPr>
            <a:spLocks noGrp="1"/>
          </p:cNvSpPr>
          <p:nvPr>
            <p:ph type="body" sz="quarter" idx="13"/>
            <p:custDataLst>
              <p:tags r:id="rId2"/>
            </p:custDataLst>
          </p:nvPr>
        </p:nvSpPr>
        <p:spPr>
          <a:xfrm>
            <a:off x="835025" y="1830070"/>
            <a:ext cx="1943735" cy="977901"/>
          </a:xfrm>
        </p:spPr>
        <p:txBody>
          <a:bodyPr/>
          <a:p>
            <a:r>
              <a:rPr altLang="zh-CN" lang="en-US"/>
              <a:t>02</a:t>
            </a:r>
            <a:endParaRPr altLang="zh-CN" lang="en-US"/>
          </a:p>
        </p:txBody>
      </p:sp>
      <p:sp>
        <p:nvSpPr>
          <p:cNvPr id="1048996" name="标题 1"/>
          <p:cNvSpPr>
            <a:spLocks noGrp="1"/>
          </p:cNvSpPr>
          <p:nvPr>
            <p:ph type="title"/>
            <p:custDataLst>
              <p:tags r:id="rId3"/>
            </p:custDataLst>
          </p:nvPr>
        </p:nvSpPr>
        <p:spPr/>
        <p:txBody>
          <a:bodyPr/>
          <a:p>
            <a:r>
              <a:rPr altLang="en-US" lang="zh-CN"/>
              <a:t>工作总结</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86" name="标题 1"/>
          <p:cNvSpPr>
            <a:spLocks noGrp="1"/>
          </p:cNvSpPr>
          <p:nvPr>
            <p:ph type="title"/>
          </p:nvPr>
        </p:nvSpPr>
        <p:spPr/>
        <p:txBody>
          <a:bodyPr/>
          <a:p>
            <a:r>
              <a:rPr altLang="en-US" lang="zh-CN"/>
              <a:t>2024年环境保护与可持续发展研究行业工作概述</a:t>
            </a:r>
            <a:endParaRPr altLang="en-US" lang="zh-CN"/>
          </a:p>
        </p:txBody>
      </p:sp>
      <p:sp>
        <p:nvSpPr>
          <p:cNvPr id="104908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工作成果：开展了一系列研究项目，提出了有效的解决方案，为政府和企业提供了决策支持</a:t>
            </a:r>
            <a:endParaRPr altLang="en-US" sz="1400" lang="zh-CN" spc="150">
              <a:solidFill>
                <a:schemeClr val="tx1"/>
              </a:solidFill>
              <a:effectLst/>
              <a:latin typeface="+mn-ea"/>
              <a:sym typeface="+mn-ea"/>
            </a:endParaRPr>
          </a:p>
        </p:txBody>
      </p:sp>
      <p:sp>
        <p:nvSpPr>
          <p:cNvPr id="104909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工作目标：推动环境保护与可持续发展研究，促进社会经济与环境的协调发展</a:t>
            </a:r>
            <a:endParaRPr altLang="en-US" dirty="0" sz="1400" lang="zh-CN" spc="150">
              <a:solidFill>
                <a:schemeClr val="tx1"/>
              </a:solidFill>
              <a:effectLst/>
              <a:latin typeface="+mn-ea"/>
              <a:sym typeface="+mn-ea"/>
            </a:endParaRPr>
          </a:p>
        </p:txBody>
      </p:sp>
      <p:sp>
        <p:nvSpPr>
          <p:cNvPr id="104910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工作挑战：面临资源短缺、环境污染等问题，需要加强技术创新和政策引导</a:t>
            </a:r>
            <a:endParaRPr altLang="en-US" sz="1400" lang="zh-CN" spc="150">
              <a:solidFill>
                <a:schemeClr val="tx1"/>
              </a:solidFill>
              <a:effectLst/>
              <a:latin typeface="+mn-ea"/>
              <a:sym typeface="+mn-ea"/>
            </a:endParaRPr>
          </a:p>
        </p:txBody>
      </p:sp>
      <p:sp>
        <p:nvSpPr>
          <p:cNvPr id="104910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工作展望：未来将继续加强研究力度，推动绿色发展，促进人与自然和谐共生</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42" name="标题 1"/>
          <p:cNvSpPr>
            <a:spLocks noGrp="1"/>
          </p:cNvSpPr>
          <p:nvPr>
            <p:ph type="title"/>
          </p:nvPr>
        </p:nvSpPr>
        <p:spPr/>
        <p:txBody>
          <a:bodyPr/>
          <a:p>
            <a:r>
              <a:rPr altLang="en-US" lang="zh-CN"/>
              <a:t>工作成果和亮点</a:t>
            </a:r>
            <a:endParaRPr altLang="en-US" lang="zh-CN"/>
          </a:p>
        </p:txBody>
      </p:sp>
      <p:sp>
        <p:nvSpPr>
          <p:cNvPr id="104914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4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4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5"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5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7"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9"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01"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3"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5"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7"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7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7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7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成功实施了多个环保项目，提高了环境质量</a:t>
            </a:r>
            <a:endParaRPr altLang="en-US" dirty="0" sz="1200" lang="zh-CN" spc="150">
              <a:solidFill>
                <a:schemeClr val="tx1">
                  <a:lumMod val="65000"/>
                  <a:lumOff val="35000"/>
                </a:schemeClr>
              </a:solidFill>
              <a:latin typeface="+mn-ea"/>
              <a:sym typeface="+mn-ea"/>
            </a:endParaRPr>
          </a:p>
        </p:txBody>
      </p:sp>
      <p:sp>
        <p:nvSpPr>
          <p:cNvPr id="104918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开展了广泛的环保宣传和教育活动，提高了公众的环保意识</a:t>
            </a:r>
            <a:endParaRPr altLang="en-US" dirty="0" sz="1200" lang="zh-CN" spc="150">
              <a:solidFill>
                <a:schemeClr val="tx1">
                  <a:lumMod val="65000"/>
                  <a:lumOff val="35000"/>
                </a:schemeClr>
              </a:solidFill>
              <a:latin typeface="+mn-ea"/>
              <a:sym typeface="+mn-ea"/>
            </a:endParaRPr>
          </a:p>
        </p:txBody>
      </p:sp>
      <p:sp>
        <p:nvSpPr>
          <p:cNvPr id="104918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加强了环境监管和执法力度，打击了环境污染行为</a:t>
            </a:r>
            <a:endParaRPr altLang="en-US" dirty="0" sz="1200" lang="zh-CN" spc="150">
              <a:solidFill>
                <a:schemeClr val="tx1">
                  <a:lumMod val="65000"/>
                  <a:lumOff val="35000"/>
                </a:schemeClr>
              </a:solidFill>
              <a:latin typeface="+mn-ea"/>
              <a:sym typeface="+mn-ea"/>
            </a:endParaRPr>
          </a:p>
        </p:txBody>
      </p:sp>
      <p:sp>
        <p:nvSpPr>
          <p:cNvPr id="104918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推动了可持续发展战略，促进了经济、社会和环境的协调发展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26" name="标题 1"/>
          <p:cNvSpPr>
            <a:spLocks noGrp="1"/>
          </p:cNvSpPr>
          <p:nvPr>
            <p:ph type="title"/>
          </p:nvPr>
        </p:nvSpPr>
        <p:spPr/>
        <p:txBody>
          <a:bodyPr/>
          <a:p>
            <a:r>
              <a:rPr altLang="en-US" lang="zh-CN"/>
              <a:t>遇到的问题和挑战</a:t>
            </a:r>
            <a:endParaRPr altLang="en-US" lang="zh-CN"/>
          </a:p>
        </p:txBody>
      </p:sp>
      <p:sp>
        <p:nvSpPr>
          <p:cNvPr id="104922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气候变化问题突出，应对措施不足</a:t>
            </a:r>
            <a:endParaRPr altLang="zh-CN" dirty="0" lang="en-US">
              <a:solidFill>
                <a:schemeClr val="dk1">
                  <a:lumMod val="80000"/>
                  <a:lumOff val="20000"/>
                </a:schemeClr>
              </a:solidFill>
              <a:latin typeface="+mn-ea"/>
              <a:sym typeface="+mn-ea"/>
            </a:endParaRPr>
          </a:p>
        </p:txBody>
      </p:sp>
      <p:sp>
        <p:nvSpPr>
          <p:cNvPr id="104923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环境污染问题严重，治理难度大</a:t>
            </a:r>
            <a:endParaRPr altLang="en-US" dirty="0" lang="zh-CN">
              <a:solidFill>
                <a:schemeClr val="dk1">
                  <a:lumMod val="80000"/>
                  <a:lumOff val="20000"/>
                </a:schemeClr>
              </a:solidFill>
              <a:latin typeface="+mn-ea"/>
              <a:sym typeface="+mn-ea"/>
            </a:endParaRPr>
          </a:p>
        </p:txBody>
      </p:sp>
      <p:sp>
        <p:nvSpPr>
          <p:cNvPr id="104924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资源短缺，能源消耗大</a:t>
            </a:r>
            <a:endParaRPr altLang="en-US" dirty="0" lang="zh-CN">
              <a:solidFill>
                <a:schemeClr val="dk1">
                  <a:lumMod val="80000"/>
                  <a:lumOff val="20000"/>
                </a:schemeClr>
              </a:solidFill>
              <a:latin typeface="+mn-ea"/>
              <a:sym typeface="+mn-ea"/>
            </a:endParaRPr>
          </a:p>
        </p:txBody>
      </p:sp>
      <p:sp>
        <p:nvSpPr>
          <p:cNvPr id="104925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环保法规不完善，执法力度不够</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98" name="标题 1"/>
          <p:cNvSpPr>
            <a:spLocks noGrp="1"/>
          </p:cNvSpPr>
          <p:nvPr>
            <p:ph type="title"/>
          </p:nvPr>
        </p:nvSpPr>
        <p:spPr/>
        <p:txBody>
          <a:bodyPr/>
          <a:p>
            <a:r>
              <a:rPr altLang="en-US" lang="zh-CN"/>
              <a:t>解决方案和经验教训</a:t>
            </a:r>
            <a:endParaRPr altLang="en-US" lang="zh-CN"/>
          </a:p>
        </p:txBody>
      </p:sp>
      <p:sp>
        <p:nvSpPr>
          <p:cNvPr id="104930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0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0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0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0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1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1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1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2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1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2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3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3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3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3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解决方案：针对环境问题提出有效的技术和管理措施</a:t>
            </a:r>
            <a:endParaRPr altLang="en-US" dirty="0" sz="1200" lang="zh-CN" spc="150">
              <a:solidFill>
                <a:schemeClr val="tx1">
                  <a:lumMod val="65000"/>
                  <a:lumOff val="35000"/>
                </a:schemeClr>
              </a:solidFill>
              <a:latin typeface="+mn-ea"/>
              <a:sym typeface="+mn-ea"/>
            </a:endParaRPr>
          </a:p>
        </p:txBody>
      </p:sp>
      <p:sp>
        <p:nvSpPr>
          <p:cNvPr id="104933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未来展望：结合行业发展趋势，提出未来可能面临的问题和挑战</a:t>
            </a:r>
            <a:endParaRPr altLang="en-US" dirty="0" sz="1200" lang="zh-CN" spc="150">
              <a:solidFill>
                <a:schemeClr val="tx1">
                  <a:lumMod val="65000"/>
                  <a:lumOff val="35000"/>
                </a:schemeClr>
              </a:solidFill>
              <a:latin typeface="+mn-ea"/>
              <a:sym typeface="+mn-ea"/>
            </a:endParaRPr>
          </a:p>
        </p:txBody>
      </p:sp>
      <p:sp>
        <p:nvSpPr>
          <p:cNvPr id="104934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实施效果：评估解决方案的实际效果，为后续工作提供依据</a:t>
            </a:r>
            <a:endParaRPr altLang="en-US" dirty="0" sz="1200" lang="zh-CN" spc="150">
              <a:solidFill>
                <a:schemeClr val="tx1">
                  <a:lumMod val="65000"/>
                  <a:lumOff val="35000"/>
                </a:schemeClr>
              </a:solidFill>
              <a:latin typeface="+mn-ea"/>
              <a:sym typeface="+mn-ea"/>
            </a:endParaRPr>
          </a:p>
        </p:txBody>
      </p:sp>
      <p:sp>
        <p:nvSpPr>
          <p:cNvPr id="104934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经验教训：总结实施过程中的困难和挑战，为未来提供借鉴和参考</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82" name="副标题"/>
          <p:cNvSpPr>
            <a:spLocks noGrp="1"/>
          </p:cNvSpPr>
          <p:nvPr>
            <p:ph type="body" idx="1"/>
            <p:custDataLst>
              <p:tags r:id="rId1"/>
            </p:custDataLst>
          </p:nvPr>
        </p:nvSpPr>
        <p:spPr/>
        <p:txBody>
          <a:bodyPr/>
          <a:p>
            <a:r>
              <a:rPr altLang="en-US" lang="zh-CN"/>
              <a:t>章节副标题</a:t>
            </a:r>
            <a:endParaRPr altLang="en-US" lang="zh-CN"/>
          </a:p>
        </p:txBody>
      </p:sp>
      <p:sp>
        <p:nvSpPr>
          <p:cNvPr id="1049384" name="节编号"/>
          <p:cNvSpPr>
            <a:spLocks noGrp="1"/>
          </p:cNvSpPr>
          <p:nvPr>
            <p:ph type="body" sz="quarter" idx="13"/>
            <p:custDataLst>
              <p:tags r:id="rId2"/>
            </p:custDataLst>
          </p:nvPr>
        </p:nvSpPr>
        <p:spPr>
          <a:xfrm>
            <a:off x="835025" y="1830070"/>
            <a:ext cx="1943735" cy="977901"/>
          </a:xfrm>
        </p:spPr>
        <p:txBody>
          <a:bodyPr/>
          <a:p>
            <a:r>
              <a:rPr altLang="zh-CN" lang="en-US"/>
              <a:t>03</a:t>
            </a:r>
            <a:endParaRPr altLang="zh-CN" lang="en-US"/>
          </a:p>
        </p:txBody>
      </p:sp>
      <p:sp>
        <p:nvSpPr>
          <p:cNvPr id="1049386" name="标题 1"/>
          <p:cNvSpPr>
            <a:spLocks noGrp="1"/>
          </p:cNvSpPr>
          <p:nvPr>
            <p:ph type="title"/>
            <p:custDataLst>
              <p:tags r:id="rId3"/>
            </p:custDataLst>
          </p:nvPr>
        </p:nvSpPr>
        <p:spPr/>
        <p:txBody>
          <a:bodyPr/>
          <a:p>
            <a:r>
              <a:rPr altLang="en-US" lang="zh-CN"/>
              <a:t>行业趋势分析</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76" name="标题 1"/>
          <p:cNvSpPr>
            <a:spLocks noGrp="1"/>
          </p:cNvSpPr>
          <p:nvPr>
            <p:ph type="title"/>
          </p:nvPr>
        </p:nvSpPr>
        <p:spPr/>
        <p:txBody>
          <a:bodyPr/>
          <a:p>
            <a:r>
              <a:rPr altLang="en-US" lang="zh-CN"/>
              <a:t>环境保护与可持续发展研究行业发展趋势</a:t>
            </a:r>
            <a:endParaRPr altLang="en-US" lang="zh-CN"/>
          </a:p>
        </p:txBody>
      </p:sp>
      <p:sp>
        <p:nvSpPr>
          <p:cNvPr id="1049478" name="内容占位符 2"/>
          <p:cNvSpPr>
            <a:spLocks noGrp="1"/>
          </p:cNvSpPr>
          <p:nvPr>
            <p:ph idx="1"/>
          </p:nvPr>
        </p:nvSpPr>
        <p:spPr/>
        <p:txBody>
          <a:bodyPr>
            <a:normAutofit fontScale="86250"/>
          </a:bodyPr>
          <a:p>
            <a:r>
              <a:rPr altLang="en-US" lang="zh-CN"/>
              <a:t>政策推动：政府对环境保护和可持续发展的重视，推动行业快速发展</a:t>
            </a:r>
            <a:endParaRPr altLang="en-US" lang="zh-CN"/>
          </a:p>
          <a:p>
            <a:r>
              <a:rPr altLang="en-US" lang="zh-CN"/>
              <a:t>技术创新：新技术、新方法的不断涌现，提高行业技术水平</a:t>
            </a:r>
            <a:endParaRPr altLang="en-US" lang="zh-CN"/>
          </a:p>
          <a:p>
            <a:r>
              <a:rPr altLang="en-US" lang="zh-CN"/>
              <a:t>市场需求：社会对环境保护和可持续发展的需求增加，推动行业市场需求增长</a:t>
            </a:r>
            <a:endParaRPr altLang="en-US" lang="zh-CN"/>
          </a:p>
          <a:p>
            <a:r>
              <a:rPr altLang="en-US" lang="zh-CN"/>
              <a:t>国际合作：加强国际合作，共同应对全球环境问题  以下是用户提供的信息和标题： 我正在写一份主题为“2024年环境保护与可持续发展研究行业工作总结和展望”的PPT,现在准备介绍“行业挑战分析”,请帮我生成“环境保护与可持续发展研究行业面临的挑战”为标题的内容 环境保护与可持续发展研究行业面临的挑战</a:t>
            </a:r>
            <a:endParaRPr altLang="en-US" lang="zh-CN"/>
          </a:p>
          <a:p>
            <a:pPr lvl="1"/>
            <a:r>
              <a:rPr altLang="en-US" lang="zh-CN"/>
              <a:t>以下是用户提供的信息和标题：</a:t>
            </a:r>
            <a:endParaRPr altLang="en-US" lang="zh-CN"/>
          </a:p>
          <a:p>
            <a:pPr lvl="1"/>
            <a:r>
              <a:rPr altLang="en-US" lang="zh-CN"/>
              <a:t>我正在写一份主题为“2024年环境保护与可持续发展研究行业工作总结和展望”的PPT,现在准备介绍“行业挑战分析”,请帮我生成“环境保护与可持续发展研究行业面临的挑战”为标题的内容</a:t>
            </a:r>
            <a:endParaRPr altLang="en-US" lang="zh-CN"/>
          </a:p>
          <a:p>
            <a:pPr lvl="1"/>
            <a:r>
              <a:rPr altLang="en-US" lang="zh-CN"/>
              <a:t>环境保护与可持续发展研究行业面临的挑战</a:t>
            </a:r>
            <a:endParaRPr altLang="en-US" lang="zh-CN"/>
          </a:p>
          <a:p>
            <a:r>
              <a:rPr altLang="en-US" lang="zh-CN"/>
              <a:t>技术难题：目前行业面临的技术难题和挑战，如污染治理、资源利用等</a:t>
            </a:r>
            <a:endParaRPr altLang="en-US" lang="zh-CN"/>
          </a:p>
          <a:p>
            <a:r>
              <a:rPr altLang="en-US" lang="zh-CN"/>
              <a:t>资金短缺：环保项目需要大量资金投入，但目前行业资金短缺问题较为突出</a:t>
            </a:r>
            <a:endParaRPr altLang="en-US" lang="zh-CN"/>
          </a:p>
          <a:p>
            <a:r>
              <a:rPr altLang="en-US" lang="zh-CN"/>
              <a:t>人才匮乏：目前行业人才匮乏，缺乏高素质、专业化的人才队伍</a:t>
            </a:r>
            <a:endParaRPr altLang="en-US" lang="zh-CN"/>
          </a:p>
          <a:p>
            <a:r>
              <a:rPr altLang="en-US" lang="zh-CN"/>
              <a:t>政策法规不完善：目前政策法规不完善，对行业发展带来一定影响</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18" name="标题 1"/>
          <p:cNvSpPr>
            <a:spLocks noGrp="1"/>
          </p:cNvSpPr>
          <p:nvPr>
            <p:ph type="title"/>
          </p:nvPr>
        </p:nvSpPr>
        <p:spPr/>
        <p:txBody>
          <a:bodyPr/>
          <a:p>
            <a:r>
              <a:rPr altLang="en-US" lang="zh-CN"/>
              <a:t>影响因素分析</a:t>
            </a:r>
            <a:endParaRPr altLang="en-US" lang="zh-CN"/>
          </a:p>
        </p:txBody>
      </p:sp>
      <p:sp>
        <p:nvSpPr>
          <p:cNvPr id="104952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2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政策法规：政府对环保和可持续发展的重视程度</a:t>
            </a:r>
            <a:endParaRPr altLang="en-US" dirty="0" sz="2000" lang="zh-CN" spc="150">
              <a:solidFill>
                <a:schemeClr val="tx1">
                  <a:lumMod val="75000"/>
                  <a:lumOff val="25000"/>
                </a:schemeClr>
              </a:solidFill>
              <a:latin typeface="+mn-ea"/>
              <a:sym typeface="+mn-ea"/>
            </a:endParaRPr>
          </a:p>
        </p:txBody>
      </p:sp>
      <p:sp>
        <p:nvSpPr>
          <p:cNvPr id="104952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2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2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技术创新：新技术的出现和应用对行业的影响</a:t>
            </a:r>
            <a:endParaRPr altLang="en-US" dirty="0" sz="2000" lang="zh-CN" spc="150">
              <a:solidFill>
                <a:schemeClr val="tx1">
                  <a:lumMod val="75000"/>
                  <a:lumOff val="25000"/>
                </a:schemeClr>
              </a:solidFill>
              <a:latin typeface="+mn-ea"/>
              <a:sym typeface="+mn-ea"/>
            </a:endParaRPr>
          </a:p>
        </p:txBody>
      </p:sp>
      <p:sp>
        <p:nvSpPr>
          <p:cNvPr id="104953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3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3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市场需求：消费者对环保和可持续发展的需求变化</a:t>
            </a:r>
            <a:endParaRPr altLang="en-US" dirty="0" sz="2000" lang="zh-CN" spc="150">
              <a:solidFill>
                <a:schemeClr val="tx1">
                  <a:lumMod val="75000"/>
                  <a:lumOff val="25000"/>
                </a:schemeClr>
              </a:solidFill>
              <a:latin typeface="+mn-ea"/>
              <a:sym typeface="+mn-ea"/>
            </a:endParaRPr>
          </a:p>
        </p:txBody>
      </p:sp>
      <p:sp>
        <p:nvSpPr>
          <p:cNvPr id="104953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3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4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行业竞争：行业内企业之间的竞争状况和合作趋势</a:t>
            </a:r>
            <a:endParaRPr altLang="en-US" dirty="0" sz="2000" lang="zh-CN" spc="150">
              <a:solidFill>
                <a:schemeClr val="tx1">
                  <a:lumMod val="75000"/>
                  <a:lumOff val="25000"/>
                </a:schemeClr>
              </a:solidFill>
              <a:latin typeface="+mn-ea"/>
              <a:sym typeface="+mn-ea"/>
            </a:endParaRPr>
          </a:p>
        </p:txBody>
      </p:sp>
      <p:sp>
        <p:nvSpPr>
          <p:cNvPr id="104954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82" name="标题 1"/>
          <p:cNvSpPr>
            <a:spLocks noGrp="1"/>
          </p:cNvSpPr>
          <p:nvPr>
            <p:ph type="title"/>
          </p:nvPr>
        </p:nvSpPr>
        <p:spPr/>
        <p:txBody>
          <a:bodyPr/>
          <a:p>
            <a:r>
              <a:rPr altLang="en-US" lang="zh-CN"/>
              <a:t>未来发展方向预测</a:t>
            </a:r>
            <a:endParaRPr altLang="en-US" lang="zh-CN"/>
          </a:p>
        </p:txBody>
      </p:sp>
      <p:sp>
        <p:nvSpPr>
          <p:cNvPr id="104958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8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8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循环经济与资源回收：加强废物回收利用，促进资源循环利用，减少环境污染</a:t>
            </a:r>
            <a:endParaRPr altLang="en-US" sz="1400" lang="zh-CN" spc="150">
              <a:solidFill>
                <a:schemeClr val="tx1"/>
              </a:solidFill>
              <a:effectLst/>
              <a:latin typeface="+mn-ea"/>
              <a:sym typeface="+mn-ea"/>
            </a:endParaRPr>
          </a:p>
        </p:txBody>
      </p:sp>
      <p:sp>
        <p:nvSpPr>
          <p:cNvPr id="104959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绿色低碳发展：推动能源结构调整，降低碳排放，提高能源利用效率</a:t>
            </a:r>
            <a:endParaRPr altLang="en-US" dirty="0" sz="1400" lang="zh-CN" spc="150">
              <a:solidFill>
                <a:schemeClr val="tx1"/>
              </a:solidFill>
              <a:effectLst/>
              <a:latin typeface="+mn-ea"/>
              <a:sym typeface="+mn-ea"/>
            </a:endParaRPr>
          </a:p>
        </p:txBody>
      </p:sp>
      <p:sp>
        <p:nvSpPr>
          <p:cNvPr id="104959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生态保护与修复：加强生态保护和修复工作，提高生态环境质量</a:t>
            </a:r>
            <a:endParaRPr altLang="en-US" sz="1400" lang="zh-CN" spc="150">
              <a:solidFill>
                <a:schemeClr val="tx1"/>
              </a:solidFill>
              <a:effectLst/>
              <a:latin typeface="+mn-ea"/>
              <a:sym typeface="+mn-ea"/>
            </a:endParaRPr>
          </a:p>
        </p:txBody>
      </p:sp>
      <p:sp>
        <p:nvSpPr>
          <p:cNvPr id="104959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科技创新与智能化发展：加强科技创新和智能化发展，提高环保和可持续发展水平</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38" name="副标题"/>
          <p:cNvSpPr>
            <a:spLocks noGrp="1"/>
          </p:cNvSpPr>
          <p:nvPr>
            <p:ph type="body" idx="1"/>
            <p:custDataLst>
              <p:tags r:id="rId1"/>
            </p:custDataLst>
          </p:nvPr>
        </p:nvSpPr>
        <p:spPr/>
        <p:txBody>
          <a:bodyPr/>
          <a:p>
            <a:r>
              <a:rPr altLang="en-US" lang="zh-CN"/>
              <a:t>章节副标题</a:t>
            </a:r>
            <a:endParaRPr altLang="en-US" lang="zh-CN"/>
          </a:p>
        </p:txBody>
      </p:sp>
      <p:sp>
        <p:nvSpPr>
          <p:cNvPr id="1049640" name="节编号"/>
          <p:cNvSpPr>
            <a:spLocks noGrp="1"/>
          </p:cNvSpPr>
          <p:nvPr>
            <p:ph type="body" sz="quarter" idx="13"/>
            <p:custDataLst>
              <p:tags r:id="rId2"/>
            </p:custDataLst>
          </p:nvPr>
        </p:nvSpPr>
        <p:spPr>
          <a:xfrm>
            <a:off x="835025" y="1830070"/>
            <a:ext cx="1943735" cy="977901"/>
          </a:xfrm>
        </p:spPr>
        <p:txBody>
          <a:bodyPr/>
          <a:p>
            <a:r>
              <a:rPr altLang="zh-CN" lang="en-US"/>
              <a:t>04</a:t>
            </a:r>
            <a:endParaRPr altLang="zh-CN" lang="en-US"/>
          </a:p>
        </p:txBody>
      </p:sp>
      <p:sp>
        <p:nvSpPr>
          <p:cNvPr id="1049642" name="标题 1"/>
          <p:cNvSpPr>
            <a:spLocks noGrp="1"/>
          </p:cNvSpPr>
          <p:nvPr>
            <p:ph type="title"/>
            <p:custDataLst>
              <p:tags r:id="rId3"/>
            </p:custDataLst>
          </p:nvPr>
        </p:nvSpPr>
        <p:spPr/>
        <p:txBody>
          <a:bodyPr/>
          <a:p>
            <a:r>
              <a:rPr altLang="en-US" lang="zh-CN"/>
              <a:t>政策法规影响</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32" name="标题 1"/>
          <p:cNvSpPr>
            <a:spLocks noGrp="1"/>
          </p:cNvSpPr>
          <p:nvPr>
            <p:ph type="title"/>
          </p:nvPr>
        </p:nvSpPr>
        <p:spPr/>
        <p:txBody>
          <a:bodyPr/>
          <a:p>
            <a:r>
              <a:rPr altLang="en-US" lang="zh-CN"/>
              <a:t>政策法规对行业的影响分析</a:t>
            </a:r>
            <a:endParaRPr altLang="en-US" lang="zh-CN"/>
          </a:p>
        </p:txBody>
      </p:sp>
      <p:sp>
        <p:nvSpPr>
          <p:cNvPr id="1049734" name="内容占位符 2"/>
          <p:cNvSpPr>
            <a:spLocks noGrp="1"/>
          </p:cNvSpPr>
          <p:nvPr>
            <p:ph idx="1"/>
          </p:nvPr>
        </p:nvSpPr>
        <p:spPr/>
        <p:txBody>
          <a:bodyPr>
            <a:normAutofit fontScale="60000"/>
          </a:bodyPr>
          <a:p>
            <a:r>
              <a:rPr altLang="en-US" lang="zh-CN"/>
              <a:t>政策法规的制定和实施对行业发展的促进  政策法规的制定和实施对于环境保护与可持续发展研究行业的发展具有重要影响。通过制定相关政策法规，政府可以引导和规范行业的发展，推动技术创新和产业升级。同时，政策法规的实施也可以为企业提供更加明确的发展方向和政策支持，促进行业的可持续发展。</a:t>
            </a:r>
            <a:endParaRPr altLang="en-US" lang="zh-CN"/>
          </a:p>
          <a:p>
            <a:pPr lvl="1"/>
            <a:r>
              <a:rPr altLang="en-US" lang="zh-CN"/>
              <a:t>政策法规的制定和实施对于环境保护与可持续发展研究行业的发展具有重要影响。通过制定相关政策法规，政府可以引导和规范行业的发展，推动技术创新和产业升级。同时，政策法规的实施也可以为企业提供更加明确的发展方向和政策支持，促进行业的可持续发展。</a:t>
            </a:r>
            <a:endParaRPr altLang="en-US" lang="zh-CN"/>
          </a:p>
          <a:p>
            <a:r>
              <a:rPr altLang="en-US" lang="zh-CN"/>
              <a:t>政策法规对行业发展的挑战与机遇  虽然政策法规的制定和实施对于环境保护与可持续发展研究行业的发展具有积极作用，但也存在一些挑战和机遇。例如，政策法规的实施可能会增加企业的成本和负担，同时也会为行业带来新的发展机遇。因此，企业需要积极应对政策法规的变化，加强技术创新和研发能力，以适应市场需求的变化。</a:t>
            </a:r>
            <a:endParaRPr altLang="en-US" lang="zh-CN"/>
          </a:p>
          <a:p>
            <a:pPr lvl="1"/>
            <a:r>
              <a:rPr altLang="en-US" lang="zh-CN"/>
              <a:t>虽然政策法规的制定和实施对于环境保护与可持续发展研究行业的发展具有积极作用，但也存在一些挑战和机遇。例如，政策法规的实施可能会增加企业的成本和负担，同时也会为行业带来新的发展机遇。因此，企业需要积极应对政策法规的变化，加强技术创新和研发能力，以适应市场需求的变化。</a:t>
            </a:r>
            <a:endParaRPr altLang="en-US" lang="zh-CN"/>
          </a:p>
          <a:p>
            <a:r>
              <a:rPr altLang="en-US" lang="zh-CN"/>
              <a:t>政策法规对行业发展的未来展望  随着全球环境问题的日益严重和可持续发展理念的普及，环境保护与可持续发展研究行业的发展前景十分广阔。未来，政府将继续加强相关政策法规的制定和实施，推动行业的快速发展。同时，企业也需要加强技术创新和研发能力，提高产品质量和服务水平，以适应市场需求的变化。</a:t>
            </a:r>
            <a:endParaRPr altLang="en-US" lang="zh-CN"/>
          </a:p>
          <a:p>
            <a:pPr lvl="1"/>
            <a:r>
              <a:rPr altLang="en-US" lang="zh-CN"/>
              <a:t>随着全球环境问题的日益严重和可持续发展理念的普及，环境保护与可持续发展研究行业的发展前景十分广阔。未来，政府将继续加强相关政策法规的制定和实施，推动行业的快速发展。同时，企业也需要加强技术创新和研发能力，提高产品质量和服务水平，以适应市场需求的变化。</a:t>
            </a:r>
            <a:endParaRPr altLang="en-US" lang="zh-CN"/>
          </a:p>
          <a:p>
            <a:r>
              <a:rPr altLang="en-US" lang="zh-CN"/>
              <a:t>政策法规对行业发展的建议与措施  为了促进环境保护与可持续发展研究行业的健康发展，政府和企业需要采取一系列措施。政府需要加强相关政策法规的制定和实施，为企业提供更加明确的发展方向和政策支持。同时，企业也需要加强技术创新和研发能力，提高产品质量和服务水平，以适应市场需求的变化。此外，还需要加强行业内的合作与交流，推动技术创新和产业升级。</a:t>
            </a:r>
            <a:endParaRPr altLang="en-US" lang="zh-CN"/>
          </a:p>
          <a:p>
            <a:pPr lvl="1"/>
            <a:r>
              <a:rPr altLang="en-US" lang="zh-CN"/>
              <a:t>为了促进环境保护与可持续发展研究行业的健康发展，政府和企业需要采取一系列措施。政府需要加强相关政策法规的制定和实施，为企业提供更加明确的发展方向和政策支持。同时，企业也需要加强技术创新和研发能力，提高产品质量和服务水平，以适应市场需求的变化。此外，还需要加强行业内的合作与交流，推动技术创新和产业升级。</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74" name="标题 1"/>
          <p:cNvSpPr>
            <a:spLocks noGrp="1"/>
          </p:cNvSpPr>
          <p:nvPr>
            <p:ph type="title"/>
          </p:nvPr>
        </p:nvSpPr>
        <p:spPr/>
        <p:txBody>
          <a:bodyPr/>
          <a:p>
            <a:r>
              <a:rPr altLang="en-US" lang="zh-CN"/>
              <a:t>政策法规变化对行业发展的影响</a:t>
            </a:r>
            <a:endParaRPr altLang="en-US" lang="zh-CN"/>
          </a:p>
        </p:txBody>
      </p:sp>
      <p:sp>
        <p:nvSpPr>
          <p:cNvPr id="104977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8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8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8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政策法规对行业发展的引导作用日益凸显</a:t>
            </a:r>
            <a:endParaRPr altLang="en-US" sz="1400" lang="zh-CN" spc="150">
              <a:solidFill>
                <a:schemeClr val="tx1"/>
              </a:solidFill>
              <a:effectLst/>
              <a:latin typeface="+mn-ea"/>
              <a:sym typeface="+mn-ea"/>
            </a:endParaRPr>
          </a:p>
        </p:txBody>
      </p:sp>
      <p:sp>
        <p:nvSpPr>
          <p:cNvPr id="104978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环保政策法规不断完善，为行业发展提供有力保障</a:t>
            </a:r>
            <a:endParaRPr altLang="en-US" dirty="0" sz="1400" lang="zh-CN" spc="150">
              <a:solidFill>
                <a:schemeClr val="tx1"/>
              </a:solidFill>
              <a:effectLst/>
              <a:latin typeface="+mn-ea"/>
              <a:sym typeface="+mn-ea"/>
            </a:endParaRPr>
          </a:p>
        </p:txBody>
      </p:sp>
      <p:sp>
        <p:nvSpPr>
          <p:cNvPr id="104978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政策法规对行业发展的规范作用不断加强</a:t>
            </a:r>
            <a:endParaRPr altLang="en-US" sz="1400" lang="zh-CN" spc="150">
              <a:solidFill>
                <a:schemeClr val="tx1"/>
              </a:solidFill>
              <a:effectLst/>
              <a:latin typeface="+mn-ea"/>
              <a:sym typeface="+mn-ea"/>
            </a:endParaRPr>
          </a:p>
        </p:txBody>
      </p:sp>
      <p:sp>
        <p:nvSpPr>
          <p:cNvPr id="104979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政策法规对行业发展的推动作用日益显著</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30" name="标题 1"/>
          <p:cNvSpPr>
            <a:spLocks noGrp="1"/>
          </p:cNvSpPr>
          <p:nvPr>
            <p:ph type="title"/>
          </p:nvPr>
        </p:nvSpPr>
        <p:spPr/>
        <p:txBody>
          <a:bodyPr/>
          <a:p>
            <a:r>
              <a:rPr altLang="en-US" lang="zh-CN"/>
              <a:t>政策法规对行业发展的推动作用</a:t>
            </a:r>
            <a:endParaRPr altLang="en-US" lang="zh-CN"/>
          </a:p>
        </p:txBody>
      </p:sp>
      <p:sp>
        <p:nvSpPr>
          <p:cNvPr id="104983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3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3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3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4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政策法规的推动，促进了行业的创新和进步</a:t>
            </a:r>
            <a:endParaRPr altLang="en-US" sz="1400" lang="zh-CN" spc="150">
              <a:solidFill>
                <a:schemeClr val="tx1"/>
              </a:solidFill>
              <a:effectLst/>
              <a:latin typeface="+mn-ea"/>
              <a:sym typeface="+mn-ea"/>
            </a:endParaRPr>
          </a:p>
        </p:txBody>
      </p:sp>
      <p:sp>
        <p:nvSpPr>
          <p:cNvPr id="104984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政策法规的制定和实施，为行业提供了明确的发展方向和规范</a:t>
            </a:r>
            <a:endParaRPr altLang="en-US" dirty="0" sz="1400" lang="zh-CN" spc="150">
              <a:solidFill>
                <a:schemeClr val="tx1"/>
              </a:solidFill>
              <a:effectLst/>
              <a:latin typeface="+mn-ea"/>
              <a:sym typeface="+mn-ea"/>
            </a:endParaRPr>
          </a:p>
        </p:txBody>
      </p:sp>
      <p:sp>
        <p:nvSpPr>
          <p:cNvPr id="104984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政策法规的完善，为行业的可持续发展提供了有力保障</a:t>
            </a:r>
            <a:endParaRPr altLang="en-US" sz="1400" lang="zh-CN" spc="150">
              <a:solidFill>
                <a:schemeClr val="tx1"/>
              </a:solidFill>
              <a:effectLst/>
              <a:latin typeface="+mn-ea"/>
              <a:sym typeface="+mn-ea"/>
            </a:endParaRPr>
          </a:p>
        </p:txBody>
      </p:sp>
      <p:sp>
        <p:nvSpPr>
          <p:cNvPr id="104984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政策法规的执行，加强了行业的监管和管理，提高了行业的整体水平</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86" name="副标题"/>
          <p:cNvSpPr>
            <a:spLocks noGrp="1"/>
          </p:cNvSpPr>
          <p:nvPr>
            <p:ph type="body" idx="1"/>
            <p:custDataLst>
              <p:tags r:id="rId1"/>
            </p:custDataLst>
          </p:nvPr>
        </p:nvSpPr>
        <p:spPr/>
        <p:txBody>
          <a:bodyPr/>
          <a:p>
            <a:r>
              <a:rPr altLang="en-US" lang="zh-CN"/>
              <a:t>章节副标题</a:t>
            </a:r>
            <a:endParaRPr altLang="en-US" lang="zh-CN"/>
          </a:p>
        </p:txBody>
      </p:sp>
      <p:sp>
        <p:nvSpPr>
          <p:cNvPr id="1049888" name="节编号"/>
          <p:cNvSpPr>
            <a:spLocks noGrp="1"/>
          </p:cNvSpPr>
          <p:nvPr>
            <p:ph type="body" sz="quarter" idx="13"/>
            <p:custDataLst>
              <p:tags r:id="rId2"/>
            </p:custDataLst>
          </p:nvPr>
        </p:nvSpPr>
        <p:spPr>
          <a:xfrm>
            <a:off x="835025" y="1830070"/>
            <a:ext cx="1943735" cy="977901"/>
          </a:xfrm>
        </p:spPr>
        <p:txBody>
          <a:bodyPr/>
          <a:p>
            <a:r>
              <a:rPr altLang="zh-CN" lang="en-US"/>
              <a:t>05</a:t>
            </a:r>
            <a:endParaRPr altLang="zh-CN" lang="en-US"/>
          </a:p>
        </p:txBody>
      </p:sp>
      <p:sp>
        <p:nvSpPr>
          <p:cNvPr id="1049890" name="标题 1"/>
          <p:cNvSpPr>
            <a:spLocks noGrp="1"/>
          </p:cNvSpPr>
          <p:nvPr>
            <p:ph type="title"/>
            <p:custDataLst>
              <p:tags r:id="rId3"/>
            </p:custDataLst>
          </p:nvPr>
        </p:nvSpPr>
        <p:spPr/>
        <p:txBody>
          <a:bodyPr/>
          <a:p>
            <a:r>
              <a:rPr altLang="en-US" lang="zh-CN"/>
              <a:t>技术创新与研发进展</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80" name="标题 1"/>
          <p:cNvSpPr>
            <a:spLocks noGrp="1"/>
          </p:cNvSpPr>
          <p:nvPr>
            <p:ph type="title"/>
          </p:nvPr>
        </p:nvSpPr>
        <p:spPr/>
        <p:txBody>
          <a:bodyPr/>
          <a:p>
            <a:r>
              <a:rPr altLang="en-US" lang="zh-CN"/>
              <a:t>技术创新成果展示</a:t>
            </a:r>
            <a:endParaRPr altLang="en-US" lang="zh-CN"/>
          </a:p>
        </p:txBody>
      </p:sp>
      <p:sp>
        <p:nvSpPr>
          <p:cNvPr id="104998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环保材料研发：替代传统材料，减少对环境的影响</a:t>
            </a:r>
            <a:endParaRPr altLang="zh-CN" dirty="0" lang="en-US">
              <a:solidFill>
                <a:schemeClr val="dk1">
                  <a:lumMod val="80000"/>
                  <a:lumOff val="20000"/>
                </a:schemeClr>
              </a:solidFill>
              <a:latin typeface="+mn-ea"/>
              <a:sym typeface="+mn-ea"/>
            </a:endParaRPr>
          </a:p>
        </p:txBody>
      </p:sp>
      <p:sp>
        <p:nvSpPr>
          <p:cNvPr id="104999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新型污水处理技术：提高处理效率，减少污染</a:t>
            </a:r>
            <a:endParaRPr altLang="en-US" dirty="0" lang="zh-CN">
              <a:solidFill>
                <a:schemeClr val="dk1">
                  <a:lumMod val="80000"/>
                  <a:lumOff val="20000"/>
                </a:schemeClr>
              </a:solidFill>
              <a:latin typeface="+mn-ea"/>
              <a:sym typeface="+mn-ea"/>
            </a:endParaRPr>
          </a:p>
        </p:txBody>
      </p:sp>
      <p:sp>
        <p:nvSpPr>
          <p:cNvPr id="104999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高效节能设备：降低能耗，提高能源利用效率</a:t>
            </a:r>
            <a:endParaRPr altLang="en-US" dirty="0" lang="zh-CN">
              <a:solidFill>
                <a:schemeClr val="dk1">
                  <a:lumMod val="80000"/>
                  <a:lumOff val="20000"/>
                </a:schemeClr>
              </a:solidFill>
              <a:latin typeface="+mn-ea"/>
              <a:sym typeface="+mn-ea"/>
            </a:endParaRPr>
          </a:p>
        </p:txBody>
      </p:sp>
      <p:sp>
        <p:nvSpPr>
          <p:cNvPr id="105000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智能化监控系统：实时监测环境状况，提高管理效率</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52" name="标题 1"/>
          <p:cNvSpPr>
            <a:spLocks noGrp="1"/>
          </p:cNvSpPr>
          <p:nvPr>
            <p:ph type="title"/>
          </p:nvPr>
        </p:nvSpPr>
        <p:spPr/>
        <p:txBody>
          <a:bodyPr/>
          <a:p>
            <a:r>
              <a:rPr altLang="en-US" lang="zh-CN"/>
              <a:t>研发进展报告</a:t>
            </a:r>
            <a:endParaRPr altLang="en-US" lang="zh-CN"/>
          </a:p>
        </p:txBody>
      </p:sp>
      <p:sp>
        <p:nvSpPr>
          <p:cNvPr id="105005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5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05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研发背景：介绍环境保护与可持续发展研究行业的发展背景和重要性</a:t>
            </a:r>
            <a:endParaRPr altLang="en-US" dirty="0" sz="2000" lang="zh-CN" spc="200">
              <a:solidFill>
                <a:schemeClr val="tx1">
                  <a:lumMod val="85000"/>
                  <a:lumOff val="15000"/>
                </a:schemeClr>
              </a:solidFill>
              <a:latin typeface="+mn-ea"/>
              <a:sym typeface="+mn-ea"/>
            </a:endParaRPr>
          </a:p>
        </p:txBody>
      </p:sp>
      <p:sp>
        <p:nvSpPr>
          <p:cNvPr id="105006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6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64" name="文本框 34"/>
          <p:cNvSpPr txBox="1"/>
          <p:nvPr>
            <p:custDataLst>
              <p:tags r:id="rId6"/>
            </p:custDataLst>
          </p:nvPr>
        </p:nvSpPr>
        <p:spPr>
          <a:xfrm>
            <a:off x="3665904" y="2256680"/>
            <a:ext cx="2185815" cy="3265652"/>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技术创新：介绍在环境保护与可持续发展研究领域的技术创新和研发进展，包括新技术、新方法、新应用等方面的内容</a:t>
            </a:r>
            <a:endParaRPr altLang="en-US" dirty="0" sz="2000" lang="zh-CN" spc="200">
              <a:solidFill>
                <a:schemeClr val="tx1">
                  <a:lumMod val="85000"/>
                  <a:lumOff val="15000"/>
                </a:schemeClr>
              </a:solidFill>
              <a:latin typeface="+mn-ea"/>
              <a:sym typeface="+mn-ea"/>
            </a:endParaRPr>
          </a:p>
        </p:txBody>
      </p:sp>
      <p:sp>
        <p:nvSpPr>
          <p:cNvPr id="105006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6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7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研发成果：介绍在环境保护与可持续发展研究领域的研发成果，包括已经取得的研究成果、专利申请、技术转让等方面的内容</a:t>
            </a:r>
            <a:endParaRPr altLang="en-US" dirty="0" sz="2000" lang="zh-CN" spc="200">
              <a:solidFill>
                <a:schemeClr val="tx1">
                  <a:lumMod val="85000"/>
                  <a:lumOff val="15000"/>
                </a:schemeClr>
              </a:solidFill>
              <a:latin typeface="+mn-ea"/>
              <a:sym typeface="+mn-ea"/>
            </a:endParaRPr>
          </a:p>
        </p:txBody>
      </p:sp>
      <p:sp>
        <p:nvSpPr>
          <p:cNvPr id="105007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7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76" name="文本框 10"/>
          <p:cNvSpPr txBox="1"/>
          <p:nvPr>
            <p:custDataLst>
              <p:tags r:id="rId12"/>
            </p:custDataLst>
          </p:nvPr>
        </p:nvSpPr>
        <p:spPr>
          <a:xfrm>
            <a:off x="9018691" y="2256680"/>
            <a:ext cx="2185815" cy="3265652"/>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未来展望：介绍在环境保护与可持续发展研究领域的未来发展趋势和展望，包括技术发展方向、市场需求、政策支持等方面的内容</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16" name="标题 1"/>
          <p:cNvSpPr>
            <a:spLocks noGrp="1"/>
          </p:cNvSpPr>
          <p:nvPr>
            <p:ph type="title"/>
          </p:nvPr>
        </p:nvSpPr>
        <p:spPr/>
        <p:txBody>
          <a:bodyPr/>
          <a:p>
            <a:r>
              <a:rPr altLang="en-US" lang="zh-CN"/>
              <a:t>技术创新对行业发展的推动作用</a:t>
            </a:r>
            <a:endParaRPr altLang="en-US" lang="zh-CN"/>
          </a:p>
        </p:txBody>
      </p:sp>
      <p:sp>
        <p:nvSpPr>
          <p:cNvPr id="105011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拓展市场领域：通过技术创新，开发新产品或新服务，拓展市场领域，增加市场份额</a:t>
            </a:r>
            <a:endParaRPr altLang="zh-CN" dirty="0" lang="en-US">
              <a:solidFill>
                <a:schemeClr val="dk1">
                  <a:lumMod val="80000"/>
                  <a:lumOff val="20000"/>
                </a:schemeClr>
              </a:solidFill>
              <a:latin typeface="+mn-ea"/>
              <a:sym typeface="+mn-ea"/>
            </a:endParaRPr>
          </a:p>
        </p:txBody>
      </p:sp>
      <p:sp>
        <p:nvSpPr>
          <p:cNvPr id="105012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提升生产效率：通过技术创新，提高生产效率，降低成本，增加产能</a:t>
            </a:r>
            <a:endParaRPr altLang="en-US" dirty="0" sz="1600" lang="zh-CN">
              <a:solidFill>
                <a:schemeClr val="dk1">
                  <a:lumMod val="80000"/>
                  <a:lumOff val="20000"/>
                </a:schemeClr>
              </a:solidFill>
              <a:latin typeface="+mn-ea"/>
              <a:sym typeface="+mn-ea"/>
            </a:endParaRPr>
          </a:p>
        </p:txBody>
      </p:sp>
      <p:sp>
        <p:nvSpPr>
          <p:cNvPr id="105013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改善产品质量：通过技术创新，提高产品质量，满足市场需求，提升竞争力</a:t>
            </a:r>
            <a:endParaRPr altLang="en-US" dirty="0" sz="1600" lang="zh-CN">
              <a:solidFill>
                <a:schemeClr val="dk1">
                  <a:lumMod val="80000"/>
                  <a:lumOff val="20000"/>
                </a:schemeClr>
              </a:solidFill>
              <a:latin typeface="+mn-ea"/>
              <a:sym typeface="+mn-ea"/>
            </a:endParaRPr>
          </a:p>
        </p:txBody>
      </p:sp>
      <p:sp>
        <p:nvSpPr>
          <p:cNvPr id="105014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促进产业升级：通过技术创新，推动产业升级，提高产业整体水平，实现可持续发展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88" name="副标题"/>
          <p:cNvSpPr>
            <a:spLocks noGrp="1"/>
          </p:cNvSpPr>
          <p:nvPr>
            <p:ph type="body" idx="1"/>
            <p:custDataLst>
              <p:tags r:id="rId1"/>
            </p:custDataLst>
          </p:nvPr>
        </p:nvSpPr>
        <p:spPr/>
        <p:txBody>
          <a:bodyPr/>
          <a:p>
            <a:r>
              <a:rPr altLang="en-US" lang="zh-CN"/>
              <a:t>章节副标题</a:t>
            </a:r>
            <a:endParaRPr altLang="en-US" lang="zh-CN"/>
          </a:p>
        </p:txBody>
      </p:sp>
      <p:sp>
        <p:nvSpPr>
          <p:cNvPr id="1050190" name="节编号"/>
          <p:cNvSpPr>
            <a:spLocks noGrp="1"/>
          </p:cNvSpPr>
          <p:nvPr>
            <p:ph type="body" sz="quarter" idx="13"/>
            <p:custDataLst>
              <p:tags r:id="rId2"/>
            </p:custDataLst>
          </p:nvPr>
        </p:nvSpPr>
        <p:spPr>
          <a:xfrm>
            <a:off x="835025" y="1830070"/>
            <a:ext cx="1943735" cy="977901"/>
          </a:xfrm>
        </p:spPr>
        <p:txBody>
          <a:bodyPr/>
          <a:p>
            <a:r>
              <a:rPr altLang="zh-CN" lang="en-US"/>
              <a:t>06</a:t>
            </a:r>
            <a:endParaRPr altLang="zh-CN" lang="en-US"/>
          </a:p>
        </p:txBody>
      </p:sp>
      <p:sp>
        <p:nvSpPr>
          <p:cNvPr id="1050192" name="标题 1"/>
          <p:cNvSpPr>
            <a:spLocks noGrp="1"/>
          </p:cNvSpPr>
          <p:nvPr>
            <p:ph type="title"/>
            <p:custDataLst>
              <p:tags r:id="rId3"/>
            </p:custDataLst>
          </p:nvPr>
        </p:nvSpPr>
        <p:spPr/>
        <p:txBody>
          <a:bodyPr/>
          <a:p>
            <a:r>
              <a:rPr altLang="en-US" lang="zh-CN"/>
              <a:t>市场拓展与合作机会</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82" name="标题 1"/>
          <p:cNvSpPr>
            <a:spLocks noGrp="1"/>
          </p:cNvSpPr>
          <p:nvPr>
            <p:ph type="title"/>
          </p:nvPr>
        </p:nvSpPr>
        <p:spPr/>
        <p:txBody>
          <a:bodyPr/>
          <a:p>
            <a:r>
              <a:rPr altLang="en-US" lang="zh-CN"/>
              <a:t>市场拓展策略和效果评估</a:t>
            </a:r>
            <a:endParaRPr altLang="en-US" lang="zh-CN"/>
          </a:p>
        </p:txBody>
      </p:sp>
      <p:sp>
        <p:nvSpPr>
          <p:cNvPr id="105028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8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拓展策略：多元化合作、国际合作、创新合作</a:t>
            </a:r>
            <a:endParaRPr altLang="en-US" dirty="0" sz="2000" lang="zh-CN" spc="150">
              <a:solidFill>
                <a:schemeClr val="tx1">
                  <a:lumMod val="75000"/>
                  <a:lumOff val="25000"/>
                </a:schemeClr>
              </a:solidFill>
              <a:latin typeface="+mn-ea"/>
              <a:sym typeface="+mn-ea"/>
            </a:endParaRPr>
          </a:p>
        </p:txBody>
      </p:sp>
      <p:sp>
        <p:nvSpPr>
          <p:cNvPr id="105028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9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9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拓展效果：市场份额增长、品牌影响力提升、客户满意度提高</a:t>
            </a:r>
            <a:endParaRPr altLang="en-US" dirty="0" sz="2000" lang="zh-CN" spc="150">
              <a:solidFill>
                <a:schemeClr val="tx1">
                  <a:lumMod val="75000"/>
                  <a:lumOff val="25000"/>
                </a:schemeClr>
              </a:solidFill>
              <a:latin typeface="+mn-ea"/>
              <a:sym typeface="+mn-ea"/>
            </a:endParaRPr>
          </a:p>
        </p:txBody>
      </p:sp>
      <p:sp>
        <p:nvSpPr>
          <p:cNvPr id="105029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9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9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评估方法：数据统计、客户反馈、专家评估</a:t>
            </a:r>
            <a:endParaRPr altLang="en-US" dirty="0" sz="2000" lang="zh-CN" spc="150">
              <a:solidFill>
                <a:schemeClr val="tx1">
                  <a:lumMod val="75000"/>
                  <a:lumOff val="25000"/>
                </a:schemeClr>
              </a:solidFill>
              <a:latin typeface="+mn-ea"/>
              <a:sym typeface="+mn-ea"/>
            </a:endParaRPr>
          </a:p>
        </p:txBody>
      </p:sp>
      <p:sp>
        <p:nvSpPr>
          <p:cNvPr id="105030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0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0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未来展望：持续拓展、深化合作、创新发展</a:t>
            </a:r>
            <a:endParaRPr altLang="en-US" dirty="0" sz="2000" lang="zh-CN" spc="150">
              <a:solidFill>
                <a:schemeClr val="tx1">
                  <a:lumMod val="75000"/>
                  <a:lumOff val="25000"/>
                </a:schemeClr>
              </a:solidFill>
              <a:latin typeface="+mn-ea"/>
              <a:sym typeface="+mn-ea"/>
            </a:endParaRPr>
          </a:p>
        </p:txBody>
      </p:sp>
      <p:sp>
        <p:nvSpPr>
          <p:cNvPr id="105030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346" name="标题 1"/>
          <p:cNvSpPr>
            <a:spLocks noGrp="1"/>
          </p:cNvSpPr>
          <p:nvPr>
            <p:ph type="title"/>
          </p:nvPr>
        </p:nvSpPr>
        <p:spPr/>
        <p:txBody>
          <a:bodyPr/>
          <a:p>
            <a:r>
              <a:rPr altLang="en-US" lang="zh-CN"/>
              <a:t>合作机会分析</a:t>
            </a:r>
            <a:endParaRPr altLang="en-US" lang="zh-CN"/>
          </a:p>
        </p:txBody>
      </p:sp>
      <p:sp>
        <p:nvSpPr>
          <p:cNvPr id="105034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5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5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5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5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5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6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6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6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产业链合作：与上下游企业合作，共同推动环保和可持续发展事业的发展</a:t>
            </a:r>
            <a:endParaRPr altLang="en-US" dirty="0" sz="2400" lang="zh-CN">
              <a:latin typeface="+mn-ea"/>
              <a:ea typeface="+mn-ea"/>
            </a:endParaRPr>
          </a:p>
        </p:txBody>
      </p:sp>
      <p:sp>
        <p:nvSpPr>
          <p:cNvPr id="105036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国际合作：加强与国际组织和企业的合作，共同应对全球环境问题</a:t>
            </a:r>
            <a:endParaRPr altLang="en-US" dirty="0" sz="2400" lang="zh-CN">
              <a:latin typeface="+mn-ea"/>
              <a:ea typeface="+mn-ea"/>
            </a:endParaRPr>
          </a:p>
        </p:txBody>
      </p:sp>
      <p:sp>
        <p:nvSpPr>
          <p:cNvPr id="105036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政策支持：政府对环保和可持续发展的重视，为行业提供了广阔的合作空间</a:t>
            </a:r>
            <a:endParaRPr altLang="en-US" dirty="0" sz="2400" lang="zh-CN">
              <a:latin typeface="+mn-ea"/>
              <a:ea typeface="+mn-ea"/>
            </a:endParaRPr>
          </a:p>
        </p:txBody>
      </p:sp>
      <p:sp>
        <p:nvSpPr>
          <p:cNvPr id="105037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市场需求：随着人们对环保和可持续发展的认识不断提高，市场需求不断增长</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410" name="标题 1"/>
          <p:cNvSpPr>
            <a:spLocks noGrp="1"/>
          </p:cNvSpPr>
          <p:nvPr>
            <p:ph type="title"/>
          </p:nvPr>
        </p:nvSpPr>
        <p:spPr/>
        <p:txBody>
          <a:bodyPr/>
          <a:p>
            <a:r>
              <a:rPr altLang="en-US" lang="zh-CN"/>
              <a:t>未来市场拓展方向预测</a:t>
            </a:r>
            <a:endParaRPr altLang="en-US" lang="zh-CN"/>
          </a:p>
        </p:txBody>
      </p:sp>
      <p:sp>
        <p:nvSpPr>
          <p:cNvPr id="1050412"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414"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416"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18"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20"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环保政策推动下的市场拓展机会</a:t>
            </a:r>
            <a:endParaRPr altLang="en-US" dirty="0" sz="1200" lang="zh-CN" spc="150">
              <a:solidFill>
                <a:srgbClr val="FFFFFF"/>
              </a:solidFill>
              <a:latin typeface="+mn-ea"/>
              <a:sym typeface="+mn-ea"/>
            </a:endParaRPr>
          </a:p>
        </p:txBody>
      </p:sp>
      <p:sp>
        <p:nvSpPr>
          <p:cNvPr id="1050422"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24"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26"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环保市场国际化趋势加强</a:t>
            </a:r>
            <a:endParaRPr altLang="en-US" dirty="0" sz="1200" lang="zh-CN" spc="150">
              <a:solidFill>
                <a:schemeClr val="tx1">
                  <a:lumMod val="65000"/>
                  <a:lumOff val="35000"/>
                </a:schemeClr>
              </a:solidFill>
              <a:latin typeface="+mn-ea"/>
              <a:sym typeface="+mn-ea"/>
            </a:endParaRPr>
          </a:p>
        </p:txBody>
      </p:sp>
      <p:sp>
        <p:nvSpPr>
          <p:cNvPr id="1050428"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30"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32"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环保产业与其他产业融合发展</a:t>
            </a:r>
            <a:endParaRPr altLang="en-US" dirty="0" sz="1200" lang="zh-CN" spc="150">
              <a:solidFill>
                <a:srgbClr val="FFFFFF"/>
              </a:solidFill>
              <a:latin typeface="+mn-ea"/>
              <a:sym typeface="+mn-ea"/>
            </a:endParaRPr>
          </a:p>
        </p:txBody>
      </p:sp>
      <p:sp>
        <p:nvSpPr>
          <p:cNvPr id="1050434"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36"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38"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环保技术应用领域拓展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478" name="副标题"/>
          <p:cNvSpPr>
            <a:spLocks noGrp="1"/>
          </p:cNvSpPr>
          <p:nvPr>
            <p:ph type="body" idx="1"/>
            <p:custDataLst>
              <p:tags r:id="rId1"/>
            </p:custDataLst>
          </p:nvPr>
        </p:nvSpPr>
        <p:spPr/>
        <p:txBody>
          <a:bodyPr/>
          <a:p>
            <a:r>
              <a:rPr altLang="en-US" lang="zh-CN"/>
              <a:t>章节副标题</a:t>
            </a:r>
            <a:endParaRPr altLang="en-US" lang="zh-CN"/>
          </a:p>
        </p:txBody>
      </p:sp>
      <p:sp>
        <p:nvSpPr>
          <p:cNvPr id="1050480" name="节编号"/>
          <p:cNvSpPr>
            <a:spLocks noGrp="1"/>
          </p:cNvSpPr>
          <p:nvPr>
            <p:ph type="body" sz="quarter" idx="13"/>
            <p:custDataLst>
              <p:tags r:id="rId2"/>
            </p:custDataLst>
          </p:nvPr>
        </p:nvSpPr>
        <p:spPr>
          <a:xfrm>
            <a:off x="835025" y="1830070"/>
            <a:ext cx="1943735" cy="977901"/>
          </a:xfrm>
        </p:spPr>
        <p:txBody>
          <a:bodyPr/>
          <a:p>
            <a:r>
              <a:rPr altLang="zh-CN" lang="en-US"/>
              <a:t>07</a:t>
            </a:r>
            <a:endParaRPr altLang="zh-CN" lang="en-US"/>
          </a:p>
        </p:txBody>
      </p:sp>
      <p:sp>
        <p:nvSpPr>
          <p:cNvPr id="1050482" name="标题 1"/>
          <p:cNvSpPr>
            <a:spLocks noGrp="1"/>
          </p:cNvSpPr>
          <p:nvPr>
            <p:ph type="title"/>
            <p:custDataLst>
              <p:tags r:id="rId3"/>
            </p:custDataLst>
          </p:nvPr>
        </p:nvSpPr>
        <p:spPr/>
        <p:txBody>
          <a:bodyPr/>
          <a:p>
            <a:r>
              <a:rPr altLang="en-US" lang="zh-CN"/>
              <a:t>人才培养与团队建设</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572" name="标题 1"/>
          <p:cNvSpPr>
            <a:spLocks noGrp="1"/>
          </p:cNvSpPr>
          <p:nvPr>
            <p:ph type="title"/>
          </p:nvPr>
        </p:nvSpPr>
        <p:spPr/>
        <p:txBody>
          <a:bodyPr/>
          <a:p>
            <a:r>
              <a:rPr altLang="en-US" lang="zh-CN"/>
              <a:t>人才培养计划和实施情况</a:t>
            </a:r>
            <a:endParaRPr altLang="en-US" lang="zh-CN"/>
          </a:p>
        </p:txBody>
      </p:sp>
      <p:sp>
        <p:nvSpPr>
          <p:cNvPr id="105057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7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7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人才培养计划：制定针对不同层次人才的培养计划，包括短期培训、长期进修、学术交流等</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8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8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8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实施情况：详细介绍人才培养计划的实施过程、效果评估以及遇到的问题和解决方案</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8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8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90" name="TextBox 2"/>
          <p:cNvSpPr txBox="1"/>
          <p:nvPr>
            <p:custDataLst>
              <p:tags r:id="rId9"/>
            </p:custDataLst>
          </p:nvPr>
        </p:nvSpPr>
        <p:spPr>
          <a:xfrm>
            <a:off x="6348206"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团队建设：强调团队建设在人才培养中的重要性，包括团队文化、合作精神、激励机制等方面的内容</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9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9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9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未来展望：对未来人才培养和团队建设的发展趋势进行预测，提出相应的建议和措施</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636" name="标题 1"/>
          <p:cNvSpPr>
            <a:spLocks noGrp="1"/>
          </p:cNvSpPr>
          <p:nvPr>
            <p:ph type="title"/>
          </p:nvPr>
        </p:nvSpPr>
        <p:spPr/>
        <p:txBody>
          <a:bodyPr/>
          <a:p>
            <a:r>
              <a:rPr altLang="en-US" lang="zh-CN"/>
              <a:t>团队建设成果展示</a:t>
            </a:r>
            <a:endParaRPr altLang="en-US" lang="zh-CN"/>
          </a:p>
        </p:txBody>
      </p:sp>
      <p:sp>
        <p:nvSpPr>
          <p:cNvPr id="105063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4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64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人才引进与培养：介绍团队在人才引进和培养方面的成果，包括招聘渠道、选拔标准、培训计划等</a:t>
            </a:r>
            <a:endParaRPr altLang="en-US" dirty="0" sz="2000" lang="zh-CN" spc="200">
              <a:solidFill>
                <a:schemeClr val="tx1">
                  <a:lumMod val="85000"/>
                  <a:lumOff val="15000"/>
                </a:schemeClr>
              </a:solidFill>
              <a:latin typeface="+mn-ea"/>
              <a:sym typeface="+mn-ea"/>
            </a:endParaRPr>
          </a:p>
        </p:txBody>
      </p:sp>
      <p:sp>
        <p:nvSpPr>
          <p:cNvPr id="105064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4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64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团队文化：介绍团队的文化建设，包括团队价值观、工作氛围、团队活动等</a:t>
            </a:r>
            <a:endParaRPr altLang="en-US" dirty="0" sz="2000" lang="zh-CN" spc="200">
              <a:solidFill>
                <a:schemeClr val="tx1">
                  <a:lumMod val="85000"/>
                  <a:lumOff val="15000"/>
                </a:schemeClr>
              </a:solidFill>
              <a:latin typeface="+mn-ea"/>
              <a:sym typeface="+mn-ea"/>
            </a:endParaRPr>
          </a:p>
        </p:txBody>
      </p:sp>
      <p:sp>
        <p:nvSpPr>
          <p:cNvPr id="105065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5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65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团队协作与沟通：介绍团队在协作和沟通方面的成果，包括团队协作方式、沟通渠道、信息共享等</a:t>
            </a:r>
            <a:endParaRPr altLang="en-US" dirty="0" sz="2000" lang="zh-CN" spc="200">
              <a:solidFill>
                <a:schemeClr val="tx1">
                  <a:lumMod val="85000"/>
                  <a:lumOff val="15000"/>
                </a:schemeClr>
              </a:solidFill>
              <a:latin typeface="+mn-ea"/>
              <a:sym typeface="+mn-ea"/>
            </a:endParaRPr>
          </a:p>
        </p:txBody>
      </p:sp>
      <p:sp>
        <p:nvSpPr>
          <p:cNvPr id="105065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5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66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团队业绩与荣誉：介绍团队在业绩和荣誉方面的成果，包括项目完成情况、获奖情况、客户评价等</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700" name="标题 1"/>
          <p:cNvSpPr>
            <a:spLocks noGrp="1"/>
          </p:cNvSpPr>
          <p:nvPr>
            <p:ph type="title"/>
          </p:nvPr>
        </p:nvSpPr>
        <p:spPr/>
        <p:txBody>
          <a:bodyPr/>
          <a:p>
            <a:r>
              <a:rPr altLang="en-US" lang="zh-CN"/>
              <a:t>未来人才培养和团队建设方向预测</a:t>
            </a:r>
            <a:endParaRPr altLang="en-US" lang="zh-CN"/>
          </a:p>
        </p:txBody>
      </p:sp>
      <p:sp>
        <p:nvSpPr>
          <p:cNvPr id="1050702" name="圆角矩形 26"/>
          <p:cNvSpPr/>
          <p:nvPr>
            <p:custDataLst>
              <p:tags r:id="rId1"/>
            </p:custDataLst>
          </p:nvPr>
        </p:nvSpPr>
        <p:spPr>
          <a:xfrm>
            <a:off x="838200" y="2008440"/>
            <a:ext cx="1592246" cy="352450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04" name="圆角矩形 28"/>
          <p:cNvSpPr/>
          <p:nvPr>
            <p:custDataLst>
              <p:tags r:id="rId2"/>
            </p:custDataLst>
          </p:nvPr>
        </p:nvSpPr>
        <p:spPr>
          <a:xfrm>
            <a:off x="840048" y="2008440"/>
            <a:ext cx="1588886" cy="18728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706" name="文本框 31"/>
          <p:cNvSpPr txBox="1"/>
          <p:nvPr>
            <p:custDataLst>
              <p:tags r:id="rId3"/>
            </p:custDataLst>
          </p:nvPr>
        </p:nvSpPr>
        <p:spPr>
          <a:xfrm>
            <a:off x="938002" y="2379311"/>
            <a:ext cx="1393537" cy="3123446"/>
          </a:xfrm>
          <a:prstGeom prst="rect"/>
          <a:noFill/>
        </p:spPr>
        <p:txBody>
          <a:bodyPr anchor="t" anchorCtr="0" rtlCol="0" wrap="square">
            <a:normAutofit/>
          </a:bodyPr>
          <a:p>
            <a:pPr algn="just" fontAlgn="auto">
              <a:lnSpc>
                <a:spcPct val="120000"/>
              </a:lnSpc>
            </a:pPr>
            <a:r>
              <a:rPr altLang="en-US" dirty="0" lang="zh-CN" spc="200">
                <a:solidFill>
                  <a:schemeClr val="tx1">
                    <a:lumMod val="85000"/>
                    <a:lumOff val="15000"/>
                  </a:schemeClr>
                </a:solidFill>
                <a:latin typeface="+mn-ea"/>
                <a:sym typeface="+mn-ea"/>
              </a:rPr>
              <a:t>培养环保意识：加强环保教育，提高公众对环保问题的认识和重视程度</a:t>
            </a:r>
            <a:endParaRPr altLang="en-US" dirty="0" lang="zh-CN" spc="200">
              <a:solidFill>
                <a:schemeClr val="tx1">
                  <a:lumMod val="85000"/>
                  <a:lumOff val="15000"/>
                </a:schemeClr>
              </a:solidFill>
              <a:latin typeface="+mn-ea"/>
              <a:sym typeface="+mn-ea"/>
            </a:endParaRPr>
          </a:p>
        </p:txBody>
      </p:sp>
      <p:sp>
        <p:nvSpPr>
          <p:cNvPr id="1050708" name="圆角矩形 29"/>
          <p:cNvSpPr/>
          <p:nvPr>
            <p:custDataLst>
              <p:tags r:id="rId4"/>
            </p:custDataLst>
          </p:nvPr>
        </p:nvSpPr>
        <p:spPr>
          <a:xfrm>
            <a:off x="2622938" y="2008440"/>
            <a:ext cx="1592246" cy="352450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10" name="圆角矩形 32"/>
          <p:cNvSpPr/>
          <p:nvPr>
            <p:custDataLst>
              <p:tags r:id="rId5"/>
            </p:custDataLst>
          </p:nvPr>
        </p:nvSpPr>
        <p:spPr>
          <a:xfrm>
            <a:off x="2624786" y="2008440"/>
            <a:ext cx="1588886" cy="18728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712" name="文本框 34"/>
          <p:cNvSpPr txBox="1"/>
          <p:nvPr>
            <p:custDataLst>
              <p:tags r:id="rId6"/>
            </p:custDataLst>
          </p:nvPr>
        </p:nvSpPr>
        <p:spPr>
          <a:xfrm>
            <a:off x="2722740" y="2379311"/>
            <a:ext cx="1393537" cy="3124678"/>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培养专业人才：加强环保专业人才的培养，提高专业水平和素质</a:t>
            </a:r>
            <a:endParaRPr altLang="en-US" dirty="0" lang="zh-CN" spc="200">
              <a:solidFill>
                <a:schemeClr val="tx1">
                  <a:lumMod val="85000"/>
                  <a:lumOff val="15000"/>
                </a:schemeClr>
              </a:solidFill>
              <a:latin typeface="+mn-ea"/>
              <a:sym typeface="+mn-ea"/>
            </a:endParaRPr>
          </a:p>
        </p:txBody>
      </p:sp>
      <p:sp>
        <p:nvSpPr>
          <p:cNvPr id="1050714" name="圆角矩形 3"/>
          <p:cNvSpPr/>
          <p:nvPr>
            <p:custDataLst>
              <p:tags r:id="rId7"/>
            </p:custDataLst>
          </p:nvPr>
        </p:nvSpPr>
        <p:spPr>
          <a:xfrm>
            <a:off x="4407676" y="2008440"/>
            <a:ext cx="1592246" cy="352450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16" name="圆角矩形 4"/>
          <p:cNvSpPr/>
          <p:nvPr>
            <p:custDataLst>
              <p:tags r:id="rId8"/>
            </p:custDataLst>
          </p:nvPr>
        </p:nvSpPr>
        <p:spPr>
          <a:xfrm>
            <a:off x="4409524" y="2008440"/>
            <a:ext cx="1588886" cy="18728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718" name="文本框 5"/>
          <p:cNvSpPr txBox="1"/>
          <p:nvPr>
            <p:custDataLst>
              <p:tags r:id="rId9"/>
            </p:custDataLst>
          </p:nvPr>
        </p:nvSpPr>
        <p:spPr>
          <a:xfrm>
            <a:off x="4507478" y="2379311"/>
            <a:ext cx="1393537" cy="3124678"/>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培养跨界人才：鼓励不同领域的人才跨界合作，共同推动环保事业的发展</a:t>
            </a:r>
            <a:endParaRPr altLang="en-US" dirty="0" lang="zh-CN" spc="200">
              <a:solidFill>
                <a:schemeClr val="tx1">
                  <a:lumMod val="85000"/>
                  <a:lumOff val="15000"/>
                </a:schemeClr>
              </a:solidFill>
              <a:latin typeface="+mn-ea"/>
              <a:sym typeface="+mn-ea"/>
            </a:endParaRPr>
          </a:p>
        </p:txBody>
      </p:sp>
      <p:sp>
        <p:nvSpPr>
          <p:cNvPr id="1050720" name="圆角矩形 8"/>
          <p:cNvSpPr/>
          <p:nvPr>
            <p:custDataLst>
              <p:tags r:id="rId10"/>
            </p:custDataLst>
          </p:nvPr>
        </p:nvSpPr>
        <p:spPr>
          <a:xfrm>
            <a:off x="6192414" y="2008440"/>
            <a:ext cx="1592246" cy="352450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22" name="圆角矩形 9"/>
          <p:cNvSpPr/>
          <p:nvPr>
            <p:custDataLst>
              <p:tags r:id="rId11"/>
            </p:custDataLst>
          </p:nvPr>
        </p:nvSpPr>
        <p:spPr>
          <a:xfrm>
            <a:off x="6194262" y="2008440"/>
            <a:ext cx="1588886" cy="18728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724" name="文本框 10"/>
          <p:cNvSpPr txBox="1"/>
          <p:nvPr>
            <p:custDataLst>
              <p:tags r:id="rId12"/>
            </p:custDataLst>
          </p:nvPr>
        </p:nvSpPr>
        <p:spPr>
          <a:xfrm>
            <a:off x="6292216" y="2379311"/>
            <a:ext cx="1393537" cy="3124678"/>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建设高效团队：加强团队建设，提高团队协作能力和效率</a:t>
            </a:r>
            <a:endParaRPr altLang="en-US" dirty="0" lang="zh-CN" spc="200">
              <a:solidFill>
                <a:schemeClr val="tx1">
                  <a:lumMod val="85000"/>
                  <a:lumOff val="15000"/>
                </a:schemeClr>
              </a:solidFill>
              <a:latin typeface="+mn-ea"/>
              <a:sym typeface="+mn-ea"/>
            </a:endParaRPr>
          </a:p>
        </p:txBody>
      </p:sp>
      <p:sp>
        <p:nvSpPr>
          <p:cNvPr id="1050726" name="圆角矩形 6"/>
          <p:cNvSpPr/>
          <p:nvPr>
            <p:custDataLst>
              <p:tags r:id="rId13"/>
            </p:custDataLst>
          </p:nvPr>
        </p:nvSpPr>
        <p:spPr>
          <a:xfrm>
            <a:off x="7977152" y="2009672"/>
            <a:ext cx="1592246" cy="352450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28" name="圆角矩形 7"/>
          <p:cNvSpPr/>
          <p:nvPr>
            <p:custDataLst>
              <p:tags r:id="rId14"/>
            </p:custDataLst>
          </p:nvPr>
        </p:nvSpPr>
        <p:spPr>
          <a:xfrm>
            <a:off x="7979000" y="2009672"/>
            <a:ext cx="1588886" cy="18728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730" name="文本框 11"/>
          <p:cNvSpPr txBox="1"/>
          <p:nvPr>
            <p:custDataLst>
              <p:tags r:id="rId15"/>
            </p:custDataLst>
          </p:nvPr>
        </p:nvSpPr>
        <p:spPr>
          <a:xfrm>
            <a:off x="8076954" y="2380543"/>
            <a:ext cx="1393537" cy="3124678"/>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建设创新团队：鼓励团队成员积极创新，探索新的环保技术和方法</a:t>
            </a:r>
            <a:endParaRPr altLang="en-US" dirty="0" lang="zh-CN" spc="200">
              <a:solidFill>
                <a:schemeClr val="tx1">
                  <a:lumMod val="85000"/>
                  <a:lumOff val="15000"/>
                </a:schemeClr>
              </a:solidFill>
              <a:latin typeface="+mn-ea"/>
              <a:sym typeface="+mn-ea"/>
            </a:endParaRPr>
          </a:p>
        </p:txBody>
      </p:sp>
      <p:sp>
        <p:nvSpPr>
          <p:cNvPr id="1050732" name="圆角矩形 16"/>
          <p:cNvSpPr/>
          <p:nvPr>
            <p:custDataLst>
              <p:tags r:id="rId16"/>
            </p:custDataLst>
          </p:nvPr>
        </p:nvSpPr>
        <p:spPr>
          <a:xfrm>
            <a:off x="9761890" y="2009672"/>
            <a:ext cx="1592246" cy="352450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34" name="圆角矩形 17"/>
          <p:cNvSpPr/>
          <p:nvPr>
            <p:custDataLst>
              <p:tags r:id="rId17"/>
            </p:custDataLst>
          </p:nvPr>
        </p:nvSpPr>
        <p:spPr>
          <a:xfrm>
            <a:off x="9763738" y="2009672"/>
            <a:ext cx="1588886" cy="18728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736" name="文本框 18"/>
          <p:cNvSpPr txBox="1"/>
          <p:nvPr>
            <p:custDataLst>
              <p:tags r:id="rId18"/>
            </p:custDataLst>
          </p:nvPr>
        </p:nvSpPr>
        <p:spPr>
          <a:xfrm>
            <a:off x="9861692" y="2380543"/>
            <a:ext cx="1393537" cy="3124678"/>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建设国际团队：加强国际合作，引进国际先进技术和经验，推动我国环保事业的发展</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776" name="副标题"/>
          <p:cNvSpPr>
            <a:spLocks noGrp="1"/>
          </p:cNvSpPr>
          <p:nvPr>
            <p:ph type="body" idx="1"/>
            <p:custDataLst>
              <p:tags r:id="rId1"/>
            </p:custDataLst>
          </p:nvPr>
        </p:nvSpPr>
        <p:spPr/>
        <p:txBody>
          <a:bodyPr/>
          <a:p>
            <a:r>
              <a:rPr altLang="en-US" lang="zh-CN"/>
              <a:t>章节副标题</a:t>
            </a:r>
            <a:endParaRPr altLang="en-US" lang="zh-CN"/>
          </a:p>
        </p:txBody>
      </p:sp>
      <p:sp>
        <p:nvSpPr>
          <p:cNvPr id="1050778" name="节编号"/>
          <p:cNvSpPr>
            <a:spLocks noGrp="1"/>
          </p:cNvSpPr>
          <p:nvPr>
            <p:ph type="body" sz="quarter" idx="13"/>
            <p:custDataLst>
              <p:tags r:id="rId2"/>
            </p:custDataLst>
          </p:nvPr>
        </p:nvSpPr>
        <p:spPr>
          <a:xfrm>
            <a:off x="835025" y="1830070"/>
            <a:ext cx="1943735" cy="977901"/>
          </a:xfrm>
        </p:spPr>
        <p:txBody>
          <a:bodyPr/>
          <a:p>
            <a:r>
              <a:rPr altLang="zh-CN" lang="en-US"/>
              <a:t>08</a:t>
            </a:r>
            <a:endParaRPr altLang="zh-CN" lang="en-US"/>
          </a:p>
        </p:txBody>
      </p:sp>
      <p:sp>
        <p:nvSpPr>
          <p:cNvPr id="1050780" name="标题 1"/>
          <p:cNvSpPr>
            <a:spLocks noGrp="1"/>
          </p:cNvSpPr>
          <p:nvPr>
            <p:ph type="title"/>
            <p:custDataLst>
              <p:tags r:id="rId3"/>
            </p:custDataLst>
          </p:nvPr>
        </p:nvSpPr>
        <p:spPr/>
        <p:txBody>
          <a:bodyPr/>
          <a:p>
            <a:r>
              <a:rPr altLang="en-US" lang="zh-CN"/>
              <a:t>展望未来</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0870" name="标题 1"/>
          <p:cNvSpPr>
            <a:spLocks noGrp="1"/>
          </p:cNvSpPr>
          <p:nvPr>
            <p:ph type="title"/>
          </p:nvPr>
        </p:nvSpPr>
        <p:spPr/>
        <p:txBody>
          <a:bodyPr/>
          <a:p>
            <a:r>
              <a:rPr altLang="en-US" lang="zh-CN"/>
              <a:t>对未来环境保护与可持续发展研究行业的展望</a:t>
            </a:r>
            <a:endParaRPr altLang="en-US" lang="zh-CN"/>
          </a:p>
        </p:txBody>
      </p:sp>
      <p:sp>
        <p:nvSpPr>
          <p:cNvPr id="105087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87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未来环境保护与可持续发展研究行业的发展趋势</a:t>
            </a:r>
            <a:endParaRPr altLang="en-US" dirty="0" sz="2000" lang="zh-CN" spc="150">
              <a:solidFill>
                <a:schemeClr val="tx1">
                  <a:lumMod val="75000"/>
                  <a:lumOff val="25000"/>
                </a:schemeClr>
              </a:solidFill>
              <a:latin typeface="+mn-ea"/>
              <a:sym typeface="+mn-ea"/>
            </a:endParaRPr>
          </a:p>
        </p:txBody>
      </p:sp>
      <p:sp>
        <p:nvSpPr>
          <p:cNvPr id="105087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87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88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未来环境保护与可持续发展研究行业的技术创新</a:t>
            </a:r>
            <a:endParaRPr altLang="en-US" dirty="0" sz="2000" lang="zh-CN" spc="150">
              <a:solidFill>
                <a:schemeClr val="tx1">
                  <a:lumMod val="75000"/>
                  <a:lumOff val="25000"/>
                </a:schemeClr>
              </a:solidFill>
              <a:latin typeface="+mn-ea"/>
              <a:sym typeface="+mn-ea"/>
            </a:endParaRPr>
          </a:p>
        </p:txBody>
      </p:sp>
      <p:sp>
        <p:nvSpPr>
          <p:cNvPr id="105088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88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88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未来环境保护与可持续发展研究行业的政策法规</a:t>
            </a:r>
            <a:endParaRPr altLang="en-US" dirty="0" sz="2000" lang="zh-CN" spc="150">
              <a:solidFill>
                <a:schemeClr val="tx1">
                  <a:lumMod val="75000"/>
                  <a:lumOff val="25000"/>
                </a:schemeClr>
              </a:solidFill>
              <a:latin typeface="+mn-ea"/>
              <a:sym typeface="+mn-ea"/>
            </a:endParaRPr>
          </a:p>
        </p:txBody>
      </p:sp>
      <p:sp>
        <p:nvSpPr>
          <p:cNvPr id="105088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89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89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未来环境保护与可持续发展研究行业的国际合作与交流</a:t>
            </a:r>
            <a:endParaRPr altLang="en-US" dirty="0" sz="2000" lang="zh-CN" spc="150">
              <a:solidFill>
                <a:schemeClr val="tx1">
                  <a:lumMod val="75000"/>
                  <a:lumOff val="25000"/>
                </a:schemeClr>
              </a:solidFill>
              <a:latin typeface="+mn-ea"/>
              <a:sym typeface="+mn-ea"/>
            </a:endParaRPr>
          </a:p>
        </p:txBody>
      </p:sp>
      <p:sp>
        <p:nvSpPr>
          <p:cNvPr id="105089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0934" name="标题 1"/>
          <p:cNvSpPr>
            <a:spLocks noGrp="1"/>
          </p:cNvSpPr>
          <p:nvPr>
            <p:ph type="title"/>
          </p:nvPr>
        </p:nvSpPr>
        <p:spPr/>
        <p:txBody>
          <a:bodyPr/>
          <a:p>
            <a:r>
              <a:rPr altLang="en-US" lang="zh-CN"/>
              <a:t>对未来政策法规的展望</a:t>
            </a:r>
            <a:endParaRPr altLang="en-US" lang="zh-CN"/>
          </a:p>
        </p:txBody>
      </p:sp>
      <p:sp>
        <p:nvSpPr>
          <p:cNvPr id="105093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93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4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制定更加严格的环保法规和政策</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94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94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4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加强环保监管和执法力度</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94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95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推动绿色低碳发展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95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5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95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5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鼓励企业加强环保技术创新和应用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53" name=""/>
        <p:cNvGrpSpPr/>
        <p:nvPr/>
      </p:nvGrpSpPr>
      <p:grpSpPr>
        <a:xfrm>
          <a:off x="0" y="0"/>
          <a:ext cx="0" cy="0"/>
          <a:chOff x="0" y="0"/>
          <a:chExt cx="0" cy="0"/>
        </a:xfrm>
      </p:grpSpPr>
      <p:sp>
        <p:nvSpPr>
          <p:cNvPr id="1050998" name="标题 1"/>
          <p:cNvSpPr>
            <a:spLocks noGrp="1"/>
          </p:cNvSpPr>
          <p:nvPr>
            <p:ph type="title"/>
          </p:nvPr>
        </p:nvSpPr>
        <p:spPr/>
        <p:txBody>
          <a:bodyPr/>
          <a:p>
            <a:r>
              <a:rPr altLang="en-US" lang="zh-CN"/>
              <a:t>对未来技术创新和市场拓展的展望</a:t>
            </a:r>
            <a:endParaRPr altLang="en-US" lang="zh-CN"/>
          </a:p>
        </p:txBody>
      </p:sp>
      <p:sp>
        <p:nvSpPr>
          <p:cNvPr id="105100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0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0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0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0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75"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1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1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1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77"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1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79"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81"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1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2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02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83"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2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85"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2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87"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02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03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03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03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03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未来技术创新：持续推动环保技术研发，提高环保治理效率</a:t>
            </a:r>
            <a:endParaRPr altLang="en-US" dirty="0" sz="1200" lang="zh-CN" spc="150">
              <a:solidFill>
                <a:schemeClr val="tx1">
                  <a:lumMod val="65000"/>
                  <a:lumOff val="35000"/>
                </a:schemeClr>
              </a:solidFill>
              <a:latin typeface="+mn-ea"/>
              <a:sym typeface="+mn-ea"/>
            </a:endParaRPr>
          </a:p>
        </p:txBody>
      </p:sp>
      <p:sp>
        <p:nvSpPr>
          <p:cNvPr id="105103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社会参与：提高公众环保意识，形成全社会共同参与环保的良好氛围</a:t>
            </a:r>
            <a:endParaRPr altLang="en-US" dirty="0" sz="1200" lang="zh-CN" spc="150">
              <a:solidFill>
                <a:schemeClr val="tx1">
                  <a:lumMod val="65000"/>
                  <a:lumOff val="35000"/>
                </a:schemeClr>
              </a:solidFill>
              <a:latin typeface="+mn-ea"/>
              <a:sym typeface="+mn-ea"/>
            </a:endParaRPr>
          </a:p>
        </p:txBody>
      </p:sp>
      <p:sp>
        <p:nvSpPr>
          <p:cNvPr id="105104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政策支持：政府加大对环保产业的支持力度，推动绿色发展</a:t>
            </a:r>
            <a:endParaRPr altLang="en-US" dirty="0" sz="1200" lang="zh-CN" spc="150">
              <a:solidFill>
                <a:schemeClr val="tx1">
                  <a:lumMod val="65000"/>
                  <a:lumOff val="35000"/>
                </a:schemeClr>
              </a:solidFill>
              <a:latin typeface="+mn-ea"/>
              <a:sym typeface="+mn-ea"/>
            </a:endParaRPr>
          </a:p>
        </p:txBody>
      </p:sp>
      <p:sp>
        <p:nvSpPr>
          <p:cNvPr id="105104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市场拓展：加强国际合作，推动环保产业全球化发展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61" name=""/>
        <p:cNvGrpSpPr/>
        <p:nvPr/>
      </p:nvGrpSpPr>
      <p:grpSpPr>
        <a:xfrm>
          <a:off x="0" y="0"/>
          <a:ext cx="0" cy="0"/>
          <a:chOff x="0" y="0"/>
          <a:chExt cx="0" cy="0"/>
        </a:xfrm>
      </p:grpSpPr>
      <p:sp>
        <p:nvSpPr>
          <p:cNvPr id="1051082" name="副标题"/>
          <p:cNvSpPr>
            <a:spLocks noGrp="1"/>
          </p:cNvSpPr>
          <p:nvPr>
            <p:ph type="subTitle" idx="1"/>
            <p:custDataLst>
              <p:tags r:id="rId1"/>
            </p:custDataLst>
          </p:nvPr>
        </p:nvSpPr>
        <p:spPr/>
        <p:txBody>
          <a:bodyPr>
            <a:normAutofit lnSpcReduction="10000"/>
          </a:bodyPr>
          <a:p>
            <a:r>
              <a:rPr altLang="zh-CN" lang="en-US"/>
              <a:t>Thank you</a:t>
            </a:r>
            <a:endParaRPr altLang="zh-CN" lang="en-US"/>
          </a:p>
        </p:txBody>
      </p:sp>
      <p:sp>
        <p:nvSpPr>
          <p:cNvPr id="1051084"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51086" name="标题 1"/>
          <p:cNvSpPr>
            <a:spLocks noGrp="1"/>
          </p:cNvSpPr>
          <p:nvPr>
            <p:ph type="ctrTitle"/>
            <p:custDataLst>
              <p:tags r:id="rId3"/>
            </p:custDataLst>
          </p:nvPr>
        </p:nvSpPr>
        <p:spPr/>
        <p:txBody>
          <a:bodyPr/>
          <a:p>
            <a:r>
              <a:rPr altLang="en-US" lang="zh-CN"/>
              <a:t>感谢观看</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1"/>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2"/>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UNIT_TYPE" val="i"/>
  <p:tag name="KSO_WM_UNIT_INDEX" val="5"/>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3.0"/>
  <p:tag name="KSO_WM_UNIT_TYPE" val="i"/>
  <p:tag name="KSO_WM_UNIT_INDEX" val="6"/>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3.0"/>
  <p:tag name="KSO_WM_UNIT_TYPE" val="i"/>
  <p:tag name="KSO_WM_UNIT_INDEX" val="7"/>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3.0"/>
  <p:tag name="KSO_WM_UNIT_TYPE" val="i"/>
  <p:tag name="KSO_WM_UNIT_INDEX" val="8"/>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3.0"/>
  <p:tag name="KSO_WM_UNIT_TYPE" val="i"/>
  <p:tag name="KSO_WM_UNIT_INDEX" val="9"/>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3.0"/>
  <p:tag name="KSO_WM_BEAUTIFY_FLAG" val="#wm#"/>
  <p:tag name="KSO_WM_UNIT_NOCLEAR" val="0"/>
  <p:tag name="KSO_WM_UNIT_SUBTYPE" val="c"/>
  <p:tag name="KSO_WM_UNIT_PRESET_TEXT" val="日期时间占位符"/>
  <p:tag name="KSO_WM_UNIT_VALUE" val="12"/>
  <p:tag name="KSO_WM_UNIT_TYPE" val="f"/>
  <p:tag name="KSO_WM_UNIT_INDEX" val="3"/>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UNIT_TYPE" val="i"/>
  <p:tag name="KSO_WM_UNIT_INDEX" val="1"/>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UNIT_TYPE" val="i"/>
  <p:tag name="KSO_WM_UNIT_INDEX" val="3"/>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3.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3.0"/>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3.0"/>
  <p:tag name="KSO_WM_UNIT_TYPE" val="i"/>
  <p:tag name="KSO_WM_UNIT_INDEX" val="5"/>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3.0"/>
  <p:tag name="KSO_WM_UNIT_TYPE" val="i"/>
  <p:tag name="KSO_WM_UNIT_INDEX" val="6"/>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f*1"/>
  <p:tag name="KSO_WM_UNIT_LAYERLEVEL" val="1"/>
  <p:tag name="KSO_WM_TAG_VERSION" val="3.0"/>
  <p:tag name="KSO_WM_BEAUTIFY_FLAG" val="#wm#"/>
  <p:tag name="KSO_WM_UNIT_SUBTYPE" val="a"/>
  <p:tag name="KSO_WM_UNIT_PRESET_TEXT" val="单击此处编辑母版文本样式"/>
  <p:tag name="KSO_WM_UNIT_NOCLEAR" val="0"/>
  <p:tag name="KSO_WM_UNIT_VALUE" val="29"/>
  <p:tag name="KSO_WM_UNIT_TYPE" val="f"/>
  <p:tag name="KSO_WM_UNIT_INDEX" val="1"/>
</p:tagLst>
</file>

<file path=ppt/tags/tag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UNIT_TYPE" val="i"/>
  <p:tag name="KSO_WM_UNIT_INDEX" val="5"/>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73"/>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1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2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UNIT_TYPE" val="i"/>
  <p:tag name="KSO_WM_UNIT_INDEX" val="1"/>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UNIT_TYPE" val="i"/>
  <p:tag name="KSO_WM_UNIT_INDEX" val="5"/>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3.0"/>
  <p:tag name="KSO_WM_UNIT_TYPE" val="i"/>
  <p:tag name="KSO_WM_UNIT_INDEX" val="9"/>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3.0"/>
  <p:tag name="KSO_WM_UNIT_TYPE" val="i"/>
  <p:tag name="KSO_WM_UNIT_INDEX" val="10"/>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3.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3.0"/>
  <p:tag name="KSO_WM_UNIT_TYPE" val="i"/>
  <p:tag name="KSO_WM_UNIT_INDEX" val="5"/>
</p:tagLst>
</file>

<file path=ppt/tags/tag9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24"/>
  <p:tag name="KSO_WM_TEMPLATE_THUMBS_INDEX" val="1、9"/>
</p:tagLst>
</file>

<file path=ppt/tags/tag9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24_1*b*1"/>
  <p:tag name="KSO_WM_TEMPLATE_CATEGORY" val="custom"/>
  <p:tag name="KSO_WM_TEMPLATE_INDEX" val="20231224"/>
  <p:tag name="KSO_WM_UNIT_LAYERLEVEL" val="1"/>
  <p:tag name="KSO_WM_TAG_VERSION" val="3.0"/>
  <p:tag name="KSO_WM_BEAUTIFY_FLAG" val="#wm#"/>
  <p:tag name="KSO_WM_UNIT_PRESET_TEXT" val="单击此处添加副标题"/>
</p:tagLst>
</file>

<file path=ppt/tags/tag100.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1224_1*f*3"/>
  <p:tag name="KSO_WM_TEMPLATE_CATEGORY" val="custom"/>
  <p:tag name="KSO_WM_TEMPLATE_INDEX" val="20231224"/>
  <p:tag name="KSO_WM_UNIT_LAYERLEVEL" val="1"/>
  <p:tag name="KSO_WM_TAG_VERSION" val="3.0"/>
  <p:tag name="KSO_WM_BEAUTIFY_FLAG" val="#wm#"/>
  <p:tag name="KSO_WM_UNIT_SUBTYPE" val="g"/>
  <p:tag name="KSO_WM_UNIT_PRESET_TEXT" val="稻壳学院"/>
</p:tagLst>
</file>

<file path=ppt/tags/tag101.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1224_1*f*1"/>
  <p:tag name="KSO_WM_TEMPLATE_CATEGORY" val="custom"/>
  <p:tag name="KSO_WM_TEMPLATE_INDEX" val="20231224"/>
  <p:tag name="KSO_WM_UNIT_LAYERLEVEL" val="1"/>
  <p:tag name="KSO_WM_TAG_VERSION" val="3.0"/>
  <p:tag name="KSO_WM_BEAUTIFY_FLAG" val="#wm#"/>
  <p:tag name="KSO_WM_UNIT_PRESET_TEXT" val="20XX/01/01"/>
</p:tagLst>
</file>

<file path=ppt/tags/tag102.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1224_1*f*2"/>
  <p:tag name="KSO_WM_TEMPLATE_CATEGORY" val="custom"/>
  <p:tag name="KSO_WM_TEMPLATE_INDEX" val="20231224"/>
  <p:tag name="KSO_WM_UNIT_LAYERLEVEL" val="1"/>
  <p:tag name="KSO_WM_TAG_VERSION" val="3.0"/>
  <p:tag name="KSO_WM_BEAUTIFY_FLAG" val="#wm#"/>
  <p:tag name="KSO_WM_UNIT_PRESET_TEXT" val="汇报人：WPS"/>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24_1*a*1"/>
  <p:tag name="KSO_WM_TEMPLATE_CATEGORY" val="custom"/>
  <p:tag name="KSO_WM_TEMPLATE_INDEX" val="20231224"/>
  <p:tag name="KSO_WM_UNIT_LAYERLEVEL" val="1"/>
  <p:tag name="KSO_WM_TAG_VERSION" val="3.0"/>
  <p:tag name="KSO_WM_BEAUTIFY_FLAG" val="#wm#"/>
  <p:tag name="KSO_WM_UNIT_VALUE" val="14"/>
  <p:tag name="KSO_WM_UNIT_PRESET_TEXT" val="单击此处 添加文档标题"/>
</p:tagLst>
</file>

<file path=ppt/tags/tag104.xml><?xml version="1.0" encoding="utf-8"?>
<p:tagLst xmlns:p="http://schemas.openxmlformats.org/presentationml/2006/main">
  <p:tag name="KSO_WM_SLIDE_ID" val="custom20231224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24"/>
  <p:tag name="KSO_WM_SLIDE_LAYOUT" val="a_b_f"/>
  <p:tag name="KSO_WM_SLIDE_LAYOUT_CNT" val="1_1_3"/>
  <p:tag name="KSO_WM_SLIDE_TYPE" val="title"/>
  <p:tag name="KSO_WM_SLIDE_SUBTYPE" val="pureTxt"/>
  <p:tag name="KSO_WM_TEMPLATE_THUMBS_INDEX" val="1、9"/>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a*1"/>
  <p:tag name="KSO_WM_TEMPLATE_CATEGORY" val="custom"/>
  <p:tag name="KSO_WM_TEMPLATE_INDEX" val="20231224"/>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1_1"/>
  <p:tag name="KSO_WM_DIAGRAM_VERSION" val="3"/>
  <p:tag name="KSO_WM_DIAGRAM_COLOR_TRICK" val="1"/>
  <p:tag name="KSO_WM_DIAGRAM_COLOR_TEXT_CAN_REMOVE" val="n"/>
  <p:tag name="KSO_WM_UNIT_PRESET_TEXT" val="01.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1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1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2"/>
  <p:tag name="KSO_WM_TEMPLATE_CATEGORY" val="custom"/>
  <p:tag name="KSO_WM_TEMPLATE_INDEX" val="20231224"/>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2_1"/>
  <p:tag name="KSO_WM_DIAGRAM_VERSION" val="3"/>
  <p:tag name="KSO_WM_DIAGRAM_COLOR_TRICK" val="1"/>
  <p:tag name="KSO_WM_DIAGRAM_COLOR_TEXT_CAN_REMOVE" val="n"/>
  <p:tag name="KSO_WM_UNIT_PRESET_TEXT" val="02.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2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2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2"/>
  <p:tag name="KSO_WM_TEMPLATE_CATEGORY" val="custom"/>
  <p:tag name="KSO_WM_TEMPLATE_INDEX" val="20231224"/>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3_1"/>
  <p:tag name="KSO_WM_DIAGRAM_VERSION" val="3"/>
  <p:tag name="KSO_WM_DIAGRAM_COLOR_TRICK" val="1"/>
  <p:tag name="KSO_WM_DIAGRAM_COLOR_TEXT_CAN_REMOVE" val="n"/>
  <p:tag name="KSO_WM_UNIT_PRESET_TEXT" val="03.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3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3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2"/>
  <p:tag name="KSO_WM_TEMPLATE_CATEGORY" val="custom"/>
  <p:tag name="KSO_WM_TEMPLATE_INDEX" val="20231224"/>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4_1"/>
  <p:tag name="KSO_WM_DIAGRAM_VERSION" val="3"/>
  <p:tag name="KSO_WM_DIAGRAM_COLOR_TRICK" val="1"/>
  <p:tag name="KSO_WM_DIAGRAM_COLOR_TEXT_CAN_REMOVE" val="n"/>
  <p:tag name="KSO_WM_UNIT_PRESET_TEXT" val="04.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4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4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2"/>
  <p:tag name="KSO_WM_TEMPLATE_CATEGORY" val="custom"/>
  <p:tag name="KSO_WM_TEMPLATE_INDEX" val="20231224"/>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5_1"/>
  <p:tag name="KSO_WM_DIAGRAM_VERSION" val="3"/>
  <p:tag name="KSO_WM_DIAGRAM_COLOR_TRICK" val="1"/>
  <p:tag name="KSO_WM_DIAGRAM_COLOR_TEXT_CAN_REMOVE" val="n"/>
  <p:tag name="KSO_WM_UNIT_PRESET_TEXT" val="05.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5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5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2"/>
  <p:tag name="KSO_WM_TEMPLATE_CATEGORY" val="custom"/>
  <p:tag name="KSO_WM_TEMPLATE_INDEX" val="20231224"/>
  <p:tag name="KSO_WM_UNIT_LAYERLEVEL" val="1_1_1"/>
  <p:tag name="KSO_WM_TAG_VERSION" val="3.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6_1"/>
  <p:tag name="KSO_WM_DIAGRAM_VERSION" val="3"/>
  <p:tag name="KSO_WM_DIAGRAM_COLOR_TRICK" val="1"/>
  <p:tag name="KSO_WM_DIAGRAM_COLOR_TEXT_CAN_REMOVE" val="n"/>
  <p:tag name="KSO_WM_UNIT_PRESET_TEXT" val="06.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6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6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2"/>
  <p:tag name="KSO_WM_TEMPLATE_CATEGORY" val="custom"/>
  <p:tag name="KSO_WM_TEMPLATE_INDEX" val="20231224"/>
  <p:tag name="KSO_WM_UNIT_LAYERLEVEL" val="1_1_1"/>
  <p:tag name="KSO_WM_TAG_VERSION" val="3.0"/>
  <p:tag name="KSO_WM_DIAGRAM_GROUP_CODE" val="l1-1"/>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5.xml><?xml version="1.0" encoding="utf-8"?>
<p:tagLst xmlns:p="http://schemas.openxmlformats.org/presentationml/2006/main">
  <p:tag name="KSO_WM_SLIDE_ID" val="custom20231224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24"/>
  <p:tag name="KSO_WM_SLIDE_LAYOUT" val="a_b_l"/>
  <p:tag name="KSO_WM_SLIDE_LAYOUT_CNT" val="1_1_1"/>
  <p:tag name="KSO_WM_SLIDE_TYPE" val="contents"/>
  <p:tag name="KSO_WM_SLIDE_SUBTYPE" val="diag"/>
  <p:tag name="KSO_WM_DIAGRAM_GROUP_CODE" val="l1-1"/>
  <p:tag name="KSO_WM_SLIDE_DIAGTYPE" val="l"/>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1"/>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2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33.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1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3"/>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1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4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4"/>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43.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6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5"/>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63.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30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6"/>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311.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35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7"/>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353.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5*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5*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5*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5*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5*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5*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5*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5*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5*l_h_f*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5*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5*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5*l_h_f*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5*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5*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5*l_h_f*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09_5*l_h_i*1_6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09_5*l_h_i*1_6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09_5*l_h_f*1_6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3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8"/>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39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f*1"/>
  <p:tag name="KSO_WM_TEMPLATE_CATEGORY" val="custom"/>
  <p:tag name="KSO_WM_TEMPLATE_INDEX" val="20231224"/>
  <p:tag name="KSO_WM_UNIT_LAYERLEVEL" val="1"/>
  <p:tag name="KSO_WM_TAG_VERSION" val="3.0"/>
  <p:tag name="KSO_WM_BEAUTIFY_FLAG" val="#wm#"/>
  <p:tag name="KSO_WM_UNIT_NOCLEAR" val="0"/>
  <p:tag name="KSO_WM_UNIT_VALUE" val="8"/>
  <p:tag name="KSO_WM_UNIT_TYPE" val="f"/>
  <p:tag name="KSO_WM_UNIT_INDEX" val="1"/>
  <p:tag name="KSO_WM_UNIT_SUBTYPE" val="g"/>
  <p:tag name="KSO_WM_UNIT_PRESET_TEXT" val="稻壳学院"/>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456.xml><?xml version="1.0" encoding="utf-8"?>
<p:tagLst xmlns:p="http://schemas.openxmlformats.org/presentationml/2006/main">
  <p:tag name="KSO_WM_SLIDE_ID" val="custom20231224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24"/>
  <p:tag name="KSO_WM_SLIDE_TYPE" val="endPage"/>
  <p:tag name="KSO_WM_SLIDE_SUBTYPE" val="pureTxt"/>
  <p:tag name="KSO_WM_SLIDE_LAYOUT" val="a_b_f"/>
  <p:tag name="KSO_WM_SLIDE_LAYOUT_CNT" val="1_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7.30  /2">
      <a:dk1>
        <a:srgbClr val="333333"/>
      </a:dk1>
      <a:lt1>
        <a:srgbClr val="FFFFFF"/>
      </a:lt1>
      <a:dk2>
        <a:srgbClr val="000000"/>
      </a:dk2>
      <a:lt2>
        <a:srgbClr val="F4FEF8"/>
      </a:lt2>
      <a:accent1>
        <a:srgbClr val="14D663"/>
      </a:accent1>
      <a:accent2>
        <a:srgbClr val="FFCC00"/>
      </a:accent2>
      <a:accent3>
        <a:srgbClr val="1ECBF6"/>
      </a:accent3>
      <a:accent4>
        <a:srgbClr val="9AD02A"/>
      </a:accent4>
      <a:accent5>
        <a:srgbClr val="E94520"/>
      </a:accent5>
      <a:accent6>
        <a:srgbClr val="F37F3F"/>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2023-12-17T16:58:30Z</dcterms:created>
  <dcterms:modified xsi:type="dcterms:W3CDTF">2023-12-17T16:58:30Z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e7828012c5144f6caa72cccc61a1d9d8_21</vt:lpwstr>
  </property>
</Properties>
</file>