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0383" r:id="rId1"/>
    <p:sldMasterId id="2147490420" r:id="rId2"/>
  </p:sldMasterIdLst>
  <p:notesMasterIdLst>
    <p:notesMasterId r:id="rId3"/>
  </p:notesMasterIdLst>
  <p:sldIdLst>
    <p:sldId id="3424" r:id="rId4"/>
    <p:sldId id="3428" r:id="rId5"/>
    <p:sldId id="3431" r:id="rId6"/>
    <p:sldId id="3434" r:id="rId7"/>
    <p:sldId id="3437" r:id="rId8"/>
    <p:sldId id="3440" r:id="rId9"/>
    <p:sldId id="3443" r:id="rId10"/>
    <p:sldId id="3446" r:id="rId11"/>
    <p:sldId id="3449" r:id="rId12"/>
    <p:sldId id="3452" r:id="rId13"/>
    <p:sldId id="3455" r:id="rId14"/>
    <p:sldId id="3458" r:id="rId15"/>
    <p:sldId id="3461" r:id="rId16"/>
    <p:sldId id="3464" r:id="rId17"/>
    <p:sldId id="3467" r:id="rId18"/>
    <p:sldId id="3470" r:id="rId19"/>
    <p:sldId id="3473" r:id="rId20"/>
    <p:sldId id="3476" r:id="rId21"/>
    <p:sldId id="3479" r:id="rId22"/>
    <p:sldId id="3482" r:id="rId23"/>
    <p:sldId id="3485" r:id="rId24"/>
    <p:sldId id="3488" r:id="rId25"/>
    <p:sldId id="3491" r:id="rId26"/>
    <p:sldId id="3494" r:id="rId27"/>
    <p:sldId id="3497" r:id="rId28"/>
    <p:sldId id="3500" r:id="rId29"/>
    <p:sldId id="3503" r:id="rId30"/>
    <p:sldId id="3506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1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7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image" Target="../media/image1.png"/><Relationship Id="rId13" Type="http://schemas.openxmlformats.org/officeDocument/2006/relationships/tags" Target="../tags/tag12.xml"/><Relationship Id="rId14" Type="http://schemas.openxmlformats.org/officeDocument/2006/relationships/image" Target="../media/image2.png"/><Relationship Id="rId15" Type="http://schemas.openxmlformats.org/officeDocument/2006/relationships/tags" Target="../tags/tag13.xml"/><Relationship Id="rId16" Type="http://schemas.openxmlformats.org/officeDocument/2006/relationships/image" Target="../media/image3.png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tags" Target="../tags/tag15.xml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tags" Target="../tags/tag20.xml"/><Relationship Id="rId3" Type="http://schemas.openxmlformats.org/officeDocument/2006/relationships/tags" Target="../tags/tag21.xml"/><Relationship Id="rId4" Type="http://schemas.openxmlformats.org/officeDocument/2006/relationships/tags" Target="../tags/tag22.xml"/><Relationship Id="rId5" Type="http://schemas.openxmlformats.org/officeDocument/2006/relationships/tags" Target="../tags/tag23.xml"/><Relationship Id="rId6" Type="http://schemas.openxmlformats.org/officeDocument/2006/relationships/tags" Target="../tags/tag24.xml"/><Relationship Id="rId7" Type="http://schemas.openxmlformats.org/officeDocument/2006/relationships/tags" Target="../tags/tag25.xml"/><Relationship Id="rId8" Type="http://schemas.openxmlformats.org/officeDocument/2006/relationships/image" Target="../media/image4.png"/><Relationship Id="rId9" Type="http://schemas.openxmlformats.org/officeDocument/2006/relationships/tags" Target="../tags/tag26.xml"/><Relationship Id="rId10" Type="http://schemas.openxmlformats.org/officeDocument/2006/relationships/image" Target="../media/image5.png"/><Relationship Id="rId11" Type="http://schemas.openxmlformats.org/officeDocument/2006/relationships/tags" Target="../tags/tag27.xml"/><Relationship Id="rId12" Type="http://schemas.openxmlformats.org/officeDocument/2006/relationships/image" Target="../media/image6.png"/><Relationship Id="rId13" Type="http://schemas.openxmlformats.org/officeDocument/2006/relationships/tags" Target="../tags/tag28.xml"/><Relationship Id="rId14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tags" Target="../tags/tag37.xml"/><Relationship Id="rId10" Type="http://schemas.openxmlformats.org/officeDocument/2006/relationships/tags" Target="../tags/tag38.xml"/><Relationship Id="rId11" Type="http://schemas.openxmlformats.org/officeDocument/2006/relationships/image" Target="../media/image1.png"/><Relationship Id="rId12" Type="http://schemas.openxmlformats.org/officeDocument/2006/relationships/tags" Target="../tags/tag39.xml"/><Relationship Id="rId13" Type="http://schemas.openxmlformats.org/officeDocument/2006/relationships/image" Target="../media/image7.png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tags" Target="../tags/tag71.xml"/><Relationship Id="rId3" Type="http://schemas.openxmlformats.org/officeDocument/2006/relationships/image" Target="../media/image8.png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image" Target="../media/image9.png"/><Relationship Id="rId14" Type="http://schemas.openxmlformats.org/officeDocument/2006/relationships/tags" Target="../tags/tag81.xml"/><Relationship Id="rId15" Type="http://schemas.openxmlformats.org/officeDocument/2006/relationships/image" Target="../media/image3.png"/><Relationship Id="rId16" Type="http://schemas.openxmlformats.org/officeDocument/2006/relationships/tags" Target="../tags/tag82.xml"/><Relationship Id="rId17" Type="http://schemas.openxmlformats.org/officeDocument/2006/relationships/image" Target="../media/image10.png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矩形 38"/>
          <p:cNvSpPr/>
          <p:nvPr userDrawn="1">
            <p:custDataLst>
              <p:tags r:id="rId1"/>
            </p:custDataLst>
          </p:nvPr>
        </p:nvSpPr>
        <p:spPr>
          <a:xfrm>
            <a:off x="0" y="-1"/>
            <a:ext cx="12192000" cy="6858000"/>
          </a:xfrm>
          <a:prstGeom prst="rect"/>
          <a:gradFill>
            <a:gsLst>
              <a:gs pos="7000">
                <a:schemeClr val="bg1"/>
              </a:gs>
              <a:gs pos="43000">
                <a:schemeClr val="bg2"/>
              </a:gs>
              <a:gs pos="100000">
                <a:schemeClr val="bg2">
                  <a:lumMod val="90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74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838200" y="1626870"/>
            <a:ext cx="5160645" cy="219329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添加文档标题</a:t>
            </a:r>
            <a:endParaRPr altLang="en-US" dirty="0" lang="zh-CN"/>
          </a:p>
        </p:txBody>
      </p:sp>
      <p:sp>
        <p:nvSpPr>
          <p:cNvPr id="1048676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838200" y="3963670"/>
            <a:ext cx="5160645" cy="566420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单击此处添加文档副标题内容</a:t>
            </a:r>
            <a:endParaRPr altLang="en-US" dirty="0" lang="zh-CN"/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4" name="文本占位符 9"/>
          <p:cNvSpPr txBox="1"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45819" y="637985"/>
            <a:ext cx="2743199" cy="276860"/>
          </a:xfrm>
          <a:noFill/>
        </p:spPr>
        <p:txBody>
          <a:bodyPr anchor="t"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686" name="文本占位符 23"/>
          <p:cNvSpPr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845820" y="4899660"/>
            <a:ext cx="2444115" cy="504190"/>
          </a:xfrm>
          <a:prstGeom prst="roundRect">
            <a:avLst>
              <a:gd name="adj" fmla="val 50000"/>
            </a:avLst>
          </a:prstGeom>
          <a:gradFill>
            <a:gsLst>
              <a:gs pos="67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27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b="1" sz="1600">
                <a:solidFill>
                  <a:schemeClr val="bg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688" name="任意多边形: 形状 20"/>
          <p:cNvSpPr/>
          <p:nvPr userDrawn="1">
            <p:custDataLst>
              <p:tags r:id="rId9"/>
            </p:custDataLst>
          </p:nvPr>
        </p:nvSpPr>
        <p:spPr>
          <a:xfrm rot="1800000">
            <a:off x="7802720" y="2042297"/>
            <a:ext cx="4918716" cy="6479421"/>
          </a:xfrm>
          <a:custGeom>
            <a:avLst/>
            <a:gdLst>
              <a:gd name="connsiteX0" fmla="*/ 108793 w 4918716"/>
              <a:gd name="connsiteY0" fmla="*/ 42142 h 6479421"/>
              <a:gd name="connsiteX1" fmla="*/ 246757 w 4918716"/>
              <a:gd name="connsiteY1" fmla="*/ 0 h 6479421"/>
              <a:gd name="connsiteX2" fmla="*/ 2817393 w 4918716"/>
              <a:gd name="connsiteY2" fmla="*/ 0 h 6479421"/>
              <a:gd name="connsiteX3" fmla="*/ 4918716 w 4918716"/>
              <a:gd name="connsiteY3" fmla="*/ 3639599 h 6479421"/>
              <a:gd name="connsiteX4" fmla="*/ 0 w 4918716"/>
              <a:gd name="connsiteY4" fmla="*/ 6479421 h 6479421"/>
              <a:gd name="connsiteX5" fmla="*/ 0 w 4918716"/>
              <a:gd name="connsiteY5" fmla="*/ 246757 h 6479421"/>
              <a:gd name="connsiteX6" fmla="*/ 108793 w 4918716"/>
              <a:gd name="connsiteY6" fmla="*/ 42142 h 6479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18716" h="6479421">
                <a:moveTo>
                  <a:pt x="108793" y="42142"/>
                </a:moveTo>
                <a:cubicBezTo>
                  <a:pt x="148175" y="15536"/>
                  <a:pt x="195652" y="0"/>
                  <a:pt x="246757" y="0"/>
                </a:cubicBezTo>
                <a:lnTo>
                  <a:pt x="2817393" y="0"/>
                </a:lnTo>
                <a:lnTo>
                  <a:pt x="4918716" y="3639599"/>
                </a:lnTo>
                <a:lnTo>
                  <a:pt x="0" y="6479421"/>
                </a:lnTo>
                <a:lnTo>
                  <a:pt x="0" y="246757"/>
                </a:lnTo>
                <a:cubicBezTo>
                  <a:pt x="1" y="161582"/>
                  <a:pt x="43155" y="86486"/>
                  <a:pt x="108793" y="42142"/>
                </a:cubicBezTo>
                <a:close/>
              </a:path>
            </a:pathLst>
          </a:custGeom>
          <a:solidFill>
            <a:schemeClr val="bg1">
              <a:alpha val="25000"/>
            </a:schemeClr>
          </a:solidFill>
          <a:ln w="22225">
            <a:gradFill flip="none" rotWithShape="1">
              <a:gsLst>
                <a:gs pos="0">
                  <a:schemeClr val="bg1"/>
                </a:gs>
                <a:gs pos="56000">
                  <a:schemeClr val="bg1">
                    <a:alpha val="0"/>
                  </a:schemeClr>
                </a:gs>
              </a:gsLst>
              <a:lin ang="27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690" name="任意多边形: 形状 31"/>
          <p:cNvSpPr/>
          <p:nvPr userDrawn="1">
            <p:custDataLst>
              <p:tags r:id="rId10"/>
            </p:custDataLst>
          </p:nvPr>
        </p:nvSpPr>
        <p:spPr>
          <a:xfrm rot="19800000" flipV="1">
            <a:off x="11131111" y="-459711"/>
            <a:ext cx="1288604" cy="2053526"/>
          </a:xfrm>
          <a:custGeom>
            <a:avLst/>
            <a:gdLst>
              <a:gd name="connsiteX0" fmla="*/ 0 w 1288604"/>
              <a:gd name="connsiteY0" fmla="*/ 2053526 h 2053526"/>
              <a:gd name="connsiteX1" fmla="*/ 1288604 w 1288604"/>
              <a:gd name="connsiteY1" fmla="*/ 1309550 h 2053526"/>
              <a:gd name="connsiteX2" fmla="*/ 532535 w 1288604"/>
              <a:gd name="connsiteY2" fmla="*/ 0 h 2053526"/>
              <a:gd name="connsiteX3" fmla="*/ 205325 w 1288604"/>
              <a:gd name="connsiteY3" fmla="*/ 0 h 2053526"/>
              <a:gd name="connsiteX4" fmla="*/ 90526 w 1288604"/>
              <a:gd name="connsiteY4" fmla="*/ 35066 h 2053526"/>
              <a:gd name="connsiteX5" fmla="*/ 0 w 1288604"/>
              <a:gd name="connsiteY5" fmla="*/ 205325 h 2053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88604" h="2053526">
                <a:moveTo>
                  <a:pt x="0" y="2053526"/>
                </a:moveTo>
                <a:lnTo>
                  <a:pt x="1288604" y="1309550"/>
                </a:lnTo>
                <a:lnTo>
                  <a:pt x="532535" y="0"/>
                </a:lnTo>
                <a:lnTo>
                  <a:pt x="205325" y="0"/>
                </a:lnTo>
                <a:cubicBezTo>
                  <a:pt x="162801" y="0"/>
                  <a:pt x="123296" y="12927"/>
                  <a:pt x="90526" y="35066"/>
                </a:cubicBezTo>
                <a:cubicBezTo>
                  <a:pt x="35909" y="71965"/>
                  <a:pt x="1" y="134452"/>
                  <a:pt x="0" y="205325"/>
                </a:cubicBezTo>
                <a:close/>
              </a:path>
            </a:pathLst>
          </a:custGeom>
          <a:solidFill>
            <a:schemeClr val="bg1">
              <a:alpha val="26000"/>
            </a:schemeClr>
          </a:solidFill>
          <a:ln w="22225">
            <a:gradFill flip="none" rotWithShape="1">
              <a:gsLst>
                <a:gs pos="0">
                  <a:schemeClr val="bg1"/>
                </a:gs>
                <a:gs pos="37000">
                  <a:schemeClr val="bg1">
                    <a:alpha val="0"/>
                  </a:schemeClr>
                </a:gs>
              </a:gsLst>
              <a:lin ang="27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pic>
        <p:nvPicPr>
          <p:cNvPr id="2097157" name="图片 46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xmlns:r="http://schemas.openxmlformats.org/officeDocument/2006/relationships" r:embed="rId12">
            <a:alphaModFix amt="41000"/>
          </a:blip>
          <a:srcRect t="47858" r="86828"/>
          <a:stretch>
            <a:fillRect/>
          </a:stretch>
        </p:blipFill>
        <p:spPr>
          <a:xfrm>
            <a:off x="9606280" y="4106545"/>
            <a:ext cx="1995805" cy="2500630"/>
          </a:xfrm>
          <a:prstGeom prst="rect"/>
        </p:spPr>
      </p:pic>
      <p:pic>
        <p:nvPicPr>
          <p:cNvPr id="2097159" name="图片 33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6920230" y="936625"/>
            <a:ext cx="4140835" cy="4845685"/>
          </a:xfrm>
          <a:prstGeom prst="rect"/>
        </p:spPr>
      </p:pic>
      <p:pic>
        <p:nvPicPr>
          <p:cNvPr id="2097161" name="图片 47"/>
          <p:cNvPicPr>
            <a:picLocks noChangeAspect="1"/>
          </p:cNvPicPr>
          <p:nvPr userDrawn="1">
            <p:custDataLst>
              <p:tags r:id="rId15"/>
            </p:custDataLst>
          </p:nvPr>
        </p:nvPicPr>
        <p:blipFill rotWithShape="1">
          <a:blip xmlns:r="http://schemas.openxmlformats.org/officeDocument/2006/relationships" r:embed="rId16" cstate="print"/>
          <a:srcRect l="80547" r="12069" b="64856"/>
          <a:stretch>
            <a:fillRect/>
          </a:stretch>
        </p:blipFill>
        <p:spPr>
          <a:xfrm>
            <a:off x="10121900" y="2568575"/>
            <a:ext cx="1339215" cy="2018030"/>
          </a:xfrm>
          <a:prstGeom prst="rect"/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2203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2" name="矩形 38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>
            <a:gsLst>
              <a:gs pos="0">
                <a:schemeClr val="bg1"/>
              </a:gs>
              <a:gs pos="38000">
                <a:schemeClr val="bg2"/>
              </a:gs>
              <a:gs pos="90000">
                <a:schemeClr val="bg2">
                  <a:lumMod val="90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04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840105" y="565150"/>
            <a:ext cx="1831975" cy="1081405"/>
          </a:xfrm>
        </p:spPr>
        <p:txBody>
          <a:bodyPr anchor="ctr" anchorCtr="0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  <a:latin typeface="+mj-lt"/>
                <a:ea typeface="+mj-ea"/>
                <a:cs typeface="+mj-cs"/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6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2764155" y="587058"/>
            <a:ext cx="5965190" cy="1037590"/>
          </a:xfrm>
        </p:spPr>
        <p:txBody>
          <a:bodyPr anchor="ctr" anchorCtr="0">
            <a:noAutofit/>
          </a:bodyPr>
          <a:lstStyle>
            <a:lvl1pPr eaLnBrk="1" fontAlgn="auto" hangingPunct="1" indent="0" latinLnBrk="0" marL="0">
              <a:lnSpc>
                <a:spcPct val="100000"/>
              </a:lnSpc>
              <a:buNone/>
              <a:defRPr b="1" sz="6000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noFill/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CONTENTS</a:t>
            </a:r>
            <a:endParaRPr altLang="en-US" dirty="0" lang="zh-CN"/>
          </a:p>
        </p:txBody>
      </p:sp>
      <p:sp>
        <p:nvSpPr>
          <p:cNvPr id="104870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63" name="图片 9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 cstate="print"/>
          <a:srcRect l="72406" t="21656" r="5455"/>
          <a:stretch>
            <a:fillRect/>
          </a:stretch>
        </p:blipFill>
        <p:spPr>
          <a:xfrm>
            <a:off x="8915399" y="0"/>
            <a:ext cx="3276601" cy="2812595"/>
          </a:xfrm>
          <a:prstGeom prst="rect"/>
        </p:spPr>
      </p:pic>
      <p:pic>
        <p:nvPicPr>
          <p:cNvPr id="2097165" name="图片 13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 rotWithShape="1">
          <a:blip xmlns:r="http://schemas.openxmlformats.org/officeDocument/2006/relationships" r:embed="rId10" cstate="print"/>
          <a:srcRect t="24245" r="35802"/>
          <a:stretch>
            <a:fillRect/>
          </a:stretch>
        </p:blipFill>
        <p:spPr>
          <a:xfrm>
            <a:off x="9232895" y="370890"/>
            <a:ext cx="1320804" cy="1306918"/>
          </a:xfrm>
          <a:prstGeom prst="rect"/>
        </p:spPr>
      </p:pic>
      <p:pic>
        <p:nvPicPr>
          <p:cNvPr id="2097167" name="图片 15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xmlns:r="http://schemas.openxmlformats.org/officeDocument/2006/relationships" r:embed="rId12" cstate="print"/>
          <a:srcRect l="82716" b="79078"/>
          <a:stretch>
            <a:fillRect/>
          </a:stretch>
        </p:blipFill>
        <p:spPr>
          <a:xfrm>
            <a:off x="11060495" y="1159069"/>
            <a:ext cx="482604" cy="489843"/>
          </a:xfrm>
          <a:prstGeom prst="rect"/>
        </p:spPr>
      </p:pic>
      <p:sp>
        <p:nvSpPr>
          <p:cNvPr id="1048714" name="矩形: 单圆角 6"/>
          <p:cNvSpPr/>
          <p:nvPr userDrawn="1">
            <p:custDataLst>
              <p:tags r:id="rId13"/>
            </p:custDataLst>
          </p:nvPr>
        </p:nvSpPr>
        <p:spPr>
          <a:xfrm>
            <a:off x="2540" y="1845310"/>
            <a:ext cx="12189460" cy="5012690"/>
          </a:xfrm>
          <a:prstGeom prst="round1Rect">
            <a:avLst>
              <a:gd name="adj" fmla="val 17875"/>
            </a:avLst>
          </a:prstGeom>
          <a:solidFill>
            <a:schemeClr val="bg1">
              <a:alpha val="75000"/>
            </a:schemeClr>
          </a:solidFill>
          <a:ln w="222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矩形 38"/>
          <p:cNvSpPr/>
          <p:nvPr userDrawn="1">
            <p:custDataLst>
              <p:tags r:id="rId1"/>
            </p:custDataLst>
          </p:nvPr>
        </p:nvSpPr>
        <p:spPr>
          <a:xfrm>
            <a:off x="0" y="-1"/>
            <a:ext cx="12192000" cy="6858000"/>
          </a:xfrm>
          <a:prstGeom prst="rect"/>
          <a:gradFill>
            <a:gsLst>
              <a:gs pos="1000">
                <a:schemeClr val="bg1"/>
              </a:gs>
              <a:gs pos="31000">
                <a:schemeClr val="bg2"/>
              </a:gs>
              <a:gs pos="100000">
                <a:schemeClr val="bg2">
                  <a:lumMod val="90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8718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476240" y="2981325"/>
            <a:ext cx="5892800" cy="1151890"/>
          </a:xfrm>
        </p:spPr>
        <p:txBody>
          <a:bodyPr anchor="b"/>
          <a:lstStyle>
            <a:lvl1pPr algn="r">
              <a:defRPr sz="6600"/>
            </a:lvl1pPr>
          </a:lstStyle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720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5476240" y="4241165"/>
            <a:ext cx="5892800" cy="935990"/>
          </a:xfrm>
        </p:spPr>
        <p:txBody>
          <a:bodyPr/>
          <a:lstStyle>
            <a:lvl1pPr algn="r"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dirty="0" lang="zh-CN"/>
              <a:t>添加副标题</a:t>
            </a:r>
            <a:endParaRPr altLang="en-US" dirty="0" lang="zh-CN"/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8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6859765" y="1696085"/>
            <a:ext cx="4509135" cy="1224280"/>
          </a:xfrm>
        </p:spPr>
        <p:txBody>
          <a:bodyPr anchor="b" bIns="0" lIns="0" rIns="0" rtlCol="0" tIns="0" vert="horz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+mj-cs"/>
              </a:defRPr>
            </a:lvl1pPr>
          </a:lstStyle>
          <a:p>
            <a:pPr lvl="0"/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sp>
        <p:nvSpPr>
          <p:cNvPr id="1048730" name="任意多边形: 形状 26"/>
          <p:cNvSpPr/>
          <p:nvPr userDrawn="1">
            <p:custDataLst>
              <p:tags r:id="rId8"/>
            </p:custDataLst>
          </p:nvPr>
        </p:nvSpPr>
        <p:spPr>
          <a:xfrm rot="-1800000" flipH="1">
            <a:off x="-507737" y="2042297"/>
            <a:ext cx="4918716" cy="6479421"/>
          </a:xfrm>
          <a:custGeom>
            <a:avLst/>
            <a:gdLst>
              <a:gd name="connsiteX0" fmla="*/ 108793 w 4918716"/>
              <a:gd name="connsiteY0" fmla="*/ 42142 h 6479421"/>
              <a:gd name="connsiteX1" fmla="*/ 246757 w 4918716"/>
              <a:gd name="connsiteY1" fmla="*/ 0 h 6479421"/>
              <a:gd name="connsiteX2" fmla="*/ 2817393 w 4918716"/>
              <a:gd name="connsiteY2" fmla="*/ 0 h 6479421"/>
              <a:gd name="connsiteX3" fmla="*/ 4918716 w 4918716"/>
              <a:gd name="connsiteY3" fmla="*/ 3639599 h 6479421"/>
              <a:gd name="connsiteX4" fmla="*/ 0 w 4918716"/>
              <a:gd name="connsiteY4" fmla="*/ 6479421 h 6479421"/>
              <a:gd name="connsiteX5" fmla="*/ 0 w 4918716"/>
              <a:gd name="connsiteY5" fmla="*/ 246757 h 6479421"/>
              <a:gd name="connsiteX6" fmla="*/ 108793 w 4918716"/>
              <a:gd name="connsiteY6" fmla="*/ 42142 h 6479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18716" h="6479421">
                <a:moveTo>
                  <a:pt x="108793" y="42142"/>
                </a:moveTo>
                <a:cubicBezTo>
                  <a:pt x="148175" y="15536"/>
                  <a:pt x="195652" y="0"/>
                  <a:pt x="246757" y="0"/>
                </a:cubicBezTo>
                <a:lnTo>
                  <a:pt x="2817393" y="0"/>
                </a:lnTo>
                <a:lnTo>
                  <a:pt x="4918716" y="3639599"/>
                </a:lnTo>
                <a:lnTo>
                  <a:pt x="0" y="6479421"/>
                </a:lnTo>
                <a:lnTo>
                  <a:pt x="0" y="246757"/>
                </a:lnTo>
                <a:cubicBezTo>
                  <a:pt x="1" y="161582"/>
                  <a:pt x="43155" y="86486"/>
                  <a:pt x="108793" y="42142"/>
                </a:cubicBezTo>
                <a:close/>
              </a:path>
            </a:pathLst>
          </a:custGeom>
          <a:solidFill>
            <a:schemeClr val="bg1">
              <a:alpha val="25000"/>
            </a:schemeClr>
          </a:solidFill>
          <a:ln w="22225">
            <a:gradFill flip="none" rotWithShape="1">
              <a:gsLst>
                <a:gs pos="0">
                  <a:schemeClr val="bg1"/>
                </a:gs>
                <a:gs pos="56000">
                  <a:schemeClr val="bg1">
                    <a:alpha val="0"/>
                  </a:schemeClr>
                </a:gs>
              </a:gsLst>
              <a:lin ang="27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732" name="任意多边形: 形状 27"/>
          <p:cNvSpPr/>
          <p:nvPr userDrawn="1">
            <p:custDataLst>
              <p:tags r:id="rId9"/>
            </p:custDataLst>
          </p:nvPr>
        </p:nvSpPr>
        <p:spPr>
          <a:xfrm rot="-1800000" flipV="1">
            <a:off x="11101875" y="-459711"/>
            <a:ext cx="1288604" cy="2053526"/>
          </a:xfrm>
          <a:custGeom>
            <a:avLst/>
            <a:gdLst>
              <a:gd name="connsiteX0" fmla="*/ 0 w 1288604"/>
              <a:gd name="connsiteY0" fmla="*/ 2053526 h 2053526"/>
              <a:gd name="connsiteX1" fmla="*/ 1288604 w 1288604"/>
              <a:gd name="connsiteY1" fmla="*/ 1309550 h 2053526"/>
              <a:gd name="connsiteX2" fmla="*/ 532535 w 1288604"/>
              <a:gd name="connsiteY2" fmla="*/ 0 h 2053526"/>
              <a:gd name="connsiteX3" fmla="*/ 205325 w 1288604"/>
              <a:gd name="connsiteY3" fmla="*/ 0 h 2053526"/>
              <a:gd name="connsiteX4" fmla="*/ 90526 w 1288604"/>
              <a:gd name="connsiteY4" fmla="*/ 35066 h 2053526"/>
              <a:gd name="connsiteX5" fmla="*/ 0 w 1288604"/>
              <a:gd name="connsiteY5" fmla="*/ 205325 h 2053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88604" h="2053526">
                <a:moveTo>
                  <a:pt x="0" y="2053526"/>
                </a:moveTo>
                <a:lnTo>
                  <a:pt x="1288604" y="1309550"/>
                </a:lnTo>
                <a:lnTo>
                  <a:pt x="532535" y="0"/>
                </a:lnTo>
                <a:lnTo>
                  <a:pt x="205325" y="0"/>
                </a:lnTo>
                <a:cubicBezTo>
                  <a:pt x="162801" y="0"/>
                  <a:pt x="123296" y="12927"/>
                  <a:pt x="90526" y="35066"/>
                </a:cubicBezTo>
                <a:cubicBezTo>
                  <a:pt x="35909" y="71965"/>
                  <a:pt x="1" y="134452"/>
                  <a:pt x="0" y="205325"/>
                </a:cubicBezTo>
                <a:close/>
              </a:path>
            </a:pathLst>
          </a:custGeom>
          <a:solidFill>
            <a:schemeClr val="bg1">
              <a:alpha val="26000"/>
            </a:schemeClr>
          </a:solidFill>
          <a:ln w="22225">
            <a:gradFill flip="none" rotWithShape="1">
              <a:gsLst>
                <a:gs pos="0">
                  <a:schemeClr val="bg1"/>
                </a:gs>
                <a:gs pos="37000">
                  <a:schemeClr val="bg1">
                    <a:alpha val="0"/>
                  </a:schemeClr>
                </a:gs>
              </a:gsLst>
              <a:lin ang="27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pic>
        <p:nvPicPr>
          <p:cNvPr id="2097169" name="图片 28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 rotWithShape="1">
          <a:blip xmlns:r="http://schemas.openxmlformats.org/officeDocument/2006/relationships" r:embed="rId11">
            <a:alphaModFix amt="22000"/>
          </a:blip>
          <a:srcRect t="47858" r="86828"/>
          <a:stretch>
            <a:fillRect/>
          </a:stretch>
        </p:blipFill>
        <p:spPr>
          <a:xfrm>
            <a:off x="3063875" y="3943350"/>
            <a:ext cx="2066925" cy="2589530"/>
          </a:xfrm>
          <a:prstGeom prst="rect"/>
        </p:spPr>
      </p:pic>
      <p:pic>
        <p:nvPicPr>
          <p:cNvPr id="2097171" name="图片 24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 cstate="print"/>
          <a:srcRect r="69431"/>
          <a:stretch>
            <a:fillRect/>
          </a:stretch>
        </p:blipFill>
        <p:spPr>
          <a:xfrm>
            <a:off x="955040" y="876935"/>
            <a:ext cx="4175760" cy="4742815"/>
          </a:xfrm>
          <a:prstGeom prst="rect"/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7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8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4" name="矩形 38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>
            <a:gsLst>
              <a:gs pos="0">
                <a:schemeClr val="bg2"/>
              </a:gs>
              <a:gs pos="100000">
                <a:schemeClr val="bg2">
                  <a:lumMod val="90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73" name="图片 7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 rotWithShape="1">
          <a:blip xmlns:r="http://schemas.openxmlformats.org/officeDocument/2006/relationships" r:embed="rId3" cstate="print"/>
          <a:srcRect l="70851"/>
          <a:stretch>
            <a:fillRect/>
          </a:stretch>
        </p:blipFill>
        <p:spPr>
          <a:xfrm>
            <a:off x="84239" y="3645603"/>
            <a:ext cx="3743864" cy="3115513"/>
          </a:xfrm>
          <a:prstGeom prst="rect"/>
        </p:spPr>
      </p:pic>
      <p:sp>
        <p:nvSpPr>
          <p:cNvPr id="1048796" name="任意多边形: 形状 20"/>
          <p:cNvSpPr/>
          <p:nvPr userDrawn="1">
            <p:custDataLst>
              <p:tags r:id="rId4"/>
            </p:custDataLst>
          </p:nvPr>
        </p:nvSpPr>
        <p:spPr>
          <a:xfrm rot="1800000">
            <a:off x="7802720" y="2042297"/>
            <a:ext cx="4918716" cy="6479421"/>
          </a:xfrm>
          <a:custGeom>
            <a:avLst/>
            <a:gdLst>
              <a:gd name="connsiteX0" fmla="*/ 108793 w 4918716"/>
              <a:gd name="connsiteY0" fmla="*/ 42142 h 6479421"/>
              <a:gd name="connsiteX1" fmla="*/ 246757 w 4918716"/>
              <a:gd name="connsiteY1" fmla="*/ 0 h 6479421"/>
              <a:gd name="connsiteX2" fmla="*/ 2817393 w 4918716"/>
              <a:gd name="connsiteY2" fmla="*/ 0 h 6479421"/>
              <a:gd name="connsiteX3" fmla="*/ 4918716 w 4918716"/>
              <a:gd name="connsiteY3" fmla="*/ 3639599 h 6479421"/>
              <a:gd name="connsiteX4" fmla="*/ 0 w 4918716"/>
              <a:gd name="connsiteY4" fmla="*/ 6479421 h 6479421"/>
              <a:gd name="connsiteX5" fmla="*/ 0 w 4918716"/>
              <a:gd name="connsiteY5" fmla="*/ 246757 h 6479421"/>
              <a:gd name="connsiteX6" fmla="*/ 108793 w 4918716"/>
              <a:gd name="connsiteY6" fmla="*/ 42142 h 6479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18716" h="6479421">
                <a:moveTo>
                  <a:pt x="108793" y="42142"/>
                </a:moveTo>
                <a:cubicBezTo>
                  <a:pt x="148175" y="15536"/>
                  <a:pt x="195652" y="0"/>
                  <a:pt x="246757" y="0"/>
                </a:cubicBezTo>
                <a:lnTo>
                  <a:pt x="2817393" y="0"/>
                </a:lnTo>
                <a:lnTo>
                  <a:pt x="4918716" y="3639599"/>
                </a:lnTo>
                <a:lnTo>
                  <a:pt x="0" y="6479421"/>
                </a:lnTo>
                <a:lnTo>
                  <a:pt x="0" y="246757"/>
                </a:lnTo>
                <a:cubicBezTo>
                  <a:pt x="1" y="161582"/>
                  <a:pt x="43155" y="86486"/>
                  <a:pt x="108793" y="42142"/>
                </a:cubicBezTo>
                <a:close/>
              </a:path>
            </a:pathLst>
          </a:custGeom>
          <a:solidFill>
            <a:schemeClr val="bg1">
              <a:alpha val="25000"/>
            </a:schemeClr>
          </a:solidFill>
          <a:ln w="22225">
            <a:gradFill flip="none" rotWithShape="1">
              <a:gsLst>
                <a:gs pos="0">
                  <a:schemeClr val="bg1"/>
                </a:gs>
                <a:gs pos="37000">
                  <a:schemeClr val="bg1">
                    <a:alpha val="0"/>
                  </a:schemeClr>
                </a:gs>
              </a:gsLst>
              <a:lin ang="27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798" name="任意多边形: 形状 31"/>
          <p:cNvSpPr/>
          <p:nvPr userDrawn="1">
            <p:custDataLst>
              <p:tags r:id="rId5"/>
            </p:custDataLst>
          </p:nvPr>
        </p:nvSpPr>
        <p:spPr>
          <a:xfrm rot="19800000" flipV="1">
            <a:off x="11131111" y="-459711"/>
            <a:ext cx="1288604" cy="2053526"/>
          </a:xfrm>
          <a:custGeom>
            <a:avLst/>
            <a:gdLst>
              <a:gd name="connsiteX0" fmla="*/ 0 w 1288604"/>
              <a:gd name="connsiteY0" fmla="*/ 2053526 h 2053526"/>
              <a:gd name="connsiteX1" fmla="*/ 1288604 w 1288604"/>
              <a:gd name="connsiteY1" fmla="*/ 1309550 h 2053526"/>
              <a:gd name="connsiteX2" fmla="*/ 532535 w 1288604"/>
              <a:gd name="connsiteY2" fmla="*/ 0 h 2053526"/>
              <a:gd name="connsiteX3" fmla="*/ 205325 w 1288604"/>
              <a:gd name="connsiteY3" fmla="*/ 0 h 2053526"/>
              <a:gd name="connsiteX4" fmla="*/ 90526 w 1288604"/>
              <a:gd name="connsiteY4" fmla="*/ 35066 h 2053526"/>
              <a:gd name="connsiteX5" fmla="*/ 0 w 1288604"/>
              <a:gd name="connsiteY5" fmla="*/ 205325 h 2053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88604" h="2053526">
                <a:moveTo>
                  <a:pt x="0" y="2053526"/>
                </a:moveTo>
                <a:lnTo>
                  <a:pt x="1288604" y="1309550"/>
                </a:lnTo>
                <a:lnTo>
                  <a:pt x="532535" y="0"/>
                </a:lnTo>
                <a:lnTo>
                  <a:pt x="205325" y="0"/>
                </a:lnTo>
                <a:cubicBezTo>
                  <a:pt x="162801" y="0"/>
                  <a:pt x="123296" y="12927"/>
                  <a:pt x="90526" y="35066"/>
                </a:cubicBezTo>
                <a:cubicBezTo>
                  <a:pt x="35909" y="71965"/>
                  <a:pt x="1" y="134452"/>
                  <a:pt x="0" y="205325"/>
                </a:cubicBezTo>
                <a:close/>
              </a:path>
            </a:pathLst>
          </a:custGeom>
          <a:solidFill>
            <a:schemeClr val="bg1">
              <a:alpha val="26000"/>
            </a:schemeClr>
          </a:solidFill>
          <a:ln w="222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800" name="矩形: 圆角 1"/>
          <p:cNvSpPr/>
          <p:nvPr userDrawn="1">
            <p:custDataLst>
              <p:tags r:id="rId6"/>
            </p:custDataLst>
          </p:nvPr>
        </p:nvSpPr>
        <p:spPr>
          <a:xfrm>
            <a:off x="839470" y="1071245"/>
            <a:ext cx="10513060" cy="4691380"/>
          </a:xfrm>
          <a:prstGeom prst="roundRect">
            <a:avLst>
              <a:gd name="adj" fmla="val 10223"/>
            </a:avLst>
          </a:prstGeom>
          <a:solidFill>
            <a:schemeClr val="bg1"/>
          </a:solidFill>
          <a:ln>
            <a:noFill/>
          </a:ln>
          <a:effectLst>
            <a:outerShdw algn="tl" blurRad="254000" dir="2700000" dist="254000" rotWithShape="0">
              <a:schemeClr val="accent1">
                <a:alpha val="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2" name="标题 1"/>
          <p:cNvSpPr>
            <a:spLocks noGrp="1"/>
          </p:cNvSpPr>
          <p:nvPr>
            <p:ph type="ctrTitle" hasCustomPrompt="1"/>
            <p:custDataLst>
              <p:tags r:id="rId7"/>
            </p:custDataLst>
          </p:nvPr>
        </p:nvSpPr>
        <p:spPr>
          <a:xfrm>
            <a:off x="2921635" y="1656080"/>
            <a:ext cx="6348730" cy="1800225"/>
          </a:xfrm>
        </p:spPr>
        <p:txBody>
          <a:bodyPr anchor="b"/>
          <a:lstStyle>
            <a:lvl1pPr algn="ctr">
              <a:lnSpc>
                <a:spcPct val="100000"/>
              </a:lnSpc>
              <a:defRPr sz="6000"/>
            </a:lvl1pPr>
          </a:lstStyle>
          <a:p>
            <a:r>
              <a:rPr altLang="en-US" dirty="0" lang="zh-CN"/>
              <a:t>感谢观看</a:t>
            </a:r>
            <a:endParaRPr altLang="en-US" dirty="0" lang="zh-CN"/>
          </a:p>
        </p:txBody>
      </p:sp>
      <p:sp>
        <p:nvSpPr>
          <p:cNvPr id="1048804" name="副标题 2"/>
          <p:cNvSpPr>
            <a:spLocks noGrp="1"/>
          </p:cNvSpPr>
          <p:nvPr>
            <p:ph type="subTitle" idx="1" hasCustomPrompt="1"/>
            <p:custDataLst>
              <p:tags r:id="rId8"/>
            </p:custDataLst>
          </p:nvPr>
        </p:nvSpPr>
        <p:spPr>
          <a:xfrm>
            <a:off x="2921635" y="3599815"/>
            <a:ext cx="6348730" cy="972185"/>
          </a:xfrm>
        </p:spPr>
        <p:txBody>
          <a:bodyPr>
            <a:noAutofit/>
          </a:bodyPr>
          <a:lstStyle>
            <a:lvl1pPr algn="ctr" indent="0" marL="0">
              <a:lnSpc>
                <a:spcPct val="100000"/>
              </a:lnSpc>
              <a:buNone/>
              <a:defRPr b="1" cap="all" sz="6600" kern="1200" normalizeH="0" spc="0" strike="noStrike" u="none">
                <a:ln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  <a:noFill/>
                <a:latin typeface="+中文标题" charset="0"/>
                <a:ea typeface="+mj-ea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THANK YOU</a:t>
            </a:r>
            <a:endParaRPr altLang="zh-CN" dirty="0" lang="en-US"/>
          </a:p>
        </p:txBody>
      </p:sp>
      <p:sp>
        <p:nvSpPr>
          <p:cNvPr id="1048806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8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0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75" name="图片 10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/>
          <a:srcRect/>
          <a:stretch>
            <a:fillRect/>
          </a:stretch>
        </p:blipFill>
        <p:spPr>
          <a:xfrm>
            <a:off x="9664833" y="521712"/>
            <a:ext cx="2299845" cy="1781062"/>
          </a:xfrm>
          <a:prstGeom prst="rect"/>
        </p:spPr>
      </p:pic>
      <p:pic>
        <p:nvPicPr>
          <p:cNvPr id="2097177" name="图片 16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 rotWithShape="1">
          <a:blip xmlns:r="http://schemas.openxmlformats.org/officeDocument/2006/relationships" r:embed="rId15" cstate="print"/>
          <a:srcRect l="80547" r="12069" b="64856"/>
          <a:stretch>
            <a:fillRect/>
          </a:stretch>
        </p:blipFill>
        <p:spPr>
          <a:xfrm rot="16940163">
            <a:off x="990676" y="3913237"/>
            <a:ext cx="1540041" cy="2320296"/>
          </a:xfrm>
          <a:prstGeom prst="rect"/>
        </p:spPr>
      </p:pic>
      <p:pic>
        <p:nvPicPr>
          <p:cNvPr id="2097179" name="图片 18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 rotWithShape="1">
          <a:blip xmlns:r="http://schemas.openxmlformats.org/officeDocument/2006/relationships" r:embed="rId17" cstate="print"/>
          <a:srcRect t="24245" r="35802"/>
          <a:stretch>
            <a:fillRect/>
          </a:stretch>
        </p:blipFill>
        <p:spPr>
          <a:xfrm>
            <a:off x="932629" y="3141379"/>
            <a:ext cx="1175942" cy="1163579"/>
          </a:xfrm>
          <a:prstGeom prst="rect"/>
        </p:spPr>
      </p:pic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image" Target="../media/image11.png"/><Relationship Id="rId15" Type="http://schemas.openxmlformats.org/officeDocument/2006/relationships/tags" Target="../tags/tag85.xml"/><Relationship Id="rId16" Type="http://schemas.openxmlformats.org/officeDocument/2006/relationships/image" Target="../media/image1.png"/><Relationship Id="rId17" Type="http://schemas.openxmlformats.org/officeDocument/2006/relationships/tags" Target="../tags/tag86.xml"/><Relationship Id="rId18" Type="http://schemas.openxmlformats.org/officeDocument/2006/relationships/tags" Target="../tags/tag87.xml"/><Relationship Id="rId19" Type="http://schemas.openxmlformats.org/officeDocument/2006/relationships/tags" Target="../tags/tag88.xml"/><Relationship Id="rId20" Type="http://schemas.openxmlformats.org/officeDocument/2006/relationships/tags" Target="../tags/tag89.xml"/><Relationship Id="rId21" Type="http://schemas.openxmlformats.org/officeDocument/2006/relationships/tags" Target="../tags/tag90.xml"/><Relationship Id="rId22" Type="http://schemas.openxmlformats.org/officeDocument/2006/relationships/tags" Target="../tags/tag91.xml"/><Relationship Id="rId23" Type="http://schemas.openxmlformats.org/officeDocument/2006/relationships/tags" Target="../tags/tag92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0384" r:id="rId1"/>
    <p:sldLayoutId id="2147490385" r:id="rId2"/>
    <p:sldLayoutId id="2147490386" r:id="rId3"/>
    <p:sldLayoutId id="2147490387" r:id="rId4"/>
    <p:sldLayoutId id="2147490388" r:id="rId5"/>
    <p:sldLayoutId id="2147490389" r:id="rId6"/>
    <p:sldLayoutId id="2147490390" r:id="rId7"/>
    <p:sldLayoutId id="2147490391" r:id="rId8"/>
    <p:sldLayoutId id="2147490392" r:id="rId9"/>
    <p:sldLayoutId id="2147490393" r:id="rId10"/>
    <p:sldLayoutId id="2147490394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矩形 38"/>
          <p:cNvSpPr/>
          <p:nvPr userDrawn="1">
            <p:custDataLst>
              <p:tags r:id="rId12"/>
            </p:custDataLst>
          </p:nvPr>
        </p:nvSpPr>
        <p:spPr>
          <a:xfrm>
            <a:off x="0" y="-1"/>
            <a:ext cx="12192000" cy="6858000"/>
          </a:xfrm>
          <a:prstGeom prst="rect"/>
          <a:gradFill>
            <a:gsLst>
              <a:gs pos="0">
                <a:schemeClr val="bg1"/>
              </a:gs>
              <a:gs pos="40000">
                <a:schemeClr val="bg2"/>
              </a:gs>
              <a:gs pos="100000">
                <a:schemeClr val="bg2">
                  <a:lumMod val="90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3" name="图片 14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 rotWithShape="1">
          <a:blip xmlns:r="http://schemas.openxmlformats.org/officeDocument/2006/relationships" r:embed="rId14" cstate="print"/>
          <a:srcRect l="69062" t="44000" r="10505"/>
          <a:stretch>
            <a:fillRect/>
          </a:stretch>
        </p:blipFill>
        <p:spPr>
          <a:xfrm>
            <a:off x="10553700" y="119037"/>
            <a:ext cx="1638300" cy="1559071"/>
          </a:xfrm>
          <a:prstGeom prst="rect"/>
        </p:spPr>
      </p:pic>
      <p:pic>
        <p:nvPicPr>
          <p:cNvPr id="2097155" name="图片 19"/>
          <p:cNvPicPr>
            <a:picLocks noChangeAspect="1"/>
          </p:cNvPicPr>
          <p:nvPr userDrawn="1">
            <p:custDataLst>
              <p:tags r:id="rId15"/>
            </p:custDataLst>
          </p:nvPr>
        </p:nvPicPr>
        <p:blipFill rotWithShape="1">
          <a:blip xmlns:r="http://schemas.openxmlformats.org/officeDocument/2006/relationships" r:embed="rId16">
            <a:alphaModFix amt="40000"/>
          </a:blip>
          <a:srcRect/>
          <a:stretch>
            <a:fillRect/>
          </a:stretch>
        </p:blipFill>
        <p:spPr>
          <a:xfrm>
            <a:off x="9182100" y="0"/>
            <a:ext cx="1473200" cy="584775"/>
          </a:xfrm>
          <a:prstGeom prst="rect"/>
        </p:spPr>
      </p:pic>
      <p:sp>
        <p:nvSpPr>
          <p:cNvPr id="1048658" name="矩形: 单圆角 4"/>
          <p:cNvSpPr/>
          <p:nvPr userDrawn="1">
            <p:custDataLst>
              <p:tags r:id="rId17"/>
            </p:custDataLst>
          </p:nvPr>
        </p:nvSpPr>
        <p:spPr>
          <a:xfrm flipH="1">
            <a:off x="0" y="1117600"/>
            <a:ext cx="12192000" cy="5740399"/>
          </a:xfrm>
          <a:prstGeom prst="round1Rect">
            <a:avLst>
              <a:gd name="adj" fmla="val 6869"/>
            </a:avLst>
          </a:prstGeom>
          <a:solidFill>
            <a:schemeClr val="bg1"/>
          </a:solidFill>
          <a:ln w="22225">
            <a:gradFill flip="none" rotWithShape="1">
              <a:gsLst>
                <a:gs pos="0">
                  <a:schemeClr val="bg1"/>
                </a:gs>
                <a:gs pos="56000">
                  <a:schemeClr val="bg1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2457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70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0421" r:id="rId1"/>
    <p:sldLayoutId id="2147490422" r:id="rId2"/>
    <p:sldLayoutId id="2147490423" r:id="rId3"/>
    <p:sldLayoutId id="2147490424" r:id="rId4"/>
    <p:sldLayoutId id="2147490425" r:id="rId5"/>
    <p:sldLayoutId id="2147490426" r:id="rId6"/>
    <p:sldLayoutId id="2147490427" r:id="rId7"/>
    <p:sldLayoutId id="2147490428" r:id="rId8"/>
    <p:sldLayoutId id="2147490429" r:id="rId9"/>
    <p:sldLayoutId id="2147490430" r:id="rId10"/>
    <p:sldLayoutId id="2147490431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8.xml"/><Relationship Id="rId2" Type="http://schemas.openxmlformats.org/officeDocument/2006/relationships/tags" Target="../tags/tag99.xml"/><Relationship Id="rId3" Type="http://schemas.openxmlformats.org/officeDocument/2006/relationships/tags" Target="../tags/tag100.xml"/><Relationship Id="rId4" Type="http://schemas.openxmlformats.org/officeDocument/2006/relationships/tags" Target="../tags/tag101.xml"/><Relationship Id="rId5" Type="http://schemas.openxmlformats.org/officeDocument/2006/relationships/tags" Target="../tags/tag102.xml"/><Relationship Id="rId6" Type="http://schemas.openxmlformats.org/officeDocument/2006/relationships/tags" Target="../tags/tag103.xml"/><Relationship Id="rId7" Type="http://schemas.openxmlformats.org/officeDocument/2006/relationships/tags" Target="../tags/tag104.xml"/><Relationship Id="rId8" Type="http://schemas.openxmlformats.org/officeDocument/2006/relationships/tags" Target="../tags/tag105.xml"/><Relationship Id="rId9" Type="http://schemas.openxmlformats.org/officeDocument/2006/relationships/tags" Target="../tags/tag106.xml"/><Relationship Id="rId10" Type="http://schemas.openxmlformats.org/officeDocument/2006/relationships/tags" Target="../tags/tag107.xml"/><Relationship Id="rId11" Type="http://schemas.openxmlformats.org/officeDocument/2006/relationships/tags" Target="../tags/tag108.xml"/><Relationship Id="rId12" Type="http://schemas.openxmlformats.org/officeDocument/2006/relationships/tags" Target="../tags/tag109.xml"/><Relationship Id="rId13" Type="http://schemas.openxmlformats.org/officeDocument/2006/relationships/tags" Target="../tags/tag110.xml"/><Relationship Id="rId14" Type="http://schemas.openxmlformats.org/officeDocument/2006/relationships/tags" Target="../tags/tag111.xml"/><Relationship Id="rId15" Type="http://schemas.openxmlformats.org/officeDocument/2006/relationships/tags" Target="../tags/tag112.xml"/><Relationship Id="rId16" Type="http://schemas.openxmlformats.org/officeDocument/2006/relationships/tags" Target="../tags/tag113.xml"/><Relationship Id="rId17" Type="http://schemas.openxmlformats.org/officeDocument/2006/relationships/tags" Target="../tags/tag114.xml"/><Relationship Id="rId18" Type="http://schemas.openxmlformats.org/officeDocument/2006/relationships/tags" Target="../tags/tag115.xml"/><Relationship Id="rId19" Type="http://schemas.openxmlformats.org/officeDocument/2006/relationships/tags" Target="../tags/tag116.xml"/><Relationship Id="rId20" Type="http://schemas.openxmlformats.org/officeDocument/2006/relationships/tags" Target="../tags/tag117.xml"/><Relationship Id="rId21" Type="http://schemas.openxmlformats.org/officeDocument/2006/relationships/tags" Target="../tags/tag118.xml"/><Relationship Id="rId22" Type="http://schemas.openxmlformats.org/officeDocument/2006/relationships/tags" Target="../tags/tag119.xml"/><Relationship Id="rId23" Type="http://schemas.openxmlformats.org/officeDocument/2006/relationships/tags" Target="../tags/tag120.xml"/><Relationship Id="rId24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tags" Target="../tags/tag129.xml"/><Relationship Id="rId6" Type="http://schemas.openxmlformats.org/officeDocument/2006/relationships/tags" Target="../tags/tag130.xml"/><Relationship Id="rId7" Type="http://schemas.openxmlformats.org/officeDocument/2006/relationships/tags" Target="../tags/tag131.xml"/><Relationship Id="rId8" Type="http://schemas.openxmlformats.org/officeDocument/2006/relationships/tags" Target="../tags/tag132.xml"/><Relationship Id="rId9" Type="http://schemas.openxmlformats.org/officeDocument/2006/relationships/tags" Target="../tags/tag133.xml"/><Relationship Id="rId10" Type="http://schemas.openxmlformats.org/officeDocument/2006/relationships/tags" Target="../tags/tag134.xml"/><Relationship Id="rId11" Type="http://schemas.openxmlformats.org/officeDocument/2006/relationships/tags" Target="../tags/tag135.xml"/><Relationship Id="rId12" Type="http://schemas.openxmlformats.org/officeDocument/2006/relationships/tags" Target="../tags/tag136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tags" Target="../tags/tag149.xml"/><Relationship Id="rId6" Type="http://schemas.openxmlformats.org/officeDocument/2006/relationships/tags" Target="../tags/tag150.xml"/><Relationship Id="rId7" Type="http://schemas.openxmlformats.org/officeDocument/2006/relationships/tags" Target="../tags/tag151.xml"/><Relationship Id="rId8" Type="http://schemas.openxmlformats.org/officeDocument/2006/relationships/tags" Target="../tags/tag152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tags" Target="../tags/tag156.xml"/><Relationship Id="rId5" Type="http://schemas.openxmlformats.org/officeDocument/2006/relationships/tags" Target="../tags/tag157.xml"/><Relationship Id="rId6" Type="http://schemas.openxmlformats.org/officeDocument/2006/relationships/tags" Target="../tags/tag158.xml"/><Relationship Id="rId7" Type="http://schemas.openxmlformats.org/officeDocument/2006/relationships/tags" Target="../tags/tag159.xml"/><Relationship Id="rId8" Type="http://schemas.openxmlformats.org/officeDocument/2006/relationships/tags" Target="../tags/tag160.xml"/><Relationship Id="rId9" Type="http://schemas.openxmlformats.org/officeDocument/2006/relationships/tags" Target="../tags/tag161.xml"/><Relationship Id="rId10" Type="http://schemas.openxmlformats.org/officeDocument/2006/relationships/tags" Target="../tags/tag162.xml"/><Relationship Id="rId11" Type="http://schemas.openxmlformats.org/officeDocument/2006/relationships/tags" Target="../tags/tag163.xml"/><Relationship Id="rId12" Type="http://schemas.openxmlformats.org/officeDocument/2006/relationships/tags" Target="../tags/tag164.xml"/><Relationship Id="rId13" Type="http://schemas.openxmlformats.org/officeDocument/2006/relationships/tags" Target="../tags/tag165.xml"/><Relationship Id="rId14" Type="http://schemas.openxmlformats.org/officeDocument/2006/relationships/tags" Target="../tags/tag166.xml"/><Relationship Id="rId15" Type="http://schemas.openxmlformats.org/officeDocument/2006/relationships/tags" Target="../tags/tag167.xml"/><Relationship Id="rId16" Type="http://schemas.openxmlformats.org/officeDocument/2006/relationships/tags" Target="../tags/tag168.xml"/><Relationship Id="rId17" Type="http://schemas.openxmlformats.org/officeDocument/2006/relationships/tags" Target="../tags/tag169.xml"/><Relationship Id="rId18" Type="http://schemas.openxmlformats.org/officeDocument/2006/relationships/tags" Target="../tags/tag170.xml"/><Relationship Id="rId19" Type="http://schemas.openxmlformats.org/officeDocument/2006/relationships/tags" Target="../tags/tag171.xml"/><Relationship Id="rId20" Type="http://schemas.openxmlformats.org/officeDocument/2006/relationships/tags" Target="../tags/tag172.xml"/><Relationship Id="rId21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tags" Target="../tags/tag176.xml"/><Relationship Id="rId5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tags" Target="../tags/tag180.xml"/><Relationship Id="rId5" Type="http://schemas.openxmlformats.org/officeDocument/2006/relationships/tags" Target="../tags/tag181.xml"/><Relationship Id="rId6" Type="http://schemas.openxmlformats.org/officeDocument/2006/relationships/tags" Target="../tags/tag182.xml"/><Relationship Id="rId7" Type="http://schemas.openxmlformats.org/officeDocument/2006/relationships/tags" Target="../tags/tag183.xml"/><Relationship Id="rId8" Type="http://schemas.openxmlformats.org/officeDocument/2006/relationships/tags" Target="../tags/tag184.xml"/><Relationship Id="rId9" Type="http://schemas.openxmlformats.org/officeDocument/2006/relationships/tags" Target="../tags/tag185.xml"/><Relationship Id="rId10" Type="http://schemas.openxmlformats.org/officeDocument/2006/relationships/tags" Target="../tags/tag186.xml"/><Relationship Id="rId11" Type="http://schemas.openxmlformats.org/officeDocument/2006/relationships/tags" Target="../tags/tag187.xml"/><Relationship Id="rId12" Type="http://schemas.openxmlformats.org/officeDocument/2006/relationships/tags" Target="../tags/tag188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tags" Target="../tags/tag192.xml"/><Relationship Id="rId5" Type="http://schemas.openxmlformats.org/officeDocument/2006/relationships/tags" Target="../tags/tag193.xml"/><Relationship Id="rId6" Type="http://schemas.openxmlformats.org/officeDocument/2006/relationships/tags" Target="../tags/tag194.xml"/><Relationship Id="rId7" Type="http://schemas.openxmlformats.org/officeDocument/2006/relationships/tags" Target="../tags/tag195.xml"/><Relationship Id="rId8" Type="http://schemas.openxmlformats.org/officeDocument/2006/relationships/tags" Target="../tags/tag196.xml"/><Relationship Id="rId9" Type="http://schemas.openxmlformats.org/officeDocument/2006/relationships/tags" Target="../tags/tag197.xml"/><Relationship Id="rId10" Type="http://schemas.openxmlformats.org/officeDocument/2006/relationships/tags" Target="../tags/tag198.xml"/><Relationship Id="rId11" Type="http://schemas.openxmlformats.org/officeDocument/2006/relationships/tags" Target="../tags/tag199.xml"/><Relationship Id="rId12" Type="http://schemas.openxmlformats.org/officeDocument/2006/relationships/tags" Target="../tags/tag200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1.xml"/><Relationship Id="rId2" Type="http://schemas.openxmlformats.org/officeDocument/2006/relationships/tags" Target="../tags/tag202.xml"/><Relationship Id="rId3" Type="http://schemas.openxmlformats.org/officeDocument/2006/relationships/tags" Target="../tags/tag203.xml"/><Relationship Id="rId4" Type="http://schemas.openxmlformats.org/officeDocument/2006/relationships/tags" Target="../tags/tag204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tags" Target="../tags/tag208.xml"/><Relationship Id="rId5" Type="http://schemas.openxmlformats.org/officeDocument/2006/relationships/tags" Target="../tags/tag209.xml"/><Relationship Id="rId6" Type="http://schemas.openxmlformats.org/officeDocument/2006/relationships/tags" Target="../tags/tag210.xml"/><Relationship Id="rId7" Type="http://schemas.openxmlformats.org/officeDocument/2006/relationships/tags" Target="../tags/tag211.xml"/><Relationship Id="rId8" Type="http://schemas.openxmlformats.org/officeDocument/2006/relationships/tags" Target="../tags/tag212.xml"/><Relationship Id="rId9" Type="http://schemas.openxmlformats.org/officeDocument/2006/relationships/tags" Target="../tags/tag213.xml"/><Relationship Id="rId10" Type="http://schemas.openxmlformats.org/officeDocument/2006/relationships/tags" Target="../tags/tag214.xml"/><Relationship Id="rId11" Type="http://schemas.openxmlformats.org/officeDocument/2006/relationships/tags" Target="../tags/tag215.xml"/><Relationship Id="rId12" Type="http://schemas.openxmlformats.org/officeDocument/2006/relationships/tags" Target="../tags/tag216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tags" Target="../tags/tag220.xml"/><Relationship Id="rId5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tags" Target="../tags/tag224.xml"/><Relationship Id="rId5" Type="http://schemas.openxmlformats.org/officeDocument/2006/relationships/tags" Target="../tags/tag225.xml"/><Relationship Id="rId6" Type="http://schemas.openxmlformats.org/officeDocument/2006/relationships/tags" Target="../tags/tag226.xml"/><Relationship Id="rId7" Type="http://schemas.openxmlformats.org/officeDocument/2006/relationships/tags" Target="../tags/tag227.xml"/><Relationship Id="rId8" Type="http://schemas.openxmlformats.org/officeDocument/2006/relationships/tags" Target="../tags/tag228.xml"/><Relationship Id="rId9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tags" Target="../tags/tag232.xml"/><Relationship Id="rId5" Type="http://schemas.openxmlformats.org/officeDocument/2006/relationships/tags" Target="../tags/tag233.xml"/><Relationship Id="rId6" Type="http://schemas.openxmlformats.org/officeDocument/2006/relationships/tags" Target="../tags/tag234.xml"/><Relationship Id="rId7" Type="http://schemas.openxmlformats.org/officeDocument/2006/relationships/tags" Target="../tags/tag235.xml"/><Relationship Id="rId8" Type="http://schemas.openxmlformats.org/officeDocument/2006/relationships/tags" Target="../tags/tag236.xml"/><Relationship Id="rId9" Type="http://schemas.openxmlformats.org/officeDocument/2006/relationships/tags" Target="../tags/tag237.xml"/><Relationship Id="rId10" Type="http://schemas.openxmlformats.org/officeDocument/2006/relationships/tags" Target="../tags/tag238.xml"/><Relationship Id="rId11" Type="http://schemas.openxmlformats.org/officeDocument/2006/relationships/tags" Target="../tags/tag239.xml"/><Relationship Id="rId12" Type="http://schemas.openxmlformats.org/officeDocument/2006/relationships/tags" Target="../tags/tag240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tags" Target="../tags/tag244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tags" Target="../tags/tag248.xml"/><Relationship Id="rId5" Type="http://schemas.openxmlformats.org/officeDocument/2006/relationships/tags" Target="../tags/tag249.xml"/><Relationship Id="rId6" Type="http://schemas.openxmlformats.org/officeDocument/2006/relationships/tags" Target="../tags/tag250.xml"/><Relationship Id="rId7" Type="http://schemas.openxmlformats.org/officeDocument/2006/relationships/tags" Target="../tags/tag251.xml"/><Relationship Id="rId8" Type="http://schemas.openxmlformats.org/officeDocument/2006/relationships/tags" Target="../tags/tag252.xml"/><Relationship Id="rId9" Type="http://schemas.openxmlformats.org/officeDocument/2006/relationships/tags" Target="../tags/tag253.xml"/><Relationship Id="rId10" Type="http://schemas.openxmlformats.org/officeDocument/2006/relationships/tags" Target="../tags/tag254.xml"/><Relationship Id="rId11" Type="http://schemas.openxmlformats.org/officeDocument/2006/relationships/tags" Target="../tags/tag255.xml"/><Relationship Id="rId12" Type="http://schemas.openxmlformats.org/officeDocument/2006/relationships/tags" Target="../tags/tag256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tags" Target="../tags/tag260.xml"/><Relationship Id="rId5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1.xml"/><Relationship Id="rId2" Type="http://schemas.openxmlformats.org/officeDocument/2006/relationships/tags" Target="../tags/tag262.xml"/><Relationship Id="rId3" Type="http://schemas.openxmlformats.org/officeDocument/2006/relationships/tags" Target="../tags/tag263.xml"/><Relationship Id="rId4" Type="http://schemas.openxmlformats.org/officeDocument/2006/relationships/tags" Target="../tags/tag264.xml"/><Relationship Id="rId5" Type="http://schemas.openxmlformats.org/officeDocument/2006/relationships/tags" Target="../tags/tag265.xml"/><Relationship Id="rId6" Type="http://schemas.openxmlformats.org/officeDocument/2006/relationships/tags" Target="../tags/tag266.xml"/><Relationship Id="rId7" Type="http://schemas.openxmlformats.org/officeDocument/2006/relationships/tags" Target="../tags/tag267.xml"/><Relationship Id="rId8" Type="http://schemas.openxmlformats.org/officeDocument/2006/relationships/tags" Target="../tags/tag268.xml"/><Relationship Id="rId9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tags" Target="../tags/tag272.xml"/><Relationship Id="rId5" Type="http://schemas.openxmlformats.org/officeDocument/2006/relationships/tags" Target="../tags/tag273.xml"/><Relationship Id="rId6" Type="http://schemas.openxmlformats.org/officeDocument/2006/relationships/tags" Target="../tags/tag274.xml"/><Relationship Id="rId7" Type="http://schemas.openxmlformats.org/officeDocument/2006/relationships/tags" Target="../tags/tag275.xml"/><Relationship Id="rId8" Type="http://schemas.openxmlformats.org/officeDocument/2006/relationships/tags" Target="../tags/tag276.xml"/><Relationship Id="rId9" Type="http://schemas.openxmlformats.org/officeDocument/2006/relationships/tags" Target="../tags/tag277.xml"/><Relationship Id="rId10" Type="http://schemas.openxmlformats.org/officeDocument/2006/relationships/tags" Target="../tags/tag278.xml"/><Relationship Id="rId11" Type="http://schemas.openxmlformats.org/officeDocument/2006/relationships/tags" Target="../tags/tag279.xml"/><Relationship Id="rId12" Type="http://schemas.openxmlformats.org/officeDocument/2006/relationships/tags" Target="../tags/tag280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1.xml"/><Relationship Id="rId2" Type="http://schemas.openxmlformats.org/officeDocument/2006/relationships/tags" Target="../tags/tag282.xml"/><Relationship Id="rId3" Type="http://schemas.openxmlformats.org/officeDocument/2006/relationships/tags" Target="../tags/tag283.xml"/><Relationship Id="rId4" Type="http://schemas.openxmlformats.org/officeDocument/2006/relationships/tags" Target="../tags/tag284.xml"/><Relationship Id="rId5" Type="http://schemas.openxmlformats.org/officeDocument/2006/relationships/tags" Target="../tags/tag285.xml"/><Relationship Id="rId6" Type="http://schemas.openxmlformats.org/officeDocument/2006/relationships/tags" Target="../tags/tag286.xml"/><Relationship Id="rId7" Type="http://schemas.openxmlformats.org/officeDocument/2006/relationships/tags" Target="../tags/tag287.xml"/><Relationship Id="rId8" Type="http://schemas.openxmlformats.org/officeDocument/2006/relationships/tags" Target="../tags/tag288.xml"/><Relationship Id="rId9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tags" Target="../tags/tag292.xml"/><Relationship Id="rId5" Type="http://schemas.openxmlformats.org/officeDocument/2006/relationships/tags" Target="../tags/tag293.xml"/><Relationship Id="rId6" Type="http://schemas.openxmlformats.org/officeDocument/2006/relationships/tags" Target="../tags/tag294.xml"/><Relationship Id="rId7" Type="http://schemas.openxmlformats.org/officeDocument/2006/relationships/tags" Target="../tags/tag295.xml"/><Relationship Id="rId8" Type="http://schemas.openxmlformats.org/officeDocument/2006/relationships/tags" Target="../tags/tag296.xml"/><Relationship Id="rId9" Type="http://schemas.openxmlformats.org/officeDocument/2006/relationships/tags" Target="../tags/tag297.xml"/><Relationship Id="rId10" Type="http://schemas.openxmlformats.org/officeDocument/2006/relationships/tags" Target="../tags/tag298.xml"/><Relationship Id="rId11" Type="http://schemas.openxmlformats.org/officeDocument/2006/relationships/tags" Target="../tags/tag299.xml"/><Relationship Id="rId12" Type="http://schemas.openxmlformats.org/officeDocument/2006/relationships/tags" Target="../tags/tag300.xml"/><Relationship Id="rId13" Type="http://schemas.openxmlformats.org/officeDocument/2006/relationships/tags" Target="../tags/tag301.xml"/><Relationship Id="rId14" Type="http://schemas.openxmlformats.org/officeDocument/2006/relationships/tags" Target="../tags/tag302.xml"/><Relationship Id="rId15" Type="http://schemas.openxmlformats.org/officeDocument/2006/relationships/tags" Target="../tags/tag303.xml"/><Relationship Id="rId16" Type="http://schemas.openxmlformats.org/officeDocument/2006/relationships/tags" Target="../tags/tag304.xml"/><Relationship Id="rId17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5.xml"/><Relationship Id="rId2" Type="http://schemas.openxmlformats.org/officeDocument/2006/relationships/tags" Target="../tags/tag306.xml"/><Relationship Id="rId3" Type="http://schemas.openxmlformats.org/officeDocument/2006/relationships/tags" Target="../tags/tag307.xml"/><Relationship Id="rId4" Type="http://schemas.openxmlformats.org/officeDocument/2006/relationships/tags" Target="../tags/tag308.xml"/><Relationship Id="rId5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tags" Target="../tags/tag312.xml"/><Relationship Id="rId5" Type="http://schemas.openxmlformats.org/officeDocument/2006/relationships/tags" Target="../tags/tag313.xml"/><Relationship Id="rId6" Type="http://schemas.openxmlformats.org/officeDocument/2006/relationships/tags" Target="../tags/tag314.xml"/><Relationship Id="rId7" Type="http://schemas.openxmlformats.org/officeDocument/2006/relationships/tags" Target="../tags/tag315.xml"/><Relationship Id="rId8" Type="http://schemas.openxmlformats.org/officeDocument/2006/relationships/tags" Target="../tags/tag316.xml"/><Relationship Id="rId9" Type="http://schemas.openxmlformats.org/officeDocument/2006/relationships/tags" Target="../tags/tag317.xml"/><Relationship Id="rId10" Type="http://schemas.openxmlformats.org/officeDocument/2006/relationships/tags" Target="../tags/tag318.xml"/><Relationship Id="rId11" Type="http://schemas.openxmlformats.org/officeDocument/2006/relationships/tags" Target="../tags/tag319.xml"/><Relationship Id="rId12" Type="http://schemas.openxmlformats.org/officeDocument/2006/relationships/tags" Target="../tags/tag320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21.xml"/><Relationship Id="rId2" Type="http://schemas.openxmlformats.org/officeDocument/2006/relationships/tags" Target="../tags/tag322.xml"/><Relationship Id="rId3" Type="http://schemas.openxmlformats.org/officeDocument/2006/relationships/tags" Target="../tags/tag323.xml"/><Relationship Id="rId4" Type="http://schemas.openxmlformats.org/officeDocument/2006/relationships/tags" Target="../tags/tag324.xml"/><Relationship Id="rId5" Type="http://schemas.openxmlformats.org/officeDocument/2006/relationships/tags" Target="../tags/tag325.xml"/><Relationship Id="rId6" Type="http://schemas.openxmlformats.org/officeDocument/2006/relationships/tags" Target="../tags/tag326.xml"/><Relationship Id="rId7" Type="http://schemas.openxmlformats.org/officeDocument/2006/relationships/tags" Target="../tags/tag327.xml"/><Relationship Id="rId8" Type="http://schemas.openxmlformats.org/officeDocument/2006/relationships/tags" Target="../tags/tag328.xml"/><Relationship Id="rId9" Type="http://schemas.openxmlformats.org/officeDocument/2006/relationships/tags" Target="../tags/tag329.xml"/><Relationship Id="rId10" Type="http://schemas.openxmlformats.org/officeDocument/2006/relationships/tags" Target="../tags/tag330.xml"/><Relationship Id="rId11" Type="http://schemas.openxmlformats.org/officeDocument/2006/relationships/tags" Target="../tags/tag331.xml"/><Relationship Id="rId12" Type="http://schemas.openxmlformats.org/officeDocument/2006/relationships/tags" Target="../tags/tag332.xml"/><Relationship Id="rId13" Type="http://schemas.openxmlformats.org/officeDocument/2006/relationships/tags" Target="../tags/tag333.xml"/><Relationship Id="rId14" Type="http://schemas.openxmlformats.org/officeDocument/2006/relationships/tags" Target="../tags/tag334.xml"/><Relationship Id="rId15" Type="http://schemas.openxmlformats.org/officeDocument/2006/relationships/tags" Target="../tags/tag335.xml"/><Relationship Id="rId16" Type="http://schemas.openxmlformats.org/officeDocument/2006/relationships/tags" Target="../tags/tag336.xml"/><Relationship Id="rId17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37.xml"/><Relationship Id="rId2" Type="http://schemas.openxmlformats.org/officeDocument/2006/relationships/tags" Target="../tags/tag338.xml"/><Relationship Id="rId3" Type="http://schemas.openxmlformats.org/officeDocument/2006/relationships/tags" Target="../tags/tag339.xml"/><Relationship Id="rId4" Type="http://schemas.openxmlformats.org/officeDocument/2006/relationships/tags" Target="../tags/tag340.xml"/><Relationship Id="rId5" Type="http://schemas.openxmlformats.org/officeDocument/2006/relationships/tags" Target="../tags/tag341.xml"/><Relationship Id="rId6" Type="http://schemas.openxmlformats.org/officeDocument/2006/relationships/tags" Target="../tags/tag342.xml"/><Relationship Id="rId7" Type="http://schemas.openxmlformats.org/officeDocument/2006/relationships/tags" Target="../tags/tag343.xml"/><Relationship Id="rId8" Type="http://schemas.openxmlformats.org/officeDocument/2006/relationships/tags" Target="../tags/tag344.xml"/><Relationship Id="rId9" Type="http://schemas.openxmlformats.org/officeDocument/2006/relationships/tags" Target="../tags/tag345.xml"/><Relationship Id="rId10" Type="http://schemas.openxmlformats.org/officeDocument/2006/relationships/tags" Target="../tags/tag346.xml"/><Relationship Id="rId11" Type="http://schemas.openxmlformats.org/officeDocument/2006/relationships/tags" Target="../tags/tag347.xml"/><Relationship Id="rId12" Type="http://schemas.openxmlformats.org/officeDocument/2006/relationships/tags" Target="../tags/tag348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49.xml"/><Relationship Id="rId2" Type="http://schemas.openxmlformats.org/officeDocument/2006/relationships/tags" Target="../tags/tag350.xml"/><Relationship Id="rId3" Type="http://schemas.openxmlformats.org/officeDocument/2006/relationships/tags" Target="../tags/tag351.xml"/><Relationship Id="rId4" Type="http://schemas.openxmlformats.org/officeDocument/2006/relationships/tags" Target="../tags/tag352.xml"/><Relationship Id="rId5" Type="http://schemas.openxmlformats.org/officeDocument/2006/relationships/tags" Target="../tags/tag353.xml"/><Relationship Id="rId6" Type="http://schemas.openxmlformats.org/officeDocument/2006/relationships/tags" Target="../tags/tag354.xml"/><Relationship Id="rId7" Type="http://schemas.openxmlformats.org/officeDocument/2006/relationships/tags" Target="../tags/tag355.xml"/><Relationship Id="rId8" Type="http://schemas.openxmlformats.org/officeDocument/2006/relationships/tags" Target="../tags/tag356.xml"/><Relationship Id="rId9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57.xml"/><Relationship Id="rId2" Type="http://schemas.openxmlformats.org/officeDocument/2006/relationships/tags" Target="../tags/tag358.xml"/><Relationship Id="rId3" Type="http://schemas.openxmlformats.org/officeDocument/2006/relationships/tags" Target="../tags/tag359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dk1">
                    <a:lumMod val="75000"/>
                  </a:schemeClr>
                </a:solidFill>
              </a:rPr>
              <a:t>单击此处添加副标题</a:t>
            </a:r>
            <a:endParaRPr altLang="en-US" lang="zh-CN">
              <a:solidFill>
                <a:schemeClr val="dk1">
                  <a:lumMod val="75000"/>
                </a:schemeClr>
              </a:solidFill>
            </a:endParaRPr>
          </a:p>
        </p:txBody>
      </p:sp>
      <p:sp>
        <p:nvSpPr>
          <p:cNvPr id="104865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45820" y="669100"/>
            <a:ext cx="2160000" cy="245745"/>
          </a:xfrm>
        </p:spPr>
        <p:txBody>
          <a:bodyPr/>
          <a:p>
            <a:r>
              <a:rPr altLang="en-US" lang="zh-CN">
                <a:solidFill>
                  <a:schemeClr val="dk1">
                    <a:lumMod val="60000"/>
                    <a:lumOff val="40000"/>
                  </a:schemeClr>
                </a:solidFill>
              </a:rPr>
              <a:t>稻壳学院</a:t>
            </a:r>
            <a:endParaRPr altLang="en-US" lang="zh-CN">
              <a:solidFill>
                <a:schemeClr val="dk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gradFill>
            <a:gsLst>
              <a:gs pos="67000">
                <a:schemeClr val="accent1"/>
              </a:gs>
              <a:gs pos="67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2700000" scaled="0"/>
          </a:gradFill>
        </p:spPr>
        <p:txBody>
          <a:bodyPr/>
          <a:p>
            <a:r>
              <a:rPr altLang="en-US" lang="zh-CN">
                <a:solidFill>
                  <a:schemeClr val="lt1"/>
                </a:solidFill>
              </a:rPr>
              <a:t>汇报人：</a:t>
            </a:r>
            <a:r>
              <a:rPr altLang="zh-CN" lang="en-US">
                <a:solidFill>
                  <a:schemeClr val="lt1"/>
                </a:solidFill>
              </a:rPr>
              <a:t>XX</a:t>
            </a:r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48654" name="标题 1"/>
          <p:cNvSpPr>
            <a:spLocks noGrp="1"/>
          </p:cNvSpPr>
          <p:nvPr>
            <p:ph type="ctrTitle"/>
            <p:custDataLst>
              <p:tags r:id="rId4"/>
            </p:custDataLst>
          </p:nvPr>
        </p:nvSpPr>
        <p:spPr/>
        <p:txBody>
          <a:bodyPr/>
          <a:p>
            <a:r>
              <a:rPr altLang="en-US" lang="zh-CN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rPr>
              <a:t>2024年旅游业智慧旅游服务推广计划</a:t>
            </a:r>
            <a:endParaRPr altLang="en-US" lang="zh-CN">
              <a:gradFill>
                <a:gsLst>
                  <a:gs pos="71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2700000" scaled="0"/>
              </a:gradFill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rPr>
              <a:t>目录</a:t>
            </a:r>
            <a:endParaRPr altLang="en-US" lang="zh-CN">
              <a:gradFill>
                <a:gsLst>
                  <a:gs pos="71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2700000" scaled="0"/>
              </a:gradFill>
            </a:endParaRPr>
          </a:p>
        </p:txBody>
      </p:sp>
      <p:sp>
        <p:nvSpPr>
          <p:cNvPr id="1048834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noFill/>
              </a:rPr>
              <a:t>CONTENTS</a:t>
            </a:r>
            <a:endParaRPr altLang="en-US" lang="zh-CN"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  <a:noFill/>
            </a:endParaRPr>
          </a:p>
        </p:txBody>
      </p:sp>
      <p:cxnSp>
        <p:nvCxnSpPr>
          <p:cNvPr id="3145729" name="直接连接符 17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848995" y="3446145"/>
            <a:ext cx="4919345" cy="0"/>
          </a:xfrm>
          <a:prstGeom prst="line"/>
          <a:ln w="9525">
            <a:solidFill>
              <a:schemeClr val="accent1">
                <a:lumMod val="20000"/>
                <a:lumOff val="8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6" name="项标题"/>
          <p:cNvSpPr txBox="1"/>
          <p:nvPr>
            <p:custDataLst>
              <p:tags r:id="rId4"/>
            </p:custDataLst>
          </p:nvPr>
        </p:nvSpPr>
        <p:spPr>
          <a:xfrm>
            <a:off x="848995" y="2726690"/>
            <a:ext cx="3258820" cy="51371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dk1">
                    <a:lumMod val="75000"/>
                  </a:schemeClr>
                </a:solidFill>
                <a:latin typeface="+mj-ea"/>
                <a:ea typeface="+mj-ea"/>
              </a:rPr>
              <a:t>推广计划背景</a:t>
            </a:r>
            <a:endParaRPr altLang="en-US" b="1" dirty="0" sz="2400" lang="zh-CN" spc="300">
              <a:solidFill>
                <a:schemeClr val="dk1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8" name="序号"/>
          <p:cNvSpPr txBox="1"/>
          <p:nvPr>
            <p:custDataLst>
              <p:tags r:id="rId5"/>
            </p:custDataLst>
          </p:nvPr>
        </p:nvSpPr>
        <p:spPr>
          <a:xfrm>
            <a:off x="4789805" y="2610485"/>
            <a:ext cx="979170" cy="74676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400" lang="en-US">
                <a:gradFill>
                  <a:gsLst>
                    <a:gs pos="60000">
                      <a:schemeClr val="accent1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</a:rPr>
              <a:t>01</a:t>
            </a:r>
            <a:endParaRPr b="1" dirty="0" sz="4400" lang="en-US">
              <a:gradFill>
                <a:gsLst>
                  <a:gs pos="60000">
                    <a:schemeClr val="accent1"/>
                  </a:gs>
                  <a:gs pos="100000">
                    <a:schemeClr val="accent1">
                      <a:lumMod val="20000"/>
                      <a:lumOff val="80000"/>
                    </a:schemeClr>
                  </a:gs>
                </a:gsLst>
                <a:lin ang="2700000" scaled="0"/>
              </a:gradFill>
              <a:latin typeface="+mj-ea"/>
              <a:ea typeface="+mj-ea"/>
            </a:endParaRPr>
          </a:p>
        </p:txBody>
      </p:sp>
      <p:cxnSp>
        <p:nvCxnSpPr>
          <p:cNvPr id="3145731" name="直接连接符 1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5070475" y="3446145"/>
            <a:ext cx="720090" cy="0"/>
          </a:xfrm>
          <a:prstGeom prst="line"/>
          <a:ln w="254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3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6442710" y="3446145"/>
            <a:ext cx="4919345" cy="0"/>
          </a:xfrm>
          <a:prstGeom prst="line"/>
          <a:ln w="9525">
            <a:solidFill>
              <a:schemeClr val="accent1">
                <a:lumMod val="20000"/>
                <a:lumOff val="8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0" name="项标题"/>
          <p:cNvSpPr txBox="1"/>
          <p:nvPr>
            <p:custDataLst>
              <p:tags r:id="rId8"/>
            </p:custDataLst>
          </p:nvPr>
        </p:nvSpPr>
        <p:spPr>
          <a:xfrm>
            <a:off x="6442710" y="2726690"/>
            <a:ext cx="3258820" cy="51371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dk1">
                    <a:lumMod val="75000"/>
                  </a:schemeClr>
                </a:solidFill>
                <a:latin typeface="+mj-ea"/>
                <a:ea typeface="+mj-ea"/>
              </a:rPr>
              <a:t>智慧旅游服务内容</a:t>
            </a:r>
            <a:endParaRPr altLang="en-US" b="1" dirty="0" sz="2400" lang="zh-CN" spc="300">
              <a:solidFill>
                <a:schemeClr val="dk1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序号"/>
          <p:cNvSpPr txBox="1"/>
          <p:nvPr>
            <p:custDataLst>
              <p:tags r:id="rId9"/>
            </p:custDataLst>
          </p:nvPr>
        </p:nvSpPr>
        <p:spPr>
          <a:xfrm>
            <a:off x="10530205" y="2610485"/>
            <a:ext cx="831850" cy="74676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400" lang="en-US">
                <a:gradFill>
                  <a:gsLst>
                    <a:gs pos="60000">
                      <a:schemeClr val="accent1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</a:rPr>
              <a:t>02</a:t>
            </a:r>
            <a:endParaRPr b="1" dirty="0" sz="4400" lang="en-US">
              <a:gradFill>
                <a:gsLst>
                  <a:gs pos="60000">
                    <a:srgbClr val="7022E2"/>
                  </a:gs>
                  <a:gs pos="100000">
                    <a:srgbClr val="A97AEE">
                      <a:lumMod val="60000"/>
                      <a:lumOff val="40000"/>
                    </a:srgbClr>
                  </a:gs>
                </a:gsLst>
                <a:lin ang="2700000" scaled="0"/>
              </a:gradFill>
              <a:latin typeface="+mj-ea"/>
              <a:ea typeface="+mj-ea"/>
            </a:endParaRPr>
          </a:p>
        </p:txBody>
      </p:sp>
      <p:cxnSp>
        <p:nvCxnSpPr>
          <p:cNvPr id="3145735" name="直接连接符 8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10664190" y="3446145"/>
            <a:ext cx="720090" cy="0"/>
          </a:xfrm>
          <a:prstGeom prst="line"/>
          <a:ln w="254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18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848995" y="4795520"/>
            <a:ext cx="4919345" cy="0"/>
          </a:xfrm>
          <a:prstGeom prst="line"/>
          <a:ln w="9525">
            <a:solidFill>
              <a:schemeClr val="accent1">
                <a:lumMod val="20000"/>
                <a:lumOff val="8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4" name="项标题"/>
          <p:cNvSpPr txBox="1"/>
          <p:nvPr>
            <p:custDataLst>
              <p:tags r:id="rId12"/>
            </p:custDataLst>
          </p:nvPr>
        </p:nvSpPr>
        <p:spPr>
          <a:xfrm>
            <a:off x="848995" y="4076700"/>
            <a:ext cx="3258820" cy="51371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dk1">
                    <a:lumMod val="75000"/>
                  </a:schemeClr>
                </a:solidFill>
                <a:latin typeface="+mj-ea"/>
                <a:ea typeface="+mj-ea"/>
              </a:rPr>
              <a:t>推广策略与实施方案</a:t>
            </a:r>
            <a:endParaRPr altLang="en-US" b="1" dirty="0" sz="2400" lang="zh-CN" spc="300">
              <a:solidFill>
                <a:schemeClr val="dk1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序号"/>
          <p:cNvSpPr txBox="1"/>
          <p:nvPr>
            <p:custDataLst>
              <p:tags r:id="rId13"/>
            </p:custDataLst>
          </p:nvPr>
        </p:nvSpPr>
        <p:spPr>
          <a:xfrm>
            <a:off x="4789805" y="3960495"/>
            <a:ext cx="979170" cy="74676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400" lang="en-US">
                <a:gradFill>
                  <a:gsLst>
                    <a:gs pos="60000">
                      <a:schemeClr val="accent1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</a:rPr>
              <a:t>03</a:t>
            </a:r>
            <a:endParaRPr b="1" sz="4400" lang="en-US">
              <a:gradFill>
                <a:gsLst>
                  <a:gs pos="60000">
                    <a:srgbClr val="7022E2"/>
                  </a:gs>
                  <a:gs pos="100000">
                    <a:srgbClr val="A97AEE">
                      <a:lumMod val="60000"/>
                      <a:lumOff val="40000"/>
                    </a:srgbClr>
                  </a:gs>
                </a:gsLst>
                <a:lin ang="2700000" scaled="0"/>
              </a:gradFill>
              <a:latin typeface="+mj-ea"/>
              <a:ea typeface="+mj-ea"/>
            </a:endParaRPr>
          </a:p>
        </p:txBody>
      </p:sp>
      <p:cxnSp>
        <p:nvCxnSpPr>
          <p:cNvPr id="3145739" name="直接连接符 2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5070475" y="4795520"/>
            <a:ext cx="720090" cy="0"/>
          </a:xfrm>
          <a:prstGeom prst="line"/>
          <a:ln w="254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1" name="直接连接符 33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6442710" y="4795520"/>
            <a:ext cx="4919345" cy="0"/>
          </a:xfrm>
          <a:prstGeom prst="line"/>
          <a:ln w="9525">
            <a:solidFill>
              <a:schemeClr val="accent1">
                <a:lumMod val="20000"/>
                <a:lumOff val="8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8" name="项标题"/>
          <p:cNvSpPr txBox="1"/>
          <p:nvPr>
            <p:custDataLst>
              <p:tags r:id="rId16"/>
            </p:custDataLst>
          </p:nvPr>
        </p:nvSpPr>
        <p:spPr>
          <a:xfrm>
            <a:off x="6442710" y="4076700"/>
            <a:ext cx="3258820" cy="51371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dk1">
                    <a:lumMod val="75000"/>
                  </a:schemeClr>
                </a:solidFill>
                <a:latin typeface="+mj-ea"/>
                <a:ea typeface="+mj-ea"/>
              </a:rPr>
              <a:t>预期效果与评估</a:t>
            </a:r>
            <a:endParaRPr altLang="en-US" b="1" dirty="0" sz="2400" lang="zh-CN" spc="300">
              <a:solidFill>
                <a:schemeClr val="dk1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0" name="序号"/>
          <p:cNvSpPr txBox="1"/>
          <p:nvPr>
            <p:custDataLst>
              <p:tags r:id="rId17"/>
            </p:custDataLst>
          </p:nvPr>
        </p:nvSpPr>
        <p:spPr>
          <a:xfrm>
            <a:off x="10530205" y="3960495"/>
            <a:ext cx="831850" cy="74676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400" lang="en-US">
                <a:gradFill>
                  <a:gsLst>
                    <a:gs pos="60000">
                      <a:schemeClr val="accent1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</a:rPr>
              <a:t>04</a:t>
            </a:r>
            <a:endParaRPr b="1" dirty="0" sz="4400" lang="en-US">
              <a:gradFill>
                <a:gsLst>
                  <a:gs pos="60000">
                    <a:srgbClr val="7022E2"/>
                  </a:gs>
                  <a:gs pos="100000">
                    <a:srgbClr val="A97AEE">
                      <a:lumMod val="60000"/>
                      <a:lumOff val="40000"/>
                    </a:srgbClr>
                  </a:gs>
                </a:gsLst>
                <a:lin ang="2700000" scaled="0"/>
              </a:gradFill>
              <a:latin typeface="+mj-ea"/>
              <a:ea typeface="+mj-ea"/>
            </a:endParaRPr>
          </a:p>
        </p:txBody>
      </p:sp>
      <p:cxnSp>
        <p:nvCxnSpPr>
          <p:cNvPr id="3145743" name="直接连接符 9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10664190" y="4795520"/>
            <a:ext cx="720090" cy="0"/>
          </a:xfrm>
          <a:prstGeom prst="line"/>
          <a:ln w="254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2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48995" y="6144260"/>
            <a:ext cx="4919345" cy="0"/>
          </a:xfrm>
          <a:prstGeom prst="line"/>
          <a:ln w="9525">
            <a:solidFill>
              <a:schemeClr val="accent1">
                <a:lumMod val="20000"/>
                <a:lumOff val="8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2" name="项标题"/>
          <p:cNvSpPr txBox="1"/>
          <p:nvPr>
            <p:custDataLst>
              <p:tags r:id="rId20"/>
            </p:custDataLst>
          </p:nvPr>
        </p:nvSpPr>
        <p:spPr>
          <a:xfrm>
            <a:off x="848995" y="5425440"/>
            <a:ext cx="3258820" cy="51371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dk1">
                    <a:lumMod val="75000"/>
                  </a:schemeClr>
                </a:solidFill>
                <a:latin typeface="+mj-ea"/>
                <a:ea typeface="+mj-ea"/>
              </a:rPr>
              <a:t>保障措施与建议</a:t>
            </a:r>
            <a:endParaRPr altLang="en-US" b="1" dirty="0" sz="2400" lang="zh-CN" spc="300">
              <a:solidFill>
                <a:schemeClr val="dk1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4" name="序号"/>
          <p:cNvSpPr txBox="1"/>
          <p:nvPr>
            <p:custDataLst>
              <p:tags r:id="rId21"/>
            </p:custDataLst>
          </p:nvPr>
        </p:nvSpPr>
        <p:spPr>
          <a:xfrm>
            <a:off x="4789805" y="5309235"/>
            <a:ext cx="979170" cy="74676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400" lang="en-US">
                <a:gradFill>
                  <a:gsLst>
                    <a:gs pos="60000">
                      <a:schemeClr val="accent1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</a:rPr>
              <a:t>05</a:t>
            </a:r>
            <a:endParaRPr b="1" sz="4400" lang="en-US">
              <a:gradFill>
                <a:gsLst>
                  <a:gs pos="60000">
                    <a:srgbClr val="7022E2"/>
                  </a:gs>
                  <a:gs pos="100000">
                    <a:srgbClr val="A97AEE">
                      <a:lumMod val="60000"/>
                      <a:lumOff val="40000"/>
                    </a:srgbClr>
                  </a:gs>
                </a:gsLst>
                <a:lin ang="2700000" scaled="0"/>
              </a:gradFill>
              <a:latin typeface="+mj-ea"/>
              <a:ea typeface="+mj-ea"/>
            </a:endParaRPr>
          </a:p>
        </p:txBody>
      </p:sp>
      <p:cxnSp>
        <p:nvCxnSpPr>
          <p:cNvPr id="3145747" name="直接连接符 15"/>
          <p:cNvCxnSpPr>
            <a:cxnSpLocks/>
          </p:cNvCxnSpPr>
          <p:nvPr>
            <p:custDataLst>
              <p:tags r:id="rId22"/>
            </p:custDataLst>
          </p:nvPr>
        </p:nvCxnSpPr>
        <p:spPr>
          <a:xfrm>
            <a:off x="5070475" y="6144260"/>
            <a:ext cx="720090" cy="0"/>
          </a:xfrm>
          <a:prstGeom prst="line"/>
          <a:ln w="254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accent1"/>
                </a:solidFill>
              </a:rPr>
              <a:t>推广计划背景</a:t>
            </a:r>
            <a:endParaRPr altLang="en-US" lang="zh-CN">
              <a:solidFill>
                <a:schemeClr val="accent1"/>
              </a:solidFill>
            </a:endParaRPr>
          </a:p>
        </p:txBody>
      </p:sp>
      <p:sp>
        <p:nvSpPr>
          <p:cNvPr id="1048902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dk1"/>
                </a:solidFill>
              </a:rPr>
              <a:t>章节副标题</a:t>
            </a:r>
            <a:endParaRPr altLang="en-US" lang="zh-CN">
              <a:solidFill>
                <a:schemeClr val="dk1"/>
              </a:solidFill>
            </a:endParaRPr>
          </a:p>
        </p:txBody>
      </p:sp>
      <p:sp>
        <p:nvSpPr>
          <p:cNvPr id="104890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rPr>
              <a:t>01</a:t>
            </a:r>
            <a:endParaRPr altLang="zh-CN" lang="en-US">
              <a:gradFill>
                <a:gsLst>
                  <a:gs pos="71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2700000" scaled="0"/>
              </a:gra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旅游业发展现状</a:t>
            </a:r>
            <a:endParaRPr altLang="en-US" lang="zh-CN"/>
          </a:p>
        </p:txBody>
      </p:sp>
      <p:sp>
        <p:nvSpPr>
          <p:cNvPr id="104896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6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6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旅游人数持续增长，旅游市场不断扩大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6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6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旅游需求多样化，个性化需求日益突出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7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7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旅游服务质量不断提升，旅游体验更加丰富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7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8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智慧旅游成为旅游业发展的新趋势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智慧旅游服务趋势</a:t>
            </a:r>
            <a:endParaRPr altLang="en-US" lang="zh-CN"/>
          </a:p>
        </p:txBody>
      </p:sp>
      <p:sp>
        <p:nvSpPr>
          <p:cNvPr id="104902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2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2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2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3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5G、物联网等技术的普及，为智慧旅游服务提供有力支撑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3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数字化转型加速，智慧旅游成为旅游业发展新趋势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3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消费者需求升级，对旅游体验和服务质量提出更高要求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3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政府政策支持，推动智慧旅游服务在旅游业中的广泛应用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推广计划必要性</a:t>
            </a:r>
            <a:endParaRPr altLang="en-US" lang="zh-CN"/>
          </a:p>
        </p:txBody>
      </p:sp>
      <p:sp>
        <p:nvSpPr>
          <p:cNvPr id="104907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7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8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8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8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智慧旅游服务能够提高游客满意度和忠诚度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8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旅游业发展迅速，需要智慧旅游服务提升行业竞争力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8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推广智慧旅游服务是旅游业未来发展的趋势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9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智慧旅游服务能够促进旅游业与其他产业的融合发展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推广计划目标</a:t>
            </a:r>
            <a:endParaRPr altLang="en-US" lang="zh-CN"/>
          </a:p>
        </p:txBody>
      </p:sp>
      <p:sp>
        <p:nvSpPr>
          <p:cNvPr id="104913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提高旅游服务质量和效率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促进旅游业的数字化转型和升级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5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实现旅游业与其他产业的融合发展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增强游客的旅游体验和满意度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>
                <a:solidFill>
                  <a:schemeClr val="accent1"/>
                </a:solidFill>
              </a:rPr>
              <a:t>智慧旅游服务内容</a:t>
            </a:r>
            <a:endParaRPr altLang="en-US" lang="zh-CN">
              <a:solidFill>
                <a:schemeClr val="accent1"/>
              </a:solidFill>
            </a:endParaRPr>
          </a:p>
        </p:txBody>
      </p:sp>
      <p:sp>
        <p:nvSpPr>
          <p:cNvPr id="104920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dk1"/>
                </a:solidFill>
              </a:rPr>
              <a:t>章节副标题</a:t>
            </a:r>
            <a:endParaRPr altLang="en-US" lang="zh-CN">
              <a:solidFill>
                <a:schemeClr val="dk1"/>
              </a:solidFill>
            </a:endParaRPr>
          </a:p>
        </p:txBody>
      </p:sp>
      <p:sp>
        <p:nvSpPr>
          <p:cNvPr id="1049210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rPr>
              <a:t>02</a:t>
            </a:r>
            <a:endParaRPr altLang="zh-CN" lang="en-US">
              <a:gradFill>
                <a:gsLst>
                  <a:gs pos="71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2700000" scaled="0"/>
              </a:gra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智能导览</a:t>
            </a:r>
            <a:endParaRPr altLang="en-US" lang="zh-CN"/>
          </a:p>
        </p:txBody>
      </p:sp>
      <p:sp>
        <p:nvSpPr>
          <p:cNvPr id="104926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智能导览系统介绍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智能导览系统的功能特点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智能导览系统的应用场景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智能导览系统的优势与未来发展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在线预订</a:t>
            </a:r>
            <a:endParaRPr altLang="en-US" lang="zh-CN"/>
          </a:p>
        </p:txBody>
      </p:sp>
      <p:sp>
        <p:nvSpPr>
          <p:cNvPr id="104932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3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3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4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4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预订成功后，可获得电子凭证，方便快捷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4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在线预订可享受更多优惠和特权，提高旅游体验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4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用户可通过智慧旅游平台进行酒店、机票、门票等预订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5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预订流程简单快捷，可选择多种支付方式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智能行程规划</a:t>
            </a:r>
            <a:endParaRPr altLang="en-US" lang="zh-CN"/>
          </a:p>
        </p:txBody>
      </p:sp>
      <p:sp>
        <p:nvSpPr>
          <p:cNvPr id="1049390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简介：智能行程规划是智慧旅游服务的重要内容之一，通过人工智能技术为游客提供个性化的行程规划和建议。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2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功能特点：智能行程规划可以根据游客的兴趣、偏好和时间等因素，推荐适合的旅游线路和景点，并提供行程安排、交通指南和注意事项等详细信息。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4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技术支持：智能行程规划依托于大数据和人工智能技术，通过分析游客的行为和需求，提供更加精准和个性化的服务。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6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未来发展：随着技术的不断进步和应用，智能行程规划将更加智能化、个性化和便捷化，为游客提供更加优质的旅游体验。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旅游数据分析与运用</a:t>
            </a:r>
            <a:endParaRPr altLang="en-US" lang="zh-CN"/>
          </a:p>
        </p:txBody>
      </p:sp>
      <p:sp>
        <p:nvSpPr>
          <p:cNvPr id="1049436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收集旅游数据：包括游客流量、消费习惯、旅游偏好等信息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8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0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2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分析数据：运用大数据技术对收集的数据进行深入分析，挖掘潜在价值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4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6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8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制定策略：根据数据分析结果，制定有针对性的智慧旅游服务策略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0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2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4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优化服务：持续监测服务效果，根据数据分析结果优化服务内容和质量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6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8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>
                <a:solidFill>
                  <a:schemeClr val="accent1"/>
                </a:solidFill>
              </a:rPr>
              <a:t>推广策略与实施方案</a:t>
            </a:r>
            <a:endParaRPr altLang="en-US" lang="zh-CN">
              <a:solidFill>
                <a:schemeClr val="accent1"/>
              </a:solidFill>
            </a:endParaRPr>
          </a:p>
        </p:txBody>
      </p:sp>
      <p:sp>
        <p:nvSpPr>
          <p:cNvPr id="104949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dk1"/>
                </a:solidFill>
              </a:rPr>
              <a:t>章节副标题</a:t>
            </a:r>
            <a:endParaRPr altLang="en-US" lang="zh-CN">
              <a:solidFill>
                <a:schemeClr val="dk1"/>
              </a:solidFill>
            </a:endParaRPr>
          </a:p>
        </p:txBody>
      </p:sp>
      <p:sp>
        <p:nvSpPr>
          <p:cNvPr id="1049500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rPr>
              <a:t>03</a:t>
            </a:r>
            <a:endParaRPr altLang="zh-CN" lang="en-US">
              <a:gradFill>
                <a:gsLst>
                  <a:gs pos="71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2700000" scaled="0"/>
              </a:gra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线上推广方案</a:t>
            </a:r>
            <a:endParaRPr altLang="en-US" lang="zh-CN"/>
          </a:p>
        </p:txBody>
      </p:sp>
      <p:sp>
        <p:nvSpPr>
          <p:cNvPr id="104955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5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6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6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6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合作与旅游相关的网络红人或意见领袖进行宣传推广。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6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利用社交媒体平台进行推广，如微信、微博等。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6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制作短视频或直播等形式展示旅游目的地和活动，吸引用户关注。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7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利用搜索引擎优化技术提高旅游目的地在搜索引擎中的排名。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线下推广方案</a:t>
            </a:r>
            <a:endParaRPr altLang="en-US" lang="zh-CN"/>
          </a:p>
        </p:txBody>
      </p:sp>
      <p:sp>
        <p:nvSpPr>
          <p:cNvPr id="1049610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12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614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宣传册制作与分发：设计精美的宣传册，通过各种渠道分发给潜在游客。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6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18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20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旅游展览与活动：参加旅游展览会和举办特色旅游活动，吸引游客关注。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2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24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26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媒体合作：与电视台、广播电台、报纸等媒体合作，进行广告宣传和报道。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8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30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32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旅游景点合作：与当地旅游景点合作，共同参与活动和宣传，扩大知名度。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合作推广方案</a:t>
            </a:r>
            <a:endParaRPr altLang="en-US" lang="zh-CN"/>
          </a:p>
        </p:txBody>
      </p:sp>
      <p:sp>
        <p:nvSpPr>
          <p:cNvPr id="104967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合作对象：与各大旅游平台、景区、酒店等建立合作关系，共同推广智慧旅游服务。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合作方式：通过资源共享、互利共赢的方式，实现合作对象的共赢。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推广内容：针对不同合作对象，制定个性化的推广方案，包括智慧旅游服务的特点、优势、使用方法等。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推广渠道：利用线上、线下多种渠道进行推广，包括社交媒体、广告投放、活动策划等。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营销活动策划</a:t>
            </a:r>
            <a:endParaRPr altLang="en-US" lang="zh-CN"/>
          </a:p>
        </p:txBody>
      </p:sp>
      <p:sp>
        <p:nvSpPr>
          <p:cNvPr id="104971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主题活动：策划与执行各类主题活动，吸引游客参与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2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优惠促销：推出各类优惠促销活动，提高游客购买意愿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3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合作推广：与各类旅游企业合作，共同推广智慧旅游服务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3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社交媒体营销：利用社交媒体平台进行宣传推广，扩大知名度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accent1"/>
                </a:solidFill>
              </a:rPr>
              <a:t>预期效果与评估</a:t>
            </a:r>
            <a:endParaRPr altLang="en-US" lang="zh-CN">
              <a:solidFill>
                <a:schemeClr val="accent1"/>
              </a:solidFill>
            </a:endParaRPr>
          </a:p>
        </p:txBody>
      </p:sp>
      <p:sp>
        <p:nvSpPr>
          <p:cNvPr id="1049780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dk1"/>
                </a:solidFill>
              </a:rPr>
              <a:t>章节副标题</a:t>
            </a:r>
            <a:endParaRPr altLang="en-US" lang="zh-CN">
              <a:solidFill>
                <a:schemeClr val="dk1"/>
              </a:solidFill>
            </a:endParaRPr>
          </a:p>
        </p:txBody>
      </p:sp>
      <p:sp>
        <p:nvSpPr>
          <p:cNvPr id="1049782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rPr>
              <a:t>04</a:t>
            </a:r>
            <a:endParaRPr altLang="zh-CN" lang="en-US">
              <a:gradFill>
                <a:gsLst>
                  <a:gs pos="71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2700000" scaled="0"/>
              </a:gra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提高智慧旅游服务覆盖率</a:t>
            </a:r>
            <a:endParaRPr altLang="en-US" lang="zh-CN"/>
          </a:p>
        </p:txBody>
      </p:sp>
      <p:sp>
        <p:nvSpPr>
          <p:cNvPr id="104983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4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4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4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4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增强游客满意度和忠诚度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4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提升旅游服务质量和效率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5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促进旅游产业升级和转型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5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增加旅游收入和市场份额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提升游客满意度</a:t>
            </a:r>
            <a:endParaRPr altLang="en-US" lang="zh-CN"/>
          </a:p>
        </p:txBody>
      </p:sp>
      <p:sp>
        <p:nvSpPr>
          <p:cNvPr id="104989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提升游客体验：通过智慧旅游服务，提供更加便捷、个性化的旅游服务，提高游客的旅游体验。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增强游客忠诚度：通过提供优质的服务和产品，增加游客对旅游目的地的忠诚度，提高游客的复游率。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提升品牌形象：通过智慧旅游服务，提升旅游目的地的品牌形象，提高其在市场上的知名度和美誉度。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促进旅游产业升级：通过智慧旅游服务的推广和应用，推动旅游产业的升级和发展，提高整个行业的竞争力和创新能力。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增加旅游收入与就业机会</a:t>
            </a:r>
            <a:endParaRPr altLang="en-US" lang="zh-CN"/>
          </a:p>
        </p:txBody>
      </p:sp>
      <p:sp>
        <p:nvSpPr>
          <p:cNvPr id="104995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5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5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6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6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评估指标：旅游收入增长率、新增就业岗位数量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6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预期效果：通过智慧旅游服务推广，增加旅游收入和就业机会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6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实施策略：优化旅游产品和服务，提高游客满意度和忠诚度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6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监测与调整：定期评估实施效果，及时调整推广策略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推广计划的可持续性评估</a:t>
            </a:r>
            <a:endParaRPr altLang="en-US" lang="zh-CN"/>
          </a:p>
        </p:txBody>
      </p:sp>
      <p:sp>
        <p:nvSpPr>
          <p:cNvPr id="105000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评估周期：每年进行一次评估，及时发现问题并改进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评估指标：包括游客满意度、服务质量、技术应用等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评估方法：采用问卷调查、数据分析、专家评估等多种方式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评估结果：根据评估结果，对推广计划进行调整和优化，确保可持续性发展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accent1"/>
                </a:solidFill>
              </a:rPr>
              <a:t>保障措施与建议</a:t>
            </a:r>
            <a:endParaRPr altLang="en-US" lang="zh-CN">
              <a:solidFill>
                <a:schemeClr val="accent1"/>
              </a:solidFill>
            </a:endParaRPr>
          </a:p>
        </p:txBody>
      </p:sp>
      <p:sp>
        <p:nvSpPr>
          <p:cNvPr id="105007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dk1"/>
                </a:solidFill>
              </a:rPr>
              <a:t>章节副标题</a:t>
            </a:r>
            <a:endParaRPr altLang="en-US" lang="zh-CN">
              <a:solidFill>
                <a:schemeClr val="dk1"/>
              </a:solidFill>
            </a:endParaRPr>
          </a:p>
        </p:txBody>
      </p:sp>
      <p:sp>
        <p:nvSpPr>
          <p:cNvPr id="1050080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rPr>
              <a:t>05</a:t>
            </a:r>
            <a:endParaRPr altLang="zh-CN" lang="en-US">
              <a:gradFill>
                <a:gsLst>
                  <a:gs pos="71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2700000" scaled="0"/>
              </a:gra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加强政策支持与引导</a:t>
            </a:r>
            <a:endParaRPr altLang="en-US" lang="zh-CN"/>
          </a:p>
        </p:txBody>
      </p:sp>
      <p:sp>
        <p:nvSpPr>
          <p:cNvPr id="105013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3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4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制定智慧旅游服务相关政策，明确发展方向和目标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4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4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4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加大对智慧旅游服务企业的支持力度，提供税收优惠、资金扶持等政策措施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4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5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建立健全智慧旅游服务标准体系，提高行业整体水平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5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5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加强政策宣传与培训，提高政策知晓率和执行力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完善基础设施建设</a:t>
            </a:r>
            <a:endParaRPr altLang="en-US" lang="zh-CN"/>
          </a:p>
        </p:txBody>
      </p:sp>
      <p:sp>
        <p:nvSpPr>
          <p:cNvPr id="105019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0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0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0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加强旅游交通建设，提高旅游交通便利性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0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建设智慧旅游服务网络，实现全覆盖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提升旅游景区基础设施，提高游客满意度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完善旅游安全保障体系，确保游客安全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提升服务品质与安全保障</a:t>
            </a:r>
            <a:endParaRPr altLang="en-US" lang="zh-CN"/>
          </a:p>
        </p:txBody>
      </p:sp>
      <p:sp>
        <p:nvSpPr>
          <p:cNvPr id="105026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7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7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建立完善的客户服务体系，提供高品质的旅游服务。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7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7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加强旅游安全监管，完善旅游保险制度。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8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8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提升旅游从业人员的专业素质和服务水平。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8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9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推广智慧旅游服务，提高旅游服务效率与质量。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加强智慧旅游人才培养与引进</a:t>
            </a:r>
            <a:endParaRPr altLang="en-US" lang="zh-CN"/>
          </a:p>
        </p:txBody>
      </p:sp>
      <p:sp>
        <p:nvSpPr>
          <p:cNvPr id="105033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3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3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3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3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引进优秀人才：从国内外引进在智慧旅游领域有丰富经验和突出成绩的优秀人才，为旅游业注入新的活力。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4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培养专业人才：通过高校合作、培训课程等方式培养具备智慧旅游知识和技能的专门人才。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4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建立人才库：建立智慧旅游人才库，为旅游企业提供专业人才支持和服务。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4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激励创新：鼓励和支持智慧旅游人才在产品开发、服务创新等方面发挥创造力，推动旅游业转型升级。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82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/>
          <a:p>
            <a:r>
              <a:rPr altLang="zh-CN" lang="en-US">
                <a:noFill/>
              </a:rPr>
              <a:t>Thank you</a:t>
            </a:r>
            <a:endParaRPr altLang="zh-CN" lang="en-US">
              <a:noFill/>
            </a:endParaRPr>
          </a:p>
        </p:txBody>
      </p:sp>
      <p:sp>
        <p:nvSpPr>
          <p:cNvPr id="1050384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dk1"/>
                </a:solidFill>
              </a:rPr>
              <a:t>感谢观看</a:t>
            </a:r>
            <a:endParaRPr altLang="en-US" lang="zh-CN">
              <a:solidFill>
                <a:schemeClr val="dk1"/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5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5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b*1"/>
  <p:tag name="KSO_WM_UNIT_LAYERLEVEL" val="1"/>
  <p:tag name="KSO_WM_TAG_VERSION" val="1.0"/>
  <p:tag name="KSO_WM_BEAUTIFY_FLAG" val="#wm#"/>
  <p:tag name="KSO_WM_UNIT_PRESET_TEXT" val="添加副标题"/>
  <p:tag name="KSO_WM_UNIT_NOCLEAR" val="0"/>
  <p:tag name="KSO_WM_UNIT_TYPE" val="b"/>
  <p:tag name="KSO_WM_UNIT_INDEX" val="1"/>
  <p:tag name="KSO_WM_UNIT_ISCONTENTSTITLE" val="0"/>
  <p:tag name="KSO_WM_UNIT_ISNUMDGMTITLE" val="0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273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1230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1230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30"/>
  <p:tag name="KSO_WM_SPECIAL_SOURCE" val="bdnull"/>
  <p:tag name="KSO_WM_TEMPLATE_THUMBS_INDEX" val="1、9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30_1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TEXT_FILL_FORE_SCHEMECOLOR_INDEX_BRIGHTNESS" val="0.4"/>
  <p:tag name="KSO_WM_UNIT_TEXT_FILL_FORE_SCHEMECOLOR_INDEX" val="13"/>
  <p:tag name="KSO_WM_UNIT_TEXT_FILL_TYPE" val="1"/>
  <p:tag name="KSO_WM_UNIT_PRESET_TEXT" val="单击此处添加副标题"/>
</p:tagLst>
</file>

<file path=ppt/tags/tag94.xml><?xml version="1.0" encoding="utf-8"?>
<p:tagLst xmlns:p="http://schemas.openxmlformats.org/presentationml/2006/main"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5"/>
  <p:tag name="KSO_WM_UNIT_ID" val="custom20231230_1*f*5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SUBTYPE" val="g"/>
  <p:tag name="KSO_WM_UNIT_TEXT_FILL_FORE_SCHEMECOLOR_INDEX_BRIGHTNESS" val="0.4"/>
  <p:tag name="KSO_WM_UNIT_TEXT_FILL_FORE_SCHEMECOLOR_INDEX" val="13"/>
  <p:tag name="KSO_WM_UNIT_TEXT_FILL_TYPE" val="1"/>
  <p:tag name="KSO_WM_UNIT_PRESET_TEXT" val="稻壳学院"/>
</p:tagLst>
</file>

<file path=ppt/tags/tag95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4"/>
  <p:tag name="KSO_WM_UNIT_ID" val="custom20231230_1*f*4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FILL_FORE_SCHEMECOLOR_INDEX_1_BRIGHTNESS" val="0"/>
  <p:tag name="KSO_WM_UNIT_FILL_FORE_SCHEMECOLOR_INDEX_1" val="5"/>
  <p:tag name="KSO_WM_UNIT_FILL_FORE_SCHEMECOLOR_INDEX_1_POS" val="0.67"/>
  <p:tag name="KSO_WM_UNIT_FILL_FORE_SCHEMECOLOR_INDEX_1_TRANS" val="0"/>
  <p:tag name="KSO_WM_UNIT_FILL_FORE_SCHEMECOLOR_INDEX_2_BRIGHTNESS" val="0.4"/>
  <p:tag name="KSO_WM_UNIT_FILL_FORE_SCHEMECOLOR_INDEX_2" val="5"/>
  <p:tag name="KSO_WM_UNIT_FILL_FORE_SCHEMECOLOR_INDEX_2_POS" val="1"/>
  <p:tag name="KSO_WM_UNIT_FILL_FORE_SCHEMECOLOR_INDEX_2_TRANS" val="0"/>
  <p:tag name="KSO_WM_UNIT_FILL_GRADIENT_TYPE" val="0"/>
  <p:tag name="KSO_WM_UNIT_FILL_GRADIENT_ANGLE" val="45"/>
  <p:tag name="KSO_WM_UNIT_FILL_GRADIENT_DIRECTION" val="0"/>
  <p:tag name="KSO_WM_UNIT_FILL_TYPE" val="3"/>
  <p:tag name="KSO_WM_UNIT_TEXT_FILL_FORE_SCHEMECOLOR_INDEX_BRIGHTNESS" val="0"/>
  <p:tag name="KSO_WM_UNIT_TEXT_FILL_FORE_SCHEMECOLOR_INDEX" val="14"/>
  <p:tag name="KSO_WM_UNIT_TEXT_FILL_TYPE" val="1"/>
  <p:tag name="KSO_WM_UNIT_PRESET_TEXT" val="汇报人：WPS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30_1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PRESET_TEXT" val="单击此处 添加文档标题"/>
</p:tagLst>
</file>

<file path=ppt/tags/tag97.xml><?xml version="1.0" encoding="utf-8"?>
<p:tagLst xmlns:p="http://schemas.openxmlformats.org/presentationml/2006/main">
  <p:tag name="KSO_WM_SLIDE_ID" val="custom2023123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30"/>
  <p:tag name="KSO_WM_SLIDE_LAYOUT" val="a_b_f"/>
  <p:tag name="KSO_WM_SLIDE_LAYOUT_CNT" val="1_1_2"/>
  <p:tag name="KSO_WM_SLIDE_TYPE" val="title"/>
  <p:tag name="KSO_WM_SLIDE_SUBTYPE" val="pureTxt"/>
  <p:tag name="KSO_WM_SPECIAL_SOURCE" val="bdnull"/>
  <p:tag name="KSO_WM_TEMPLATE_THUMBS_INDEX" val="1、9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5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5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UNIT_TEXT_FORE_SCHEMECOLOR_INDEX_BRIGHTNESS" val="0.4"/>
  <p:tag name="KSO_WM_UNIT_TEXT_FORE_SCHEMECOLOR_INDEX" val="5"/>
  <p:tag name="KSO_WM_UNIT_TEXT_LINE_FILL_TYPE" val="2"/>
  <p:tag name="KSO_WM_DIAGRAM_GROUP_CODE" val="l1-1"/>
  <p:tag name="KSO_WM_UNIT_PRESET_TEXT" val="CONTENTS"/>
</p:tagLst>
</file>

<file path=ppt/tags/tag100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5*l_h_i*1_1_2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30_5*l_h_a*1_1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3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30_5*l_h_i*1_1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1_BRIGHTNESS" val="0"/>
  <p:tag name="KSO_WM_UNIT_TEXT_FILL_FORE_SCHEMECOLOR_INDEX_1" val="5"/>
  <p:tag name="KSO_WM_UNIT_TEXT_FILL_FORE_SCHEMECOLOR_INDEX_1_POS" val="0.6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6000000238418579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5*l_h_i*1_1_3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5*l_h_i*1_2_2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30_5*l_h_a*1_2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3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30_5*l_h_i*1_2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1_BRIGHTNESS" val="0"/>
  <p:tag name="KSO_WM_UNIT_TEXT_FILL_FORE_SCHEMECOLOR_INDEX_1" val="5"/>
  <p:tag name="KSO_WM_UNIT_TEXT_FILL_FORE_SCHEMECOLOR_INDEX_1_POS" val="0.6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6000000238418579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5*l_h_i*1_2_3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8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5*l_h_i*1_3_2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30_5*l_h_a*1_3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3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30_5*l_h_i*1_3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1_BRIGHTNESS" val="0"/>
  <p:tag name="KSO_WM_UNIT_TEXT_FILL_FORE_SCHEMECOLOR_INDEX_1" val="5"/>
  <p:tag name="KSO_WM_UNIT_TEXT_FILL_FORE_SCHEMECOLOR_INDEX_1_POS" val="0.6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6000000238418579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5*l_h_i*1_3_3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2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5*l_h_i*1_4_2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30_5*l_h_a*1_4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3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30_5*l_h_i*1_4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1_BRIGHTNESS" val="0"/>
  <p:tag name="KSO_WM_UNIT_TEXT_FILL_FORE_SCHEMECOLOR_INDEX_1" val="5"/>
  <p:tag name="KSO_WM_UNIT_TEXT_FILL_FORE_SCHEMECOLOR_INDEX_1_POS" val="0.6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6000000238418579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5*l_h_i*1_4_3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5*l_h_i*1_5_2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30_5*l_h_a*1_5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3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30_5*l_h_i*1_5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1_BRIGHTNESS" val="0"/>
  <p:tag name="KSO_WM_UNIT_TEXT_FILL_FORE_SCHEMECOLOR_INDEX_1" val="5"/>
  <p:tag name="KSO_WM_UNIT_TEXT_FILL_FORE_SCHEMECOLOR_INDEX_1_POS" val="0.6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6000000238418579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5*l_h_i*1_5_3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0.xml><?xml version="1.0" encoding="utf-8"?>
<p:tagLst xmlns:p="http://schemas.openxmlformats.org/presentationml/2006/main">
  <p:tag name="KSO_WM_SLIDE_ID" val="custom20231230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1230"/>
  <p:tag name="KSO_WM_SLIDE_LAYOUT" val="a_b_l"/>
  <p:tag name="KSO_WM_SLIDE_LAYOUT_CNT" val="1_1_1"/>
  <p:tag name="KSO_WM_SLIDE_TYPE" val="contents"/>
  <p:tag name="KSO_WM_SLIDE_SUBTYPE" val="diag"/>
  <p:tag name="KSO_WM_SPECIAL_SOURCE" val="bdnull"/>
  <p:tag name="KSO_WM_DIAGRAM_GROUP_CODE" val="l1-1"/>
  <p:tag name="KSO_WM_SLIDE_DIAGTYPE" val="l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TEXT_FILL_FORE_SCHEMECOLOR_INDEX_BRIGHTNESS" val="0"/>
  <p:tag name="KSO_WM_UNIT_TEXT_FILL_FORE_SCHEMECOLOR_INDEX" val="13"/>
  <p:tag name="KSO_WM_UNIT_TEXT_FILL_TYPE" val="1"/>
  <p:tag name="KSO_WM_UNIT_PRESET_TEXT" val="章节副标题"/>
</p:tagLst>
</file>

<file path=ppt/tags/tag12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30_7*e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TEXT_FILL_FORE_SCHEMECOLOR_INDEX_1_BRIGHTNESS" val="0"/>
  <p:tag name="KSO_WM_UNIT_TEXT_FILL_FORE_SCHEMECOLOR_INDEX_1" val="5"/>
  <p:tag name="KSO_WM_UNIT_TEXT_FILL_FORE_SCHEMECOLOR_INDEX_1_POS" val="0.71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UNIT_PRESET_TEXT" val="01"/>
</p:tagLst>
</file>

<file path=ppt/tags/tag124.xml><?xml version="1.0" encoding="utf-8"?>
<p:tagLst xmlns:p="http://schemas.openxmlformats.org/presentationml/2006/main">
  <p:tag name="KSO_WM_SLIDE_ID" val="custom2023123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30"/>
  <p:tag name="KSO_WM_SLIDE_TYPE" val="sectionTitle"/>
  <p:tag name="KSO_WM_SLIDE_SUBTYPE" val="pureTxt"/>
  <p:tag name="KSO_WM_SLIDE_LAYOUT" val="a_b_e"/>
  <p:tag name="KSO_WM_SLIDE_LAYOUT_CNT" val="1_1_1"/>
  <p:tag name="KSO_WM_SPECIAL_SOURCE" val="bdnull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TEXT_FILL_FORE_SCHEMECOLOR_INDEX_BRIGHTNESS" val="0"/>
  <p:tag name="KSO_WM_UNIT_TEXT_FILL_FORE_SCHEMECOLOR_INDEX" val="13"/>
  <p:tag name="KSO_WM_UNIT_TEXT_FILL_TYPE" val="1"/>
  <p:tag name="KSO_WM_UNIT_PRESET_TEXT" val="章节副标题"/>
</p:tagLst>
</file>

<file path=ppt/tags/tag17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30_7*e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TEXT_FILL_FORE_SCHEMECOLOR_INDEX_1_BRIGHTNESS" val="0"/>
  <p:tag name="KSO_WM_UNIT_TEXT_FILL_FORE_SCHEMECOLOR_INDEX_1" val="5"/>
  <p:tag name="KSO_WM_UNIT_TEXT_FILL_FORE_SCHEMECOLOR_INDEX_1_POS" val="0.71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UNIT_PRESET_TEXT" val="02"/>
</p:tagLst>
</file>

<file path=ppt/tags/tag176.xml><?xml version="1.0" encoding="utf-8"?>
<p:tagLst xmlns:p="http://schemas.openxmlformats.org/presentationml/2006/main">
  <p:tag name="KSO_WM_SLIDE_ID" val="custom2023123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30"/>
  <p:tag name="KSO_WM_SLIDE_TYPE" val="sectionTitle"/>
  <p:tag name="KSO_WM_SLIDE_SUBTYPE" val="pureTxt"/>
  <p:tag name="KSO_WM_SLIDE_LAYOUT" val="a_b_e"/>
  <p:tag name="KSO_WM_SLIDE_LAYOUT_CNT" val="1_1_1"/>
  <p:tag name="KSO_WM_SPECIAL_SOURCE" val="bdnull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TEXT_FILL_FORE_SCHEMECOLOR_INDEX_BRIGHTNESS" val="0"/>
  <p:tag name="KSO_WM_UNIT_TEXT_FILL_FORE_SCHEMECOLOR_INDEX" val="13"/>
  <p:tag name="KSO_WM_UNIT_TEXT_FILL_TYPE" val="1"/>
  <p:tag name="KSO_WM_UNIT_PRESET_TEXT" val="章节副标题"/>
</p:tagLst>
</file>

<file path=ppt/tags/tag21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30_7*e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TEXT_FILL_FORE_SCHEMECOLOR_INDEX_1_BRIGHTNESS" val="0"/>
  <p:tag name="KSO_WM_UNIT_TEXT_FILL_FORE_SCHEMECOLOR_INDEX_1" val="5"/>
  <p:tag name="KSO_WM_UNIT_TEXT_FILL_FORE_SCHEMECOLOR_INDEX_1_POS" val="0.71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UNIT_PRESET_TEXT" val="03"/>
</p:tagLst>
</file>

<file path=ppt/tags/tag220.xml><?xml version="1.0" encoding="utf-8"?>
<p:tagLst xmlns:p="http://schemas.openxmlformats.org/presentationml/2006/main">
  <p:tag name="KSO_WM_SLIDE_ID" val="custom2023123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30"/>
  <p:tag name="KSO_WM_SLIDE_TYPE" val="sectionTitle"/>
  <p:tag name="KSO_WM_SLIDE_SUBTYPE" val="pureTxt"/>
  <p:tag name="KSO_WM_SLIDE_LAYOUT" val="a_b_e"/>
  <p:tag name="KSO_WM_SLIDE_LAYOUT_CNT" val="1_1_1"/>
  <p:tag name="KSO_WM_SPECIAL_SOURCE" val="bdnull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TEXT_FILL_FORE_SCHEMECOLOR_INDEX_BRIGHTNESS" val="0"/>
  <p:tag name="KSO_WM_UNIT_TEXT_FILL_FORE_SCHEMECOLOR_INDEX" val="13"/>
  <p:tag name="KSO_WM_UNIT_TEXT_FILL_TYPE" val="1"/>
  <p:tag name="KSO_WM_UNIT_PRESET_TEXT" val="章节副标题"/>
</p:tagLst>
</file>

<file path=ppt/tags/tag25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30_7*e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TEXT_FILL_FORE_SCHEMECOLOR_INDEX_1_BRIGHTNESS" val="0"/>
  <p:tag name="KSO_WM_UNIT_TEXT_FILL_FORE_SCHEMECOLOR_INDEX_1" val="5"/>
  <p:tag name="KSO_WM_UNIT_TEXT_FILL_FORE_SCHEMECOLOR_INDEX_1_POS" val="0.71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UNIT_PRESET_TEXT" val="04"/>
</p:tagLst>
</file>

<file path=ppt/tags/tag260.xml><?xml version="1.0" encoding="utf-8"?>
<p:tagLst xmlns:p="http://schemas.openxmlformats.org/presentationml/2006/main">
  <p:tag name="KSO_WM_SLIDE_ID" val="custom2023123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30"/>
  <p:tag name="KSO_WM_SLIDE_TYPE" val="sectionTitle"/>
  <p:tag name="KSO_WM_SLIDE_SUBTYPE" val="pureTxt"/>
  <p:tag name="KSO_WM_SLIDE_LAYOUT" val="a_b_e"/>
  <p:tag name="KSO_WM_SLIDE_LAYOUT_CNT" val="1_1_1"/>
  <p:tag name="KSO_WM_SPECIAL_SOURCE" val="bdnull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TEXT_FILL_FORE_SCHEMECOLOR_INDEX_BRIGHTNESS" val="0"/>
  <p:tag name="KSO_WM_UNIT_TEXT_FILL_FORE_SCHEMECOLOR_INDEX" val="13"/>
  <p:tag name="KSO_WM_UNIT_TEXT_FILL_TYPE" val="1"/>
  <p:tag name="KSO_WM_UNIT_PRESET_TEXT" val="章节副标题"/>
</p:tagLst>
</file>

<file path=ppt/tags/tag30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30_7*e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TEXT_FILL_FORE_SCHEMECOLOR_INDEX_1_BRIGHTNESS" val="0"/>
  <p:tag name="KSO_WM_UNIT_TEXT_FILL_FORE_SCHEMECOLOR_INDEX_1" val="5"/>
  <p:tag name="KSO_WM_UNIT_TEXT_FILL_FORE_SCHEMECOLOR_INDEX_1_POS" val="0.71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UNIT_PRESET_TEXT" val="05"/>
</p:tagLst>
</file>

<file path=ppt/tags/tag308.xml><?xml version="1.0" encoding="utf-8"?>
<p:tagLst xmlns:p="http://schemas.openxmlformats.org/presentationml/2006/main">
  <p:tag name="KSO_WM_SLIDE_ID" val="custom2023123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30"/>
  <p:tag name="KSO_WM_SLIDE_TYPE" val="sectionTitle"/>
  <p:tag name="KSO_WM_SLIDE_SUBTYPE" val="pureTxt"/>
  <p:tag name="KSO_WM_SLIDE_LAYOUT" val="a_b_e"/>
  <p:tag name="KSO_WM_SLIDE_LAYOUT_CNT" val="1_1_1"/>
  <p:tag name="KSO_WM_SPECIAL_SOURCE" val="bdnull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9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Thank you"/>
</p:tagLst>
</file>

<file path=ppt/tags/tag358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1230_9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59.xml><?xml version="1.0" encoding="utf-8"?>
<p:tagLst xmlns:p="http://schemas.openxmlformats.org/presentationml/2006/main">
  <p:tag name="KSO_WM_SLIDE_ID" val="custom2023123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30"/>
  <p:tag name="KSO_WM_SLIDE_TYPE" val="endPage"/>
  <p:tag name="KSO_WM_SLIDE_SUBTYPE" val="pureTxt"/>
  <p:tag name="KSO_WM_SLIDE_LAYOUT" val="a_b"/>
  <p:tag name="KSO_WM_SLIDE_LAYOUT_CNT" val="1_1"/>
  <p:tag name="KSO_WM_SPECIAL_SOURCE" val="bdnull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紫色商务">
      <a:dk1>
        <a:srgbClr val="333333"/>
      </a:dk1>
      <a:lt1>
        <a:srgbClr val="FFFFFF"/>
      </a:lt1>
      <a:dk2>
        <a:srgbClr val="1A0C1E"/>
      </a:dk2>
      <a:lt2>
        <a:srgbClr val="F7EDFD"/>
      </a:lt2>
      <a:accent1>
        <a:srgbClr val="7022E2"/>
      </a:accent1>
      <a:accent2>
        <a:srgbClr val="DC6FFB"/>
      </a:accent2>
      <a:accent3>
        <a:srgbClr val="2F43FF"/>
      </a:accent3>
      <a:accent4>
        <a:srgbClr val="BF45AE"/>
      </a:accent4>
      <a:accent5>
        <a:srgbClr val="AB7859"/>
      </a:accent5>
      <a:accent6>
        <a:srgbClr val="A239ED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2024-01-05T08:54:51Z</dcterms:created>
  <dcterms:modified xsi:type="dcterms:W3CDTF">2024-01-05T08:54:51Z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b9cb7387c6f64cf1b3dbe0d090308b91_21</vt:lpwstr>
  </property>
</Properties>
</file>