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956" r:id="rId1"/>
    <p:sldMasterId id="2147488993" r:id="rId2"/>
  </p:sldMasterIdLst>
  <p:notesMasterIdLst>
    <p:notesMasterId r:id="rId3"/>
  </p:notesMasterIdLst>
  <p:sldIdLst>
    <p:sldId id="2662" r:id="rId4"/>
    <p:sldId id="2665" r:id="rId5"/>
    <p:sldId id="2669" r:id="rId6"/>
    <p:sldId id="2673" r:id="rId7"/>
    <p:sldId id="2676" r:id="rId8"/>
    <p:sldId id="2679" r:id="rId9"/>
    <p:sldId id="2683" r:id="rId10"/>
    <p:sldId id="2687" r:id="rId11"/>
    <p:sldId id="2690" r:id="rId12"/>
    <p:sldId id="2693" r:id="rId13"/>
    <p:sldId id="2696" r:id="rId14"/>
    <p:sldId id="2700" r:id="rId15"/>
    <p:sldId id="2704" r:id="rId16"/>
    <p:sldId id="2707" r:id="rId17"/>
    <p:sldId id="2710" r:id="rId18"/>
    <p:sldId id="2713" r:id="rId19"/>
    <p:sldId id="2717" r:id="rId20"/>
    <p:sldId id="2721" r:id="rId21"/>
    <p:sldId id="2724" r:id="rId22"/>
    <p:sldId id="2727" r:id="rId23"/>
    <p:sldId id="2730" r:id="rId24"/>
    <p:sldId id="2734" r:id="rId25"/>
    <p:sldId id="2738" r:id="rId26"/>
    <p:sldId id="2741" r:id="rId27"/>
    <p:sldId id="2744" r:id="rId28"/>
    <p:sldId id="2747" r:id="rId29"/>
    <p:sldId id="2751" r:id="rId30"/>
    <p:sldId id="2755" r:id="rId31"/>
    <p:sldId id="2758" r:id="rId32"/>
    <p:sldId id="2761" r:id="rId33"/>
    <p:sldId id="2764" r:id="rId34"/>
    <p:sldId id="2767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tags" Target="../tags/tag97.xml"/><Relationship Id="rId25" Type="http://schemas.openxmlformats.org/officeDocument/2006/relationships/tags" Target="../tags/tag98.xml"/><Relationship Id="rId26" Type="http://schemas.openxmlformats.org/officeDocument/2006/relationships/tags" Target="../tags/tag99.xml"/><Relationship Id="rId27" Type="http://schemas.openxmlformats.org/officeDocument/2006/relationships/tags" Target="../tags/tag100.xml"/><Relationship Id="rId28" Type="http://schemas.openxmlformats.org/officeDocument/2006/relationships/tags" Target="../tags/tag101.xml"/><Relationship Id="rId29" Type="http://schemas.openxmlformats.org/officeDocument/2006/relationships/tags" Target="../tags/tag102.xml"/><Relationship Id="rId30" Type="http://schemas.openxmlformats.org/officeDocument/2006/relationships/tags" Target="../tags/tag103.xml"/><Relationship Id="rId31" Type="http://schemas.openxmlformats.org/officeDocument/2006/relationships/tags" Target="../tags/tag104.xml"/><Relationship Id="rId32" Type="http://schemas.openxmlformats.org/officeDocument/2006/relationships/tags" Target="../tags/tag105.xml"/><Relationship Id="rId33" Type="http://schemas.openxmlformats.org/officeDocument/2006/relationships/tags" Target="../tags/tag106.xml"/><Relationship Id="rId34" Type="http://schemas.openxmlformats.org/officeDocument/2006/relationships/tags" Target="../tags/tag107.xml"/><Relationship Id="rId35" Type="http://schemas.openxmlformats.org/officeDocument/2006/relationships/tags" Target="../tags/tag108.xml"/><Relationship Id="rId36" Type="http://schemas.openxmlformats.org/officeDocument/2006/relationships/tags" Target="../tags/tag109.xml"/><Relationship Id="rId37" Type="http://schemas.openxmlformats.org/officeDocument/2006/relationships/tags" Target="../tags/tag110.xml"/><Relationship Id="rId38" Type="http://schemas.openxmlformats.org/officeDocument/2006/relationships/tags" Target="../tags/tag111.xml"/><Relationship Id="rId39" Type="http://schemas.openxmlformats.org/officeDocument/2006/relationships/tags" Target="../tags/tag112.xml"/><Relationship Id="rId40" Type="http://schemas.openxmlformats.org/officeDocument/2006/relationships/tags" Target="../tags/tag113.xml"/><Relationship Id="rId41" Type="http://schemas.openxmlformats.org/officeDocument/2006/relationships/tags" Target="../tags/tag114.xml"/><Relationship Id="rId42" Type="http://schemas.openxmlformats.org/officeDocument/2006/relationships/tags" Target="../tags/tag115.xml"/><Relationship Id="rId43" Type="http://schemas.openxmlformats.org/officeDocument/2006/relationships/tags" Target="../tags/tag116.xml"/><Relationship Id="rId44" Type="http://schemas.openxmlformats.org/officeDocument/2006/relationships/tags" Target="../tags/tag117.xml"/><Relationship Id="rId45" Type="http://schemas.openxmlformats.org/officeDocument/2006/relationships/tags" Target="../tags/tag118.xml"/><Relationship Id="rId46" Type="http://schemas.openxmlformats.org/officeDocument/2006/relationships/tags" Target="../tags/tag119.xml"/><Relationship Id="rId47" Type="http://schemas.openxmlformats.org/officeDocument/2006/relationships/tags" Target="../tags/tag120.xml"/><Relationship Id="rId48" Type="http://schemas.openxmlformats.org/officeDocument/2006/relationships/tags" Target="../tags/tag121.xml"/><Relationship Id="rId49" Type="http://schemas.openxmlformats.org/officeDocument/2006/relationships/tags" Target="../tags/tag122.xml"/><Relationship Id="rId50" Type="http://schemas.openxmlformats.org/officeDocument/2006/relationships/tags" Target="../tags/tag123.xml"/><Relationship Id="rId51" Type="http://schemas.openxmlformats.org/officeDocument/2006/relationships/tags" Target="../tags/tag124.xml"/><Relationship Id="rId52" Type="http://schemas.openxmlformats.org/officeDocument/2006/relationships/tags" Target="../tags/tag125.xml"/><Relationship Id="rId53" Type="http://schemas.openxmlformats.org/officeDocument/2006/relationships/tags" Target="../tags/tag126.xml"/><Relationship Id="rId54" Type="http://schemas.openxmlformats.org/officeDocument/2006/relationships/tags" Target="../tags/tag127.xml"/><Relationship Id="rId55" Type="http://schemas.openxmlformats.org/officeDocument/2006/relationships/tags" Target="../tags/tag128.xml"/><Relationship Id="rId56" Type="http://schemas.openxmlformats.org/officeDocument/2006/relationships/tags" Target="../tags/tag129.xml"/><Relationship Id="rId57" Type="http://schemas.openxmlformats.org/officeDocument/2006/relationships/tags" Target="../tags/tag130.xml"/><Relationship Id="rId58" Type="http://schemas.openxmlformats.org/officeDocument/2006/relationships/tags" Target="../tags/tag131.xml"/><Relationship Id="rId59" Type="http://schemas.openxmlformats.org/officeDocument/2006/relationships/tags" Target="../tags/tag132.xml"/><Relationship Id="rId60" Type="http://schemas.openxmlformats.org/officeDocument/2006/relationships/tags" Target="../tags/tag133.xml"/><Relationship Id="rId61" Type="http://schemas.openxmlformats.org/officeDocument/2006/relationships/tags" Target="../tags/tag134.xml"/><Relationship Id="rId62" Type="http://schemas.openxmlformats.org/officeDocument/2006/relationships/tags" Target="../tags/tag135.xml"/><Relationship Id="rId63" Type="http://schemas.openxmlformats.org/officeDocument/2006/relationships/tags" Target="../tags/tag136.xml"/><Relationship Id="rId64" Type="http://schemas.openxmlformats.org/officeDocument/2006/relationships/tags" Target="../tags/tag137.xml"/><Relationship Id="rId65" Type="http://schemas.openxmlformats.org/officeDocument/2006/relationships/tags" Target="../tags/tag138.xml"/><Relationship Id="rId66" Type="http://schemas.openxmlformats.org/officeDocument/2006/relationships/tags" Target="../tags/tag139.xml"/><Relationship Id="rId67" Type="http://schemas.openxmlformats.org/officeDocument/2006/relationships/tags" Target="../tags/tag140.xml"/><Relationship Id="rId68" Type="http://schemas.openxmlformats.org/officeDocument/2006/relationships/tags" Target="../tags/tag141.xml"/><Relationship Id="rId69" Type="http://schemas.openxmlformats.org/officeDocument/2006/relationships/tags" Target="../tags/tag142.xml"/><Relationship Id="rId70" Type="http://schemas.openxmlformats.org/officeDocument/2006/relationships/tags" Target="../tags/tag143.xml"/><Relationship Id="rId71" Type="http://schemas.openxmlformats.org/officeDocument/2006/relationships/tags" Target="../tags/tag144.xml"/><Relationship Id="rId72" Type="http://schemas.openxmlformats.org/officeDocument/2006/relationships/tags" Target="../tags/tag145.xml"/><Relationship Id="rId73" Type="http://schemas.openxmlformats.org/officeDocument/2006/relationships/tags" Target="../tags/tag146.xml"/><Relationship Id="rId74" Type="http://schemas.openxmlformats.org/officeDocument/2006/relationships/tags" Target="../tags/tag147.xml"/><Relationship Id="rId75" Type="http://schemas.openxmlformats.org/officeDocument/2006/relationships/tags" Target="../tags/tag148.xml"/><Relationship Id="rId76" Type="http://schemas.openxmlformats.org/officeDocument/2006/relationships/tags" Target="../tags/tag149.xml"/><Relationship Id="rId77" Type="http://schemas.openxmlformats.org/officeDocument/2006/relationships/tags" Target="../tags/tag150.xml"/><Relationship Id="rId78" Type="http://schemas.openxmlformats.org/officeDocument/2006/relationships/tags" Target="../tags/tag151.xml"/><Relationship Id="rId79" Type="http://schemas.openxmlformats.org/officeDocument/2006/relationships/tags" Target="../tags/tag152.xml"/><Relationship Id="rId80" Type="http://schemas.openxmlformats.org/officeDocument/2006/relationships/tags" Target="../tags/tag153.xml"/><Relationship Id="rId81" Type="http://schemas.openxmlformats.org/officeDocument/2006/relationships/tags" Target="../tags/tag154.xml"/><Relationship Id="rId82" Type="http://schemas.openxmlformats.org/officeDocument/2006/relationships/tags" Target="../tags/tag155.xml"/><Relationship Id="rId83" Type="http://schemas.openxmlformats.org/officeDocument/2006/relationships/tags" Target="../tags/tag156.xml"/><Relationship Id="rId84" Type="http://schemas.openxmlformats.org/officeDocument/2006/relationships/tags" Target="../tags/tag157.xml"/><Relationship Id="rId85" Type="http://schemas.openxmlformats.org/officeDocument/2006/relationships/tags" Target="../tags/tag158.xml"/><Relationship Id="rId86" Type="http://schemas.openxmlformats.org/officeDocument/2006/relationships/tags" Target="../tags/tag159.xml"/><Relationship Id="rId87" Type="http://schemas.openxmlformats.org/officeDocument/2006/relationships/tags" Target="../tags/tag160.xml"/><Relationship Id="rId88" Type="http://schemas.openxmlformats.org/officeDocument/2006/relationships/tags" Target="../tags/tag161.xml"/><Relationship Id="rId89" Type="http://schemas.openxmlformats.org/officeDocument/2006/relationships/tags" Target="../tags/tag162.xml"/><Relationship Id="rId90" Type="http://schemas.openxmlformats.org/officeDocument/2006/relationships/tags" Target="../tags/tag163.xml"/><Relationship Id="rId91" Type="http://schemas.openxmlformats.org/officeDocument/2006/relationships/tags" Target="../tags/tag164.xml"/><Relationship Id="rId92" Type="http://schemas.openxmlformats.org/officeDocument/2006/relationships/tags" Target="../tags/tag165.xml"/><Relationship Id="rId93" Type="http://schemas.openxmlformats.org/officeDocument/2006/relationships/tags" Target="../tags/tag166.xml"/><Relationship Id="rId94" Type="http://schemas.openxmlformats.org/officeDocument/2006/relationships/tags" Target="../tags/tag167.xml"/><Relationship Id="rId95" Type="http://schemas.openxmlformats.org/officeDocument/2006/relationships/tags" Target="../tags/tag168.xml"/><Relationship Id="rId96" Type="http://schemas.openxmlformats.org/officeDocument/2006/relationships/tags" Target="../tags/tag169.xml"/><Relationship Id="rId97" Type="http://schemas.openxmlformats.org/officeDocument/2006/relationships/tags" Target="../tags/tag170.xml"/><Relationship Id="rId98" Type="http://schemas.openxmlformats.org/officeDocument/2006/relationships/tags" Target="../tags/tag171.xml"/><Relationship Id="rId99" Type="http://schemas.openxmlformats.org/officeDocument/2006/relationships/tags" Target="../tags/tag172.xml"/><Relationship Id="rId100" Type="http://schemas.openxmlformats.org/officeDocument/2006/relationships/tags" Target="../tags/tag173.xml"/><Relationship Id="rId101" Type="http://schemas.openxmlformats.org/officeDocument/2006/relationships/tags" Target="../tags/tag174.xml"/><Relationship Id="rId102" Type="http://schemas.openxmlformats.org/officeDocument/2006/relationships/tags" Target="../tags/tag175.xml"/><Relationship Id="rId103" Type="http://schemas.openxmlformats.org/officeDocument/2006/relationships/tags" Target="../tags/tag176.xml"/><Relationship Id="rId104" Type="http://schemas.openxmlformats.org/officeDocument/2006/relationships/tags" Target="../tags/tag177.xml"/><Relationship Id="rId105" Type="http://schemas.openxmlformats.org/officeDocument/2006/relationships/tags" Target="../tags/tag178.xml"/><Relationship Id="rId106" Type="http://schemas.openxmlformats.org/officeDocument/2006/relationships/tags" Target="../tags/tag179.xml"/><Relationship Id="rId107" Type="http://schemas.openxmlformats.org/officeDocument/2006/relationships/tags" Target="../tags/tag180.xml"/><Relationship Id="rId108" Type="http://schemas.openxmlformats.org/officeDocument/2006/relationships/tags" Target="../tags/tag181.xml"/><Relationship Id="rId109" Type="http://schemas.openxmlformats.org/officeDocument/2006/relationships/tags" Target="../tags/tag182.xml"/><Relationship Id="rId110" Type="http://schemas.openxmlformats.org/officeDocument/2006/relationships/tags" Target="../tags/tag183.xml"/><Relationship Id="rId111" Type="http://schemas.openxmlformats.org/officeDocument/2006/relationships/tags" Target="../tags/tag184.xml"/><Relationship Id="rId112" Type="http://schemas.openxmlformats.org/officeDocument/2006/relationships/tags" Target="../tags/tag185.xml"/><Relationship Id="rId113" Type="http://schemas.openxmlformats.org/officeDocument/2006/relationships/tags" Target="../tags/tag186.xml"/><Relationship Id="rId114" Type="http://schemas.openxmlformats.org/officeDocument/2006/relationships/tags" Target="../tags/tag187.xml"/><Relationship Id="rId115" Type="http://schemas.openxmlformats.org/officeDocument/2006/relationships/tags" Target="../tags/tag188.xml"/><Relationship Id="rId11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tags" Target="../tags/tag218.xml"/><Relationship Id="rId31" Type="http://schemas.openxmlformats.org/officeDocument/2006/relationships/tags" Target="../tags/tag219.xml"/><Relationship Id="rId32" Type="http://schemas.openxmlformats.org/officeDocument/2006/relationships/tags" Target="../tags/tag220.xml"/><Relationship Id="rId33" Type="http://schemas.openxmlformats.org/officeDocument/2006/relationships/tags" Target="../tags/tag221.xml"/><Relationship Id="rId34" Type="http://schemas.openxmlformats.org/officeDocument/2006/relationships/tags" Target="../tags/tag222.xml"/><Relationship Id="rId35" Type="http://schemas.openxmlformats.org/officeDocument/2006/relationships/tags" Target="../tags/tag223.xml"/><Relationship Id="rId36" Type="http://schemas.openxmlformats.org/officeDocument/2006/relationships/tags" Target="../tags/tag224.xml"/><Relationship Id="rId37" Type="http://schemas.openxmlformats.org/officeDocument/2006/relationships/tags" Target="../tags/tag225.xml"/><Relationship Id="rId38" Type="http://schemas.openxmlformats.org/officeDocument/2006/relationships/tags" Target="../tags/tag226.xml"/><Relationship Id="rId39" Type="http://schemas.openxmlformats.org/officeDocument/2006/relationships/tags" Target="../tags/tag227.xml"/><Relationship Id="rId40" Type="http://schemas.openxmlformats.org/officeDocument/2006/relationships/tags" Target="../tags/tag228.xml"/><Relationship Id="rId41" Type="http://schemas.openxmlformats.org/officeDocument/2006/relationships/tags" Target="../tags/tag229.xml"/><Relationship Id="rId42" Type="http://schemas.openxmlformats.org/officeDocument/2006/relationships/tags" Target="../tags/tag230.xml"/><Relationship Id="rId43" Type="http://schemas.openxmlformats.org/officeDocument/2006/relationships/tags" Target="../tags/tag231.xml"/><Relationship Id="rId44" Type="http://schemas.openxmlformats.org/officeDocument/2006/relationships/tags" Target="../tags/tag232.xml"/><Relationship Id="rId45" Type="http://schemas.openxmlformats.org/officeDocument/2006/relationships/tags" Target="../tags/tag233.xml"/><Relationship Id="rId46" Type="http://schemas.openxmlformats.org/officeDocument/2006/relationships/tags" Target="../tags/tag234.xml"/><Relationship Id="rId47" Type="http://schemas.openxmlformats.org/officeDocument/2006/relationships/tags" Target="../tags/tag235.xml"/><Relationship Id="rId48" Type="http://schemas.openxmlformats.org/officeDocument/2006/relationships/tags" Target="../tags/tag236.xml"/><Relationship Id="rId49" Type="http://schemas.openxmlformats.org/officeDocument/2006/relationships/tags" Target="../tags/tag237.xml"/><Relationship Id="rId50" Type="http://schemas.openxmlformats.org/officeDocument/2006/relationships/tags" Target="../tags/tag238.xml"/><Relationship Id="rId51" Type="http://schemas.openxmlformats.org/officeDocument/2006/relationships/tags" Target="../tags/tag239.xml"/><Relationship Id="rId52" Type="http://schemas.openxmlformats.org/officeDocument/2006/relationships/tags" Target="../tags/tag240.xml"/><Relationship Id="rId53" Type="http://schemas.openxmlformats.org/officeDocument/2006/relationships/tags" Target="../tags/tag241.xml"/><Relationship Id="rId54" Type="http://schemas.openxmlformats.org/officeDocument/2006/relationships/tags" Target="../tags/tag242.xml"/><Relationship Id="rId55" Type="http://schemas.openxmlformats.org/officeDocument/2006/relationships/tags" Target="../tags/tag243.xml"/><Relationship Id="rId56" Type="http://schemas.openxmlformats.org/officeDocument/2006/relationships/tags" Target="../tags/tag244.xml"/><Relationship Id="rId57" Type="http://schemas.openxmlformats.org/officeDocument/2006/relationships/tags" Target="../tags/tag245.xml"/><Relationship Id="rId58" Type="http://schemas.openxmlformats.org/officeDocument/2006/relationships/tags" Target="../tags/tag246.xml"/><Relationship Id="rId59" Type="http://schemas.openxmlformats.org/officeDocument/2006/relationships/tags" Target="../tags/tag247.xml"/><Relationship Id="rId60" Type="http://schemas.openxmlformats.org/officeDocument/2006/relationships/tags" Target="../tags/tag248.xml"/><Relationship Id="rId61" Type="http://schemas.openxmlformats.org/officeDocument/2006/relationships/tags" Target="../tags/tag249.xml"/><Relationship Id="rId62" Type="http://schemas.openxmlformats.org/officeDocument/2006/relationships/tags" Target="../tags/tag250.xml"/><Relationship Id="rId63" Type="http://schemas.openxmlformats.org/officeDocument/2006/relationships/tags" Target="../tags/tag251.xml"/><Relationship Id="rId64" Type="http://schemas.openxmlformats.org/officeDocument/2006/relationships/tags" Target="../tags/tag252.xml"/><Relationship Id="rId65" Type="http://schemas.openxmlformats.org/officeDocument/2006/relationships/tags" Target="../tags/tag253.xml"/><Relationship Id="rId66" Type="http://schemas.openxmlformats.org/officeDocument/2006/relationships/tags" Target="../tags/tag254.xml"/><Relationship Id="rId67" Type="http://schemas.openxmlformats.org/officeDocument/2006/relationships/tags" Target="../tags/tag255.xml"/><Relationship Id="rId68" Type="http://schemas.openxmlformats.org/officeDocument/2006/relationships/tags" Target="../tags/tag256.xml"/><Relationship Id="rId69" Type="http://schemas.openxmlformats.org/officeDocument/2006/relationships/tags" Target="../tags/tag257.xml"/><Relationship Id="rId70" Type="http://schemas.openxmlformats.org/officeDocument/2006/relationships/tags" Target="../tags/tag258.xml"/><Relationship Id="rId71" Type="http://schemas.openxmlformats.org/officeDocument/2006/relationships/tags" Target="../tags/tag259.xml"/><Relationship Id="rId72" Type="http://schemas.openxmlformats.org/officeDocument/2006/relationships/tags" Target="../tags/tag260.xml"/><Relationship Id="rId73" Type="http://schemas.openxmlformats.org/officeDocument/2006/relationships/tags" Target="../tags/tag261.xml"/><Relationship Id="rId74" Type="http://schemas.openxmlformats.org/officeDocument/2006/relationships/tags" Target="../tags/tag262.xml"/><Relationship Id="rId7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tags" Target="../tags/tag326.xml"/><Relationship Id="rId31" Type="http://schemas.openxmlformats.org/officeDocument/2006/relationships/tags" Target="../tags/tag327.xml"/><Relationship Id="rId32" Type="http://schemas.openxmlformats.org/officeDocument/2006/relationships/tags" Target="../tags/tag328.xml"/><Relationship Id="rId33" Type="http://schemas.openxmlformats.org/officeDocument/2006/relationships/tags" Target="../tags/tag329.xml"/><Relationship Id="rId34" Type="http://schemas.openxmlformats.org/officeDocument/2006/relationships/tags" Target="../tags/tag330.xml"/><Relationship Id="rId35" Type="http://schemas.openxmlformats.org/officeDocument/2006/relationships/tags" Target="../tags/tag331.xml"/><Relationship Id="rId36" Type="http://schemas.openxmlformats.org/officeDocument/2006/relationships/tags" Target="../tags/tag332.xml"/><Relationship Id="rId37" Type="http://schemas.openxmlformats.org/officeDocument/2006/relationships/tags" Target="../tags/tag333.xml"/><Relationship Id="rId38" Type="http://schemas.openxmlformats.org/officeDocument/2006/relationships/tags" Target="../tags/tag334.xml"/><Relationship Id="rId39" Type="http://schemas.openxmlformats.org/officeDocument/2006/relationships/tags" Target="../tags/tag335.xml"/><Relationship Id="rId40" Type="http://schemas.openxmlformats.org/officeDocument/2006/relationships/tags" Target="../tags/tag336.xml"/><Relationship Id="rId41" Type="http://schemas.openxmlformats.org/officeDocument/2006/relationships/tags" Target="../tags/tag337.xml"/><Relationship Id="rId42" Type="http://schemas.openxmlformats.org/officeDocument/2006/relationships/tags" Target="../tags/tag338.xml"/><Relationship Id="rId43" Type="http://schemas.openxmlformats.org/officeDocument/2006/relationships/tags" Target="../tags/tag339.xml"/><Relationship Id="rId44" Type="http://schemas.openxmlformats.org/officeDocument/2006/relationships/tags" Target="../tags/tag340.xml"/><Relationship Id="rId45" Type="http://schemas.openxmlformats.org/officeDocument/2006/relationships/tags" Target="../tags/tag341.xml"/><Relationship Id="rId46" Type="http://schemas.openxmlformats.org/officeDocument/2006/relationships/tags" Target="../tags/tag342.xml"/><Relationship Id="rId47" Type="http://schemas.openxmlformats.org/officeDocument/2006/relationships/tags" Target="../tags/tag343.xml"/><Relationship Id="rId48" Type="http://schemas.openxmlformats.org/officeDocument/2006/relationships/tags" Target="../tags/tag344.xml"/><Relationship Id="rId49" Type="http://schemas.openxmlformats.org/officeDocument/2006/relationships/tags" Target="../tags/tag345.xml"/><Relationship Id="rId50" Type="http://schemas.openxmlformats.org/officeDocument/2006/relationships/tags" Target="../tags/tag346.xml"/><Relationship Id="rId51" Type="http://schemas.openxmlformats.org/officeDocument/2006/relationships/tags" Target="../tags/tag347.xml"/><Relationship Id="rId52" Type="http://schemas.openxmlformats.org/officeDocument/2006/relationships/tags" Target="../tags/tag348.xml"/><Relationship Id="rId53" Type="http://schemas.openxmlformats.org/officeDocument/2006/relationships/tags" Target="../tags/tag349.xml"/><Relationship Id="rId54" Type="http://schemas.openxmlformats.org/officeDocument/2006/relationships/tags" Target="../tags/tag350.xml"/><Relationship Id="rId55" Type="http://schemas.openxmlformats.org/officeDocument/2006/relationships/tags" Target="../tags/tag351.xml"/><Relationship Id="rId56" Type="http://schemas.openxmlformats.org/officeDocument/2006/relationships/tags" Target="../tags/tag352.xml"/><Relationship Id="rId57" Type="http://schemas.openxmlformats.org/officeDocument/2006/relationships/tags" Target="../tags/tag353.xml"/><Relationship Id="rId58" Type="http://schemas.openxmlformats.org/officeDocument/2006/relationships/tags" Target="../tags/tag354.xml"/><Relationship Id="rId59" Type="http://schemas.openxmlformats.org/officeDocument/2006/relationships/tags" Target="../tags/tag355.xml"/><Relationship Id="rId60" Type="http://schemas.openxmlformats.org/officeDocument/2006/relationships/tags" Target="../tags/tag356.xml"/><Relationship Id="rId61" Type="http://schemas.openxmlformats.org/officeDocument/2006/relationships/tags" Target="../tags/tag357.xml"/><Relationship Id="rId62" Type="http://schemas.openxmlformats.org/officeDocument/2006/relationships/tags" Target="../tags/tag358.xml"/><Relationship Id="rId63" Type="http://schemas.openxmlformats.org/officeDocument/2006/relationships/tags" Target="../tags/tag359.xml"/><Relationship Id="rId64" Type="http://schemas.openxmlformats.org/officeDocument/2006/relationships/tags" Target="../tags/tag360.xml"/><Relationship Id="rId65" Type="http://schemas.openxmlformats.org/officeDocument/2006/relationships/tags" Target="../tags/tag361.xml"/><Relationship Id="rId66" Type="http://schemas.openxmlformats.org/officeDocument/2006/relationships/tags" Target="../tags/tag362.xml"/><Relationship Id="rId67" Type="http://schemas.openxmlformats.org/officeDocument/2006/relationships/tags" Target="../tags/tag363.xml"/><Relationship Id="rId68" Type="http://schemas.openxmlformats.org/officeDocument/2006/relationships/tags" Target="../tags/tag364.xml"/><Relationship Id="rId69" Type="http://schemas.openxmlformats.org/officeDocument/2006/relationships/tags" Target="../tags/tag365.xml"/><Relationship Id="rId70" Type="http://schemas.openxmlformats.org/officeDocument/2006/relationships/tags" Target="../tags/tag366.xml"/><Relationship Id="rId71" Type="http://schemas.openxmlformats.org/officeDocument/2006/relationships/tags" Target="../tags/tag367.xml"/><Relationship Id="rId72" Type="http://schemas.openxmlformats.org/officeDocument/2006/relationships/tags" Target="../tags/tag368.xml"/><Relationship Id="rId73" Type="http://schemas.openxmlformats.org/officeDocument/2006/relationships/tags" Target="../tags/tag369.xml"/><Relationship Id="rId74" Type="http://schemas.openxmlformats.org/officeDocument/2006/relationships/tags" Target="../tags/tag370.xml"/><Relationship Id="rId75" Type="http://schemas.openxmlformats.org/officeDocument/2006/relationships/tags" Target="../tags/tag371.xml"/><Relationship Id="rId76" Type="http://schemas.openxmlformats.org/officeDocument/2006/relationships/tags" Target="../tags/tag372.xml"/><Relationship Id="rId77" Type="http://schemas.openxmlformats.org/officeDocument/2006/relationships/tags" Target="../tags/tag373.xml"/><Relationship Id="rId78" Type="http://schemas.openxmlformats.org/officeDocument/2006/relationships/tags" Target="../tags/tag374.xml"/><Relationship Id="rId7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avLst/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avLst/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avLst/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avLst/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avLst/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4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avLst/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avLst/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4" h="418877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avLst/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avLst/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avLst/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30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avLst/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avLst/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avLst/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avLst/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avLst/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avLst/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avLst/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2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avLst/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4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avLst/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avLst/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9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avLst/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avLst/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avLst/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avLst/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avLst/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avLst/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avLst/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1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avLst/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avLst/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avLst/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avLst/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avLst/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avLst/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avLst/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avLst/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avLst/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10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avLst/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avLst/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avLst/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91" h="449429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avLst/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avLst/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1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avLst/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avLst/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avLst/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avLst/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avLst/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avLst/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avLst/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avLst/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avLst/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8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avLst/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avLst/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avLst/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avLst/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avLst/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avLst/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avLst/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avLst/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8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avLst/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avLst/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avLst/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3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avLst/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avLst/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5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avLst/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avLst/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avLst/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avLst/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avLst/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avLst/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avLst/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avLst/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avLst/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avLst/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avLst/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avLst/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avLst/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avLst/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avLst/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avLst/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avLst/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avLst/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avLst/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avLst/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7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/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anchor="ctr" lIns="144000" rIns="0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anchor="ctr" lIns="108000" rIns="0">
            <a:normAutofit/>
          </a:bodyPr>
          <a:lstStyle>
            <a:lvl1pPr algn="ctr" indent="0" marL="0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avLst/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avLst/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6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avLst/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avLst/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avLst/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avLst/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avLst/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avLst/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avLst/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5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avLst/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avLst/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1" h="2089469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avLst/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avLst/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avLst/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40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avLst/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8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avLst/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avLst/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avLst/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avLst/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avLst/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avLst/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avLst/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avLst/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avLst/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avLst/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avLst/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avLst/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avLst/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avLst/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avLst/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avLst/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avLst/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avLst/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avLst/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5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avLst/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avLst/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avLst/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avLst/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avLst/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avLst/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avLst/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avLst/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avLst/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avLst/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avLst/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avLst/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600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avLst/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11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avLst/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avLst/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avLst/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avLst/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avLst/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avLst/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altLang="zh-CN" dirty="0" lang="en-US"/>
            </a:br>
            <a:r>
              <a:rPr altLang="en-US" dirty="0" lang="zh-CN"/>
              <a:t>此处编辑</a:t>
            </a:r>
            <a:br>
              <a:rPr altLang="zh-CN" dirty="0" lang="en-US"/>
            </a:br>
            <a:r>
              <a:rPr altLang="en-US" dirty="0" lang="zh-CN"/>
              <a:t>母版标题样式</a:t>
            </a:r>
            <a:endParaRPr altLang="en-US" dirty="0" lang="zh-CN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/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957" r:id="rId1"/>
    <p:sldLayoutId id="2147488958" r:id="rId2"/>
    <p:sldLayoutId id="2147488959" r:id="rId3"/>
    <p:sldLayoutId id="2147488960" r:id="rId4"/>
    <p:sldLayoutId id="2147488961" r:id="rId5"/>
    <p:sldLayoutId id="2147488962" r:id="rId6"/>
    <p:sldLayoutId id="2147488963" r:id="rId7"/>
    <p:sldLayoutId id="2147488964" r:id="rId8"/>
    <p:sldLayoutId id="2147488965" r:id="rId9"/>
    <p:sldLayoutId id="2147488966" r:id="rId10"/>
    <p:sldLayoutId id="214748896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994" r:id="rId1"/>
    <p:sldLayoutId id="2147488995" r:id="rId2"/>
    <p:sldLayoutId id="2147488996" r:id="rId3"/>
    <p:sldLayoutId id="2147488997" r:id="rId4"/>
    <p:sldLayoutId id="2147488998" r:id="rId5"/>
    <p:sldLayoutId id="2147488999" r:id="rId6"/>
    <p:sldLayoutId id="2147489000" r:id="rId7"/>
    <p:sldLayoutId id="2147489001" r:id="rId8"/>
    <p:sldLayoutId id="2147489002" r:id="rId9"/>
    <p:sldLayoutId id="2147489003" r:id="rId10"/>
    <p:sldLayoutId id="214748900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tags" Target="../tags/tag407.xml"/><Relationship Id="rId18" Type="http://schemas.openxmlformats.org/officeDocument/2006/relationships/tags" Target="../tags/tag408.xml"/><Relationship Id="rId19" Type="http://schemas.openxmlformats.org/officeDocument/2006/relationships/tags" Target="../tags/tag409.xml"/><Relationship Id="rId20" Type="http://schemas.openxmlformats.org/officeDocument/2006/relationships/tags" Target="../tags/tag410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tags" Target="../tags/tag422.xml"/><Relationship Id="rId10" Type="http://schemas.openxmlformats.org/officeDocument/2006/relationships/tags" Target="../tags/tag423.xml"/><Relationship Id="rId11" Type="http://schemas.openxmlformats.org/officeDocument/2006/relationships/tags" Target="../tags/tag424.xml"/><Relationship Id="rId12" Type="http://schemas.openxmlformats.org/officeDocument/2006/relationships/tags" Target="../tags/tag425.xml"/><Relationship Id="rId13" Type="http://schemas.openxmlformats.org/officeDocument/2006/relationships/tags" Target="../tags/tag426.xml"/><Relationship Id="rId14" Type="http://schemas.openxmlformats.org/officeDocument/2006/relationships/tags" Target="../tags/tag427.xml"/><Relationship Id="rId15" Type="http://schemas.openxmlformats.org/officeDocument/2006/relationships/tags" Target="../tags/tag428.xml"/><Relationship Id="rId16" Type="http://schemas.openxmlformats.org/officeDocument/2006/relationships/tags" Target="../tags/tag429.xml"/><Relationship Id="rId17" Type="http://schemas.openxmlformats.org/officeDocument/2006/relationships/tags" Target="../tags/tag430.xml"/><Relationship Id="rId18" Type="http://schemas.openxmlformats.org/officeDocument/2006/relationships/tags" Target="../tags/tag431.xml"/><Relationship Id="rId19" Type="http://schemas.openxmlformats.org/officeDocument/2006/relationships/tags" Target="../tags/tag432.xml"/><Relationship Id="rId20" Type="http://schemas.openxmlformats.org/officeDocument/2006/relationships/tags" Target="../tags/tag433.xml"/><Relationship Id="rId21" Type="http://schemas.openxmlformats.org/officeDocument/2006/relationships/tags" Target="../tags/tag434.xml"/><Relationship Id="rId22" Type="http://schemas.openxmlformats.org/officeDocument/2006/relationships/tags" Target="../tags/tag435.xml"/><Relationship Id="rId23" Type="http://schemas.openxmlformats.org/officeDocument/2006/relationships/tags" Target="../tags/tag436.xml"/><Relationship Id="rId24" Type="http://schemas.openxmlformats.org/officeDocument/2006/relationships/tags" Target="../tags/tag437.xml"/><Relationship Id="rId25" Type="http://schemas.openxmlformats.org/officeDocument/2006/relationships/tags" Target="../tags/tag438.xml"/><Relationship Id="rId26" Type="http://schemas.openxmlformats.org/officeDocument/2006/relationships/tags" Target="../tags/tag439.xml"/><Relationship Id="rId27" Type="http://schemas.openxmlformats.org/officeDocument/2006/relationships/tags" Target="../tags/tag440.xml"/><Relationship Id="rId28" Type="http://schemas.openxmlformats.org/officeDocument/2006/relationships/tags" Target="../tags/tag441.xml"/><Relationship Id="rId29" Type="http://schemas.openxmlformats.org/officeDocument/2006/relationships/tags" Target="../tags/tag442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43.xml"/><Relationship Id="rId2" Type="http://schemas.openxmlformats.org/officeDocument/2006/relationships/tags" Target="../tags/tag444.xml"/><Relationship Id="rId3" Type="http://schemas.openxmlformats.org/officeDocument/2006/relationships/tags" Target="../tags/tag445.xml"/><Relationship Id="rId4" Type="http://schemas.openxmlformats.org/officeDocument/2006/relationships/tags" Target="../tags/tag446.xml"/><Relationship Id="rId5" Type="http://schemas.openxmlformats.org/officeDocument/2006/relationships/tags" Target="../tags/tag447.xml"/><Relationship Id="rId6" Type="http://schemas.openxmlformats.org/officeDocument/2006/relationships/tags" Target="../tags/tag448.xml"/><Relationship Id="rId7" Type="http://schemas.openxmlformats.org/officeDocument/2006/relationships/tags" Target="../tags/tag449.xml"/><Relationship Id="rId8" Type="http://schemas.openxmlformats.org/officeDocument/2006/relationships/tags" Target="../tags/tag450.xml"/><Relationship Id="rId9" Type="http://schemas.openxmlformats.org/officeDocument/2006/relationships/tags" Target="../tags/tag451.xml"/><Relationship Id="rId10" Type="http://schemas.openxmlformats.org/officeDocument/2006/relationships/tags" Target="../tags/tag452.xml"/><Relationship Id="rId11" Type="http://schemas.openxmlformats.org/officeDocument/2006/relationships/tags" Target="../tags/tag453.xml"/><Relationship Id="rId12" Type="http://schemas.openxmlformats.org/officeDocument/2006/relationships/tags" Target="../tags/tag454.xml"/><Relationship Id="rId13" Type="http://schemas.openxmlformats.org/officeDocument/2006/relationships/tags" Target="../tags/tag455.xml"/><Relationship Id="rId14" Type="http://schemas.openxmlformats.org/officeDocument/2006/relationships/tags" Target="../tags/tag456.xml"/><Relationship Id="rId15" Type="http://schemas.openxmlformats.org/officeDocument/2006/relationships/tags" Target="../tags/tag457.xml"/><Relationship Id="rId16" Type="http://schemas.openxmlformats.org/officeDocument/2006/relationships/tags" Target="../tags/tag458.xml"/><Relationship Id="rId17" Type="http://schemas.openxmlformats.org/officeDocument/2006/relationships/tags" Target="../tags/tag459.xml"/><Relationship Id="rId18" Type="http://schemas.openxmlformats.org/officeDocument/2006/relationships/tags" Target="../tags/tag460.xml"/><Relationship Id="rId19" Type="http://schemas.openxmlformats.org/officeDocument/2006/relationships/tags" Target="../tags/tag461.xml"/><Relationship Id="rId20" Type="http://schemas.openxmlformats.org/officeDocument/2006/relationships/tags" Target="../tags/tag462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63.xml"/><Relationship Id="rId2" Type="http://schemas.openxmlformats.org/officeDocument/2006/relationships/tags" Target="../tags/tag464.xml"/><Relationship Id="rId3" Type="http://schemas.openxmlformats.org/officeDocument/2006/relationships/tags" Target="../tags/tag465.xml"/><Relationship Id="rId4" Type="http://schemas.openxmlformats.org/officeDocument/2006/relationships/tags" Target="../tags/tag466.xml"/><Relationship Id="rId5" Type="http://schemas.openxmlformats.org/officeDocument/2006/relationships/tags" Target="../tags/tag467.xml"/><Relationship Id="rId6" Type="http://schemas.openxmlformats.org/officeDocument/2006/relationships/tags" Target="../tags/tag468.xml"/><Relationship Id="rId7" Type="http://schemas.openxmlformats.org/officeDocument/2006/relationships/tags" Target="../tags/tag469.xml"/><Relationship Id="rId8" Type="http://schemas.openxmlformats.org/officeDocument/2006/relationships/tags" Target="../tags/tag470.xml"/><Relationship Id="rId9" Type="http://schemas.openxmlformats.org/officeDocument/2006/relationships/tags" Target="../tags/tag471.xml"/><Relationship Id="rId10" Type="http://schemas.openxmlformats.org/officeDocument/2006/relationships/tags" Target="../tags/tag472.xml"/><Relationship Id="rId11" Type="http://schemas.openxmlformats.org/officeDocument/2006/relationships/tags" Target="../tags/tag473.xml"/><Relationship Id="rId12" Type="http://schemas.openxmlformats.org/officeDocument/2006/relationships/tags" Target="../tags/tag47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75.xml"/><Relationship Id="rId2" Type="http://schemas.openxmlformats.org/officeDocument/2006/relationships/tags" Target="../tags/tag476.xml"/><Relationship Id="rId3" Type="http://schemas.openxmlformats.org/officeDocument/2006/relationships/tags" Target="../tags/tag47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78.xml"/><Relationship Id="rId2" Type="http://schemas.openxmlformats.org/officeDocument/2006/relationships/tags" Target="../tags/tag479.xml"/><Relationship Id="rId3" Type="http://schemas.openxmlformats.org/officeDocument/2006/relationships/tags" Target="../tags/tag480.xml"/><Relationship Id="rId4" Type="http://schemas.openxmlformats.org/officeDocument/2006/relationships/tags" Target="../tags/tag481.xml"/><Relationship Id="rId5" Type="http://schemas.openxmlformats.org/officeDocument/2006/relationships/tags" Target="../tags/tag482.xml"/><Relationship Id="rId6" Type="http://schemas.openxmlformats.org/officeDocument/2006/relationships/tags" Target="../tags/tag483.xml"/><Relationship Id="rId7" Type="http://schemas.openxmlformats.org/officeDocument/2006/relationships/tags" Target="../tags/tag484.xml"/><Relationship Id="rId8" Type="http://schemas.openxmlformats.org/officeDocument/2006/relationships/tags" Target="../tags/tag485.xml"/><Relationship Id="rId9" Type="http://schemas.openxmlformats.org/officeDocument/2006/relationships/tags" Target="../tags/tag486.xml"/><Relationship Id="rId10" Type="http://schemas.openxmlformats.org/officeDocument/2006/relationships/tags" Target="../tags/tag487.xml"/><Relationship Id="rId11" Type="http://schemas.openxmlformats.org/officeDocument/2006/relationships/tags" Target="../tags/tag488.xml"/><Relationship Id="rId12" Type="http://schemas.openxmlformats.org/officeDocument/2006/relationships/tags" Target="../tags/tag489.xml"/><Relationship Id="rId13" Type="http://schemas.openxmlformats.org/officeDocument/2006/relationships/tags" Target="../tags/tag490.xml"/><Relationship Id="rId14" Type="http://schemas.openxmlformats.org/officeDocument/2006/relationships/tags" Target="../tags/tag491.xml"/><Relationship Id="rId15" Type="http://schemas.openxmlformats.org/officeDocument/2006/relationships/tags" Target="../tags/tag492.xml"/><Relationship Id="rId16" Type="http://schemas.openxmlformats.org/officeDocument/2006/relationships/tags" Target="../tags/tag493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94.xml"/><Relationship Id="rId2" Type="http://schemas.openxmlformats.org/officeDocument/2006/relationships/tags" Target="../tags/tag495.xml"/><Relationship Id="rId3" Type="http://schemas.openxmlformats.org/officeDocument/2006/relationships/tags" Target="../tags/tag496.xml"/><Relationship Id="rId4" Type="http://schemas.openxmlformats.org/officeDocument/2006/relationships/tags" Target="../tags/tag497.xml"/><Relationship Id="rId5" Type="http://schemas.openxmlformats.org/officeDocument/2006/relationships/tags" Target="../tags/tag498.xml"/><Relationship Id="rId6" Type="http://schemas.openxmlformats.org/officeDocument/2006/relationships/tags" Target="../tags/tag499.xml"/><Relationship Id="rId7" Type="http://schemas.openxmlformats.org/officeDocument/2006/relationships/tags" Target="../tags/tag500.xml"/><Relationship Id="rId8" Type="http://schemas.openxmlformats.org/officeDocument/2006/relationships/tags" Target="../tags/tag501.xml"/><Relationship Id="rId9" Type="http://schemas.openxmlformats.org/officeDocument/2006/relationships/tags" Target="../tags/tag502.xml"/><Relationship Id="rId10" Type="http://schemas.openxmlformats.org/officeDocument/2006/relationships/tags" Target="../tags/tag503.xml"/><Relationship Id="rId11" Type="http://schemas.openxmlformats.org/officeDocument/2006/relationships/tags" Target="../tags/tag504.xml"/><Relationship Id="rId12" Type="http://schemas.openxmlformats.org/officeDocument/2006/relationships/tags" Target="../tags/tag50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506.xml"/><Relationship Id="rId2" Type="http://schemas.openxmlformats.org/officeDocument/2006/relationships/tags" Target="../tags/tag507.xml"/><Relationship Id="rId3" Type="http://schemas.openxmlformats.org/officeDocument/2006/relationships/tags" Target="../tags/tag508.xml"/><Relationship Id="rId4" Type="http://schemas.openxmlformats.org/officeDocument/2006/relationships/tags" Target="../tags/tag509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10.xml"/><Relationship Id="rId2" Type="http://schemas.openxmlformats.org/officeDocument/2006/relationships/tags" Target="../tags/tag511.xml"/><Relationship Id="rId3" Type="http://schemas.openxmlformats.org/officeDocument/2006/relationships/tags" Target="../tags/tag512.xml"/><Relationship Id="rId4" Type="http://schemas.openxmlformats.org/officeDocument/2006/relationships/tags" Target="../tags/tag513.xml"/><Relationship Id="rId5" Type="http://schemas.openxmlformats.org/officeDocument/2006/relationships/tags" Target="../tags/tag514.xml"/><Relationship Id="rId6" Type="http://schemas.openxmlformats.org/officeDocument/2006/relationships/tags" Target="../tags/tag515.xml"/><Relationship Id="rId7" Type="http://schemas.openxmlformats.org/officeDocument/2006/relationships/tags" Target="../tags/tag516.xml"/><Relationship Id="rId8" Type="http://schemas.openxmlformats.org/officeDocument/2006/relationships/tags" Target="../tags/tag517.xml"/><Relationship Id="rId9" Type="http://schemas.openxmlformats.org/officeDocument/2006/relationships/tags" Target="../tags/tag518.xml"/><Relationship Id="rId10" Type="http://schemas.openxmlformats.org/officeDocument/2006/relationships/tags" Target="../tags/tag519.xml"/><Relationship Id="rId11" Type="http://schemas.openxmlformats.org/officeDocument/2006/relationships/tags" Target="../tags/tag520.xml"/><Relationship Id="rId12" Type="http://schemas.openxmlformats.org/officeDocument/2006/relationships/tags" Target="../tags/tag521.xml"/><Relationship Id="rId13" Type="http://schemas.openxmlformats.org/officeDocument/2006/relationships/tags" Target="../tags/tag522.xml"/><Relationship Id="rId14" Type="http://schemas.openxmlformats.org/officeDocument/2006/relationships/tags" Target="../tags/tag523.xml"/><Relationship Id="rId15" Type="http://schemas.openxmlformats.org/officeDocument/2006/relationships/tags" Target="../tags/tag524.xml"/><Relationship Id="rId16" Type="http://schemas.openxmlformats.org/officeDocument/2006/relationships/tags" Target="../tags/tag52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26.xml"/><Relationship Id="rId2" Type="http://schemas.openxmlformats.org/officeDocument/2006/relationships/tags" Target="../tags/tag527.xml"/><Relationship Id="rId3" Type="http://schemas.openxmlformats.org/officeDocument/2006/relationships/tags" Target="../tags/tag52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29.xml"/><Relationship Id="rId2" Type="http://schemas.openxmlformats.org/officeDocument/2006/relationships/tags" Target="../tags/tag530.xml"/><Relationship Id="rId3" Type="http://schemas.openxmlformats.org/officeDocument/2006/relationships/tags" Target="../tags/tag531.xml"/><Relationship Id="rId4" Type="http://schemas.openxmlformats.org/officeDocument/2006/relationships/tags" Target="../tags/tag532.xml"/><Relationship Id="rId5" Type="http://schemas.openxmlformats.org/officeDocument/2006/relationships/tags" Target="../tags/tag533.xml"/><Relationship Id="rId6" Type="http://schemas.openxmlformats.org/officeDocument/2006/relationships/tags" Target="../tags/tag534.xml"/><Relationship Id="rId7" Type="http://schemas.openxmlformats.org/officeDocument/2006/relationships/tags" Target="../tags/tag535.xml"/><Relationship Id="rId8" Type="http://schemas.openxmlformats.org/officeDocument/2006/relationships/tags" Target="../tags/tag536.xml"/><Relationship Id="rId9" Type="http://schemas.openxmlformats.org/officeDocument/2006/relationships/tags" Target="../tags/tag537.xml"/><Relationship Id="rId10" Type="http://schemas.openxmlformats.org/officeDocument/2006/relationships/tags" Target="../tags/tag538.xml"/><Relationship Id="rId11" Type="http://schemas.openxmlformats.org/officeDocument/2006/relationships/tags" Target="../tags/tag539.xml"/><Relationship Id="rId12" Type="http://schemas.openxmlformats.org/officeDocument/2006/relationships/tags" Target="../tags/tag540.xml"/><Relationship Id="rId13" Type="http://schemas.openxmlformats.org/officeDocument/2006/relationships/tags" Target="../tags/tag541.xml"/><Relationship Id="rId14" Type="http://schemas.openxmlformats.org/officeDocument/2006/relationships/tags" Target="../tags/tag542.xml"/><Relationship Id="rId15" Type="http://schemas.openxmlformats.org/officeDocument/2006/relationships/tags" Target="../tags/tag543.xml"/><Relationship Id="rId16" Type="http://schemas.openxmlformats.org/officeDocument/2006/relationships/tags" Target="../tags/tag544.xml"/><Relationship Id="rId17" Type="http://schemas.openxmlformats.org/officeDocument/2006/relationships/tags" Target="../tags/tag545.xml"/><Relationship Id="rId18" Type="http://schemas.openxmlformats.org/officeDocument/2006/relationships/tags" Target="../tags/tag546.xml"/><Relationship Id="rId19" Type="http://schemas.openxmlformats.org/officeDocument/2006/relationships/tags" Target="../tags/tag547.xml"/><Relationship Id="rId20" Type="http://schemas.openxmlformats.org/officeDocument/2006/relationships/tags" Target="../tags/tag548.xml"/><Relationship Id="rId21" Type="http://schemas.openxmlformats.org/officeDocument/2006/relationships/tags" Target="../tags/tag549.xml"/><Relationship Id="rId22" Type="http://schemas.openxmlformats.org/officeDocument/2006/relationships/tags" Target="../tags/tag550.xml"/><Relationship Id="rId23" Type="http://schemas.openxmlformats.org/officeDocument/2006/relationships/tags" Target="../tags/tag551.xml"/><Relationship Id="rId24" Type="http://schemas.openxmlformats.org/officeDocument/2006/relationships/tags" Target="../tags/tag552.xml"/><Relationship Id="rId25" Type="http://schemas.openxmlformats.org/officeDocument/2006/relationships/tags" Target="../tags/tag553.xml"/><Relationship Id="rId26" Type="http://schemas.openxmlformats.org/officeDocument/2006/relationships/tags" Target="../tags/tag554.xml"/><Relationship Id="rId27" Type="http://schemas.openxmlformats.org/officeDocument/2006/relationships/tags" Target="../tags/tag555.xml"/><Relationship Id="rId28" Type="http://schemas.openxmlformats.org/officeDocument/2006/relationships/tags" Target="../tags/tag556.xml"/><Relationship Id="rId29" Type="http://schemas.openxmlformats.org/officeDocument/2006/relationships/tags" Target="../tags/tag557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58.xml"/><Relationship Id="rId2" Type="http://schemas.openxmlformats.org/officeDocument/2006/relationships/tags" Target="../tags/tag559.xml"/><Relationship Id="rId3" Type="http://schemas.openxmlformats.org/officeDocument/2006/relationships/tags" Target="../tags/tag560.xml"/><Relationship Id="rId4" Type="http://schemas.openxmlformats.org/officeDocument/2006/relationships/tags" Target="../tags/tag561.xml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78.xml"/><Relationship Id="rId2" Type="http://schemas.openxmlformats.org/officeDocument/2006/relationships/tags" Target="../tags/tag579.xml"/><Relationship Id="rId3" Type="http://schemas.openxmlformats.org/officeDocument/2006/relationships/tags" Target="../tags/tag580.xml"/><Relationship Id="rId4" Type="http://schemas.openxmlformats.org/officeDocument/2006/relationships/tags" Target="../tags/tag581.xml"/><Relationship Id="rId5" Type="http://schemas.openxmlformats.org/officeDocument/2006/relationships/tags" Target="../tags/tag582.xml"/><Relationship Id="rId6" Type="http://schemas.openxmlformats.org/officeDocument/2006/relationships/tags" Target="../tags/tag583.xml"/><Relationship Id="rId7" Type="http://schemas.openxmlformats.org/officeDocument/2006/relationships/tags" Target="../tags/tag584.xml"/><Relationship Id="rId8" Type="http://schemas.openxmlformats.org/officeDocument/2006/relationships/tags" Target="../tags/tag585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86.xml"/><Relationship Id="rId2" Type="http://schemas.openxmlformats.org/officeDocument/2006/relationships/tags" Target="../tags/tag587.xml"/><Relationship Id="rId3" Type="http://schemas.openxmlformats.org/officeDocument/2006/relationships/tags" Target="../tags/tag588.xml"/><Relationship Id="rId4" Type="http://schemas.openxmlformats.org/officeDocument/2006/relationships/tags" Target="../tags/tag589.xml"/><Relationship Id="rId5" Type="http://schemas.openxmlformats.org/officeDocument/2006/relationships/tags" Target="../tags/tag590.xml"/><Relationship Id="rId6" Type="http://schemas.openxmlformats.org/officeDocument/2006/relationships/tags" Target="../tags/tag591.xml"/><Relationship Id="rId7" Type="http://schemas.openxmlformats.org/officeDocument/2006/relationships/tags" Target="../tags/tag592.xml"/><Relationship Id="rId8" Type="http://schemas.openxmlformats.org/officeDocument/2006/relationships/tags" Target="../tags/tag593.xml"/><Relationship Id="rId9" Type="http://schemas.openxmlformats.org/officeDocument/2006/relationships/tags" Target="../tags/tag594.xml"/><Relationship Id="rId10" Type="http://schemas.openxmlformats.org/officeDocument/2006/relationships/tags" Target="../tags/tag595.xml"/><Relationship Id="rId11" Type="http://schemas.openxmlformats.org/officeDocument/2006/relationships/tags" Target="../tags/tag596.xml"/><Relationship Id="rId12" Type="http://schemas.openxmlformats.org/officeDocument/2006/relationships/tags" Target="../tags/tag59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98.xml"/><Relationship Id="rId2" Type="http://schemas.openxmlformats.org/officeDocument/2006/relationships/tags" Target="../tags/tag599.xml"/><Relationship Id="rId3" Type="http://schemas.openxmlformats.org/officeDocument/2006/relationships/tags" Target="../tags/tag60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601.xml"/><Relationship Id="rId2" Type="http://schemas.openxmlformats.org/officeDocument/2006/relationships/tags" Target="../tags/tag602.xml"/><Relationship Id="rId3" Type="http://schemas.openxmlformats.org/officeDocument/2006/relationships/tags" Target="../tags/tag603.xml"/><Relationship Id="rId4" Type="http://schemas.openxmlformats.org/officeDocument/2006/relationships/tags" Target="../tags/tag604.xml"/><Relationship Id="rId5" Type="http://schemas.openxmlformats.org/officeDocument/2006/relationships/tags" Target="../tags/tag605.xml"/><Relationship Id="rId6" Type="http://schemas.openxmlformats.org/officeDocument/2006/relationships/tags" Target="../tags/tag606.xml"/><Relationship Id="rId7" Type="http://schemas.openxmlformats.org/officeDocument/2006/relationships/tags" Target="../tags/tag607.xml"/><Relationship Id="rId8" Type="http://schemas.openxmlformats.org/officeDocument/2006/relationships/tags" Target="../tags/tag608.xml"/><Relationship Id="rId9" Type="http://schemas.openxmlformats.org/officeDocument/2006/relationships/tags" Target="../tags/tag609.xml"/><Relationship Id="rId10" Type="http://schemas.openxmlformats.org/officeDocument/2006/relationships/tags" Target="../tags/tag610.xml"/><Relationship Id="rId11" Type="http://schemas.openxmlformats.org/officeDocument/2006/relationships/tags" Target="../tags/tag611.xml"/><Relationship Id="rId12" Type="http://schemas.openxmlformats.org/officeDocument/2006/relationships/tags" Target="../tags/tag61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613.xml"/><Relationship Id="rId2" Type="http://schemas.openxmlformats.org/officeDocument/2006/relationships/tags" Target="../tags/tag614.xml"/><Relationship Id="rId3" Type="http://schemas.openxmlformats.org/officeDocument/2006/relationships/tags" Target="../tags/tag615.xml"/><Relationship Id="rId4" Type="http://schemas.openxmlformats.org/officeDocument/2006/relationships/tags" Target="../tags/tag616.xml"/><Relationship Id="rId5" Type="http://schemas.openxmlformats.org/officeDocument/2006/relationships/tags" Target="../tags/tag617.xml"/><Relationship Id="rId6" Type="http://schemas.openxmlformats.org/officeDocument/2006/relationships/tags" Target="../tags/tag618.xml"/><Relationship Id="rId7" Type="http://schemas.openxmlformats.org/officeDocument/2006/relationships/tags" Target="../tags/tag619.xml"/><Relationship Id="rId8" Type="http://schemas.openxmlformats.org/officeDocument/2006/relationships/tags" Target="../tags/tag620.xml"/><Relationship Id="rId9" Type="http://schemas.openxmlformats.org/officeDocument/2006/relationships/tags" Target="../tags/tag621.xml"/><Relationship Id="rId10" Type="http://schemas.openxmlformats.org/officeDocument/2006/relationships/tags" Target="../tags/tag622.xml"/><Relationship Id="rId11" Type="http://schemas.openxmlformats.org/officeDocument/2006/relationships/tags" Target="../tags/tag623.xml"/><Relationship Id="rId12" Type="http://schemas.openxmlformats.org/officeDocument/2006/relationships/tags" Target="../tags/tag62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625.xml"/><Relationship Id="rId2" Type="http://schemas.openxmlformats.org/officeDocument/2006/relationships/tags" Target="../tags/tag626.xml"/><Relationship Id="rId3" Type="http://schemas.openxmlformats.org/officeDocument/2006/relationships/tags" Target="../tags/tag627.xml"/><Relationship Id="rId4" Type="http://schemas.openxmlformats.org/officeDocument/2006/relationships/tags" Target="../tags/tag628.xml"/><Relationship Id="rId5" Type="http://schemas.openxmlformats.org/officeDocument/2006/relationships/tags" Target="../tags/tag629.xml"/><Relationship Id="rId6" Type="http://schemas.openxmlformats.org/officeDocument/2006/relationships/tags" Target="../tags/tag630.xml"/><Relationship Id="rId7" Type="http://schemas.openxmlformats.org/officeDocument/2006/relationships/tags" Target="../tags/tag631.xml"/><Relationship Id="rId8" Type="http://schemas.openxmlformats.org/officeDocument/2006/relationships/tags" Target="../tags/tag632.xml"/><Relationship Id="rId9" Type="http://schemas.openxmlformats.org/officeDocument/2006/relationships/tags" Target="../tags/tag633.xml"/><Relationship Id="rId10" Type="http://schemas.openxmlformats.org/officeDocument/2006/relationships/tags" Target="../tags/tag634.xml"/><Relationship Id="rId11" Type="http://schemas.openxmlformats.org/officeDocument/2006/relationships/tags" Target="../tags/tag635.xml"/><Relationship Id="rId12" Type="http://schemas.openxmlformats.org/officeDocument/2006/relationships/tags" Target="../tags/tag63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37.xml"/><Relationship Id="rId2" Type="http://schemas.openxmlformats.org/officeDocument/2006/relationships/tags" Target="../tags/tag638.xml"/><Relationship Id="rId3" Type="http://schemas.openxmlformats.org/officeDocument/2006/relationships/tags" Target="../tags/tag639.xml"/><Relationship Id="rId4" Type="http://schemas.openxmlformats.org/officeDocument/2006/relationships/tags" Target="../tags/tag640.xml"/><Relationship Id="rId5" Type="http://schemas.openxmlformats.org/officeDocument/2006/relationships/tags" Target="../tags/tag641.xml"/><Relationship Id="rId6" Type="http://schemas.openxmlformats.org/officeDocument/2006/relationships/tags" Target="../tags/tag642.xml"/><Relationship Id="rId7" Type="http://schemas.openxmlformats.org/officeDocument/2006/relationships/tags" Target="../tags/tag643.xml"/><Relationship Id="rId8" Type="http://schemas.openxmlformats.org/officeDocument/2006/relationships/tags" Target="../tags/tag644.xml"/><Relationship Id="rId9" Type="http://schemas.openxmlformats.org/officeDocument/2006/relationships/tags" Target="../tags/tag645.xml"/><Relationship Id="rId10" Type="http://schemas.openxmlformats.org/officeDocument/2006/relationships/tags" Target="../tags/tag646.xml"/><Relationship Id="rId11" Type="http://schemas.openxmlformats.org/officeDocument/2006/relationships/tags" Target="../tags/tag647.xml"/><Relationship Id="rId12" Type="http://schemas.openxmlformats.org/officeDocument/2006/relationships/tags" Target="../tags/tag648.xml"/><Relationship Id="rId13" Type="http://schemas.openxmlformats.org/officeDocument/2006/relationships/tags" Target="../tags/tag649.xml"/><Relationship Id="rId14" Type="http://schemas.openxmlformats.org/officeDocument/2006/relationships/tags" Target="../tags/tag650.xml"/><Relationship Id="rId15" Type="http://schemas.openxmlformats.org/officeDocument/2006/relationships/tags" Target="../tags/tag651.xml"/><Relationship Id="rId16" Type="http://schemas.openxmlformats.org/officeDocument/2006/relationships/tags" Target="../tags/tag652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53.xml"/><Relationship Id="rId2" Type="http://schemas.openxmlformats.org/officeDocument/2006/relationships/tags" Target="../tags/tag654.xml"/><Relationship Id="rId3" Type="http://schemas.openxmlformats.org/officeDocument/2006/relationships/tags" Target="../tags/tag65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56.xml"/><Relationship Id="rId2" Type="http://schemas.openxmlformats.org/officeDocument/2006/relationships/tags" Target="../tags/tag657.xml"/><Relationship Id="rId3" Type="http://schemas.openxmlformats.org/officeDocument/2006/relationships/tags" Target="../tags/tag658.xml"/><Relationship Id="rId4" Type="http://schemas.openxmlformats.org/officeDocument/2006/relationships/tags" Target="../tags/tag659.xml"/><Relationship Id="rId5" Type="http://schemas.openxmlformats.org/officeDocument/2006/relationships/tags" Target="../tags/tag660.xml"/><Relationship Id="rId6" Type="http://schemas.openxmlformats.org/officeDocument/2006/relationships/tags" Target="../tags/tag661.xml"/><Relationship Id="rId7" Type="http://schemas.openxmlformats.org/officeDocument/2006/relationships/tags" Target="../tags/tag662.xml"/><Relationship Id="rId8" Type="http://schemas.openxmlformats.org/officeDocument/2006/relationships/tags" Target="../tags/tag663.xml"/><Relationship Id="rId9" Type="http://schemas.openxmlformats.org/officeDocument/2006/relationships/tags" Target="../tags/tag664.xml"/><Relationship Id="rId10" Type="http://schemas.openxmlformats.org/officeDocument/2006/relationships/tags" Target="../tags/tag665.xml"/><Relationship Id="rId11" Type="http://schemas.openxmlformats.org/officeDocument/2006/relationships/tags" Target="../tags/tag666.xml"/><Relationship Id="rId12" Type="http://schemas.openxmlformats.org/officeDocument/2006/relationships/tags" Target="../tags/tag66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68.xml"/><Relationship Id="rId2" Type="http://schemas.openxmlformats.org/officeDocument/2006/relationships/tags" Target="../tags/tag669.xml"/><Relationship Id="rId3" Type="http://schemas.openxmlformats.org/officeDocument/2006/relationships/tags" Target="../tags/tag670.xml"/><Relationship Id="rId4" Type="http://schemas.openxmlformats.org/officeDocument/2006/relationships/tags" Target="../tags/tag671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72.xml"/><Relationship Id="rId2" Type="http://schemas.openxmlformats.org/officeDocument/2006/relationships/tags" Target="../tags/tag673.xml"/><Relationship Id="rId3" Type="http://schemas.openxmlformats.org/officeDocument/2006/relationships/tags" Target="../tags/tag674.xml"/><Relationship Id="rId4" Type="http://schemas.openxmlformats.org/officeDocument/2006/relationships/tags" Target="../tags/tag675.xml"/><Relationship Id="rId5" Type="http://schemas.openxmlformats.org/officeDocument/2006/relationships/tags" Target="../tags/tag676.xml"/><Relationship Id="rId6" Type="http://schemas.openxmlformats.org/officeDocument/2006/relationships/tags" Target="../tags/tag677.xml"/><Relationship Id="rId7" Type="http://schemas.openxmlformats.org/officeDocument/2006/relationships/tags" Target="../tags/tag678.xml"/><Relationship Id="rId8" Type="http://schemas.openxmlformats.org/officeDocument/2006/relationships/tags" Target="../tags/tag679.xml"/><Relationship Id="rId9" Type="http://schemas.openxmlformats.org/officeDocument/2006/relationships/tags" Target="../tags/tag680.xml"/><Relationship Id="rId10" Type="http://schemas.openxmlformats.org/officeDocument/2006/relationships/tags" Target="../tags/tag681.xml"/><Relationship Id="rId11" Type="http://schemas.openxmlformats.org/officeDocument/2006/relationships/tags" Target="../tags/tag682.xml"/><Relationship Id="rId12" Type="http://schemas.openxmlformats.org/officeDocument/2006/relationships/tags" Target="../tags/tag68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84.xml"/><Relationship Id="rId2" Type="http://schemas.openxmlformats.org/officeDocument/2006/relationships/tags" Target="../tags/tag685.xml"/><Relationship Id="rId3" Type="http://schemas.openxmlformats.org/officeDocument/2006/relationships/tags" Target="../tags/tag686.xml"/><Relationship Id="rId4" Type="http://schemas.openxmlformats.org/officeDocument/2006/relationships/tags" Target="../tags/tag687.xml"/><Relationship Id="rId5" Type="http://schemas.openxmlformats.org/officeDocument/2006/relationships/tags" Target="../tags/tag688.xml"/><Relationship Id="rId6" Type="http://schemas.openxmlformats.org/officeDocument/2006/relationships/tags" Target="../tags/tag689.xml"/><Relationship Id="rId7" Type="http://schemas.openxmlformats.org/officeDocument/2006/relationships/tags" Target="../tags/tag690.xml"/><Relationship Id="rId8" Type="http://schemas.openxmlformats.org/officeDocument/2006/relationships/tags" Target="../tags/tag691.xml"/><Relationship Id="rId9" Type="http://schemas.openxmlformats.org/officeDocument/2006/relationships/tags" Target="../tags/tag692.xml"/><Relationship Id="rId10" Type="http://schemas.openxmlformats.org/officeDocument/2006/relationships/tags" Target="../tags/tag693.xml"/><Relationship Id="rId11" Type="http://schemas.openxmlformats.org/officeDocument/2006/relationships/tags" Target="../tags/tag694.xml"/><Relationship Id="rId12" Type="http://schemas.openxmlformats.org/officeDocument/2006/relationships/tags" Target="../tags/tag69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696.xml"/><Relationship Id="rId2" Type="http://schemas.openxmlformats.org/officeDocument/2006/relationships/tags" Target="../tags/tag697.xml"/><Relationship Id="rId3" Type="http://schemas.openxmlformats.org/officeDocument/2006/relationships/tags" Target="../tags/tag69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699.xml"/><Relationship Id="rId2" Type="http://schemas.openxmlformats.org/officeDocument/2006/relationships/tags" Target="../tags/tag700.xml"/><Relationship Id="rId3" Type="http://schemas.openxmlformats.org/officeDocument/2006/relationships/tags" Target="../tags/tag701.xml"/><Relationship Id="rId4" Type="http://schemas.openxmlformats.org/officeDocument/2006/relationships/tags" Target="../tags/tag702.xml"/><Relationship Id="rId5" Type="http://schemas.openxmlformats.org/officeDocument/2006/relationships/tags" Target="../tags/tag703.xml"/><Relationship Id="rId6" Type="http://schemas.openxmlformats.org/officeDocument/2006/relationships/tags" Target="../tags/tag704.xml"/><Relationship Id="rId7" Type="http://schemas.openxmlformats.org/officeDocument/2006/relationships/tags" Target="../tags/tag705.xml"/><Relationship Id="rId8" Type="http://schemas.openxmlformats.org/officeDocument/2006/relationships/tags" Target="../tags/tag706.xml"/><Relationship Id="rId9" Type="http://schemas.openxmlformats.org/officeDocument/2006/relationships/tags" Target="../tags/tag707.xml"/><Relationship Id="rId10" Type="http://schemas.openxmlformats.org/officeDocument/2006/relationships/tags" Target="../tags/tag708.xml"/><Relationship Id="rId11" Type="http://schemas.openxmlformats.org/officeDocument/2006/relationships/tags" Target="../tags/tag709.xml"/><Relationship Id="rId12" Type="http://schemas.openxmlformats.org/officeDocument/2006/relationships/tags" Target="../tags/tag710.xml"/><Relationship Id="rId13" Type="http://schemas.openxmlformats.org/officeDocument/2006/relationships/tags" Target="../tags/tag711.xml"/><Relationship Id="rId14" Type="http://schemas.openxmlformats.org/officeDocument/2006/relationships/tags" Target="../tags/tag712.xml"/><Relationship Id="rId15" Type="http://schemas.openxmlformats.org/officeDocument/2006/relationships/tags" Target="../tags/tag713.xml"/><Relationship Id="rId16" Type="http://schemas.openxmlformats.org/officeDocument/2006/relationships/tags" Target="../tags/tag714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715.xml"/><Relationship Id="rId2" Type="http://schemas.openxmlformats.org/officeDocument/2006/relationships/tags" Target="../tags/tag716.xml"/><Relationship Id="rId3" Type="http://schemas.openxmlformats.org/officeDocument/2006/relationships/tags" Target="../tags/tag717.xml"/><Relationship Id="rId4" Type="http://schemas.openxmlformats.org/officeDocument/2006/relationships/tags" Target="../tags/tag718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719.xml"/><Relationship Id="rId2" Type="http://schemas.openxmlformats.org/officeDocument/2006/relationships/tags" Target="../tags/tag720.xml"/><Relationship Id="rId3" Type="http://schemas.openxmlformats.org/officeDocument/2006/relationships/tags" Target="../tags/tag721.xml"/><Relationship Id="rId4" Type="http://schemas.openxmlformats.org/officeDocument/2006/relationships/tags" Target="../tags/tag722.xml"/><Relationship Id="rId5" Type="http://schemas.openxmlformats.org/officeDocument/2006/relationships/tags" Target="../tags/tag723.xml"/><Relationship Id="rId6" Type="http://schemas.openxmlformats.org/officeDocument/2006/relationships/tags" Target="../tags/tag724.xml"/><Relationship Id="rId7" Type="http://schemas.openxmlformats.org/officeDocument/2006/relationships/tags" Target="../tags/tag725.xml"/><Relationship Id="rId8" Type="http://schemas.openxmlformats.org/officeDocument/2006/relationships/tags" Target="../tags/tag726.xml"/><Relationship Id="rId9" Type="http://schemas.openxmlformats.org/officeDocument/2006/relationships/tags" Target="../tags/tag727.xml"/><Relationship Id="rId10" Type="http://schemas.openxmlformats.org/officeDocument/2006/relationships/tags" Target="../tags/tag728.xml"/><Relationship Id="rId11" Type="http://schemas.openxmlformats.org/officeDocument/2006/relationships/tags" Target="../tags/tag729.xml"/><Relationship Id="rId12" Type="http://schemas.openxmlformats.org/officeDocument/2006/relationships/tags" Target="../tags/tag730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tags" Target="../tags/tag735.xml"/><Relationship Id="rId6" Type="http://schemas.openxmlformats.org/officeDocument/2006/relationships/tags" Target="../tags/tag736.xml"/><Relationship Id="rId7" Type="http://schemas.openxmlformats.org/officeDocument/2006/relationships/tags" Target="../tags/tag737.xml"/><Relationship Id="rId8" Type="http://schemas.openxmlformats.org/officeDocument/2006/relationships/tags" Target="../tags/tag738.xml"/><Relationship Id="rId9" Type="http://schemas.openxmlformats.org/officeDocument/2006/relationships/tags" Target="../tags/tag739.xml"/><Relationship Id="rId10" Type="http://schemas.openxmlformats.org/officeDocument/2006/relationships/tags" Target="../tags/tag740.xml"/><Relationship Id="rId11" Type="http://schemas.openxmlformats.org/officeDocument/2006/relationships/tags" Target="../tags/tag741.xml"/><Relationship Id="rId12" Type="http://schemas.openxmlformats.org/officeDocument/2006/relationships/tags" Target="../tags/tag742.xml"/><Relationship Id="rId13" Type="http://schemas.openxmlformats.org/officeDocument/2006/relationships/tags" Target="../tags/tag743.xml"/><Relationship Id="rId14" Type="http://schemas.openxmlformats.org/officeDocument/2006/relationships/tags" Target="../tags/tag744.xml"/><Relationship Id="rId15" Type="http://schemas.openxmlformats.org/officeDocument/2006/relationships/tags" Target="../tags/tag745.xml"/><Relationship Id="rId16" Type="http://schemas.openxmlformats.org/officeDocument/2006/relationships/tags" Target="../tags/tag746.xml"/><Relationship Id="rId17" Type="http://schemas.openxmlformats.org/officeDocument/2006/relationships/tags" Target="../tags/tag747.xml"/><Relationship Id="rId18" Type="http://schemas.openxmlformats.org/officeDocument/2006/relationships/tags" Target="../tags/tag748.xml"/><Relationship Id="rId19" Type="http://schemas.openxmlformats.org/officeDocument/2006/relationships/tags" Target="../tags/tag749.xml"/><Relationship Id="rId20" Type="http://schemas.openxmlformats.org/officeDocument/2006/relationships/tags" Target="../tags/tag750.xml"/><Relationship Id="rId2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751.xml"/><Relationship Id="rId2" Type="http://schemas.openxmlformats.org/officeDocument/2006/relationships/tags" Target="../tags/tag752.xml"/><Relationship Id="rId3" Type="http://schemas.openxmlformats.org/officeDocument/2006/relationships/tags" Target="../tags/tag753.xml"/><Relationship Id="rId4" Type="http://schemas.openxmlformats.org/officeDocument/2006/relationships/tags" Target="../tags/tag754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p>
            <a:r>
              <a:rPr altLang="en-US" dirty="0" lang="zh-CN"/>
              <a:t>纺织与服装行业创新方案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9564" name="矩形: 圆角 9"/>
          <p:cNvSpPr/>
          <p:nvPr>
            <p:custDataLst>
              <p:tags r:id="rId2"/>
            </p:custDataLst>
          </p:nvPr>
        </p:nvSpPr>
        <p:spPr>
          <a:xfrm>
            <a:off x="6492318" y="367512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序号"/>
          <p:cNvSpPr txBox="1"/>
          <p:nvPr>
            <p:custDataLst>
              <p:tags r:id="rId3"/>
            </p:custDataLst>
          </p:nvPr>
        </p:nvSpPr>
        <p:spPr>
          <a:xfrm>
            <a:off x="6661636" y="428200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4"/>
            </p:custDataLst>
          </p:nvPr>
        </p:nvSpPr>
        <p:spPr>
          <a:xfrm>
            <a:off x="7722423" y="428200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行业现状与挑战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5"/>
            </p:custDataLst>
          </p:nvPr>
        </p:nvSpPr>
        <p:spPr>
          <a:xfrm>
            <a:off x="6492318" y="141229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序号"/>
          <p:cNvSpPr txBox="1"/>
          <p:nvPr>
            <p:custDataLst>
              <p:tags r:id="rId6"/>
            </p:custDataLst>
          </p:nvPr>
        </p:nvSpPr>
        <p:spPr>
          <a:xfrm>
            <a:off x="6661636" y="147298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7"/>
            </p:custDataLst>
          </p:nvPr>
        </p:nvSpPr>
        <p:spPr>
          <a:xfrm>
            <a:off x="7722423" y="147298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纺织与服装行业的技术创新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8"/>
            </p:custDataLst>
          </p:nvPr>
        </p:nvSpPr>
        <p:spPr>
          <a:xfrm>
            <a:off x="6492318" y="2457078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序号"/>
          <p:cNvSpPr txBox="1"/>
          <p:nvPr>
            <p:custDataLst>
              <p:tags r:id="rId9"/>
            </p:custDataLst>
          </p:nvPr>
        </p:nvSpPr>
        <p:spPr>
          <a:xfrm>
            <a:off x="6661636" y="2517766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0"/>
            </p:custDataLst>
          </p:nvPr>
        </p:nvSpPr>
        <p:spPr>
          <a:xfrm>
            <a:off x="7722423" y="2517766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纺织与服装行业的模式创新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1"/>
            </p:custDataLst>
          </p:nvPr>
        </p:nvSpPr>
        <p:spPr>
          <a:xfrm>
            <a:off x="6492318" y="3501861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序号"/>
          <p:cNvSpPr txBox="1"/>
          <p:nvPr>
            <p:custDataLst>
              <p:tags r:id="rId12"/>
            </p:custDataLst>
          </p:nvPr>
        </p:nvSpPr>
        <p:spPr>
          <a:xfrm>
            <a:off x="6661636" y="3562549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3"/>
            </p:custDataLst>
          </p:nvPr>
        </p:nvSpPr>
        <p:spPr>
          <a:xfrm>
            <a:off x="7722423" y="3562549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纺织与服装行业的品牌创新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8" name="矩形: 圆角 14"/>
          <p:cNvSpPr/>
          <p:nvPr>
            <p:custDataLst>
              <p:tags r:id="rId14"/>
            </p:custDataLst>
          </p:nvPr>
        </p:nvSpPr>
        <p:spPr>
          <a:xfrm>
            <a:off x="6492318" y="4546644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序号"/>
          <p:cNvSpPr txBox="1"/>
          <p:nvPr>
            <p:custDataLst>
              <p:tags r:id="rId15"/>
            </p:custDataLst>
          </p:nvPr>
        </p:nvSpPr>
        <p:spPr>
          <a:xfrm>
            <a:off x="6661636" y="4607332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2" name="项标题"/>
          <p:cNvSpPr txBox="1"/>
          <p:nvPr>
            <p:custDataLst>
              <p:tags r:id="rId16"/>
            </p:custDataLst>
          </p:nvPr>
        </p:nvSpPr>
        <p:spPr>
          <a:xfrm>
            <a:off x="7722423" y="4607332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纺织与服装行业的业态创新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4" name="矩形: 圆角 17"/>
          <p:cNvSpPr/>
          <p:nvPr>
            <p:custDataLst>
              <p:tags r:id="rId17"/>
            </p:custDataLst>
          </p:nvPr>
        </p:nvSpPr>
        <p:spPr>
          <a:xfrm>
            <a:off x="6492318" y="559142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序号"/>
          <p:cNvSpPr txBox="1"/>
          <p:nvPr>
            <p:custDataLst>
              <p:tags r:id="rId18"/>
            </p:custDataLst>
          </p:nvPr>
        </p:nvSpPr>
        <p:spPr>
          <a:xfrm>
            <a:off x="6661636" y="565211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8" name="项标题"/>
          <p:cNvSpPr txBox="1"/>
          <p:nvPr>
            <p:custDataLst>
              <p:tags r:id="rId19"/>
            </p:custDataLst>
          </p:nvPr>
        </p:nvSpPr>
        <p:spPr>
          <a:xfrm>
            <a:off x="7722423" y="565211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纺织与服装行业创新的实施路径与建议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行业现状与挑战</a:t>
            </a:r>
            <a:endParaRPr altLang="en-US" dirty="0" lang="zh-CN"/>
          </a:p>
        </p:txBody>
      </p:sp>
      <p:sp>
        <p:nvSpPr>
          <p:cNvPr id="105008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当前纺织与服装行业的发展状况</a:t>
            </a:r>
            <a:endParaRPr altLang="en-US" lang="zh-CN"/>
          </a:p>
        </p:txBody>
      </p:sp>
      <p:sp>
        <p:nvSpPr>
          <p:cNvPr id="1050406" name="椭圆 262"/>
          <p:cNvSpPr/>
          <p:nvPr>
            <p:custDataLst>
              <p:tags r:id="rId1"/>
            </p:custDataLst>
          </p:nvPr>
        </p:nvSpPr>
        <p:spPr>
          <a:xfrm>
            <a:off x="2569289" y="3880614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08" name="椭圆 263"/>
          <p:cNvSpPr/>
          <p:nvPr>
            <p:custDataLst>
              <p:tags r:id="rId2"/>
            </p:custDataLst>
          </p:nvPr>
        </p:nvSpPr>
        <p:spPr>
          <a:xfrm>
            <a:off x="3386278" y="3957676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10" name="椭圆 264"/>
          <p:cNvSpPr/>
          <p:nvPr>
            <p:custDataLst>
              <p:tags r:id="rId3"/>
            </p:custDataLst>
          </p:nvPr>
        </p:nvSpPr>
        <p:spPr>
          <a:xfrm>
            <a:off x="4151266" y="4184479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12" name="椭圆 265"/>
          <p:cNvSpPr/>
          <p:nvPr>
            <p:custDataLst>
              <p:tags r:id="rId4"/>
            </p:custDataLst>
          </p:nvPr>
        </p:nvSpPr>
        <p:spPr>
          <a:xfrm>
            <a:off x="4797840" y="4376195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14" name="椭圆 266"/>
          <p:cNvSpPr/>
          <p:nvPr>
            <p:custDataLst>
              <p:tags r:id="rId5"/>
            </p:custDataLst>
          </p:nvPr>
        </p:nvSpPr>
        <p:spPr>
          <a:xfrm>
            <a:off x="5460703" y="4572298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500874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6" name="椭圆 268"/>
          <p:cNvSpPr/>
          <p:nvPr>
            <p:custDataLst>
              <p:tags r:id="rId7"/>
            </p:custDataLst>
          </p:nvPr>
        </p:nvSpPr>
        <p:spPr>
          <a:xfrm flipV="1">
            <a:off x="2918264" y="4322314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18" name="椭圆 269"/>
          <p:cNvSpPr/>
          <p:nvPr>
            <p:custDataLst>
              <p:tags r:id="rId8"/>
            </p:custDataLst>
          </p:nvPr>
        </p:nvSpPr>
        <p:spPr>
          <a:xfrm flipV="1">
            <a:off x="2958361" y="4363038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20" name="椭圆 270"/>
          <p:cNvSpPr/>
          <p:nvPr>
            <p:custDataLst>
              <p:tags r:id="rId9"/>
            </p:custDataLst>
          </p:nvPr>
        </p:nvSpPr>
        <p:spPr>
          <a:xfrm flipV="1">
            <a:off x="7719953" y="3541664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651932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421371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823600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524121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345561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2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386285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2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170695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280963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396871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677554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695723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059108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4" name="图形 15"/>
          <p:cNvSpPr/>
          <p:nvPr>
            <p:custDataLst>
              <p:tags r:id="rId22"/>
            </p:custDataLst>
          </p:nvPr>
        </p:nvSpPr>
        <p:spPr>
          <a:xfrm>
            <a:off x="5064113" y="4762761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6" name="图形 19"/>
          <p:cNvSpPr/>
          <p:nvPr>
            <p:custDataLst>
              <p:tags r:id="rId23"/>
            </p:custDataLst>
          </p:nvPr>
        </p:nvSpPr>
        <p:spPr>
          <a:xfrm>
            <a:off x="8496845" y="4467668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8" name="图形 27"/>
          <p:cNvSpPr/>
          <p:nvPr>
            <p:custDataLst>
              <p:tags r:id="rId24"/>
            </p:custDataLst>
          </p:nvPr>
        </p:nvSpPr>
        <p:spPr>
          <a:xfrm>
            <a:off x="4198255" y="3540411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491542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2" name="正文"/>
          <p:cNvSpPr txBox="1"/>
          <p:nvPr>
            <p:custDataLst>
              <p:tags r:id="rId26"/>
            </p:custDataLst>
          </p:nvPr>
        </p:nvSpPr>
        <p:spPr>
          <a:xfrm>
            <a:off x="838200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市场竞争激烈，品牌众多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正文"/>
          <p:cNvSpPr txBox="1"/>
          <p:nvPr>
            <p:custDataLst>
              <p:tags r:id="rId27"/>
            </p:custDataLst>
          </p:nvPr>
        </p:nvSpPr>
        <p:spPr>
          <a:xfrm>
            <a:off x="9285014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环保法规日益严格，企业面临环保压力和挑战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正文"/>
          <p:cNvSpPr txBox="1"/>
          <p:nvPr>
            <p:custDataLst>
              <p:tags r:id="rId28"/>
            </p:custDataLst>
          </p:nvPr>
        </p:nvSpPr>
        <p:spPr>
          <a:xfrm>
            <a:off x="7026390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消费者需求多样化，品质和个性化成为重要诉求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正文"/>
          <p:cNvSpPr txBox="1"/>
          <p:nvPr>
            <p:custDataLst>
              <p:tags r:id="rId29"/>
            </p:custDataLst>
          </p:nvPr>
        </p:nvSpPr>
        <p:spPr>
          <a:xfrm>
            <a:off x="3096824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技术创新不断涌现，智能化、绿色化成为趋势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行业面临的主要挑战与问题</a:t>
            </a:r>
            <a:endParaRPr altLang="en-US" lang="zh-CN"/>
          </a:p>
        </p:txBody>
      </p:sp>
      <p:sp>
        <p:nvSpPr>
          <p:cNvPr id="10504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8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6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高成本压力：原材料、劳动力、能源等成本不断上涨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市场竞争激烈：国内外品牌竞争激烈，价格战频发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8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6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客户需求多样化：消费者对服装的款式、品质、个性化需求越来越高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环保法规：对纺织行业环保要求日益严格，需要加大环保投入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创新在行业中的重要性</a:t>
            </a:r>
            <a:endParaRPr altLang="en-US" lang="zh-CN"/>
          </a:p>
        </p:txBody>
      </p:sp>
      <p:sp>
        <p:nvSpPr>
          <p:cNvPr id="105057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8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8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9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9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创新有助于解决行业面临的挑战，如环保、成本等问题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9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创新是行业持续发展的必然要求，能够引领未来趋势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9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创新是推动纺织与服装行业发展的关键动力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0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创新能够提升企业竞争力，开拓新的市场机会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纺织与服装行业的技术创新</a:t>
            </a:r>
            <a:endParaRPr altLang="en-US" dirty="0" lang="zh-CN"/>
          </a:p>
        </p:txBody>
      </p:sp>
      <p:sp>
        <p:nvSpPr>
          <p:cNvPr id="1050646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新材料的应用与研发</a:t>
            </a:r>
            <a:endParaRPr altLang="en-US" lang="zh-CN"/>
          </a:p>
        </p:txBody>
      </p:sp>
      <p:sp>
        <p:nvSpPr>
          <p:cNvPr id="1050968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0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2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4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3D打印技术：个性化定制、快速打样等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6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8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0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2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新型纤维：如功能性纤维、生物降解纤维等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4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6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8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90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智能纺织品：集成传感器、电子器件等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2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94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96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98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环保染料和助剂：降低污染、提高生产效率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智能制造技术在纺织与服装行业的应用</a:t>
            </a:r>
            <a:endParaRPr altLang="en-US" lang="zh-CN"/>
          </a:p>
        </p:txBody>
      </p:sp>
      <p:sp>
        <p:nvSpPr>
          <p:cNvPr id="1051044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46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48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自动化生产流程：提高生产效率，降低成本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0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52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54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数字化管理：实现精细化管理，优化资源配置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6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58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60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智能化决策：基于大数据分析，提高决策准确性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2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64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66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定制化服务：满足个性化需求，提升品牌竞争力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可持续发展的技术实践</a:t>
            </a:r>
            <a:endParaRPr altLang="en-US" lang="zh-CN"/>
          </a:p>
        </p:txBody>
      </p:sp>
      <p:sp>
        <p:nvSpPr>
          <p:cNvPr id="1051112" name="矩形 31"/>
          <p:cNvSpPr/>
          <p:nvPr>
            <p:custDataLst>
              <p:tags r:id="rId1"/>
            </p:custDataLst>
          </p:nvPr>
        </p:nvSpPr>
        <p:spPr>
          <a:xfrm>
            <a:off x="2451825" y="109995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环保纤维和材料的应用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4" name="矩形 4"/>
          <p:cNvSpPr/>
          <p:nvPr>
            <p:custDataLst>
              <p:tags r:id="rId2"/>
            </p:custDataLst>
          </p:nvPr>
        </p:nvSpPr>
        <p:spPr>
          <a:xfrm>
            <a:off x="2451825" y="2417805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智能制造和数字化生产流程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6" name="矩形 5"/>
          <p:cNvSpPr/>
          <p:nvPr>
            <p:custDataLst>
              <p:tags r:id="rId3"/>
            </p:custDataLst>
          </p:nvPr>
        </p:nvSpPr>
        <p:spPr>
          <a:xfrm>
            <a:off x="2451825" y="373566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循环利用和废物减排技术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8" name="矩形 7"/>
          <p:cNvSpPr/>
          <p:nvPr>
            <p:custDataLst>
              <p:tags r:id="rId4"/>
            </p:custDataLst>
          </p:nvPr>
        </p:nvSpPr>
        <p:spPr>
          <a:xfrm>
            <a:off x="2451825" y="5053516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绿色设计和低碳消费理念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技术创新对行业的推动作用</a:t>
            </a:r>
            <a:endParaRPr altLang="en-US" lang="zh-CN"/>
          </a:p>
        </p:txBody>
      </p:sp>
      <p:sp>
        <p:nvSpPr>
          <p:cNvPr id="1051164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66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68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70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满足个性化需求：通过技术创新，企业可以更好地满足消费者对于个性化、定制化的需求，提升客户体验。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72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74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76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78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提升生产效率：通过技术创新，企业可以大幅提高生产效率，降低成本，增强竞争力。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80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82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84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86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促进产品升级：技术创新有助于企业推出更优质、更时尚、更符合市场需求的产品，提升品牌形象和市场占有率。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88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90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92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94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推动行业可持续发展：技术创新有助于企业实现绿色生产、环保材料的应用，推动纺织与服装行业可持续发展。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纺织与服装行业的模式创新</a:t>
            </a:r>
            <a:endParaRPr altLang="en-US" dirty="0" lang="zh-CN"/>
          </a:p>
        </p:txBody>
      </p:sp>
      <p:sp>
        <p:nvSpPr>
          <p:cNvPr id="1051240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个性化定制模式的兴起</a:t>
            </a:r>
            <a:endParaRPr altLang="en-US" lang="zh-CN"/>
          </a:p>
        </p:txBody>
      </p:sp>
      <p:sp>
        <p:nvSpPr>
          <p:cNvPr id="1051562" name="椭圆 262"/>
          <p:cNvSpPr/>
          <p:nvPr>
            <p:custDataLst>
              <p:tags r:id="rId1"/>
            </p:custDataLst>
          </p:nvPr>
        </p:nvSpPr>
        <p:spPr>
          <a:xfrm>
            <a:off x="2569289" y="3880614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64" name="椭圆 263"/>
          <p:cNvSpPr/>
          <p:nvPr>
            <p:custDataLst>
              <p:tags r:id="rId2"/>
            </p:custDataLst>
          </p:nvPr>
        </p:nvSpPr>
        <p:spPr>
          <a:xfrm>
            <a:off x="3386278" y="3957676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66" name="椭圆 264"/>
          <p:cNvSpPr/>
          <p:nvPr>
            <p:custDataLst>
              <p:tags r:id="rId3"/>
            </p:custDataLst>
          </p:nvPr>
        </p:nvSpPr>
        <p:spPr>
          <a:xfrm>
            <a:off x="4151266" y="4184479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68" name="椭圆 265"/>
          <p:cNvSpPr/>
          <p:nvPr>
            <p:custDataLst>
              <p:tags r:id="rId4"/>
            </p:custDataLst>
          </p:nvPr>
        </p:nvSpPr>
        <p:spPr>
          <a:xfrm>
            <a:off x="4797840" y="4376195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70" name="椭圆 266"/>
          <p:cNvSpPr/>
          <p:nvPr>
            <p:custDataLst>
              <p:tags r:id="rId5"/>
            </p:custDataLst>
          </p:nvPr>
        </p:nvSpPr>
        <p:spPr>
          <a:xfrm>
            <a:off x="5460703" y="4572298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500874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72" name="椭圆 268"/>
          <p:cNvSpPr/>
          <p:nvPr>
            <p:custDataLst>
              <p:tags r:id="rId7"/>
            </p:custDataLst>
          </p:nvPr>
        </p:nvSpPr>
        <p:spPr>
          <a:xfrm flipV="1">
            <a:off x="2918264" y="4322314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74" name="椭圆 269"/>
          <p:cNvSpPr/>
          <p:nvPr>
            <p:custDataLst>
              <p:tags r:id="rId8"/>
            </p:custDataLst>
          </p:nvPr>
        </p:nvSpPr>
        <p:spPr>
          <a:xfrm flipV="1">
            <a:off x="2958361" y="4363038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76" name="椭圆 270"/>
          <p:cNvSpPr/>
          <p:nvPr>
            <p:custDataLst>
              <p:tags r:id="rId9"/>
            </p:custDataLst>
          </p:nvPr>
        </p:nvSpPr>
        <p:spPr>
          <a:xfrm flipV="1">
            <a:off x="7719953" y="3541664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651932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7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421371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823600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524121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8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345561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8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386285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8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170695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280963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8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396871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677554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8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695723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059108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90" name="图形 15"/>
          <p:cNvSpPr/>
          <p:nvPr>
            <p:custDataLst>
              <p:tags r:id="rId22"/>
            </p:custDataLst>
          </p:nvPr>
        </p:nvSpPr>
        <p:spPr>
          <a:xfrm>
            <a:off x="5064113" y="4762761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592" name="图形 19"/>
          <p:cNvSpPr/>
          <p:nvPr>
            <p:custDataLst>
              <p:tags r:id="rId23"/>
            </p:custDataLst>
          </p:nvPr>
        </p:nvSpPr>
        <p:spPr>
          <a:xfrm>
            <a:off x="8496845" y="4467668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594" name="图形 27"/>
          <p:cNvSpPr/>
          <p:nvPr>
            <p:custDataLst>
              <p:tags r:id="rId24"/>
            </p:custDataLst>
          </p:nvPr>
        </p:nvSpPr>
        <p:spPr>
          <a:xfrm>
            <a:off x="4198255" y="3540411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59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491542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598" name="正文"/>
          <p:cNvSpPr txBox="1"/>
          <p:nvPr>
            <p:custDataLst>
              <p:tags r:id="rId26"/>
            </p:custDataLst>
          </p:nvPr>
        </p:nvSpPr>
        <p:spPr>
          <a:xfrm>
            <a:off x="838200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消费者需求多样化，追求个性化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00" name="正文"/>
          <p:cNvSpPr txBox="1"/>
          <p:nvPr>
            <p:custDataLst>
              <p:tags r:id="rId27"/>
            </p:custDataLst>
          </p:nvPr>
        </p:nvSpPr>
        <p:spPr>
          <a:xfrm>
            <a:off x="9285014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个性化定制模式有助于提高品牌价值和客户忠诚度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02" name="正文"/>
          <p:cNvSpPr txBox="1"/>
          <p:nvPr>
            <p:custDataLst>
              <p:tags r:id="rId28"/>
            </p:custDataLst>
          </p:nvPr>
        </p:nvSpPr>
        <p:spPr>
          <a:xfrm>
            <a:off x="7026390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纺织与服装企业转型需求，寻求新的增长点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04" name="正文"/>
          <p:cNvSpPr txBox="1"/>
          <p:nvPr>
            <p:custDataLst>
              <p:tags r:id="rId29"/>
            </p:custDataLst>
          </p:nvPr>
        </p:nvSpPr>
        <p:spPr>
          <a:xfrm>
            <a:off x="3096824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互联网技术的发展，为个性化定制提供了技术支持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线上线下融合的销售模式</a:t>
            </a:r>
            <a:endParaRPr altLang="en-US" lang="zh-CN"/>
          </a:p>
        </p:txBody>
      </p:sp>
      <p:sp>
        <p:nvSpPr>
          <p:cNvPr id="10516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4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62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线上平台提供丰富的产品选择和便捷的购物体验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线上线下数据共享，实现精准营销和个性化推荐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74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82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打造线上线下融合的全渠道销售网络，提升品牌影响力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线下实体店提供试穿和定制服务，增强顾客信任感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共享经济在纺织与服装行业的实践</a:t>
            </a:r>
            <a:endParaRPr altLang="en-US" lang="zh-CN"/>
          </a:p>
        </p:txBody>
      </p:sp>
      <p:sp>
        <p:nvSpPr>
          <p:cNvPr id="1051734" name="五边形 30"/>
          <p:cNvSpPr/>
          <p:nvPr>
            <p:custDataLst>
              <p:tags r:id="rId1"/>
            </p:custDataLst>
          </p:nvPr>
        </p:nvSpPr>
        <p:spPr>
          <a:xfrm>
            <a:off x="838200" y="3085834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36" name="燕尾形 36"/>
          <p:cNvSpPr/>
          <p:nvPr>
            <p:custDataLst>
              <p:tags r:id="rId2"/>
            </p:custDataLst>
          </p:nvPr>
        </p:nvSpPr>
        <p:spPr>
          <a:xfrm>
            <a:off x="3342276" y="3085834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38" name="燕尾形 37"/>
          <p:cNvSpPr/>
          <p:nvPr>
            <p:custDataLst>
              <p:tags r:id="rId3"/>
            </p:custDataLst>
          </p:nvPr>
        </p:nvSpPr>
        <p:spPr>
          <a:xfrm>
            <a:off x="8350429" y="3085834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40" name="燕尾形 38"/>
          <p:cNvSpPr/>
          <p:nvPr>
            <p:custDataLst>
              <p:tags r:id="rId4"/>
            </p:custDataLst>
          </p:nvPr>
        </p:nvSpPr>
        <p:spPr>
          <a:xfrm>
            <a:off x="5846353" y="3085834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纺织与服装行业传统模式的局限性和挑战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共享经济模式的定义和特点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共享经济在纺织与服装行业的具体实践案例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共享经济模式对纺织与服装行业的积极影响和未来发展前景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模式创新对行业的变革影响</a:t>
            </a:r>
            <a:endParaRPr altLang="en-US" lang="zh-CN"/>
          </a:p>
        </p:txBody>
      </p:sp>
      <p:sp>
        <p:nvSpPr>
          <p:cNvPr id="1051794" name="圆角矩形 26"/>
          <p:cNvSpPr/>
          <p:nvPr>
            <p:custDataLst>
              <p:tags r:id="rId1"/>
            </p:custDataLst>
          </p:nvPr>
        </p:nvSpPr>
        <p:spPr>
          <a:xfrm>
            <a:off x="838200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796" name="圆角矩形 28"/>
          <p:cNvSpPr/>
          <p:nvPr>
            <p:custDataLst>
              <p:tags r:id="rId2"/>
            </p:custDataLst>
          </p:nvPr>
        </p:nvSpPr>
        <p:spPr>
          <a:xfrm>
            <a:off x="840636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79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124456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提升生产效率：通过引入先进的生产模式和技术，提高生产效率，降低成本。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00" name="圆角矩形 29"/>
          <p:cNvSpPr/>
          <p:nvPr>
            <p:custDataLst>
              <p:tags r:id="rId4"/>
            </p:custDataLst>
          </p:nvPr>
        </p:nvSpPr>
        <p:spPr>
          <a:xfrm>
            <a:off x="3514898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802" name="圆角矩形 32"/>
          <p:cNvSpPr/>
          <p:nvPr>
            <p:custDataLst>
              <p:tags r:id="rId5"/>
            </p:custDataLst>
          </p:nvPr>
        </p:nvSpPr>
        <p:spPr>
          <a:xfrm>
            <a:off x="3517334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80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推动产业升级：模式创新可以促进产业结构调整和优化，推动产业升级和转型。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06" name="圆角矩形 3"/>
          <p:cNvSpPr/>
          <p:nvPr>
            <p:custDataLst>
              <p:tags r:id="rId7"/>
            </p:custDataLst>
          </p:nvPr>
        </p:nvSpPr>
        <p:spPr>
          <a:xfrm>
            <a:off x="6191596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808" name="圆角矩形 4"/>
          <p:cNvSpPr/>
          <p:nvPr>
            <p:custDataLst>
              <p:tags r:id="rId8"/>
            </p:custDataLst>
          </p:nvPr>
        </p:nvSpPr>
        <p:spPr>
          <a:xfrm>
            <a:off x="6194032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81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增强企业竞争力：通过模式创新，企业可以获得竞争优势，提高市场占有率和盈利能力。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12" name="圆角矩形 8"/>
          <p:cNvSpPr/>
          <p:nvPr>
            <p:custDataLst>
              <p:tags r:id="rId10"/>
            </p:custDataLst>
          </p:nvPr>
        </p:nvSpPr>
        <p:spPr>
          <a:xfrm>
            <a:off x="8868295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814" name="圆角矩形 9"/>
          <p:cNvSpPr/>
          <p:nvPr>
            <p:custDataLst>
              <p:tags r:id="rId11"/>
            </p:custDataLst>
          </p:nvPr>
        </p:nvSpPr>
        <p:spPr>
          <a:xfrm>
            <a:off x="8870730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81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引领行业发展趋势：模式创新可以引领行业的发展方向，推动整个行业的变革和发展。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纺织与服装行业的品牌创新</a:t>
            </a:r>
            <a:endParaRPr altLang="en-US" dirty="0" lang="zh-CN"/>
          </a:p>
        </p:txBody>
      </p:sp>
      <p:sp>
        <p:nvSpPr>
          <p:cNvPr id="1051862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品牌定位与价值主张</a:t>
            </a:r>
            <a:endParaRPr altLang="en-US" lang="zh-CN"/>
          </a:p>
        </p:txBody>
      </p:sp>
      <p:sp>
        <p:nvSpPr>
          <p:cNvPr id="1052184" name="矩形 15"/>
          <p:cNvSpPr/>
          <p:nvPr>
            <p:custDataLst>
              <p:tags r:id="rId1"/>
            </p:custDataLst>
          </p:nvPr>
        </p:nvSpPr>
        <p:spPr>
          <a:xfrm>
            <a:off x="2180871" y="1186159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品牌定位：针对目标消费群体，强调品牌的核心价值和特色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86" name="任意多边形 17"/>
          <p:cNvSpPr/>
          <p:nvPr>
            <p:custDataLst>
              <p:tags r:id="rId2"/>
            </p:custDataLst>
          </p:nvPr>
        </p:nvSpPr>
        <p:spPr>
          <a:xfrm flipV="1">
            <a:off x="2097274" y="1099950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188" name="任意多边形 18"/>
          <p:cNvSpPr/>
          <p:nvPr>
            <p:custDataLst>
              <p:tags r:id="rId3"/>
            </p:custDataLst>
          </p:nvPr>
        </p:nvSpPr>
        <p:spPr>
          <a:xfrm flipH="1">
            <a:off x="8694475" y="169819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190" name="矩形 27"/>
          <p:cNvSpPr/>
          <p:nvPr>
            <p:custDataLst>
              <p:tags r:id="rId4"/>
            </p:custDataLst>
          </p:nvPr>
        </p:nvSpPr>
        <p:spPr>
          <a:xfrm>
            <a:off x="2180871" y="2591635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价值主张：通过产品和服务传递给消费者的品牌价值观和优势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92" name="任意多边形 29"/>
          <p:cNvSpPr/>
          <p:nvPr>
            <p:custDataLst>
              <p:tags r:id="rId5"/>
            </p:custDataLst>
          </p:nvPr>
        </p:nvSpPr>
        <p:spPr>
          <a:xfrm flipV="1">
            <a:off x="2097274" y="2505425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194" name="任意多边形 30"/>
          <p:cNvSpPr/>
          <p:nvPr>
            <p:custDataLst>
              <p:tags r:id="rId6"/>
            </p:custDataLst>
          </p:nvPr>
        </p:nvSpPr>
        <p:spPr>
          <a:xfrm flipH="1">
            <a:off x="8694475" y="3103667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196" name="矩形 5"/>
          <p:cNvSpPr/>
          <p:nvPr>
            <p:custDataLst>
              <p:tags r:id="rId7"/>
            </p:custDataLst>
          </p:nvPr>
        </p:nvSpPr>
        <p:spPr>
          <a:xfrm>
            <a:off x="2180871" y="3997110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差异化竞争：在同质化竞争中，通过独特的品牌定位和价值主张脱颖而出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98" name="任意多边形 7"/>
          <p:cNvSpPr/>
          <p:nvPr>
            <p:custDataLst>
              <p:tags r:id="rId8"/>
            </p:custDataLst>
          </p:nvPr>
        </p:nvSpPr>
        <p:spPr>
          <a:xfrm flipV="1">
            <a:off x="2097274" y="391090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00" name="任意多边形 8"/>
          <p:cNvSpPr/>
          <p:nvPr>
            <p:custDataLst>
              <p:tags r:id="rId9"/>
            </p:custDataLst>
          </p:nvPr>
        </p:nvSpPr>
        <p:spPr>
          <a:xfrm flipH="1">
            <a:off x="8694475" y="4509142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02" name="矩形 10"/>
          <p:cNvSpPr/>
          <p:nvPr>
            <p:custDataLst>
              <p:tags r:id="rId10"/>
            </p:custDataLst>
          </p:nvPr>
        </p:nvSpPr>
        <p:spPr>
          <a:xfrm>
            <a:off x="2180871" y="5402586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品牌形象：塑造符合品牌定位和价值主张的品牌形象，提升消费者认知度和忠诚度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04" name="任意多边形 12"/>
          <p:cNvSpPr/>
          <p:nvPr>
            <p:custDataLst>
              <p:tags r:id="rId11"/>
            </p:custDataLst>
          </p:nvPr>
        </p:nvSpPr>
        <p:spPr>
          <a:xfrm flipV="1">
            <a:off x="2097274" y="5316376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06" name="任意多边形 13"/>
          <p:cNvSpPr/>
          <p:nvPr>
            <p:custDataLst>
              <p:tags r:id="rId12"/>
            </p:custDataLst>
          </p:nvPr>
        </p:nvSpPr>
        <p:spPr>
          <a:xfrm flipH="1">
            <a:off x="8694475" y="5914618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品牌传播策略的创新</a:t>
            </a:r>
            <a:endParaRPr altLang="en-US" lang="zh-CN"/>
          </a:p>
        </p:txBody>
      </p:sp>
      <p:sp>
        <p:nvSpPr>
          <p:cNvPr id="10522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04307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254" name="矩形 65"/>
          <p:cNvSpPr/>
          <p:nvPr>
            <p:custDataLst>
              <p:tags r:id="rId2"/>
            </p:custDataLst>
          </p:nvPr>
        </p:nvSpPr>
        <p:spPr>
          <a:xfrm>
            <a:off x="922488" y="1484076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256" name="文本框 66"/>
          <p:cNvSpPr txBox="1"/>
          <p:nvPr>
            <p:custDataLst>
              <p:tags r:id="rId3"/>
            </p:custDataLst>
          </p:nvPr>
        </p:nvSpPr>
        <p:spPr>
          <a:xfrm>
            <a:off x="1325583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利用社交媒体平台进行品牌推广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2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3601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260" name="矩形 69"/>
          <p:cNvSpPr/>
          <p:nvPr>
            <p:custDataLst>
              <p:tags r:id="rId5"/>
            </p:custDataLst>
          </p:nvPr>
        </p:nvSpPr>
        <p:spPr>
          <a:xfrm>
            <a:off x="6414750" y="1484076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262" name="文本框 70"/>
          <p:cNvSpPr txBox="1"/>
          <p:nvPr>
            <p:custDataLst>
              <p:tags r:id="rId6"/>
            </p:custDataLst>
          </p:nvPr>
        </p:nvSpPr>
        <p:spPr>
          <a:xfrm>
            <a:off x="6818524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合作与跨界营销，提升品牌影响力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2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04307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266" name="文本框 74"/>
          <p:cNvSpPr txBox="1"/>
          <p:nvPr>
            <p:custDataLst>
              <p:tags r:id="rId8"/>
            </p:custDataLst>
          </p:nvPr>
        </p:nvSpPr>
        <p:spPr>
          <a:xfrm>
            <a:off x="132558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创新品牌形象，打造独特品牌文化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268" name="矩形 73"/>
          <p:cNvSpPr/>
          <p:nvPr>
            <p:custDataLst>
              <p:tags r:id="rId9"/>
            </p:custDataLst>
          </p:nvPr>
        </p:nvSpPr>
        <p:spPr>
          <a:xfrm>
            <a:off x="922488" y="4181091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2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9766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272" name="矩形 84"/>
          <p:cNvSpPr/>
          <p:nvPr>
            <p:custDataLst>
              <p:tags r:id="rId11"/>
            </p:custDataLst>
          </p:nvPr>
        </p:nvSpPr>
        <p:spPr>
          <a:xfrm>
            <a:off x="6477078" y="4181091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274" name="文本框 85"/>
          <p:cNvSpPr txBox="1"/>
          <p:nvPr>
            <p:custDataLst>
              <p:tags r:id="rId12"/>
            </p:custDataLst>
          </p:nvPr>
        </p:nvSpPr>
        <p:spPr>
          <a:xfrm>
            <a:off x="688017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线上线下联动，实现全渠道营销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品牌体验的打造与实践</a:t>
            </a:r>
            <a:endParaRPr altLang="en-US" lang="zh-CN"/>
          </a:p>
        </p:txBody>
      </p:sp>
      <p:sp>
        <p:nvSpPr>
          <p:cNvPr id="1052320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22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24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品牌定位：明确品牌的核心价值和目标受众，塑造独特的品牌形象。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26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28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30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品牌传播：运用多元化的传播渠道和创意内容，提升品牌知名度和美誉度。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32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34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36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品牌体验：提供优质的购物体验、产品体验和服务体验，增强消费者的忠诚度和口碑传播。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38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40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42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品牌合作与联盟：与其他品牌或行业合作，共同打造更广泛的品牌生态圈，实现互利共赢。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品牌创新对行业的竞争格局影响</a:t>
            </a:r>
            <a:endParaRPr altLang="en-US" lang="zh-CN"/>
          </a:p>
        </p:txBody>
      </p:sp>
      <p:sp>
        <p:nvSpPr>
          <p:cNvPr id="1052388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0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2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4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品牌创新有助于打破行业同质化竞争，形成差异化竞争优势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6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8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00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02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品牌创新有助于提升企业竞争力，增加市场份额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4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06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08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10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品牌创新可以改变消费者的购买决策，引领市场潮流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12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14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16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18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品牌创新需要注重品质、设计、营销等多方面的协同发展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纺织与服装行业的业态创新</a:t>
            </a:r>
            <a:endParaRPr altLang="en-US" dirty="0" lang="zh-CN"/>
          </a:p>
        </p:txBody>
      </p:sp>
      <p:sp>
        <p:nvSpPr>
          <p:cNvPr id="105246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新业态的探索与实践</a:t>
            </a:r>
            <a:endParaRPr altLang="en-US" lang="zh-CN"/>
          </a:p>
        </p:txBody>
      </p:sp>
      <p:sp>
        <p:nvSpPr>
          <p:cNvPr id="1052786" name="矩形 5"/>
          <p:cNvSpPr/>
          <p:nvPr>
            <p:custDataLst>
              <p:tags r:id="rId1"/>
            </p:custDataLst>
          </p:nvPr>
        </p:nvSpPr>
        <p:spPr>
          <a:xfrm>
            <a:off x="838200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88" name="矩形 10"/>
          <p:cNvSpPr/>
          <p:nvPr>
            <p:custDataLst>
              <p:tags r:id="rId2"/>
            </p:custDataLst>
          </p:nvPr>
        </p:nvSpPr>
        <p:spPr>
          <a:xfrm>
            <a:off x="117814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90" name="TextBox 2"/>
          <p:cNvSpPr txBox="1"/>
          <p:nvPr>
            <p:custDataLst>
              <p:tags r:id="rId3"/>
            </p:custDataLst>
          </p:nvPr>
        </p:nvSpPr>
        <p:spPr>
          <a:xfrm>
            <a:off x="986772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数字化转型：利用信息技术提升生产效率和产品质量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792" name="矩形 6"/>
          <p:cNvSpPr/>
          <p:nvPr>
            <p:custDataLst>
              <p:tags r:id="rId4"/>
            </p:custDataLst>
          </p:nvPr>
        </p:nvSpPr>
        <p:spPr>
          <a:xfrm>
            <a:off x="3521057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94" name="矩形 11"/>
          <p:cNvSpPr/>
          <p:nvPr>
            <p:custDataLst>
              <p:tags r:id="rId5"/>
            </p:custDataLst>
          </p:nvPr>
        </p:nvSpPr>
        <p:spPr>
          <a:xfrm>
            <a:off x="3879342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96" name="TextBox 2"/>
          <p:cNvSpPr txBox="1"/>
          <p:nvPr>
            <p:custDataLst>
              <p:tags r:id="rId6"/>
            </p:custDataLst>
          </p:nvPr>
        </p:nvSpPr>
        <p:spPr>
          <a:xfrm>
            <a:off x="3669017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智能化生产：引入智能设备，实现自动化生产，降低人工成本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798" name="矩形 33"/>
          <p:cNvSpPr/>
          <p:nvPr>
            <p:custDataLst>
              <p:tags r:id="rId7"/>
            </p:custDataLst>
          </p:nvPr>
        </p:nvSpPr>
        <p:spPr>
          <a:xfrm>
            <a:off x="6199634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00" name="矩形 37"/>
          <p:cNvSpPr/>
          <p:nvPr>
            <p:custDataLst>
              <p:tags r:id="rId8"/>
            </p:custDataLst>
          </p:nvPr>
        </p:nvSpPr>
        <p:spPr>
          <a:xfrm>
            <a:off x="6539576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02" name="TextBox 2"/>
          <p:cNvSpPr txBox="1"/>
          <p:nvPr>
            <p:custDataLst>
              <p:tags r:id="rId9"/>
            </p:custDataLst>
          </p:nvPr>
        </p:nvSpPr>
        <p:spPr>
          <a:xfrm>
            <a:off x="6348206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个性化定制：满足消费者个性化需求，提升产品附加值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804" name="矩形 34"/>
          <p:cNvSpPr/>
          <p:nvPr>
            <p:custDataLst>
              <p:tags r:id="rId10"/>
            </p:custDataLst>
          </p:nvPr>
        </p:nvSpPr>
        <p:spPr>
          <a:xfrm>
            <a:off x="8872708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06" name="矩形 38"/>
          <p:cNvSpPr/>
          <p:nvPr>
            <p:custDataLst>
              <p:tags r:id="rId11"/>
            </p:custDataLst>
          </p:nvPr>
        </p:nvSpPr>
        <p:spPr>
          <a:xfrm>
            <a:off x="923099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08" name="TextBox 2"/>
          <p:cNvSpPr txBox="1"/>
          <p:nvPr>
            <p:custDataLst>
              <p:tags r:id="rId12"/>
            </p:custDataLst>
          </p:nvPr>
        </p:nvSpPr>
        <p:spPr>
          <a:xfrm>
            <a:off x="9021280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绿色环保：推广环保材料和生产方式，降低能耗和排放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跨界融合的业态创新</a:t>
            </a:r>
            <a:endParaRPr altLang="en-US" lang="zh-CN"/>
          </a:p>
        </p:txBody>
      </p:sp>
      <p:sp>
        <p:nvSpPr>
          <p:cNvPr id="1052854" name="正文"/>
          <p:cNvSpPr txBox="1"/>
          <p:nvPr>
            <p:custDataLst>
              <p:tags r:id="rId1"/>
            </p:custDataLst>
          </p:nvPr>
        </p:nvSpPr>
        <p:spPr>
          <a:xfrm>
            <a:off x="2179184" y="1099950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纺织与服装行业跨界融合的概念：将不同领域的技术、品牌、文化等资源整合到纺织与服装行业中，创造出新的产品、服务和市场。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56" name="正文"/>
          <p:cNvSpPr txBox="1"/>
          <p:nvPr>
            <p:custDataLst>
              <p:tags r:id="rId2"/>
            </p:custDataLst>
          </p:nvPr>
        </p:nvSpPr>
        <p:spPr>
          <a:xfrm>
            <a:off x="2179184" y="2447299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跨界融合的业态创新的意义：打破传统纺织与服装行业的局限，拓展行业的发展空间，提高行业的竞争力和创新能力。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58" name="正文"/>
          <p:cNvSpPr txBox="1"/>
          <p:nvPr>
            <p:custDataLst>
              <p:tags r:id="rId3"/>
            </p:custDataLst>
          </p:nvPr>
        </p:nvSpPr>
        <p:spPr>
          <a:xfrm>
            <a:off x="2179184" y="379464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跨界融合的业态创新的实践案例：例如，将智能科技与纺织品结合，开发智能纺织品；将时尚元素与服装结合，打造时尚品牌；将文化创意与纺织服装结合，推出文化创意产品等。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60" name="正文"/>
          <p:cNvSpPr txBox="1"/>
          <p:nvPr>
            <p:custDataLst>
              <p:tags r:id="rId4"/>
            </p:custDataLst>
          </p:nvPr>
        </p:nvSpPr>
        <p:spPr>
          <a:xfrm>
            <a:off x="2179184" y="514199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跨界融合的业态创新的未来趋势：随着科技的发展和消费者需求的不断变化，跨界融合的业态创新将继续成为纺织与服装行业发展的重要趋势。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产业链协同发展的业态创新</a:t>
            </a:r>
            <a:endParaRPr altLang="en-US" lang="zh-CN"/>
          </a:p>
        </p:txBody>
      </p:sp>
      <p:sp>
        <p:nvSpPr>
          <p:cNvPr id="105290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0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91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1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91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1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91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2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92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利用互联网技术，实现线上线下融合发展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92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打造产业生态圈，促进产业链各环节的协同创新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92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产业链上下游企业合作，共同研发新产品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92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跨界合作，将不同行业的元素融入纺织与服装行业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业态创新对行业的未来发展影响</a:t>
            </a:r>
            <a:endParaRPr altLang="en-US" lang="zh-CN"/>
          </a:p>
        </p:txBody>
      </p:sp>
      <p:sp>
        <p:nvSpPr>
          <p:cNvPr id="1052974" name="矩形 5"/>
          <p:cNvSpPr/>
          <p:nvPr>
            <p:custDataLst>
              <p:tags r:id="rId1"/>
            </p:custDataLst>
          </p:nvPr>
        </p:nvSpPr>
        <p:spPr>
          <a:xfrm>
            <a:off x="838200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76" name="矩形 10"/>
          <p:cNvSpPr/>
          <p:nvPr>
            <p:custDataLst>
              <p:tags r:id="rId2"/>
            </p:custDataLst>
          </p:nvPr>
        </p:nvSpPr>
        <p:spPr>
          <a:xfrm>
            <a:off x="117814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78" name="TextBox 2"/>
          <p:cNvSpPr txBox="1"/>
          <p:nvPr>
            <p:custDataLst>
              <p:tags r:id="rId3"/>
            </p:custDataLst>
          </p:nvPr>
        </p:nvSpPr>
        <p:spPr>
          <a:xfrm>
            <a:off x="986772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提升产品质量和附加值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980" name="矩形 6"/>
          <p:cNvSpPr/>
          <p:nvPr>
            <p:custDataLst>
              <p:tags r:id="rId4"/>
            </p:custDataLst>
          </p:nvPr>
        </p:nvSpPr>
        <p:spPr>
          <a:xfrm>
            <a:off x="3521057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82" name="矩形 11"/>
          <p:cNvSpPr/>
          <p:nvPr>
            <p:custDataLst>
              <p:tags r:id="rId5"/>
            </p:custDataLst>
          </p:nvPr>
        </p:nvSpPr>
        <p:spPr>
          <a:xfrm>
            <a:off x="3879342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84" name="TextBox 2"/>
          <p:cNvSpPr txBox="1"/>
          <p:nvPr>
            <p:custDataLst>
              <p:tags r:id="rId6"/>
            </p:custDataLst>
          </p:nvPr>
        </p:nvSpPr>
        <p:spPr>
          <a:xfrm>
            <a:off x="3669017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促进产业升级和转型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986" name="矩形 33"/>
          <p:cNvSpPr/>
          <p:nvPr>
            <p:custDataLst>
              <p:tags r:id="rId7"/>
            </p:custDataLst>
          </p:nvPr>
        </p:nvSpPr>
        <p:spPr>
          <a:xfrm>
            <a:off x="6199634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88" name="矩形 37"/>
          <p:cNvSpPr/>
          <p:nvPr>
            <p:custDataLst>
              <p:tags r:id="rId8"/>
            </p:custDataLst>
          </p:nvPr>
        </p:nvSpPr>
        <p:spPr>
          <a:xfrm>
            <a:off x="6539576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90" name="TextBox 2"/>
          <p:cNvSpPr txBox="1"/>
          <p:nvPr>
            <p:custDataLst>
              <p:tags r:id="rId9"/>
            </p:custDataLst>
          </p:nvPr>
        </p:nvSpPr>
        <p:spPr>
          <a:xfrm>
            <a:off x="6348206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增强企业竞争力和品牌影响力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992" name="矩形 34"/>
          <p:cNvSpPr/>
          <p:nvPr>
            <p:custDataLst>
              <p:tags r:id="rId10"/>
            </p:custDataLst>
          </p:nvPr>
        </p:nvSpPr>
        <p:spPr>
          <a:xfrm>
            <a:off x="8872708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94" name="矩形 38"/>
          <p:cNvSpPr/>
          <p:nvPr>
            <p:custDataLst>
              <p:tags r:id="rId11"/>
            </p:custDataLst>
          </p:nvPr>
        </p:nvSpPr>
        <p:spPr>
          <a:xfrm>
            <a:off x="923099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96" name="TextBox 2"/>
          <p:cNvSpPr txBox="1"/>
          <p:nvPr>
            <p:custDataLst>
              <p:tags r:id="rId12"/>
            </p:custDataLst>
          </p:nvPr>
        </p:nvSpPr>
        <p:spPr>
          <a:xfrm>
            <a:off x="9021280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满足消费者多元化需求和个性化定制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纺织与服装行业创新的实施路径与建议</a:t>
            </a:r>
            <a:endParaRPr altLang="en-US" dirty="0" lang="zh-CN"/>
          </a:p>
        </p:txBody>
      </p:sp>
      <p:sp>
        <p:nvSpPr>
          <p:cNvPr id="1053042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加强技术研发与成果转化</a:t>
            </a:r>
            <a:endParaRPr altLang="en-US" lang="zh-CN"/>
          </a:p>
        </p:txBody>
      </p:sp>
      <p:sp>
        <p:nvSpPr>
          <p:cNvPr id="1053364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66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68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70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引进先进技术，提升产业整体水平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72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74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76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78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加大研发投入，提高技术创新能力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80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82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84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86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加强产学研合作，推动科技成果转化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88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90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92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94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培养高素质人才，为创新提供智力支持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推动模式创新与落地实施</a:t>
            </a:r>
            <a:endParaRPr altLang="en-US" lang="zh-CN"/>
          </a:p>
        </p:txBody>
      </p:sp>
      <p:sp>
        <p:nvSpPr>
          <p:cNvPr id="1053440" name="正文"/>
          <p:cNvSpPr txBox="1"/>
          <p:nvPr>
            <p:custDataLst>
              <p:tags r:id="rId1"/>
            </p:custDataLst>
          </p:nvPr>
        </p:nvSpPr>
        <p:spPr>
          <a:xfrm>
            <a:off x="2179184" y="1099950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创新模式：探索新的商业模式、技术应用和产品开发，以满足市场需求和消费者需求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42" name="正文"/>
          <p:cNvSpPr txBox="1"/>
          <p:nvPr>
            <p:custDataLst>
              <p:tags r:id="rId2"/>
            </p:custDataLst>
          </p:nvPr>
        </p:nvSpPr>
        <p:spPr>
          <a:xfrm>
            <a:off x="2179184" y="2447299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落地实施：将创新模式转化为实际的生产力和竞争力，实现商业价值和社会价值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44" name="正文"/>
          <p:cNvSpPr txBox="1"/>
          <p:nvPr>
            <p:custDataLst>
              <p:tags r:id="rId3"/>
            </p:custDataLst>
          </p:nvPr>
        </p:nvSpPr>
        <p:spPr>
          <a:xfrm>
            <a:off x="2179184" y="379464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实施路径：制定具体的实施计划和步骤，包括资源整合、技术研发、市场推广等方面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46" name="正文"/>
          <p:cNvSpPr txBox="1"/>
          <p:nvPr>
            <p:custDataLst>
              <p:tags r:id="rId4"/>
            </p:custDataLst>
          </p:nvPr>
        </p:nvSpPr>
        <p:spPr>
          <a:xfrm>
            <a:off x="2179184" y="514199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建议措施：提出有效的建议和措施，以推动模式创新与落地实施，包括政策支持、人才培养、合作共赢等方面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提升品牌价值与影响力</a:t>
            </a:r>
            <a:endParaRPr altLang="en-US" lang="zh-CN"/>
          </a:p>
        </p:txBody>
      </p:sp>
      <p:sp>
        <p:nvSpPr>
          <p:cNvPr id="1053492" name="圆角矩形 26"/>
          <p:cNvSpPr/>
          <p:nvPr>
            <p:custDataLst>
              <p:tags r:id="rId1"/>
            </p:custDataLst>
          </p:nvPr>
        </p:nvSpPr>
        <p:spPr>
          <a:xfrm>
            <a:off x="838200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494" name="圆角矩形 28"/>
          <p:cNvSpPr/>
          <p:nvPr>
            <p:custDataLst>
              <p:tags r:id="rId2"/>
            </p:custDataLst>
          </p:nvPr>
        </p:nvSpPr>
        <p:spPr>
          <a:xfrm>
            <a:off x="840636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349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124456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品牌定位：明确品牌的核心价值和目标受众，提升品牌在市场中的认知度和辨识度。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98" name="圆角矩形 29"/>
          <p:cNvSpPr/>
          <p:nvPr>
            <p:custDataLst>
              <p:tags r:id="rId4"/>
            </p:custDataLst>
          </p:nvPr>
        </p:nvSpPr>
        <p:spPr>
          <a:xfrm>
            <a:off x="3514898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500" name="圆角矩形 32"/>
          <p:cNvSpPr/>
          <p:nvPr>
            <p:custDataLst>
              <p:tags r:id="rId5"/>
            </p:custDataLst>
          </p:nvPr>
        </p:nvSpPr>
        <p:spPr>
          <a:xfrm>
            <a:off x="3517334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50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品牌形象：通过设计独特的品牌标识和视觉形象，提升品牌在消费者心中的形象和好感度。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04" name="圆角矩形 3"/>
          <p:cNvSpPr/>
          <p:nvPr>
            <p:custDataLst>
              <p:tags r:id="rId7"/>
            </p:custDataLst>
          </p:nvPr>
        </p:nvSpPr>
        <p:spPr>
          <a:xfrm>
            <a:off x="6191596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506" name="圆角矩形 4"/>
          <p:cNvSpPr/>
          <p:nvPr>
            <p:custDataLst>
              <p:tags r:id="rId8"/>
            </p:custDataLst>
          </p:nvPr>
        </p:nvSpPr>
        <p:spPr>
          <a:xfrm>
            <a:off x="6194032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50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品牌传播：利用多元化的传播渠道和营销手段，提高品牌的知名度和美誉度，增强品牌的影响力。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10" name="圆角矩形 8"/>
          <p:cNvSpPr/>
          <p:nvPr>
            <p:custDataLst>
              <p:tags r:id="rId10"/>
            </p:custDataLst>
          </p:nvPr>
        </p:nvSpPr>
        <p:spPr>
          <a:xfrm>
            <a:off x="8868295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512" name="圆角矩形 9"/>
          <p:cNvSpPr/>
          <p:nvPr>
            <p:custDataLst>
              <p:tags r:id="rId11"/>
            </p:custDataLst>
          </p:nvPr>
        </p:nvSpPr>
        <p:spPr>
          <a:xfrm>
            <a:off x="8870730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51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品牌服务：提供优质的售前、售中和售后服务，提升消费者的满意度和忠诚度，增强品牌的口碑和信誉。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探索业态创新与跨界合作</a:t>
            </a:r>
            <a:endParaRPr altLang="en-US" lang="zh-CN"/>
          </a:p>
        </p:txBody>
      </p:sp>
      <p:sp>
        <p:nvSpPr>
          <p:cNvPr id="10535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5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564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5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5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5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572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5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5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纺织与服装行业需要不断探索新的业态模式，以满足消费者不断变化的需求。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跨界合作可以带来新的创意和灵感，为纺织与服装行业注入新的活力。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5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5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584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5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5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5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592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5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探索业态创新与跨界合作需要注重人才培养和团队建设，以提升行业的整体竞争力。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通过跨界合作，可以实现资源共享、优势互补，推动行业的创新发展。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4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42205"/>
            <a:ext cx="5722140" cy="2833037"/>
          </a:xfrm>
        </p:spPr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364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364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4199150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UNIT_TYPE" val="i"/>
  <p:tag name="KSO_WM_UNIT_INDEX" val="2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3"/>
  <p:tag name="KSO_WM_UNIT_LAYERLEVEL" val="1"/>
  <p:tag name="KSO_WM_TAG_VERSION" val="1.0"/>
  <p:tag name="KSO_WM_UNIT_TYPE" val="i"/>
  <p:tag name="KSO_WM_UNIT_INDEX" val="43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4"/>
  <p:tag name="KSO_WM_UNIT_LAYERLEVEL" val="1"/>
  <p:tag name="KSO_WM_TAG_VERSION" val="1.0"/>
  <p:tag name="KSO_WM_UNIT_TYPE" val="i"/>
  <p:tag name="KSO_WM_UNIT_INDEX" val="44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5"/>
  <p:tag name="KSO_WM_UNIT_LAYERLEVEL" val="1"/>
  <p:tag name="KSO_WM_TAG_VERSION" val="1.0"/>
  <p:tag name="KSO_WM_UNIT_TYPE" val="i"/>
  <p:tag name="KSO_WM_UNIT_INDEX" val="45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6"/>
  <p:tag name="KSO_WM_UNIT_LAYERLEVEL" val="1"/>
  <p:tag name="KSO_WM_TAG_VERSION" val="1.0"/>
  <p:tag name="KSO_WM_UNIT_TYPE" val="i"/>
  <p:tag name="KSO_WM_UNIT_INDEX" val="46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7"/>
  <p:tag name="KSO_WM_UNIT_LAYERLEVEL" val="1"/>
  <p:tag name="KSO_WM_TAG_VERSION" val="1.0"/>
  <p:tag name="KSO_WM_UNIT_TYPE" val="i"/>
  <p:tag name="KSO_WM_UNIT_INDEX" val="47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8"/>
  <p:tag name="KSO_WM_UNIT_LAYERLEVEL" val="1"/>
  <p:tag name="KSO_WM_TAG_VERSION" val="1.0"/>
  <p:tag name="KSO_WM_UNIT_TYPE" val="i"/>
  <p:tag name="KSO_WM_UNIT_INDEX" val="48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9"/>
  <p:tag name="KSO_WM_UNIT_LAYERLEVEL" val="1"/>
  <p:tag name="KSO_WM_TAG_VERSION" val="1.0"/>
  <p:tag name="KSO_WM_UNIT_TYPE" val="i"/>
  <p:tag name="KSO_WM_UNIT_INDEX" val="49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0"/>
  <p:tag name="KSO_WM_UNIT_LAYERLEVEL" val="1"/>
  <p:tag name="KSO_WM_TAG_VERSION" val="1.0"/>
  <p:tag name="KSO_WM_UNIT_TYPE" val="i"/>
  <p:tag name="KSO_WM_UNIT_INDEX" val="5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1"/>
  <p:tag name="KSO_WM_UNIT_LAYERLEVEL" val="1"/>
  <p:tag name="KSO_WM_TAG_VERSION" val="1.0"/>
  <p:tag name="KSO_WM_UNIT_TYPE" val="i"/>
  <p:tag name="KSO_WM_UNIT_INDEX" val="51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2"/>
  <p:tag name="KSO_WM_UNIT_LAYERLEVEL" val="1"/>
  <p:tag name="KSO_WM_TAG_VERSION" val="1.0"/>
  <p:tag name="KSO_WM_UNIT_TYPE" val="i"/>
  <p:tag name="KSO_WM_UNIT_INDEX" val="5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3"/>
  <p:tag name="KSO_WM_UNIT_LAYERLEVEL" val="1"/>
  <p:tag name="KSO_WM_TAG_VERSION" val="1.0"/>
  <p:tag name="KSO_WM_UNIT_TYPE" val="i"/>
  <p:tag name="KSO_WM_UNIT_INDEX" val="5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4"/>
  <p:tag name="KSO_WM_UNIT_LAYERLEVEL" val="1"/>
  <p:tag name="KSO_WM_TAG_VERSION" val="1.0"/>
  <p:tag name="KSO_WM_UNIT_TYPE" val="i"/>
  <p:tag name="KSO_WM_UNIT_INDEX" val="5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5"/>
  <p:tag name="KSO_WM_UNIT_LAYERLEVEL" val="1"/>
  <p:tag name="KSO_WM_TAG_VERSION" val="1.0"/>
  <p:tag name="KSO_WM_UNIT_TYPE" val="i"/>
  <p:tag name="KSO_WM_UNIT_INDEX" val="55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6"/>
  <p:tag name="KSO_WM_UNIT_LAYERLEVEL" val="1"/>
  <p:tag name="KSO_WM_TAG_VERSION" val="1.0"/>
  <p:tag name="KSO_WM_UNIT_TYPE" val="i"/>
  <p:tag name="KSO_WM_UNIT_INDEX" val="56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7"/>
  <p:tag name="KSO_WM_UNIT_LAYERLEVEL" val="1"/>
  <p:tag name="KSO_WM_TAG_VERSION" val="1.0"/>
  <p:tag name="KSO_WM_UNIT_TYPE" val="i"/>
  <p:tag name="KSO_WM_UNIT_INDEX" val="57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8"/>
  <p:tag name="KSO_WM_UNIT_LAYERLEVEL" val="1"/>
  <p:tag name="KSO_WM_TAG_VERSION" val="1.0"/>
  <p:tag name="KSO_WM_UNIT_TYPE" val="i"/>
  <p:tag name="KSO_WM_UNIT_INDEX" val="58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9"/>
  <p:tag name="KSO_WM_UNIT_LAYERLEVEL" val="1"/>
  <p:tag name="KSO_WM_TAG_VERSION" val="1.0"/>
  <p:tag name="KSO_WM_UNIT_TYPE" val="i"/>
  <p:tag name="KSO_WM_UNIT_INDEX" val="59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0"/>
  <p:tag name="KSO_WM_UNIT_LAYERLEVEL" val="1"/>
  <p:tag name="KSO_WM_TAG_VERSION" val="1.0"/>
  <p:tag name="KSO_WM_UNIT_TYPE" val="i"/>
  <p:tag name="KSO_WM_UNIT_INDEX" val="60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1"/>
  <p:tag name="KSO_WM_UNIT_LAYERLEVEL" val="1"/>
  <p:tag name="KSO_WM_TAG_VERSION" val="1.0"/>
  <p:tag name="KSO_WM_UNIT_TYPE" val="i"/>
  <p:tag name="KSO_WM_UNIT_INDEX" val="61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2"/>
  <p:tag name="KSO_WM_UNIT_LAYERLEVEL" val="1"/>
  <p:tag name="KSO_WM_TAG_VERSION" val="1.0"/>
  <p:tag name="KSO_WM_UNIT_TYPE" val="i"/>
  <p:tag name="KSO_WM_UNIT_INDEX" val="62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3"/>
  <p:tag name="KSO_WM_UNIT_LAYERLEVEL" val="1"/>
  <p:tag name="KSO_WM_TAG_VERSION" val="1.0"/>
  <p:tag name="KSO_WM_UNIT_TYPE" val="i"/>
  <p:tag name="KSO_WM_UNIT_INDEX" val="63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4"/>
  <p:tag name="KSO_WM_UNIT_LAYERLEVEL" val="1"/>
  <p:tag name="KSO_WM_TAG_VERSION" val="1.0"/>
  <p:tag name="KSO_WM_UNIT_TYPE" val="i"/>
  <p:tag name="KSO_WM_UNIT_INDEX" val="64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5"/>
  <p:tag name="KSO_WM_UNIT_LAYERLEVEL" val="1"/>
  <p:tag name="KSO_WM_TAG_VERSION" val="1.0"/>
  <p:tag name="KSO_WM_UNIT_TYPE" val="i"/>
  <p:tag name="KSO_WM_UNIT_INDEX" val="65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6"/>
  <p:tag name="KSO_WM_UNIT_LAYERLEVEL" val="1"/>
  <p:tag name="KSO_WM_TAG_VERSION" val="1.0"/>
  <p:tag name="KSO_WM_UNIT_TYPE" val="i"/>
  <p:tag name="KSO_WM_UNIT_INDEX" val="66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7"/>
  <p:tag name="KSO_WM_UNIT_LAYERLEVEL" val="1"/>
  <p:tag name="KSO_WM_TAG_VERSION" val="1.0"/>
  <p:tag name="KSO_WM_UNIT_TYPE" val="i"/>
  <p:tag name="KSO_WM_UNIT_INDEX" val="6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8"/>
  <p:tag name="KSO_WM_UNIT_LAYERLEVEL" val="1"/>
  <p:tag name="KSO_WM_TAG_VERSION" val="1.0"/>
  <p:tag name="KSO_WM_UNIT_TYPE" val="i"/>
  <p:tag name="KSO_WM_UNIT_INDEX" val="68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9"/>
  <p:tag name="KSO_WM_UNIT_LAYERLEVEL" val="1"/>
  <p:tag name="KSO_WM_TAG_VERSION" val="1.0"/>
  <p:tag name="KSO_WM_UNIT_TYPE" val="i"/>
  <p:tag name="KSO_WM_UNIT_INDEX" val="69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0"/>
  <p:tag name="KSO_WM_UNIT_LAYERLEVEL" val="1"/>
  <p:tag name="KSO_WM_TAG_VERSION" val="1.0"/>
  <p:tag name="KSO_WM_UNIT_TYPE" val="i"/>
  <p:tag name="KSO_WM_UNIT_INDEX" val="70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1"/>
  <p:tag name="KSO_WM_UNIT_LAYERLEVEL" val="1"/>
  <p:tag name="KSO_WM_TAG_VERSION" val="1.0"/>
  <p:tag name="KSO_WM_UNIT_TYPE" val="i"/>
  <p:tag name="KSO_WM_UNIT_INDEX" val="71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2"/>
  <p:tag name="KSO_WM_UNIT_LAYERLEVEL" val="1"/>
  <p:tag name="KSO_WM_TAG_VERSION" val="1.0"/>
  <p:tag name="KSO_WM_UNIT_TYPE" val="i"/>
  <p:tag name="KSO_WM_UNIT_INDEX" val="7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3"/>
  <p:tag name="KSO_WM_UNIT_LAYERLEVEL" val="1"/>
  <p:tag name="KSO_WM_TAG_VERSION" val="1.0"/>
  <p:tag name="KSO_WM_UNIT_TYPE" val="i"/>
  <p:tag name="KSO_WM_UNIT_INDEX" val="73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4"/>
  <p:tag name="KSO_WM_UNIT_LAYERLEVEL" val="1"/>
  <p:tag name="KSO_WM_TAG_VERSION" val="1.0"/>
  <p:tag name="KSO_WM_UNIT_TYPE" val="i"/>
  <p:tag name="KSO_WM_UNIT_INDEX" val="7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5"/>
  <p:tag name="KSO_WM_UNIT_LAYERLEVEL" val="1"/>
  <p:tag name="KSO_WM_TAG_VERSION" val="1.0"/>
  <p:tag name="KSO_WM_UNIT_TYPE" val="i"/>
  <p:tag name="KSO_WM_UNIT_INDEX" val="75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6"/>
  <p:tag name="KSO_WM_UNIT_LAYERLEVEL" val="1"/>
  <p:tag name="KSO_WM_TAG_VERSION" val="1.0"/>
  <p:tag name="KSO_WM_UNIT_TYPE" val="i"/>
  <p:tag name="KSO_WM_UNIT_INDEX" val="76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7"/>
  <p:tag name="KSO_WM_UNIT_LAYERLEVEL" val="1"/>
  <p:tag name="KSO_WM_TAG_VERSION" val="1.0"/>
  <p:tag name="KSO_WM_UNIT_TYPE" val="i"/>
  <p:tag name="KSO_WM_UNIT_INDEX" val="77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8"/>
  <p:tag name="KSO_WM_UNIT_LAYERLEVEL" val="1"/>
  <p:tag name="KSO_WM_TAG_VERSION" val="1.0"/>
  <p:tag name="KSO_WM_UNIT_TYPE" val="i"/>
  <p:tag name="KSO_WM_UNIT_INDEX" val="7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9"/>
  <p:tag name="KSO_WM_UNIT_LAYERLEVEL" val="1"/>
  <p:tag name="KSO_WM_TAG_VERSION" val="1.0"/>
  <p:tag name="KSO_WM_UNIT_TYPE" val="i"/>
  <p:tag name="KSO_WM_UNIT_INDEX" val="79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0"/>
  <p:tag name="KSO_WM_UNIT_LAYERLEVEL" val="1"/>
  <p:tag name="KSO_WM_TAG_VERSION" val="1.0"/>
  <p:tag name="KSO_WM_UNIT_TYPE" val="i"/>
  <p:tag name="KSO_WM_UNIT_INDEX" val="80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1"/>
  <p:tag name="KSO_WM_UNIT_LAYERLEVEL" val="1"/>
  <p:tag name="KSO_WM_TAG_VERSION" val="1.0"/>
  <p:tag name="KSO_WM_UNIT_TYPE" val="i"/>
  <p:tag name="KSO_WM_UNIT_INDEX" val="8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2"/>
  <p:tag name="KSO_WM_UNIT_LAYERLEVEL" val="1"/>
  <p:tag name="KSO_WM_TAG_VERSION" val="1.0"/>
  <p:tag name="KSO_WM_UNIT_TYPE" val="i"/>
  <p:tag name="KSO_WM_UNIT_INDEX" val="82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3"/>
  <p:tag name="KSO_WM_UNIT_LAYERLEVEL" val="1"/>
  <p:tag name="KSO_WM_TAG_VERSION" val="1.0"/>
  <p:tag name="KSO_WM_UNIT_TYPE" val="i"/>
  <p:tag name="KSO_WM_UNIT_INDEX" val="83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4"/>
  <p:tag name="KSO_WM_UNIT_LAYERLEVEL" val="1"/>
  <p:tag name="KSO_WM_TAG_VERSION" val="1.0"/>
  <p:tag name="KSO_WM_UNIT_TYPE" val="i"/>
  <p:tag name="KSO_WM_UNIT_INDEX" val="84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5"/>
  <p:tag name="KSO_WM_UNIT_LAYERLEVEL" val="1"/>
  <p:tag name="KSO_WM_TAG_VERSION" val="1.0"/>
  <p:tag name="KSO_WM_UNIT_TYPE" val="i"/>
  <p:tag name="KSO_WM_UNIT_INDEX" val="85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6"/>
  <p:tag name="KSO_WM_UNIT_LAYERLEVEL" val="1"/>
  <p:tag name="KSO_WM_TAG_VERSION" val="1.0"/>
  <p:tag name="KSO_WM_UNIT_TYPE" val="i"/>
  <p:tag name="KSO_WM_UNIT_INDEX" val="86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7"/>
  <p:tag name="KSO_WM_UNIT_LAYERLEVEL" val="1"/>
  <p:tag name="KSO_WM_TAG_VERSION" val="1.0"/>
  <p:tag name="KSO_WM_UNIT_TYPE" val="i"/>
  <p:tag name="KSO_WM_UNIT_INDEX" val="87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8"/>
  <p:tag name="KSO_WM_UNIT_LAYERLEVEL" val="1"/>
  <p:tag name="KSO_WM_TAG_VERSION" val="1.0"/>
  <p:tag name="KSO_WM_UNIT_TYPE" val="i"/>
  <p:tag name="KSO_WM_UNIT_INDEX" val="88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9"/>
  <p:tag name="KSO_WM_UNIT_LAYERLEVEL" val="1"/>
  <p:tag name="KSO_WM_TAG_VERSION" val="1.0"/>
  <p:tag name="KSO_WM_UNIT_TYPE" val="i"/>
  <p:tag name="KSO_WM_UNIT_INDEX" val="89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0"/>
  <p:tag name="KSO_WM_UNIT_LAYERLEVEL" val="1"/>
  <p:tag name="KSO_WM_TAG_VERSION" val="1.0"/>
  <p:tag name="KSO_WM_UNIT_TYPE" val="i"/>
  <p:tag name="KSO_WM_UNIT_INDEX" val="90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1"/>
  <p:tag name="KSO_WM_UNIT_LAYERLEVEL" val="1"/>
  <p:tag name="KSO_WM_TAG_VERSION" val="1.0"/>
  <p:tag name="KSO_WM_UNIT_TYPE" val="i"/>
  <p:tag name="KSO_WM_UNIT_INDEX" val="91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2"/>
  <p:tag name="KSO_WM_UNIT_LAYERLEVEL" val="1"/>
  <p:tag name="KSO_WM_TAG_VERSION" val="1.0"/>
  <p:tag name="KSO_WM_UNIT_TYPE" val="i"/>
  <p:tag name="KSO_WM_UNIT_INDEX" val="92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3"/>
  <p:tag name="KSO_WM_UNIT_LAYERLEVEL" val="1"/>
  <p:tag name="KSO_WM_TAG_VERSION" val="1.0"/>
  <p:tag name="KSO_WM_UNIT_TYPE" val="i"/>
  <p:tag name="KSO_WM_UNIT_INDEX" val="93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4"/>
  <p:tag name="KSO_WM_UNIT_LAYERLEVEL" val="1"/>
  <p:tag name="KSO_WM_TAG_VERSION" val="1.0"/>
  <p:tag name="KSO_WM_UNIT_TYPE" val="i"/>
  <p:tag name="KSO_WM_UNIT_INDEX" val="94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5"/>
  <p:tag name="KSO_WM_UNIT_LAYERLEVEL" val="1"/>
  <p:tag name="KSO_WM_TAG_VERSION" val="1.0"/>
  <p:tag name="KSO_WM_UNIT_TYPE" val="i"/>
  <p:tag name="KSO_WM_UNIT_INDEX" val="95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6"/>
  <p:tag name="KSO_WM_UNIT_LAYERLEVEL" val="1"/>
  <p:tag name="KSO_WM_TAG_VERSION" val="1.0"/>
  <p:tag name="KSO_WM_UNIT_TYPE" val="i"/>
  <p:tag name="KSO_WM_UNIT_INDEX" val="96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7"/>
  <p:tag name="KSO_WM_UNIT_LAYERLEVEL" val="1"/>
  <p:tag name="KSO_WM_TAG_VERSION" val="1.0"/>
  <p:tag name="KSO_WM_UNIT_TYPE" val="i"/>
  <p:tag name="KSO_WM_UNIT_INDEX" val="97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8"/>
  <p:tag name="KSO_WM_UNIT_LAYERLEVEL" val="1"/>
  <p:tag name="KSO_WM_TAG_VERSION" val="1.0"/>
  <p:tag name="KSO_WM_UNIT_TYPE" val="i"/>
  <p:tag name="KSO_WM_UNIT_INDEX" val="98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9"/>
  <p:tag name="KSO_WM_UNIT_LAYERLEVEL" val="1"/>
  <p:tag name="KSO_WM_TAG_VERSION" val="1.0"/>
  <p:tag name="KSO_WM_UNIT_TYPE" val="i"/>
  <p:tag name="KSO_WM_UNIT_INDEX" val="99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0"/>
  <p:tag name="KSO_WM_UNIT_LAYERLEVEL" val="1"/>
  <p:tag name="KSO_WM_TAG_VERSION" val="1.0"/>
  <p:tag name="KSO_WM_UNIT_TYPE" val="i"/>
  <p:tag name="KSO_WM_UNIT_INDEX" val="100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1"/>
  <p:tag name="KSO_WM_UNIT_LAYERLEVEL" val="1"/>
  <p:tag name="KSO_WM_TAG_VERSION" val="1.0"/>
  <p:tag name="KSO_WM_UNIT_TYPE" val="i"/>
  <p:tag name="KSO_WM_UNIT_INDEX" val="101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2"/>
  <p:tag name="KSO_WM_UNIT_LAYERLEVEL" val="1"/>
  <p:tag name="KSO_WM_TAG_VERSION" val="1.0"/>
  <p:tag name="KSO_WM_UNIT_TYPE" val="i"/>
  <p:tag name="KSO_WM_UNIT_INDEX" val="102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3"/>
  <p:tag name="KSO_WM_UNIT_LAYERLEVEL" val="1"/>
  <p:tag name="KSO_WM_TAG_VERSION" val="1.0"/>
  <p:tag name="KSO_WM_UNIT_TYPE" val="i"/>
  <p:tag name="KSO_WM_UNIT_INDEX" val="103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4"/>
  <p:tag name="KSO_WM_UNIT_LAYERLEVEL" val="1"/>
  <p:tag name="KSO_WM_TAG_VERSION" val="1.0"/>
  <p:tag name="KSO_WM_UNIT_TYPE" val="i"/>
  <p:tag name="KSO_WM_UNIT_INDEX" val="104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5"/>
  <p:tag name="KSO_WM_UNIT_LAYERLEVEL" val="1"/>
  <p:tag name="KSO_WM_TAG_VERSION" val="1.0"/>
  <p:tag name="KSO_WM_UNIT_TYPE" val="i"/>
  <p:tag name="KSO_WM_UNIT_INDEX" val="10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6"/>
  <p:tag name="KSO_WM_UNIT_LAYERLEVEL" val="1"/>
  <p:tag name="KSO_WM_TAG_VERSION" val="1.0"/>
  <p:tag name="KSO_WM_UNIT_TYPE" val="i"/>
  <p:tag name="KSO_WM_UNIT_INDEX" val="106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7"/>
  <p:tag name="KSO_WM_UNIT_LAYERLEVEL" val="1"/>
  <p:tag name="KSO_WM_TAG_VERSION" val="1.0"/>
  <p:tag name="KSO_WM_UNIT_TYPE" val="i"/>
  <p:tag name="KSO_WM_UNIT_INDEX" val="107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8"/>
  <p:tag name="KSO_WM_UNIT_LAYERLEVEL" val="1"/>
  <p:tag name="KSO_WM_TAG_VERSION" val="1.0"/>
  <p:tag name="KSO_WM_UNIT_TYPE" val="i"/>
  <p:tag name="KSO_WM_UNIT_INDEX" val="108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9"/>
  <p:tag name="KSO_WM_UNIT_LAYERLEVEL" val="1"/>
  <p:tag name="KSO_WM_TAG_VERSION" val="1.0"/>
  <p:tag name="KSO_WM_UNIT_TYPE" val="i"/>
  <p:tag name="KSO_WM_UNIT_INDEX" val="109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0"/>
  <p:tag name="KSO_WM_UNIT_LAYERLEVEL" val="1"/>
  <p:tag name="KSO_WM_TAG_VERSION" val="1.0"/>
  <p:tag name="KSO_WM_UNIT_TYPE" val="i"/>
  <p:tag name="KSO_WM_UNIT_INDEX" val="110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1"/>
  <p:tag name="KSO_WM_UNIT_LAYERLEVEL" val="1"/>
  <p:tag name="KSO_WM_TAG_VERSION" val="1.0"/>
  <p:tag name="KSO_WM_UNIT_TYPE" val="i"/>
  <p:tag name="KSO_WM_UNIT_INDEX" val="11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3"/>
  <p:tag name="KSO_WM_UNIT_TYPE" val="f"/>
  <p:tag name="KSO_WM_UNIT_INDEX" val="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BEAUTIFY_FLAG" val="#wm#"/>
  <p:tag name="KSO_WM_UNIT_TYPE" val="i"/>
  <p:tag name="KSO_WM_UNIT_INDEX" val="33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BEAUTIFY_FLAG" val="#wm#"/>
  <p:tag name="KSO_WM_UNIT_TYPE" val="i"/>
  <p:tag name="KSO_WM_UNIT_INDEX" val="34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BEAUTIFY_FLAG" val="#wm#"/>
  <p:tag name="KSO_WM_UNIT_TYPE" val="i"/>
  <p:tag name="KSO_WM_UNIT_INDEX" val="35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BEAUTIFY_FLAG" val="#wm#"/>
  <p:tag name="KSO_WM_UNIT_TYPE" val="i"/>
  <p:tag name="KSO_WM_UNIT_INDEX" val="36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BEAUTIFY_FLAG" val="#wm#"/>
  <p:tag name="KSO_WM_UNIT_TYPE" val="i"/>
  <p:tag name="KSO_WM_UNIT_INDEX" val="37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BEAUTIFY_FLAG" val="#wm#"/>
  <p:tag name="KSO_WM_UNIT_TYPE" val="i"/>
  <p:tag name="KSO_WM_UNIT_INDEX" val="38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BEAUTIFY_FLAG" val="#wm#"/>
  <p:tag name="KSO_WM_UNIT_TYPE" val="i"/>
  <p:tag name="KSO_WM_UNIT_INDEX" val="39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BEAUTIFY_FLAG" val="#wm#"/>
  <p:tag name="KSO_WM_UNIT_TYPE" val="i"/>
  <p:tag name="KSO_WM_UNIT_INDEX" val="4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BEAUTIFY_FLAG" val="#wm#"/>
  <p:tag name="KSO_WM_UNIT_TYPE" val="i"/>
  <p:tag name="KSO_WM_UNIT_INDEX" val="43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BEAUTIFY_FLAG" val="#wm#"/>
  <p:tag name="KSO_WM_UNIT_TYPE" val="i"/>
  <p:tag name="KSO_WM_UNIT_INDEX" val="44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BEAUTIFY_FLAG" val="#wm#"/>
  <p:tag name="KSO_WM_UNIT_TYPE" val="i"/>
  <p:tag name="KSO_WM_UNIT_INDEX" val="45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BEAUTIFY_FLAG" val="#wm#"/>
  <p:tag name="KSO_WM_UNIT_TYPE" val="i"/>
  <p:tag name="KSO_WM_UNIT_INDEX" val="46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BEAUTIFY_FLAG" val="#wm#"/>
  <p:tag name="KSO_WM_UNIT_TYPE" val="i"/>
  <p:tag name="KSO_WM_UNIT_INDEX" val="47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BEAUTIFY_FLAG" val="#wm#"/>
  <p:tag name="KSO_WM_UNIT_TYPE" val="i"/>
  <p:tag name="KSO_WM_UNIT_INDEX" val="48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BEAUTIFY_FLAG" val="#wm#"/>
  <p:tag name="KSO_WM_UNIT_TYPE" val="i"/>
  <p:tag name="KSO_WM_UNIT_INDEX" val="49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BEAUTIFY_FLAG" val="#wm#"/>
  <p:tag name="KSO_WM_UNIT_TYPE" val="i"/>
  <p:tag name="KSO_WM_UNIT_INDEX" val="5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BEAUTIFY_FLAG" val="#wm#"/>
  <p:tag name="KSO_WM_UNIT_TYPE" val="i"/>
  <p:tag name="KSO_WM_UNIT_INDEX" val="5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BEAUTIFY_FLAG" val="#wm#"/>
  <p:tag name="KSO_WM_UNIT_TYPE" val="i"/>
  <p:tag name="KSO_WM_UNIT_INDEX" val="52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BEAUTIFY_FLAG" val="#wm#"/>
  <p:tag name="KSO_WM_UNIT_TYPE" val="i"/>
  <p:tag name="KSO_WM_UNIT_INDEX" val="53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BEAUTIFY_FLAG" val="#wm#"/>
  <p:tag name="KSO_WM_UNIT_TYPE" val="i"/>
  <p:tag name="KSO_WM_UNIT_INDEX" val="54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BEAUTIFY_FLAG" val="#wm#"/>
  <p:tag name="KSO_WM_UNIT_TYPE" val="i"/>
  <p:tag name="KSO_WM_UNIT_INDEX" val="55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BEAUTIFY_FLAG" val="#wm#"/>
  <p:tag name="KSO_WM_UNIT_TYPE" val="i"/>
  <p:tag name="KSO_WM_UNIT_INDEX" val="56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BEAUTIFY_FLAG" val="#wm#"/>
  <p:tag name="KSO_WM_UNIT_TYPE" val="i"/>
  <p:tag name="KSO_WM_UNIT_INDEX" val="57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BEAUTIFY_FLAG" val="#wm#"/>
  <p:tag name="KSO_WM_UNIT_TYPE" val="i"/>
  <p:tag name="KSO_WM_UNIT_INDEX" val="58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BEAUTIFY_FLAG" val="#wm#"/>
  <p:tag name="KSO_WM_UNIT_TYPE" val="i"/>
  <p:tag name="KSO_WM_UNIT_INDEX" val="59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BEAUTIFY_FLAG" val="#wm#"/>
  <p:tag name="KSO_WM_UNIT_TYPE" val="i"/>
  <p:tag name="KSO_WM_UNIT_INDEX" val="6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BEAUTIFY_FLAG" val="#wm#"/>
  <p:tag name="KSO_WM_UNIT_TYPE" val="i"/>
  <p:tag name="KSO_WM_UNIT_INDEX" val="6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BEAUTIFY_FLAG" val="#wm#"/>
  <p:tag name="KSO_WM_UNIT_TYPE" val="i"/>
  <p:tag name="KSO_WM_UNIT_INDEX" val="62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BEAUTIFY_FLAG" val="#wm#"/>
  <p:tag name="KSO_WM_UNIT_TYPE" val="i"/>
  <p:tag name="KSO_WM_UNIT_INDEX" val="63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BEAUTIFY_FLAG" val="#wm#"/>
  <p:tag name="KSO_WM_UNIT_TYPE" val="i"/>
  <p:tag name="KSO_WM_UNIT_INDEX" val="64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BEAUTIFY_FLAG" val="#wm#"/>
  <p:tag name="KSO_WM_UNIT_TYPE" val="i"/>
  <p:tag name="KSO_WM_UNIT_INDEX" val="65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BEAUTIFY_FLAG" val="#wm#"/>
  <p:tag name="KSO_WM_UNIT_TYPE" val="i"/>
  <p:tag name="KSO_WM_UNIT_INDEX" val="66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BEAUTIFY_FLAG" val="#wm#"/>
  <p:tag name="KSO_WM_UNIT_TYPE" val="i"/>
  <p:tag name="KSO_WM_UNIT_INDEX" val="67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BEAUTIFY_FLAG" val="#wm#"/>
  <p:tag name="KSO_WM_UNIT_TYPE" val="i"/>
  <p:tag name="KSO_WM_UNIT_INDEX" val="68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BEAUTIFY_FLAG" val="#wm#"/>
  <p:tag name="KSO_WM_UNIT_TYPE" val="i"/>
  <p:tag name="KSO_WM_UNIT_INDEX" val="7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BEAUTIFY_FLAG" val="#wm#"/>
  <p:tag name="KSO_WM_UNIT_TYPE" val="i"/>
  <p:tag name="KSO_WM_UNIT_INDEX" val="7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BEAUTIFY_FLAG" val="#wm#"/>
  <p:tag name="KSO_WM_UNIT_TYPE" val="i"/>
  <p:tag name="KSO_WM_UNIT_INDEX" val="72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BEAUTIFY_FLAG" val="#wm#"/>
  <p:tag name="KSO_WM_UNIT_TYPE" val="i"/>
  <p:tag name="KSO_WM_UNIT_INDEX" val="73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58"/>
  <p:tag name="KSO_WM_UNIT_TYPE" val="a"/>
  <p:tag name="KSO_WM_UNIT_INDEX" val="1"/>
  <p:tag name="KSO_WM_TEMPLATE_CATEGORY" val="custom"/>
  <p:tag name="KSO_WM_TEMPLATE_INDEX" val="20230988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88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8"/>
  <p:tag name="KSO_WM_TEMPLATE_THUMBS_INDEX" val="1、9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8_1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单击此处 添加文档标题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8_1*b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388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8_1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389.xml><?xml version="1.0" encoding="utf-8"?>
<p:tagLst xmlns:p="http://schemas.openxmlformats.org/presentationml/2006/main">
  <p:tag name="KSO_WM_UNIT_SUBTYPE" val="b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8_1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8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1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2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3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4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5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6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6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6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6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SLIDE_ID" val="custom2023098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1"/>
</p:tagLst>
</file>

<file path=ppt/tags/tag413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2"/>
</p:tagLst>
</file>

<file path=ppt/tags/tag477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3"/>
</p:tagLst>
</file>

<file path=ppt/tags/tag528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4"/>
</p:tagLst>
</file>

<file path=ppt/tags/tag600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6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5"/>
</p:tagLst>
</file>

<file path=ppt/tags/tag655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6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6"/>
</p:tagLst>
</file>

<file path=ppt/tags/tag698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6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1"/>
  <p:tag name="KSO_WM_UNIT_SUBTYPE" val="g"/>
  <p:tag name="KSO_WM_UNIT_PRESET_TEXT" val="YOUR LOGO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2"/>
  <p:tag name="KSO_WM_UNIT_TYPE" val="f"/>
  <p:tag name="KSO_WM_UNIT_INDEX" val="2"/>
  <p:tag name="KSO_WM_UNIT_PRESET_TEXT" val="汇报人：WPS"/>
</p:tagLst>
</file>

<file path=ppt/tags/tag754.xml><?xml version="1.0" encoding="utf-8"?>
<p:tagLst xmlns:p="http://schemas.openxmlformats.org/presentationml/2006/main">
  <p:tag name="KSO_WM_SLIDE_ID" val="custom202309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8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2024-01-06T07:54:20Z</dcterms:created>
  <dcterms:modified xsi:type="dcterms:W3CDTF">2024-01-06T07:54:20Z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ab36983ddc3048b8a1951215454627cc_21</vt:lpwstr>
  </property>
</Properties>
</file>