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466" r:id="rId1"/>
    <p:sldMasterId id="2147491503" r:id="rId2"/>
  </p:sldMasterIdLst>
  <p:notesMasterIdLst>
    <p:notesMasterId r:id="rId3"/>
  </p:notesMasterIdLst>
  <p:sldIdLst>
    <p:sldId id="3977" r:id="rId4"/>
    <p:sldId id="3980" r:id="rId5"/>
    <p:sldId id="3983" r:id="rId6"/>
    <p:sldId id="3986" r:id="rId7"/>
    <p:sldId id="3992" r:id="rId9"/>
    <p:sldId id="3995" r:id="rId10"/>
    <p:sldId id="3998" r:id="rId11"/>
    <p:sldId id="4004" r:id="rId13"/>
    <p:sldId id="4007" r:id="rId14"/>
    <p:sldId id="4010" r:id="rId15"/>
    <p:sldId id="4016" r:id="rId17"/>
    <p:sldId id="4019" r:id="rId18"/>
    <p:sldId id="4022" r:id="rId19"/>
    <p:sldId id="4025" r:id="rId20"/>
    <p:sldId id="4031" r:id="rId22"/>
    <p:sldId id="4034" r:id="rId23"/>
    <p:sldId id="4037" r:id="rId24"/>
    <p:sldId id="4040" r:id="rId25"/>
    <p:sldId id="4043" r:id="rId26"/>
    <p:sldId id="4049" r:id="rId28"/>
    <p:sldId id="4052" r:id="rId29"/>
    <p:sldId id="4055" r:id="rId30"/>
    <p:sldId id="4058" r:id="rId31"/>
    <p:sldId id="4061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467" r:id="rId1"/>
    <p:sldLayoutId id="2147491468" r:id="rId2"/>
    <p:sldLayoutId id="2147491469" r:id="rId3"/>
    <p:sldLayoutId id="2147491470" r:id="rId4"/>
    <p:sldLayoutId id="2147491471" r:id="rId5"/>
    <p:sldLayoutId id="2147491472" r:id="rId6"/>
    <p:sldLayoutId id="2147491473" r:id="rId7"/>
    <p:sldLayoutId id="2147491474" r:id="rId8"/>
    <p:sldLayoutId id="2147491475" r:id="rId9"/>
    <p:sldLayoutId id="2147491476" r:id="rId10"/>
    <p:sldLayoutId id="21474914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504" r:id="rId1"/>
    <p:sldLayoutId id="2147491505" r:id="rId2"/>
    <p:sldLayoutId id="2147491506" r:id="rId3"/>
    <p:sldLayoutId id="2147491507" r:id="rId4"/>
    <p:sldLayoutId id="2147491508" r:id="rId5"/>
    <p:sldLayoutId id="2147491509" r:id="rId6"/>
    <p:sldLayoutId id="2147491510" r:id="rId7"/>
    <p:sldLayoutId id="2147491511" r:id="rId8"/>
    <p:sldLayoutId id="2147491512" r:id="rId9"/>
    <p:sldLayoutId id="2147491513" r:id="rId10"/>
    <p:sldLayoutId id="21474915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企业管理与生产管理的关系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企业管理概述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生产管理概述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企业管理与生产管理的关系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企业管理与生产管理的协调发展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企业管理与生产管理的未来趋势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定义与特点</a:t>
            </a:r>
            <a:endParaRPr altLang="en-US" lang="zh-CN"/>
          </a:p>
        </p:txBody>
      </p:sp>
      <p:sp>
        <p:nvSpPr>
          <p:cNvPr id="1048978" name="正文"/>
          <p:cNvSpPr txBox="1"/>
          <p:nvPr>
            <p:custDataLst>
              <p:tags r:id="rId1"/>
            </p:custDataLst>
          </p:nvPr>
        </p:nvSpPr>
        <p:spPr>
          <a:xfrm>
            <a:off x="838200" y="2171603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定义：企业管理是对企业生产经营活动进行计划、组织、指挥、协调和控制等一系列活动的总称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2"/>
            </p:custDataLst>
          </p:nvPr>
        </p:nvSpPr>
        <p:spPr>
          <a:xfrm>
            <a:off x="838200" y="3980239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特点：系统性、科学性、艺术性、文化性、创新性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企业管理的重要性</a:t>
            </a:r>
            <a:endParaRPr altLang="en-US" lang="zh-CN"/>
          </a:p>
        </p:txBody>
      </p:sp>
      <p:sp>
        <p:nvSpPr>
          <p:cNvPr id="104901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实现企业目标：企业管理是实现企业目标的重要手段，通过制定计划、组织、领导、控制等管理职能，确保企业目标的实现。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提高生产效率：企业管理通过对生产过程的组织、协调和控制，提高生产效率，降低成本，提高产品质量，增强企业的竞争力。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激发员工积极性：企业管理通过制定合理的激励机制和培训计划，激发员工的积极性和创造力，提高员工的工作效率和满意度。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促进企业可持续发展：企业管理通过制定长期发展战略和可持续发展计划，确保企业在未来发展中保持竞争优势，实现可持续发展。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生产管理概述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0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定义与特点</a:t>
            </a:r>
            <a:endParaRPr altLang="en-US" lang="zh-CN"/>
          </a:p>
        </p:txBody>
      </p:sp>
      <p:sp>
        <p:nvSpPr>
          <p:cNvPr id="104912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定义：生产管理是对生产过程进行计划、组织、指挥、协调和控制的一系列活动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特点：以生产为中心，以生产过程为对象，以科学管理为基础，以经济效益为目标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目标：高效、优质、低耗地生产出符合市场需求的产品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内容：包括生产计划、生产组织、生产控制等方面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生产管理的重要性</a:t>
            </a:r>
            <a:endParaRPr altLang="en-US" lang="zh-CN"/>
          </a:p>
        </p:txBody>
      </p:sp>
      <p:sp>
        <p:nvSpPr>
          <p:cNvPr id="104916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生产管理对于企业成本控制至关重要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生产管理对于企业可持续发展具有重要意义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生产管理是企业运营的核心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生产管理直接影响企业竞争力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企业管理与生产管理的关系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相互影响</a:t>
            </a:r>
            <a:endParaRPr altLang="en-US" lang="zh-CN"/>
          </a:p>
        </p:txBody>
      </p:sp>
      <p:sp>
        <p:nvSpPr>
          <p:cNvPr id="10492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两者之间的协调与平衡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企业管理对生产管理的影响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生产管理对企业管理的反馈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共同推动企业发展的重要性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相互促进</a:t>
            </a:r>
            <a:endParaRPr altLang="en-US" lang="zh-CN"/>
          </a:p>
        </p:txBody>
      </p:sp>
      <p:sp>
        <p:nvSpPr>
          <p:cNvPr id="10493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企业管理与生产管理的定义和目标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企业管理与生产管理的关系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企业管理与生产管理相互促进的案例分析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企业管理与生产管理相互促进的意义和价值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相互制约</a:t>
            </a:r>
            <a:endParaRPr altLang="en-US" lang="zh-CN"/>
          </a:p>
        </p:txBody>
      </p:sp>
      <p:sp>
        <p:nvSpPr>
          <p:cNvPr id="10494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企业管理对生产管理的影响：制定战略、规划资源、监督生产过程等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生产管理对企业管理的制约：生产进度、产品质量、成本控制等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两者之间的协调与平衡：共同目标、相互支持、信息共享等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相互制约的案例分析：成功与失败案例的比较、经验教训等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企业管理与生产管理的协调发展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统一目标</a:t>
            </a:r>
            <a:endParaRPr altLang="en-US" lang="zh-CN"/>
          </a:p>
        </p:txBody>
      </p:sp>
      <p:sp>
        <p:nvSpPr>
          <p:cNvPr id="104953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明确共同目标：企业管理与生产管理的目标应该一致，以实现企业的整体发展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协调资源分配：合理分配企业资源，确保生产管理的顺利进行，同时满足企业管理的需求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优化流程：通过改进生产流程和管理流程，提高生产效率和管理效率，实现统一目标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强化沟通协作：加强企业管理与生产管理之间的沟通协作，确保信息的畅通和工作的协同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优化流程</a:t>
            </a:r>
            <a:endParaRPr altLang="en-US" lang="zh-CN"/>
          </a:p>
        </p:txBody>
      </p:sp>
      <p:sp>
        <p:nvSpPr>
          <p:cNvPr id="104959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9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制定合理的生产计划：根据市场需求和生产能力，制定合理的生产计划，确保生产与销售的协调发展。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优化生产流程：通过改进生产工艺、提高生产效率、降低生产成本等措施，优化生产流程，提高产品质量和生产效益。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加强生产与销售的沟通：建立有效的沟通机制，及时了解市场需求和销售情况，调整生产计划和产品结构，满足市场需求。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引入先进的生产管理理念：学习借鉴国内外先进的生产管理理念和方法，结合企业实际情况，制定适合企业的生产管理策略。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强化沟通</a:t>
            </a:r>
            <a:endParaRPr altLang="en-US" lang="zh-CN"/>
          </a:p>
        </p:txBody>
      </p:sp>
      <p:sp>
        <p:nvSpPr>
          <p:cNvPr id="1049648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建立有效的沟通机制：确保企业管理层与生产管理层之间的信息传递畅通，及时解决问题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定期召开会议：组织定期的协调会议，共同商讨生产计划、进度和质量控制等方面的问题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656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培训与分享：加强企业管理层和生产管理层之间的培训和分享，提高双方对彼此业务的理解和认识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660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建立反馈机制：鼓励员工提出建议和意见，及时了解生产过程中的问题和需求，促进企业管理与生产管理的协调发展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提升员工素质</a:t>
            </a:r>
            <a:endParaRPr altLang="en-US" lang="zh-CN"/>
          </a:p>
        </p:txBody>
      </p:sp>
      <p:sp>
        <p:nvSpPr>
          <p:cNvPr id="10496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培训员工技能：提高员工的专业技能和操作水平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培养员工意识：增强员工的责任感、安全意识和质量意识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建立激励机制：通过奖励、晋升等方式激励员工积极工作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营造企业文化：营造积极向上、团结协作的企业文化氛围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企业管理与生产管理的未来趋势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</a:t>
            </a:r>
            <a:endParaRPr altLang="en-US" lang="zh-CN"/>
          </a:p>
        </p:txBody>
      </p:sp>
      <p:sp>
        <p:nvSpPr>
          <p:cNvPr id="10498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数字化转型的定义和意义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数字化转型的关键技术和应用场景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数字化转型的挑战和应对策略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企业管理与生产管理数字化转型的现状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智能化升级</a:t>
            </a:r>
            <a:endParaRPr altLang="en-US" lang="zh-CN"/>
          </a:p>
        </p:txBody>
      </p:sp>
      <p:sp>
        <p:nvSpPr>
          <p:cNvPr id="104989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智能化生产管理：通过引入人工智能、大数据等技术，提高生产效率和质量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智能化企业管理：利用信息化手段，实现企业资源的优化配置和高效管理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智能化决策支持：通过数据分析和预测，为企业决策提供科学依据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智能化人才培养：加强员工培训和技术交流，培养具备智能化技能的人才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绿色化发展</a:t>
            </a:r>
            <a:endParaRPr altLang="en-US" lang="zh-CN"/>
          </a:p>
        </p:txBody>
      </p:sp>
      <p:sp>
        <p:nvSpPr>
          <p:cNvPr id="10499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绿色生产技术应用：采用环保技术和设备，降低生产过程中的环境污染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环保意识提升：企业与生产管理者更加注重环保和可持续发展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循环经济与资源回收：提高资源利用效率，减少浪费，实现循环经济发展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绿色供应链管理：强化供应商环保要求，推动整个供应链的绿色化发展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国际化拓展</a:t>
            </a:r>
            <a:endParaRPr altLang="en-US" lang="zh-CN"/>
          </a:p>
        </p:txBody>
      </p:sp>
      <p:sp>
        <p:nvSpPr>
          <p:cNvPr id="104998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全球化趋势：企业与生产管理需要适应全球化的发展趋势，拓展国际市场，提高品牌影响力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跨文化管理：加强跨文化管理，提高员工对不同文化的适应性和包容性，促进企业与生产管理的国际化拓展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数字化转型：利用数字化技术提高企业与生产管理的效率和准确性，降低成本，提高竞争力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可持续发展：注重可持续发展，关注环保、社会责任等方面，提高企业形象和信誉度，促进国际化拓展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4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04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04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1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3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7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2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269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2023-12-19T07:14:51Z</dcterms:created>
  <dcterms:modified xsi:type="dcterms:W3CDTF">2023-12-19T07:14:51Z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60bf2c64bb044712bbab2b8dac111bd6_21</vt:lpwstr>
  </property>
</Properties>
</file>