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2" r:id="rId3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0680700" cy="7023100"/>
  <p:notesSz cx="10680700" cy="70231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009" autoAdjust="0"/>
  </p:normalViewPr>
  <p:slideViewPr>
    <p:cSldViewPr>
      <p:cViewPr varScale="1">
        <p:scale>
          <a:sx n="63" d="100"/>
          <a:sy n="63" d="100"/>
        </p:scale>
        <p:origin x="-102" y="-2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27563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049963" y="0"/>
            <a:ext cx="4627562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85B03-979E-4D7A-91A3-4A3EC973045D}" type="datetimeFigureOut">
              <a:rPr lang="zh-CN" altLang="en-US" smtClean="0"/>
              <a:t>2020/11/30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338513" y="527050"/>
            <a:ext cx="4003675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068388" y="3335338"/>
            <a:ext cx="8543925" cy="3160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670675"/>
            <a:ext cx="4627563" cy="3508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049963" y="6670675"/>
            <a:ext cx="4627562" cy="3508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C42E3-A8A1-4E30-BAEB-AB499B927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63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双</a:t>
            </a:r>
            <a:r>
              <a:rPr lang="en-US" altLang="zh-CN" dirty="0" smtClean="0"/>
              <a:t>12</a:t>
            </a:r>
            <a:r>
              <a:rPr lang="zh-CN" altLang="en-US" dirty="0" smtClean="0"/>
              <a:t>来啦！</a:t>
            </a:r>
            <a:r>
              <a:rPr lang="en-US" altLang="zh-CN" dirty="0" err="1" smtClean="0"/>
              <a:t>Tigerlee</a:t>
            </a:r>
            <a:r>
              <a:rPr lang="zh-CN" altLang="en-US" dirty="0" smtClean="0"/>
              <a:t>狂欢继续！限时折扣、超值组合套餐、老顾客入会享折扣，并能在所有优惠的基础上享受官方满</a:t>
            </a:r>
            <a:r>
              <a:rPr lang="en-US" altLang="zh-CN" dirty="0" smtClean="0"/>
              <a:t>200</a:t>
            </a:r>
            <a:r>
              <a:rPr lang="zh-CN" altLang="en-US" dirty="0" smtClean="0"/>
              <a:t>减</a:t>
            </a:r>
            <a:r>
              <a:rPr lang="en-US" altLang="zh-CN" dirty="0" smtClean="0"/>
              <a:t>25</a:t>
            </a:r>
            <a:r>
              <a:rPr lang="zh-CN" altLang="en-US" dirty="0" smtClean="0"/>
              <a:t>活动。活动时间：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10</a:t>
            </a:r>
            <a:r>
              <a:rPr lang="zh-CN" altLang="en-US" dirty="0" smtClean="0"/>
              <a:t>日</a:t>
            </a:r>
            <a:r>
              <a:rPr lang="en-US" altLang="zh-CN" dirty="0" smtClean="0"/>
              <a:t>—12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12</a:t>
            </a:r>
            <a:r>
              <a:rPr lang="zh-CN" altLang="en-US" dirty="0" smtClean="0"/>
              <a:t>日。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C42E3-A8A1-4E30-BAEB-AB499B927EC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890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双</a:t>
            </a:r>
            <a:r>
              <a:rPr lang="en-US" altLang="zh-CN" dirty="0" smtClean="0"/>
              <a:t>12</a:t>
            </a:r>
            <a:r>
              <a:rPr lang="zh-CN" altLang="en-US" dirty="0" smtClean="0"/>
              <a:t>来啦！</a:t>
            </a:r>
            <a:r>
              <a:rPr lang="en-US" altLang="zh-CN" dirty="0" err="1" smtClean="0"/>
              <a:t>Tigerlee</a:t>
            </a:r>
            <a:r>
              <a:rPr lang="zh-CN" altLang="en-US" dirty="0" smtClean="0"/>
              <a:t>狂欢继续！限时折扣、超值组合套餐、老顾客入会享折扣，并能在所有优惠的基础上享受官方满</a:t>
            </a:r>
            <a:r>
              <a:rPr lang="en-US" altLang="zh-CN" dirty="0" smtClean="0"/>
              <a:t>200</a:t>
            </a:r>
            <a:r>
              <a:rPr lang="zh-CN" altLang="en-US" dirty="0" smtClean="0"/>
              <a:t>减</a:t>
            </a:r>
            <a:r>
              <a:rPr lang="en-US" altLang="zh-CN" dirty="0" smtClean="0"/>
              <a:t>25</a:t>
            </a:r>
            <a:r>
              <a:rPr lang="zh-CN" altLang="en-US" dirty="0" smtClean="0"/>
              <a:t>活动。活动时间：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10</a:t>
            </a:r>
            <a:r>
              <a:rPr lang="zh-CN" altLang="en-US" dirty="0" smtClean="0"/>
              <a:t>日</a:t>
            </a:r>
            <a:r>
              <a:rPr lang="en-US" altLang="zh-CN" dirty="0" smtClean="0"/>
              <a:t>—12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12</a:t>
            </a:r>
            <a:r>
              <a:rPr lang="zh-CN" altLang="en-US" dirty="0" smtClean="0"/>
              <a:t>日。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C42E3-A8A1-4E30-BAEB-AB499B927EC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989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双</a:t>
            </a:r>
            <a:r>
              <a:rPr lang="en-US" altLang="zh-CN" dirty="0" smtClean="0"/>
              <a:t>12</a:t>
            </a:r>
            <a:r>
              <a:rPr lang="zh-CN" altLang="en-US" dirty="0" smtClean="0"/>
              <a:t>来啦！</a:t>
            </a:r>
            <a:r>
              <a:rPr lang="en-US" altLang="zh-CN" dirty="0" err="1" smtClean="0"/>
              <a:t>Tigerlee</a:t>
            </a:r>
            <a:r>
              <a:rPr lang="zh-CN" altLang="en-US" dirty="0" smtClean="0"/>
              <a:t>狂欢继续！限时折扣、超值组合套餐、老顾客入会享折扣，并能在所有优惠的基础上享受官方满</a:t>
            </a:r>
            <a:r>
              <a:rPr lang="en-US" altLang="zh-CN" dirty="0" smtClean="0"/>
              <a:t>200</a:t>
            </a:r>
            <a:r>
              <a:rPr lang="zh-CN" altLang="en-US" dirty="0" smtClean="0"/>
              <a:t>减</a:t>
            </a:r>
            <a:r>
              <a:rPr lang="en-US" altLang="zh-CN" dirty="0" smtClean="0"/>
              <a:t>25</a:t>
            </a:r>
            <a:r>
              <a:rPr lang="zh-CN" altLang="en-US" dirty="0" smtClean="0"/>
              <a:t>活动。活动时间：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10</a:t>
            </a:r>
            <a:r>
              <a:rPr lang="zh-CN" altLang="en-US" dirty="0" smtClean="0"/>
              <a:t>日</a:t>
            </a:r>
            <a:r>
              <a:rPr lang="en-US" altLang="zh-CN" dirty="0" smtClean="0"/>
              <a:t>—12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12</a:t>
            </a:r>
            <a:r>
              <a:rPr lang="zh-CN" altLang="en-US" dirty="0" smtClean="0"/>
              <a:t>日。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C42E3-A8A1-4E30-BAEB-AB499B927EC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339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双</a:t>
            </a:r>
            <a:r>
              <a:rPr lang="en-US" altLang="zh-CN" dirty="0" smtClean="0"/>
              <a:t>12</a:t>
            </a:r>
            <a:r>
              <a:rPr lang="zh-CN" altLang="en-US" dirty="0" smtClean="0"/>
              <a:t>来啦！</a:t>
            </a:r>
            <a:r>
              <a:rPr lang="en-US" altLang="zh-CN" dirty="0" err="1" smtClean="0"/>
              <a:t>Tigerlee</a:t>
            </a:r>
            <a:r>
              <a:rPr lang="zh-CN" altLang="en-US" dirty="0" smtClean="0"/>
              <a:t>狂欢继续！限时折扣、超值组合套餐、老顾客入会享折扣，并能在所有优惠的基础上享受官方满</a:t>
            </a:r>
            <a:r>
              <a:rPr lang="en-US" altLang="zh-CN" dirty="0" smtClean="0"/>
              <a:t>200</a:t>
            </a:r>
            <a:r>
              <a:rPr lang="zh-CN" altLang="en-US" dirty="0" smtClean="0"/>
              <a:t>减</a:t>
            </a:r>
            <a:r>
              <a:rPr lang="en-US" altLang="zh-CN" dirty="0" smtClean="0"/>
              <a:t>25</a:t>
            </a:r>
            <a:r>
              <a:rPr lang="zh-CN" altLang="en-US" dirty="0" smtClean="0"/>
              <a:t>活动。活动时间：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10</a:t>
            </a:r>
            <a:r>
              <a:rPr lang="zh-CN" altLang="en-US" dirty="0" smtClean="0"/>
              <a:t>日</a:t>
            </a:r>
            <a:r>
              <a:rPr lang="en-US" altLang="zh-CN" dirty="0" smtClean="0"/>
              <a:t>—12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12</a:t>
            </a:r>
            <a:r>
              <a:rPr lang="zh-CN" altLang="en-US" dirty="0" smtClean="0"/>
              <a:t>日。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C42E3-A8A1-4E30-BAEB-AB499B927EC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669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双</a:t>
            </a:r>
            <a:r>
              <a:rPr lang="en-US" altLang="zh-CN" dirty="0" smtClean="0"/>
              <a:t>12</a:t>
            </a:r>
            <a:r>
              <a:rPr lang="zh-CN" altLang="en-US" dirty="0" smtClean="0"/>
              <a:t>来啦！</a:t>
            </a:r>
            <a:r>
              <a:rPr lang="en-US" altLang="zh-CN" dirty="0" err="1" smtClean="0"/>
              <a:t>Tigerlee</a:t>
            </a:r>
            <a:r>
              <a:rPr lang="zh-CN" altLang="en-US" dirty="0" smtClean="0"/>
              <a:t>狂欢继续！限时折扣、超值组合套餐、老顾客入会享折扣，并能在所有优惠的基础上享受官方满</a:t>
            </a:r>
            <a:r>
              <a:rPr lang="en-US" altLang="zh-CN" dirty="0" smtClean="0"/>
              <a:t>200</a:t>
            </a:r>
            <a:r>
              <a:rPr lang="zh-CN" altLang="en-US" dirty="0" smtClean="0"/>
              <a:t>减</a:t>
            </a:r>
            <a:r>
              <a:rPr lang="en-US" altLang="zh-CN" dirty="0" smtClean="0"/>
              <a:t>25</a:t>
            </a:r>
            <a:r>
              <a:rPr lang="zh-CN" altLang="en-US" dirty="0" smtClean="0"/>
              <a:t>活动。活动时间：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10</a:t>
            </a:r>
            <a:r>
              <a:rPr lang="zh-CN" altLang="en-US" dirty="0" smtClean="0"/>
              <a:t>日</a:t>
            </a:r>
            <a:r>
              <a:rPr lang="en-US" altLang="zh-CN" dirty="0" smtClean="0"/>
              <a:t>—12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12</a:t>
            </a:r>
            <a:r>
              <a:rPr lang="zh-CN" altLang="en-US" smtClean="0"/>
              <a:t>日。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C42E3-A8A1-4E30-BAEB-AB499B927EC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299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338513" y="527050"/>
            <a:ext cx="4003675" cy="26336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双</a:t>
            </a:r>
            <a:r>
              <a:rPr lang="en-US" altLang="zh-CN" dirty="0" smtClean="0"/>
              <a:t>12</a:t>
            </a:r>
            <a:r>
              <a:rPr lang="zh-CN" altLang="en-US" dirty="0" smtClean="0"/>
              <a:t>来啦！</a:t>
            </a:r>
            <a:r>
              <a:rPr lang="en-US" altLang="zh-CN" dirty="0" err="1" smtClean="0"/>
              <a:t>Tigerlee</a:t>
            </a:r>
            <a:r>
              <a:rPr lang="zh-CN" altLang="en-US" dirty="0" smtClean="0"/>
              <a:t>狂欢继续！限时折扣、超值组合套餐、老顾客入会享折扣，并能在所有优惠的基础上享受官方满</a:t>
            </a:r>
            <a:r>
              <a:rPr lang="en-US" altLang="zh-CN" dirty="0" smtClean="0"/>
              <a:t>200</a:t>
            </a:r>
            <a:r>
              <a:rPr lang="zh-CN" altLang="en-US" dirty="0" smtClean="0"/>
              <a:t>减</a:t>
            </a:r>
            <a:r>
              <a:rPr lang="en-US" altLang="zh-CN" dirty="0" smtClean="0"/>
              <a:t>25</a:t>
            </a:r>
            <a:r>
              <a:rPr lang="zh-CN" altLang="en-US" dirty="0" smtClean="0"/>
              <a:t>活动。活动时间：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10</a:t>
            </a:r>
            <a:r>
              <a:rPr lang="zh-CN" altLang="en-US" dirty="0" smtClean="0"/>
              <a:t>日</a:t>
            </a:r>
            <a:r>
              <a:rPr lang="en-US" altLang="zh-CN" dirty="0" smtClean="0"/>
              <a:t>—12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12</a:t>
            </a:r>
            <a:r>
              <a:rPr lang="zh-CN" altLang="en-US" dirty="0" smtClean="0"/>
              <a:t>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1A06B-8AA5-4484-9DBE-C67E41A25B2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201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338513" y="527050"/>
            <a:ext cx="4005262" cy="26336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双</a:t>
            </a:r>
            <a:r>
              <a:rPr lang="en-US" altLang="zh-CN" dirty="0" smtClean="0"/>
              <a:t>12</a:t>
            </a:r>
            <a:r>
              <a:rPr lang="zh-CN" altLang="en-US" dirty="0" smtClean="0"/>
              <a:t>来啦！</a:t>
            </a:r>
            <a:r>
              <a:rPr lang="en-US" altLang="zh-CN" dirty="0" err="1" smtClean="0"/>
              <a:t>Tigerlee</a:t>
            </a:r>
            <a:r>
              <a:rPr lang="zh-CN" altLang="en-US" dirty="0" smtClean="0"/>
              <a:t>狂欢继续！限时折扣、超值组合套餐、老顾客入会享折扣，并能在所有优惠的基础上享受官方满</a:t>
            </a:r>
            <a:r>
              <a:rPr lang="en-US" altLang="zh-CN" dirty="0" smtClean="0"/>
              <a:t>200</a:t>
            </a:r>
            <a:r>
              <a:rPr lang="zh-CN" altLang="en-US" dirty="0" smtClean="0"/>
              <a:t>减</a:t>
            </a:r>
            <a:r>
              <a:rPr lang="en-US" altLang="zh-CN" dirty="0" smtClean="0"/>
              <a:t>25</a:t>
            </a:r>
            <a:r>
              <a:rPr lang="zh-CN" altLang="en-US" dirty="0" smtClean="0"/>
              <a:t>活动。活动时间：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10</a:t>
            </a:r>
            <a:r>
              <a:rPr lang="zh-CN" altLang="en-US" dirty="0" smtClean="0"/>
              <a:t>日</a:t>
            </a:r>
            <a:r>
              <a:rPr lang="en-US" altLang="zh-CN" dirty="0" smtClean="0"/>
              <a:t>—12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12</a:t>
            </a:r>
            <a:r>
              <a:rPr lang="zh-CN" altLang="en-US" smtClean="0"/>
              <a:t>日。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1A06B-8AA5-4484-9DBE-C67E41A25B2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01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528" y="2177162"/>
            <a:ext cx="9083993" cy="2757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3057" y="3932939"/>
            <a:ext cx="7480935" cy="2757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355" y="1615314"/>
            <a:ext cx="4648867" cy="2757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3833" y="1615314"/>
            <a:ext cx="4648867" cy="2757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055" y="2177162"/>
            <a:ext cx="90785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2105" y="3932938"/>
            <a:ext cx="74764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037" y="1615315"/>
            <a:ext cx="464610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0560" y="1615315"/>
            <a:ext cx="464610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054" y="2177161"/>
            <a:ext cx="90785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2105" y="3932937"/>
            <a:ext cx="74764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036" y="1615314"/>
            <a:ext cx="464610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0560" y="1615314"/>
            <a:ext cx="464610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352" y="280927"/>
            <a:ext cx="9618345" cy="2757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352" y="1615314"/>
            <a:ext cx="9618345" cy="2757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3597" y="6531484"/>
            <a:ext cx="3419856" cy="2757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352" y="6531484"/>
            <a:ext cx="2458021" cy="2757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4676" y="6531484"/>
            <a:ext cx="2458021" cy="2757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035" y="280926"/>
            <a:ext cx="96126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035" y="1615315"/>
            <a:ext cx="96126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1438" y="6531484"/>
            <a:ext cx="34178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035" y="6531484"/>
            <a:ext cx="245656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0104" y="6531484"/>
            <a:ext cx="245656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035" y="280925"/>
            <a:ext cx="96126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035" y="1615314"/>
            <a:ext cx="96126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1438" y="6531483"/>
            <a:ext cx="34178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035" y="6531483"/>
            <a:ext cx="245656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0104" y="6531483"/>
            <a:ext cx="245656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0683239" cy="7019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4386"/>
            <a:ext cx="10683239" cy="69738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" y="3"/>
            <a:ext cx="10460735" cy="7019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0683239" cy="7019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0683239" cy="7019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0683239" cy="7019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3151"/>
            <a:ext cx="10683239" cy="6946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0683239" cy="7019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0683239" cy="7019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0683239" cy="7019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0683239" cy="7019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0683239" cy="7019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acBook\Desktop\6月新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48" y="-30289"/>
            <a:ext cx="9765211" cy="703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132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cBook\Desktop\6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20" y="22128"/>
            <a:ext cx="9723139" cy="700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148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364</Words>
  <Application>Microsoft Office PowerPoint</Application>
  <PresentationFormat>自定义</PresentationFormat>
  <Paragraphs>14</Paragraphs>
  <Slides>14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17" baseType="lpstr">
      <vt:lpstr>Office Theme</vt:lpstr>
      <vt:lpstr>1_Office Theme</vt:lpstr>
      <vt:lpstr>2_Office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MacBook</cp:lastModifiedBy>
  <cp:revision>2</cp:revision>
  <dcterms:created xsi:type="dcterms:W3CDTF">2020-11-29T15:37:36Z</dcterms:created>
  <dcterms:modified xsi:type="dcterms:W3CDTF">2020-11-30T02:13:45Z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Adobe Acrobat 18.11</vt:lpwstr>
  </property>
</Properties>
</file>