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tags/tag21.xml" ContentType="application/vnd.openxmlformats-officedocument.presentationml.tags+xml"/>
  <Override PartName="/ppt/tags/tag210.xml" ContentType="application/vnd.openxmlformats-officedocument.presentationml.tags+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tags/tag218.xml" ContentType="application/vnd.openxmlformats-officedocument.presentationml.tags+xml"/>
  <Override PartName="/ppt/tags/tag219.xml" ContentType="application/vnd.openxmlformats-officedocument.presentationml.tags+xml"/>
  <Override PartName="/ppt/tags/tag22.xml" ContentType="application/vnd.openxmlformats-officedocument.presentationml.tags+xml"/>
  <Override PartName="/ppt/tags/tag220.xml" ContentType="application/vnd.openxmlformats-officedocument.presentationml.tags+xml"/>
  <Override PartName="/ppt/tags/tag221.xml" ContentType="application/vnd.openxmlformats-officedocument.presentationml.tags+xml"/>
  <Override PartName="/ppt/tags/tag222.xml" ContentType="application/vnd.openxmlformats-officedocument.presentationml.tags+xml"/>
  <Override PartName="/ppt/tags/tag223.xml" ContentType="application/vnd.openxmlformats-officedocument.presentationml.tags+xml"/>
  <Override PartName="/ppt/tags/tag224.xml" ContentType="application/vnd.openxmlformats-officedocument.presentationml.tags+xml"/>
  <Override PartName="/ppt/tags/tag225.xml" ContentType="application/vnd.openxmlformats-officedocument.presentationml.tags+xml"/>
  <Override PartName="/ppt/tags/tag226.xml" ContentType="application/vnd.openxmlformats-officedocument.presentationml.tags+xml"/>
  <Override PartName="/ppt/tags/tag227.xml" ContentType="application/vnd.openxmlformats-officedocument.presentationml.tags+xml"/>
  <Override PartName="/ppt/tags/tag228.xml" ContentType="application/vnd.openxmlformats-officedocument.presentationml.tags+xml"/>
  <Override PartName="/ppt/tags/tag229.xml" ContentType="application/vnd.openxmlformats-officedocument.presentationml.tags+xml"/>
  <Override PartName="/ppt/tags/tag23.xml" ContentType="application/vnd.openxmlformats-officedocument.presentationml.tags+xml"/>
  <Override PartName="/ppt/tags/tag230.xml" ContentType="application/vnd.openxmlformats-officedocument.presentationml.tags+xml"/>
  <Override PartName="/ppt/tags/tag231.xml" ContentType="application/vnd.openxmlformats-officedocument.presentationml.tags+xml"/>
  <Override PartName="/ppt/tags/tag232.xml" ContentType="application/vnd.openxmlformats-officedocument.presentationml.tags+xml"/>
  <Override PartName="/ppt/tags/tag233.xml" ContentType="application/vnd.openxmlformats-officedocument.presentationml.tags+xml"/>
  <Override PartName="/ppt/tags/tag234.xml" ContentType="application/vnd.openxmlformats-officedocument.presentationml.tags+xml"/>
  <Override PartName="/ppt/tags/tag235.xml" ContentType="application/vnd.openxmlformats-officedocument.presentationml.tags+xml"/>
  <Override PartName="/ppt/tags/tag236.xml" ContentType="application/vnd.openxmlformats-officedocument.presentationml.tags+xml"/>
  <Override PartName="/ppt/tags/tag237.xml" ContentType="application/vnd.openxmlformats-officedocument.presentationml.tags+xml"/>
  <Override PartName="/ppt/tags/tag238.xml" ContentType="application/vnd.openxmlformats-officedocument.presentationml.tags+xml"/>
  <Override PartName="/ppt/tags/tag239.xml" ContentType="application/vnd.openxmlformats-officedocument.presentationml.tags+xml"/>
  <Override PartName="/ppt/tags/tag24.xml" ContentType="application/vnd.openxmlformats-officedocument.presentationml.tags+xml"/>
  <Override PartName="/ppt/tags/tag240.xml" ContentType="application/vnd.openxmlformats-officedocument.presentationml.tags+xml"/>
  <Override PartName="/ppt/tags/tag241.xml" ContentType="application/vnd.openxmlformats-officedocument.presentationml.tags+xml"/>
  <Override PartName="/ppt/tags/tag242.xml" ContentType="application/vnd.openxmlformats-officedocument.presentationml.tags+xml"/>
  <Override PartName="/ppt/tags/tag243.xml" ContentType="application/vnd.openxmlformats-officedocument.presentationml.tags+xml"/>
  <Override PartName="/ppt/tags/tag244.xml" ContentType="application/vnd.openxmlformats-officedocument.presentationml.tags+xml"/>
  <Override PartName="/ppt/tags/tag245.xml" ContentType="application/vnd.openxmlformats-officedocument.presentationml.tags+xml"/>
  <Override PartName="/ppt/tags/tag246.xml" ContentType="application/vnd.openxmlformats-officedocument.presentationml.tags+xml"/>
  <Override PartName="/ppt/tags/tag247.xml" ContentType="application/vnd.openxmlformats-officedocument.presentationml.tags+xml"/>
  <Override PartName="/ppt/tags/tag248.xml" ContentType="application/vnd.openxmlformats-officedocument.presentationml.tags+xml"/>
  <Override PartName="/ppt/tags/tag249.xml" ContentType="application/vnd.openxmlformats-officedocument.presentationml.tags+xml"/>
  <Override PartName="/ppt/tags/tag25.xml" ContentType="application/vnd.openxmlformats-officedocument.presentationml.tags+xml"/>
  <Override PartName="/ppt/tags/tag250.xml" ContentType="application/vnd.openxmlformats-officedocument.presentationml.tags+xml"/>
  <Override PartName="/ppt/tags/tag251.xml" ContentType="application/vnd.openxmlformats-officedocument.presentationml.tags+xml"/>
  <Override PartName="/ppt/tags/tag252.xml" ContentType="application/vnd.openxmlformats-officedocument.presentationml.tags+xml"/>
  <Override PartName="/ppt/tags/tag253.xml" ContentType="application/vnd.openxmlformats-officedocument.presentationml.tags+xml"/>
  <Override PartName="/ppt/tags/tag254.xml" ContentType="application/vnd.openxmlformats-officedocument.presentationml.tags+xml"/>
  <Override PartName="/ppt/tags/tag255.xml" ContentType="application/vnd.openxmlformats-officedocument.presentationml.tags+xml"/>
  <Override PartName="/ppt/tags/tag256.xml" ContentType="application/vnd.openxmlformats-officedocument.presentationml.tags+xml"/>
  <Override PartName="/ppt/tags/tag257.xml" ContentType="application/vnd.openxmlformats-officedocument.presentationml.tags+xml"/>
  <Override PartName="/ppt/tags/tag258.xml" ContentType="application/vnd.openxmlformats-officedocument.presentationml.tags+xml"/>
  <Override PartName="/ppt/tags/tag259.xml" ContentType="application/vnd.openxmlformats-officedocument.presentationml.tags+xml"/>
  <Override PartName="/ppt/tags/tag26.xml" ContentType="application/vnd.openxmlformats-officedocument.presentationml.tags+xml"/>
  <Override PartName="/ppt/tags/tag260.xml" ContentType="application/vnd.openxmlformats-officedocument.presentationml.tags+xml"/>
  <Override PartName="/ppt/tags/tag261.xml" ContentType="application/vnd.openxmlformats-officedocument.presentationml.tags+xml"/>
  <Override PartName="/ppt/tags/tag262.xml" ContentType="application/vnd.openxmlformats-officedocument.presentationml.tags+xml"/>
  <Override PartName="/ppt/tags/tag263.xml" ContentType="application/vnd.openxmlformats-officedocument.presentationml.tags+xml"/>
  <Override PartName="/ppt/tags/tag264.xml" ContentType="application/vnd.openxmlformats-officedocument.presentationml.tags+xml"/>
  <Override PartName="/ppt/tags/tag265.xml" ContentType="application/vnd.openxmlformats-officedocument.presentationml.tags+xml"/>
  <Override PartName="/ppt/tags/tag266.xml" ContentType="application/vnd.openxmlformats-officedocument.presentationml.tags+xml"/>
  <Override PartName="/ppt/tags/tag267.xml" ContentType="application/vnd.openxmlformats-officedocument.presentationml.tags+xml"/>
  <Override PartName="/ppt/tags/tag268.xml" ContentType="application/vnd.openxmlformats-officedocument.presentationml.tags+xml"/>
  <Override PartName="/ppt/tags/tag269.xml" ContentType="application/vnd.openxmlformats-officedocument.presentationml.tags+xml"/>
  <Override PartName="/ppt/tags/tag27.xml" ContentType="application/vnd.openxmlformats-officedocument.presentationml.tags+xml"/>
  <Override PartName="/ppt/tags/tag270.xml" ContentType="application/vnd.openxmlformats-officedocument.presentationml.tags+xml"/>
  <Override PartName="/ppt/tags/tag271.xml" ContentType="application/vnd.openxmlformats-officedocument.presentationml.tags+xml"/>
  <Override PartName="/ppt/tags/tag272.xml" ContentType="application/vnd.openxmlformats-officedocument.presentationml.tags+xml"/>
  <Override PartName="/ppt/tags/tag273.xml" ContentType="application/vnd.openxmlformats-officedocument.presentationml.tags+xml"/>
  <Override PartName="/ppt/tags/tag274.xml" ContentType="application/vnd.openxmlformats-officedocument.presentationml.tags+xml"/>
  <Override PartName="/ppt/tags/tag275.xml" ContentType="application/vnd.openxmlformats-officedocument.presentationml.tags+xml"/>
  <Override PartName="/ppt/tags/tag276.xml" ContentType="application/vnd.openxmlformats-officedocument.presentationml.tags+xml"/>
  <Override PartName="/ppt/tags/tag277.xml" ContentType="application/vnd.openxmlformats-officedocument.presentationml.tags+xml"/>
  <Override PartName="/ppt/tags/tag278.xml" ContentType="application/vnd.openxmlformats-officedocument.presentationml.tags+xml"/>
  <Override PartName="/ppt/tags/tag279.xml" ContentType="application/vnd.openxmlformats-officedocument.presentationml.tags+xml"/>
  <Override PartName="/ppt/tags/tag28.xml" ContentType="application/vnd.openxmlformats-officedocument.presentationml.tags+xml"/>
  <Override PartName="/ppt/tags/tag280.xml" ContentType="application/vnd.openxmlformats-officedocument.presentationml.tags+xml"/>
  <Override PartName="/ppt/tags/tag281.xml" ContentType="application/vnd.openxmlformats-officedocument.presentationml.tags+xml"/>
  <Override PartName="/ppt/tags/tag282.xml" ContentType="application/vnd.openxmlformats-officedocument.presentationml.tags+xml"/>
  <Override PartName="/ppt/tags/tag283.xml" ContentType="application/vnd.openxmlformats-officedocument.presentationml.tags+xml"/>
  <Override PartName="/ppt/tags/tag284.xml" ContentType="application/vnd.openxmlformats-officedocument.presentationml.tags+xml"/>
  <Override PartName="/ppt/tags/tag285.xml" ContentType="application/vnd.openxmlformats-officedocument.presentationml.tags+xml"/>
  <Override PartName="/ppt/tags/tag286.xml" ContentType="application/vnd.openxmlformats-officedocument.presentationml.tags+xml"/>
  <Override PartName="/ppt/tags/tag287.xml" ContentType="application/vnd.openxmlformats-officedocument.presentationml.tags+xml"/>
  <Override PartName="/ppt/tags/tag288.xml" ContentType="application/vnd.openxmlformats-officedocument.presentationml.tags+xml"/>
  <Override PartName="/ppt/tags/tag289.xml" ContentType="application/vnd.openxmlformats-officedocument.presentationml.tags+xml"/>
  <Override PartName="/ppt/tags/tag29.xml" ContentType="application/vnd.openxmlformats-officedocument.presentationml.tags+xml"/>
  <Override PartName="/ppt/tags/tag290.xml" ContentType="application/vnd.openxmlformats-officedocument.presentationml.tags+xml"/>
  <Override PartName="/ppt/tags/tag291.xml" ContentType="application/vnd.openxmlformats-officedocument.presentationml.tags+xml"/>
  <Override PartName="/ppt/tags/tag292.xml" ContentType="application/vnd.openxmlformats-officedocument.presentationml.tags+xml"/>
  <Override PartName="/ppt/tags/tag293.xml" ContentType="application/vnd.openxmlformats-officedocument.presentationml.tags+xml"/>
  <Override PartName="/ppt/tags/tag294.xml" ContentType="application/vnd.openxmlformats-officedocument.presentationml.tags+xml"/>
  <Override PartName="/ppt/tags/tag295.xml" ContentType="application/vnd.openxmlformats-officedocument.presentationml.tags+xml"/>
  <Override PartName="/ppt/tags/tag296.xml" ContentType="application/vnd.openxmlformats-officedocument.presentationml.tags+xml"/>
  <Override PartName="/ppt/tags/tag297.xml" ContentType="application/vnd.openxmlformats-officedocument.presentationml.tags+xml"/>
  <Override PartName="/ppt/tags/tag298.xml" ContentType="application/vnd.openxmlformats-officedocument.presentationml.tags+xml"/>
  <Override PartName="/ppt/tags/tag29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00.xml" ContentType="application/vnd.openxmlformats-officedocument.presentationml.tags+xml"/>
  <Override PartName="/ppt/tags/tag301.xml" ContentType="application/vnd.openxmlformats-officedocument.presentationml.tags+xml"/>
  <Override PartName="/ppt/tags/tag302.xml" ContentType="application/vnd.openxmlformats-officedocument.presentationml.tags+xml"/>
  <Override PartName="/ppt/tags/tag303.xml" ContentType="application/vnd.openxmlformats-officedocument.presentationml.tags+xml"/>
  <Override PartName="/ppt/tags/tag304.xml" ContentType="application/vnd.openxmlformats-officedocument.presentationml.tags+xml"/>
  <Override PartName="/ppt/tags/tag305.xml" ContentType="application/vnd.openxmlformats-officedocument.presentationml.tags+xml"/>
  <Override PartName="/ppt/tags/tag306.xml" ContentType="application/vnd.openxmlformats-officedocument.presentationml.tags+xml"/>
  <Override PartName="/ppt/tags/tag307.xml" ContentType="application/vnd.openxmlformats-officedocument.presentationml.tags+xml"/>
  <Override PartName="/ppt/tags/tag308.xml" ContentType="application/vnd.openxmlformats-officedocument.presentationml.tags+xml"/>
  <Override PartName="/ppt/tags/tag309.xml" ContentType="application/vnd.openxmlformats-officedocument.presentationml.tags+xml"/>
  <Override PartName="/ppt/tags/tag31.xml" ContentType="application/vnd.openxmlformats-officedocument.presentationml.tags+xml"/>
  <Override PartName="/ppt/tags/tag310.xml" ContentType="application/vnd.openxmlformats-officedocument.presentationml.tags+xml"/>
  <Override PartName="/ppt/tags/tag311.xml" ContentType="application/vnd.openxmlformats-officedocument.presentationml.tags+xml"/>
  <Override PartName="/ppt/tags/tag312.xml" ContentType="application/vnd.openxmlformats-officedocument.presentationml.tags+xml"/>
  <Override PartName="/ppt/tags/tag313.xml" ContentType="application/vnd.openxmlformats-officedocument.presentationml.tags+xml"/>
  <Override PartName="/ppt/tags/tag314.xml" ContentType="application/vnd.openxmlformats-officedocument.presentationml.tags+xml"/>
  <Override PartName="/ppt/tags/tag315.xml" ContentType="application/vnd.openxmlformats-officedocument.presentationml.tags+xml"/>
  <Override PartName="/ppt/tags/tag316.xml" ContentType="application/vnd.openxmlformats-officedocument.presentationml.tags+xml"/>
  <Override PartName="/ppt/tags/tag317.xml" ContentType="application/vnd.openxmlformats-officedocument.presentationml.tags+xml"/>
  <Override PartName="/ppt/tags/tag318.xml" ContentType="application/vnd.openxmlformats-officedocument.presentationml.tags+xml"/>
  <Override PartName="/ppt/tags/tag319.xml" ContentType="application/vnd.openxmlformats-officedocument.presentationml.tags+xml"/>
  <Override PartName="/ppt/tags/tag32.xml" ContentType="application/vnd.openxmlformats-officedocument.presentationml.tags+xml"/>
  <Override PartName="/ppt/tags/tag320.xml" ContentType="application/vnd.openxmlformats-officedocument.presentationml.tags+xml"/>
  <Override PartName="/ppt/tags/tag321.xml" ContentType="application/vnd.openxmlformats-officedocument.presentationml.tags+xml"/>
  <Override PartName="/ppt/tags/tag322.xml" ContentType="application/vnd.openxmlformats-officedocument.presentationml.tags+xml"/>
  <Override PartName="/ppt/tags/tag323.xml" ContentType="application/vnd.openxmlformats-officedocument.presentationml.tags+xml"/>
  <Override PartName="/ppt/tags/tag324.xml" ContentType="application/vnd.openxmlformats-officedocument.presentationml.tags+xml"/>
  <Override PartName="/ppt/tags/tag325.xml" ContentType="application/vnd.openxmlformats-officedocument.presentationml.tags+xml"/>
  <Override PartName="/ppt/tags/tag326.xml" ContentType="application/vnd.openxmlformats-officedocument.presentationml.tags+xml"/>
  <Override PartName="/ppt/tags/tag327.xml" ContentType="application/vnd.openxmlformats-officedocument.presentationml.tags+xml"/>
  <Override PartName="/ppt/tags/tag328.xml" ContentType="application/vnd.openxmlformats-officedocument.presentationml.tags+xml"/>
  <Override PartName="/ppt/tags/tag329.xml" ContentType="application/vnd.openxmlformats-officedocument.presentationml.tags+xml"/>
  <Override PartName="/ppt/tags/tag33.xml" ContentType="application/vnd.openxmlformats-officedocument.presentationml.tags+xml"/>
  <Override PartName="/ppt/tags/tag330.xml" ContentType="application/vnd.openxmlformats-officedocument.presentationml.tags+xml"/>
  <Override PartName="/ppt/tags/tag331.xml" ContentType="application/vnd.openxmlformats-officedocument.presentationml.tags+xml"/>
  <Override PartName="/ppt/tags/tag332.xml" ContentType="application/vnd.openxmlformats-officedocument.presentationml.tags+xml"/>
  <Override PartName="/ppt/tags/tag333.xml" ContentType="application/vnd.openxmlformats-officedocument.presentationml.tags+xml"/>
  <Override PartName="/ppt/tags/tag334.xml" ContentType="application/vnd.openxmlformats-officedocument.presentationml.tags+xml"/>
  <Override PartName="/ppt/tags/tag335.xml" ContentType="application/vnd.openxmlformats-officedocument.presentationml.tags+xml"/>
  <Override PartName="/ppt/tags/tag336.xml" ContentType="application/vnd.openxmlformats-officedocument.presentationml.tags+xml"/>
  <Override PartName="/ppt/tags/tag337.xml" ContentType="application/vnd.openxmlformats-officedocument.presentationml.tags+xml"/>
  <Override PartName="/ppt/tags/tag338.xml" ContentType="application/vnd.openxmlformats-officedocument.presentationml.tags+xml"/>
  <Override PartName="/ppt/tags/tag339.xml" ContentType="application/vnd.openxmlformats-officedocument.presentationml.tags+xml"/>
  <Override PartName="/ppt/tags/tag34.xml" ContentType="application/vnd.openxmlformats-officedocument.presentationml.tags+xml"/>
  <Override PartName="/ppt/tags/tag340.xml" ContentType="application/vnd.openxmlformats-officedocument.presentationml.tags+xml"/>
  <Override PartName="/ppt/tags/tag341.xml" ContentType="application/vnd.openxmlformats-officedocument.presentationml.tags+xml"/>
  <Override PartName="/ppt/tags/tag342.xml" ContentType="application/vnd.openxmlformats-officedocument.presentationml.tags+xml"/>
  <Override PartName="/ppt/tags/tag343.xml" ContentType="application/vnd.openxmlformats-officedocument.presentationml.tags+xml"/>
  <Override PartName="/ppt/tags/tag344.xml" ContentType="application/vnd.openxmlformats-officedocument.presentationml.tags+xml"/>
  <Override PartName="/ppt/tags/tag345.xml" ContentType="application/vnd.openxmlformats-officedocument.presentationml.tags+xml"/>
  <Override PartName="/ppt/tags/tag346.xml" ContentType="application/vnd.openxmlformats-officedocument.presentationml.tags+xml"/>
  <Override PartName="/ppt/tags/tag347.xml" ContentType="application/vnd.openxmlformats-officedocument.presentationml.tags+xml"/>
  <Override PartName="/ppt/tags/tag348.xml" ContentType="application/vnd.openxmlformats-officedocument.presentationml.tags+xml"/>
  <Override PartName="/ppt/tags/tag349.xml" ContentType="application/vnd.openxmlformats-officedocument.presentationml.tags+xml"/>
  <Override PartName="/ppt/tags/tag35.xml" ContentType="application/vnd.openxmlformats-officedocument.presentationml.tags+xml"/>
  <Override PartName="/ppt/tags/tag350.xml" ContentType="application/vnd.openxmlformats-officedocument.presentationml.tags+xml"/>
  <Override PartName="/ppt/tags/tag351.xml" ContentType="application/vnd.openxmlformats-officedocument.presentationml.tags+xml"/>
  <Override PartName="/ppt/tags/tag352.xml" ContentType="application/vnd.openxmlformats-officedocument.presentationml.tags+xml"/>
  <Override PartName="/ppt/tags/tag353.xml" ContentType="application/vnd.openxmlformats-officedocument.presentationml.tags+xml"/>
  <Override PartName="/ppt/tags/tag354.xml" ContentType="application/vnd.openxmlformats-officedocument.presentationml.tags+xml"/>
  <Override PartName="/ppt/tags/tag355.xml" ContentType="application/vnd.openxmlformats-officedocument.presentationml.tags+xml"/>
  <Override PartName="/ppt/tags/tag356.xml" ContentType="application/vnd.openxmlformats-officedocument.presentationml.tags+xml"/>
  <Override PartName="/ppt/tags/tag357.xml" ContentType="application/vnd.openxmlformats-officedocument.presentationml.tags+xml"/>
  <Override PartName="/ppt/tags/tag358.xml" ContentType="application/vnd.openxmlformats-officedocument.presentationml.tags+xml"/>
  <Override PartName="/ppt/tags/tag359.xml" ContentType="application/vnd.openxmlformats-officedocument.presentationml.tags+xml"/>
  <Override PartName="/ppt/tags/tag36.xml" ContentType="application/vnd.openxmlformats-officedocument.presentationml.tags+xml"/>
  <Override PartName="/ppt/tags/tag360.xml" ContentType="application/vnd.openxmlformats-officedocument.presentationml.tags+xml"/>
  <Override PartName="/ppt/tags/tag361.xml" ContentType="application/vnd.openxmlformats-officedocument.presentationml.tags+xml"/>
  <Override PartName="/ppt/tags/tag362.xml" ContentType="application/vnd.openxmlformats-officedocument.presentationml.tags+xml"/>
  <Override PartName="/ppt/tags/tag363.xml" ContentType="application/vnd.openxmlformats-officedocument.presentationml.tags+xml"/>
  <Override PartName="/ppt/tags/tag364.xml" ContentType="application/vnd.openxmlformats-officedocument.presentationml.tags+xml"/>
  <Override PartName="/ppt/tags/tag365.xml" ContentType="application/vnd.openxmlformats-officedocument.presentationml.tags+xml"/>
  <Override PartName="/ppt/tags/tag366.xml" ContentType="application/vnd.openxmlformats-officedocument.presentationml.tags+xml"/>
  <Override PartName="/ppt/tags/tag367.xml" ContentType="application/vnd.openxmlformats-officedocument.presentationml.tags+xml"/>
  <Override PartName="/ppt/tags/tag368.xml" ContentType="application/vnd.openxmlformats-officedocument.presentationml.tags+xml"/>
  <Override PartName="/ppt/tags/tag369.xml" ContentType="application/vnd.openxmlformats-officedocument.presentationml.tags+xml"/>
  <Override PartName="/ppt/tags/tag37.xml" ContentType="application/vnd.openxmlformats-officedocument.presentationml.tags+xml"/>
  <Override PartName="/ppt/tags/tag370.xml" ContentType="application/vnd.openxmlformats-officedocument.presentationml.tags+xml"/>
  <Override PartName="/ppt/tags/tag371.xml" ContentType="application/vnd.openxmlformats-officedocument.presentationml.tags+xml"/>
  <Override PartName="/ppt/tags/tag372.xml" ContentType="application/vnd.openxmlformats-officedocument.presentationml.tags+xml"/>
  <Override PartName="/ppt/tags/tag373.xml" ContentType="application/vnd.openxmlformats-officedocument.presentationml.tags+xml"/>
  <Override PartName="/ppt/tags/tag374.xml" ContentType="application/vnd.openxmlformats-officedocument.presentationml.tags+xml"/>
  <Override PartName="/ppt/tags/tag375.xml" ContentType="application/vnd.openxmlformats-officedocument.presentationml.tags+xml"/>
  <Override PartName="/ppt/tags/tag376.xml" ContentType="application/vnd.openxmlformats-officedocument.presentationml.tags+xml"/>
  <Override PartName="/ppt/tags/tag377.xml" ContentType="application/vnd.openxmlformats-officedocument.presentationml.tags+xml"/>
  <Override PartName="/ppt/tags/tag378.xml" ContentType="application/vnd.openxmlformats-officedocument.presentationml.tags+xml"/>
  <Override PartName="/ppt/tags/tag379.xml" ContentType="application/vnd.openxmlformats-officedocument.presentationml.tags+xml"/>
  <Override PartName="/ppt/tags/tag38.xml" ContentType="application/vnd.openxmlformats-officedocument.presentationml.tags+xml"/>
  <Override PartName="/ppt/tags/tag380.xml" ContentType="application/vnd.openxmlformats-officedocument.presentationml.tags+xml"/>
  <Override PartName="/ppt/tags/tag3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officeDocument/2006/relationships/extended-properties" Target="docProps/app.xml"/><Relationship Id="rId3" Type="http://schemas.openxmlformats.org/package/2006/relationships/metadata/core-properties" Target="docProps/core.xml"/><Relationship Id="rId4" Type="http://schemas.openxmlformats.org/officeDocument/2006/relationships/custom-properties" Target="docProps/custom.xml"/></Relationships>
</file>

<file path=ppt/presentation.xml><?xml version="1.0" encoding="utf-8"?>
<p:presentation xmlns:p="http://schemas.openxmlformats.org/presentationml/2006/main" xmlns:r="http://schemas.openxmlformats.org/officeDocument/2006/relationships" xmlns:a="http://schemas.openxmlformats.org/drawingml/2006/main">
  <p:sldMasterIdLst>
    <p:sldMasterId id="2147486919" r:id="rId1"/>
    <p:sldMasterId id="2147486956" r:id="rId2"/>
  </p:sldMasterIdLst>
  <p:notesMasterIdLst>
    <p:notesMasterId r:id="rId3"/>
  </p:notesMasterIdLst>
  <p:sldIdLst>
    <p:sldId id="1715" r:id="rId4"/>
    <p:sldId id="1718" r:id="rId5"/>
    <p:sldId id="1721" r:id="rId6"/>
    <p:sldId id="1724" r:id="rId7"/>
    <p:sldId id="1730" r:id="rId9"/>
    <p:sldId id="1733" r:id="rId10"/>
    <p:sldId id="1736" r:id="rId11"/>
    <p:sldId id="1739" r:id="rId12"/>
    <p:sldId id="1745" r:id="rId14"/>
    <p:sldId id="1748" r:id="rId15"/>
    <p:sldId id="1751" r:id="rId16"/>
    <p:sldId id="1754" r:id="rId17"/>
    <p:sldId id="1760" r:id="rId19"/>
    <p:sldId id="1763" r:id="rId20"/>
    <p:sldId id="1766" r:id="rId21"/>
    <p:sldId id="1769" r:id="rId22"/>
    <p:sldId id="1772" r:id="rId23"/>
    <p:sldId id="1778" r:id="rId25"/>
    <p:sldId id="1781" r:id="rId26"/>
    <p:sldId id="1784" r:id="rId27"/>
    <p:sldId id="1787" r:id="rId28"/>
    <p:sldId id="1790" r:id="rId29"/>
    <p:sldId id="1796" r:id="rId31"/>
    <p:sldId id="1799" r:id="rId32"/>
    <p:sldId id="1802" r:id="rId33"/>
    <p:sldId id="1805" r:id="rId34"/>
    <p:sldId id="1808" r:id="rId35"/>
    <p:sldId id="1814" r:id="rId37"/>
    <p:sldId id="1817" r:id="rId38"/>
    <p:sldId id="1820" r:id="rId39"/>
    <p:sldId id="1823" r:id="rId40"/>
    <p:sldId id="1826" r:id="rId41"/>
  </p:sldIdLst>
  <p:sldSz type="screen16x9" cy="6858000" cx="12192000"/>
  <p:notesSz cx="6858000" cy="9144000"/>
  <p:defaultTex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defaultTextStyle>
</p:presentation>
</file>

<file path=ppt/presProps.xml><?xml version="1.0" encoding="utf-8"?>
<p:presentationPr xmlns:p="http://schemas.openxmlformats.org/presentationml/2006/main" xmlns:r="http://schemas.openxmlformats.org/officeDocument/2006/relationships" xmlns:a="http://schemas.openxmlformats.org/drawingml/2006/main"/>
</file>

<file path=ppt/tableStyles.xml><?xml version="1.0" encoding="utf-8"?>
<a:tblStyleLst xmlns:a="http://schemas.openxmlformats.org/drawingml/2006/main" def="{5C22544A-7EE6-4342-B048-85BDC9FD1C3A}"/>
</file>

<file path=ppt/viewProps.xml><?xml version="1.0" encoding="utf-8"?>
<p:viewPr xmlns:p="http://schemas.openxmlformats.org/presentationml/2006/main" xmlns:r="http://schemas.openxmlformats.org/officeDocument/2006/relationships" xmlns:a="http://schemas.openxmlformats.org/drawingml/2006/main" lastView="sldThumbnailView">
  <p:normalViewPr horzBarState="maximized">
    <p:restoredLeft sz="15987" autoAdjust="0"/>
    <p:restoredTop sz="94660"/>
  </p:normalViewPr>
  <p:slideViewPr>
    <p:cSldViewPr snapToGrid="0">
      <p:cViewPr varScale="1">
        <p:scale>
          <a:sx n="116" d="100"/>
          <a:sy n="116" d="100"/>
        </p:scale>
        <p:origin x="1446" y="108"/>
      </p:cViewPr>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Master" Target="slideMasters/slideMaster2.xml"/><Relationship Id="rId3" Type="http://schemas.openxmlformats.org/officeDocument/2006/relationships/notesMaster" Target="notesMasters/notesMaster1.xml"/><Relationship Id="rId4" Type="http://schemas.openxmlformats.org/officeDocument/2006/relationships/slide" Target="slides/slide1.xml"/><Relationship Id="rId5" Type="http://schemas.openxmlformats.org/officeDocument/2006/relationships/slide" Target="slides/slide2.xml"/><Relationship Id="rId6" Type="http://schemas.openxmlformats.org/officeDocument/2006/relationships/slide" Target="slides/slide3.xml"/><Relationship Id="rId7" Type="http://schemas.openxmlformats.org/officeDocument/2006/relationships/slide" Target="slides/slide4.xml"/><Relationship Id="rId9" Type="http://schemas.openxmlformats.org/officeDocument/2006/relationships/slide" Target="slides/slide5.xml"/><Relationship Id="rId10" Type="http://schemas.openxmlformats.org/officeDocument/2006/relationships/slide" Target="slides/slide6.xml"/><Relationship Id="rId11" Type="http://schemas.openxmlformats.org/officeDocument/2006/relationships/slide" Target="slides/slide7.xml"/><Relationship Id="rId12" Type="http://schemas.openxmlformats.org/officeDocument/2006/relationships/slide" Target="slides/slide8.xml"/><Relationship Id="rId14" Type="http://schemas.openxmlformats.org/officeDocument/2006/relationships/slide" Target="slides/slide9.xml"/><Relationship Id="rId15" Type="http://schemas.openxmlformats.org/officeDocument/2006/relationships/slide" Target="slides/slide10.xml"/><Relationship Id="rId16" Type="http://schemas.openxmlformats.org/officeDocument/2006/relationships/slide" Target="slides/slide11.xml"/><Relationship Id="rId17" Type="http://schemas.openxmlformats.org/officeDocument/2006/relationships/slide" Target="slides/slide12.xml"/><Relationship Id="rId19" Type="http://schemas.openxmlformats.org/officeDocument/2006/relationships/slide" Target="slides/slide13.xml"/><Relationship Id="rId20" Type="http://schemas.openxmlformats.org/officeDocument/2006/relationships/slide" Target="slides/slide14.xml"/><Relationship Id="rId21" Type="http://schemas.openxmlformats.org/officeDocument/2006/relationships/slide" Target="slides/slide15.xml"/><Relationship Id="rId22" Type="http://schemas.openxmlformats.org/officeDocument/2006/relationships/slide" Target="slides/slide16.xml"/><Relationship Id="rId23" Type="http://schemas.openxmlformats.org/officeDocument/2006/relationships/slide" Target="slides/slide17.xml"/><Relationship Id="rId25" Type="http://schemas.openxmlformats.org/officeDocument/2006/relationships/slide" Target="slides/slide18.xml"/><Relationship Id="rId26" Type="http://schemas.openxmlformats.org/officeDocument/2006/relationships/slide" Target="slides/slide19.xml"/><Relationship Id="rId27" Type="http://schemas.openxmlformats.org/officeDocument/2006/relationships/slide" Target="slides/slide20.xml"/><Relationship Id="rId28" Type="http://schemas.openxmlformats.org/officeDocument/2006/relationships/slide" Target="slides/slide21.xml"/><Relationship Id="rId29" Type="http://schemas.openxmlformats.org/officeDocument/2006/relationships/slide" Target="slides/slide22.xml"/><Relationship Id="rId31" Type="http://schemas.openxmlformats.org/officeDocument/2006/relationships/slide" Target="slides/slide23.xml"/><Relationship Id="rId32" Type="http://schemas.openxmlformats.org/officeDocument/2006/relationships/slide" Target="slides/slide24.xml"/><Relationship Id="rId33" Type="http://schemas.openxmlformats.org/officeDocument/2006/relationships/slide" Target="slides/slide25.xml"/><Relationship Id="rId34" Type="http://schemas.openxmlformats.org/officeDocument/2006/relationships/slide" Target="slides/slide26.xml"/><Relationship Id="rId35" Type="http://schemas.openxmlformats.org/officeDocument/2006/relationships/slide" Target="slides/slide27.xml"/><Relationship Id="rId37" Type="http://schemas.openxmlformats.org/officeDocument/2006/relationships/slide" Target="slides/slide28.xml"/><Relationship Id="rId38" Type="http://schemas.openxmlformats.org/officeDocument/2006/relationships/slide" Target="slides/slide29.xml"/><Relationship Id="rId39" Type="http://schemas.openxmlformats.org/officeDocument/2006/relationships/slide" Target="slides/slide30.xml"/><Relationship Id="rId40" Type="http://schemas.openxmlformats.org/officeDocument/2006/relationships/slide" Target="slides/slide31.xml"/><Relationship Id="rId41" Type="http://schemas.openxmlformats.org/officeDocument/2006/relationships/slide" Target="slides/slide32.xml"/><Relationship Id="rId42" Type="http://schemas.openxmlformats.org/officeDocument/2006/relationships/tableStyles" Target="tableStyles.xml"/><Relationship Id="rId43" Type="http://schemas.openxmlformats.org/officeDocument/2006/relationships/presProps" Target="presProps.xml"/><Relationship Id="rId44" Type="http://schemas.openxmlformats.org/officeDocument/2006/relationships/viewProps" Target="viewProps.xml"/><Relationship Id="rId45"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27" name=""/>
        <p:cNvGrpSpPr/>
        <p:nvPr/>
      </p:nvGrpSpPr>
      <p:grpSpPr>
        <a:xfrm>
          <a:off x="0" y="0"/>
          <a:ext cx="0" cy="0"/>
          <a:chOff x="0" y="0"/>
          <a:chExt cx="0" cy="0"/>
        </a:xfrm>
      </p:grpSpPr>
      <p:sp>
        <p:nvSpPr>
          <p:cNvPr id="1048641" name="Rectangle 2"/>
          <p:cNvSpPr>
            <a:spLocks noGrp="1" noChangeArrowheads="1"/>
          </p:cNvSpPr>
          <p:nvPr>
            <p:ph type="hdr" sz="quarter"/>
          </p:nvPr>
        </p:nvSpPr>
        <p:spPr bwMode="auto">
          <a:xfrm>
            <a:off x="2"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l">
              <a:defRPr sz="1100"/>
            </a:lvl1pPr>
          </a:lstStyle>
          <a:p>
            <a:endParaRPr lang="en-US"/>
          </a:p>
        </p:txBody>
      </p:sp>
      <p:sp>
        <p:nvSpPr>
          <p:cNvPr id="1048642" name="Rectangle 3"/>
          <p:cNvSpPr>
            <a:spLocks noGrp="1" noChangeArrowheads="1"/>
          </p:cNvSpPr>
          <p:nvPr>
            <p:ph type="dt" idx="1"/>
          </p:nvPr>
        </p:nvSpPr>
        <p:spPr bwMode="auto">
          <a:xfrm>
            <a:off x="4021139"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r">
              <a:defRPr sz="1100"/>
            </a:lvl1pPr>
          </a:lstStyle>
          <a:p>
            <a:endParaRPr lang="en-US"/>
          </a:p>
        </p:txBody>
      </p:sp>
      <p:sp>
        <p:nvSpPr>
          <p:cNvPr id="1048643" name="Rectangle 4"/>
          <p:cNvSpPr>
            <a:spLocks noChangeAspect="1" noRot="1" noGrp="1" noChangeArrowheads="1" noTextEdit="1"/>
          </p:cNvSpPr>
          <p:nvPr>
            <p:ph type="sldImg" idx="2"/>
          </p:nvPr>
        </p:nvSpPr>
        <p:spPr bwMode="auto">
          <a:xfrm>
            <a:off x="990600" y="766763"/>
            <a:ext cx="5118100" cy="3838575"/>
          </a:xfrm>
          <a:prstGeom prst="rect"/>
          <a:noFill/>
          <a:ln w="9525">
            <a:solidFill>
              <a:srgbClr val="000000"/>
            </a:solidFill>
            <a:miter lim="800000"/>
            <a:headEnd/>
            <a:tailEnd/>
          </a:ln>
          <a:effectLst/>
        </p:spPr>
      </p:sp>
      <p:sp>
        <p:nvSpPr>
          <p:cNvPr id="1048644" name="Rectangle 5"/>
          <p:cNvSpPr>
            <a:spLocks noGrp="1" noChangeArrowheads="1"/>
          </p:cNvSpPr>
          <p:nvPr>
            <p:ph type="body" sz="quarter" idx="3"/>
          </p:nvPr>
        </p:nvSpPr>
        <p:spPr bwMode="auto">
          <a:xfrm>
            <a:off x="709614" y="4862514"/>
            <a:ext cx="5680075" cy="4605337"/>
          </a:xfrm>
          <a:prstGeom prst="rect"/>
          <a:noFill/>
          <a:ln w="9525">
            <a:noFill/>
            <a:miter lim="800000"/>
            <a:headEnd/>
            <a:tailEnd/>
          </a:ln>
          <a:effectLst/>
        </p:spPr>
        <p:txBody>
          <a:bodyPr anchor="t" anchorCtr="0" bIns="45745" compatLnSpc="1" lIns="91492" numCol="1" rIns="91492" tIns="45745" vert="horz" wrap="square">
            <a:prstTxWarp prst="textNoShape"/>
          </a:bodyPr>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48645" name="Rectangle 6"/>
          <p:cNvSpPr>
            <a:spLocks noGrp="1" noChangeArrowheads="1"/>
          </p:cNvSpPr>
          <p:nvPr>
            <p:ph type="ftr" sz="quarter" idx="4"/>
          </p:nvPr>
        </p:nvSpPr>
        <p:spPr bwMode="auto">
          <a:xfrm>
            <a:off x="2"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l">
              <a:defRPr sz="1100"/>
            </a:lvl1pPr>
          </a:lstStyle>
          <a:p>
            <a:endParaRPr lang="en-US"/>
          </a:p>
        </p:txBody>
      </p:sp>
      <p:sp>
        <p:nvSpPr>
          <p:cNvPr id="1048646" name="Rectangle 7"/>
          <p:cNvSpPr>
            <a:spLocks noGrp="1" noChangeArrowheads="1"/>
          </p:cNvSpPr>
          <p:nvPr>
            <p:ph type="sldNum" sz="quarter" idx="5"/>
          </p:nvPr>
        </p:nvSpPr>
        <p:spPr bwMode="auto">
          <a:xfrm>
            <a:off x="4021139"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r">
              <a:defRPr sz="1100"/>
            </a:lvl1pPr>
          </a:lstStyle>
          <a:p>
            <a:fld id="{A9A0EA98-5831-4853-B862-C702E6EB345C}" type="slidenum">
              <a:rPr lang="en-US"/>
              <a:t>‹#›</a:t>
            </a:fld>
            <a:endParaRPr lang="en-US"/>
          </a:p>
        </p:txBody>
      </p:sp>
    </p:spTree>
  </p:cSld>
  <p:clrMap accent1="accent1" accent2="accent2" accent3="accent3" accent4="accent4" accent5="accent5" accent6="accent6" bg1="lt1" bg2="lt2" tx1="dk1" tx2="dk2" hlink="hlink" folHlink="folHlink"/>
  <p:notesStyle>
    <a:lvl1pPr algn="l" fontAlgn="base" rtl="0">
      <a:spcBef>
        <a:spcPct val="30000"/>
      </a:spcBef>
      <a:spcAft>
        <a:spcPct val="0"/>
      </a:spcAft>
      <a:defRPr sz="1200" kern="1200">
        <a:solidFill>
          <a:schemeClr val="tx1"/>
        </a:solidFill>
        <a:latin typeface="Arial" charset="0"/>
        <a:ea typeface="+mn-ea"/>
        <a:cs typeface="+mn-cs"/>
      </a:defRPr>
    </a:lvl1pPr>
    <a:lvl2pPr algn="l" fontAlgn="base" marL="457200" rtl="0">
      <a:spcBef>
        <a:spcPct val="30000"/>
      </a:spcBef>
      <a:spcAft>
        <a:spcPct val="0"/>
      </a:spcAft>
      <a:defRPr sz="1200" kern="1200">
        <a:solidFill>
          <a:schemeClr val="tx1"/>
        </a:solidFill>
        <a:latin typeface="Arial" charset="0"/>
        <a:ea typeface="+mn-ea"/>
        <a:cs typeface="+mn-cs"/>
      </a:defRPr>
    </a:lvl2pPr>
    <a:lvl3pPr algn="l" fontAlgn="base" marL="914400" rtl="0">
      <a:spcBef>
        <a:spcPct val="30000"/>
      </a:spcBef>
      <a:spcAft>
        <a:spcPct val="0"/>
      </a:spcAft>
      <a:defRPr sz="1200" kern="1200">
        <a:solidFill>
          <a:schemeClr val="tx1"/>
        </a:solidFill>
        <a:latin typeface="Arial" charset="0"/>
        <a:ea typeface="+mn-ea"/>
        <a:cs typeface="+mn-cs"/>
      </a:defRPr>
    </a:lvl3pPr>
    <a:lvl4pPr algn="l" fontAlgn="base" marL="1371600" rtl="0">
      <a:spcBef>
        <a:spcPct val="30000"/>
      </a:spcBef>
      <a:spcAft>
        <a:spcPct val="0"/>
      </a:spcAft>
      <a:defRPr sz="1200" kern="1200">
        <a:solidFill>
          <a:schemeClr val="tx1"/>
        </a:solidFill>
        <a:latin typeface="Arial" charset="0"/>
        <a:ea typeface="+mn-ea"/>
        <a:cs typeface="+mn-cs"/>
      </a:defRPr>
    </a:lvl4pPr>
    <a:lvl5pPr algn="l" fontAlgn="base" marL="1828800" rtl="0">
      <a:spcBef>
        <a:spcPct val="30000"/>
      </a:spcBef>
      <a:spcAft>
        <a:spcPct val="0"/>
      </a:spcAft>
      <a:defRPr sz="1200" kern="1200">
        <a:solidFill>
          <a:schemeClr val="tx1"/>
        </a:solidFill>
        <a:latin typeface="Arial" charset="0"/>
        <a:ea typeface="+mn-ea"/>
        <a:cs typeface="+mn-cs"/>
      </a:defRPr>
    </a:lvl5pPr>
    <a:lvl6pPr algn="l" defTabSz="914400" eaLnBrk="1" hangingPunct="1" latinLnBrk="0" marL="2286000" rtl="0">
      <a:defRPr sz="1200" kern="1200">
        <a:solidFill>
          <a:schemeClr val="tx1"/>
        </a:solidFill>
        <a:latin typeface="+mn-lt"/>
        <a:ea typeface="+mn-ea"/>
        <a:cs typeface="+mn-cs"/>
      </a:defRPr>
    </a:lvl6pPr>
    <a:lvl7pPr algn="l" defTabSz="914400" eaLnBrk="1" hangingPunct="1" latinLnBrk="0" marL="2743200" rtl="0">
      <a:defRPr sz="1200" kern="1200">
        <a:solidFill>
          <a:schemeClr val="tx1"/>
        </a:solidFill>
        <a:latin typeface="+mn-lt"/>
        <a:ea typeface="+mn-ea"/>
        <a:cs typeface="+mn-cs"/>
      </a:defRPr>
    </a:lvl7pPr>
    <a:lvl8pPr algn="l" defTabSz="914400" eaLnBrk="1" hangingPunct="1" latinLnBrk="0" marL="3200400" rtl="0">
      <a:defRPr sz="1200" kern="1200">
        <a:solidFill>
          <a:schemeClr val="tx1"/>
        </a:solidFill>
        <a:latin typeface="+mn-lt"/>
        <a:ea typeface="+mn-ea"/>
        <a:cs typeface="+mn-cs"/>
      </a:defRPr>
    </a:lvl8pPr>
    <a:lvl9pPr algn="l" defTabSz="914400" eaLnBrk="1" hangingPunct="1" latinLnBrk="0" marL="3657600" rtl="0">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tags" Target="../tags/tag1.xml"/><Relationship Id="rId2" Type="http://schemas.openxmlformats.org/officeDocument/2006/relationships/image" Target="../media/image1.png"/><Relationship Id="rId3" Type="http://schemas.openxmlformats.org/officeDocument/2006/relationships/tags" Target="../tags/tag2.xml"/><Relationship Id="rId4" Type="http://schemas.openxmlformats.org/officeDocument/2006/relationships/tags" Target="../tags/tag3.xml"/><Relationship Id="rId5" Type="http://schemas.openxmlformats.org/officeDocument/2006/relationships/tags" Target="../tags/tag4.xml"/><Relationship Id="rId6" Type="http://schemas.openxmlformats.org/officeDocument/2006/relationships/tags" Target="../tags/tag5.xml"/><Relationship Id="rId7" Type="http://schemas.openxmlformats.org/officeDocument/2006/relationships/tags" Target="../tags/tag6.xml"/><Relationship Id="rId8" Type="http://schemas.openxmlformats.org/officeDocument/2006/relationships/tags" Target="../tags/tag7.xml"/><Relationship Id="rId9" Type="http://schemas.openxmlformats.org/officeDocument/2006/relationships/tags" Target="../tags/tag8.xml"/><Relationship Id="rId10" Type="http://schemas.openxmlformats.org/officeDocument/2006/relationships/tags" Target="../tags/tag9.xml"/><Relationship Id="rId11" Type="http://schemas.openxmlformats.org/officeDocument/2006/relationships/tags" Target="../tags/tag10.xml"/><Relationship Id="rId12" Type="http://schemas.openxmlformats.org/officeDocument/2006/relationships/tags" Target="../tags/tag11.xml"/><Relationship Id="rId13" Type="http://schemas.openxmlformats.org/officeDocument/2006/relationships/image" Target="../media/image2.png"/><Relationship Id="rId14" Type="http://schemas.openxmlformats.org/officeDocument/2006/relationships/tags" Target="../tags/tag12.xml"/><Relationship Id="rId15" Type="http://schemas.openxmlformats.org/officeDocument/2006/relationships/tags" Target="../tags/tag13.xml"/><Relationship Id="rId16" Type="http://schemas.openxmlformats.org/officeDocument/2006/relationships/tags" Target="../tags/tag14.xml"/><Relationship Id="rId17" Type="http://schemas.openxmlformats.org/officeDocument/2006/relationships/tags" Target="../tags/tag15.xml"/><Relationship Id="rId18" Type="http://schemas.openxmlformats.org/officeDocument/2006/relationships/tags" Target="../tags/tag16.xml"/><Relationship Id="rId19" Type="http://schemas.openxmlformats.org/officeDocument/2006/relationships/tags" Target="../tags/tag17.xml"/><Relationship Id="rId20" Type="http://schemas.openxmlformats.org/officeDocument/2006/relationships/tags" Target="../tags/tag18.xml"/><Relationship Id="rId21" Type="http://schemas.openxmlformats.org/officeDocument/2006/relationships/tags" Target="../tags/tag19.xml"/><Relationship Id="rId22" Type="http://schemas.openxmlformats.org/officeDocument/2006/relationships/tags" Target="../tags/tag20.xml"/><Relationship Id="rId23" Type="http://schemas.openxmlformats.org/officeDocument/2006/relationships/tags" Target="../tags/tag21.xml"/><Relationship Id="rId24"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tags" Target="../tags/tag22.xml"/><Relationship Id="rId2" Type="http://schemas.openxmlformats.org/officeDocument/2006/relationships/tags" Target="../tags/tag23.xml"/><Relationship Id="rId3" Type="http://schemas.openxmlformats.org/officeDocument/2006/relationships/tags" Target="../tags/tag24.xml"/><Relationship Id="rId4" Type="http://schemas.openxmlformats.org/officeDocument/2006/relationships/tags" Target="../tags/tag25.xml"/><Relationship Id="rId5" Type="http://schemas.openxmlformats.org/officeDocument/2006/relationships/tags" Target="../tags/tag26.xml"/><Relationship Id="rId6"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tags" Target="../tags/tag27.xml"/><Relationship Id="rId2" Type="http://schemas.openxmlformats.org/officeDocument/2006/relationships/image" Target="../media/image1.png"/><Relationship Id="rId3" Type="http://schemas.openxmlformats.org/officeDocument/2006/relationships/tags" Target="../tags/tag28.xml"/><Relationship Id="rId4" Type="http://schemas.openxmlformats.org/officeDocument/2006/relationships/tags" Target="../tags/tag29.xml"/><Relationship Id="rId5" Type="http://schemas.openxmlformats.org/officeDocument/2006/relationships/image" Target="../media/image3.png"/><Relationship Id="rId6" Type="http://schemas.openxmlformats.org/officeDocument/2006/relationships/tags" Target="../tags/tag30.xml"/><Relationship Id="rId7" Type="http://schemas.openxmlformats.org/officeDocument/2006/relationships/image" Target="../media/image4.png"/><Relationship Id="rId8" Type="http://schemas.openxmlformats.org/officeDocument/2006/relationships/tags" Target="../tags/tag31.xml"/><Relationship Id="rId9" Type="http://schemas.openxmlformats.org/officeDocument/2006/relationships/tags" Target="../tags/tag32.xml"/><Relationship Id="rId10" Type="http://schemas.openxmlformats.org/officeDocument/2006/relationships/tags" Target="../tags/tag33.xml"/><Relationship Id="rId11" Type="http://schemas.openxmlformats.org/officeDocument/2006/relationships/tags" Target="../tags/tag34.xml"/><Relationship Id="rId12" Type="http://schemas.openxmlformats.org/officeDocument/2006/relationships/tags" Target="../tags/tag35.xml"/><Relationship Id="rId13"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tags" Target="../tags/tag36.xml"/><Relationship Id="rId2" Type="http://schemas.openxmlformats.org/officeDocument/2006/relationships/image" Target="../media/image1.png"/><Relationship Id="rId3" Type="http://schemas.openxmlformats.org/officeDocument/2006/relationships/tags" Target="../tags/tag37.xml"/><Relationship Id="rId4" Type="http://schemas.openxmlformats.org/officeDocument/2006/relationships/tags" Target="../tags/tag38.xml"/><Relationship Id="rId5" Type="http://schemas.openxmlformats.org/officeDocument/2006/relationships/image" Target="../media/image5.png"/><Relationship Id="rId6" Type="http://schemas.openxmlformats.org/officeDocument/2006/relationships/tags" Target="../tags/tag39.xml"/><Relationship Id="rId7" Type="http://schemas.openxmlformats.org/officeDocument/2006/relationships/tags" Target="../tags/tag40.xml"/><Relationship Id="rId8" Type="http://schemas.openxmlformats.org/officeDocument/2006/relationships/tags" Target="../tags/tag41.xml"/><Relationship Id="rId9" Type="http://schemas.openxmlformats.org/officeDocument/2006/relationships/tags" Target="../tags/tag42.xml"/><Relationship Id="rId10" Type="http://schemas.openxmlformats.org/officeDocument/2006/relationships/tags" Target="../tags/tag43.xml"/><Relationship Id="rId1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tags" Target="../tags/tag44.xml"/><Relationship Id="rId2" Type="http://schemas.openxmlformats.org/officeDocument/2006/relationships/tags" Target="../tags/tag45.xml"/><Relationship Id="rId3" Type="http://schemas.openxmlformats.org/officeDocument/2006/relationships/tags" Target="../tags/tag46.xml"/><Relationship Id="rId4" Type="http://schemas.openxmlformats.org/officeDocument/2006/relationships/tags" Target="../tags/tag47.xml"/><Relationship Id="rId5" Type="http://schemas.openxmlformats.org/officeDocument/2006/relationships/tags" Target="../tags/tag48.xml"/><Relationship Id="rId6" Type="http://schemas.openxmlformats.org/officeDocument/2006/relationships/tags" Target="../tags/tag49.xml"/><Relationship Id="rId7"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tags" Target="../tags/tag50.xml"/><Relationship Id="rId2" Type="http://schemas.openxmlformats.org/officeDocument/2006/relationships/tags" Target="../tags/tag51.xml"/><Relationship Id="rId3" Type="http://schemas.openxmlformats.org/officeDocument/2006/relationships/tags" Target="../tags/tag52.xml"/><Relationship Id="rId4" Type="http://schemas.openxmlformats.org/officeDocument/2006/relationships/tags" Target="../tags/tag53.xml"/><Relationship Id="rId5" Type="http://schemas.openxmlformats.org/officeDocument/2006/relationships/tags" Target="../tags/tag54.xml"/><Relationship Id="rId6" Type="http://schemas.openxmlformats.org/officeDocument/2006/relationships/tags" Target="../tags/tag55.xml"/><Relationship Id="rId7" Type="http://schemas.openxmlformats.org/officeDocument/2006/relationships/tags" Target="../tags/tag56.xml"/><Relationship Id="rId8" Type="http://schemas.openxmlformats.org/officeDocument/2006/relationships/tags" Target="../tags/tag57.xml"/><Relationship Id="rId9"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tags" Target="../tags/tag58.xml"/><Relationship Id="rId2" Type="http://schemas.openxmlformats.org/officeDocument/2006/relationships/tags" Target="../tags/tag59.xml"/><Relationship Id="rId3" Type="http://schemas.openxmlformats.org/officeDocument/2006/relationships/tags" Target="../tags/tag60.xml"/><Relationship Id="rId4" Type="http://schemas.openxmlformats.org/officeDocument/2006/relationships/tags" Target="../tags/tag61.xml"/><Relationship Id="rId5"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tags" Target="../tags/tag62.xml"/><Relationship Id="rId2" Type="http://schemas.openxmlformats.org/officeDocument/2006/relationships/tags" Target="../tags/tag63.xml"/><Relationship Id="rId3" Type="http://schemas.openxmlformats.org/officeDocument/2006/relationships/tags" Target="../tags/tag64.xml"/><Relationship Id="rId4" Type="http://schemas.openxmlformats.org/officeDocument/2006/relationships/tags" Target="../tags/tag65.xml"/><Relationship Id="rId5"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tags" Target="../tags/tag66.xml"/><Relationship Id="rId2" Type="http://schemas.openxmlformats.org/officeDocument/2006/relationships/tags" Target="../tags/tag67.xml"/><Relationship Id="rId3" Type="http://schemas.openxmlformats.org/officeDocument/2006/relationships/tags" Target="../tags/tag68.xml"/><Relationship Id="rId4" Type="http://schemas.openxmlformats.org/officeDocument/2006/relationships/tags" Target="../tags/tag69.xml"/><Relationship Id="rId5" Type="http://schemas.openxmlformats.org/officeDocument/2006/relationships/tags" Target="../tags/tag70.xml"/><Relationship Id="rId6"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tags" Target="../tags/tag71.xml"/><Relationship Id="rId2" Type="http://schemas.openxmlformats.org/officeDocument/2006/relationships/tags" Target="../tags/tag72.xml"/><Relationship Id="rId3" Type="http://schemas.openxmlformats.org/officeDocument/2006/relationships/tags" Target="../tags/tag73.xml"/><Relationship Id="rId4" Type="http://schemas.openxmlformats.org/officeDocument/2006/relationships/tags" Target="../tags/tag74.xml"/><Relationship Id="rId5" Type="http://schemas.openxmlformats.org/officeDocument/2006/relationships/tags" Target="../tags/tag75.xml"/><Relationship Id="rId6"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tags" Target="../tags/tag76.xml"/><Relationship Id="rId2" Type="http://schemas.openxmlformats.org/officeDocument/2006/relationships/image" Target="../media/image1.png"/><Relationship Id="rId3" Type="http://schemas.openxmlformats.org/officeDocument/2006/relationships/tags" Target="../tags/tag77.xml"/><Relationship Id="rId4" Type="http://schemas.openxmlformats.org/officeDocument/2006/relationships/tags" Target="../tags/tag78.xml"/><Relationship Id="rId5" Type="http://schemas.openxmlformats.org/officeDocument/2006/relationships/image" Target="../media/image2.png"/><Relationship Id="rId6" Type="http://schemas.openxmlformats.org/officeDocument/2006/relationships/tags" Target="../tags/tag79.xml"/><Relationship Id="rId7" Type="http://schemas.openxmlformats.org/officeDocument/2006/relationships/tags" Target="../tags/tag80.xml"/><Relationship Id="rId8" Type="http://schemas.openxmlformats.org/officeDocument/2006/relationships/tags" Target="../tags/tag81.xml"/><Relationship Id="rId9" Type="http://schemas.openxmlformats.org/officeDocument/2006/relationships/tags" Target="../tags/tag82.xml"/><Relationship Id="rId10" Type="http://schemas.openxmlformats.org/officeDocument/2006/relationships/tags" Target="../tags/tag83.xml"/><Relationship Id="rId11" Type="http://schemas.openxmlformats.org/officeDocument/2006/relationships/tags" Target="../tags/tag84.xml"/><Relationship Id="rId12" Type="http://schemas.openxmlformats.org/officeDocument/2006/relationships/tags" Target="../tags/tag85.xml"/><Relationship Id="rId13" Type="http://schemas.openxmlformats.org/officeDocument/2006/relationships/tags" Target="../tags/tag86.xml"/><Relationship Id="rId14" Type="http://schemas.openxmlformats.org/officeDocument/2006/relationships/tags" Target="../tags/tag87.xml"/><Relationship Id="rId15" Type="http://schemas.openxmlformats.org/officeDocument/2006/relationships/tags" Target="../tags/tag88.xml"/><Relationship Id="rId16" Type="http://schemas.openxmlformats.org/officeDocument/2006/relationships/tags" Target="../tags/tag89.xml"/><Relationship Id="rId17" Type="http://schemas.openxmlformats.org/officeDocument/2006/relationships/tags" Target="../tags/tag90.xml"/><Relationship Id="rId18" Type="http://schemas.openxmlformats.org/officeDocument/2006/relationships/tags" Target="../tags/tag91.xml"/><Relationship Id="rId19" Type="http://schemas.openxmlformats.org/officeDocument/2006/relationships/tags" Target="../tags/tag92.xml"/><Relationship Id="rId20" Type="http://schemas.openxmlformats.org/officeDocument/2006/relationships/tags" Target="../tags/tag93.xml"/><Relationship Id="rId21" Type="http://schemas.openxmlformats.org/officeDocument/2006/relationships/tags" Target="../tags/tag94.xml"/><Relationship Id="rId22" Type="http://schemas.openxmlformats.org/officeDocument/2006/relationships/tags" Target="../tags/tag95.xml"/><Relationship Id="rId23" Type="http://schemas.openxmlformats.org/officeDocument/2006/relationships/tags" Target="../tags/tag96.xml"/><Relationship Id="rId24"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type="title">
  <p:cSld name="标题幻灯片">
    <p:spTree>
      <p:nvGrpSpPr>
        <p:cNvPr id="14" name=""/>
        <p:cNvGrpSpPr/>
        <p:nvPr/>
      </p:nvGrpSpPr>
      <p:grpSpPr>
        <a:xfrm>
          <a:off x="0" y="0"/>
          <a:ext cx="0" cy="0"/>
          <a:chOff x="0" y="0"/>
          <a:chExt cx="0" cy="0"/>
        </a:xfrm>
      </p:grpSpPr>
      <p:sp>
        <p:nvSpPr>
          <p:cNvPr id="1048581" name="Title 1"/>
          <p:cNvSpPr>
            <a:spLocks noGrp="1"/>
          </p:cNvSpPr>
          <p:nvPr>
            <p:ph type="ctrTitle"/>
          </p:nvPr>
        </p:nvSpPr>
        <p:spPr>
          <a:xfrm>
            <a:off x="914400" y="1122363"/>
            <a:ext cx="10363200" cy="2387600"/>
          </a:xfrm>
        </p:spPr>
        <p:txBody>
          <a:bodyPr anchor="b"/>
          <a:lstStyle>
            <a:lvl1pPr algn="ctr">
              <a:defRPr sz="6000"/>
            </a:lvl1pPr>
          </a:lstStyle>
          <a:p>
            <a:r>
              <a:rPr altLang="en-US" lang="zh-CN" smtClean="0"/>
              <a:t>单击此处编辑母版标题样式</a:t>
            </a:r>
            <a:endParaRPr dirty="0" lang="en-US"/>
          </a:p>
        </p:txBody>
      </p:sp>
      <p:sp>
        <p:nvSpPr>
          <p:cNvPr id="1048582" name="Subtitle 2"/>
          <p:cNvSpPr>
            <a:spLocks noGrp="1"/>
          </p:cNvSpPr>
          <p:nvPr>
            <p:ph type="subTitle" idx="1"/>
          </p:nvPr>
        </p:nvSpPr>
        <p:spPr>
          <a:xfrm>
            <a:off x="1524000" y="3602038"/>
            <a:ext cx="9144000" cy="1655762"/>
          </a:xfrm>
        </p:spPr>
        <p:txBody>
          <a:bodyPr/>
          <a:lstStyle>
            <a:lvl1pPr algn="ctr" indent="0" marL="0">
              <a:buNone/>
              <a:defRPr sz="2400"/>
            </a:lvl1pPr>
            <a:lvl2pPr algn="ctr" indent="0" marL="457200">
              <a:buNone/>
              <a:defRPr sz="2000"/>
            </a:lvl2pPr>
            <a:lvl3pPr algn="ctr" indent="0" marL="914400">
              <a:buNone/>
              <a:defRPr sz="1800"/>
            </a:lvl3pPr>
            <a:lvl4pPr algn="ctr" indent="0" marL="1371600">
              <a:buNone/>
              <a:defRPr sz="1600"/>
            </a:lvl4pPr>
            <a:lvl5pPr algn="ctr" indent="0" marL="1828800">
              <a:buNone/>
              <a:defRPr sz="1600"/>
            </a:lvl5pPr>
            <a:lvl6pPr algn="ctr" indent="0" marL="2286000">
              <a:buNone/>
              <a:defRPr sz="1600"/>
            </a:lvl6pPr>
            <a:lvl7pPr algn="ctr" indent="0" marL="2743200">
              <a:buNone/>
              <a:defRPr sz="1600"/>
            </a:lvl7pPr>
            <a:lvl8pPr algn="ctr" indent="0" marL="3200400">
              <a:buNone/>
              <a:defRPr sz="1600"/>
            </a:lvl8pPr>
            <a:lvl9pPr algn="ctr" indent="0" marL="3657600">
              <a:buNone/>
              <a:defRPr sz="1600"/>
            </a:lvl9pPr>
          </a:lstStyle>
          <a:p>
            <a:r>
              <a:rPr altLang="en-US" lang="zh-CN" smtClean="0"/>
              <a:t>单击此处编辑母版副标题样式</a:t>
            </a:r>
            <a:endParaRPr dirty="0" lang="en-US"/>
          </a:p>
        </p:txBody>
      </p:sp>
      <p:sp>
        <p:nvSpPr>
          <p:cNvPr id="1048583"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84" name="Footer Placeholder 4"/>
          <p:cNvSpPr>
            <a:spLocks noGrp="1"/>
          </p:cNvSpPr>
          <p:nvPr>
            <p:ph type="ftr" sz="quarter" idx="11"/>
          </p:nvPr>
        </p:nvSpPr>
        <p:spPr/>
        <p:txBody>
          <a:bodyPr/>
          <a:p>
            <a:endParaRPr altLang="en-US" lang="zh-CN"/>
          </a:p>
        </p:txBody>
      </p:sp>
      <p:sp>
        <p:nvSpPr>
          <p:cNvPr id="1048585"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obj">
  <p:cSld name="标题和内容">
    <p:spTree>
      <p:nvGrpSpPr>
        <p:cNvPr id="18" name=""/>
        <p:cNvGrpSpPr/>
        <p:nvPr/>
      </p:nvGrpSpPr>
      <p:grpSpPr>
        <a:xfrm>
          <a:off x="0" y="0"/>
          <a:ext cx="0" cy="0"/>
          <a:chOff x="0" y="0"/>
          <a:chExt cx="0" cy="0"/>
        </a:xfrm>
      </p:grpSpPr>
      <p:sp>
        <p:nvSpPr>
          <p:cNvPr id="1048597" name="Title 1"/>
          <p:cNvSpPr>
            <a:spLocks noGrp="1"/>
          </p:cNvSpPr>
          <p:nvPr>
            <p:ph type="title"/>
          </p:nvPr>
        </p:nvSpPr>
        <p:spPr/>
        <p:txBody>
          <a:bodyPr/>
          <a:p>
            <a:r>
              <a:rPr altLang="en-US" lang="zh-CN" smtClean="0"/>
              <a:t>单击此处编辑母版标题样式</a:t>
            </a:r>
            <a:endParaRPr dirty="0" lang="en-US"/>
          </a:p>
        </p:txBody>
      </p:sp>
      <p:sp>
        <p:nvSpPr>
          <p:cNvPr id="1048598" name="Content Placeholder 2"/>
          <p:cNvSpPr>
            <a:spLocks noGrp="1"/>
          </p:cNvSpPr>
          <p:nvPr>
            <p:ph idx="1"/>
          </p:nvPr>
        </p:nvSpPr>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9"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0" name="Footer Placeholder 4"/>
          <p:cNvSpPr>
            <a:spLocks noGrp="1"/>
          </p:cNvSpPr>
          <p:nvPr>
            <p:ph type="ftr" sz="quarter" idx="11"/>
          </p:nvPr>
        </p:nvSpPr>
        <p:spPr/>
        <p:txBody>
          <a:bodyPr/>
          <a:p>
            <a:endParaRPr altLang="en-US" lang="zh-CN"/>
          </a:p>
        </p:txBody>
      </p:sp>
      <p:sp>
        <p:nvSpPr>
          <p:cNvPr id="1048601"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节标题">
    <p:spTree>
      <p:nvGrpSpPr>
        <p:cNvPr id="21" name=""/>
        <p:cNvGrpSpPr/>
        <p:nvPr/>
      </p:nvGrpSpPr>
      <p:grpSpPr>
        <a:xfrm>
          <a:off x="0" y="0"/>
          <a:ext cx="0" cy="0"/>
          <a:chOff x="0" y="0"/>
          <a:chExt cx="0" cy="0"/>
        </a:xfrm>
      </p:grpSpPr>
      <p:sp>
        <p:nvSpPr>
          <p:cNvPr id="1048613" name="Title 1"/>
          <p:cNvSpPr>
            <a:spLocks noGrp="1"/>
          </p:cNvSpPr>
          <p:nvPr>
            <p:ph type="title"/>
          </p:nvPr>
        </p:nvSpPr>
        <p:spPr>
          <a:xfrm>
            <a:off x="831851" y="1709739"/>
            <a:ext cx="10515600" cy="2852737"/>
          </a:xfrm>
        </p:spPr>
        <p:txBody>
          <a:bodyPr anchor="b"/>
          <a:lstStyle>
            <a:lvl1pPr>
              <a:defRPr sz="6000"/>
            </a:lvl1pPr>
          </a:lstStyle>
          <a:p>
            <a:r>
              <a:rPr altLang="en-US" lang="zh-CN" smtClean="0"/>
              <a:t>单击此处编辑母版标题样式</a:t>
            </a:r>
            <a:endParaRPr dirty="0" lang="en-US"/>
          </a:p>
        </p:txBody>
      </p:sp>
      <p:sp>
        <p:nvSpPr>
          <p:cNvPr id="1048614" name="Text Placeholder 2"/>
          <p:cNvSpPr>
            <a:spLocks noGrp="1"/>
          </p:cNvSpPr>
          <p:nvPr>
            <p:ph type="body" idx="1"/>
          </p:nvPr>
        </p:nvSpPr>
        <p:spPr>
          <a:xfrm>
            <a:off x="831851" y="4589464"/>
            <a:ext cx="10515600" cy="1500187"/>
          </a:xfrm>
        </p:spPr>
        <p:txBody>
          <a:bodyPr/>
          <a:lstStyle>
            <a:lvl1pPr indent="0" marL="0">
              <a:buNone/>
              <a:defRPr sz="2400">
                <a:solidFill>
                  <a:schemeClr val="tx1"/>
                </a:solidFill>
              </a:defRPr>
            </a:lvl1pPr>
            <a:lvl2pPr indent="0" marL="457200">
              <a:buNone/>
              <a:defRPr sz="2000">
                <a:solidFill>
                  <a:schemeClr val="tx1">
                    <a:tint val="75000"/>
                  </a:schemeClr>
                </a:solidFill>
              </a:defRPr>
            </a:lvl2pPr>
            <a:lvl3pPr indent="0" marL="914400">
              <a:buNone/>
              <a:defRPr sz="1800">
                <a:solidFill>
                  <a:schemeClr val="tx1">
                    <a:tint val="75000"/>
                  </a:schemeClr>
                </a:solidFill>
              </a:defRPr>
            </a:lvl3pPr>
            <a:lvl4pPr indent="0" marL="1371600">
              <a:buNone/>
              <a:defRPr sz="1600">
                <a:solidFill>
                  <a:schemeClr val="tx1">
                    <a:tint val="75000"/>
                  </a:schemeClr>
                </a:solidFill>
              </a:defRPr>
            </a:lvl4pPr>
            <a:lvl5pPr indent="0" marL="1828800">
              <a:buNone/>
              <a:defRPr sz="1600">
                <a:solidFill>
                  <a:schemeClr val="tx1">
                    <a:tint val="75000"/>
                  </a:schemeClr>
                </a:solidFill>
              </a:defRPr>
            </a:lvl5pPr>
            <a:lvl6pPr indent="0" marL="2286000">
              <a:buNone/>
              <a:defRPr sz="1600">
                <a:solidFill>
                  <a:schemeClr val="tx1">
                    <a:tint val="75000"/>
                  </a:schemeClr>
                </a:solidFill>
              </a:defRPr>
            </a:lvl6pPr>
            <a:lvl7pPr indent="0" marL="2743200">
              <a:buNone/>
              <a:defRPr sz="1600">
                <a:solidFill>
                  <a:schemeClr val="tx1">
                    <a:tint val="75000"/>
                  </a:schemeClr>
                </a:solidFill>
              </a:defRPr>
            </a:lvl7pPr>
            <a:lvl8pPr indent="0" marL="3200400">
              <a:buNone/>
              <a:defRPr sz="1600">
                <a:solidFill>
                  <a:schemeClr val="tx1">
                    <a:tint val="75000"/>
                  </a:schemeClr>
                </a:solidFill>
              </a:defRPr>
            </a:lvl8pPr>
            <a:lvl9pPr indent="0" marL="3657600">
              <a:buNone/>
              <a:defRPr sz="1600">
                <a:solidFill>
                  <a:schemeClr val="tx1">
                    <a:tint val="75000"/>
                  </a:schemeClr>
                </a:solidFill>
              </a:defRPr>
            </a:lvl9pPr>
          </a:lstStyle>
          <a:p>
            <a:pPr lvl="0"/>
            <a:r>
              <a:rPr altLang="en-US" lang="zh-CN" smtClean="0"/>
              <a:t>单击此处编辑母版文本样式</a:t>
            </a:r>
            <a:endParaRPr altLang="en-US" lang="zh-CN" smtClean="0"/>
          </a:p>
        </p:txBody>
      </p:sp>
      <p:sp>
        <p:nvSpPr>
          <p:cNvPr id="1048615"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6" name="Footer Placeholder 4"/>
          <p:cNvSpPr>
            <a:spLocks noGrp="1"/>
          </p:cNvSpPr>
          <p:nvPr>
            <p:ph type="ftr" sz="quarter" idx="11"/>
          </p:nvPr>
        </p:nvSpPr>
        <p:spPr/>
        <p:txBody>
          <a:bodyPr/>
          <a:p>
            <a:endParaRPr altLang="en-US" lang="zh-CN"/>
          </a:p>
        </p:txBody>
      </p:sp>
      <p:sp>
        <p:nvSpPr>
          <p:cNvPr id="1048617"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twoObj">
  <p:cSld name="两栏内容">
    <p:spTree>
      <p:nvGrpSpPr>
        <p:cNvPr id="22" name=""/>
        <p:cNvGrpSpPr/>
        <p:nvPr/>
      </p:nvGrpSpPr>
      <p:grpSpPr>
        <a:xfrm>
          <a:off x="0" y="0"/>
          <a:ext cx="0" cy="0"/>
          <a:chOff x="0" y="0"/>
          <a:chExt cx="0" cy="0"/>
        </a:xfrm>
      </p:grpSpPr>
      <p:sp>
        <p:nvSpPr>
          <p:cNvPr id="1048618" name="Title 1"/>
          <p:cNvSpPr>
            <a:spLocks noGrp="1"/>
          </p:cNvSpPr>
          <p:nvPr>
            <p:ph type="title"/>
          </p:nvPr>
        </p:nvSpPr>
        <p:spPr/>
        <p:txBody>
          <a:bodyPr/>
          <a:p>
            <a:r>
              <a:rPr altLang="en-US" lang="zh-CN" smtClean="0"/>
              <a:t>单击此处编辑母版标题样式</a:t>
            </a:r>
            <a:endParaRPr dirty="0" lang="en-US"/>
          </a:p>
        </p:txBody>
      </p:sp>
      <p:sp>
        <p:nvSpPr>
          <p:cNvPr id="1048619" name="Content Placeholder 2"/>
          <p:cNvSpPr>
            <a:spLocks noGrp="1"/>
          </p:cNvSpPr>
          <p:nvPr>
            <p:ph sz="half" idx="1"/>
          </p:nvPr>
        </p:nvSpPr>
        <p:spPr>
          <a:xfrm>
            <a:off x="838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0" name="Content Placeholder 3"/>
          <p:cNvSpPr>
            <a:spLocks noGrp="1"/>
          </p:cNvSpPr>
          <p:nvPr>
            <p:ph sz="half" idx="2"/>
          </p:nvPr>
        </p:nvSpPr>
        <p:spPr>
          <a:xfrm>
            <a:off x="6172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1"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22" name="Footer Placeholder 5"/>
          <p:cNvSpPr>
            <a:spLocks noGrp="1"/>
          </p:cNvSpPr>
          <p:nvPr>
            <p:ph type="ftr" sz="quarter" idx="11"/>
          </p:nvPr>
        </p:nvSpPr>
        <p:spPr/>
        <p:txBody>
          <a:bodyPr/>
          <a:p>
            <a:endParaRPr altLang="en-US" lang="zh-CN"/>
          </a:p>
        </p:txBody>
      </p:sp>
      <p:sp>
        <p:nvSpPr>
          <p:cNvPr id="1048623"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type="twoTxTwoObj">
  <p:cSld name="比较">
    <p:spTree>
      <p:nvGrpSpPr>
        <p:cNvPr id="23" name=""/>
        <p:cNvGrpSpPr/>
        <p:nvPr/>
      </p:nvGrpSpPr>
      <p:grpSpPr>
        <a:xfrm>
          <a:off x="0" y="0"/>
          <a:ext cx="0" cy="0"/>
          <a:chOff x="0" y="0"/>
          <a:chExt cx="0" cy="0"/>
        </a:xfrm>
      </p:grpSpPr>
      <p:sp>
        <p:nvSpPr>
          <p:cNvPr id="1048624" name="Title 1"/>
          <p:cNvSpPr>
            <a:spLocks noGrp="1"/>
          </p:cNvSpPr>
          <p:nvPr>
            <p:ph type="title"/>
          </p:nvPr>
        </p:nvSpPr>
        <p:spPr>
          <a:xfrm>
            <a:off x="839788" y="365126"/>
            <a:ext cx="10515600" cy="1325563"/>
          </a:xfrm>
        </p:spPr>
        <p:txBody>
          <a:bodyPr/>
          <a:p>
            <a:r>
              <a:rPr altLang="en-US" lang="zh-CN" smtClean="0"/>
              <a:t>单击此处编辑母版标题样式</a:t>
            </a:r>
            <a:endParaRPr dirty="0" lang="en-US"/>
          </a:p>
        </p:txBody>
      </p:sp>
      <p:sp>
        <p:nvSpPr>
          <p:cNvPr id="1048625" name="Text Placeholder 2"/>
          <p:cNvSpPr>
            <a:spLocks noGrp="1"/>
          </p:cNvSpPr>
          <p:nvPr>
            <p:ph type="body" idx="1"/>
          </p:nvPr>
        </p:nvSpPr>
        <p:spPr>
          <a:xfrm>
            <a:off x="839789" y="1681163"/>
            <a:ext cx="5157787"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6" name="Content Placeholder 3"/>
          <p:cNvSpPr>
            <a:spLocks noGrp="1"/>
          </p:cNvSpPr>
          <p:nvPr>
            <p:ph sz="half" idx="2"/>
          </p:nvPr>
        </p:nvSpPr>
        <p:spPr>
          <a:xfrm>
            <a:off x="839789" y="2505075"/>
            <a:ext cx="5157787"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7" name="Text Placeholder 4"/>
          <p:cNvSpPr>
            <a:spLocks noGrp="1"/>
          </p:cNvSpPr>
          <p:nvPr>
            <p:ph type="body" sz="quarter" idx="3"/>
          </p:nvPr>
        </p:nvSpPr>
        <p:spPr>
          <a:xfrm>
            <a:off x="6172200" y="1681163"/>
            <a:ext cx="5183188"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8" name="Content Placeholder 5"/>
          <p:cNvSpPr>
            <a:spLocks noGrp="1"/>
          </p:cNvSpPr>
          <p:nvPr>
            <p:ph sz="quarter" idx="4"/>
          </p:nvPr>
        </p:nvSpPr>
        <p:spPr>
          <a:xfrm>
            <a:off x="6172200" y="2505075"/>
            <a:ext cx="5183188"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9" name="Date Placeholder 6"/>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0" name="Footer Placeholder 7"/>
          <p:cNvSpPr>
            <a:spLocks noGrp="1"/>
          </p:cNvSpPr>
          <p:nvPr>
            <p:ph type="ftr" sz="quarter" idx="11"/>
          </p:nvPr>
        </p:nvSpPr>
        <p:spPr/>
        <p:txBody>
          <a:bodyPr/>
          <a:p>
            <a:endParaRPr altLang="en-US" lang="zh-CN"/>
          </a:p>
        </p:txBody>
      </p:sp>
      <p:sp>
        <p:nvSpPr>
          <p:cNvPr id="1048631" name="Slide Number Placeholder 8"/>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type="titleOnly">
  <p:cSld name="仅标题">
    <p:spTree>
      <p:nvGrpSpPr>
        <p:cNvPr id="16" name=""/>
        <p:cNvGrpSpPr/>
        <p:nvPr/>
      </p:nvGrpSpPr>
      <p:grpSpPr>
        <a:xfrm>
          <a:off x="0" y="0"/>
          <a:ext cx="0" cy="0"/>
          <a:chOff x="0" y="0"/>
          <a:chExt cx="0" cy="0"/>
        </a:xfrm>
      </p:grpSpPr>
      <p:sp>
        <p:nvSpPr>
          <p:cNvPr id="1048588" name="Title 1"/>
          <p:cNvSpPr>
            <a:spLocks noGrp="1"/>
          </p:cNvSpPr>
          <p:nvPr>
            <p:ph type="title"/>
          </p:nvPr>
        </p:nvSpPr>
        <p:spPr/>
        <p:txBody>
          <a:bodyPr/>
          <a:p>
            <a:r>
              <a:rPr altLang="en-US" lang="zh-CN" smtClean="0"/>
              <a:t>单击此处编辑母版标题样式</a:t>
            </a:r>
            <a:endParaRPr dirty="0" lang="en-US"/>
          </a:p>
        </p:txBody>
      </p:sp>
      <p:sp>
        <p:nvSpPr>
          <p:cNvPr id="1048589" name="Date Placeholder 2"/>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0" name="Footer Placeholder 3"/>
          <p:cNvSpPr>
            <a:spLocks noGrp="1"/>
          </p:cNvSpPr>
          <p:nvPr>
            <p:ph type="ftr" sz="quarter" idx="11"/>
          </p:nvPr>
        </p:nvSpPr>
        <p:spPr/>
        <p:txBody>
          <a:bodyPr/>
          <a:p>
            <a:endParaRPr altLang="en-US" lang="zh-CN"/>
          </a:p>
        </p:txBody>
      </p:sp>
      <p:sp>
        <p:nvSpPr>
          <p:cNvPr id="1048591" name="Slide Number Placeholder 4"/>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type="blank">
  <p:cSld name="空白">
    <p:spTree>
      <p:nvGrpSpPr>
        <p:cNvPr id="24" name=""/>
        <p:cNvGrpSpPr/>
        <p:nvPr/>
      </p:nvGrpSpPr>
      <p:grpSpPr>
        <a:xfrm>
          <a:off x="0" y="0"/>
          <a:ext cx="0" cy="0"/>
          <a:chOff x="0" y="0"/>
          <a:chExt cx="0" cy="0"/>
        </a:xfrm>
      </p:grpSpPr>
      <p:sp>
        <p:nvSpPr>
          <p:cNvPr id="1048632" name="Date Placeholder 1"/>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3" name="Footer Placeholder 2"/>
          <p:cNvSpPr>
            <a:spLocks noGrp="1"/>
          </p:cNvSpPr>
          <p:nvPr>
            <p:ph type="ftr" sz="quarter" idx="11"/>
          </p:nvPr>
        </p:nvSpPr>
        <p:spPr/>
        <p:txBody>
          <a:bodyPr/>
          <a:p>
            <a:endParaRPr altLang="en-US" lang="zh-CN"/>
          </a:p>
        </p:txBody>
      </p:sp>
      <p:sp>
        <p:nvSpPr>
          <p:cNvPr id="1048634" name="Slide Number Placeholder 3"/>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type="objTx">
  <p:cSld name="内容与标题">
    <p:spTree>
      <p:nvGrpSpPr>
        <p:cNvPr id="25" name=""/>
        <p:cNvGrpSpPr/>
        <p:nvPr/>
      </p:nvGrpSpPr>
      <p:grpSpPr>
        <a:xfrm>
          <a:off x="0" y="0"/>
          <a:ext cx="0" cy="0"/>
          <a:chOff x="0" y="0"/>
          <a:chExt cx="0" cy="0"/>
        </a:xfrm>
      </p:grpSpPr>
      <p:sp>
        <p:nvSpPr>
          <p:cNvPr id="1048635"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36" name="Content Placeholder 2"/>
          <p:cNvSpPr>
            <a:spLocks noGrp="1"/>
          </p:cNvSpPr>
          <p:nvPr>
            <p:ph idx="1"/>
          </p:nvPr>
        </p:nvSpPr>
        <p:spPr>
          <a:xfrm>
            <a:off x="5183188" y="987426"/>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37"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38"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9" name="Footer Placeholder 5"/>
          <p:cNvSpPr>
            <a:spLocks noGrp="1"/>
          </p:cNvSpPr>
          <p:nvPr>
            <p:ph type="ftr" sz="quarter" idx="11"/>
          </p:nvPr>
        </p:nvSpPr>
        <p:spPr/>
        <p:txBody>
          <a:bodyPr/>
          <a:p>
            <a:endParaRPr altLang="en-US" lang="zh-CN"/>
          </a:p>
        </p:txBody>
      </p:sp>
      <p:sp>
        <p:nvSpPr>
          <p:cNvPr id="1048640"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type="picTx">
  <p:cSld name="图片与标题">
    <p:spTree>
      <p:nvGrpSpPr>
        <p:cNvPr id="19" name=""/>
        <p:cNvGrpSpPr/>
        <p:nvPr/>
      </p:nvGrpSpPr>
      <p:grpSpPr>
        <a:xfrm>
          <a:off x="0" y="0"/>
          <a:ext cx="0" cy="0"/>
          <a:chOff x="0" y="0"/>
          <a:chExt cx="0" cy="0"/>
        </a:xfrm>
      </p:grpSpPr>
      <p:sp>
        <p:nvSpPr>
          <p:cNvPr id="1048602"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03" name="Picture Placeholder 2"/>
          <p:cNvSpPr>
            <a:spLocks noChangeAspect="1" noGrp="1"/>
          </p:cNvSpPr>
          <p:nvPr>
            <p:ph type="pic" idx="1"/>
          </p:nvPr>
        </p:nvSpPr>
        <p:spPr>
          <a:xfrm>
            <a:off x="5183188" y="987426"/>
            <a:ext cx="6172200" cy="4873625"/>
          </a:xfrm>
        </p:spPr>
        <p:txBody>
          <a:bodyPr anchor="t"/>
          <a:lstStyle>
            <a:lvl1pPr indent="0" marL="0">
              <a:buNone/>
              <a:defRPr sz="3200"/>
            </a:lvl1pPr>
            <a:lvl2pPr indent="0" marL="457200">
              <a:buNone/>
              <a:defRPr sz="2800"/>
            </a:lvl2pPr>
            <a:lvl3pPr indent="0" marL="914400">
              <a:buNone/>
              <a:defRPr sz="2400"/>
            </a:lvl3pPr>
            <a:lvl4pPr indent="0" marL="1371600">
              <a:buNone/>
              <a:defRPr sz="2000"/>
            </a:lvl4pPr>
            <a:lvl5pPr indent="0" marL="1828800">
              <a:buNone/>
              <a:defRPr sz="2000"/>
            </a:lvl5pPr>
            <a:lvl6pPr indent="0" marL="2286000">
              <a:buNone/>
              <a:defRPr sz="2000"/>
            </a:lvl6pPr>
            <a:lvl7pPr indent="0" marL="2743200">
              <a:buNone/>
              <a:defRPr sz="2000"/>
            </a:lvl7pPr>
            <a:lvl8pPr indent="0" marL="3200400">
              <a:buNone/>
              <a:defRPr sz="2000"/>
            </a:lvl8pPr>
            <a:lvl9pPr indent="0" marL="3657600">
              <a:buNone/>
              <a:defRPr sz="2000"/>
            </a:lvl9pPr>
          </a:lstStyle>
          <a:p>
            <a:r>
              <a:rPr altLang="en-US" lang="zh-CN" smtClean="0"/>
              <a:t>单击图标添加图片</a:t>
            </a:r>
            <a:endParaRPr dirty="0" lang="en-US"/>
          </a:p>
        </p:txBody>
      </p:sp>
      <p:sp>
        <p:nvSpPr>
          <p:cNvPr id="1048604"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05"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6" name="Footer Placeholder 5"/>
          <p:cNvSpPr>
            <a:spLocks noGrp="1"/>
          </p:cNvSpPr>
          <p:nvPr>
            <p:ph type="ftr" sz="quarter" idx="11"/>
          </p:nvPr>
        </p:nvSpPr>
        <p:spPr/>
        <p:txBody>
          <a:bodyPr/>
          <a:p>
            <a:endParaRPr altLang="en-US" lang="zh-CN"/>
          </a:p>
        </p:txBody>
      </p:sp>
      <p:sp>
        <p:nvSpPr>
          <p:cNvPr id="1048607"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type="vertTx">
  <p:cSld name="标题和竖排文字">
    <p:spTree>
      <p:nvGrpSpPr>
        <p:cNvPr id="20" name=""/>
        <p:cNvGrpSpPr/>
        <p:nvPr/>
      </p:nvGrpSpPr>
      <p:grpSpPr>
        <a:xfrm>
          <a:off x="0" y="0"/>
          <a:ext cx="0" cy="0"/>
          <a:chOff x="0" y="0"/>
          <a:chExt cx="0" cy="0"/>
        </a:xfrm>
      </p:grpSpPr>
      <p:sp>
        <p:nvSpPr>
          <p:cNvPr id="1048608" name="Title 1"/>
          <p:cNvSpPr>
            <a:spLocks noGrp="1"/>
          </p:cNvSpPr>
          <p:nvPr>
            <p:ph type="title"/>
          </p:nvPr>
        </p:nvSpPr>
        <p:spPr/>
        <p:txBody>
          <a:bodyPr/>
          <a:p>
            <a:r>
              <a:rPr altLang="en-US" lang="zh-CN" smtClean="0"/>
              <a:t>单击此处编辑母版标题样式</a:t>
            </a:r>
            <a:endParaRPr dirty="0" lang="en-US"/>
          </a:p>
        </p:txBody>
      </p:sp>
      <p:sp>
        <p:nvSpPr>
          <p:cNvPr id="1048609" name="Vertical Text Placeholder 2"/>
          <p:cNvSpPr>
            <a:spLocks noGrp="1"/>
          </p:cNvSpPr>
          <p:nvPr>
            <p:ph type="body" orient="vert" idx="1"/>
          </p:nvPr>
        </p:nvSpPr>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10"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1" name="Footer Placeholder 4"/>
          <p:cNvSpPr>
            <a:spLocks noGrp="1"/>
          </p:cNvSpPr>
          <p:nvPr>
            <p:ph type="ftr" sz="quarter" idx="11"/>
          </p:nvPr>
        </p:nvSpPr>
        <p:spPr/>
        <p:txBody>
          <a:bodyPr/>
          <a:p>
            <a:endParaRPr altLang="en-US" lang="zh-CN"/>
          </a:p>
        </p:txBody>
      </p:sp>
      <p:sp>
        <p:nvSpPr>
          <p:cNvPr id="1048612"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type="vertTitleAndTx">
  <p:cSld name="垂直排列标题与 文本">
    <p:spTree>
      <p:nvGrpSpPr>
        <p:cNvPr id="17" name=""/>
        <p:cNvGrpSpPr/>
        <p:nvPr/>
      </p:nvGrpSpPr>
      <p:grpSpPr>
        <a:xfrm>
          <a:off x="0" y="0"/>
          <a:ext cx="0" cy="0"/>
          <a:chOff x="0" y="0"/>
          <a:chExt cx="0" cy="0"/>
        </a:xfrm>
      </p:grpSpPr>
      <p:sp>
        <p:nvSpPr>
          <p:cNvPr id="1048592" name="Vertical Title 1"/>
          <p:cNvSpPr>
            <a:spLocks noGrp="1"/>
          </p:cNvSpPr>
          <p:nvPr>
            <p:ph type="title" orient="vert"/>
          </p:nvPr>
        </p:nvSpPr>
        <p:spPr>
          <a:xfrm>
            <a:off x="8724900" y="365125"/>
            <a:ext cx="2628900" cy="5811838"/>
          </a:xfrm>
        </p:spPr>
        <p:txBody>
          <a:bodyPr vert="eaVert"/>
          <a:p>
            <a:r>
              <a:rPr altLang="en-US" lang="zh-CN" smtClean="0"/>
              <a:t>单击此处编辑母版标题样式</a:t>
            </a:r>
            <a:endParaRPr dirty="0" lang="en-US"/>
          </a:p>
        </p:txBody>
      </p:sp>
      <p:sp>
        <p:nvSpPr>
          <p:cNvPr id="1048593" name="Vertical Text Placeholder 2"/>
          <p:cNvSpPr>
            <a:spLocks noGrp="1"/>
          </p:cNvSpPr>
          <p:nvPr>
            <p:ph type="body" orient="vert" idx="1"/>
          </p:nvPr>
        </p:nvSpPr>
        <p:spPr>
          <a:xfrm>
            <a:off x="838200" y="365125"/>
            <a:ext cx="7734300" cy="5811838"/>
          </a:xfrm>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4"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5" name="Footer Placeholder 4"/>
          <p:cNvSpPr>
            <a:spLocks noGrp="1"/>
          </p:cNvSpPr>
          <p:nvPr>
            <p:ph type="ftr" sz="quarter" idx="11"/>
          </p:nvPr>
        </p:nvSpPr>
        <p:spPr/>
        <p:txBody>
          <a:bodyPr/>
          <a:p>
            <a:endParaRPr altLang="en-US" lang="zh-CN"/>
          </a:p>
        </p:txBody>
      </p:sp>
      <p:sp>
        <p:nvSpPr>
          <p:cNvPr id="1048596"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showMasterSp="0" userDrawn="1">
  <p:cSld name="标题幻灯片">
    <p:spTree>
      <p:nvGrpSpPr>
        <p:cNvPr id="33" name=""/>
        <p:cNvGrpSpPr/>
        <p:nvPr/>
      </p:nvGrpSpPr>
      <p:grpSpPr>
        <a:xfrm>
          <a:off x="0" y="0"/>
          <a:ext cx="0" cy="0"/>
          <a:chOff x="0" y="0"/>
          <a:chExt cx="0" cy="0"/>
        </a:xfrm>
      </p:grpSpPr>
      <p:pic>
        <p:nvPicPr>
          <p:cNvPr id="2097153" name="图片 21" descr="E:\【自产】\10.PPT\2023\精品模板\7.19\VCG2113846105531-01.pngVCG2113846105531-01"/>
          <p:cNvPicPr>
            <a:picLocks noChangeAspect="1"/>
          </p:cNvPicPr>
          <p:nvPr userDrawn="1">
            <p:custDataLst>
              <p:tags r:id="rId1"/>
            </p:custDataLst>
          </p:nvPr>
        </p:nvPicPr>
        <p:blipFill>
          <a:blip xmlns:r="http://schemas.openxmlformats.org/officeDocument/2006/relationships" r:embed="rId2"/>
          <a:srcRect l="194" r="194"/>
          <a:stretch>
            <a:fillRect/>
          </a:stretch>
        </p:blipFill>
        <p:spPr>
          <a:xfrm>
            <a:off x="0" y="10160"/>
            <a:ext cx="12191365" cy="6859270"/>
          </a:xfrm>
          <a:prstGeom prst="rect"/>
        </p:spPr>
      </p:pic>
      <p:sp>
        <p:nvSpPr>
          <p:cNvPr id="1048672" name="矩形 22"/>
          <p:cNvSpPr/>
          <p:nvPr userDrawn="1">
            <p:custDataLst>
              <p:tags r:id="rId3"/>
            </p:custDataLst>
          </p:nvPr>
        </p:nvSpPr>
        <p:spPr>
          <a:xfrm>
            <a:off x="8694420" y="0"/>
            <a:ext cx="2320290" cy="3797300"/>
          </a:xfrm>
          <a:prstGeom prst="rect"/>
          <a:gradFill>
            <a:gsLst>
              <a:gs pos="0">
                <a:schemeClr val="accent1"/>
              </a:gs>
              <a:gs pos="28000">
                <a:schemeClr val="accent2"/>
              </a:gs>
              <a:gs pos="100000">
                <a:schemeClr val="accent2">
                  <a:alpha val="0"/>
                </a:schemeClr>
              </a:gs>
            </a:gsLst>
            <a:lin ang="54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grpSp>
        <p:nvGrpSpPr>
          <p:cNvPr id="35" name="组合 24"/>
          <p:cNvGrpSpPr/>
          <p:nvPr userDrawn="1">
            <p:custDataLst>
              <p:tags r:id="rId4"/>
            </p:custDataLst>
          </p:nvPr>
        </p:nvGrpSpPr>
        <p:grpSpPr>
          <a:xfrm>
            <a:off x="568960" y="2239645"/>
            <a:ext cx="2897505" cy="180340"/>
            <a:chOff x="960" y="3138"/>
            <a:chExt cx="4563" cy="284"/>
          </a:xfrm>
          <a:gradFill>
            <a:gsLst>
              <a:gs pos="0">
                <a:schemeClr val="accent1"/>
              </a:gs>
              <a:gs pos="25000">
                <a:schemeClr val="accent2"/>
              </a:gs>
              <a:gs pos="100000">
                <a:schemeClr val="accent2">
                  <a:alpha val="70000"/>
                </a:schemeClr>
              </a:gs>
            </a:gsLst>
            <a:lin ang="0" scaled="0"/>
          </a:gradFill>
        </p:grpSpPr>
        <p:grpSp>
          <p:nvGrpSpPr>
            <p:cNvPr id="37" name="组合 25"/>
            <p:cNvGrpSpPr/>
            <p:nvPr/>
          </p:nvGrpSpPr>
          <p:grpSpPr>
            <a:xfrm>
              <a:off x="960" y="3138"/>
              <a:ext cx="1910" cy="284"/>
              <a:chOff x="930" y="1845"/>
              <a:chExt cx="1709" cy="254"/>
            </a:xfrm>
            <a:grpFill/>
          </p:grpSpPr>
          <p:sp>
            <p:nvSpPr>
              <p:cNvPr id="1048674" name="平行四边形 27"/>
              <p:cNvSpPr/>
              <p:nvPr>
                <p:custDataLst>
                  <p:tags r:id="rId5"/>
                </p:custDataLst>
              </p:nvPr>
            </p:nvSpPr>
            <p:spPr>
              <a:xfrm>
                <a:off x="930" y="1845"/>
                <a:ext cx="285" cy="255"/>
              </a:xfrm>
              <a:prstGeom prst="parallelogram">
                <a:avLst>
                  <a:gd name="adj" fmla="val 32941"/>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lt1"/>
                  </a:solidFill>
                  <a:cs typeface="微软雅黑" panose="020B0503020204020204" charset="-122"/>
                </a:endParaRPr>
              </a:p>
            </p:txBody>
          </p:sp>
          <p:sp>
            <p:nvSpPr>
              <p:cNvPr id="1048676" name="平行四边形 28"/>
              <p:cNvSpPr/>
              <p:nvPr>
                <p:custDataLst>
                  <p:tags r:id="rId6"/>
                </p:custDataLst>
              </p:nvPr>
            </p:nvSpPr>
            <p:spPr>
              <a:xfrm>
                <a:off x="1215" y="1845"/>
                <a:ext cx="285" cy="255"/>
              </a:xfrm>
              <a:prstGeom prst="parallelogram">
                <a:avLst>
                  <a:gd name="adj" fmla="val 32941"/>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lt1"/>
                  </a:solidFill>
                  <a:cs typeface="微软雅黑" panose="020B0503020204020204" charset="-122"/>
                </a:endParaRPr>
              </a:p>
            </p:txBody>
          </p:sp>
          <p:sp>
            <p:nvSpPr>
              <p:cNvPr id="1048678" name="平行四边形 29"/>
              <p:cNvSpPr/>
              <p:nvPr>
                <p:custDataLst>
                  <p:tags r:id="rId7"/>
                </p:custDataLst>
              </p:nvPr>
            </p:nvSpPr>
            <p:spPr>
              <a:xfrm>
                <a:off x="1500" y="1845"/>
                <a:ext cx="285" cy="255"/>
              </a:xfrm>
              <a:prstGeom prst="parallelogram">
                <a:avLst>
                  <a:gd name="adj" fmla="val 32941"/>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lt1"/>
                  </a:solidFill>
                  <a:cs typeface="微软雅黑" panose="020B0503020204020204" charset="-122"/>
                </a:endParaRPr>
              </a:p>
            </p:txBody>
          </p:sp>
          <p:sp>
            <p:nvSpPr>
              <p:cNvPr id="1048680" name="平行四边形 30"/>
              <p:cNvSpPr/>
              <p:nvPr>
                <p:custDataLst>
                  <p:tags r:id="rId8"/>
                </p:custDataLst>
              </p:nvPr>
            </p:nvSpPr>
            <p:spPr>
              <a:xfrm>
                <a:off x="1785" y="1845"/>
                <a:ext cx="285" cy="255"/>
              </a:xfrm>
              <a:prstGeom prst="parallelogram">
                <a:avLst>
                  <a:gd name="adj" fmla="val 32941"/>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lt1"/>
                  </a:solidFill>
                  <a:cs typeface="微软雅黑" panose="020B0503020204020204" charset="-122"/>
                </a:endParaRPr>
              </a:p>
            </p:txBody>
          </p:sp>
          <p:sp>
            <p:nvSpPr>
              <p:cNvPr id="1048682" name="平行四边形 31"/>
              <p:cNvSpPr/>
              <p:nvPr>
                <p:custDataLst>
                  <p:tags r:id="rId9"/>
                </p:custDataLst>
              </p:nvPr>
            </p:nvSpPr>
            <p:spPr>
              <a:xfrm>
                <a:off x="2070" y="1845"/>
                <a:ext cx="285" cy="255"/>
              </a:xfrm>
              <a:prstGeom prst="parallelogram">
                <a:avLst>
                  <a:gd name="adj" fmla="val 32941"/>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lt1"/>
                  </a:solidFill>
                  <a:cs typeface="微软雅黑" panose="020B0503020204020204" charset="-122"/>
                </a:endParaRPr>
              </a:p>
            </p:txBody>
          </p:sp>
          <p:sp>
            <p:nvSpPr>
              <p:cNvPr id="1048684" name="平行四边形 32"/>
              <p:cNvSpPr/>
              <p:nvPr>
                <p:custDataLst>
                  <p:tags r:id="rId10"/>
                </p:custDataLst>
              </p:nvPr>
            </p:nvSpPr>
            <p:spPr>
              <a:xfrm>
                <a:off x="2355" y="1845"/>
                <a:ext cx="285" cy="255"/>
              </a:xfrm>
              <a:prstGeom prst="parallelogram">
                <a:avLst>
                  <a:gd name="adj" fmla="val 32941"/>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lt1"/>
                  </a:solidFill>
                  <a:cs typeface="微软雅黑" panose="020B0503020204020204" charset="-122"/>
                </a:endParaRPr>
              </a:p>
            </p:txBody>
          </p:sp>
        </p:grpSp>
        <p:cxnSp>
          <p:nvCxnSpPr>
            <p:cNvPr id="3145729" name="直接连接符 26"/>
            <p:cNvCxnSpPr>
              <a:cxnSpLocks/>
            </p:cNvCxnSpPr>
            <p:nvPr>
              <p:custDataLst>
                <p:tags r:id="rId11"/>
              </p:custDataLst>
            </p:nvPr>
          </p:nvCxnSpPr>
          <p:spPr>
            <a:xfrm>
              <a:off x="2775" y="3411"/>
              <a:ext cx="2748" cy="0"/>
            </a:xfrm>
            <a:prstGeom prst="line"/>
            <a:grpFill/>
            <a:ln w="12700">
              <a:gradFill>
                <a:gsLst>
                  <a:gs pos="0">
                    <a:schemeClr val="accent2">
                      <a:alpha val="70000"/>
                    </a:schemeClr>
                  </a:gs>
                  <a:gs pos="85000">
                    <a:schemeClr val="accent2">
                      <a:alpha val="5000"/>
                    </a:schemeClr>
                  </a:gs>
                </a:gsLst>
                <a:lin ang="0" scaled="1"/>
              </a:gradFill>
            </a:ln>
          </p:spPr>
          <p:style>
            <a:lnRef idx="1">
              <a:schemeClr val="accent1"/>
            </a:lnRef>
            <a:fillRef idx="0">
              <a:schemeClr val="accent1"/>
            </a:fillRef>
            <a:effectRef idx="0">
              <a:schemeClr val="accent1"/>
            </a:effectRef>
            <a:fontRef idx="minor">
              <a:schemeClr val="tx1"/>
            </a:fontRef>
          </p:style>
        </p:cxnSp>
      </p:grpSp>
      <p:pic>
        <p:nvPicPr>
          <p:cNvPr id="2097155" name="图片 33" descr="资源 1@4x-8"/>
          <p:cNvPicPr>
            <a:picLocks noChangeAspect="1"/>
          </p:cNvPicPr>
          <p:nvPr userDrawn="1">
            <p:custDataLst>
              <p:tags r:id="rId12"/>
            </p:custDataLst>
          </p:nvPr>
        </p:nvPicPr>
        <p:blipFill>
          <a:blip xmlns:r="http://schemas.openxmlformats.org/officeDocument/2006/relationships" r:embed="rId13"/>
          <a:srcRect r="14083"/>
          <a:stretch>
            <a:fillRect/>
          </a:stretch>
        </p:blipFill>
        <p:spPr>
          <a:xfrm>
            <a:off x="6154420" y="1827530"/>
            <a:ext cx="6037580" cy="5030470"/>
          </a:xfrm>
          <a:prstGeom prst="rect"/>
        </p:spPr>
      </p:pic>
      <p:sp>
        <p:nvSpPr>
          <p:cNvPr id="1048686" name="椭圆 34"/>
          <p:cNvSpPr/>
          <p:nvPr userDrawn="1">
            <p:custDataLst>
              <p:tags r:id="rId14"/>
            </p:custDataLst>
          </p:nvPr>
        </p:nvSpPr>
        <p:spPr>
          <a:xfrm>
            <a:off x="559435" y="5245735"/>
            <a:ext cx="397510" cy="397510"/>
          </a:xfrm>
          <a:prstGeom prst="ellipse"/>
          <a:gradFill>
            <a:gsLst>
              <a:gs pos="0">
                <a:schemeClr val="accent1"/>
              </a:gs>
              <a:gs pos="19000">
                <a:schemeClr val="accent2">
                  <a:alpha val="95000"/>
                </a:schemeClr>
              </a:gs>
              <a:gs pos="100000">
                <a:schemeClr val="accent2">
                  <a:alpha val="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8688" name="等腰三角形 35"/>
          <p:cNvSpPr/>
          <p:nvPr userDrawn="1">
            <p:custDataLst>
              <p:tags r:id="rId15"/>
            </p:custDataLst>
          </p:nvPr>
        </p:nvSpPr>
        <p:spPr>
          <a:xfrm rot="5400000">
            <a:off x="701675" y="5405755"/>
            <a:ext cx="113665" cy="77470"/>
          </a:xfrm>
          <a:prstGeom prst="triangle"/>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cxnSp>
        <p:nvCxnSpPr>
          <p:cNvPr id="3145731" name="直接连接符 36"/>
          <p:cNvCxnSpPr>
            <a:cxnSpLocks/>
          </p:cNvCxnSpPr>
          <p:nvPr userDrawn="1">
            <p:custDataLst>
              <p:tags r:id="rId16"/>
            </p:custDataLst>
          </p:nvPr>
        </p:nvCxnSpPr>
        <p:spPr>
          <a:xfrm flipH="1" flipV="1">
            <a:off x="1142365" y="5660390"/>
            <a:ext cx="1853565" cy="635"/>
          </a:xfrm>
          <a:prstGeom prst="line"/>
          <a:ln w="38100" cap="rnd">
            <a:gradFill>
              <a:gsLst>
                <a:gs pos="24000">
                  <a:schemeClr val="accent2">
                    <a:alpha val="5000"/>
                  </a:schemeClr>
                </a:gs>
                <a:gs pos="88000">
                  <a:schemeClr val="accent2">
                    <a:alpha val="95000"/>
                  </a:schemeClr>
                </a:gs>
                <a:gs pos="100000">
                  <a:schemeClr val="accent1"/>
                </a:gs>
              </a:gsLst>
              <a:lin ang="0" scaled="0"/>
            </a:gradFill>
          </a:ln>
        </p:spPr>
        <p:style>
          <a:lnRef idx="1">
            <a:schemeClr val="accent1"/>
          </a:lnRef>
          <a:fillRef idx="0">
            <a:schemeClr val="accent1"/>
          </a:fillRef>
          <a:effectRef idx="0">
            <a:schemeClr val="accent1"/>
          </a:effectRef>
          <a:fontRef idx="minor">
            <a:schemeClr val="tx1"/>
          </a:fontRef>
        </p:style>
      </p:cxnSp>
      <p:sp>
        <p:nvSpPr>
          <p:cNvPr id="1048690" name="标题 1"/>
          <p:cNvSpPr>
            <a:spLocks noGrp="1"/>
          </p:cNvSpPr>
          <p:nvPr>
            <p:ph type="ctrTitle" hasCustomPrompt="1"/>
            <p:custDataLst>
              <p:tags r:id="rId17"/>
            </p:custDataLst>
          </p:nvPr>
        </p:nvSpPr>
        <p:spPr>
          <a:xfrm>
            <a:off x="533399" y="2488235"/>
            <a:ext cx="6537961" cy="1175939"/>
          </a:xfrm>
        </p:spPr>
        <p:txBody>
          <a:bodyPr anchor="b">
            <a:normAutofit/>
          </a:bodyPr>
          <a:lstStyle>
            <a:lvl1pPr algn="l">
              <a:lnSpc>
                <a:spcPct val="100000"/>
              </a:lnSpc>
              <a:defRPr sz="6000">
                <a:gradFill>
                  <a:gsLst>
                    <a:gs pos="0">
                      <a:schemeClr val="tx1"/>
                    </a:gs>
                    <a:gs pos="70000">
                      <a:schemeClr val="tx1"/>
                    </a:gs>
                    <a:gs pos="100000">
                      <a:schemeClr val="tx1">
                        <a:alpha val="50000"/>
                      </a:schemeClr>
                    </a:gs>
                  </a:gsLst>
                  <a:lin ang="2700000" scaled="0"/>
                </a:gradFill>
              </a:defRPr>
            </a:lvl1pPr>
          </a:lstStyle>
          <a:p>
            <a:r>
              <a:rPr altLang="en-US" dirty="0" lang="zh-CN"/>
              <a:t>单击编辑母版标题</a:t>
            </a:r>
            <a:endParaRPr altLang="en-US" dirty="0" lang="zh-CN"/>
          </a:p>
        </p:txBody>
      </p:sp>
      <p:sp>
        <p:nvSpPr>
          <p:cNvPr id="1048692" name="副标题 2"/>
          <p:cNvSpPr>
            <a:spLocks noGrp="1"/>
          </p:cNvSpPr>
          <p:nvPr>
            <p:ph type="subTitle" idx="1"/>
            <p:custDataLst>
              <p:tags r:id="rId18"/>
            </p:custDataLst>
          </p:nvPr>
        </p:nvSpPr>
        <p:spPr>
          <a:xfrm>
            <a:off x="533399" y="3735355"/>
            <a:ext cx="6537961" cy="972000"/>
          </a:xfrm>
        </p:spPr>
        <p:txBody>
          <a:bodyPr>
            <a:normAutofit/>
          </a:bodyPr>
          <a:lstStyle>
            <a:lvl1pPr algn="l" indent="0" marL="0">
              <a:lnSpc>
                <a:spcPct val="100000"/>
              </a:lnSpc>
              <a:buNone/>
              <a:defRPr baseline="0" sz="2000" spc="130">
                <a:gradFill>
                  <a:gsLst>
                    <a:gs pos="0">
                      <a:schemeClr val="accent1"/>
                    </a:gs>
                    <a:gs pos="30000">
                      <a:schemeClr val="accent2">
                        <a:alpha val="95000"/>
                      </a:schemeClr>
                    </a:gs>
                    <a:gs pos="100000">
                      <a:schemeClr val="accent2">
                        <a:alpha val="50000"/>
                      </a:schemeClr>
                    </a:gs>
                  </a:gsLst>
                  <a:lin ang="2700000" scaled="0"/>
                </a:gradFill>
              </a:defRPr>
            </a:lvl1pPr>
            <a:lvl2pPr algn="ctr" indent="0" marL="457200">
              <a:buNone/>
              <a:defRPr sz="2000"/>
            </a:lvl2pPr>
            <a:lvl3pPr algn="ctr" indent="0" marL="914400">
              <a:buNone/>
              <a:defRPr sz="1800"/>
            </a:lvl3pPr>
            <a:lvl4pPr algn="ctr" indent="0" marL="1371600">
              <a:buNone/>
              <a:defRPr sz="1600"/>
            </a:lvl4pPr>
            <a:lvl5pPr algn="ctr" indent="0" marL="1828800">
              <a:buNone/>
              <a:defRPr sz="1600"/>
            </a:lvl5pPr>
            <a:lvl6pPr algn="ctr" indent="0" marL="2286000">
              <a:buNone/>
              <a:defRPr sz="1600"/>
            </a:lvl6pPr>
            <a:lvl7pPr algn="ctr" indent="0" marL="2743200">
              <a:buNone/>
              <a:defRPr sz="1600"/>
            </a:lvl7pPr>
            <a:lvl8pPr algn="ctr" indent="0" marL="3200400">
              <a:buNone/>
              <a:defRPr sz="1600"/>
            </a:lvl8pPr>
            <a:lvl9pPr algn="ctr" indent="0" marL="3657600">
              <a:buNone/>
              <a:defRPr sz="1600"/>
            </a:lvl9pPr>
          </a:lstStyle>
          <a:p>
            <a:r>
              <a:rPr altLang="en-US" dirty="0" lang="zh-CN"/>
              <a:t>单击此处编辑母版副标题样式</a:t>
            </a:r>
            <a:endParaRPr altLang="en-US" dirty="0" lang="zh-CN"/>
          </a:p>
        </p:txBody>
      </p:sp>
      <p:sp>
        <p:nvSpPr>
          <p:cNvPr id="1048694" name="日期占位符 3"/>
          <p:cNvSpPr>
            <a:spLocks noGrp="1"/>
          </p:cNvSpPr>
          <p:nvPr>
            <p:ph type="dt" sz="half" idx="10"/>
            <p:custDataLst>
              <p:tags r:id="rId19"/>
            </p:custDataLst>
          </p:nvPr>
        </p:nvSpPr>
        <p:spPr/>
        <p:txBody>
          <a:bodyPr>
            <a:normAutofit/>
          </a:bodyPr>
          <a:p>
            <a:fld id="{5592522B-0F24-4480-B9DD-A9474A6880D6}" type="datetimeFigureOut">
              <a:rPr altLang="en-US" lang="zh-CN" smtClean="0"/>
            </a:fld>
            <a:endParaRPr altLang="en-US" lang="zh-CN"/>
          </a:p>
        </p:txBody>
      </p:sp>
      <p:sp>
        <p:nvSpPr>
          <p:cNvPr id="1048696" name="页脚占位符 4"/>
          <p:cNvSpPr>
            <a:spLocks noGrp="1"/>
          </p:cNvSpPr>
          <p:nvPr>
            <p:ph type="ftr" sz="quarter" idx="11"/>
            <p:custDataLst>
              <p:tags r:id="rId20"/>
            </p:custDataLst>
          </p:nvPr>
        </p:nvSpPr>
        <p:spPr/>
        <p:txBody>
          <a:bodyPr>
            <a:normAutofit/>
          </a:bodyPr>
          <a:p>
            <a:endParaRPr altLang="en-US" dirty="0" lang="zh-CN"/>
          </a:p>
        </p:txBody>
      </p:sp>
      <p:sp>
        <p:nvSpPr>
          <p:cNvPr id="1048698" name="灯片编号占位符 5"/>
          <p:cNvSpPr>
            <a:spLocks noGrp="1"/>
          </p:cNvSpPr>
          <p:nvPr>
            <p:ph type="sldNum" sz="quarter" idx="12"/>
            <p:custDataLst>
              <p:tags r:id="rId21"/>
            </p:custDataLst>
          </p:nvPr>
        </p:nvSpPr>
        <p:spPr>
          <a:xfrm>
            <a:off x="8610600" y="6356350"/>
            <a:ext cx="2743200" cy="365125"/>
          </a:xfrm>
        </p:spPr>
        <p:txBody>
          <a:bodyPr>
            <a:normAutofit/>
          </a:bodyPr>
          <a:p>
            <a:fld id="{BE5F26B5-172A-4DC2-B0B7-181CFC56B87C}" type="slidenum">
              <a:rPr altLang="en-US" lang="zh-CN" smtClean="0"/>
            </a:fld>
            <a:endParaRPr altLang="en-US" lang="zh-CN"/>
          </a:p>
        </p:txBody>
      </p:sp>
      <p:sp>
        <p:nvSpPr>
          <p:cNvPr id="1048700" name="文本占位符 9"/>
          <p:cNvSpPr>
            <a:spLocks noGrp="1"/>
          </p:cNvSpPr>
          <p:nvPr>
            <p:ph type="body" sz="quarter" idx="13" hasCustomPrompt="1"/>
            <p:custDataLst>
              <p:tags r:id="rId22"/>
            </p:custDataLst>
          </p:nvPr>
        </p:nvSpPr>
        <p:spPr>
          <a:xfrm>
            <a:off x="533399" y="468000"/>
            <a:ext cx="6537961" cy="504000"/>
          </a:xfrm>
        </p:spPr>
        <p:txBody>
          <a:bodyPr anchor="ctr">
            <a:normAutofit/>
          </a:bodyPr>
          <a:lstStyle>
            <a:lvl1pPr indent="0" marL="0">
              <a:lnSpc>
                <a:spcPct val="100000"/>
              </a:lnSpc>
              <a:buNone/>
              <a:defRPr b="1" sz="1100">
                <a:gradFill>
                  <a:gsLst>
                    <a:gs pos="0">
                      <a:schemeClr val="accent1"/>
                    </a:gs>
                    <a:gs pos="30000">
                      <a:schemeClr val="accent2">
                        <a:alpha val="95000"/>
                      </a:schemeClr>
                    </a:gs>
                    <a:gs pos="100000">
                      <a:schemeClr val="accent2">
                        <a:alpha val="50000"/>
                      </a:schemeClr>
                    </a:gs>
                  </a:gsLst>
                  <a:lin ang="2700000" scaled="0"/>
                </a:gradFill>
              </a:defRPr>
            </a:lvl1pPr>
          </a:lstStyle>
          <a:p>
            <a:pPr lvl="0"/>
            <a:r>
              <a:rPr altLang="en-US" dirty="0" lang="zh-CN"/>
              <a:t>公司名占位符</a:t>
            </a:r>
            <a:endParaRPr altLang="en-US" dirty="0" lang="zh-CN"/>
          </a:p>
        </p:txBody>
      </p:sp>
      <p:sp>
        <p:nvSpPr>
          <p:cNvPr id="1048702" name="文本占位符 23"/>
          <p:cNvSpPr>
            <a:spLocks noGrp="1"/>
          </p:cNvSpPr>
          <p:nvPr>
            <p:ph type="body" sz="quarter" idx="17" hasCustomPrompt="1"/>
            <p:custDataLst>
              <p:tags r:id="rId23"/>
            </p:custDataLst>
          </p:nvPr>
        </p:nvSpPr>
        <p:spPr>
          <a:xfrm>
            <a:off x="1190412" y="5106881"/>
            <a:ext cx="5880948" cy="504000"/>
          </a:xfrm>
        </p:spPr>
        <p:txBody>
          <a:bodyPr anchor="ctr">
            <a:normAutofit/>
          </a:bodyPr>
          <a:lstStyle>
            <a:lvl1pPr algn="l" indent="0" marL="0">
              <a:lnSpc>
                <a:spcPct val="100000"/>
              </a:lnSpc>
              <a:buNone/>
              <a:defRPr b="1" sz="2000">
                <a:solidFill>
                  <a:schemeClr val="tx1"/>
                </a:solidFill>
              </a:defRPr>
            </a:lvl1pPr>
          </a:lstStyle>
          <a:p>
            <a:pPr lvl="0"/>
            <a:r>
              <a:rPr altLang="en-US" dirty="0" lang="zh-CN"/>
              <a:t>署名占位符</a:t>
            </a:r>
            <a:endParaRPr altLang="en-US" dirty="0"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type="obj">
  <p:cSld name="标题和内容">
    <p:spTree>
      <p:nvGrpSpPr>
        <p:cNvPr id="39" name=""/>
        <p:cNvGrpSpPr/>
        <p:nvPr/>
      </p:nvGrpSpPr>
      <p:grpSpPr>
        <a:xfrm>
          <a:off x="0" y="0"/>
          <a:ext cx="0" cy="0"/>
          <a:chOff x="0" y="0"/>
          <a:chExt cx="0" cy="0"/>
        </a:xfrm>
      </p:grpSpPr>
      <p:sp>
        <p:nvSpPr>
          <p:cNvPr id="1048704" name="标题 1"/>
          <p:cNvSpPr>
            <a:spLocks noGrp="1"/>
          </p:cNvSpPr>
          <p:nvPr>
            <p:ph type="title"/>
            <p:custDataLst>
              <p:tags r:id="rId1"/>
            </p:custDataLst>
          </p:nvPr>
        </p:nvSpPr>
        <p:spPr/>
        <p:txBody>
          <a:bodyPr/>
          <a:p>
            <a:r>
              <a:rPr altLang="en-US" dirty="0" lang="zh-CN"/>
              <a:t>单击此处编辑母版标题样式</a:t>
            </a:r>
            <a:endParaRPr altLang="en-US" dirty="0" lang="zh-CN"/>
          </a:p>
        </p:txBody>
      </p:sp>
      <p:sp>
        <p:nvSpPr>
          <p:cNvPr id="1048706" name="内容占位符 2"/>
          <p:cNvSpPr>
            <a:spLocks noGrp="1"/>
          </p:cNvSpPr>
          <p:nvPr>
            <p:ph idx="1"/>
            <p:custDataLst>
              <p:tags r:id="rId2"/>
            </p:custDataLst>
          </p:nvPr>
        </p:nvSpPr>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08" name="日期占位符 3"/>
          <p:cNvSpPr>
            <a:spLocks noGrp="1"/>
          </p:cNvSpPr>
          <p:nvPr>
            <p:ph type="dt" sz="half" idx="10"/>
            <p:custDataLst>
              <p:tags r:id="rId3"/>
            </p:custDataLst>
          </p:nvPr>
        </p:nvSpPr>
        <p:spPr/>
        <p:txBody>
          <a:bodyPr/>
          <a:p>
            <a:fld id="{5592522B-0F24-4480-B9DD-A9474A6880D6}" type="datetimeFigureOut">
              <a:rPr altLang="en-US" lang="zh-CN" smtClean="0"/>
            </a:fld>
            <a:endParaRPr altLang="en-US" lang="zh-CN"/>
          </a:p>
        </p:txBody>
      </p:sp>
      <p:sp>
        <p:nvSpPr>
          <p:cNvPr id="1048710" name="页脚占位符 4"/>
          <p:cNvSpPr>
            <a:spLocks noGrp="1"/>
          </p:cNvSpPr>
          <p:nvPr>
            <p:ph type="ftr" sz="quarter" idx="11"/>
            <p:custDataLst>
              <p:tags r:id="rId4"/>
            </p:custDataLst>
          </p:nvPr>
        </p:nvSpPr>
        <p:spPr/>
        <p:txBody>
          <a:bodyPr/>
          <a:p>
            <a:endParaRPr altLang="en-US" lang="zh-CN"/>
          </a:p>
        </p:txBody>
      </p:sp>
      <p:sp>
        <p:nvSpPr>
          <p:cNvPr id="1048712" name="灯片编号占位符 5"/>
          <p:cNvSpPr>
            <a:spLocks noGrp="1"/>
          </p:cNvSpPr>
          <p:nvPr>
            <p:ph type="sldNum" sz="quarter" idx="12"/>
            <p:custDataLst>
              <p:tags r:id="rId5"/>
            </p:custDataLst>
          </p:nvPr>
        </p:nvSpPr>
        <p:spPr/>
        <p:txBody>
          <a:bodyPr/>
          <a:p>
            <a:fld id="{BE5F26B5-172A-4DC2-B0B7-181CFC56B87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showMasterSp="0" userDrawn="1">
  <p:cSld name="目录">
    <p:spTree>
      <p:nvGrpSpPr>
        <p:cNvPr id="41" name=""/>
        <p:cNvGrpSpPr/>
        <p:nvPr/>
      </p:nvGrpSpPr>
      <p:grpSpPr>
        <a:xfrm>
          <a:off x="0" y="0"/>
          <a:ext cx="0" cy="0"/>
          <a:chOff x="0" y="0"/>
          <a:chExt cx="0" cy="0"/>
        </a:xfrm>
      </p:grpSpPr>
      <p:pic>
        <p:nvPicPr>
          <p:cNvPr id="2097157" name="图片 13" descr="E:\【自产】\10.PPT\2023\精品模板\7.19\VCG2113846105531-01.pngVCG2113846105531-01"/>
          <p:cNvPicPr>
            <a:picLocks noChangeAspect="1"/>
          </p:cNvPicPr>
          <p:nvPr userDrawn="1">
            <p:custDataLst>
              <p:tags r:id="rId1"/>
            </p:custDataLst>
          </p:nvPr>
        </p:nvPicPr>
        <p:blipFill>
          <a:blip xmlns:r="http://schemas.openxmlformats.org/officeDocument/2006/relationships" r:embed="rId2"/>
          <a:srcRect l="194" r="194"/>
          <a:stretch>
            <a:fillRect/>
          </a:stretch>
        </p:blipFill>
        <p:spPr>
          <a:xfrm>
            <a:off x="0" y="10160"/>
            <a:ext cx="12191365" cy="6859270"/>
          </a:xfrm>
          <a:prstGeom prst="rect"/>
        </p:spPr>
      </p:pic>
      <p:sp>
        <p:nvSpPr>
          <p:cNvPr id="1048714" name="矩形 14"/>
          <p:cNvSpPr/>
          <p:nvPr userDrawn="1">
            <p:custDataLst>
              <p:tags r:id="rId3"/>
            </p:custDataLst>
          </p:nvPr>
        </p:nvSpPr>
        <p:spPr>
          <a:xfrm>
            <a:off x="1028065" y="0"/>
            <a:ext cx="2239645" cy="3797300"/>
          </a:xfrm>
          <a:prstGeom prst="rect"/>
          <a:gradFill>
            <a:gsLst>
              <a:gs pos="0">
                <a:schemeClr val="accent1"/>
              </a:gs>
              <a:gs pos="28000">
                <a:schemeClr val="accent2"/>
              </a:gs>
              <a:gs pos="100000">
                <a:schemeClr val="accent2">
                  <a:alpha val="0"/>
                </a:schemeClr>
              </a:gs>
            </a:gsLst>
            <a:lin ang="54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pic>
        <p:nvPicPr>
          <p:cNvPr id="2097159" name="图片 15" descr="资源 2@4x-8"/>
          <p:cNvPicPr>
            <a:picLocks noChangeAspect="1"/>
          </p:cNvPicPr>
          <p:nvPr userDrawn="1">
            <p:custDataLst>
              <p:tags r:id="rId4"/>
            </p:custDataLst>
          </p:nvPr>
        </p:nvPicPr>
        <p:blipFill>
          <a:blip xmlns:r="http://schemas.openxmlformats.org/officeDocument/2006/relationships" r:embed="rId5"/>
          <a:stretch>
            <a:fillRect/>
          </a:stretch>
        </p:blipFill>
        <p:spPr>
          <a:xfrm>
            <a:off x="356870" y="2493645"/>
            <a:ext cx="4040505" cy="4050030"/>
          </a:xfrm>
          <a:prstGeom prst="rect"/>
        </p:spPr>
      </p:pic>
      <p:pic>
        <p:nvPicPr>
          <p:cNvPr id="2097161" name="图片 16" descr="资源 1@4x-8"/>
          <p:cNvPicPr>
            <a:picLocks noChangeAspect="1"/>
          </p:cNvPicPr>
          <p:nvPr userDrawn="1">
            <p:custDataLst>
              <p:tags r:id="rId6"/>
            </p:custDataLst>
          </p:nvPr>
        </p:nvPicPr>
        <p:blipFill>
          <a:blip xmlns:r="http://schemas.openxmlformats.org/officeDocument/2006/relationships" r:embed="rId7"/>
          <a:srcRect l="10601"/>
          <a:stretch>
            <a:fillRect/>
          </a:stretch>
        </p:blipFill>
        <p:spPr>
          <a:xfrm>
            <a:off x="0" y="1977390"/>
            <a:ext cx="5253355" cy="4658360"/>
          </a:xfrm>
          <a:prstGeom prst="rect"/>
        </p:spPr>
      </p:pic>
      <p:sp>
        <p:nvSpPr>
          <p:cNvPr id="1048716" name="标题 1"/>
          <p:cNvSpPr>
            <a:spLocks noGrp="1"/>
          </p:cNvSpPr>
          <p:nvPr>
            <p:ph type="title" hasCustomPrompt="1"/>
            <p:custDataLst>
              <p:tags r:id="rId8"/>
            </p:custDataLst>
          </p:nvPr>
        </p:nvSpPr>
        <p:spPr>
          <a:xfrm>
            <a:off x="2516269" y="227425"/>
            <a:ext cx="2564871" cy="1308480"/>
          </a:xfrm>
        </p:spPr>
        <p:txBody>
          <a:bodyPr anchor="b">
            <a:normAutofit/>
          </a:bodyPr>
          <a:lstStyle>
            <a:lvl1pPr algn="r">
              <a:defRPr sz="5400">
                <a:ln>
                  <a:gradFill>
                    <a:gsLst>
                      <a:gs pos="0">
                        <a:schemeClr val="accent2"/>
                      </a:gs>
                      <a:gs pos="100000">
                        <a:schemeClr val="accent2">
                          <a:alpha val="50000"/>
                        </a:schemeClr>
                      </a:gs>
                    </a:gsLst>
                    <a:lin ang="5400000" scaled="1"/>
                  </a:gradFill>
                </a:ln>
              </a:defRPr>
            </a:lvl1pPr>
          </a:lstStyle>
          <a:p>
            <a:r>
              <a:rPr altLang="en-US" dirty="0" lang="zh-CN"/>
              <a:t>标题</a:t>
            </a:r>
            <a:endParaRPr altLang="en-US" dirty="0" lang="zh-CN"/>
          </a:p>
        </p:txBody>
      </p:sp>
      <p:sp>
        <p:nvSpPr>
          <p:cNvPr id="1048718" name="文本占位符 2"/>
          <p:cNvSpPr>
            <a:spLocks noGrp="1"/>
          </p:cNvSpPr>
          <p:nvPr>
            <p:ph type="body" idx="1" hasCustomPrompt="1"/>
            <p:custDataLst>
              <p:tags r:id="rId9"/>
            </p:custDataLst>
          </p:nvPr>
        </p:nvSpPr>
        <p:spPr>
          <a:xfrm>
            <a:off x="5081140" y="1012446"/>
            <a:ext cx="2880000" cy="504000"/>
          </a:xfrm>
        </p:spPr>
        <p:txBody>
          <a:bodyPr anchor="t"/>
          <a:lstStyle>
            <a:lvl1pPr indent="0" marL="0">
              <a:buNone/>
              <a:defRPr b="0" sz="2400">
                <a:ln>
                  <a:gradFill>
                    <a:gsLst>
                      <a:gs pos="0">
                        <a:schemeClr val="accent1"/>
                      </a:gs>
                      <a:gs pos="52000">
                        <a:schemeClr val="accent2"/>
                      </a:gs>
                      <a:gs pos="100000">
                        <a:schemeClr val="accent2">
                          <a:alpha val="0"/>
                        </a:schemeClr>
                      </a:gs>
                    </a:gsLst>
                    <a:lin ang="5400000" scaled="1"/>
                  </a:gradFill>
                </a:ln>
                <a:noFill/>
              </a:defRPr>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dirty="0" lang="zh-CN"/>
              <a:t>副标题</a:t>
            </a:r>
            <a:endParaRPr altLang="en-US" dirty="0" lang="zh-CN"/>
          </a:p>
        </p:txBody>
      </p:sp>
      <p:sp>
        <p:nvSpPr>
          <p:cNvPr id="1048720" name="日期占位符 6"/>
          <p:cNvSpPr>
            <a:spLocks noGrp="1"/>
          </p:cNvSpPr>
          <p:nvPr>
            <p:ph type="dt" sz="half" idx="10"/>
            <p:custDataLst>
              <p:tags r:id="rId10"/>
            </p:custDataLst>
          </p:nvPr>
        </p:nvSpPr>
        <p:spPr/>
        <p:txBody>
          <a:bodyPr/>
          <a:p>
            <a:fld id="{5592522B-0F24-4480-B9DD-A9474A6880D6}" type="datetimeFigureOut">
              <a:rPr altLang="en-US" lang="zh-CN" smtClean="0"/>
            </a:fld>
            <a:endParaRPr altLang="en-US" lang="zh-CN"/>
          </a:p>
        </p:txBody>
      </p:sp>
      <p:sp>
        <p:nvSpPr>
          <p:cNvPr id="1048722" name="页脚占位符 7"/>
          <p:cNvSpPr>
            <a:spLocks noGrp="1"/>
          </p:cNvSpPr>
          <p:nvPr>
            <p:ph type="ftr" sz="quarter" idx="11"/>
            <p:custDataLst>
              <p:tags r:id="rId11"/>
            </p:custDataLst>
          </p:nvPr>
        </p:nvSpPr>
        <p:spPr/>
        <p:txBody>
          <a:bodyPr/>
          <a:p>
            <a:endParaRPr altLang="en-US" lang="zh-CN"/>
          </a:p>
        </p:txBody>
      </p:sp>
      <p:sp>
        <p:nvSpPr>
          <p:cNvPr id="1048724" name="灯片编号占位符 8"/>
          <p:cNvSpPr>
            <a:spLocks noGrp="1"/>
          </p:cNvSpPr>
          <p:nvPr>
            <p:ph type="sldNum" sz="quarter" idx="12"/>
            <p:custDataLst>
              <p:tags r:id="rId12"/>
            </p:custDataLst>
          </p:nvPr>
        </p:nvSpPr>
        <p:spPr/>
        <p:txBody>
          <a:bodyPr/>
          <a:p>
            <a:fld id="{BE5F26B5-172A-4DC2-B0B7-181CFC56B87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showMasterSp="0" userDrawn="1">
  <p:cSld name="节标题">
    <p:spTree>
      <p:nvGrpSpPr>
        <p:cNvPr id="43" name=""/>
        <p:cNvGrpSpPr/>
        <p:nvPr/>
      </p:nvGrpSpPr>
      <p:grpSpPr>
        <a:xfrm>
          <a:off x="0" y="0"/>
          <a:ext cx="0" cy="0"/>
          <a:chOff x="0" y="0"/>
          <a:chExt cx="0" cy="0"/>
        </a:xfrm>
      </p:grpSpPr>
      <p:pic>
        <p:nvPicPr>
          <p:cNvPr id="2097163" name="图片 2" descr="E:\【自产】\10.PPT\2023\精品模板\7.19\VCG2113846105531-01.pngVCG2113846105531-01"/>
          <p:cNvPicPr>
            <a:picLocks noChangeAspect="1"/>
          </p:cNvPicPr>
          <p:nvPr userDrawn="1">
            <p:custDataLst>
              <p:tags r:id="rId1"/>
            </p:custDataLst>
          </p:nvPr>
        </p:nvPicPr>
        <p:blipFill>
          <a:blip xmlns:r="http://schemas.openxmlformats.org/officeDocument/2006/relationships" r:embed="rId2"/>
          <a:srcRect l="222" r="222"/>
          <a:stretch>
            <a:fillRect/>
          </a:stretch>
        </p:blipFill>
        <p:spPr>
          <a:xfrm>
            <a:off x="10160" y="0"/>
            <a:ext cx="12181840" cy="6858000"/>
          </a:xfrm>
          <a:prstGeom prst="rect"/>
        </p:spPr>
      </p:pic>
      <p:sp>
        <p:nvSpPr>
          <p:cNvPr id="1048726" name="矩形 6"/>
          <p:cNvSpPr/>
          <p:nvPr userDrawn="1">
            <p:custDataLst>
              <p:tags r:id="rId3"/>
            </p:custDataLst>
          </p:nvPr>
        </p:nvSpPr>
        <p:spPr>
          <a:xfrm>
            <a:off x="9525" y="3152140"/>
            <a:ext cx="12182475" cy="1419860"/>
          </a:xfrm>
          <a:prstGeom prst="rect"/>
          <a:gradFill>
            <a:gsLst>
              <a:gs pos="0">
                <a:schemeClr val="accent1"/>
              </a:gs>
              <a:gs pos="55000">
                <a:schemeClr val="accent2">
                  <a:alpha val="95000"/>
                </a:schemeClr>
              </a:gs>
              <a:gs pos="100000">
                <a:schemeClr val="accent2">
                  <a:alpha val="0"/>
                </a:schemeClr>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charset="-122"/>
            </a:endParaRPr>
          </a:p>
        </p:txBody>
      </p:sp>
      <p:pic>
        <p:nvPicPr>
          <p:cNvPr id="2097165" name="图片 9" descr="E:\【自产】\10.PPT\2023\精品模板\7.19\4x\资源 2@4x-8.png资源 2@4x-8"/>
          <p:cNvPicPr>
            <a:picLocks noChangeAspect="1"/>
          </p:cNvPicPr>
          <p:nvPr userDrawn="1">
            <p:custDataLst>
              <p:tags r:id="rId4"/>
            </p:custDataLst>
          </p:nvPr>
        </p:nvPicPr>
        <p:blipFill>
          <a:blip xmlns:r="http://schemas.openxmlformats.org/officeDocument/2006/relationships" r:embed="rId5"/>
          <a:srcRect l="2592" r="2592"/>
          <a:stretch>
            <a:fillRect/>
          </a:stretch>
        </p:blipFill>
        <p:spPr>
          <a:xfrm>
            <a:off x="6796405" y="1160780"/>
            <a:ext cx="4401820" cy="5532755"/>
          </a:xfrm>
          <a:prstGeom prst="rect"/>
        </p:spPr>
      </p:pic>
      <p:sp>
        <p:nvSpPr>
          <p:cNvPr id="1048728" name="标题 1"/>
          <p:cNvSpPr>
            <a:spLocks noGrp="1"/>
          </p:cNvSpPr>
          <p:nvPr>
            <p:ph type="title" hasCustomPrompt="1"/>
            <p:custDataLst>
              <p:tags r:id="rId6"/>
            </p:custDataLst>
          </p:nvPr>
        </p:nvSpPr>
        <p:spPr>
          <a:xfrm>
            <a:off x="996465" y="3446585"/>
            <a:ext cx="6135856" cy="1152000"/>
          </a:xfrm>
        </p:spPr>
        <p:txBody>
          <a:bodyPr anchor="t"/>
          <a:lstStyle>
            <a:lvl1pPr algn="l">
              <a:defRPr sz="5400"/>
            </a:lvl1pPr>
          </a:lstStyle>
          <a:p>
            <a:r>
              <a:rPr altLang="en-US" dirty="0" lang="zh-CN"/>
              <a:t>单击编辑母版标题</a:t>
            </a:r>
            <a:endParaRPr altLang="en-US" dirty="0" lang="zh-CN"/>
          </a:p>
        </p:txBody>
      </p:sp>
      <p:sp>
        <p:nvSpPr>
          <p:cNvPr id="1048730" name="日期占位符 3"/>
          <p:cNvSpPr>
            <a:spLocks noGrp="1"/>
          </p:cNvSpPr>
          <p:nvPr>
            <p:ph type="dt" sz="half" idx="10"/>
            <p:custDataLst>
              <p:tags r:id="rId7"/>
            </p:custDataLst>
          </p:nvPr>
        </p:nvSpPr>
        <p:spPr/>
        <p:txBody>
          <a:bodyPr/>
          <a:p>
            <a:fld id="{5592522B-0F24-4480-B9DD-A9474A6880D6}" type="datetimeFigureOut">
              <a:rPr altLang="en-US" lang="zh-CN" smtClean="0"/>
            </a:fld>
            <a:endParaRPr altLang="en-US" lang="zh-CN"/>
          </a:p>
        </p:txBody>
      </p:sp>
      <p:sp>
        <p:nvSpPr>
          <p:cNvPr id="1048732" name="页脚占位符 4"/>
          <p:cNvSpPr>
            <a:spLocks noGrp="1"/>
          </p:cNvSpPr>
          <p:nvPr>
            <p:ph type="ftr" sz="quarter" idx="11"/>
            <p:custDataLst>
              <p:tags r:id="rId8"/>
            </p:custDataLst>
          </p:nvPr>
        </p:nvSpPr>
        <p:spPr/>
        <p:txBody>
          <a:bodyPr/>
          <a:p>
            <a:endParaRPr altLang="en-US" lang="zh-CN"/>
          </a:p>
        </p:txBody>
      </p:sp>
      <p:sp>
        <p:nvSpPr>
          <p:cNvPr id="1048734" name="灯片编号占位符 5"/>
          <p:cNvSpPr>
            <a:spLocks noGrp="1"/>
          </p:cNvSpPr>
          <p:nvPr>
            <p:ph type="sldNum" sz="quarter" idx="12"/>
            <p:custDataLst>
              <p:tags r:id="rId9"/>
            </p:custDataLst>
          </p:nvPr>
        </p:nvSpPr>
        <p:spPr/>
        <p:txBody>
          <a:bodyPr/>
          <a:p>
            <a:fld id="{BE5F26B5-172A-4DC2-B0B7-181CFC56B87C}" type="slidenum">
              <a:rPr altLang="en-US" lang="zh-CN" smtClean="0"/>
            </a:fld>
            <a:endParaRPr altLang="en-US" lang="zh-CN"/>
          </a:p>
        </p:txBody>
      </p:sp>
      <p:sp>
        <p:nvSpPr>
          <p:cNvPr id="1048736" name="文本占位符 7"/>
          <p:cNvSpPr>
            <a:spLocks noGrp="1"/>
          </p:cNvSpPr>
          <p:nvPr>
            <p:ph type="body" sz="quarter" idx="13" hasCustomPrompt="1"/>
            <p:custDataLst>
              <p:tags r:id="rId10"/>
            </p:custDataLst>
          </p:nvPr>
        </p:nvSpPr>
        <p:spPr>
          <a:xfrm>
            <a:off x="996465" y="1954175"/>
            <a:ext cx="6135856" cy="1224000"/>
          </a:xfrm>
        </p:spPr>
        <p:txBody>
          <a:bodyPr anchor="ctr">
            <a:normAutofit/>
          </a:bodyPr>
          <a:lstStyle>
            <a:lvl1pPr algn="l" indent="0" marL="0">
              <a:buNone/>
              <a:defRPr b="1" sz="6000" i="1">
                <a:gradFill>
                  <a:gsLst>
                    <a:gs pos="0">
                      <a:schemeClr val="accent1"/>
                    </a:gs>
                    <a:gs pos="49000">
                      <a:schemeClr val="accent2">
                        <a:alpha val="95000"/>
                      </a:schemeClr>
                    </a:gs>
                    <a:gs pos="100000">
                      <a:schemeClr val="accent2">
                        <a:alpha val="0"/>
                      </a:schemeClr>
                    </a:gs>
                  </a:gsLst>
                  <a:lin ang="5400000" scaled="0"/>
                </a:gradFill>
              </a:defRPr>
            </a:lvl1pPr>
          </a:lstStyle>
          <a:p>
            <a:pPr lvl="0"/>
            <a:r>
              <a:rPr altLang="en-US" dirty="0" lang="zh-CN"/>
              <a:t>节编号</a:t>
            </a:r>
            <a:endParaRPr altLang="en-US" dirty="0"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type="twoObj">
  <p:cSld name="两栏内容">
    <p:spTree>
      <p:nvGrpSpPr>
        <p:cNvPr id="45" name=""/>
        <p:cNvGrpSpPr/>
        <p:nvPr/>
      </p:nvGrpSpPr>
      <p:grpSpPr>
        <a:xfrm>
          <a:off x="0" y="0"/>
          <a:ext cx="0" cy="0"/>
          <a:chOff x="0" y="0"/>
          <a:chExt cx="0" cy="0"/>
        </a:xfrm>
      </p:grpSpPr>
      <p:sp>
        <p:nvSpPr>
          <p:cNvPr id="1048738" name="标题 1"/>
          <p:cNvSpPr>
            <a:spLocks noGrp="1"/>
          </p:cNvSpPr>
          <p:nvPr>
            <p:ph type="title"/>
            <p:custDataLst>
              <p:tags r:id="rId1"/>
            </p:custDataLst>
          </p:nvPr>
        </p:nvSpPr>
        <p:spPr/>
        <p:txBody>
          <a:bodyPr anchor="ctr" bIns="0" lIns="0" rIns="0" rtlCol="0" tIns="0" vert="horz">
            <a:normAutofit/>
          </a:bodyPr>
          <a:lstStyle>
            <a:lvl1pPr>
              <a:defRPr altLang="en-US" dirty="0" lang="zh-CN"/>
            </a:lvl1pPr>
          </a:lstStyle>
          <a:p>
            <a:pPr lvl="0"/>
            <a:r>
              <a:rPr altLang="en-US" dirty="0" lang="zh-CN"/>
              <a:t>单击此处编辑母版标题样式</a:t>
            </a:r>
            <a:endParaRPr altLang="en-US" dirty="0" lang="zh-CN"/>
          </a:p>
        </p:txBody>
      </p:sp>
      <p:sp>
        <p:nvSpPr>
          <p:cNvPr id="1048740" name="内容占位符 2"/>
          <p:cNvSpPr>
            <a:spLocks noGrp="1"/>
          </p:cNvSpPr>
          <p:nvPr>
            <p:ph sz="half" idx="1"/>
            <p:custDataLst>
              <p:tags r:id="rId2"/>
            </p:custDataLst>
          </p:nvPr>
        </p:nvSpPr>
        <p:spPr>
          <a:xfrm>
            <a:off x="838200" y="1364400"/>
            <a:ext cx="5181600" cy="4813200"/>
          </a:xfrm>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42" name="内容占位符 3"/>
          <p:cNvSpPr>
            <a:spLocks noGrp="1"/>
          </p:cNvSpPr>
          <p:nvPr>
            <p:ph sz="half" idx="2"/>
            <p:custDataLst>
              <p:tags r:id="rId3"/>
            </p:custDataLst>
          </p:nvPr>
        </p:nvSpPr>
        <p:spPr>
          <a:xfrm>
            <a:off x="6172200" y="1364400"/>
            <a:ext cx="5181600" cy="4813200"/>
          </a:xfrm>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44" name="日期占位符 4"/>
          <p:cNvSpPr>
            <a:spLocks noGrp="1"/>
          </p:cNvSpPr>
          <p:nvPr>
            <p:ph type="dt" sz="half" idx="10"/>
            <p:custDataLst>
              <p:tags r:id="rId4"/>
            </p:custDataLst>
          </p:nvPr>
        </p:nvSpPr>
        <p:spPr/>
        <p:txBody>
          <a:bodyPr/>
          <a:p>
            <a:fld id="{5592522B-0F24-4480-B9DD-A9474A6880D6}" type="datetimeFigureOut">
              <a:rPr altLang="en-US" lang="zh-CN" smtClean="0"/>
            </a:fld>
            <a:endParaRPr altLang="en-US" lang="zh-CN"/>
          </a:p>
        </p:txBody>
      </p:sp>
      <p:sp>
        <p:nvSpPr>
          <p:cNvPr id="1048746" name="页脚占位符 5"/>
          <p:cNvSpPr>
            <a:spLocks noGrp="1"/>
          </p:cNvSpPr>
          <p:nvPr>
            <p:ph type="ftr" sz="quarter" idx="11"/>
            <p:custDataLst>
              <p:tags r:id="rId5"/>
            </p:custDataLst>
          </p:nvPr>
        </p:nvSpPr>
        <p:spPr/>
        <p:txBody>
          <a:bodyPr/>
          <a:p>
            <a:endParaRPr altLang="en-US" lang="zh-CN"/>
          </a:p>
        </p:txBody>
      </p:sp>
      <p:sp>
        <p:nvSpPr>
          <p:cNvPr id="1048748" name="灯片编号占位符 6"/>
          <p:cNvSpPr>
            <a:spLocks noGrp="1"/>
          </p:cNvSpPr>
          <p:nvPr>
            <p:ph type="sldNum" sz="quarter" idx="12"/>
            <p:custDataLst>
              <p:tags r:id="rId6"/>
            </p:custDataLst>
          </p:nvPr>
        </p:nvSpPr>
        <p:spPr/>
        <p:txBody>
          <a:bodyPr/>
          <a:p>
            <a:fld id="{BE5F26B5-172A-4DC2-B0B7-181CFC56B87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type="twoTxTwoObj">
  <p:cSld name="比较">
    <p:spTree>
      <p:nvGrpSpPr>
        <p:cNvPr id="47" name=""/>
        <p:cNvGrpSpPr/>
        <p:nvPr/>
      </p:nvGrpSpPr>
      <p:grpSpPr>
        <a:xfrm>
          <a:off x="0" y="0"/>
          <a:ext cx="0" cy="0"/>
          <a:chOff x="0" y="0"/>
          <a:chExt cx="0" cy="0"/>
        </a:xfrm>
      </p:grpSpPr>
      <p:sp>
        <p:nvSpPr>
          <p:cNvPr id="1048750" name="标题 1"/>
          <p:cNvSpPr>
            <a:spLocks noGrp="1"/>
          </p:cNvSpPr>
          <p:nvPr>
            <p:ph type="title"/>
            <p:custDataLst>
              <p:tags r:id="rId1"/>
            </p:custDataLst>
          </p:nvPr>
        </p:nvSpPr>
        <p:spPr>
          <a:xfrm>
            <a:off x="839788" y="360000"/>
            <a:ext cx="10515600" cy="864000"/>
          </a:xfrm>
        </p:spPr>
        <p:txBody>
          <a:bodyPr anchor="ctr" bIns="0" lIns="0" rIns="0" rtlCol="0" tIns="0" vert="horz">
            <a:normAutofit/>
          </a:bodyPr>
          <a:lstStyle>
            <a:lvl1pPr>
              <a:defRPr altLang="en-US" dirty="0" lang="zh-CN"/>
            </a:lvl1pPr>
          </a:lstStyle>
          <a:p>
            <a:pPr lvl="0"/>
            <a:r>
              <a:rPr altLang="en-US" dirty="0" lang="zh-CN"/>
              <a:t>单击此处编辑母版标题样式</a:t>
            </a:r>
            <a:endParaRPr altLang="en-US" dirty="0" lang="zh-CN"/>
          </a:p>
        </p:txBody>
      </p:sp>
      <p:sp>
        <p:nvSpPr>
          <p:cNvPr id="1048752" name="文本占位符 2"/>
          <p:cNvSpPr>
            <a:spLocks noGrp="1"/>
          </p:cNvSpPr>
          <p:nvPr>
            <p:ph type="body" idx="1"/>
            <p:custDataLst>
              <p:tags r:id="rId2"/>
            </p:custDataLst>
          </p:nvPr>
        </p:nvSpPr>
        <p:spPr>
          <a:xfrm>
            <a:off x="839788" y="1364400"/>
            <a:ext cx="5157787" cy="540000"/>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dirty="0" lang="zh-CN"/>
              <a:t>单击此处编辑母版文本样式</a:t>
            </a:r>
            <a:endParaRPr altLang="en-US" dirty="0" lang="zh-CN"/>
          </a:p>
        </p:txBody>
      </p:sp>
      <p:sp>
        <p:nvSpPr>
          <p:cNvPr id="1048754" name="内容占位符 3"/>
          <p:cNvSpPr>
            <a:spLocks noGrp="1"/>
          </p:cNvSpPr>
          <p:nvPr>
            <p:ph sz="half" idx="2"/>
            <p:custDataLst>
              <p:tags r:id="rId3"/>
            </p:custDataLst>
          </p:nvPr>
        </p:nvSpPr>
        <p:spPr>
          <a:xfrm>
            <a:off x="839788" y="2061275"/>
            <a:ext cx="5157787" cy="4128388"/>
          </a:xfrm>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56" name="文本占位符 4"/>
          <p:cNvSpPr>
            <a:spLocks noGrp="1"/>
          </p:cNvSpPr>
          <p:nvPr>
            <p:ph type="body" sz="quarter" idx="3"/>
            <p:custDataLst>
              <p:tags r:id="rId4"/>
            </p:custDataLst>
          </p:nvPr>
        </p:nvSpPr>
        <p:spPr>
          <a:xfrm>
            <a:off x="6172200" y="1364400"/>
            <a:ext cx="5183188" cy="540000"/>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dirty="0" lang="zh-CN"/>
              <a:t>单击此处编辑母版文本样式</a:t>
            </a:r>
            <a:endParaRPr altLang="en-US" dirty="0" lang="zh-CN"/>
          </a:p>
        </p:txBody>
      </p:sp>
      <p:sp>
        <p:nvSpPr>
          <p:cNvPr id="1048758" name="内容占位符 5"/>
          <p:cNvSpPr>
            <a:spLocks noGrp="1"/>
          </p:cNvSpPr>
          <p:nvPr>
            <p:ph sz="quarter" idx="4"/>
            <p:custDataLst>
              <p:tags r:id="rId5"/>
            </p:custDataLst>
          </p:nvPr>
        </p:nvSpPr>
        <p:spPr>
          <a:xfrm>
            <a:off x="6172200" y="2061275"/>
            <a:ext cx="5183188" cy="4128388"/>
          </a:xfrm>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60" name="日期占位符 6"/>
          <p:cNvSpPr>
            <a:spLocks noGrp="1"/>
          </p:cNvSpPr>
          <p:nvPr>
            <p:ph type="dt" sz="half" idx="10"/>
            <p:custDataLst>
              <p:tags r:id="rId6"/>
            </p:custDataLst>
          </p:nvPr>
        </p:nvSpPr>
        <p:spPr/>
        <p:txBody>
          <a:bodyPr/>
          <a:p>
            <a:fld id="{5592522B-0F24-4480-B9DD-A9474A6880D6}" type="datetimeFigureOut">
              <a:rPr altLang="en-US" lang="zh-CN" smtClean="0"/>
            </a:fld>
            <a:endParaRPr altLang="en-US" lang="zh-CN"/>
          </a:p>
        </p:txBody>
      </p:sp>
      <p:sp>
        <p:nvSpPr>
          <p:cNvPr id="1048762" name="页脚占位符 7"/>
          <p:cNvSpPr>
            <a:spLocks noGrp="1"/>
          </p:cNvSpPr>
          <p:nvPr>
            <p:ph type="ftr" sz="quarter" idx="11"/>
            <p:custDataLst>
              <p:tags r:id="rId7"/>
            </p:custDataLst>
          </p:nvPr>
        </p:nvSpPr>
        <p:spPr/>
        <p:txBody>
          <a:bodyPr/>
          <a:p>
            <a:endParaRPr altLang="en-US" lang="zh-CN"/>
          </a:p>
        </p:txBody>
      </p:sp>
      <p:sp>
        <p:nvSpPr>
          <p:cNvPr id="1048764" name="灯片编号占位符 8"/>
          <p:cNvSpPr>
            <a:spLocks noGrp="1"/>
          </p:cNvSpPr>
          <p:nvPr>
            <p:ph type="sldNum" sz="quarter" idx="12"/>
            <p:custDataLst>
              <p:tags r:id="rId8"/>
            </p:custDataLst>
          </p:nvPr>
        </p:nvSpPr>
        <p:spPr/>
        <p:txBody>
          <a:bodyPr/>
          <a:p>
            <a:fld id="{BE5F26B5-172A-4DC2-B0B7-181CFC56B87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type="titleOnly">
  <p:cSld name="仅标题">
    <p:spTree>
      <p:nvGrpSpPr>
        <p:cNvPr id="49" name=""/>
        <p:cNvGrpSpPr/>
        <p:nvPr/>
      </p:nvGrpSpPr>
      <p:grpSpPr>
        <a:xfrm>
          <a:off x="0" y="0"/>
          <a:ext cx="0" cy="0"/>
          <a:chOff x="0" y="0"/>
          <a:chExt cx="0" cy="0"/>
        </a:xfrm>
      </p:grpSpPr>
      <p:sp>
        <p:nvSpPr>
          <p:cNvPr id="1048766" name="标题 1"/>
          <p:cNvSpPr>
            <a:spLocks noGrp="1"/>
          </p:cNvSpPr>
          <p:nvPr>
            <p:ph type="title"/>
            <p:custDataLst>
              <p:tags r:id="rId1"/>
            </p:custDataLst>
          </p:nvPr>
        </p:nvSpPr>
        <p:spPr/>
        <p:txBody>
          <a:bodyPr/>
          <a:p>
            <a:r>
              <a:rPr altLang="en-US" dirty="0" lang="zh-CN"/>
              <a:t>单击此处编辑母版标题样式</a:t>
            </a:r>
            <a:endParaRPr altLang="en-US" dirty="0" lang="zh-CN"/>
          </a:p>
        </p:txBody>
      </p:sp>
      <p:sp>
        <p:nvSpPr>
          <p:cNvPr id="1048768" name="日期占位符 2"/>
          <p:cNvSpPr>
            <a:spLocks noGrp="1"/>
          </p:cNvSpPr>
          <p:nvPr>
            <p:ph type="dt" sz="half" idx="10"/>
            <p:custDataLst>
              <p:tags r:id="rId2"/>
            </p:custDataLst>
          </p:nvPr>
        </p:nvSpPr>
        <p:spPr/>
        <p:txBody>
          <a:bodyPr/>
          <a:p>
            <a:fld id="{5592522B-0F24-4480-B9DD-A9474A6880D6}" type="datetimeFigureOut">
              <a:rPr altLang="en-US" lang="zh-CN" smtClean="0"/>
            </a:fld>
            <a:endParaRPr altLang="en-US" lang="zh-CN"/>
          </a:p>
        </p:txBody>
      </p:sp>
      <p:sp>
        <p:nvSpPr>
          <p:cNvPr id="1048770" name="页脚占位符 3"/>
          <p:cNvSpPr>
            <a:spLocks noGrp="1"/>
          </p:cNvSpPr>
          <p:nvPr>
            <p:ph type="ftr" sz="quarter" idx="11"/>
            <p:custDataLst>
              <p:tags r:id="rId3"/>
            </p:custDataLst>
          </p:nvPr>
        </p:nvSpPr>
        <p:spPr/>
        <p:txBody>
          <a:bodyPr/>
          <a:p>
            <a:endParaRPr altLang="en-US" lang="zh-CN"/>
          </a:p>
        </p:txBody>
      </p:sp>
      <p:sp>
        <p:nvSpPr>
          <p:cNvPr id="1048772" name="灯片编号占位符 4"/>
          <p:cNvSpPr>
            <a:spLocks noGrp="1"/>
          </p:cNvSpPr>
          <p:nvPr>
            <p:ph type="sldNum" sz="quarter" idx="12"/>
            <p:custDataLst>
              <p:tags r:id="rId4"/>
            </p:custDataLst>
          </p:nvPr>
        </p:nvSpPr>
        <p:spPr/>
        <p:txBody>
          <a:bodyPr/>
          <a:p>
            <a:fld id="{BE5F26B5-172A-4DC2-B0B7-181CFC56B87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showMasterSp="0" type="blank">
  <p:cSld name="空白">
    <p:spTree>
      <p:nvGrpSpPr>
        <p:cNvPr id="51" name=""/>
        <p:cNvGrpSpPr/>
        <p:nvPr/>
      </p:nvGrpSpPr>
      <p:grpSpPr>
        <a:xfrm>
          <a:off x="0" y="0"/>
          <a:ext cx="0" cy="0"/>
          <a:chOff x="0" y="0"/>
          <a:chExt cx="0" cy="0"/>
        </a:xfrm>
      </p:grpSpPr>
      <p:sp>
        <p:nvSpPr>
          <p:cNvPr id="1048774" name="日期占位符 1"/>
          <p:cNvSpPr>
            <a:spLocks noGrp="1"/>
          </p:cNvSpPr>
          <p:nvPr>
            <p:ph type="dt" sz="half" idx="10"/>
            <p:custDataLst>
              <p:tags r:id="rId1"/>
            </p:custDataLst>
          </p:nvPr>
        </p:nvSpPr>
        <p:spPr/>
        <p:txBody>
          <a:bodyPr/>
          <a:p>
            <a:fld id="{5592522B-0F24-4480-B9DD-A9474A6880D6}" type="datetimeFigureOut">
              <a:rPr altLang="en-US" lang="zh-CN" smtClean="0"/>
            </a:fld>
            <a:endParaRPr altLang="en-US" lang="zh-CN"/>
          </a:p>
        </p:txBody>
      </p:sp>
      <p:sp>
        <p:nvSpPr>
          <p:cNvPr id="1048776" name="页脚占位符 2"/>
          <p:cNvSpPr>
            <a:spLocks noGrp="1"/>
          </p:cNvSpPr>
          <p:nvPr>
            <p:ph type="ftr" sz="quarter" idx="11"/>
            <p:custDataLst>
              <p:tags r:id="rId2"/>
            </p:custDataLst>
          </p:nvPr>
        </p:nvSpPr>
        <p:spPr/>
        <p:txBody>
          <a:bodyPr/>
          <a:p>
            <a:endParaRPr altLang="en-US" lang="zh-CN"/>
          </a:p>
        </p:txBody>
      </p:sp>
      <p:sp>
        <p:nvSpPr>
          <p:cNvPr id="1048778" name="灯片编号占位符 3"/>
          <p:cNvSpPr>
            <a:spLocks noGrp="1"/>
          </p:cNvSpPr>
          <p:nvPr>
            <p:ph type="sldNum" sz="quarter" idx="12"/>
            <p:custDataLst>
              <p:tags r:id="rId3"/>
            </p:custDataLst>
          </p:nvPr>
        </p:nvSpPr>
        <p:spPr/>
        <p:txBody>
          <a:bodyPr/>
          <a:p>
            <a:fld id="{BE5F26B5-172A-4DC2-B0B7-181CFC56B87C}" type="slidenum">
              <a:rPr altLang="en-US" lang="zh-CN" smtClean="0"/>
            </a:fld>
            <a:endParaRPr altLang="en-US" lang="zh-CN"/>
          </a:p>
        </p:txBody>
      </p:sp>
      <p:sp>
        <p:nvSpPr>
          <p:cNvPr id="1048780" name="矩形 4"/>
          <p:cNvSpPr/>
          <p:nvPr userDrawn="1">
            <p:custDataLst>
              <p:tags r:id="rId4"/>
            </p:custDataLst>
          </p:nvPr>
        </p:nvSpPr>
        <p:spPr>
          <a:xfrm>
            <a:off x="0" y="635"/>
            <a:ext cx="12192635" cy="6857365"/>
          </a:xfrm>
          <a:prstGeom prst="rect"/>
          <a:gradFill>
            <a:gsLst>
              <a:gs pos="18000">
                <a:schemeClr val="bg2"/>
              </a:gs>
              <a:gs pos="64000">
                <a:schemeClr val="bg2">
                  <a:lumMod val="90000"/>
                  <a:lumOff val="10000"/>
                  <a:alpha val="53000"/>
                </a:schemeClr>
              </a:gs>
              <a:gs pos="100000">
                <a:schemeClr val="bg2">
                  <a:lumMod val="90000"/>
                  <a:lumOff val="10000"/>
                </a:schemeClr>
              </a:gs>
            </a:gsLst>
            <a:lin ang="135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showMasterSp="0" userDrawn="1">
  <p:cSld name="仅内容">
    <p:spTree>
      <p:nvGrpSpPr>
        <p:cNvPr id="53" name=""/>
        <p:cNvGrpSpPr/>
        <p:nvPr/>
      </p:nvGrpSpPr>
      <p:grpSpPr>
        <a:xfrm>
          <a:off x="0" y="0"/>
          <a:ext cx="0" cy="0"/>
          <a:chOff x="0" y="0"/>
          <a:chExt cx="0" cy="0"/>
        </a:xfrm>
      </p:grpSpPr>
      <p:sp>
        <p:nvSpPr>
          <p:cNvPr id="1048782" name="矩形 1"/>
          <p:cNvSpPr/>
          <p:nvPr userDrawn="1">
            <p:custDataLst>
              <p:tags r:id="rId1"/>
            </p:custDataLst>
          </p:nvPr>
        </p:nvSpPr>
        <p:spPr>
          <a:xfrm>
            <a:off x="0" y="635"/>
            <a:ext cx="12192635" cy="6857365"/>
          </a:xfrm>
          <a:prstGeom prst="rect"/>
          <a:gradFill>
            <a:gsLst>
              <a:gs pos="18000">
                <a:schemeClr val="bg2"/>
              </a:gs>
              <a:gs pos="64000">
                <a:schemeClr val="bg2">
                  <a:lumMod val="90000"/>
                  <a:lumOff val="10000"/>
                  <a:alpha val="53000"/>
                </a:schemeClr>
              </a:gs>
              <a:gs pos="100000">
                <a:schemeClr val="bg2">
                  <a:lumMod val="90000"/>
                  <a:lumOff val="10000"/>
                </a:schemeClr>
              </a:gs>
            </a:gsLst>
            <a:lin ang="135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lvl="0"/>
            <a:endParaRPr altLang="en-US" lang="zh-CN"/>
          </a:p>
        </p:txBody>
      </p:sp>
      <p:sp>
        <p:nvSpPr>
          <p:cNvPr id="1048784" name="内容占位符 2"/>
          <p:cNvSpPr>
            <a:spLocks noGrp="1"/>
          </p:cNvSpPr>
          <p:nvPr>
            <p:ph idx="1"/>
            <p:custDataLst>
              <p:tags r:id="rId2"/>
            </p:custDataLst>
          </p:nvPr>
        </p:nvSpPr>
        <p:spPr>
          <a:xfrm>
            <a:off x="838200" y="360000"/>
            <a:ext cx="10515600" cy="5817600"/>
          </a:xfrm>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86" name="日期占位符 3"/>
          <p:cNvSpPr>
            <a:spLocks noGrp="1"/>
          </p:cNvSpPr>
          <p:nvPr>
            <p:ph type="dt" sz="half" idx="10"/>
            <p:custDataLst>
              <p:tags r:id="rId3"/>
            </p:custDataLst>
          </p:nvPr>
        </p:nvSpPr>
        <p:spPr/>
        <p:txBody>
          <a:bodyPr/>
          <a:p>
            <a:fld id="{5592522B-0F24-4480-B9DD-A9474A6880D6}" type="datetimeFigureOut">
              <a:rPr altLang="en-US" lang="zh-CN" smtClean="0"/>
            </a:fld>
            <a:endParaRPr altLang="en-US" lang="zh-CN"/>
          </a:p>
        </p:txBody>
      </p:sp>
      <p:sp>
        <p:nvSpPr>
          <p:cNvPr id="1048788" name="页脚占位符 4"/>
          <p:cNvSpPr>
            <a:spLocks noGrp="1"/>
          </p:cNvSpPr>
          <p:nvPr>
            <p:ph type="ftr" sz="quarter" idx="11"/>
            <p:custDataLst>
              <p:tags r:id="rId4"/>
            </p:custDataLst>
          </p:nvPr>
        </p:nvSpPr>
        <p:spPr/>
        <p:txBody>
          <a:bodyPr/>
          <a:p>
            <a:endParaRPr altLang="en-US" lang="zh-CN"/>
          </a:p>
        </p:txBody>
      </p:sp>
      <p:sp>
        <p:nvSpPr>
          <p:cNvPr id="1048790" name="灯片编号占位符 5"/>
          <p:cNvSpPr>
            <a:spLocks noGrp="1"/>
          </p:cNvSpPr>
          <p:nvPr>
            <p:ph type="sldNum" sz="quarter" idx="12"/>
            <p:custDataLst>
              <p:tags r:id="rId5"/>
            </p:custDataLst>
          </p:nvPr>
        </p:nvSpPr>
        <p:spPr/>
        <p:txBody>
          <a:bodyPr/>
          <a:p>
            <a:fld id="{BE5F26B5-172A-4DC2-B0B7-181CFC56B87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标题和副标题">
    <p:spTree>
      <p:nvGrpSpPr>
        <p:cNvPr id="55" name=""/>
        <p:cNvGrpSpPr/>
        <p:nvPr/>
      </p:nvGrpSpPr>
      <p:grpSpPr>
        <a:xfrm>
          <a:off x="0" y="0"/>
          <a:ext cx="0" cy="0"/>
          <a:chOff x="0" y="0"/>
          <a:chExt cx="0" cy="0"/>
        </a:xfrm>
      </p:grpSpPr>
      <p:sp>
        <p:nvSpPr>
          <p:cNvPr id="1048792" name="标题 1"/>
          <p:cNvSpPr>
            <a:spLocks noGrp="1"/>
          </p:cNvSpPr>
          <p:nvPr>
            <p:ph type="title"/>
            <p:custDataLst>
              <p:tags r:id="rId1"/>
            </p:custDataLst>
          </p:nvPr>
        </p:nvSpPr>
        <p:spPr>
          <a:xfrm>
            <a:off x="838200" y="136525"/>
            <a:ext cx="10515600" cy="864000"/>
          </a:xfrm>
        </p:spPr>
        <p:txBody>
          <a:bodyPr/>
          <a:p>
            <a:r>
              <a:rPr altLang="en-US" dirty="0" lang="zh-CN"/>
              <a:t>单击此处编辑母版标题样式</a:t>
            </a:r>
            <a:endParaRPr altLang="en-US" dirty="0" lang="zh-CN"/>
          </a:p>
        </p:txBody>
      </p:sp>
      <p:sp>
        <p:nvSpPr>
          <p:cNvPr id="1048794" name="文本占位符 2"/>
          <p:cNvSpPr>
            <a:spLocks noGrp="1"/>
          </p:cNvSpPr>
          <p:nvPr>
            <p:ph type="body" idx="1" hasCustomPrompt="1"/>
            <p:custDataLst>
              <p:tags r:id="rId2"/>
            </p:custDataLst>
          </p:nvPr>
        </p:nvSpPr>
        <p:spPr>
          <a:xfrm>
            <a:off x="836612" y="1072525"/>
            <a:ext cx="10514012" cy="576000"/>
          </a:xfrm>
        </p:spPr>
        <p:txBody>
          <a:bodyPr anchor="t">
            <a:normAutofit/>
          </a:bodyPr>
          <a:lstStyle>
            <a:lvl1pPr indent="0" marL="0">
              <a:buNone/>
              <a:defRPr b="0" sz="18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r>
              <a:rPr altLang="en-US" dirty="0" lang="zh-CN"/>
              <a:t>单击此处编辑母版副标题样式</a:t>
            </a:r>
            <a:endParaRPr altLang="en-US" dirty="0" lang="zh-CN"/>
          </a:p>
        </p:txBody>
      </p:sp>
      <p:sp>
        <p:nvSpPr>
          <p:cNvPr id="1048796" name="日期占位符 6"/>
          <p:cNvSpPr>
            <a:spLocks noGrp="1"/>
          </p:cNvSpPr>
          <p:nvPr>
            <p:ph type="dt" sz="half" idx="10"/>
            <p:custDataLst>
              <p:tags r:id="rId3"/>
            </p:custDataLst>
          </p:nvPr>
        </p:nvSpPr>
        <p:spPr/>
        <p:txBody>
          <a:bodyPr/>
          <a:p>
            <a:fld id="{5592522B-0F24-4480-B9DD-A9474A6880D6}" type="datetimeFigureOut">
              <a:rPr altLang="en-US" lang="zh-CN" smtClean="0"/>
            </a:fld>
            <a:endParaRPr altLang="en-US" lang="zh-CN"/>
          </a:p>
        </p:txBody>
      </p:sp>
      <p:sp>
        <p:nvSpPr>
          <p:cNvPr id="1048798" name="页脚占位符 7"/>
          <p:cNvSpPr>
            <a:spLocks noGrp="1"/>
          </p:cNvSpPr>
          <p:nvPr>
            <p:ph type="ftr" sz="quarter" idx="11"/>
            <p:custDataLst>
              <p:tags r:id="rId4"/>
            </p:custDataLst>
          </p:nvPr>
        </p:nvSpPr>
        <p:spPr/>
        <p:txBody>
          <a:bodyPr/>
          <a:p>
            <a:endParaRPr altLang="en-US" lang="zh-CN"/>
          </a:p>
        </p:txBody>
      </p:sp>
      <p:sp>
        <p:nvSpPr>
          <p:cNvPr id="1048800" name="灯片编号占位符 8"/>
          <p:cNvSpPr>
            <a:spLocks noGrp="1"/>
          </p:cNvSpPr>
          <p:nvPr>
            <p:ph type="sldNum" sz="quarter" idx="12"/>
            <p:custDataLst>
              <p:tags r:id="rId5"/>
            </p:custDataLst>
          </p:nvPr>
        </p:nvSpPr>
        <p:spPr/>
        <p:txBody>
          <a:bodyPr/>
          <a:p>
            <a:fld id="{BE5F26B5-172A-4DC2-B0B7-181CFC56B87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showMasterSp="0" userDrawn="1">
  <p:cSld name="末尾幻灯片">
    <p:spTree>
      <p:nvGrpSpPr>
        <p:cNvPr id="57" name=""/>
        <p:cNvGrpSpPr/>
        <p:nvPr/>
      </p:nvGrpSpPr>
      <p:grpSpPr>
        <a:xfrm>
          <a:off x="0" y="0"/>
          <a:ext cx="0" cy="0"/>
          <a:chOff x="0" y="0"/>
          <a:chExt cx="0" cy="0"/>
        </a:xfrm>
      </p:grpSpPr>
      <p:pic>
        <p:nvPicPr>
          <p:cNvPr id="2097167" name="图片 6" descr="E:\【自产】\10.PPT\2023\精品模板\7.19\VCG2113846105531-01.pngVCG2113846105531-01"/>
          <p:cNvPicPr>
            <a:picLocks noChangeAspect="1"/>
          </p:cNvPicPr>
          <p:nvPr userDrawn="1">
            <p:custDataLst>
              <p:tags r:id="rId1"/>
            </p:custDataLst>
          </p:nvPr>
        </p:nvPicPr>
        <p:blipFill>
          <a:blip xmlns:r="http://schemas.openxmlformats.org/officeDocument/2006/relationships" r:embed="rId2"/>
          <a:srcRect l="194" r="194"/>
          <a:stretch>
            <a:fillRect/>
          </a:stretch>
        </p:blipFill>
        <p:spPr>
          <a:xfrm>
            <a:off x="0" y="10160"/>
            <a:ext cx="12191365" cy="6859270"/>
          </a:xfrm>
          <a:prstGeom prst="rect"/>
        </p:spPr>
      </p:pic>
      <p:sp>
        <p:nvSpPr>
          <p:cNvPr id="1048802" name="矩形 9"/>
          <p:cNvSpPr/>
          <p:nvPr userDrawn="1">
            <p:custDataLst>
              <p:tags r:id="rId3"/>
            </p:custDataLst>
          </p:nvPr>
        </p:nvSpPr>
        <p:spPr>
          <a:xfrm>
            <a:off x="8694420" y="0"/>
            <a:ext cx="2320290" cy="3797300"/>
          </a:xfrm>
          <a:prstGeom prst="rect"/>
          <a:gradFill>
            <a:gsLst>
              <a:gs pos="0">
                <a:schemeClr val="accent1"/>
              </a:gs>
              <a:gs pos="28000">
                <a:schemeClr val="accent2"/>
              </a:gs>
              <a:gs pos="100000">
                <a:schemeClr val="accent2">
                  <a:alpha val="0"/>
                </a:schemeClr>
              </a:gs>
            </a:gsLst>
            <a:lin ang="54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pic>
        <p:nvPicPr>
          <p:cNvPr id="2097169" name="图片 11" descr="资源 1@4x-8"/>
          <p:cNvPicPr>
            <a:picLocks noChangeAspect="1"/>
          </p:cNvPicPr>
          <p:nvPr userDrawn="1">
            <p:custDataLst>
              <p:tags r:id="rId4"/>
            </p:custDataLst>
          </p:nvPr>
        </p:nvPicPr>
        <p:blipFill>
          <a:blip xmlns:r="http://schemas.openxmlformats.org/officeDocument/2006/relationships" r:embed="rId5"/>
          <a:srcRect r="14083"/>
          <a:stretch>
            <a:fillRect/>
          </a:stretch>
        </p:blipFill>
        <p:spPr>
          <a:xfrm>
            <a:off x="6154420" y="1827530"/>
            <a:ext cx="6037580" cy="5030470"/>
          </a:xfrm>
          <a:prstGeom prst="rect"/>
        </p:spPr>
      </p:pic>
      <p:sp>
        <p:nvSpPr>
          <p:cNvPr id="1048804" name="椭圆 13"/>
          <p:cNvSpPr/>
          <p:nvPr userDrawn="1">
            <p:custDataLst>
              <p:tags r:id="rId6"/>
            </p:custDataLst>
          </p:nvPr>
        </p:nvSpPr>
        <p:spPr>
          <a:xfrm>
            <a:off x="559435" y="5047615"/>
            <a:ext cx="397510" cy="397510"/>
          </a:xfrm>
          <a:prstGeom prst="ellipse"/>
          <a:gradFill>
            <a:gsLst>
              <a:gs pos="0">
                <a:schemeClr val="accent1"/>
              </a:gs>
              <a:gs pos="19000">
                <a:schemeClr val="accent2">
                  <a:alpha val="95000"/>
                </a:schemeClr>
              </a:gs>
              <a:gs pos="100000">
                <a:schemeClr val="accent2">
                  <a:alpha val="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8806" name="等腰三角形 14"/>
          <p:cNvSpPr/>
          <p:nvPr userDrawn="1">
            <p:custDataLst>
              <p:tags r:id="rId7"/>
            </p:custDataLst>
          </p:nvPr>
        </p:nvSpPr>
        <p:spPr>
          <a:xfrm rot="5400000">
            <a:off x="701675" y="5207635"/>
            <a:ext cx="113665" cy="77470"/>
          </a:xfrm>
          <a:prstGeom prst="triangle"/>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cxnSp>
        <p:nvCxnSpPr>
          <p:cNvPr id="3145733" name="直接连接符 15"/>
          <p:cNvCxnSpPr>
            <a:cxnSpLocks/>
          </p:cNvCxnSpPr>
          <p:nvPr userDrawn="1">
            <p:custDataLst>
              <p:tags r:id="rId8"/>
            </p:custDataLst>
          </p:nvPr>
        </p:nvCxnSpPr>
        <p:spPr>
          <a:xfrm flipH="1" flipV="1">
            <a:off x="1142365" y="5462270"/>
            <a:ext cx="1853565" cy="635"/>
          </a:xfrm>
          <a:prstGeom prst="line"/>
          <a:ln w="38100" cap="rnd">
            <a:gradFill>
              <a:gsLst>
                <a:gs pos="24000">
                  <a:schemeClr val="accent2">
                    <a:alpha val="5000"/>
                  </a:schemeClr>
                </a:gs>
                <a:gs pos="88000">
                  <a:schemeClr val="accent2">
                    <a:alpha val="95000"/>
                  </a:schemeClr>
                </a:gs>
                <a:gs pos="100000">
                  <a:schemeClr val="accent1"/>
                </a:gs>
              </a:gsLst>
              <a:lin ang="0" scaled="0"/>
            </a:gradFill>
          </a:ln>
        </p:spPr>
        <p:style>
          <a:lnRef idx="1">
            <a:schemeClr val="accent1"/>
          </a:lnRef>
          <a:fillRef idx="0">
            <a:schemeClr val="accent1"/>
          </a:fillRef>
          <a:effectRef idx="0">
            <a:schemeClr val="accent1"/>
          </a:effectRef>
          <a:fontRef idx="minor">
            <a:schemeClr val="tx1"/>
          </a:fontRef>
        </p:style>
      </p:cxnSp>
      <p:sp>
        <p:nvSpPr>
          <p:cNvPr id="1048808" name="标题 1"/>
          <p:cNvSpPr>
            <a:spLocks noGrp="1"/>
          </p:cNvSpPr>
          <p:nvPr userDrawn="1">
            <p:ph type="ctrTitle" hasCustomPrompt="1"/>
            <p:custDataLst>
              <p:tags r:id="rId9"/>
            </p:custDataLst>
          </p:nvPr>
        </p:nvSpPr>
        <p:spPr>
          <a:xfrm>
            <a:off x="556847" y="1878506"/>
            <a:ext cx="6544993" cy="1800000"/>
          </a:xfrm>
        </p:spPr>
        <p:txBody>
          <a:bodyPr anchor="b"/>
          <a:lstStyle>
            <a:lvl1pPr algn="l">
              <a:lnSpc>
                <a:spcPct val="100000"/>
              </a:lnSpc>
              <a:defRPr sz="6000">
                <a:gradFill>
                  <a:gsLst>
                    <a:gs pos="0">
                      <a:schemeClr val="tx1"/>
                    </a:gs>
                    <a:gs pos="70000">
                      <a:schemeClr val="tx1"/>
                    </a:gs>
                    <a:gs pos="100000">
                      <a:schemeClr val="tx1">
                        <a:alpha val="50000"/>
                      </a:schemeClr>
                    </a:gs>
                  </a:gsLst>
                  <a:lin ang="2700000" scaled="0"/>
                </a:gradFill>
              </a:defRPr>
            </a:lvl1pPr>
          </a:lstStyle>
          <a:p>
            <a:r>
              <a:rPr altLang="en-US" dirty="0" lang="zh-CN"/>
              <a:t>单击编辑母版标题</a:t>
            </a:r>
            <a:endParaRPr altLang="en-US" dirty="0" lang="zh-CN"/>
          </a:p>
        </p:txBody>
      </p:sp>
      <p:sp>
        <p:nvSpPr>
          <p:cNvPr id="1048810" name="副标题 2"/>
          <p:cNvSpPr>
            <a:spLocks noGrp="1"/>
          </p:cNvSpPr>
          <p:nvPr userDrawn="1">
            <p:ph type="subTitle" idx="1"/>
            <p:custDataLst>
              <p:tags r:id="rId10"/>
            </p:custDataLst>
          </p:nvPr>
        </p:nvSpPr>
        <p:spPr>
          <a:xfrm>
            <a:off x="556847" y="3822506"/>
            <a:ext cx="6544993" cy="972000"/>
          </a:xfrm>
        </p:spPr>
        <p:txBody>
          <a:bodyPr lIns="72000">
            <a:normAutofit/>
          </a:bodyPr>
          <a:lstStyle>
            <a:lvl1pPr algn="l" indent="0" marL="0">
              <a:lnSpc>
                <a:spcPct val="100000"/>
              </a:lnSpc>
              <a:buNone/>
              <a:defRPr sz="1800">
                <a:gradFill>
                  <a:gsLst>
                    <a:gs pos="0">
                      <a:schemeClr val="accent1"/>
                    </a:gs>
                    <a:gs pos="70000">
                      <a:schemeClr val="accent2">
                        <a:alpha val="70000"/>
                      </a:schemeClr>
                    </a:gs>
                    <a:gs pos="100000">
                      <a:schemeClr val="accent2">
                        <a:alpha val="15000"/>
                      </a:schemeClr>
                    </a:gs>
                  </a:gsLst>
                  <a:lin ang="0" scaled="0"/>
                </a:gradFill>
              </a:defRPr>
            </a:lvl1pPr>
            <a:lvl2pPr algn="ctr" indent="0" marL="457200">
              <a:buNone/>
              <a:defRPr sz="2000"/>
            </a:lvl2pPr>
            <a:lvl3pPr algn="ctr" indent="0" marL="914400">
              <a:buNone/>
              <a:defRPr sz="1800"/>
            </a:lvl3pPr>
            <a:lvl4pPr algn="ctr" indent="0" marL="1371600">
              <a:buNone/>
              <a:defRPr sz="1600"/>
            </a:lvl4pPr>
            <a:lvl5pPr algn="ctr" indent="0" marL="1828800">
              <a:buNone/>
              <a:defRPr sz="1600"/>
            </a:lvl5pPr>
            <a:lvl6pPr algn="ctr" indent="0" marL="2286000">
              <a:buNone/>
              <a:defRPr sz="1600"/>
            </a:lvl6pPr>
            <a:lvl7pPr algn="ctr" indent="0" marL="2743200">
              <a:buNone/>
              <a:defRPr sz="1600"/>
            </a:lvl7pPr>
            <a:lvl8pPr algn="ctr" indent="0" marL="3200400">
              <a:buNone/>
              <a:defRPr sz="1600"/>
            </a:lvl8pPr>
            <a:lvl9pPr algn="ctr" indent="0" marL="3657600">
              <a:buNone/>
              <a:defRPr sz="1600"/>
            </a:lvl9pPr>
          </a:lstStyle>
          <a:p>
            <a:r>
              <a:rPr altLang="en-US" dirty="0" lang="zh-CN"/>
              <a:t>单击此处编辑母版副标题样式</a:t>
            </a:r>
            <a:endParaRPr altLang="en-US" dirty="0" lang="zh-CN"/>
          </a:p>
        </p:txBody>
      </p:sp>
      <p:sp>
        <p:nvSpPr>
          <p:cNvPr id="1048812" name="日期占位符 3"/>
          <p:cNvSpPr>
            <a:spLocks noGrp="1"/>
          </p:cNvSpPr>
          <p:nvPr userDrawn="1">
            <p:ph type="dt" sz="half" idx="10"/>
            <p:custDataLst>
              <p:tags r:id="rId11"/>
            </p:custDataLst>
          </p:nvPr>
        </p:nvSpPr>
        <p:spPr/>
        <p:txBody>
          <a:bodyPr/>
          <a:p>
            <a:fld id="{5592522B-0F24-4480-B9DD-A9474A6880D6}" type="datetimeFigureOut">
              <a:rPr altLang="en-US" lang="zh-CN" smtClean="0"/>
            </a:fld>
            <a:endParaRPr altLang="en-US" lang="zh-CN"/>
          </a:p>
        </p:txBody>
      </p:sp>
      <p:sp>
        <p:nvSpPr>
          <p:cNvPr id="1048814" name="页脚占位符 4"/>
          <p:cNvSpPr>
            <a:spLocks noGrp="1"/>
          </p:cNvSpPr>
          <p:nvPr userDrawn="1">
            <p:ph type="ftr" sz="quarter" idx="11"/>
            <p:custDataLst>
              <p:tags r:id="rId12"/>
            </p:custDataLst>
          </p:nvPr>
        </p:nvSpPr>
        <p:spPr/>
        <p:txBody>
          <a:bodyPr/>
          <a:p>
            <a:endParaRPr altLang="en-US" lang="zh-CN"/>
          </a:p>
        </p:txBody>
      </p:sp>
      <p:sp>
        <p:nvSpPr>
          <p:cNvPr id="1048816" name="灯片编号占位符 5"/>
          <p:cNvSpPr>
            <a:spLocks noGrp="1"/>
          </p:cNvSpPr>
          <p:nvPr userDrawn="1">
            <p:ph type="sldNum" sz="quarter" idx="12"/>
            <p:custDataLst>
              <p:tags r:id="rId13"/>
            </p:custDataLst>
          </p:nvPr>
        </p:nvSpPr>
        <p:spPr>
          <a:xfrm>
            <a:off x="8610600" y="6356350"/>
            <a:ext cx="2743200" cy="365125"/>
          </a:xfrm>
        </p:spPr>
        <p:txBody>
          <a:bodyPr/>
          <a:p>
            <a:fld id="{BE5F26B5-172A-4DC2-B0B7-181CFC56B87C}" type="slidenum">
              <a:rPr altLang="en-US" lang="zh-CN" smtClean="0"/>
            </a:fld>
            <a:endParaRPr altLang="en-US" lang="zh-CN"/>
          </a:p>
        </p:txBody>
      </p:sp>
      <p:sp>
        <p:nvSpPr>
          <p:cNvPr id="1048818" name="文本占位符 23"/>
          <p:cNvSpPr>
            <a:spLocks noGrp="1"/>
          </p:cNvSpPr>
          <p:nvPr userDrawn="1">
            <p:ph type="body" sz="quarter" idx="17" hasCustomPrompt="1"/>
            <p:custDataLst>
              <p:tags r:id="rId14"/>
            </p:custDataLst>
          </p:nvPr>
        </p:nvSpPr>
        <p:spPr>
          <a:xfrm>
            <a:off x="1207998" y="4931031"/>
            <a:ext cx="5893842" cy="504000"/>
          </a:xfrm>
        </p:spPr>
        <p:txBody>
          <a:bodyPr anchor="ctr">
            <a:normAutofit/>
          </a:bodyPr>
          <a:lstStyle>
            <a:lvl1pPr algn="l" indent="0" marL="0">
              <a:lnSpc>
                <a:spcPct val="100000"/>
              </a:lnSpc>
              <a:buNone/>
              <a:defRPr b="1" sz="2000">
                <a:solidFill>
                  <a:schemeClr val="tx1"/>
                </a:solidFill>
              </a:defRPr>
            </a:lvl1pPr>
          </a:lstStyle>
          <a:p>
            <a:pPr lvl="0"/>
            <a:r>
              <a:rPr altLang="en-US" dirty="0" lang="zh-CN"/>
              <a:t>署名占位符</a:t>
            </a:r>
            <a:endParaRPr altLang="en-US" dirty="0" lang="zh-CN"/>
          </a:p>
        </p:txBody>
      </p:sp>
      <p:sp>
        <p:nvSpPr>
          <p:cNvPr id="1048820" name="文本占位符 9"/>
          <p:cNvSpPr>
            <a:spLocks noGrp="1"/>
          </p:cNvSpPr>
          <p:nvPr userDrawn="1">
            <p:ph type="body" sz="quarter" idx="13" hasCustomPrompt="1"/>
            <p:custDataLst>
              <p:tags r:id="rId15"/>
            </p:custDataLst>
          </p:nvPr>
        </p:nvSpPr>
        <p:spPr>
          <a:xfrm>
            <a:off x="533399" y="468000"/>
            <a:ext cx="6568441" cy="504000"/>
          </a:xfrm>
        </p:spPr>
        <p:txBody>
          <a:bodyPr anchor="ctr">
            <a:normAutofit/>
          </a:bodyPr>
          <a:lstStyle>
            <a:lvl1pPr indent="0" marL="0">
              <a:lnSpc>
                <a:spcPct val="100000"/>
              </a:lnSpc>
              <a:buNone/>
              <a:defRPr b="1" sz="1100">
                <a:gradFill>
                  <a:gsLst>
                    <a:gs pos="0">
                      <a:schemeClr val="accent1"/>
                    </a:gs>
                    <a:gs pos="30000">
                      <a:schemeClr val="accent2">
                        <a:alpha val="95000"/>
                      </a:schemeClr>
                    </a:gs>
                    <a:gs pos="100000">
                      <a:schemeClr val="accent2">
                        <a:alpha val="50000"/>
                      </a:schemeClr>
                    </a:gs>
                  </a:gsLst>
                  <a:lin ang="2700000" scaled="0"/>
                </a:gradFill>
              </a:defRPr>
            </a:lvl1pPr>
          </a:lstStyle>
          <a:p>
            <a:pPr lvl="0"/>
            <a:r>
              <a:rPr altLang="en-US" dirty="0" lang="zh-CN"/>
              <a:t>公司名占位符</a:t>
            </a:r>
            <a:endParaRPr altLang="en-US" dirty="0" lang="zh-CN"/>
          </a:p>
        </p:txBody>
      </p:sp>
      <p:grpSp>
        <p:nvGrpSpPr>
          <p:cNvPr id="59" name="组合 17"/>
          <p:cNvGrpSpPr/>
          <p:nvPr userDrawn="1">
            <p:custDataLst>
              <p:tags r:id="rId16"/>
            </p:custDataLst>
          </p:nvPr>
        </p:nvGrpSpPr>
        <p:grpSpPr>
          <a:xfrm>
            <a:off x="568960" y="2239645"/>
            <a:ext cx="1212850" cy="180340"/>
            <a:chOff x="930" y="1845"/>
            <a:chExt cx="1709" cy="254"/>
          </a:xfrm>
          <a:gradFill>
            <a:gsLst>
              <a:gs pos="0">
                <a:schemeClr val="accent1"/>
              </a:gs>
              <a:gs pos="25000">
                <a:schemeClr val="accent2"/>
              </a:gs>
              <a:gs pos="100000">
                <a:schemeClr val="accent2">
                  <a:alpha val="70000"/>
                </a:schemeClr>
              </a:gs>
            </a:gsLst>
            <a:lin ang="0" scaled="0"/>
          </a:gradFill>
        </p:grpSpPr>
        <p:sp>
          <p:nvSpPr>
            <p:cNvPr id="1048822" name="平行四边形 19"/>
            <p:cNvSpPr/>
            <p:nvPr>
              <p:custDataLst>
                <p:tags r:id="rId17"/>
              </p:custDataLst>
            </p:nvPr>
          </p:nvSpPr>
          <p:spPr>
            <a:xfrm>
              <a:off x="930" y="1845"/>
              <a:ext cx="285" cy="255"/>
            </a:xfrm>
            <a:prstGeom prst="parallelogram">
              <a:avLst>
                <a:gd name="adj" fmla="val 32941"/>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lt1"/>
                </a:solidFill>
                <a:cs typeface="微软雅黑" panose="020B0503020204020204" charset="-122"/>
              </a:endParaRPr>
            </a:p>
          </p:txBody>
        </p:sp>
        <p:sp>
          <p:nvSpPr>
            <p:cNvPr id="1048824" name="平行四边形 20"/>
            <p:cNvSpPr/>
            <p:nvPr>
              <p:custDataLst>
                <p:tags r:id="rId18"/>
              </p:custDataLst>
            </p:nvPr>
          </p:nvSpPr>
          <p:spPr>
            <a:xfrm>
              <a:off x="1215" y="1845"/>
              <a:ext cx="285" cy="255"/>
            </a:xfrm>
            <a:prstGeom prst="parallelogram">
              <a:avLst>
                <a:gd name="adj" fmla="val 32941"/>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lt1"/>
                </a:solidFill>
                <a:cs typeface="微软雅黑" panose="020B0503020204020204" charset="-122"/>
              </a:endParaRPr>
            </a:p>
          </p:txBody>
        </p:sp>
        <p:sp>
          <p:nvSpPr>
            <p:cNvPr id="1048826" name="平行四边形 21"/>
            <p:cNvSpPr/>
            <p:nvPr>
              <p:custDataLst>
                <p:tags r:id="rId19"/>
              </p:custDataLst>
            </p:nvPr>
          </p:nvSpPr>
          <p:spPr>
            <a:xfrm>
              <a:off x="1500" y="1845"/>
              <a:ext cx="285" cy="255"/>
            </a:xfrm>
            <a:prstGeom prst="parallelogram">
              <a:avLst>
                <a:gd name="adj" fmla="val 32941"/>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lt1"/>
                </a:solidFill>
                <a:cs typeface="微软雅黑" panose="020B0503020204020204" charset="-122"/>
              </a:endParaRPr>
            </a:p>
          </p:txBody>
        </p:sp>
        <p:sp>
          <p:nvSpPr>
            <p:cNvPr id="1048828" name="平行四边形 22"/>
            <p:cNvSpPr/>
            <p:nvPr>
              <p:custDataLst>
                <p:tags r:id="rId20"/>
              </p:custDataLst>
            </p:nvPr>
          </p:nvSpPr>
          <p:spPr>
            <a:xfrm>
              <a:off x="1785" y="1845"/>
              <a:ext cx="285" cy="255"/>
            </a:xfrm>
            <a:prstGeom prst="parallelogram">
              <a:avLst>
                <a:gd name="adj" fmla="val 32941"/>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lt1"/>
                </a:solidFill>
                <a:cs typeface="微软雅黑" panose="020B0503020204020204" charset="-122"/>
              </a:endParaRPr>
            </a:p>
          </p:txBody>
        </p:sp>
        <p:sp>
          <p:nvSpPr>
            <p:cNvPr id="1048830" name="平行四边形 23"/>
            <p:cNvSpPr/>
            <p:nvPr>
              <p:custDataLst>
                <p:tags r:id="rId21"/>
              </p:custDataLst>
            </p:nvPr>
          </p:nvSpPr>
          <p:spPr>
            <a:xfrm>
              <a:off x="2070" y="1845"/>
              <a:ext cx="285" cy="255"/>
            </a:xfrm>
            <a:prstGeom prst="parallelogram">
              <a:avLst>
                <a:gd name="adj" fmla="val 32941"/>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solidFill>
                  <a:schemeClr val="lt1"/>
                </a:solidFill>
                <a:cs typeface="微软雅黑" panose="020B0503020204020204" charset="-122"/>
              </a:endParaRPr>
            </a:p>
          </p:txBody>
        </p:sp>
        <p:sp>
          <p:nvSpPr>
            <p:cNvPr id="1048832" name="平行四边形 24"/>
            <p:cNvSpPr/>
            <p:nvPr>
              <p:custDataLst>
                <p:tags r:id="rId22"/>
              </p:custDataLst>
            </p:nvPr>
          </p:nvSpPr>
          <p:spPr>
            <a:xfrm>
              <a:off x="2355" y="1845"/>
              <a:ext cx="285" cy="255"/>
            </a:xfrm>
            <a:prstGeom prst="parallelogram">
              <a:avLst>
                <a:gd name="adj" fmla="val 32941"/>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lt1"/>
                </a:solidFill>
                <a:cs typeface="微软雅黑" panose="020B0503020204020204" charset="-122"/>
              </a:endParaRPr>
            </a:p>
          </p:txBody>
        </p:sp>
      </p:grpSp>
      <p:cxnSp>
        <p:nvCxnSpPr>
          <p:cNvPr id="3145735" name="直接连接符 18"/>
          <p:cNvCxnSpPr>
            <a:cxnSpLocks/>
          </p:cNvCxnSpPr>
          <p:nvPr userDrawn="1">
            <p:custDataLst>
              <p:tags r:id="rId23"/>
            </p:custDataLst>
          </p:nvPr>
        </p:nvCxnSpPr>
        <p:spPr>
          <a:xfrm>
            <a:off x="1721485" y="2413000"/>
            <a:ext cx="1744980" cy="0"/>
          </a:xfrm>
          <a:prstGeom prst="line"/>
          <a:gradFill>
            <a:gsLst>
              <a:gs pos="0">
                <a:schemeClr val="accent1"/>
              </a:gs>
              <a:gs pos="25000">
                <a:schemeClr val="accent2"/>
              </a:gs>
              <a:gs pos="100000">
                <a:schemeClr val="accent2">
                  <a:alpha val="70000"/>
                </a:schemeClr>
              </a:gs>
            </a:gsLst>
            <a:lin ang="0" scaled="0"/>
          </a:gradFill>
          <a:ln w="12700">
            <a:gradFill>
              <a:gsLst>
                <a:gs pos="0">
                  <a:schemeClr val="accent2">
                    <a:alpha val="70000"/>
                  </a:schemeClr>
                </a:gs>
                <a:gs pos="85000">
                  <a:schemeClr val="accent2">
                    <a:alpha val="5000"/>
                  </a:schemeClr>
                </a:gs>
              </a:gsLst>
              <a:lin ang="0" scaled="1"/>
            </a:gradFill>
          </a:ln>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 Id="rId9" Type="http://schemas.openxmlformats.org/officeDocument/2006/relationships/slideLayout" Target="../slideLayouts/slideLayout20.xml"/><Relationship Id="rId10" Type="http://schemas.openxmlformats.org/officeDocument/2006/relationships/slideLayout" Target="../slideLayouts/slideLayout21.xml"/><Relationship Id="rId11" Type="http://schemas.openxmlformats.org/officeDocument/2006/relationships/slideLayout" Target="../slideLayouts/slideLayout22.xml"/><Relationship Id="rId12" Type="http://schemas.openxmlformats.org/officeDocument/2006/relationships/tags" Target="../tags/tag97.xml"/><Relationship Id="rId13" Type="http://schemas.openxmlformats.org/officeDocument/2006/relationships/tags" Target="../tags/tag98.xml"/><Relationship Id="rId14" Type="http://schemas.openxmlformats.org/officeDocument/2006/relationships/tags" Target="../tags/tag99.xml"/><Relationship Id="rId15" Type="http://schemas.openxmlformats.org/officeDocument/2006/relationships/tags" Target="../tags/tag100.xml"/><Relationship Id="rId16" Type="http://schemas.openxmlformats.org/officeDocument/2006/relationships/tags" Target="../tags/tag101.xml"/><Relationship Id="rId17" Type="http://schemas.openxmlformats.org/officeDocument/2006/relationships/tags" Target="../tags/tag102.xml"/><Relationship Id="rId18" Type="http://schemas.openxmlformats.org/officeDocument/2006/relationships/tags" Target="../tags/tag103.xml"/><Relationship Id="rId19" Type="http://schemas.openxmlformats.org/officeDocument/2006/relationships/tags" Target="../tags/tag104.xml"/><Relationship Id="rId20"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2" name=""/>
        <p:cNvGrpSpPr/>
        <p:nvPr/>
      </p:nvGrpSpPr>
      <p:grpSpPr>
        <a:xfrm>
          <a:off x="0" y="0"/>
          <a:ext cx="0" cy="0"/>
          <a:chOff x="0" y="0"/>
          <a:chExt cx="0" cy="0"/>
        </a:xfrm>
      </p:grpSpPr>
      <p:sp>
        <p:nvSpPr>
          <p:cNvPr id="1048576" name="Title Placeholder 1"/>
          <p:cNvSpPr>
            <a:spLocks noGrp="1"/>
          </p:cNvSpPr>
          <p:nvPr>
            <p:ph type="title"/>
          </p:nvPr>
        </p:nvSpPr>
        <p:spPr>
          <a:xfrm>
            <a:off x="838200" y="365126"/>
            <a:ext cx="10515600" cy="1325563"/>
          </a:xfrm>
          <a:prstGeom prst="rect"/>
        </p:spPr>
        <p:txBody>
          <a:bodyPr anchor="ctr" bIns="45720" lIns="91440" rIns="91440" rtlCol="0" tIns="45720" vert="horz">
            <a:normAutofit/>
          </a:bodyPr>
          <a:p>
            <a:r>
              <a:rPr altLang="en-US" lang="zh-CN" smtClean="0"/>
              <a:t>单击此处编辑母版标题样式</a:t>
            </a:r>
            <a:endParaRPr dirty="0" lang="en-US"/>
          </a:p>
        </p:txBody>
      </p:sp>
      <p:sp>
        <p:nvSpPr>
          <p:cNvPr id="1048577" name="Text Placeholder 2"/>
          <p:cNvSpPr>
            <a:spLocks noGrp="1"/>
          </p:cNvSpPr>
          <p:nvPr>
            <p:ph type="body" idx="1"/>
          </p:nvPr>
        </p:nvSpPr>
        <p:spPr>
          <a:xfrm>
            <a:off x="838200" y="1825625"/>
            <a:ext cx="10515600" cy="4351338"/>
          </a:xfrm>
          <a:prstGeom prst="rect"/>
        </p:spPr>
        <p:txBody>
          <a:bodyPr bIns="45720" lIns="91440" rIns="91440" rtlCol="0" tIns="45720" vert="horz">
            <a:normAutofit/>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78" name="Date Placeholder 3"/>
          <p:cNvSpPr>
            <a:spLocks noGrp="1"/>
          </p:cNvSpPr>
          <p:nvPr>
            <p:ph type="dt" sz="half" idx="2"/>
          </p:nvPr>
        </p:nvSpPr>
        <p:spPr>
          <a:xfrm>
            <a:off x="838200" y="6356351"/>
            <a:ext cx="2743200" cy="365125"/>
          </a:xfrm>
          <a:prstGeom prst="rect"/>
        </p:spPr>
        <p:txBody>
          <a:bodyPr anchor="ctr" bIns="45720" lIns="91440" rIns="91440" rtlCol="0" tIns="45720" vert="horz"/>
          <a:lstStyle>
            <a:lvl1pPr algn="l">
              <a:defRPr sz="1200">
                <a:solidFill>
                  <a:schemeClr val="tx1">
                    <a:tint val="75000"/>
                  </a:schemeClr>
                </a:solidFill>
              </a:defRPr>
            </a:lvl1pPr>
          </a:lstStyle>
          <a:p>
            <a:fld id="{E335F522-6256-461E-A79F-4037A6D0C8F9}" type="datetimeFigureOut">
              <a:rPr altLang="en-US" lang="zh-CN" smtClean="0"/>
            </a:fld>
            <a:endParaRPr altLang="en-US" lang="zh-CN"/>
          </a:p>
        </p:txBody>
      </p:sp>
      <p:sp>
        <p:nvSpPr>
          <p:cNvPr id="1048579" name="Footer Placeholder 4"/>
          <p:cNvSpPr>
            <a:spLocks noGrp="1"/>
          </p:cNvSpPr>
          <p:nvPr>
            <p:ph type="ftr" sz="quarter" idx="3"/>
          </p:nvPr>
        </p:nvSpPr>
        <p:spPr>
          <a:xfrm>
            <a:off x="4038600" y="6356351"/>
            <a:ext cx="4114800" cy="365125"/>
          </a:xfrm>
          <a:prstGeom prst="rect"/>
        </p:spPr>
        <p:txBody>
          <a:bodyPr anchor="ctr" bIns="45720" lIns="91440" rIns="91440" rtlCol="0" tIns="45720" vert="horz"/>
          <a:lstStyle>
            <a:lvl1pPr algn="ctr">
              <a:defRPr sz="1200">
                <a:solidFill>
                  <a:schemeClr val="tx1">
                    <a:tint val="75000"/>
                  </a:schemeClr>
                </a:solidFill>
              </a:defRPr>
            </a:lvl1pPr>
          </a:lstStyle>
          <a:p>
            <a:endParaRPr altLang="en-US" lang="zh-CN"/>
          </a:p>
        </p:txBody>
      </p:sp>
      <p:sp>
        <p:nvSpPr>
          <p:cNvPr id="1048580" name="Slide Number Placeholder 5"/>
          <p:cNvSpPr>
            <a:spLocks noGrp="1"/>
          </p:cNvSpPr>
          <p:nvPr>
            <p:ph type="sldNum" sz="quarter" idx="4"/>
          </p:nvPr>
        </p:nvSpPr>
        <p:spPr>
          <a:xfrm>
            <a:off x="8610600" y="6356351"/>
            <a:ext cx="2743200" cy="365125"/>
          </a:xfrm>
          <a:prstGeom prst="rect"/>
        </p:spPr>
        <p:txBody>
          <a:bodyPr anchor="ctr" bIns="45720" lIns="91440" rIns="91440" rtlCol="0" tIns="45720" vert="horz"/>
          <a:lstStyle>
            <a:lvl1pPr algn="r">
              <a:defRPr sz="1200">
                <a:solidFill>
                  <a:schemeClr val="tx1">
                    <a:tint val="75000"/>
                  </a:schemeClr>
                </a:solidFill>
              </a:defRPr>
            </a:lvl1pPr>
          </a:lstStyle>
          <a:p>
            <a:fld id="{1C1A564D-84E6-4D0E-9D2B-1519760DAFCC}" type="slidenum">
              <a:rPr altLang="en-US" lang="zh-CN" smtClean="0"/>
            </a:fld>
            <a:endParaRPr altLang="en-US" lang="zh-CN"/>
          </a:p>
        </p:txBody>
      </p:sp>
    </p:spTree>
  </p:cSld>
  <p:clrMap accent1="accent1" accent2="accent2" accent3="accent3" accent4="accent4" accent5="accent5" accent6="accent6" bg1="lt1" bg2="lt2" tx1="dk1" tx2="dk2" hlink="hlink" folHlink="folHlink"/>
  <p:sldLayoutIdLst>
    <p:sldLayoutId id="2147486920" r:id="rId1"/>
    <p:sldLayoutId id="2147486921" r:id="rId2"/>
    <p:sldLayoutId id="2147486922" r:id="rId3"/>
    <p:sldLayoutId id="2147486923" r:id="rId4"/>
    <p:sldLayoutId id="2147486924" r:id="rId5"/>
    <p:sldLayoutId id="2147486925" r:id="rId6"/>
    <p:sldLayoutId id="2147486926" r:id="rId7"/>
    <p:sldLayoutId id="2147486927" r:id="rId8"/>
    <p:sldLayoutId id="2147486928" r:id="rId9"/>
    <p:sldLayoutId id="2147486929" r:id="rId10"/>
    <p:sldLayoutId id="2147486930" r:id="rId11"/>
  </p:sldLayoutIdLst>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txStyles>
    <p:titleStyle>
      <a:lvl1pPr algn="l" defTabSz="914400" eaLnBrk="1" hangingPunct="1" latinLnBrk="0" rtl="0">
        <a:lnSpc>
          <a:spcPct val="90000"/>
        </a:lnSpc>
        <a:spcBef>
          <a:spcPct val="0"/>
        </a:spcBef>
        <a:buNone/>
        <a:defRPr sz="4400" kern="1200">
          <a:solidFill>
            <a:schemeClr val="tx1"/>
          </a:solidFill>
          <a:latin typeface="+mj-lt"/>
          <a:ea typeface="+mj-ea"/>
          <a:cs typeface="+mj-cs"/>
        </a:defRPr>
      </a:lvl1pPr>
    </p:titleStyle>
    <p:bodyStyle>
      <a:lvl1pPr algn="l" defTabSz="914400" eaLnBrk="1" hangingPunct="1" indent="-228600" latinLnBrk="0" marL="228600" rtl="0">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algn="l" defTabSz="914400" eaLnBrk="1" hangingPunct="1" indent="-228600" latinLnBrk="0" marL="685800" rtl="0">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algn="l" defTabSz="914400" eaLnBrk="1" hangingPunct="1" indent="-228600" latinLnBrk="0" marL="1143000" rtl="0">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algn="l" defTabSz="914400" eaLnBrk="1" hangingPunct="1" indent="-228600" latinLnBrk="0" marL="1600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algn="l" defTabSz="914400" eaLnBrk="1" hangingPunct="1" indent="-228600" latinLnBrk="0" marL="20574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algn="l" defTabSz="914400" eaLnBrk="1" hangingPunct="1" indent="-228600" latinLnBrk="0" marL="25146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31" name=""/>
        <p:cNvGrpSpPr/>
        <p:nvPr/>
      </p:nvGrpSpPr>
      <p:grpSpPr>
        <a:xfrm>
          <a:off x="0" y="0"/>
          <a:ext cx="0" cy="0"/>
          <a:chOff x="0" y="0"/>
          <a:chExt cx="0" cy="0"/>
        </a:xfrm>
      </p:grpSpPr>
      <p:sp>
        <p:nvSpPr>
          <p:cNvPr id="1048656" name="矩形 7"/>
          <p:cNvSpPr/>
          <p:nvPr userDrawn="1">
            <p:custDataLst>
              <p:tags r:id="rId12"/>
            </p:custDataLst>
          </p:nvPr>
        </p:nvSpPr>
        <p:spPr>
          <a:xfrm>
            <a:off x="0" y="635"/>
            <a:ext cx="12192635" cy="6857365"/>
          </a:xfrm>
          <a:prstGeom prst="rect"/>
          <a:gradFill>
            <a:gsLst>
              <a:gs pos="18000">
                <a:schemeClr val="bg2"/>
              </a:gs>
              <a:gs pos="64000">
                <a:schemeClr val="bg2">
                  <a:lumMod val="90000"/>
                  <a:lumOff val="10000"/>
                  <a:alpha val="53000"/>
                </a:schemeClr>
              </a:gs>
              <a:gs pos="100000">
                <a:schemeClr val="bg2">
                  <a:lumMod val="90000"/>
                  <a:lumOff val="10000"/>
                </a:schemeClr>
              </a:gs>
            </a:gsLst>
            <a:lin ang="135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lvl="0"/>
            <a:endParaRPr altLang="en-US" lang="zh-CN"/>
          </a:p>
        </p:txBody>
      </p:sp>
      <p:sp>
        <p:nvSpPr>
          <p:cNvPr id="1048658" name="矩形 9"/>
          <p:cNvSpPr/>
          <p:nvPr userDrawn="1">
            <p:custDataLst>
              <p:tags r:id="rId13"/>
            </p:custDataLst>
          </p:nvPr>
        </p:nvSpPr>
        <p:spPr>
          <a:xfrm rot="16200000">
            <a:off x="2379345" y="-1689735"/>
            <a:ext cx="150495" cy="4907280"/>
          </a:xfrm>
          <a:prstGeom prst="rect"/>
          <a:gradFill>
            <a:gsLst>
              <a:gs pos="0">
                <a:schemeClr val="accent1"/>
              </a:gs>
              <a:gs pos="28000">
                <a:schemeClr val="accent2"/>
              </a:gs>
              <a:gs pos="100000">
                <a:schemeClr val="accent2">
                  <a:alpha val="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8660" name="标题占位符 1"/>
          <p:cNvSpPr>
            <a:spLocks noGrp="1"/>
          </p:cNvSpPr>
          <p:nvPr>
            <p:ph type="title"/>
            <p:custDataLst>
              <p:tags r:id="rId14"/>
            </p:custDataLst>
          </p:nvPr>
        </p:nvSpPr>
        <p:spPr>
          <a:xfrm>
            <a:off x="551935" y="136525"/>
            <a:ext cx="11088130" cy="864000"/>
          </a:xfrm>
          <a:prstGeom prst="rect"/>
        </p:spPr>
        <p:txBody>
          <a:bodyPr anchor="ctr" bIns="0" lIns="0" rIns="0" rtlCol="0" tIns="0" vert="horz">
            <a:normAutofit/>
          </a:bodyPr>
          <a:p>
            <a:r>
              <a:rPr altLang="en-US" dirty="0" lang="zh-CN"/>
              <a:t>单击此处编辑母版标题样式</a:t>
            </a:r>
            <a:endParaRPr altLang="en-US" dirty="0" lang="zh-CN"/>
          </a:p>
        </p:txBody>
      </p:sp>
      <p:sp>
        <p:nvSpPr>
          <p:cNvPr id="1048662" name="文本占位符 2"/>
          <p:cNvSpPr>
            <a:spLocks noGrp="1"/>
          </p:cNvSpPr>
          <p:nvPr>
            <p:ph type="body" idx="1"/>
            <p:custDataLst>
              <p:tags r:id="rId15"/>
            </p:custDataLst>
          </p:nvPr>
        </p:nvSpPr>
        <p:spPr>
          <a:xfrm>
            <a:off x="551935" y="1364400"/>
            <a:ext cx="11088130" cy="4813200"/>
          </a:xfrm>
          <a:prstGeom prst="rect"/>
        </p:spPr>
        <p:txBody>
          <a:bodyPr bIns="0" lIns="0" rIns="0" rtlCol="0" tIns="0" vert="horz">
            <a:normAutofit/>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664" name="日期占位符 3"/>
          <p:cNvSpPr>
            <a:spLocks noGrp="1"/>
          </p:cNvSpPr>
          <p:nvPr>
            <p:ph type="dt" sz="half" idx="2"/>
            <p:custDataLst>
              <p:tags r:id="rId16"/>
            </p:custDataLst>
          </p:nvPr>
        </p:nvSpPr>
        <p:spPr>
          <a:xfrm>
            <a:off x="838200" y="6356350"/>
            <a:ext cx="2743200" cy="365125"/>
          </a:xfrm>
          <a:prstGeom prst="rect"/>
        </p:spPr>
        <p:txBody>
          <a:bodyPr anchor="ctr" bIns="45720" lIns="91440" rIns="91440" rtlCol="0" tIns="45720" vert="horz"/>
          <a:lstStyle>
            <a:lvl1pPr algn="l">
              <a:defRPr sz="1200">
                <a:solidFill>
                  <a:schemeClr val="tx1">
                    <a:tint val="75000"/>
                  </a:schemeClr>
                </a:solidFill>
              </a:defRPr>
            </a:lvl1pPr>
          </a:lstStyle>
          <a:p>
            <a:fld id="{5592522B-0F24-4480-B9DD-A9474A6880D6}" type="datetimeFigureOut">
              <a:rPr altLang="en-US" lang="zh-CN" smtClean="0"/>
            </a:fld>
            <a:endParaRPr altLang="en-US" lang="zh-CN"/>
          </a:p>
        </p:txBody>
      </p:sp>
      <p:sp>
        <p:nvSpPr>
          <p:cNvPr id="1048666" name="页脚占位符 4"/>
          <p:cNvSpPr>
            <a:spLocks noGrp="1"/>
          </p:cNvSpPr>
          <p:nvPr>
            <p:ph type="ftr" sz="quarter" idx="3"/>
            <p:custDataLst>
              <p:tags r:id="rId17"/>
            </p:custDataLst>
          </p:nvPr>
        </p:nvSpPr>
        <p:spPr>
          <a:xfrm>
            <a:off x="4038600" y="6356350"/>
            <a:ext cx="4114800" cy="365125"/>
          </a:xfrm>
          <a:prstGeom prst="rect"/>
        </p:spPr>
        <p:txBody>
          <a:bodyPr anchor="ctr" bIns="45720" lIns="91440" rIns="91440" rtlCol="0" tIns="45720" vert="horz"/>
          <a:lstStyle>
            <a:lvl1pPr algn="ctr">
              <a:defRPr sz="1200">
                <a:solidFill>
                  <a:schemeClr val="tx1">
                    <a:tint val="75000"/>
                  </a:schemeClr>
                </a:solidFill>
              </a:defRPr>
            </a:lvl1pPr>
          </a:lstStyle>
          <a:p>
            <a:endParaRPr altLang="en-US" lang="zh-CN"/>
          </a:p>
        </p:txBody>
      </p:sp>
      <p:sp>
        <p:nvSpPr>
          <p:cNvPr id="1048668" name="灯片编号占位符 5"/>
          <p:cNvSpPr>
            <a:spLocks noGrp="1"/>
          </p:cNvSpPr>
          <p:nvPr>
            <p:ph type="sldNum" sz="quarter" idx="4"/>
            <p:custDataLst>
              <p:tags r:id="rId18"/>
            </p:custDataLst>
          </p:nvPr>
        </p:nvSpPr>
        <p:spPr>
          <a:xfrm>
            <a:off x="8610600" y="6356350"/>
            <a:ext cx="2743200" cy="365125"/>
          </a:xfrm>
          <a:prstGeom prst="rect"/>
        </p:spPr>
        <p:txBody>
          <a:bodyPr anchor="ctr" bIns="45720" lIns="91440" rIns="91440" rtlCol="0" tIns="45720" vert="horz"/>
          <a:lstStyle>
            <a:lvl1pPr algn="r">
              <a:defRPr sz="1200">
                <a:solidFill>
                  <a:schemeClr val="tx1">
                    <a:tint val="75000"/>
                  </a:schemeClr>
                </a:solidFill>
              </a:defRPr>
            </a:lvl1pPr>
          </a:lstStyle>
          <a:p>
            <a:fld id="{BE5F26B5-172A-4DC2-B0B7-181CFC56B87C}" type="slidenum">
              <a:rPr altLang="en-US" lang="zh-CN" smtClean="0"/>
            </a:fld>
            <a:endParaRPr altLang="en-US" lang="zh-CN"/>
          </a:p>
        </p:txBody>
      </p:sp>
      <p:sp>
        <p:nvSpPr>
          <p:cNvPr id="1048670" name="KSO_TEMPLATE" hidden="1"/>
          <p:cNvSpPr/>
          <p:nvPr userDrawn="1">
            <p:custDataLst>
              <p:tags r:id="rId19"/>
            </p:custDataLst>
          </p:nvPr>
        </p:nvSpPr>
        <p:spPr>
          <a:xfrm>
            <a:off x="0" y="0"/>
            <a:ext cx="0" cy="0"/>
          </a:xfrm>
          <a:prstGeom prst="rect"/>
          <a:gradFill>
            <a:gsLst>
              <a:gs pos="0">
                <a:schemeClr val="accent2">
                  <a:alpha val="80000"/>
                </a:schemeClr>
              </a:gs>
              <a:gs pos="48000">
                <a:schemeClr val="accent2">
                  <a:alpha val="70000"/>
                </a:schemeClr>
              </a:gs>
              <a:gs pos="100000">
                <a:schemeClr val="accent1"/>
              </a:gs>
            </a:gsLst>
            <a:lin ang="108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Tree>
  </p:cSld>
  <p:clrMap accent1="accent1" accent2="accent2" accent3="accent3" accent4="accent4" accent5="accent5" accent6="accent6" bg1="dk1" bg2="dk2" tx1="lt1" tx2="lt2" hlink="hlink" folHlink="folHlink"/>
  <p:sldLayoutIdLst>
    <p:sldLayoutId id="2147486957" r:id="rId1"/>
    <p:sldLayoutId id="2147486958" r:id="rId2"/>
    <p:sldLayoutId id="2147486959" r:id="rId3"/>
    <p:sldLayoutId id="2147486960" r:id="rId4"/>
    <p:sldLayoutId id="2147486961" r:id="rId5"/>
    <p:sldLayoutId id="2147486962" r:id="rId6"/>
    <p:sldLayoutId id="2147486963" r:id="rId7"/>
    <p:sldLayoutId id="2147486964" r:id="rId8"/>
    <p:sldLayoutId id="2147486965" r:id="rId9"/>
    <p:sldLayoutId id="2147486966" r:id="rId10"/>
    <p:sldLayoutId id="2147486967" r:id="rId11"/>
  </p:sldLayoutIdLst>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txStyles>
    <p:titleStyle>
      <a:lvl1pPr algn="l" defTabSz="914400" eaLnBrk="1" hangingPunct="1" latinLnBrk="0" rtl="0">
        <a:lnSpc>
          <a:spcPct val="100000"/>
        </a:lnSpc>
        <a:spcBef>
          <a:spcPct val="0"/>
        </a:spcBef>
        <a:buNone/>
        <a:defRPr b="1" sz="3000" kern="1200">
          <a:solidFill>
            <a:schemeClr val="tx1"/>
          </a:solidFill>
          <a:latin typeface="+mj-lt"/>
          <a:ea typeface="+mj-ea"/>
          <a:cs typeface="+mj-cs"/>
        </a:defRPr>
      </a:lvl1pPr>
    </p:titleStyle>
    <p:bodyStyle>
      <a:lvl1pPr algn="l" defTabSz="914400" eaLnBrk="1" hangingPunct="1" indent="-228600" latinLnBrk="0" marL="228600" rtl="0">
        <a:lnSpc>
          <a:spcPct val="130000"/>
        </a:lnSpc>
        <a:spcBef>
          <a:spcPts val="1000"/>
        </a:spcBef>
        <a:buFont typeface="Arial" panose="02080604020202020204" pitchFamily="34" charset="0"/>
        <a:buChar char="•"/>
        <a:defRPr sz="2400" kern="1200">
          <a:solidFill>
            <a:schemeClr val="tx1"/>
          </a:solidFill>
          <a:latin typeface="+mn-lt"/>
          <a:ea typeface="+mn-ea"/>
          <a:cs typeface="+mn-cs"/>
        </a:defRPr>
      </a:lvl1pPr>
      <a:lvl2pPr algn="l" defTabSz="914400" eaLnBrk="1" hangingPunct="1" indent="-206375" latinLnBrk="0" marL="538480" rtl="0">
        <a:lnSpc>
          <a:spcPct val="130000"/>
        </a:lnSpc>
        <a:spcBef>
          <a:spcPts val="0"/>
        </a:spcBef>
        <a:buFont typeface="Arial" panose="02080604020202020204" pitchFamily="34" charset="0"/>
        <a:buChar char="•"/>
        <a:defRPr sz="2000" kern="1200">
          <a:solidFill>
            <a:schemeClr val="tx1">
              <a:lumMod val="65000"/>
              <a:lumOff val="35000"/>
            </a:schemeClr>
          </a:solidFill>
          <a:latin typeface="+mn-lt"/>
          <a:ea typeface="+mn-ea"/>
          <a:cs typeface="+mn-cs"/>
        </a:defRPr>
      </a:lvl2pPr>
      <a:lvl3pPr algn="l" defTabSz="914400" eaLnBrk="1" hangingPunct="1" indent="-161925" latinLnBrk="0" marL="798830" rtl="0">
        <a:lnSpc>
          <a:spcPct val="130000"/>
        </a:lnSpc>
        <a:spcBef>
          <a:spcPts val="0"/>
        </a:spcBef>
        <a:buFont typeface="Arial" panose="02080604020202020204" pitchFamily="34" charset="0"/>
        <a:buChar char="•"/>
        <a:defRPr sz="1800" kern="1200">
          <a:solidFill>
            <a:schemeClr val="tx1">
              <a:lumMod val="65000"/>
              <a:lumOff val="35000"/>
            </a:schemeClr>
          </a:solidFill>
          <a:latin typeface="+mn-lt"/>
          <a:ea typeface="+mn-ea"/>
          <a:cs typeface="+mn-cs"/>
        </a:defRPr>
      </a:lvl3pPr>
      <a:lvl4pPr algn="l" defTabSz="914400" eaLnBrk="1" hangingPunct="1" indent="-149225" latinLnBrk="0" marL="1030605" rtl="0">
        <a:lnSpc>
          <a:spcPct val="130000"/>
        </a:lnSpc>
        <a:spcBef>
          <a:spcPts val="0"/>
        </a:spcBef>
        <a:buFont typeface="Arial" panose="02080604020202020204" pitchFamily="34" charset="0"/>
        <a:buChar char="•"/>
        <a:defRPr sz="1600" kern="1200">
          <a:solidFill>
            <a:schemeClr val="tx1">
              <a:lumMod val="65000"/>
              <a:lumOff val="35000"/>
            </a:schemeClr>
          </a:solidFill>
          <a:latin typeface="+mn-lt"/>
          <a:ea typeface="+mn-ea"/>
          <a:cs typeface="+mn-cs"/>
        </a:defRPr>
      </a:lvl4pPr>
      <a:lvl5pPr algn="l" defTabSz="914400" eaLnBrk="1" hangingPunct="1" indent="-127000" latinLnBrk="0" marL="1235075" rtl="0">
        <a:lnSpc>
          <a:spcPct val="130000"/>
        </a:lnSpc>
        <a:spcBef>
          <a:spcPts val="0"/>
        </a:spcBef>
        <a:buFont typeface="Arial" panose="02080604020202020204" pitchFamily="34" charset="0"/>
        <a:buChar char="•"/>
        <a:defRPr sz="1400" kern="1200">
          <a:solidFill>
            <a:schemeClr val="tx1">
              <a:lumMod val="65000"/>
              <a:lumOff val="35000"/>
            </a:schemeClr>
          </a:solidFill>
          <a:latin typeface="+mn-lt"/>
          <a:ea typeface="+mn-ea"/>
          <a:cs typeface="+mn-cs"/>
        </a:defRPr>
      </a:lvl5pPr>
      <a:lvl6pPr algn="l" defTabSz="914400" eaLnBrk="1" hangingPunct="1" indent="-228600" latinLnBrk="0" marL="25146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9pPr>
    </p:bodyStyle>
    <p:other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tags" Target="../tags/tag105.xml"/><Relationship Id="rId2" Type="http://schemas.openxmlformats.org/officeDocument/2006/relationships/tags" Target="../tags/tag106.xml"/><Relationship Id="rId3" Type="http://schemas.openxmlformats.org/officeDocument/2006/relationships/tags" Target="../tags/tag107.xml"/><Relationship Id="rId4" Type="http://schemas.openxmlformats.org/officeDocument/2006/relationships/tags" Target="../tags/tag108.xml"/><Relationship Id="rId5" Type="http://schemas.openxmlformats.org/officeDocument/2006/relationships/tags" Target="../tags/tag109.xml"/><Relationship Id="rId6"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1" Type="http://schemas.openxmlformats.org/officeDocument/2006/relationships/tags" Target="../tags/tag110.xml"/><Relationship Id="rId2" Type="http://schemas.openxmlformats.org/officeDocument/2006/relationships/tags" Target="../tags/tag111.xml"/><Relationship Id="rId3" Type="http://schemas.openxmlformats.org/officeDocument/2006/relationships/tags" Target="../tags/tag112.xml"/><Relationship Id="rId4" Type="http://schemas.openxmlformats.org/officeDocument/2006/relationships/tags" Target="../tags/tag113.xml"/><Relationship Id="rId5" Type="http://schemas.openxmlformats.org/officeDocument/2006/relationships/tags" Target="../tags/tag114.xml"/><Relationship Id="rId6" Type="http://schemas.openxmlformats.org/officeDocument/2006/relationships/tags" Target="../tags/tag115.xml"/><Relationship Id="rId7" Type="http://schemas.openxmlformats.org/officeDocument/2006/relationships/tags" Target="../tags/tag116.xml"/><Relationship Id="rId8" Type="http://schemas.openxmlformats.org/officeDocument/2006/relationships/tags" Target="../tags/tag117.xml"/><Relationship Id="rId9" Type="http://schemas.openxmlformats.org/officeDocument/2006/relationships/tags" Target="../tags/tag118.xml"/><Relationship Id="rId10" Type="http://schemas.openxmlformats.org/officeDocument/2006/relationships/tags" Target="../tags/tag119.xml"/><Relationship Id="rId11" Type="http://schemas.openxmlformats.org/officeDocument/2006/relationships/tags" Target="../tags/tag120.xml"/><Relationship Id="rId12" Type="http://schemas.openxmlformats.org/officeDocument/2006/relationships/tags" Target="../tags/tag121.xml"/><Relationship Id="rId13" Type="http://schemas.openxmlformats.org/officeDocument/2006/relationships/tags" Target="../tags/tag122.xml"/><Relationship Id="rId14" Type="http://schemas.openxmlformats.org/officeDocument/2006/relationships/tags" Target="../tags/tag123.xml"/><Relationship Id="rId15" Type="http://schemas.openxmlformats.org/officeDocument/2006/relationships/tags" Target="../tags/tag124.xml"/><Relationship Id="rId16" Type="http://schemas.openxmlformats.org/officeDocument/2006/relationships/tags" Target="../tags/tag125.xml"/><Relationship Id="rId17" Type="http://schemas.openxmlformats.org/officeDocument/2006/relationships/tags" Target="../tags/tag126.xml"/><Relationship Id="rId18" Type="http://schemas.openxmlformats.org/officeDocument/2006/relationships/tags" Target="../tags/tag127.xml"/><Relationship Id="rId19" Type="http://schemas.openxmlformats.org/officeDocument/2006/relationships/tags" Target="../tags/tag128.xml"/><Relationship Id="rId20" Type="http://schemas.openxmlformats.org/officeDocument/2006/relationships/tags" Target="../tags/tag129.xml"/><Relationship Id="rId21" Type="http://schemas.openxmlformats.org/officeDocument/2006/relationships/tags" Target="../tags/tag130.xml"/><Relationship Id="rId22" Type="http://schemas.openxmlformats.org/officeDocument/2006/relationships/slideLayout" Target="../slideLayouts/slideLayout14.xml"/></Relationships>
</file>

<file path=ppt/slides/_rels/slide3.xml.rels><?xml version='1.0' encoding='UTF-8' standalone='yes'?>
<Relationships xmlns="http://schemas.openxmlformats.org/package/2006/relationships"><Relationship Id="rId1" Type="http://schemas.openxmlformats.org/officeDocument/2006/relationships/tags" Target="../tags/tag131.xml"/><Relationship Id="rId2" Type="http://schemas.openxmlformats.org/officeDocument/2006/relationships/tags" Target="../tags/tag132.xml"/><Relationship Id="rId3" Type="http://schemas.openxmlformats.org/officeDocument/2006/relationships/tags" Target="../tags/tag133.xml"/><Relationship Id="rId4" Type="http://schemas.openxmlformats.org/officeDocument/2006/relationships/slideLayout" Target="../slideLayouts/slideLayout15.xml"/></Relationships>
</file>

<file path=ppt/slides/_rels/slide4.xml.rels><?xml version='1.0' encoding='UTF-8' standalone='yes'?>
<Relationships xmlns="http://schemas.openxmlformats.org/package/2006/relationships"><Relationship Id="rId1" Type="http://schemas.openxmlformats.org/officeDocument/2006/relationships/tags" Target="../tags/tag134.xml"/><Relationship Id="rId2" Type="http://schemas.openxmlformats.org/officeDocument/2006/relationships/tags" Target="../tags/tag135.xml"/><Relationship Id="rId3" Type="http://schemas.openxmlformats.org/officeDocument/2006/relationships/tags" Target="../tags/tag136.xml"/><Relationship Id="rId4" Type="http://schemas.openxmlformats.org/officeDocument/2006/relationships/slideLayout" Target="../slideLayouts/slideLayout15.xml"/></Relationships>
</file>

<file path=ppt/slides/_rels/slide5.xml.rels><?xml version='1.0' encoding='UTF-8' standalone='yes'?>
<Relationships xmlns="http://schemas.openxmlformats.org/package/2006/relationships"><Relationship Id="rId1" Type="http://schemas.openxmlformats.org/officeDocument/2006/relationships/tags" Target="../tags/tag137.xml"/><Relationship Id="rId2" Type="http://schemas.openxmlformats.org/officeDocument/2006/relationships/tags" Target="../tags/tag138.xml"/><Relationship Id="rId3" Type="http://schemas.openxmlformats.org/officeDocument/2006/relationships/tags" Target="../tags/tag139.xml"/><Relationship Id="rId4" Type="http://schemas.openxmlformats.org/officeDocument/2006/relationships/tags" Target="../tags/tag140.xml"/><Relationship Id="rId5" Type="http://schemas.openxmlformats.org/officeDocument/2006/relationships/tags" Target="../tags/tag141.xml"/><Relationship Id="rId6" Type="http://schemas.openxmlformats.org/officeDocument/2006/relationships/tags" Target="../tags/tag142.xml"/><Relationship Id="rId7" Type="http://schemas.openxmlformats.org/officeDocument/2006/relationships/tags" Target="../tags/tag143.xml"/><Relationship Id="rId8" Type="http://schemas.openxmlformats.org/officeDocument/2006/relationships/tags" Target="../tags/tag144.xml"/><Relationship Id="rId9" Type="http://schemas.openxmlformats.org/officeDocument/2006/relationships/tags" Target="../tags/tag145.xml"/><Relationship Id="rId10" Type="http://schemas.openxmlformats.org/officeDocument/2006/relationships/tags" Target="../tags/tag146.xml"/><Relationship Id="rId11" Type="http://schemas.openxmlformats.org/officeDocument/2006/relationships/tags" Target="../tags/tag147.xml"/><Relationship Id="rId12" Type="http://schemas.openxmlformats.org/officeDocument/2006/relationships/tags" Target="../tags/tag148.xml"/><Relationship Id="rId13" Type="http://schemas.openxmlformats.org/officeDocument/2006/relationships/tags" Target="../tags/tag149.xml"/><Relationship Id="rId14" Type="http://schemas.openxmlformats.org/officeDocument/2006/relationships/tags" Target="../tags/tag150.xml"/><Relationship Id="rId15" Type="http://schemas.openxmlformats.org/officeDocument/2006/relationships/tags" Target="../tags/tag151.xml"/><Relationship Id="rId16" Type="http://schemas.openxmlformats.org/officeDocument/2006/relationships/tags" Target="../tags/tag152.xml"/><Relationship Id="rId17" Type="http://schemas.openxmlformats.org/officeDocument/2006/relationships/tags" Target="../tags/tag153.xml"/><Relationship Id="rId18" Type="http://schemas.openxmlformats.org/officeDocument/2006/relationships/tags" Target="../tags/tag154.xml"/><Relationship Id="rId19" Type="http://schemas.openxmlformats.org/officeDocument/2006/relationships/tags" Target="../tags/tag155.xml"/><Relationship Id="rId20" Type="http://schemas.openxmlformats.org/officeDocument/2006/relationships/tags" Target="../tags/tag156.xml"/><Relationship Id="rId2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1" Type="http://schemas.openxmlformats.org/officeDocument/2006/relationships/tags" Target="../tags/tag157.xml"/><Relationship Id="rId2" Type="http://schemas.openxmlformats.org/officeDocument/2006/relationships/tags" Target="../tags/tag158.xml"/><Relationship Id="rId3" Type="http://schemas.openxmlformats.org/officeDocument/2006/relationships/tags" Target="../tags/tag159.xml"/><Relationship Id="rId4" Type="http://schemas.openxmlformats.org/officeDocument/2006/relationships/tags" Target="../tags/tag160.xml"/><Relationship Id="rId5" Type="http://schemas.openxmlformats.org/officeDocument/2006/relationships/tags" Target="../tags/tag161.xml"/><Relationship Id="rId6" Type="http://schemas.openxmlformats.org/officeDocument/2006/relationships/tags" Target="../tags/tag162.xml"/><Relationship Id="rId7" Type="http://schemas.openxmlformats.org/officeDocument/2006/relationships/tags" Target="../tags/tag163.xml"/><Relationship Id="rId8" Type="http://schemas.openxmlformats.org/officeDocument/2006/relationships/tags" Target="../tags/tag164.xml"/><Relationship Id="rId9"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1" Type="http://schemas.openxmlformats.org/officeDocument/2006/relationships/tags" Target="../tags/tag165.xml"/><Relationship Id="rId2" Type="http://schemas.openxmlformats.org/officeDocument/2006/relationships/tags" Target="../tags/tag166.xml"/><Relationship Id="rId3" Type="http://schemas.openxmlformats.org/officeDocument/2006/relationships/tags" Target="../tags/tag167.xml"/><Relationship Id="rId4" Type="http://schemas.openxmlformats.org/officeDocument/2006/relationships/tags" Target="../tags/tag168.xml"/><Relationship Id="rId5" Type="http://schemas.openxmlformats.org/officeDocument/2006/relationships/tags" Target="../tags/tag169.xml"/><Relationship Id="rId6" Type="http://schemas.openxmlformats.org/officeDocument/2006/relationships/tags" Target="../tags/tag170.xml"/><Relationship Id="rId7" Type="http://schemas.openxmlformats.org/officeDocument/2006/relationships/tags" Target="../tags/tag171.xml"/><Relationship Id="rId8" Type="http://schemas.openxmlformats.org/officeDocument/2006/relationships/tags" Target="../tags/tag172.xml"/><Relationship Id="rId9" Type="http://schemas.openxmlformats.org/officeDocument/2006/relationships/tags" Target="../tags/tag173.xml"/><Relationship Id="rId10" Type="http://schemas.openxmlformats.org/officeDocument/2006/relationships/tags" Target="../tags/tag174.xml"/><Relationship Id="rId11" Type="http://schemas.openxmlformats.org/officeDocument/2006/relationships/tags" Target="../tags/tag175.xml"/><Relationship Id="rId12" Type="http://schemas.openxmlformats.org/officeDocument/2006/relationships/tags" Target="../tags/tag176.xml"/><Relationship Id="rId13"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1" Type="http://schemas.openxmlformats.org/officeDocument/2006/relationships/tags" Target="../tags/tag177.xml"/><Relationship Id="rId2" Type="http://schemas.openxmlformats.org/officeDocument/2006/relationships/tags" Target="../tags/tag178.xml"/><Relationship Id="rId3" Type="http://schemas.openxmlformats.org/officeDocument/2006/relationships/tags" Target="../tags/tag179.xml"/><Relationship Id="rId4" Type="http://schemas.openxmlformats.org/officeDocument/2006/relationships/slideLayout" Target="../slideLayouts/slideLayout15.xml"/></Relationships>
</file>

<file path=ppt/slides/_rels/slide9.xml.rels><?xml version='1.0' encoding='UTF-8' standalone='yes'?>
<Relationships xmlns="http://schemas.openxmlformats.org/package/2006/relationships"><Relationship Id="rId1" Type="http://schemas.openxmlformats.org/officeDocument/2006/relationships/tags" Target="../tags/tag180.xml"/><Relationship Id="rId2" Type="http://schemas.openxmlformats.org/officeDocument/2006/relationships/tags" Target="../tags/tag181.xml"/><Relationship Id="rId3" Type="http://schemas.openxmlformats.org/officeDocument/2006/relationships/tags" Target="../tags/tag182.xml"/><Relationship Id="rId4" Type="http://schemas.openxmlformats.org/officeDocument/2006/relationships/tags" Target="../tags/tag183.xml"/><Relationship Id="rId5"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1" Type="http://schemas.openxmlformats.org/officeDocument/2006/relationships/tags" Target="../tags/tag184.xml"/><Relationship Id="rId2" Type="http://schemas.openxmlformats.org/officeDocument/2006/relationships/tags" Target="../tags/tag185.xml"/><Relationship Id="rId3" Type="http://schemas.openxmlformats.org/officeDocument/2006/relationships/tags" Target="../tags/tag186.xml"/><Relationship Id="rId4" Type="http://schemas.openxmlformats.org/officeDocument/2006/relationships/tags" Target="../tags/tag187.xml"/><Relationship Id="rId5" Type="http://schemas.openxmlformats.org/officeDocument/2006/relationships/tags" Target="../tags/tag188.xml"/><Relationship Id="rId6" Type="http://schemas.openxmlformats.org/officeDocument/2006/relationships/tags" Target="../tags/tag189.xml"/><Relationship Id="rId7" Type="http://schemas.openxmlformats.org/officeDocument/2006/relationships/tags" Target="../tags/tag190.xml"/><Relationship Id="rId8" Type="http://schemas.openxmlformats.org/officeDocument/2006/relationships/tags" Target="../tags/tag191.xml"/><Relationship Id="rId9" Type="http://schemas.openxmlformats.org/officeDocument/2006/relationships/tags" Target="../tags/tag192.xml"/><Relationship Id="rId10" Type="http://schemas.openxmlformats.org/officeDocument/2006/relationships/tags" Target="../tags/tag193.xml"/><Relationship Id="rId11" Type="http://schemas.openxmlformats.org/officeDocument/2006/relationships/tags" Target="../tags/tag194.xml"/><Relationship Id="rId12" Type="http://schemas.openxmlformats.org/officeDocument/2006/relationships/tags" Target="../tags/tag195.xml"/><Relationship Id="rId13"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1" Type="http://schemas.openxmlformats.org/officeDocument/2006/relationships/tags" Target="../tags/tag196.xml"/><Relationship Id="rId2" Type="http://schemas.openxmlformats.org/officeDocument/2006/relationships/tags" Target="../tags/tag197.xml"/><Relationship Id="rId3" Type="http://schemas.openxmlformats.org/officeDocument/2006/relationships/tags" Target="../tags/tag198.xml"/><Relationship Id="rId4" Type="http://schemas.openxmlformats.org/officeDocument/2006/relationships/tags" Target="../tags/tag199.xml"/><Relationship Id="rId5" Type="http://schemas.openxmlformats.org/officeDocument/2006/relationships/tags" Target="../tags/tag200.xml"/><Relationship Id="rId6" Type="http://schemas.openxmlformats.org/officeDocument/2006/relationships/tags" Target="../tags/tag201.xml"/><Relationship Id="rId7" Type="http://schemas.openxmlformats.org/officeDocument/2006/relationships/tags" Target="../tags/tag202.xml"/><Relationship Id="rId8" Type="http://schemas.openxmlformats.org/officeDocument/2006/relationships/tags" Target="../tags/tag203.xml"/><Relationship Id="rId9" Type="http://schemas.openxmlformats.org/officeDocument/2006/relationships/tags" Target="../tags/tag204.xml"/><Relationship Id="rId10" Type="http://schemas.openxmlformats.org/officeDocument/2006/relationships/tags" Target="../tags/tag205.xml"/><Relationship Id="rId11" Type="http://schemas.openxmlformats.org/officeDocument/2006/relationships/tags" Target="../tags/tag206.xml"/><Relationship Id="rId12" Type="http://schemas.openxmlformats.org/officeDocument/2006/relationships/tags" Target="../tags/tag207.xml"/><Relationship Id="rId13" Type="http://schemas.openxmlformats.org/officeDocument/2006/relationships/tags" Target="../tags/tag208.xml"/><Relationship Id="rId14" Type="http://schemas.openxmlformats.org/officeDocument/2006/relationships/tags" Target="../tags/tag209.xml"/><Relationship Id="rId15" Type="http://schemas.openxmlformats.org/officeDocument/2006/relationships/tags" Target="../tags/tag210.xml"/><Relationship Id="rId16" Type="http://schemas.openxmlformats.org/officeDocument/2006/relationships/tags" Target="../tags/tag211.xml"/><Relationship Id="rId17" Type="http://schemas.openxmlformats.org/officeDocument/2006/relationships/tags" Target="../tags/tag212.xml"/><Relationship Id="rId18" Type="http://schemas.openxmlformats.org/officeDocument/2006/relationships/tags" Target="../tags/tag213.xml"/><Relationship Id="rId19"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1" Type="http://schemas.openxmlformats.org/officeDocument/2006/relationships/tags" Target="../tags/tag214.xml"/><Relationship Id="rId2" Type="http://schemas.openxmlformats.org/officeDocument/2006/relationships/tags" Target="../tags/tag215.xml"/><Relationship Id="rId3" Type="http://schemas.openxmlformats.org/officeDocument/2006/relationships/tags" Target="../tags/tag216.xml"/><Relationship Id="rId4" Type="http://schemas.openxmlformats.org/officeDocument/2006/relationships/slideLayout" Target="../slideLayouts/slideLayout15.xml"/></Relationships>
</file>

<file path=ppt/slides/_rels/slide13.xml.rels><?xml version='1.0' encoding='UTF-8' standalone='yes'?>
<Relationships xmlns="http://schemas.openxmlformats.org/package/2006/relationships"><Relationship Id="rId1" Type="http://schemas.openxmlformats.org/officeDocument/2006/relationships/tags" Target="../tags/tag217.xml"/><Relationship Id="rId2" Type="http://schemas.openxmlformats.org/officeDocument/2006/relationships/tags" Target="../tags/tag218.xml"/><Relationship Id="rId3" Type="http://schemas.openxmlformats.org/officeDocument/2006/relationships/tags" Target="../tags/tag219.xml"/><Relationship Id="rId4" Type="http://schemas.openxmlformats.org/officeDocument/2006/relationships/tags" Target="../tags/tag220.xml"/><Relationship Id="rId5" Type="http://schemas.openxmlformats.org/officeDocument/2006/relationships/tags" Target="../tags/tag221.xml"/><Relationship Id="rId6" Type="http://schemas.openxmlformats.org/officeDocument/2006/relationships/tags" Target="../tags/tag222.xml"/><Relationship Id="rId7" Type="http://schemas.openxmlformats.org/officeDocument/2006/relationships/tags" Target="../tags/tag223.xml"/><Relationship Id="rId8" Type="http://schemas.openxmlformats.org/officeDocument/2006/relationships/tags" Target="../tags/tag224.xml"/><Relationship Id="rId9" Type="http://schemas.openxmlformats.org/officeDocument/2006/relationships/tags" Target="../tags/tag225.xml"/><Relationship Id="rId10" Type="http://schemas.openxmlformats.org/officeDocument/2006/relationships/tags" Target="../tags/tag226.xml"/><Relationship Id="rId11" Type="http://schemas.openxmlformats.org/officeDocument/2006/relationships/tags" Target="../tags/tag227.xml"/><Relationship Id="rId12" Type="http://schemas.openxmlformats.org/officeDocument/2006/relationships/tags" Target="../tags/tag228.xml"/><Relationship Id="rId13" Type="http://schemas.openxmlformats.org/officeDocument/2006/relationships/tags" Target="../tags/tag229.xml"/><Relationship Id="rId14" Type="http://schemas.openxmlformats.org/officeDocument/2006/relationships/tags" Target="../tags/tag230.xml"/><Relationship Id="rId15" Type="http://schemas.openxmlformats.org/officeDocument/2006/relationships/tags" Target="../tags/tag231.xml"/><Relationship Id="rId16" Type="http://schemas.openxmlformats.org/officeDocument/2006/relationships/tags" Target="../tags/tag232.xml"/><Relationship Id="rId17"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1" Type="http://schemas.openxmlformats.org/officeDocument/2006/relationships/tags" Target="../tags/tag233.xml"/><Relationship Id="rId2" Type="http://schemas.openxmlformats.org/officeDocument/2006/relationships/tags" Target="../tags/tag234.xml"/><Relationship Id="rId3" Type="http://schemas.openxmlformats.org/officeDocument/2006/relationships/tags" Target="../tags/tag235.xml"/><Relationship Id="rId4" Type="http://schemas.openxmlformats.org/officeDocument/2006/relationships/tags" Target="../tags/tag236.xml"/><Relationship Id="rId5" Type="http://schemas.openxmlformats.org/officeDocument/2006/relationships/tags" Target="../tags/tag237.xml"/><Relationship Id="rId6" Type="http://schemas.openxmlformats.org/officeDocument/2006/relationships/tags" Target="../tags/tag238.xml"/><Relationship Id="rId7" Type="http://schemas.openxmlformats.org/officeDocument/2006/relationships/tags" Target="../tags/tag239.xml"/><Relationship Id="rId8" Type="http://schemas.openxmlformats.org/officeDocument/2006/relationships/tags" Target="../tags/tag240.xml"/><Relationship Id="rId9" Type="http://schemas.openxmlformats.org/officeDocument/2006/relationships/tags" Target="../tags/tag241.xml"/><Relationship Id="rId10" Type="http://schemas.openxmlformats.org/officeDocument/2006/relationships/tags" Target="../tags/tag242.xml"/><Relationship Id="rId11" Type="http://schemas.openxmlformats.org/officeDocument/2006/relationships/tags" Target="../tags/tag243.xml"/><Relationship Id="rId12" Type="http://schemas.openxmlformats.org/officeDocument/2006/relationships/tags" Target="../tags/tag244.xml"/><Relationship Id="rId13"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1" Type="http://schemas.openxmlformats.org/officeDocument/2006/relationships/tags" Target="../tags/tag245.xml"/><Relationship Id="rId2" Type="http://schemas.openxmlformats.org/officeDocument/2006/relationships/tags" Target="../tags/tag246.xml"/><Relationship Id="rId3" Type="http://schemas.openxmlformats.org/officeDocument/2006/relationships/tags" Target="../tags/tag247.xml"/><Relationship Id="rId4" Type="http://schemas.openxmlformats.org/officeDocument/2006/relationships/tags" Target="../tags/tag248.xml"/><Relationship Id="rId5" Type="http://schemas.openxmlformats.org/officeDocument/2006/relationships/tags" Target="../tags/tag249.xml"/><Relationship Id="rId6" Type="http://schemas.openxmlformats.org/officeDocument/2006/relationships/tags" Target="../tags/tag250.xml"/><Relationship Id="rId7"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1" Type="http://schemas.openxmlformats.org/officeDocument/2006/relationships/tags" Target="../tags/tag251.xml"/><Relationship Id="rId2" Type="http://schemas.openxmlformats.org/officeDocument/2006/relationships/tags" Target="../tags/tag252.xml"/><Relationship Id="rId3" Type="http://schemas.openxmlformats.org/officeDocument/2006/relationships/tags" Target="../tags/tag253.xml"/><Relationship Id="rId4" Type="http://schemas.openxmlformats.org/officeDocument/2006/relationships/tags" Target="../tags/tag254.xml"/><Relationship Id="rId5" Type="http://schemas.openxmlformats.org/officeDocument/2006/relationships/tags" Target="../tags/tag255.xml"/><Relationship Id="rId6" Type="http://schemas.openxmlformats.org/officeDocument/2006/relationships/tags" Target="../tags/tag256.xml"/><Relationship Id="rId7" Type="http://schemas.openxmlformats.org/officeDocument/2006/relationships/tags" Target="../tags/tag257.xml"/><Relationship Id="rId8" Type="http://schemas.openxmlformats.org/officeDocument/2006/relationships/tags" Target="../tags/tag258.xml"/><Relationship Id="rId9"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1" Type="http://schemas.openxmlformats.org/officeDocument/2006/relationships/tags" Target="../tags/tag259.xml"/><Relationship Id="rId2" Type="http://schemas.openxmlformats.org/officeDocument/2006/relationships/tags" Target="../tags/tag260.xml"/><Relationship Id="rId3" Type="http://schemas.openxmlformats.org/officeDocument/2006/relationships/tags" Target="../tags/tag261.xml"/><Relationship Id="rId4" Type="http://schemas.openxmlformats.org/officeDocument/2006/relationships/slideLayout" Target="../slideLayouts/slideLayout15.xml"/></Relationships>
</file>

<file path=ppt/slides/_rels/slide18.xml.rels><?xml version='1.0' encoding='UTF-8' standalone='yes'?>
<Relationships xmlns="http://schemas.openxmlformats.org/package/2006/relationships"><Relationship Id="rId1" Type="http://schemas.openxmlformats.org/officeDocument/2006/relationships/tags" Target="../tags/tag262.xml"/><Relationship Id="rId2" Type="http://schemas.openxmlformats.org/officeDocument/2006/relationships/tags" Target="../tags/tag263.xml"/><Relationship Id="rId3" Type="http://schemas.openxmlformats.org/officeDocument/2006/relationships/tags" Target="../tags/tag264.xml"/><Relationship Id="rId4" Type="http://schemas.openxmlformats.org/officeDocument/2006/relationships/tags" Target="../tags/tag265.xml"/><Relationship Id="rId5" Type="http://schemas.openxmlformats.org/officeDocument/2006/relationships/tags" Target="../tags/tag266.xml"/><Relationship Id="rId6" Type="http://schemas.openxmlformats.org/officeDocument/2006/relationships/tags" Target="../tags/tag267.xml"/><Relationship Id="rId7" Type="http://schemas.openxmlformats.org/officeDocument/2006/relationships/tags" Target="../tags/tag268.xml"/><Relationship Id="rId8" Type="http://schemas.openxmlformats.org/officeDocument/2006/relationships/tags" Target="../tags/tag269.xml"/><Relationship Id="rId9"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1" Type="http://schemas.openxmlformats.org/officeDocument/2006/relationships/tags" Target="../tags/tag270.xml"/><Relationship Id="rId2" Type="http://schemas.openxmlformats.org/officeDocument/2006/relationships/tags" Target="../tags/tag271.xml"/><Relationship Id="rId3" Type="http://schemas.openxmlformats.org/officeDocument/2006/relationships/tags" Target="../tags/tag272.xml"/><Relationship Id="rId4" Type="http://schemas.openxmlformats.org/officeDocument/2006/relationships/tags" Target="../tags/tag273.xml"/><Relationship Id="rId5" Type="http://schemas.openxmlformats.org/officeDocument/2006/relationships/tags" Target="../tags/tag274.xml"/><Relationship Id="rId6" Type="http://schemas.openxmlformats.org/officeDocument/2006/relationships/tags" Target="../tags/tag275.xml"/><Relationship Id="rId7" Type="http://schemas.openxmlformats.org/officeDocument/2006/relationships/tags" Target="../tags/tag276.xml"/><Relationship Id="rId8" Type="http://schemas.openxmlformats.org/officeDocument/2006/relationships/tags" Target="../tags/tag277.xml"/><Relationship Id="rId9" Type="http://schemas.openxmlformats.org/officeDocument/2006/relationships/tags" Target="../tags/tag278.xml"/><Relationship Id="rId10" Type="http://schemas.openxmlformats.org/officeDocument/2006/relationships/tags" Target="../tags/tag279.xml"/><Relationship Id="rId11" Type="http://schemas.openxmlformats.org/officeDocument/2006/relationships/tags" Target="../tags/tag280.xml"/><Relationship Id="rId12" Type="http://schemas.openxmlformats.org/officeDocument/2006/relationships/tags" Target="../tags/tag281.xml"/><Relationship Id="rId13"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1" Type="http://schemas.openxmlformats.org/officeDocument/2006/relationships/tags" Target="../tags/tag282.xml"/><Relationship Id="rId2" Type="http://schemas.openxmlformats.org/officeDocument/2006/relationships/tags" Target="../tags/tag283.xml"/><Relationship Id="rId3" Type="http://schemas.openxmlformats.org/officeDocument/2006/relationships/tags" Target="../tags/tag284.xml"/><Relationship Id="rId4" Type="http://schemas.openxmlformats.org/officeDocument/2006/relationships/tags" Target="../tags/tag285.xml"/><Relationship Id="rId5" Type="http://schemas.openxmlformats.org/officeDocument/2006/relationships/tags" Target="../tags/tag286.xml"/><Relationship Id="rId6" Type="http://schemas.openxmlformats.org/officeDocument/2006/relationships/tags" Target="../tags/tag287.xml"/><Relationship Id="rId7" Type="http://schemas.openxmlformats.org/officeDocument/2006/relationships/tags" Target="../tags/tag288.xml"/><Relationship Id="rId8" Type="http://schemas.openxmlformats.org/officeDocument/2006/relationships/tags" Target="../tags/tag289.xml"/><Relationship Id="rId9" Type="http://schemas.openxmlformats.org/officeDocument/2006/relationships/tags" Target="../tags/tag290.xml"/><Relationship Id="rId10" Type="http://schemas.openxmlformats.org/officeDocument/2006/relationships/tags" Target="../tags/tag291.xml"/><Relationship Id="rId11" Type="http://schemas.openxmlformats.org/officeDocument/2006/relationships/tags" Target="../tags/tag292.xml"/><Relationship Id="rId12" Type="http://schemas.openxmlformats.org/officeDocument/2006/relationships/tags" Target="../tags/tag293.xml"/><Relationship Id="rId13"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1" Type="http://schemas.openxmlformats.org/officeDocument/2006/relationships/tags" Target="../tags/tag294.xml"/><Relationship Id="rId2" Type="http://schemas.openxmlformats.org/officeDocument/2006/relationships/tags" Target="../tags/tag295.xml"/><Relationship Id="rId3" Type="http://schemas.openxmlformats.org/officeDocument/2006/relationships/tags" Target="../tags/tag296.xml"/><Relationship Id="rId4" Type="http://schemas.openxmlformats.org/officeDocument/2006/relationships/tags" Target="../tags/tag297.xml"/><Relationship Id="rId5" Type="http://schemas.openxmlformats.org/officeDocument/2006/relationships/tags" Target="../tags/tag298.xml"/><Relationship Id="rId6" Type="http://schemas.openxmlformats.org/officeDocument/2006/relationships/tags" Target="../tags/tag299.xml"/><Relationship Id="rId7" Type="http://schemas.openxmlformats.org/officeDocument/2006/relationships/tags" Target="../tags/tag300.xml"/><Relationship Id="rId8" Type="http://schemas.openxmlformats.org/officeDocument/2006/relationships/tags" Target="../tags/tag301.xml"/><Relationship Id="rId9" Type="http://schemas.openxmlformats.org/officeDocument/2006/relationships/tags" Target="../tags/tag302.xml"/><Relationship Id="rId10" Type="http://schemas.openxmlformats.org/officeDocument/2006/relationships/tags" Target="../tags/tag303.xml"/><Relationship Id="rId11" Type="http://schemas.openxmlformats.org/officeDocument/2006/relationships/tags" Target="../tags/tag304.xml"/><Relationship Id="rId12" Type="http://schemas.openxmlformats.org/officeDocument/2006/relationships/tags" Target="../tags/tag305.xml"/><Relationship Id="rId13" Type="http://schemas.openxmlformats.org/officeDocument/2006/relationships/tags" Target="../tags/tag306.xml"/><Relationship Id="rId14" Type="http://schemas.openxmlformats.org/officeDocument/2006/relationships/tags" Target="../tags/tag307.xml"/><Relationship Id="rId15" Type="http://schemas.openxmlformats.org/officeDocument/2006/relationships/tags" Target="../tags/tag308.xml"/><Relationship Id="rId16" Type="http://schemas.openxmlformats.org/officeDocument/2006/relationships/tags" Target="../tags/tag309.xml"/><Relationship Id="rId17"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1" Type="http://schemas.openxmlformats.org/officeDocument/2006/relationships/tags" Target="../tags/tag310.xml"/><Relationship Id="rId2" Type="http://schemas.openxmlformats.org/officeDocument/2006/relationships/tags" Target="../tags/tag311.xml"/><Relationship Id="rId3" Type="http://schemas.openxmlformats.org/officeDocument/2006/relationships/tags" Target="../tags/tag312.xml"/><Relationship Id="rId4" Type="http://schemas.openxmlformats.org/officeDocument/2006/relationships/slideLayout" Target="../slideLayouts/slideLayout15.xml"/></Relationships>
</file>

<file path=ppt/slides/_rels/slide23.xml.rels><?xml version='1.0' encoding='UTF-8' standalone='yes'?>
<Relationships xmlns="http://schemas.openxmlformats.org/package/2006/relationships"><Relationship Id="rId1" Type="http://schemas.openxmlformats.org/officeDocument/2006/relationships/tags" Target="../tags/tag313.xml"/><Relationship Id="rId2" Type="http://schemas.openxmlformats.org/officeDocument/2006/relationships/tags" Target="../tags/tag314.xml"/><Relationship Id="rId3" Type="http://schemas.openxmlformats.org/officeDocument/2006/relationships/tags" Target="../tags/tag315.xml"/><Relationship Id="rId4" Type="http://schemas.openxmlformats.org/officeDocument/2006/relationships/tags" Target="../tags/tag316.xml"/><Relationship Id="rId5" Type="http://schemas.openxmlformats.org/officeDocument/2006/relationships/tags" Target="../tags/tag317.xml"/><Relationship Id="rId6" Type="http://schemas.openxmlformats.org/officeDocument/2006/relationships/tags" Target="../tags/tag318.xml"/><Relationship Id="rId7" Type="http://schemas.openxmlformats.org/officeDocument/2006/relationships/tags" Target="../tags/tag319.xml"/><Relationship Id="rId8" Type="http://schemas.openxmlformats.org/officeDocument/2006/relationships/tags" Target="../tags/tag320.xml"/><Relationship Id="rId9" Type="http://schemas.openxmlformats.org/officeDocument/2006/relationships/tags" Target="../tags/tag321.xml"/><Relationship Id="rId10" Type="http://schemas.openxmlformats.org/officeDocument/2006/relationships/tags" Target="../tags/tag322.xml"/><Relationship Id="rId11" Type="http://schemas.openxmlformats.org/officeDocument/2006/relationships/tags" Target="../tags/tag323.xml"/><Relationship Id="rId12" Type="http://schemas.openxmlformats.org/officeDocument/2006/relationships/tags" Target="../tags/tag324.xml"/><Relationship Id="rId13"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1" Type="http://schemas.openxmlformats.org/officeDocument/2006/relationships/tags" Target="../tags/tag325.xml"/><Relationship Id="rId2" Type="http://schemas.openxmlformats.org/officeDocument/2006/relationships/tags" Target="../tags/tag326.xml"/><Relationship Id="rId3" Type="http://schemas.openxmlformats.org/officeDocument/2006/relationships/tags" Target="../tags/tag327.xml"/><Relationship Id="rId4" Type="http://schemas.openxmlformats.org/officeDocument/2006/relationships/tags" Target="../tags/tag328.xml"/><Relationship Id="rId5"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1" Type="http://schemas.openxmlformats.org/officeDocument/2006/relationships/tags" Target="../tags/tag329.xml"/><Relationship Id="rId2" Type="http://schemas.openxmlformats.org/officeDocument/2006/relationships/tags" Target="../tags/tag330.xml"/><Relationship Id="rId3" Type="http://schemas.openxmlformats.org/officeDocument/2006/relationships/tags" Target="../tags/tag331.xml"/><Relationship Id="rId4" Type="http://schemas.openxmlformats.org/officeDocument/2006/relationships/tags" Target="../tags/tag332.xml"/><Relationship Id="rId5" Type="http://schemas.openxmlformats.org/officeDocument/2006/relationships/slideLayout" Target="../slideLayouts/slideLayout13.xml"/></Relationships>
</file>

<file path=ppt/slides/_rels/slide26.xml.rels><?xml version='1.0' encoding='UTF-8' standalone='yes'?>
<Relationships xmlns="http://schemas.openxmlformats.org/package/2006/relationships"><Relationship Id="rId1" Type="http://schemas.openxmlformats.org/officeDocument/2006/relationships/tags" Target="../tags/tag333.xml"/><Relationship Id="rId2" Type="http://schemas.openxmlformats.org/officeDocument/2006/relationships/tags" Target="../tags/tag334.xml"/><Relationship Id="rId3" Type="http://schemas.openxmlformats.org/officeDocument/2006/relationships/tags" Target="../tags/tag335.xml"/><Relationship Id="rId4" Type="http://schemas.openxmlformats.org/officeDocument/2006/relationships/tags" Target="../tags/tag336.xml"/><Relationship Id="rId5" Type="http://schemas.openxmlformats.org/officeDocument/2006/relationships/tags" Target="../tags/tag337.xml"/><Relationship Id="rId6" Type="http://schemas.openxmlformats.org/officeDocument/2006/relationships/tags" Target="../tags/tag338.xml"/><Relationship Id="rId7" Type="http://schemas.openxmlformats.org/officeDocument/2006/relationships/tags" Target="../tags/tag339.xml"/><Relationship Id="rId8" Type="http://schemas.openxmlformats.org/officeDocument/2006/relationships/tags" Target="../tags/tag340.xml"/><Relationship Id="rId9" Type="http://schemas.openxmlformats.org/officeDocument/2006/relationships/tags" Target="../tags/tag341.xml"/><Relationship Id="rId10" Type="http://schemas.openxmlformats.org/officeDocument/2006/relationships/tags" Target="../tags/tag342.xml"/><Relationship Id="rId11" Type="http://schemas.openxmlformats.org/officeDocument/2006/relationships/tags" Target="../tags/tag343.xml"/><Relationship Id="rId12" Type="http://schemas.openxmlformats.org/officeDocument/2006/relationships/tags" Target="../tags/tag344.xml"/><Relationship Id="rId13" Type="http://schemas.openxmlformats.org/officeDocument/2006/relationships/slideLayout" Target="../slideLayouts/slideLayout13.xml"/></Relationships>
</file>

<file path=ppt/slides/_rels/slide27.xml.rels><?xml version='1.0' encoding='UTF-8' standalone='yes'?>
<Relationships xmlns="http://schemas.openxmlformats.org/package/2006/relationships"><Relationship Id="rId1" Type="http://schemas.openxmlformats.org/officeDocument/2006/relationships/tags" Target="../tags/tag345.xml"/><Relationship Id="rId2" Type="http://schemas.openxmlformats.org/officeDocument/2006/relationships/tags" Target="../tags/tag346.xml"/><Relationship Id="rId3" Type="http://schemas.openxmlformats.org/officeDocument/2006/relationships/tags" Target="../tags/tag347.xml"/><Relationship Id="rId4" Type="http://schemas.openxmlformats.org/officeDocument/2006/relationships/slideLayout" Target="../slideLayouts/slideLayout15.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9.xml.rels><?xml version='1.0' encoding='UTF-8' standalone='yes'?>
<Relationships xmlns="http://schemas.openxmlformats.org/package/2006/relationships"><Relationship Id="rId1" Type="http://schemas.openxmlformats.org/officeDocument/2006/relationships/tags" Target="../tags/tag348.xml"/><Relationship Id="rId2" Type="http://schemas.openxmlformats.org/officeDocument/2006/relationships/tags" Target="../tags/tag349.xml"/><Relationship Id="rId3" Type="http://schemas.openxmlformats.org/officeDocument/2006/relationships/tags" Target="../tags/tag350.xml"/><Relationship Id="rId4" Type="http://schemas.openxmlformats.org/officeDocument/2006/relationships/tags" Target="../tags/tag351.xml"/><Relationship Id="rId5" Type="http://schemas.openxmlformats.org/officeDocument/2006/relationships/tags" Target="../tags/tag352.xml"/><Relationship Id="rId6" Type="http://schemas.openxmlformats.org/officeDocument/2006/relationships/tags" Target="../tags/tag353.xml"/><Relationship Id="rId7" Type="http://schemas.openxmlformats.org/officeDocument/2006/relationships/tags" Target="../tags/tag354.xml"/><Relationship Id="rId8" Type="http://schemas.openxmlformats.org/officeDocument/2006/relationships/tags" Target="../tags/tag355.xml"/><Relationship Id="rId9" Type="http://schemas.openxmlformats.org/officeDocument/2006/relationships/tags" Target="../tags/tag356.xml"/><Relationship Id="rId10" Type="http://schemas.openxmlformats.org/officeDocument/2006/relationships/tags" Target="../tags/tag357.xml"/><Relationship Id="rId11" Type="http://schemas.openxmlformats.org/officeDocument/2006/relationships/tags" Target="../tags/tag358.xml"/><Relationship Id="rId12" Type="http://schemas.openxmlformats.org/officeDocument/2006/relationships/tags" Target="../tags/tag359.xml"/><Relationship Id="rId13" Type="http://schemas.openxmlformats.org/officeDocument/2006/relationships/slideLayout" Target="../slideLayouts/slideLayout13.xml"/></Relationships>
</file>

<file path=ppt/slides/_rels/slide30.xml.rels><?xml version='1.0' encoding='UTF-8' standalone='yes'?>
<Relationships xmlns="http://schemas.openxmlformats.org/package/2006/relationships"><Relationship Id="rId1" Type="http://schemas.openxmlformats.org/officeDocument/2006/relationships/tags" Target="../tags/tag360.xml"/><Relationship Id="rId2" Type="http://schemas.openxmlformats.org/officeDocument/2006/relationships/tags" Target="../tags/tag361.xml"/><Relationship Id="rId3" Type="http://schemas.openxmlformats.org/officeDocument/2006/relationships/tags" Target="../tags/tag362.xml"/><Relationship Id="rId4" Type="http://schemas.openxmlformats.org/officeDocument/2006/relationships/tags" Target="../tags/tag363.xml"/><Relationship Id="rId5" Type="http://schemas.openxmlformats.org/officeDocument/2006/relationships/slideLayout" Target="../slideLayouts/slideLayout13.xml"/></Relationships>
</file>

<file path=ppt/slides/_rels/slide31.xml.rels><?xml version='1.0' encoding='UTF-8' standalone='yes'?>
<Relationships xmlns="http://schemas.openxmlformats.org/package/2006/relationships"><Relationship Id="rId1" Type="http://schemas.openxmlformats.org/officeDocument/2006/relationships/tags" Target="../tags/tag364.xml"/><Relationship Id="rId2" Type="http://schemas.openxmlformats.org/officeDocument/2006/relationships/tags" Target="../tags/tag365.xml"/><Relationship Id="rId3" Type="http://schemas.openxmlformats.org/officeDocument/2006/relationships/tags" Target="../tags/tag366.xml"/><Relationship Id="rId4" Type="http://schemas.openxmlformats.org/officeDocument/2006/relationships/tags" Target="../tags/tag367.xml"/><Relationship Id="rId5" Type="http://schemas.openxmlformats.org/officeDocument/2006/relationships/tags" Target="../tags/tag368.xml"/><Relationship Id="rId6" Type="http://schemas.openxmlformats.org/officeDocument/2006/relationships/tags" Target="../tags/tag369.xml"/><Relationship Id="rId7" Type="http://schemas.openxmlformats.org/officeDocument/2006/relationships/tags" Target="../tags/tag370.xml"/><Relationship Id="rId8" Type="http://schemas.openxmlformats.org/officeDocument/2006/relationships/tags" Target="../tags/tag371.xml"/><Relationship Id="rId9" Type="http://schemas.openxmlformats.org/officeDocument/2006/relationships/tags" Target="../tags/tag372.xml"/><Relationship Id="rId10" Type="http://schemas.openxmlformats.org/officeDocument/2006/relationships/tags" Target="../tags/tag373.xml"/><Relationship Id="rId11" Type="http://schemas.openxmlformats.org/officeDocument/2006/relationships/tags" Target="../tags/tag374.xml"/><Relationship Id="rId12" Type="http://schemas.openxmlformats.org/officeDocument/2006/relationships/tags" Target="../tags/tag375.xml"/><Relationship Id="rId13" Type="http://schemas.openxmlformats.org/officeDocument/2006/relationships/slideLayout" Target="../slideLayouts/slideLayout13.xml"/></Relationships>
</file>

<file path=ppt/slides/_rels/slide32.xml.rels><?xml version='1.0' encoding='UTF-8' standalone='yes'?>
<Relationships xmlns="http://schemas.openxmlformats.org/package/2006/relationships"><Relationship Id="rId1" Type="http://schemas.openxmlformats.org/officeDocument/2006/relationships/tags" Target="../tags/tag376.xml"/><Relationship Id="rId2" Type="http://schemas.openxmlformats.org/officeDocument/2006/relationships/tags" Target="../tags/tag377.xml"/><Relationship Id="rId3" Type="http://schemas.openxmlformats.org/officeDocument/2006/relationships/tags" Target="../tags/tag378.xml"/><Relationship Id="rId4" Type="http://schemas.openxmlformats.org/officeDocument/2006/relationships/tags" Target="../tags/tag379.xml"/><Relationship Id="rId5" Type="http://schemas.openxmlformats.org/officeDocument/2006/relationships/tags" Target="../tags/tag380.xml"/><Relationship Id="rId6" Type="http://schemas.openxmlformats.org/officeDocument/2006/relationships/slideLayout" Target="../slideLayouts/slideLayout2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29" name=""/>
        <p:cNvGrpSpPr/>
        <p:nvPr/>
      </p:nvGrpSpPr>
      <p:grpSpPr>
        <a:xfrm>
          <a:off x="0" y="0"/>
          <a:ext cx="0" cy="0"/>
          <a:chOff x="0" y="0"/>
          <a:chExt cx="0" cy="0"/>
        </a:xfrm>
      </p:grpSpPr>
      <p:sp>
        <p:nvSpPr>
          <p:cNvPr id="1048648" name="标题"/>
          <p:cNvSpPr>
            <a:spLocks noGrp="1"/>
          </p:cNvSpPr>
          <p:nvPr>
            <p:ph type="ctrTitle"/>
            <p:custDataLst>
              <p:tags r:id="rId1"/>
            </p:custDataLst>
          </p:nvPr>
        </p:nvSpPr>
        <p:spPr>
          <a:xfrm>
            <a:off x="533399" y="1864175"/>
            <a:ext cx="10515600" cy="1800000"/>
          </a:xfrm>
        </p:spPr>
        <p:txBody>
          <a:bodyPr>
            <a:normAutofit/>
          </a:bodyPr>
          <a:p>
            <a:r>
              <a:rPr altLang="en-US" dirty="0" lang="zh-CN">
                <a:solidFill>
                  <a:schemeClr val="lt1">
                    <a:lumMod val="100000"/>
                  </a:schemeClr>
                </a:solidFill>
              </a:rPr>
              <a:t>人工智能在智慧教育中的创新应用</a:t>
            </a:r>
            <a:endParaRPr altLang="en-US" dirty="0" lang="zh-CN">
              <a:solidFill>
                <a:schemeClr val="lt1">
                  <a:lumMod val="100000"/>
                </a:schemeClr>
              </a:solidFill>
            </a:endParaRPr>
          </a:p>
        </p:txBody>
      </p:sp>
      <p:sp>
        <p:nvSpPr>
          <p:cNvPr id="1048650" name="副标题"/>
          <p:cNvSpPr>
            <a:spLocks noGrp="1"/>
          </p:cNvSpPr>
          <p:nvPr>
            <p:ph type="subTitle" idx="1"/>
            <p:custDataLst>
              <p:tags r:id="rId2"/>
            </p:custDataLst>
          </p:nvPr>
        </p:nvSpPr>
        <p:spPr>
          <a:xfrm>
            <a:off x="533399" y="3735355"/>
            <a:ext cx="10515600" cy="972000"/>
          </a:xfrm>
        </p:spPr>
        <p:txBody>
          <a:bodyPr/>
          <a:p>
            <a:r>
              <a:rPr altLang="zh-CN" dirty="0" lang="en-US" err="1"/>
              <a:t>,a</a:t>
            </a:r>
            <a:r>
              <a:rPr altLang="zh-CN" dirty="0" lang="en-US"/>
              <a:t> click to unlimited </a:t>
            </a:r>
            <a:r>
              <a:rPr altLang="zh-CN" dirty="0" lang="en-US" err="1"/>
              <a:t>possibilites</a:t>
            </a:r>
            <a:endParaRPr altLang="zh-CN" dirty="0" lang="en-US"/>
          </a:p>
        </p:txBody>
      </p:sp>
      <p:sp>
        <p:nvSpPr>
          <p:cNvPr id="1048652" name="公司名"/>
          <p:cNvSpPr>
            <a:spLocks noGrp="1"/>
          </p:cNvSpPr>
          <p:nvPr>
            <p:ph type="body" sz="quarter" idx="13"/>
            <p:custDataLst>
              <p:tags r:id="rId3"/>
            </p:custDataLst>
          </p:nvPr>
        </p:nvSpPr>
        <p:spPr>
          <a:xfrm>
            <a:off x="533399" y="468000"/>
            <a:ext cx="2743199" cy="504000"/>
          </a:xfrm>
        </p:spPr>
        <p:txBody>
          <a:bodyPr/>
          <a:p>
            <a:r>
              <a:rPr altLang="zh-CN" dirty="0" lang="en-US"/>
              <a:t>YOUR LOGO</a:t>
            </a:r>
            <a:endParaRPr altLang="en-US" dirty="0" lang="zh-CN"/>
          </a:p>
        </p:txBody>
      </p:sp>
      <p:sp>
        <p:nvSpPr>
          <p:cNvPr id="1048654" name="署名"/>
          <p:cNvSpPr>
            <a:spLocks noGrp="1"/>
          </p:cNvSpPr>
          <p:nvPr>
            <p:ph type="body" sz="quarter" idx="17"/>
            <p:custDataLst>
              <p:tags r:id="rId4"/>
            </p:custDataLst>
          </p:nvPr>
        </p:nvSpPr>
        <p:spPr>
          <a:xfrm>
            <a:off x="1190413" y="5106881"/>
            <a:ext cx="2743200" cy="504000"/>
          </a:xfrm>
        </p:spPr>
        <p:txBody>
          <a:bodyPr>
            <a:normAutofit/>
          </a:bodyPr>
          <a:p>
            <a:r>
              <a:rPr altLang="en-US" lang="zh-CN">
                <a:solidFill>
                  <a:schemeClr val="lt1">
                    <a:lumMod val="100000"/>
                  </a:schemeClr>
                </a:solidFill>
              </a:rPr>
              <a:t>汇报人：</a:t>
            </a:r>
            <a:r>
              <a:rPr altLang="zh-CN" lang="en-US">
                <a:solidFill>
                  <a:schemeClr val="lt1">
                    <a:lumMod val="100000"/>
                  </a:schemeClr>
                </a:solidFill>
              </a:rPr>
              <a:t/>
            </a:r>
            <a:endParaRPr altLang="en-US" dirty="0" lang="zh-CN">
              <a:solidFill>
                <a:schemeClr val="lt1">
                  <a:lumMod val="100000"/>
                </a:schemeClr>
              </a:solidFill>
            </a:endParaRPr>
          </a:p>
        </p:txBody>
      </p:sp>
    </p:spTree>
    <p:custDataLst>
      <p:tags r:id="rId5"/>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67" name=""/>
        <p:cNvGrpSpPr/>
        <p:nvPr/>
      </p:nvGrpSpPr>
      <p:grpSpPr>
        <a:xfrm>
          <a:off x="0" y="0"/>
          <a:ext cx="0" cy="0"/>
          <a:chOff x="0" y="0"/>
          <a:chExt cx="0" cy="0"/>
        </a:xfrm>
      </p:grpSpPr>
      <p:sp>
        <p:nvSpPr>
          <p:cNvPr id="1048866" name="标题"/>
          <p:cNvSpPr>
            <a:spLocks noGrp="1"/>
          </p:cNvSpPr>
          <p:nvPr>
            <p:ph type="title"/>
            <p:custDataLst>
              <p:tags r:id="rId1"/>
            </p:custDataLst>
          </p:nvPr>
        </p:nvSpPr>
        <p:spPr>
          <a:xfrm>
            <a:off x="3480487" y="227425"/>
            <a:ext cx="1600653" cy="1308480"/>
          </a:xfrm>
        </p:spPr>
        <p:txBody>
          <a:bodyPr/>
          <a:p>
            <a:r>
              <a:rPr altLang="en-US" dirty="0" lang="zh-CN">
                <a:solidFill>
                  <a:schemeClr val="lt1">
                    <a:lumMod val="100000"/>
                  </a:schemeClr>
                </a:solidFill>
              </a:rPr>
              <a:t>目录</a:t>
            </a:r>
            <a:endParaRPr altLang="en-US" dirty="0" lang="zh-CN">
              <a:solidFill>
                <a:schemeClr val="lt1">
                  <a:lumMod val="100000"/>
                </a:schemeClr>
              </a:solidFill>
            </a:endParaRPr>
          </a:p>
        </p:txBody>
      </p:sp>
      <p:sp>
        <p:nvSpPr>
          <p:cNvPr id="1048868" name="副标题"/>
          <p:cNvSpPr>
            <a:spLocks noGrp="1"/>
          </p:cNvSpPr>
          <p:nvPr>
            <p:ph type="body" idx="1"/>
            <p:custDataLst>
              <p:tags r:id="rId2"/>
            </p:custDataLst>
          </p:nvPr>
        </p:nvSpPr>
        <p:spPr>
          <a:xfrm>
            <a:off x="5081140" y="1012446"/>
            <a:ext cx="2880000" cy="504000"/>
          </a:xfrm>
        </p:spPr>
        <p:txBody>
          <a:bodyPr/>
          <a:p>
            <a:r>
              <a:rPr altLang="zh-CN" dirty="0" lang="en-US"/>
              <a:t>CONTENTS</a:t>
            </a:r>
            <a:endParaRPr altLang="en-US" dirty="0" lang="zh-CN"/>
          </a:p>
        </p:txBody>
      </p:sp>
      <p:sp>
        <p:nvSpPr>
          <p:cNvPr id="1048870" name="序号"/>
          <p:cNvSpPr txBox="1"/>
          <p:nvPr>
            <p:custDataLst>
              <p:tags r:id="rId3"/>
            </p:custDataLst>
          </p:nvPr>
        </p:nvSpPr>
        <p:spPr>
          <a:xfrm>
            <a:off x="5201920" y="1583055"/>
            <a:ext cx="1433633" cy="739157"/>
          </a:xfrm>
          <a:prstGeom prst="rect"/>
          <a:noFill/>
        </p:spPr>
        <p:txBody>
          <a:bodyPr anchor="b" anchorCtr="0" bIns="0" lIns="0" rIns="0" rtlCol="0" tIns="0" wrap="square">
            <a:normAutofit/>
          </a:bodyPr>
          <a:p>
            <a:pPr algn="l">
              <a:lnSpc>
                <a:spcPct val="100000"/>
              </a:lnSpc>
            </a:pPr>
            <a:r>
              <a:rPr b="1" dirty="0" sz="4400" i="1" lang="en-US">
                <a:ln>
                  <a:gradFill>
                    <a:gsLst>
                      <a:gs pos="0">
                        <a:schemeClr val="accent1"/>
                      </a:gs>
                      <a:gs pos="55000">
                        <a:schemeClr val="accent2"/>
                      </a:gs>
                      <a:gs pos="80000">
                        <a:schemeClr val="accent2">
                          <a:alpha val="0"/>
                        </a:schemeClr>
                      </a:gs>
                    </a:gsLst>
                    <a:lin ang="5400000" scaled="1"/>
                  </a:gradFill>
                </a:ln>
                <a:gradFill>
                  <a:gsLst>
                    <a:gs pos="0">
                      <a:schemeClr val="accent1"/>
                    </a:gs>
                    <a:gs pos="50000">
                      <a:schemeClr val="accent2"/>
                    </a:gs>
                    <a:gs pos="75000">
                      <a:schemeClr val="accent2">
                        <a:alpha val="0"/>
                      </a:schemeClr>
                    </a:gs>
                  </a:gsLst>
                  <a:lin ang="5400000" scaled="0"/>
                </a:gradFill>
                <a:effectLst>
                  <a:outerShdw algn="tl" blurRad="50800" dir="2700000" dist="38100" rotWithShape="0">
                    <a:schemeClr val="accent1">
                      <a:lumMod val="50000"/>
                      <a:alpha val="25000"/>
                    </a:schemeClr>
                  </a:outerShdw>
                </a:effectLst>
                <a:latin typeface="+mj-ea"/>
                <a:ea typeface="+mj-ea"/>
              </a:rPr>
              <a:t>01</a:t>
            </a:r>
            <a:endParaRPr b="1" dirty="0" sz="4400" i="1" lang="en-US">
              <a:ln>
                <a:gradFill>
                  <a:gsLst>
                    <a:gs pos="0">
                      <a:schemeClr val="accent1"/>
                    </a:gs>
                    <a:gs pos="55000">
                      <a:schemeClr val="accent2"/>
                    </a:gs>
                    <a:gs pos="80000">
                      <a:schemeClr val="accent2">
                        <a:alpha val="0"/>
                      </a:schemeClr>
                    </a:gs>
                  </a:gsLst>
                  <a:lin ang="5400000" scaled="1"/>
                </a:gradFill>
              </a:ln>
              <a:gradFill>
                <a:gsLst>
                  <a:gs pos="0">
                    <a:schemeClr val="accent1"/>
                  </a:gs>
                  <a:gs pos="50000">
                    <a:schemeClr val="accent2"/>
                  </a:gs>
                  <a:gs pos="75000">
                    <a:schemeClr val="accent2">
                      <a:alpha val="0"/>
                    </a:schemeClr>
                  </a:gs>
                </a:gsLst>
                <a:lin ang="5400000" scaled="0"/>
              </a:gradFill>
              <a:effectLst>
                <a:outerShdw algn="tl" blurRad="50800" dir="2700000" dist="38100" rotWithShape="0">
                  <a:schemeClr val="accent1">
                    <a:lumMod val="50000"/>
                    <a:alpha val="25000"/>
                  </a:schemeClr>
                </a:outerShdw>
              </a:effectLst>
              <a:latin typeface="+mj-ea"/>
              <a:ea typeface="+mj-ea"/>
            </a:endParaRPr>
          </a:p>
        </p:txBody>
      </p:sp>
      <p:sp>
        <p:nvSpPr>
          <p:cNvPr id="1048872" name="项标题"/>
          <p:cNvSpPr txBox="1"/>
          <p:nvPr>
            <p:custDataLst>
              <p:tags r:id="rId4"/>
            </p:custDataLst>
          </p:nvPr>
        </p:nvSpPr>
        <p:spPr>
          <a:xfrm>
            <a:off x="5137342" y="1976296"/>
            <a:ext cx="3837311" cy="368187"/>
          </a:xfrm>
          <a:prstGeom prst="rect"/>
          <a:noFill/>
        </p:spPr>
        <p:txBody>
          <a:bodyPr anchor="b" bIns="0" lIns="0" rIns="0" rtlCol="0" tIns="0" wrap="square">
            <a:normAutofit/>
          </a:bodyPr>
          <a:p>
            <a:pPr>
              <a:lnSpc>
                <a:spcPct val="100000"/>
              </a:lnSpc>
            </a:pPr>
            <a:r>
              <a:rPr altLang="en-US" b="1" dirty="0" sz="1400" kern="0" lang="zh-CN" spc="100">
                <a:solidFill>
                  <a:schemeClr val="lt1">
                    <a:lumMod val="100000"/>
                  </a:schemeClr>
                </a:solidFill>
                <a:effectLst/>
                <a:latin typeface="+中文标题" charset="0"/>
                <a:ea typeface="+mj-ea"/>
              </a:rPr>
              <a:t>单击输入目录标题</a:t>
            </a:r>
            <a:endParaRPr altLang="en-US" b="1" dirty="0" sz="1400" kern="0" lang="zh-CN" spc="100">
              <a:solidFill>
                <a:schemeClr val="lt1">
                  <a:lumMod val="100000"/>
                </a:schemeClr>
              </a:solidFill>
              <a:effectLst/>
              <a:latin typeface="+中文标题" charset="0"/>
              <a:ea typeface="+mj-ea"/>
            </a:endParaRPr>
          </a:p>
        </p:txBody>
      </p:sp>
      <p:cxnSp>
        <p:nvCxnSpPr>
          <p:cNvPr id="3145741" name="直接箭头连接符 7"/>
          <p:cNvCxnSpPr>
            <a:cxnSpLocks/>
          </p:cNvCxnSpPr>
          <p:nvPr>
            <p:custDataLst>
              <p:tags r:id="rId5"/>
            </p:custDataLst>
          </p:nvPr>
        </p:nvCxnSpPr>
        <p:spPr>
          <a:xfrm>
            <a:off x="5171212" y="2399665"/>
            <a:ext cx="3652748" cy="0"/>
          </a:xfrm>
          <a:prstGeom prst="straightConnector1"/>
          <a:ln w="12700">
            <a:gradFill>
              <a:gsLst>
                <a:gs pos="0">
                  <a:schemeClr val="accent2">
                    <a:alpha val="0"/>
                  </a:schemeClr>
                </a:gs>
                <a:gs pos="61000">
                  <a:schemeClr val="accent2">
                    <a:alpha val="70000"/>
                  </a:schemeClr>
                </a:gs>
                <a:gs pos="100000">
                  <a:schemeClr val="accent1"/>
                </a:gs>
              </a:gsLst>
              <a:lin ang="10800000" scaled="1"/>
            </a:gradFill>
            <a:prstDash val="solid"/>
            <a:headEnd type="oval"/>
            <a:tailEnd type="none"/>
          </a:ln>
        </p:spPr>
        <p:style>
          <a:lnRef idx="1">
            <a:schemeClr val="accent1"/>
          </a:lnRef>
          <a:fillRef idx="0">
            <a:schemeClr val="accent1"/>
          </a:fillRef>
          <a:effectRef idx="0">
            <a:schemeClr val="accent1"/>
          </a:effectRef>
          <a:fontRef idx="minor">
            <a:schemeClr val="tx1"/>
          </a:fontRef>
        </p:style>
      </p:cxnSp>
      <p:sp>
        <p:nvSpPr>
          <p:cNvPr id="1048874" name="序号"/>
          <p:cNvSpPr txBox="1"/>
          <p:nvPr>
            <p:custDataLst>
              <p:tags r:id="rId6"/>
            </p:custDataLst>
          </p:nvPr>
        </p:nvSpPr>
        <p:spPr>
          <a:xfrm>
            <a:off x="5761355" y="2339340"/>
            <a:ext cx="1433670" cy="739405"/>
          </a:xfrm>
          <a:prstGeom prst="rect"/>
          <a:noFill/>
        </p:spPr>
        <p:txBody>
          <a:bodyPr anchor="b" anchorCtr="0" bIns="0" lIns="0" rIns="0" rtlCol="0" tIns="0" wrap="square">
            <a:normAutofit/>
          </a:bodyPr>
          <a:p>
            <a:pPr algn="l">
              <a:lnSpc>
                <a:spcPct val="100000"/>
              </a:lnSpc>
            </a:pPr>
            <a:r>
              <a:rPr b="1" sz="4400" i="1" lang="en-US">
                <a:ln>
                  <a:gradFill>
                    <a:gsLst>
                      <a:gs pos="0">
                        <a:schemeClr val="accent1"/>
                      </a:gs>
                      <a:gs pos="55000">
                        <a:schemeClr val="accent2"/>
                      </a:gs>
                      <a:gs pos="80000">
                        <a:schemeClr val="accent2">
                          <a:alpha val="0"/>
                        </a:schemeClr>
                      </a:gs>
                    </a:gsLst>
                    <a:lin ang="5400000" scaled="1"/>
                  </a:gradFill>
                </a:ln>
                <a:gradFill>
                  <a:gsLst>
                    <a:gs pos="0">
                      <a:schemeClr val="accent1"/>
                    </a:gs>
                    <a:gs pos="50000">
                      <a:schemeClr val="accent2"/>
                    </a:gs>
                    <a:gs pos="75000">
                      <a:schemeClr val="accent2">
                        <a:alpha val="0"/>
                      </a:schemeClr>
                    </a:gs>
                  </a:gsLst>
                  <a:lin ang="5400000" scaled="0"/>
                </a:gradFill>
                <a:effectLst>
                  <a:outerShdw algn="tl" blurRad="50800" dir="2700000" dist="38100" rotWithShape="0">
                    <a:schemeClr val="accent1">
                      <a:lumMod val="50000"/>
                      <a:alpha val="25000"/>
                    </a:schemeClr>
                  </a:outerShdw>
                </a:effectLst>
                <a:latin typeface="+mj-ea"/>
                <a:ea typeface="+mj-ea"/>
              </a:rPr>
              <a:t>02</a:t>
            </a:r>
            <a:endParaRPr b="1" sz="4400" i="1" lang="en-US">
              <a:ln>
                <a:gradFill>
                  <a:gsLst>
                    <a:gs pos="0">
                      <a:schemeClr val="accent1"/>
                    </a:gs>
                    <a:gs pos="55000">
                      <a:schemeClr val="accent2"/>
                    </a:gs>
                    <a:gs pos="80000">
                      <a:schemeClr val="accent2">
                        <a:alpha val="0"/>
                      </a:schemeClr>
                    </a:gs>
                  </a:gsLst>
                  <a:lin ang="5400000" scaled="1"/>
                </a:gradFill>
              </a:ln>
              <a:gradFill>
                <a:gsLst>
                  <a:gs pos="0">
                    <a:schemeClr val="accent1"/>
                  </a:gs>
                  <a:gs pos="50000">
                    <a:schemeClr val="accent2"/>
                  </a:gs>
                  <a:gs pos="75000">
                    <a:schemeClr val="accent2">
                      <a:alpha val="0"/>
                    </a:schemeClr>
                  </a:gs>
                </a:gsLst>
                <a:lin ang="5400000" scaled="0"/>
              </a:gradFill>
              <a:effectLst>
                <a:outerShdw algn="tl" blurRad="50800" dir="2700000" dist="38100" rotWithShape="0">
                  <a:schemeClr val="accent1">
                    <a:lumMod val="50000"/>
                    <a:alpha val="25000"/>
                  </a:schemeClr>
                </a:outerShdw>
              </a:effectLst>
              <a:latin typeface="+mj-ea"/>
              <a:ea typeface="+mj-ea"/>
            </a:endParaRPr>
          </a:p>
        </p:txBody>
      </p:sp>
      <p:sp>
        <p:nvSpPr>
          <p:cNvPr id="1048876" name="项标题"/>
          <p:cNvSpPr txBox="1"/>
          <p:nvPr>
            <p:custDataLst>
              <p:tags r:id="rId7"/>
            </p:custDataLst>
          </p:nvPr>
        </p:nvSpPr>
        <p:spPr>
          <a:xfrm>
            <a:off x="5688425" y="2766094"/>
            <a:ext cx="3837411" cy="368311"/>
          </a:xfrm>
          <a:prstGeom prst="rect"/>
          <a:noFill/>
        </p:spPr>
        <p:txBody>
          <a:bodyPr anchor="b" bIns="0" lIns="0" rIns="0" rtlCol="0" tIns="0" wrap="square">
            <a:normAutofit/>
          </a:bodyPr>
          <a:p>
            <a:pPr>
              <a:lnSpc>
                <a:spcPct val="100000"/>
              </a:lnSpc>
            </a:pPr>
            <a:r>
              <a:rPr altLang="en-US" b="1" dirty="0" sz="1400" kern="0" lang="zh-CN" spc="100">
                <a:solidFill>
                  <a:schemeClr val="lt1">
                    <a:lumMod val="100000"/>
                  </a:schemeClr>
                </a:solidFill>
                <a:effectLst/>
                <a:latin typeface="+中文标题" charset="0"/>
                <a:ea typeface="+mj-ea"/>
              </a:rPr>
              <a:t>人工智能技术在教育领域的发展</a:t>
            </a:r>
            <a:endParaRPr altLang="en-US" b="1" dirty="0" sz="1400" kern="0" lang="zh-CN" spc="100">
              <a:solidFill>
                <a:schemeClr val="lt1">
                  <a:lumMod val="100000"/>
                </a:schemeClr>
              </a:solidFill>
              <a:effectLst/>
              <a:latin typeface="+中文标题" charset="0"/>
              <a:ea typeface="+mj-ea"/>
            </a:endParaRPr>
          </a:p>
        </p:txBody>
      </p:sp>
      <p:cxnSp>
        <p:nvCxnSpPr>
          <p:cNvPr id="3145743" name="直接箭头连接符 11"/>
          <p:cNvCxnSpPr>
            <a:cxnSpLocks/>
          </p:cNvCxnSpPr>
          <p:nvPr>
            <p:custDataLst>
              <p:tags r:id="rId8"/>
            </p:custDataLst>
          </p:nvPr>
        </p:nvCxnSpPr>
        <p:spPr>
          <a:xfrm>
            <a:off x="5722296" y="3189605"/>
            <a:ext cx="3652844" cy="0"/>
          </a:xfrm>
          <a:prstGeom prst="straightConnector1"/>
          <a:ln w="12700">
            <a:gradFill>
              <a:gsLst>
                <a:gs pos="0">
                  <a:schemeClr val="accent2">
                    <a:alpha val="0"/>
                  </a:schemeClr>
                </a:gs>
                <a:gs pos="61000">
                  <a:schemeClr val="accent2">
                    <a:alpha val="70000"/>
                  </a:schemeClr>
                </a:gs>
                <a:gs pos="100000">
                  <a:schemeClr val="accent1"/>
                </a:gs>
              </a:gsLst>
              <a:lin ang="10800000" scaled="1"/>
            </a:gradFill>
            <a:prstDash val="solid"/>
            <a:headEnd type="oval"/>
            <a:tailEnd type="none"/>
          </a:ln>
        </p:spPr>
        <p:style>
          <a:lnRef idx="1">
            <a:schemeClr val="accent1"/>
          </a:lnRef>
          <a:fillRef idx="0">
            <a:schemeClr val="accent1"/>
          </a:fillRef>
          <a:effectRef idx="0">
            <a:schemeClr val="accent1"/>
          </a:effectRef>
          <a:fontRef idx="minor">
            <a:schemeClr val="tx1"/>
          </a:fontRef>
        </p:style>
      </p:cxnSp>
      <p:sp>
        <p:nvSpPr>
          <p:cNvPr id="1048878" name="序号"/>
          <p:cNvSpPr txBox="1"/>
          <p:nvPr>
            <p:custDataLst>
              <p:tags r:id="rId9"/>
            </p:custDataLst>
          </p:nvPr>
        </p:nvSpPr>
        <p:spPr>
          <a:xfrm>
            <a:off x="6282690" y="3122930"/>
            <a:ext cx="1433461" cy="739405"/>
          </a:xfrm>
          <a:prstGeom prst="rect"/>
          <a:noFill/>
        </p:spPr>
        <p:txBody>
          <a:bodyPr anchor="b" anchorCtr="0" bIns="0" lIns="0" rIns="0" rtlCol="0" tIns="0" wrap="square">
            <a:normAutofit/>
          </a:bodyPr>
          <a:p>
            <a:pPr algn="l">
              <a:lnSpc>
                <a:spcPct val="100000"/>
              </a:lnSpc>
            </a:pPr>
            <a:r>
              <a:rPr b="1" sz="4400" i="1" lang="en-US">
                <a:ln>
                  <a:gradFill>
                    <a:gsLst>
                      <a:gs pos="0">
                        <a:schemeClr val="accent1"/>
                      </a:gs>
                      <a:gs pos="55000">
                        <a:schemeClr val="accent2"/>
                      </a:gs>
                      <a:gs pos="80000">
                        <a:schemeClr val="accent2">
                          <a:alpha val="0"/>
                        </a:schemeClr>
                      </a:gs>
                    </a:gsLst>
                    <a:lin ang="5400000" scaled="1"/>
                  </a:gradFill>
                </a:ln>
                <a:gradFill>
                  <a:gsLst>
                    <a:gs pos="0">
                      <a:schemeClr val="accent1"/>
                    </a:gs>
                    <a:gs pos="50000">
                      <a:schemeClr val="accent2"/>
                    </a:gs>
                    <a:gs pos="75000">
                      <a:schemeClr val="accent2">
                        <a:alpha val="0"/>
                      </a:schemeClr>
                    </a:gs>
                  </a:gsLst>
                  <a:lin ang="5400000" scaled="0"/>
                </a:gradFill>
                <a:effectLst>
                  <a:outerShdw algn="tl" blurRad="50800" dir="2700000" dist="38100" rotWithShape="0">
                    <a:schemeClr val="accent1">
                      <a:lumMod val="50000"/>
                      <a:alpha val="25000"/>
                    </a:schemeClr>
                  </a:outerShdw>
                </a:effectLst>
                <a:latin typeface="+mj-ea"/>
                <a:ea typeface="+mj-ea"/>
              </a:rPr>
              <a:t>03</a:t>
            </a:r>
            <a:endParaRPr b="1" sz="4400" i="1" lang="en-US">
              <a:ln>
                <a:gradFill>
                  <a:gsLst>
                    <a:gs pos="0">
                      <a:schemeClr val="accent1"/>
                    </a:gs>
                    <a:gs pos="55000">
                      <a:schemeClr val="accent2"/>
                    </a:gs>
                    <a:gs pos="80000">
                      <a:schemeClr val="accent2">
                        <a:alpha val="0"/>
                      </a:schemeClr>
                    </a:gs>
                  </a:gsLst>
                  <a:lin ang="5400000" scaled="1"/>
                </a:gradFill>
              </a:ln>
              <a:gradFill>
                <a:gsLst>
                  <a:gs pos="0">
                    <a:schemeClr val="accent1"/>
                  </a:gs>
                  <a:gs pos="50000">
                    <a:schemeClr val="accent2"/>
                  </a:gs>
                  <a:gs pos="75000">
                    <a:schemeClr val="accent2">
                      <a:alpha val="0"/>
                    </a:schemeClr>
                  </a:gs>
                </a:gsLst>
                <a:lin ang="5400000" scaled="0"/>
              </a:gradFill>
              <a:effectLst>
                <a:outerShdw algn="tl" blurRad="50800" dir="2700000" dist="38100" rotWithShape="0">
                  <a:schemeClr val="accent1">
                    <a:lumMod val="50000"/>
                    <a:alpha val="25000"/>
                  </a:schemeClr>
                </a:outerShdw>
              </a:effectLst>
              <a:latin typeface="+mj-ea"/>
              <a:ea typeface="+mj-ea"/>
            </a:endParaRPr>
          </a:p>
        </p:txBody>
      </p:sp>
      <p:sp>
        <p:nvSpPr>
          <p:cNvPr id="1048880" name="项标题"/>
          <p:cNvSpPr txBox="1"/>
          <p:nvPr>
            <p:custDataLst>
              <p:tags r:id="rId10"/>
            </p:custDataLst>
          </p:nvPr>
        </p:nvSpPr>
        <p:spPr>
          <a:xfrm>
            <a:off x="6201410" y="3549684"/>
            <a:ext cx="3836851" cy="368311"/>
          </a:xfrm>
          <a:prstGeom prst="rect"/>
          <a:noFill/>
        </p:spPr>
        <p:txBody>
          <a:bodyPr anchor="b" bIns="0" lIns="0" rIns="0" rtlCol="0" tIns="0" wrap="square">
            <a:normAutofit/>
          </a:bodyPr>
          <a:p>
            <a:pPr>
              <a:lnSpc>
                <a:spcPct val="100000"/>
              </a:lnSpc>
            </a:pPr>
            <a:r>
              <a:rPr altLang="en-US" b="1" dirty="0" sz="1400" kern="0" lang="zh-CN" spc="100">
                <a:solidFill>
                  <a:schemeClr val="lt1">
                    <a:lumMod val="100000"/>
                  </a:schemeClr>
                </a:solidFill>
                <a:effectLst/>
                <a:latin typeface="+中文标题" charset="0"/>
                <a:ea typeface="+mj-ea"/>
              </a:rPr>
              <a:t>智慧教育的概念和特点</a:t>
            </a:r>
            <a:endParaRPr altLang="en-US" b="1" dirty="0" sz="1400" kern="0" lang="zh-CN" spc="100">
              <a:solidFill>
                <a:schemeClr val="lt1">
                  <a:lumMod val="100000"/>
                </a:schemeClr>
              </a:solidFill>
              <a:effectLst/>
              <a:latin typeface="+中文标题" charset="0"/>
              <a:ea typeface="+mj-ea"/>
            </a:endParaRPr>
          </a:p>
        </p:txBody>
      </p:sp>
      <p:cxnSp>
        <p:nvCxnSpPr>
          <p:cNvPr id="3145745" name="直接箭头连接符 17"/>
          <p:cNvCxnSpPr>
            <a:cxnSpLocks/>
          </p:cNvCxnSpPr>
          <p:nvPr>
            <p:custDataLst>
              <p:tags r:id="rId11"/>
            </p:custDataLst>
          </p:nvPr>
        </p:nvCxnSpPr>
        <p:spPr>
          <a:xfrm>
            <a:off x="6235275" y="3973195"/>
            <a:ext cx="3652310" cy="0"/>
          </a:xfrm>
          <a:prstGeom prst="straightConnector1"/>
          <a:ln w="12700">
            <a:gradFill>
              <a:gsLst>
                <a:gs pos="0">
                  <a:schemeClr val="accent2">
                    <a:alpha val="0"/>
                  </a:schemeClr>
                </a:gs>
                <a:gs pos="61000">
                  <a:schemeClr val="accent2">
                    <a:alpha val="70000"/>
                  </a:schemeClr>
                </a:gs>
                <a:gs pos="100000">
                  <a:schemeClr val="accent1"/>
                </a:gs>
              </a:gsLst>
              <a:lin ang="10800000" scaled="1"/>
            </a:gradFill>
            <a:prstDash val="solid"/>
            <a:headEnd type="oval"/>
            <a:tailEnd type="none"/>
          </a:ln>
        </p:spPr>
        <p:style>
          <a:lnRef idx="1">
            <a:schemeClr val="accent1"/>
          </a:lnRef>
          <a:fillRef idx="0">
            <a:schemeClr val="accent1"/>
          </a:fillRef>
          <a:effectRef idx="0">
            <a:schemeClr val="accent1"/>
          </a:effectRef>
          <a:fontRef idx="minor">
            <a:schemeClr val="tx1"/>
          </a:fontRef>
        </p:style>
      </p:cxnSp>
      <p:sp>
        <p:nvSpPr>
          <p:cNvPr id="1048882" name="序号"/>
          <p:cNvSpPr txBox="1"/>
          <p:nvPr>
            <p:custDataLst>
              <p:tags r:id="rId12"/>
            </p:custDataLst>
          </p:nvPr>
        </p:nvSpPr>
        <p:spPr>
          <a:xfrm>
            <a:off x="6812915" y="3907155"/>
            <a:ext cx="1433461" cy="739405"/>
          </a:xfrm>
          <a:prstGeom prst="rect"/>
          <a:noFill/>
        </p:spPr>
        <p:txBody>
          <a:bodyPr anchor="b" anchorCtr="0" bIns="0" lIns="0" rIns="0" rtlCol="0" tIns="0" wrap="square">
            <a:normAutofit/>
          </a:bodyPr>
          <a:p>
            <a:pPr algn="l">
              <a:lnSpc>
                <a:spcPct val="100000"/>
              </a:lnSpc>
            </a:pPr>
            <a:r>
              <a:rPr b="1" sz="4400" i="1" lang="en-US">
                <a:ln>
                  <a:gradFill>
                    <a:gsLst>
                      <a:gs pos="0">
                        <a:schemeClr val="accent1"/>
                      </a:gs>
                      <a:gs pos="55000">
                        <a:schemeClr val="accent2"/>
                      </a:gs>
                      <a:gs pos="80000">
                        <a:schemeClr val="accent2">
                          <a:alpha val="0"/>
                        </a:schemeClr>
                      </a:gs>
                    </a:gsLst>
                    <a:lin ang="5400000" scaled="1"/>
                  </a:gradFill>
                </a:ln>
                <a:gradFill>
                  <a:gsLst>
                    <a:gs pos="0">
                      <a:schemeClr val="accent1"/>
                    </a:gs>
                    <a:gs pos="50000">
                      <a:schemeClr val="accent2"/>
                    </a:gs>
                    <a:gs pos="75000">
                      <a:schemeClr val="accent2">
                        <a:alpha val="0"/>
                      </a:schemeClr>
                    </a:gs>
                  </a:gsLst>
                  <a:lin ang="5400000" scaled="0"/>
                </a:gradFill>
                <a:effectLst>
                  <a:outerShdw algn="tl" blurRad="50800" dir="2700000" dist="38100" rotWithShape="0">
                    <a:schemeClr val="accent1">
                      <a:lumMod val="50000"/>
                      <a:alpha val="25000"/>
                    </a:schemeClr>
                  </a:outerShdw>
                </a:effectLst>
                <a:latin typeface="+mj-ea"/>
                <a:ea typeface="+mj-ea"/>
              </a:rPr>
              <a:t>04</a:t>
            </a:r>
            <a:endParaRPr b="1" sz="4400" i="1" lang="en-US">
              <a:ln>
                <a:gradFill>
                  <a:gsLst>
                    <a:gs pos="0">
                      <a:schemeClr val="accent1"/>
                    </a:gs>
                    <a:gs pos="55000">
                      <a:schemeClr val="accent2"/>
                    </a:gs>
                    <a:gs pos="80000">
                      <a:schemeClr val="accent2">
                        <a:alpha val="0"/>
                      </a:schemeClr>
                    </a:gs>
                  </a:gsLst>
                  <a:lin ang="5400000" scaled="1"/>
                </a:gradFill>
              </a:ln>
              <a:gradFill>
                <a:gsLst>
                  <a:gs pos="0">
                    <a:schemeClr val="accent1"/>
                  </a:gs>
                  <a:gs pos="50000">
                    <a:schemeClr val="accent2"/>
                  </a:gs>
                  <a:gs pos="75000">
                    <a:schemeClr val="accent2">
                      <a:alpha val="0"/>
                    </a:schemeClr>
                  </a:gs>
                </a:gsLst>
                <a:lin ang="5400000" scaled="0"/>
              </a:gradFill>
              <a:effectLst>
                <a:outerShdw algn="tl" blurRad="50800" dir="2700000" dist="38100" rotWithShape="0">
                  <a:schemeClr val="accent1">
                    <a:lumMod val="50000"/>
                    <a:alpha val="25000"/>
                  </a:schemeClr>
                </a:outerShdw>
              </a:effectLst>
              <a:latin typeface="+mj-ea"/>
              <a:ea typeface="+mj-ea"/>
            </a:endParaRPr>
          </a:p>
        </p:txBody>
      </p:sp>
      <p:sp>
        <p:nvSpPr>
          <p:cNvPr id="1048884" name="项标题"/>
          <p:cNvSpPr txBox="1"/>
          <p:nvPr>
            <p:custDataLst>
              <p:tags r:id="rId13"/>
            </p:custDataLst>
          </p:nvPr>
        </p:nvSpPr>
        <p:spPr>
          <a:xfrm>
            <a:off x="6731635" y="4333909"/>
            <a:ext cx="3836851" cy="368311"/>
          </a:xfrm>
          <a:prstGeom prst="rect"/>
          <a:noFill/>
        </p:spPr>
        <p:txBody>
          <a:bodyPr anchor="b" bIns="0" lIns="0" rIns="0" rtlCol="0" tIns="0" wrap="square">
            <a:normAutofit/>
          </a:bodyPr>
          <a:p>
            <a:pPr>
              <a:lnSpc>
                <a:spcPct val="100000"/>
              </a:lnSpc>
            </a:pPr>
            <a:r>
              <a:rPr altLang="en-US" b="1" dirty="0" sz="1400" kern="0" lang="zh-CN" spc="100">
                <a:solidFill>
                  <a:schemeClr val="lt1">
                    <a:lumMod val="100000"/>
                  </a:schemeClr>
                </a:solidFill>
                <a:effectLst/>
                <a:latin typeface="+中文标题" charset="0"/>
                <a:ea typeface="+mj-ea"/>
              </a:rPr>
              <a:t>人工智能在智慧教育中的应用场景</a:t>
            </a:r>
            <a:endParaRPr altLang="en-US" b="1" dirty="0" sz="1400" kern="0" lang="zh-CN" spc="100">
              <a:solidFill>
                <a:schemeClr val="lt1">
                  <a:lumMod val="100000"/>
                </a:schemeClr>
              </a:solidFill>
              <a:effectLst/>
              <a:latin typeface="+中文标题" charset="0"/>
              <a:ea typeface="+mj-ea"/>
            </a:endParaRPr>
          </a:p>
        </p:txBody>
      </p:sp>
      <p:cxnSp>
        <p:nvCxnSpPr>
          <p:cNvPr id="3145747" name="直接箭头连接符 23"/>
          <p:cNvCxnSpPr>
            <a:cxnSpLocks/>
          </p:cNvCxnSpPr>
          <p:nvPr>
            <p:custDataLst>
              <p:tags r:id="rId14"/>
            </p:custDataLst>
          </p:nvPr>
        </p:nvCxnSpPr>
        <p:spPr>
          <a:xfrm>
            <a:off x="6765500" y="4757420"/>
            <a:ext cx="3652310" cy="0"/>
          </a:xfrm>
          <a:prstGeom prst="straightConnector1"/>
          <a:ln w="12700">
            <a:gradFill>
              <a:gsLst>
                <a:gs pos="0">
                  <a:schemeClr val="accent2">
                    <a:alpha val="0"/>
                  </a:schemeClr>
                </a:gs>
                <a:gs pos="61000">
                  <a:schemeClr val="accent2">
                    <a:alpha val="70000"/>
                  </a:schemeClr>
                </a:gs>
                <a:gs pos="100000">
                  <a:schemeClr val="accent1"/>
                </a:gs>
              </a:gsLst>
              <a:lin ang="10800000" scaled="1"/>
            </a:gradFill>
            <a:prstDash val="solid"/>
            <a:headEnd type="oval"/>
            <a:tailEnd type="none"/>
          </a:ln>
        </p:spPr>
        <p:style>
          <a:lnRef idx="1">
            <a:schemeClr val="accent1"/>
          </a:lnRef>
          <a:fillRef idx="0">
            <a:schemeClr val="accent1"/>
          </a:fillRef>
          <a:effectRef idx="0">
            <a:schemeClr val="accent1"/>
          </a:effectRef>
          <a:fontRef idx="minor">
            <a:schemeClr val="tx1"/>
          </a:fontRef>
        </p:style>
      </p:cxnSp>
      <p:sp>
        <p:nvSpPr>
          <p:cNvPr id="1048886" name="序号"/>
          <p:cNvSpPr txBox="1"/>
          <p:nvPr>
            <p:custDataLst>
              <p:tags r:id="rId15"/>
            </p:custDataLst>
          </p:nvPr>
        </p:nvSpPr>
        <p:spPr>
          <a:xfrm>
            <a:off x="7390765" y="4743450"/>
            <a:ext cx="1433461" cy="739405"/>
          </a:xfrm>
          <a:prstGeom prst="rect"/>
          <a:noFill/>
        </p:spPr>
        <p:txBody>
          <a:bodyPr anchor="b" anchorCtr="0" bIns="0" lIns="0" rIns="0" rtlCol="0" tIns="0" wrap="square">
            <a:normAutofit/>
          </a:bodyPr>
          <a:p>
            <a:pPr algn="l">
              <a:lnSpc>
                <a:spcPct val="100000"/>
              </a:lnSpc>
            </a:pPr>
            <a:r>
              <a:rPr b="1" sz="4400" i="1" lang="en-US">
                <a:ln>
                  <a:gradFill>
                    <a:gsLst>
                      <a:gs pos="0">
                        <a:schemeClr val="accent1"/>
                      </a:gs>
                      <a:gs pos="55000">
                        <a:schemeClr val="accent2"/>
                      </a:gs>
                      <a:gs pos="80000">
                        <a:schemeClr val="accent2">
                          <a:alpha val="0"/>
                        </a:schemeClr>
                      </a:gs>
                    </a:gsLst>
                    <a:lin ang="5400000" scaled="1"/>
                  </a:gradFill>
                </a:ln>
                <a:gradFill>
                  <a:gsLst>
                    <a:gs pos="0">
                      <a:schemeClr val="accent1"/>
                    </a:gs>
                    <a:gs pos="50000">
                      <a:schemeClr val="accent2"/>
                    </a:gs>
                    <a:gs pos="75000">
                      <a:schemeClr val="accent2">
                        <a:alpha val="0"/>
                      </a:schemeClr>
                    </a:gs>
                  </a:gsLst>
                  <a:lin ang="5400000" scaled="0"/>
                </a:gradFill>
                <a:effectLst>
                  <a:outerShdw algn="tl" blurRad="50800" dir="2700000" dist="38100" rotWithShape="0">
                    <a:schemeClr val="accent1">
                      <a:lumMod val="50000"/>
                      <a:alpha val="25000"/>
                    </a:schemeClr>
                  </a:outerShdw>
                </a:effectLst>
                <a:latin typeface="+mj-ea"/>
                <a:ea typeface="+mj-ea"/>
              </a:rPr>
              <a:t>05</a:t>
            </a:r>
            <a:endParaRPr b="1" sz="4400" i="1" lang="en-US">
              <a:ln>
                <a:gradFill>
                  <a:gsLst>
                    <a:gs pos="0">
                      <a:schemeClr val="accent1"/>
                    </a:gs>
                    <a:gs pos="55000">
                      <a:schemeClr val="accent2"/>
                    </a:gs>
                    <a:gs pos="80000">
                      <a:schemeClr val="accent2">
                        <a:alpha val="0"/>
                      </a:schemeClr>
                    </a:gs>
                  </a:gsLst>
                  <a:lin ang="5400000" scaled="1"/>
                </a:gradFill>
              </a:ln>
              <a:gradFill>
                <a:gsLst>
                  <a:gs pos="0">
                    <a:schemeClr val="accent1"/>
                  </a:gs>
                  <a:gs pos="50000">
                    <a:schemeClr val="accent2"/>
                  </a:gs>
                  <a:gs pos="75000">
                    <a:schemeClr val="accent2">
                      <a:alpha val="0"/>
                    </a:schemeClr>
                  </a:gs>
                </a:gsLst>
                <a:lin ang="5400000" scaled="0"/>
              </a:gradFill>
              <a:effectLst>
                <a:outerShdw algn="tl" blurRad="50800" dir="2700000" dist="38100" rotWithShape="0">
                  <a:schemeClr val="accent1">
                    <a:lumMod val="50000"/>
                    <a:alpha val="25000"/>
                  </a:schemeClr>
                </a:outerShdw>
              </a:effectLst>
              <a:latin typeface="+mj-ea"/>
              <a:ea typeface="+mj-ea"/>
            </a:endParaRPr>
          </a:p>
        </p:txBody>
      </p:sp>
      <p:sp>
        <p:nvSpPr>
          <p:cNvPr id="1048888" name="项标题"/>
          <p:cNvSpPr txBox="1"/>
          <p:nvPr>
            <p:custDataLst>
              <p:tags r:id="rId16"/>
            </p:custDataLst>
          </p:nvPr>
        </p:nvSpPr>
        <p:spPr>
          <a:xfrm>
            <a:off x="7309485" y="5170204"/>
            <a:ext cx="3836851" cy="368311"/>
          </a:xfrm>
          <a:prstGeom prst="rect"/>
          <a:noFill/>
        </p:spPr>
        <p:txBody>
          <a:bodyPr anchor="b" bIns="0" lIns="0" rIns="0" rtlCol="0" tIns="0" wrap="square">
            <a:normAutofit fontScale="57143"/>
          </a:bodyPr>
          <a:p>
            <a:pPr>
              <a:lnSpc>
                <a:spcPct val="100000"/>
              </a:lnSpc>
            </a:pPr>
            <a:r>
              <a:rPr altLang="en-US" b="1" dirty="0" sz="2800" kern="0" lang="zh-CN" spc="100">
                <a:solidFill>
                  <a:schemeClr val="lt1">
                    <a:lumMod val="100000"/>
                  </a:schemeClr>
                </a:solidFill>
                <a:effectLst/>
                <a:latin typeface="+中文标题" charset="0"/>
                <a:ea typeface="+mj-ea"/>
              </a:rPr>
              <a:t>人工智能在智慧教育中的创新应用案例</a:t>
            </a:r>
            <a:endParaRPr altLang="en-US" b="1" dirty="0" sz="2800" kern="0" lang="zh-CN" spc="100">
              <a:solidFill>
                <a:schemeClr val="lt1">
                  <a:lumMod val="100000"/>
                </a:schemeClr>
              </a:solidFill>
              <a:effectLst/>
              <a:latin typeface="+中文标题" charset="0"/>
              <a:ea typeface="+mj-ea"/>
            </a:endParaRPr>
          </a:p>
        </p:txBody>
      </p:sp>
      <p:cxnSp>
        <p:nvCxnSpPr>
          <p:cNvPr id="3145749" name="直接箭头连接符 38"/>
          <p:cNvCxnSpPr>
            <a:cxnSpLocks/>
          </p:cNvCxnSpPr>
          <p:nvPr>
            <p:custDataLst>
              <p:tags r:id="rId17"/>
            </p:custDataLst>
          </p:nvPr>
        </p:nvCxnSpPr>
        <p:spPr>
          <a:xfrm>
            <a:off x="7343350" y="5593715"/>
            <a:ext cx="3652310" cy="0"/>
          </a:xfrm>
          <a:prstGeom prst="straightConnector1"/>
          <a:ln w="12700">
            <a:gradFill>
              <a:gsLst>
                <a:gs pos="0">
                  <a:schemeClr val="accent2">
                    <a:alpha val="0"/>
                  </a:schemeClr>
                </a:gs>
                <a:gs pos="61000">
                  <a:schemeClr val="accent2">
                    <a:alpha val="70000"/>
                  </a:schemeClr>
                </a:gs>
                <a:gs pos="100000">
                  <a:schemeClr val="accent1"/>
                </a:gs>
              </a:gsLst>
              <a:lin ang="10800000" scaled="1"/>
            </a:gradFill>
            <a:prstDash val="solid"/>
            <a:headEnd type="oval"/>
            <a:tailEnd type="none"/>
          </a:ln>
        </p:spPr>
        <p:style>
          <a:lnRef idx="1">
            <a:schemeClr val="accent1"/>
          </a:lnRef>
          <a:fillRef idx="0">
            <a:schemeClr val="accent1"/>
          </a:fillRef>
          <a:effectRef idx="0">
            <a:schemeClr val="accent1"/>
          </a:effectRef>
          <a:fontRef idx="minor">
            <a:schemeClr val="tx1"/>
          </a:fontRef>
        </p:style>
      </p:cxnSp>
      <p:sp>
        <p:nvSpPr>
          <p:cNvPr id="1048890" name="序号"/>
          <p:cNvSpPr txBox="1"/>
          <p:nvPr>
            <p:custDataLst>
              <p:tags r:id="rId18"/>
            </p:custDataLst>
          </p:nvPr>
        </p:nvSpPr>
        <p:spPr>
          <a:xfrm>
            <a:off x="7920990" y="5527675"/>
            <a:ext cx="1433461" cy="739405"/>
          </a:xfrm>
          <a:prstGeom prst="rect"/>
          <a:noFill/>
        </p:spPr>
        <p:txBody>
          <a:bodyPr anchor="b" anchorCtr="0" bIns="0" lIns="0" rIns="0" rtlCol="0" tIns="0" wrap="square">
            <a:normAutofit/>
          </a:bodyPr>
          <a:p>
            <a:pPr algn="l">
              <a:lnSpc>
                <a:spcPct val="100000"/>
              </a:lnSpc>
            </a:pPr>
            <a:r>
              <a:rPr b="1" dirty="0" sz="4400" i="1" lang="en-US">
                <a:ln>
                  <a:gradFill>
                    <a:gsLst>
                      <a:gs pos="0">
                        <a:schemeClr val="accent1"/>
                      </a:gs>
                      <a:gs pos="55000">
                        <a:schemeClr val="accent2"/>
                      </a:gs>
                      <a:gs pos="80000">
                        <a:schemeClr val="accent2">
                          <a:alpha val="0"/>
                        </a:schemeClr>
                      </a:gs>
                    </a:gsLst>
                    <a:lin ang="5400000" scaled="1"/>
                  </a:gradFill>
                </a:ln>
                <a:gradFill>
                  <a:gsLst>
                    <a:gs pos="0">
                      <a:schemeClr val="accent1"/>
                    </a:gs>
                    <a:gs pos="50000">
                      <a:schemeClr val="accent2"/>
                    </a:gs>
                    <a:gs pos="75000">
                      <a:schemeClr val="accent2">
                        <a:alpha val="0"/>
                      </a:schemeClr>
                    </a:gs>
                  </a:gsLst>
                  <a:lin ang="5400000" scaled="0"/>
                </a:gradFill>
                <a:effectLst>
                  <a:outerShdw algn="tl" blurRad="50800" dir="2700000" dist="38100" rotWithShape="0">
                    <a:schemeClr val="accent1">
                      <a:lumMod val="50000"/>
                      <a:alpha val="25000"/>
                    </a:schemeClr>
                  </a:outerShdw>
                </a:effectLst>
                <a:latin typeface="+mj-ea"/>
                <a:ea typeface="+mj-ea"/>
              </a:rPr>
              <a:t>06</a:t>
            </a:r>
            <a:endParaRPr b="1" dirty="0" sz="4400" i="1" lang="en-US">
              <a:ln>
                <a:gradFill>
                  <a:gsLst>
                    <a:gs pos="0">
                      <a:schemeClr val="accent1"/>
                    </a:gs>
                    <a:gs pos="55000">
                      <a:schemeClr val="accent2"/>
                    </a:gs>
                    <a:gs pos="80000">
                      <a:schemeClr val="accent2">
                        <a:alpha val="0"/>
                      </a:schemeClr>
                    </a:gs>
                  </a:gsLst>
                  <a:lin ang="5400000" scaled="1"/>
                </a:gradFill>
              </a:ln>
              <a:gradFill>
                <a:gsLst>
                  <a:gs pos="0">
                    <a:schemeClr val="accent1"/>
                  </a:gs>
                  <a:gs pos="50000">
                    <a:schemeClr val="accent2"/>
                  </a:gs>
                  <a:gs pos="75000">
                    <a:schemeClr val="accent2">
                      <a:alpha val="0"/>
                    </a:schemeClr>
                  </a:gs>
                </a:gsLst>
                <a:lin ang="5400000" scaled="0"/>
              </a:gradFill>
              <a:effectLst>
                <a:outerShdw algn="tl" blurRad="50800" dir="2700000" dist="38100" rotWithShape="0">
                  <a:schemeClr val="accent1">
                    <a:lumMod val="50000"/>
                    <a:alpha val="25000"/>
                  </a:schemeClr>
                </a:outerShdw>
              </a:effectLst>
              <a:latin typeface="+mj-ea"/>
              <a:ea typeface="+mj-ea"/>
            </a:endParaRPr>
          </a:p>
        </p:txBody>
      </p:sp>
      <p:sp>
        <p:nvSpPr>
          <p:cNvPr id="1048892" name="项标题"/>
          <p:cNvSpPr txBox="1"/>
          <p:nvPr>
            <p:custDataLst>
              <p:tags r:id="rId19"/>
            </p:custDataLst>
          </p:nvPr>
        </p:nvSpPr>
        <p:spPr>
          <a:xfrm>
            <a:off x="7839710" y="5954429"/>
            <a:ext cx="3836851" cy="368311"/>
          </a:xfrm>
          <a:prstGeom prst="rect"/>
          <a:noFill/>
        </p:spPr>
        <p:txBody>
          <a:bodyPr anchor="b" bIns="0" lIns="0" rIns="0" rtlCol="0" tIns="0" wrap="square">
            <a:normAutofit fontScale="53571"/>
          </a:bodyPr>
          <a:p>
            <a:pPr>
              <a:lnSpc>
                <a:spcPct val="100000"/>
              </a:lnSpc>
            </a:pPr>
            <a:r>
              <a:rPr altLang="en-US" b="1" dirty="0" sz="2800" kern="0" lang="zh-CN" spc="100">
                <a:solidFill>
                  <a:schemeClr val="lt1">
                    <a:lumMod val="100000"/>
                  </a:schemeClr>
                </a:solidFill>
                <a:effectLst/>
                <a:latin typeface="+中文标题" charset="0"/>
                <a:ea typeface="+mj-ea"/>
              </a:rPr>
              <a:t>人工智能在智慧教育中面临的挑战与问题</a:t>
            </a:r>
            <a:endParaRPr altLang="en-US" b="1" dirty="0" sz="2800" kern="0" lang="zh-CN" spc="100">
              <a:solidFill>
                <a:schemeClr val="lt1">
                  <a:lumMod val="100000"/>
                </a:schemeClr>
              </a:solidFill>
              <a:effectLst/>
              <a:latin typeface="+中文标题" charset="0"/>
              <a:ea typeface="+mj-ea"/>
            </a:endParaRPr>
          </a:p>
        </p:txBody>
      </p:sp>
      <p:cxnSp>
        <p:nvCxnSpPr>
          <p:cNvPr id="3145751" name="直接箭头连接符 42"/>
          <p:cNvCxnSpPr>
            <a:cxnSpLocks/>
          </p:cNvCxnSpPr>
          <p:nvPr>
            <p:custDataLst>
              <p:tags r:id="rId20"/>
            </p:custDataLst>
          </p:nvPr>
        </p:nvCxnSpPr>
        <p:spPr>
          <a:xfrm>
            <a:off x="7873575" y="6377940"/>
            <a:ext cx="3652310" cy="0"/>
          </a:xfrm>
          <a:prstGeom prst="straightConnector1"/>
          <a:ln w="12700">
            <a:gradFill>
              <a:gsLst>
                <a:gs pos="0">
                  <a:schemeClr val="accent2">
                    <a:alpha val="0"/>
                  </a:schemeClr>
                </a:gs>
                <a:gs pos="61000">
                  <a:schemeClr val="accent2">
                    <a:alpha val="70000"/>
                  </a:schemeClr>
                </a:gs>
                <a:gs pos="100000">
                  <a:schemeClr val="accent1"/>
                </a:gs>
              </a:gsLst>
              <a:lin ang="10800000" scaled="1"/>
            </a:gradFill>
            <a:prstDash val="solid"/>
            <a:headEnd type="oval"/>
            <a:tailEnd type="none"/>
          </a:ln>
        </p:spPr>
        <p:style>
          <a:lnRef idx="1">
            <a:schemeClr val="accent1"/>
          </a:lnRef>
          <a:fillRef idx="0">
            <a:schemeClr val="accent1"/>
          </a:fillRef>
          <a:effectRef idx="0">
            <a:schemeClr val="accent1"/>
          </a:effectRef>
          <a:fontRef idx="minor">
            <a:schemeClr val="tx1"/>
          </a:fontRef>
        </p:style>
      </p:cxnSp>
    </p:spTree>
    <p:custDataLst>
      <p:tags r:id="rId21"/>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75" name=""/>
        <p:cNvGrpSpPr/>
        <p:nvPr/>
      </p:nvGrpSpPr>
      <p:grpSpPr>
        <a:xfrm>
          <a:off x="0" y="0"/>
          <a:ext cx="0" cy="0"/>
          <a:chOff x="0" y="0"/>
          <a:chExt cx="0" cy="0"/>
        </a:xfrm>
      </p:grpSpPr>
      <p:sp>
        <p:nvSpPr>
          <p:cNvPr id="1048934" name="标题"/>
          <p:cNvSpPr>
            <a:spLocks noGrp="1"/>
          </p:cNvSpPr>
          <p:nvPr>
            <p:ph type="title"/>
            <p:custDataLst>
              <p:tags r:id="rId1"/>
            </p:custDataLst>
          </p:nvPr>
        </p:nvSpPr>
        <p:spPr>
          <a:xfrm>
            <a:off x="996464" y="3446585"/>
            <a:ext cx="8428889" cy="1152000"/>
          </a:xfrm>
        </p:spPr>
        <p:txBody>
          <a:bodyPr/>
          <a:p>
            <a:r>
              <a:rPr altLang="en-US" dirty="0" lang="zh-CN">
                <a:solidFill>
                  <a:schemeClr val="lt1">
                    <a:lumMod val="100000"/>
                  </a:schemeClr>
                </a:solidFill>
              </a:rPr>
              <a:t>添加章节标题</a:t>
            </a:r>
            <a:endParaRPr altLang="en-US" dirty="0" lang="zh-CN">
              <a:solidFill>
                <a:schemeClr val="lt1">
                  <a:lumMod val="100000"/>
                </a:schemeClr>
              </a:solidFill>
            </a:endParaRPr>
          </a:p>
        </p:txBody>
      </p:sp>
      <p:sp>
        <p:nvSpPr>
          <p:cNvPr id="1048936" name="节编号"/>
          <p:cNvSpPr>
            <a:spLocks noGrp="1"/>
          </p:cNvSpPr>
          <p:nvPr>
            <p:ph type="body" sz="quarter" idx="13"/>
            <p:custDataLst>
              <p:tags r:id="rId2"/>
            </p:custDataLst>
          </p:nvPr>
        </p:nvSpPr>
        <p:spPr>
          <a:xfrm>
            <a:off x="996464" y="1954175"/>
            <a:ext cx="8428889" cy="1224000"/>
          </a:xfrm>
        </p:spPr>
        <p:txBody>
          <a:bodyPr/>
          <a:p>
            <a:r>
              <a:rPr altLang="zh-CN" dirty="0" lang="en-US"/>
              <a:t>PART 01</a:t>
            </a:r>
            <a:endParaRPr altLang="zh-CN" dirty="0" lang="en-US"/>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83" name=""/>
        <p:cNvGrpSpPr/>
        <p:nvPr/>
      </p:nvGrpSpPr>
      <p:grpSpPr>
        <a:xfrm>
          <a:off x="0" y="0"/>
          <a:ext cx="0" cy="0"/>
          <a:chOff x="0" y="0"/>
          <a:chExt cx="0" cy="0"/>
        </a:xfrm>
      </p:grpSpPr>
      <p:sp>
        <p:nvSpPr>
          <p:cNvPr id="1048978" name="标题"/>
          <p:cNvSpPr>
            <a:spLocks noGrp="1"/>
          </p:cNvSpPr>
          <p:nvPr>
            <p:ph type="title"/>
            <p:custDataLst>
              <p:tags r:id="rId1"/>
            </p:custDataLst>
          </p:nvPr>
        </p:nvSpPr>
        <p:spPr>
          <a:xfrm>
            <a:off x="996464" y="3446585"/>
            <a:ext cx="8428889" cy="1152000"/>
          </a:xfrm>
        </p:spPr>
        <p:txBody>
          <a:bodyPr>
            <a:normAutofit fontScale="90000"/>
          </a:bodyPr>
          <a:p>
            <a:r>
              <a:rPr altLang="en-US" dirty="0" lang="zh-CN">
                <a:solidFill>
                  <a:schemeClr val="lt1">
                    <a:lumMod val="100000"/>
                  </a:schemeClr>
                </a:solidFill>
              </a:rPr>
              <a:t>人工智能技术在教育领域的发展</a:t>
            </a:r>
            <a:endParaRPr altLang="en-US" dirty="0" lang="zh-CN">
              <a:solidFill>
                <a:schemeClr val="lt1">
                  <a:lumMod val="100000"/>
                </a:schemeClr>
              </a:solidFill>
            </a:endParaRPr>
          </a:p>
        </p:txBody>
      </p:sp>
      <p:sp>
        <p:nvSpPr>
          <p:cNvPr id="1048980" name="节编号"/>
          <p:cNvSpPr>
            <a:spLocks noGrp="1"/>
          </p:cNvSpPr>
          <p:nvPr>
            <p:ph type="body" sz="quarter" idx="13"/>
            <p:custDataLst>
              <p:tags r:id="rId2"/>
            </p:custDataLst>
          </p:nvPr>
        </p:nvSpPr>
        <p:spPr>
          <a:xfrm>
            <a:off x="996464" y="1954175"/>
            <a:ext cx="8428889" cy="1224000"/>
          </a:xfrm>
        </p:spPr>
        <p:txBody>
          <a:bodyPr/>
          <a:p>
            <a:r>
              <a:rPr altLang="zh-CN" dirty="0" lang="en-US"/>
              <a:t>PART 02</a:t>
            </a:r>
            <a:endParaRPr altLang="zh-CN" dirty="0" lang="en-US"/>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99" name=""/>
        <p:cNvGrpSpPr/>
        <p:nvPr/>
      </p:nvGrpSpPr>
      <p:grpSpPr>
        <a:xfrm>
          <a:off x="0" y="0"/>
          <a:ext cx="0" cy="0"/>
          <a:chOff x="0" y="0"/>
          <a:chExt cx="0" cy="0"/>
        </a:xfrm>
      </p:grpSpPr>
      <p:sp>
        <p:nvSpPr>
          <p:cNvPr id="1049054" name="标题 1"/>
          <p:cNvSpPr>
            <a:spLocks noGrp="1"/>
          </p:cNvSpPr>
          <p:nvPr>
            <p:ph type="title"/>
          </p:nvPr>
        </p:nvSpPr>
        <p:spPr/>
        <p:txBody>
          <a:bodyPr/>
          <a:p>
            <a:r>
              <a:rPr altLang="en-US" lang="zh-CN"/>
              <a:t>人工智能技术的定义和分类</a:t>
            </a:r>
            <a:endParaRPr altLang="en-US" lang="zh-CN"/>
          </a:p>
        </p:txBody>
      </p:sp>
      <p:sp>
        <p:nvSpPr>
          <p:cNvPr id="1049056" name="五边形 16"/>
          <p:cNvSpPr/>
          <p:nvPr>
            <p:custDataLst>
              <p:tags r:id="rId1"/>
            </p:custDataLst>
          </p:nvPr>
        </p:nvSpPr>
        <p:spPr>
          <a:xfrm rot="16200000" flipH="1">
            <a:off x="7143144" y="1492417"/>
            <a:ext cx="864895" cy="2516658"/>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058" name="五边形 17"/>
          <p:cNvSpPr/>
          <p:nvPr>
            <p:custDataLst>
              <p:tags r:id="rId2"/>
            </p:custDataLst>
          </p:nvPr>
        </p:nvSpPr>
        <p:spPr>
          <a:xfrm rot="16200000" flipH="1">
            <a:off x="7164521" y="4296029"/>
            <a:ext cx="822202" cy="2258294"/>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060" name="任意多边形 18"/>
          <p:cNvSpPr/>
          <p:nvPr>
            <p:custDataLst>
              <p:tags r:id="rId3"/>
            </p:custDataLst>
          </p:nvPr>
        </p:nvSpPr>
        <p:spPr>
          <a:xfrm>
            <a:off x="6446128" y="2315104"/>
            <a:ext cx="2258294" cy="3408051"/>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062" name="任意多边形 19"/>
          <p:cNvSpPr/>
          <p:nvPr>
            <p:custDataLst>
              <p:tags r:id="rId4"/>
            </p:custDataLst>
          </p:nvPr>
        </p:nvSpPr>
        <p:spPr>
          <a:xfrm flipV="1">
            <a:off x="6317219" y="1668615"/>
            <a:ext cx="2516658" cy="1209379"/>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064" name="五边形 2"/>
          <p:cNvSpPr/>
          <p:nvPr>
            <p:custDataLst>
              <p:tags r:id="rId5"/>
            </p:custDataLst>
          </p:nvPr>
        </p:nvSpPr>
        <p:spPr>
          <a:xfrm rot="16200000" flipH="1">
            <a:off x="1377213" y="1493065"/>
            <a:ext cx="864895" cy="2515186"/>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066" name="五边形 3"/>
          <p:cNvSpPr/>
          <p:nvPr>
            <p:custDataLst>
              <p:tags r:id="rId6"/>
            </p:custDataLst>
          </p:nvPr>
        </p:nvSpPr>
        <p:spPr>
          <a:xfrm rot="16200000" flipH="1">
            <a:off x="1399885" y="4296029"/>
            <a:ext cx="822202" cy="2258294"/>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068" name="任意多边形 4"/>
          <p:cNvSpPr/>
          <p:nvPr>
            <p:custDataLst>
              <p:tags r:id="rId7"/>
            </p:custDataLst>
          </p:nvPr>
        </p:nvSpPr>
        <p:spPr>
          <a:xfrm>
            <a:off x="681492" y="2315104"/>
            <a:ext cx="2258294" cy="3408051"/>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070" name="任意多边形 5"/>
          <p:cNvSpPr/>
          <p:nvPr>
            <p:custDataLst>
              <p:tags r:id="rId8"/>
            </p:custDataLst>
          </p:nvPr>
        </p:nvSpPr>
        <p:spPr>
          <a:xfrm flipV="1">
            <a:off x="551935" y="1668615"/>
            <a:ext cx="2515186" cy="1209379"/>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072"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9"/>
            </p:custDataLst>
          </p:nvPr>
        </p:nvSpPr>
        <p:spPr bwMode="auto">
          <a:xfrm>
            <a:off x="681492" y="3032202"/>
            <a:ext cx="2258294" cy="2034689"/>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eaLnBrk="1" fontAlgn="auto" hangingPunct="1" indent="0" latinLnBrk="0" lvl="0" marR="0" rtl="0">
              <a:lnSpc>
                <a:spcPct val="130000"/>
              </a:lnSpc>
              <a:spcBef>
                <a:spcPts val="0"/>
              </a:spcBef>
              <a:spcAft>
                <a:spcPts val="0"/>
              </a:spcAft>
              <a:buClrTx/>
              <a:buSzTx/>
              <a:buFont typeface="Arial" panose="02080604020202020204" pitchFamily="34" charset="0"/>
              <a:buNone/>
            </a:pPr>
            <a:r>
              <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rPr>
              <a:t>人工智能技术的定义</a:t>
            </a:r>
            <a:endPar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endParaRPr>
          </a:p>
        </p:txBody>
      </p:sp>
      <p:sp>
        <p:nvSpPr>
          <p:cNvPr id="1049074"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0"/>
            </p:custDataLst>
          </p:nvPr>
        </p:nvSpPr>
        <p:spPr bwMode="auto">
          <a:xfrm>
            <a:off x="6446128" y="3032202"/>
            <a:ext cx="2258294" cy="2034689"/>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人工智能技术在教育领域的应用</a:t>
            </a:r>
            <a:endParaRPr dirty="0" sz="2000" err="1">
              <a:solidFill>
                <a:schemeClr val="tx1">
                  <a:lumMod val="75000"/>
                  <a:lumOff val="25000"/>
                </a:schemeClr>
              </a:solidFill>
              <a:latin typeface="+mn-ea"/>
              <a:ea typeface="+mn-ea"/>
              <a:cs typeface="+mn-ea"/>
              <a:sym typeface="+mn-lt"/>
            </a:endParaRPr>
          </a:p>
        </p:txBody>
      </p:sp>
      <p:sp>
        <p:nvSpPr>
          <p:cNvPr id="1049076" name="五边形 9"/>
          <p:cNvSpPr/>
          <p:nvPr>
            <p:custDataLst>
              <p:tags r:id="rId11"/>
            </p:custDataLst>
          </p:nvPr>
        </p:nvSpPr>
        <p:spPr>
          <a:xfrm rot="16200000" flipH="1">
            <a:off x="4334350" y="1506021"/>
            <a:ext cx="864895" cy="2515186"/>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078" name="五边形 10"/>
          <p:cNvSpPr/>
          <p:nvPr>
            <p:custDataLst>
              <p:tags r:id="rId12"/>
            </p:custDataLst>
          </p:nvPr>
        </p:nvSpPr>
        <p:spPr>
          <a:xfrm rot="16200000" flipH="1">
            <a:off x="4356374" y="4308985"/>
            <a:ext cx="822202" cy="2258294"/>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080" name="任意多边形 11"/>
          <p:cNvSpPr/>
          <p:nvPr>
            <p:custDataLst>
              <p:tags r:id="rId13"/>
            </p:custDataLst>
          </p:nvPr>
        </p:nvSpPr>
        <p:spPr>
          <a:xfrm>
            <a:off x="3637981" y="2327412"/>
            <a:ext cx="2258294" cy="3408051"/>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50000"/>
              </a:lnSpc>
              <a:spcBef>
                <a:spcPts val="0"/>
              </a:spcBef>
              <a:spcAft>
                <a:spcPts val="0"/>
              </a:spcAft>
              <a:buClrTx/>
              <a:buSzTx/>
              <a:buFontTx/>
              <a:buNone/>
            </a:pPr>
            <a:endParaRPr altLang="en-US" baseline="0" b="0" cap="none" sz="1400" i="0" kern="1200" kumimoji="0" lang="zh-CN" noProof="1" normalizeH="0" spc="0" strike="noStrike" u="none">
              <a:ln>
                <a:noFill/>
              </a:ln>
              <a:solidFill>
                <a:prstClr val="black"/>
              </a:solidFill>
              <a:effectLst/>
              <a:uLnTx/>
              <a:uFillTx/>
              <a:latin typeface="+mn-ea"/>
              <a:cs typeface="+mn-ea"/>
              <a:sym typeface="+mn-lt"/>
            </a:endParaRPr>
          </a:p>
        </p:txBody>
      </p:sp>
      <p:sp>
        <p:nvSpPr>
          <p:cNvPr id="1049082" name="任意多边形 12"/>
          <p:cNvSpPr/>
          <p:nvPr>
            <p:custDataLst>
              <p:tags r:id="rId14"/>
            </p:custDataLst>
          </p:nvPr>
        </p:nvSpPr>
        <p:spPr>
          <a:xfrm flipV="1">
            <a:off x="3509072" y="1682218"/>
            <a:ext cx="2515186" cy="1209379"/>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084" name="五边形 23"/>
          <p:cNvSpPr/>
          <p:nvPr>
            <p:custDataLst>
              <p:tags r:id="rId15"/>
            </p:custDataLst>
          </p:nvPr>
        </p:nvSpPr>
        <p:spPr>
          <a:xfrm rot="16200000" flipH="1">
            <a:off x="9950643" y="1531284"/>
            <a:ext cx="864895" cy="2515186"/>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086" name="五边形 24"/>
          <p:cNvSpPr/>
          <p:nvPr>
            <p:custDataLst>
              <p:tags r:id="rId16"/>
            </p:custDataLst>
          </p:nvPr>
        </p:nvSpPr>
        <p:spPr>
          <a:xfrm rot="16200000" flipH="1">
            <a:off x="9972667" y="4332953"/>
            <a:ext cx="822202" cy="2259766"/>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088" name="任意多边形 25"/>
          <p:cNvSpPr/>
          <p:nvPr>
            <p:custDataLst>
              <p:tags r:id="rId17"/>
            </p:custDataLst>
          </p:nvPr>
        </p:nvSpPr>
        <p:spPr>
          <a:xfrm>
            <a:off x="9253626" y="2352675"/>
            <a:ext cx="2259766" cy="3408051"/>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090" name="任意多边形 26"/>
          <p:cNvSpPr/>
          <p:nvPr>
            <p:custDataLst>
              <p:tags r:id="rId18"/>
            </p:custDataLst>
          </p:nvPr>
        </p:nvSpPr>
        <p:spPr>
          <a:xfrm flipV="1">
            <a:off x="9125365" y="1707482"/>
            <a:ext cx="2515186" cy="1209379"/>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092"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9"/>
            </p:custDataLst>
          </p:nvPr>
        </p:nvSpPr>
        <p:spPr bwMode="auto">
          <a:xfrm>
            <a:off x="9254274" y="3069773"/>
            <a:ext cx="2258294" cy="2034689"/>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人工智能技术在教育领域的发展趋势</a:t>
            </a:r>
            <a:endParaRPr dirty="0" sz="2000" err="1">
              <a:solidFill>
                <a:schemeClr val="tx1">
                  <a:lumMod val="75000"/>
                  <a:lumOff val="25000"/>
                </a:schemeClr>
              </a:solidFill>
              <a:latin typeface="+mn-ea"/>
              <a:ea typeface="+mn-ea"/>
              <a:cs typeface="+mn-ea"/>
              <a:sym typeface="+mn-lt"/>
            </a:endParaRPr>
          </a:p>
        </p:txBody>
      </p:sp>
      <p:sp>
        <p:nvSpPr>
          <p:cNvPr id="1049094"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20"/>
            </p:custDataLst>
          </p:nvPr>
        </p:nvSpPr>
        <p:spPr bwMode="auto">
          <a:xfrm>
            <a:off x="3637981" y="3044509"/>
            <a:ext cx="2258294" cy="2034689"/>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altLang="en-US" dirty="0" sz="2000" lang="zh-CN">
                <a:solidFill>
                  <a:schemeClr val="tx1">
                    <a:lumMod val="75000"/>
                    <a:lumOff val="25000"/>
                  </a:schemeClr>
                </a:solidFill>
                <a:latin typeface="+mn-ea"/>
                <a:ea typeface="+mn-ea"/>
                <a:cs typeface="+mn-ea"/>
                <a:sym typeface="+mn-lt"/>
              </a:rPr>
              <a:t>人工智能技术的分类</a:t>
            </a:r>
            <a:endParaRPr altLang="en-US" dirty="0" sz="2000" lang="zh-CN">
              <a:solidFill>
                <a:schemeClr val="tx1">
                  <a:lumMod val="75000"/>
                  <a:lumOff val="25000"/>
                </a:schemeClr>
              </a:solidFill>
              <a:latin typeface="+mn-ea"/>
              <a:ea typeface="+mn-ea"/>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07" name=""/>
        <p:cNvGrpSpPr/>
        <p:nvPr/>
      </p:nvGrpSpPr>
      <p:grpSpPr>
        <a:xfrm>
          <a:off x="0" y="0"/>
          <a:ext cx="0" cy="0"/>
          <a:chOff x="0" y="0"/>
          <a:chExt cx="0" cy="0"/>
        </a:xfrm>
      </p:grpSpPr>
      <p:sp>
        <p:nvSpPr>
          <p:cNvPr id="1049132" name="标题 1"/>
          <p:cNvSpPr>
            <a:spLocks noGrp="1"/>
          </p:cNvSpPr>
          <p:nvPr>
            <p:ph type="title"/>
          </p:nvPr>
        </p:nvSpPr>
        <p:spPr/>
        <p:txBody>
          <a:bodyPr/>
          <a:p>
            <a:r>
              <a:rPr altLang="en-US" lang="zh-CN"/>
              <a:t>人工智能技术在教育领域的应用现状</a:t>
            </a:r>
            <a:endParaRPr altLang="en-US" lang="zh-CN"/>
          </a:p>
        </p:txBody>
      </p:sp>
      <p:sp>
        <p:nvSpPr>
          <p:cNvPr id="1049134" name="五边形 30"/>
          <p:cNvSpPr/>
          <p:nvPr>
            <p:custDataLst>
              <p:tags r:id="rId1"/>
            </p:custDataLst>
          </p:nvPr>
        </p:nvSpPr>
        <p:spPr>
          <a:xfrm>
            <a:off x="551935" y="3187953"/>
            <a:ext cx="2938840" cy="1194600"/>
          </a:xfrm>
          <a:prstGeom prst="homePlate"/>
          <a:ln>
            <a:noFill/>
          </a:ln>
          <a:effectLst>
            <a:outerShdw algn="l" blurRad="50800" dist="38100" rotWithShape="0">
              <a:schemeClr val="accent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136" name="燕尾形 36"/>
          <p:cNvSpPr/>
          <p:nvPr>
            <p:custDataLst>
              <p:tags r:id="rId2"/>
            </p:custDataLst>
          </p:nvPr>
        </p:nvSpPr>
        <p:spPr>
          <a:xfrm>
            <a:off x="3192348" y="3187953"/>
            <a:ext cx="2938840" cy="1194600"/>
          </a:xfrm>
          <a:prstGeom prst="chevron"/>
          <a:solidFill>
            <a:schemeClr val="accent2"/>
          </a:solidFill>
          <a:ln>
            <a:noFill/>
          </a:ln>
          <a:effectLst>
            <a:outerShdw algn="l" blurRad="50800" dist="38100" rotWithShape="0">
              <a:schemeClr val="accent2">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138" name="燕尾形 37"/>
          <p:cNvSpPr/>
          <p:nvPr>
            <p:custDataLst>
              <p:tags r:id="rId3"/>
            </p:custDataLst>
          </p:nvPr>
        </p:nvSpPr>
        <p:spPr>
          <a:xfrm>
            <a:off x="8473173" y="3187953"/>
            <a:ext cx="2938840" cy="1194600"/>
          </a:xfrm>
          <a:prstGeom prst="chevron"/>
          <a:solidFill>
            <a:schemeClr val="accent4"/>
          </a:solidFill>
          <a:ln>
            <a:noFill/>
          </a:ln>
          <a:effectLst>
            <a:outerShdw algn="l" blurRad="50800" dist="38100" rotWithShape="0">
              <a:schemeClr val="accent3">
                <a:lumMod val="60000"/>
                <a:lumOff val="4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140" name="燕尾形 38"/>
          <p:cNvSpPr/>
          <p:nvPr>
            <p:custDataLst>
              <p:tags r:id="rId4"/>
            </p:custDataLst>
          </p:nvPr>
        </p:nvSpPr>
        <p:spPr>
          <a:xfrm>
            <a:off x="5832761" y="3187953"/>
            <a:ext cx="2938840" cy="1194600"/>
          </a:xfrm>
          <a:prstGeom prst="chevron"/>
          <a:solidFill>
            <a:schemeClr val="accent6"/>
          </a:solidFill>
          <a:ln>
            <a:noFill/>
          </a:ln>
          <a:effectLst>
            <a:outerShdw algn="l" blurRad="50800" dist="38100" rotWithShape="0">
              <a:schemeClr val="accent3">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142" name="文本框 3"/>
          <p:cNvSpPr txBox="1"/>
          <p:nvPr>
            <p:custDataLst>
              <p:tags r:id="rId5"/>
            </p:custDataLst>
          </p:nvPr>
        </p:nvSpPr>
        <p:spPr>
          <a:xfrm>
            <a:off x="3130881" y="4637330"/>
            <a:ext cx="3169564" cy="1388800"/>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人工智能技术在学习评估中的应用：智能评估、自适应学习等</a:t>
            </a:r>
            <a:endParaRPr altLang="en-US" sz="1400" lang="zh-CN" spc="150">
              <a:solidFill>
                <a:schemeClr val="tx1"/>
              </a:solidFill>
              <a:effectLst/>
              <a:latin typeface="+mn-ea"/>
              <a:sym typeface="+mn-ea"/>
            </a:endParaRPr>
          </a:p>
        </p:txBody>
      </p:sp>
      <p:sp>
        <p:nvSpPr>
          <p:cNvPr id="1049144" name="文本框 6"/>
          <p:cNvSpPr txBox="1"/>
          <p:nvPr>
            <p:custDataLst>
              <p:tags r:id="rId6"/>
            </p:custDataLst>
          </p:nvPr>
        </p:nvSpPr>
        <p:spPr>
          <a:xfrm>
            <a:off x="551935" y="1516761"/>
            <a:ext cx="3169564" cy="1429778"/>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dirty="0" sz="1400" lang="zh-CN" spc="150">
                <a:solidFill>
                  <a:schemeClr val="tx1"/>
                </a:solidFill>
                <a:effectLst/>
                <a:latin typeface="+mn-ea"/>
                <a:sym typeface="+mn-ea"/>
              </a:rPr>
              <a:t>人工智能技术在教学中的应用：智能教学、个性化学习等</a:t>
            </a:r>
            <a:endParaRPr altLang="en-US" dirty="0" sz="1400" lang="zh-CN" spc="150">
              <a:solidFill>
                <a:schemeClr val="tx1"/>
              </a:solidFill>
              <a:effectLst/>
              <a:latin typeface="+mn-ea"/>
              <a:sym typeface="+mn-ea"/>
            </a:endParaRPr>
          </a:p>
        </p:txBody>
      </p:sp>
      <p:sp>
        <p:nvSpPr>
          <p:cNvPr id="1049146" name="文本框 7"/>
          <p:cNvSpPr txBox="1"/>
          <p:nvPr>
            <p:custDataLst>
              <p:tags r:id="rId7"/>
            </p:custDataLst>
          </p:nvPr>
        </p:nvSpPr>
        <p:spPr>
          <a:xfrm>
            <a:off x="5830979" y="1516761"/>
            <a:ext cx="3169564" cy="1429778"/>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人工智能技术在学习资源中的应用：智能推荐、智能搜索等</a:t>
            </a:r>
            <a:endParaRPr altLang="en-US" sz="1400" lang="zh-CN" spc="150">
              <a:solidFill>
                <a:schemeClr val="tx1"/>
              </a:solidFill>
              <a:effectLst/>
              <a:latin typeface="+mn-ea"/>
              <a:sym typeface="+mn-ea"/>
            </a:endParaRPr>
          </a:p>
        </p:txBody>
      </p:sp>
      <p:sp>
        <p:nvSpPr>
          <p:cNvPr id="1049148" name="文本框 8"/>
          <p:cNvSpPr txBox="1"/>
          <p:nvPr>
            <p:custDataLst>
              <p:tags r:id="rId8"/>
            </p:custDataLst>
          </p:nvPr>
        </p:nvSpPr>
        <p:spPr>
          <a:xfrm>
            <a:off x="8470501" y="4637330"/>
            <a:ext cx="3169564" cy="1388800"/>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人工智能技术在教育管理中的应用：智能排课、智能教务管理等</a:t>
            </a:r>
            <a:endParaRPr altLang="en-US" sz="1400" lang="zh-CN" spc="150">
              <a:solidFill>
                <a:schemeClr val="tx1"/>
              </a:solidFill>
              <a:effectLst/>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15" name=""/>
        <p:cNvGrpSpPr/>
        <p:nvPr/>
      </p:nvGrpSpPr>
      <p:grpSpPr>
        <a:xfrm>
          <a:off x="0" y="0"/>
          <a:ext cx="0" cy="0"/>
          <a:chOff x="0" y="0"/>
          <a:chExt cx="0" cy="0"/>
        </a:xfrm>
      </p:grpSpPr>
      <p:sp>
        <p:nvSpPr>
          <p:cNvPr id="1049186" name="标题 1"/>
          <p:cNvSpPr>
            <a:spLocks noGrp="1"/>
          </p:cNvSpPr>
          <p:nvPr>
            <p:ph type="title"/>
          </p:nvPr>
        </p:nvSpPr>
        <p:spPr/>
        <p:txBody>
          <a:bodyPr/>
          <a:p>
            <a:r>
              <a:rPr altLang="en-US" lang="zh-CN"/>
              <a:t>人工智能技术在教育领域的发展趋势</a:t>
            </a:r>
            <a:endParaRPr altLang="en-US" lang="zh-CN"/>
          </a:p>
        </p:txBody>
      </p:sp>
      <p:sp>
        <p:nvSpPr>
          <p:cNvPr id="1049188" name="任意多边形 20"/>
          <p:cNvSpPr/>
          <p:nvPr>
            <p:custDataLst>
              <p:tags r:id="rId1"/>
            </p:custDataLst>
          </p:nvPr>
        </p:nvSpPr>
        <p:spPr>
          <a:xfrm rot="2700000">
            <a:off x="1675982"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190" name="文本框 24"/>
          <p:cNvSpPr txBox="1"/>
          <p:nvPr>
            <p:custDataLst>
              <p:tags r:id="rId2"/>
            </p:custDataLst>
          </p:nvPr>
        </p:nvSpPr>
        <p:spPr bwMode="auto">
          <a:xfrm>
            <a:off x="1317531"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个性化教育：通过大数据和人工智能技术，实现个性化教学，提高教学效果。</a:t>
            </a:r>
            <a:endParaRPr altLang="en-US" dirty="0" sz="2000" lang="zh-CN" spc="150">
              <a:solidFill>
                <a:schemeClr val="tx1">
                  <a:lumMod val="75000"/>
                  <a:lumOff val="25000"/>
                </a:schemeClr>
              </a:solidFill>
              <a:latin typeface="+mn-ea"/>
              <a:sym typeface="+mn-ea"/>
            </a:endParaRPr>
          </a:p>
        </p:txBody>
      </p:sp>
      <p:sp>
        <p:nvSpPr>
          <p:cNvPr id="1049192" name="矩形 42"/>
          <p:cNvSpPr/>
          <p:nvPr>
            <p:custDataLst>
              <p:tags r:id="rId3"/>
            </p:custDataLst>
          </p:nvPr>
        </p:nvSpPr>
        <p:spPr>
          <a:xfrm>
            <a:off x="1450558" y="2733328"/>
            <a:ext cx="1742579" cy="123401"/>
          </a:xfrm>
          <a:prstGeom prst="rect"/>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194" name="任意多边形 18"/>
          <p:cNvSpPr/>
          <p:nvPr>
            <p:custDataLst>
              <p:tags r:id="rId4"/>
            </p:custDataLst>
          </p:nvPr>
        </p:nvSpPr>
        <p:spPr>
          <a:xfrm rot="5400000">
            <a:off x="4192345"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196" name="文本框 27"/>
          <p:cNvSpPr txBox="1"/>
          <p:nvPr>
            <p:custDataLst>
              <p:tags r:id="rId5"/>
            </p:custDataLst>
          </p:nvPr>
        </p:nvSpPr>
        <p:spPr bwMode="auto">
          <a:xfrm>
            <a:off x="3833239"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智能评估：利用人工智能技术对学生的学习成果进行智能评估，提高评估的准确性和效率。</a:t>
            </a:r>
            <a:endParaRPr altLang="en-US" dirty="0" sz="2000" lang="zh-CN" spc="150">
              <a:solidFill>
                <a:schemeClr val="tx1">
                  <a:lumMod val="75000"/>
                  <a:lumOff val="25000"/>
                </a:schemeClr>
              </a:solidFill>
              <a:latin typeface="+mn-ea"/>
              <a:sym typeface="+mn-ea"/>
            </a:endParaRPr>
          </a:p>
        </p:txBody>
      </p:sp>
      <p:sp>
        <p:nvSpPr>
          <p:cNvPr id="1049198" name="矩形 43"/>
          <p:cNvSpPr/>
          <p:nvPr>
            <p:custDataLst>
              <p:tags r:id="rId6"/>
            </p:custDataLst>
          </p:nvPr>
        </p:nvSpPr>
        <p:spPr>
          <a:xfrm>
            <a:off x="3966921" y="2733328"/>
            <a:ext cx="1742579" cy="123401"/>
          </a:xfrm>
          <a:prstGeom prst="rect"/>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200" name="任意多边形 21"/>
          <p:cNvSpPr/>
          <p:nvPr>
            <p:custDataLst>
              <p:tags r:id="rId7"/>
            </p:custDataLst>
          </p:nvPr>
        </p:nvSpPr>
        <p:spPr>
          <a:xfrm rot="18900000" flipH="1">
            <a:off x="6708053"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202" name="文本框 30"/>
          <p:cNvSpPr txBox="1"/>
          <p:nvPr>
            <p:custDataLst>
              <p:tags r:id="rId8"/>
            </p:custDataLst>
          </p:nvPr>
        </p:nvSpPr>
        <p:spPr bwMode="auto">
          <a:xfrm>
            <a:off x="6349602"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虚拟实验：通过人工智能技术构建虚拟实验室，让学生在安全的环境中进行实验操作。</a:t>
            </a:r>
            <a:endParaRPr altLang="en-US" dirty="0" sz="2000" lang="zh-CN" spc="150">
              <a:solidFill>
                <a:schemeClr val="tx1">
                  <a:lumMod val="75000"/>
                  <a:lumOff val="25000"/>
                </a:schemeClr>
              </a:solidFill>
              <a:latin typeface="+mn-ea"/>
              <a:sym typeface="+mn-ea"/>
            </a:endParaRPr>
          </a:p>
        </p:txBody>
      </p:sp>
      <p:sp>
        <p:nvSpPr>
          <p:cNvPr id="1049204" name="矩形 44"/>
          <p:cNvSpPr/>
          <p:nvPr>
            <p:custDataLst>
              <p:tags r:id="rId9"/>
            </p:custDataLst>
          </p:nvPr>
        </p:nvSpPr>
        <p:spPr>
          <a:xfrm>
            <a:off x="6481974" y="2733328"/>
            <a:ext cx="1742579" cy="123401"/>
          </a:xfrm>
          <a:prstGeom prst="rect"/>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206" name="任意多边形 22"/>
          <p:cNvSpPr/>
          <p:nvPr>
            <p:custDataLst>
              <p:tags r:id="rId10"/>
            </p:custDataLst>
          </p:nvPr>
        </p:nvSpPr>
        <p:spPr>
          <a:xfrm rot="2700000" flipH="1" flipV="1">
            <a:off x="9223761"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208" name="文本框 33"/>
          <p:cNvSpPr txBox="1"/>
          <p:nvPr>
            <p:custDataLst>
              <p:tags r:id="rId11"/>
            </p:custDataLst>
          </p:nvPr>
        </p:nvSpPr>
        <p:spPr bwMode="auto">
          <a:xfrm>
            <a:off x="8865310"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智能推荐：根据学生的学习情况和兴趣，推荐适合的学习资源和课程，提高学习效果。</a:t>
            </a:r>
            <a:endParaRPr altLang="en-US" dirty="0" sz="2000" lang="zh-CN" spc="150">
              <a:solidFill>
                <a:schemeClr val="tx1">
                  <a:lumMod val="75000"/>
                  <a:lumOff val="25000"/>
                </a:schemeClr>
              </a:solidFill>
              <a:latin typeface="+mn-ea"/>
              <a:sym typeface="+mn-ea"/>
            </a:endParaRPr>
          </a:p>
        </p:txBody>
      </p:sp>
      <p:sp>
        <p:nvSpPr>
          <p:cNvPr id="1049210" name="矩形 45"/>
          <p:cNvSpPr/>
          <p:nvPr>
            <p:custDataLst>
              <p:tags r:id="rId12"/>
            </p:custDataLst>
          </p:nvPr>
        </p:nvSpPr>
        <p:spPr>
          <a:xfrm>
            <a:off x="8998337" y="2733328"/>
            <a:ext cx="1742579" cy="123401"/>
          </a:xfrm>
          <a:prstGeom prst="rect"/>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23" name=""/>
        <p:cNvGrpSpPr/>
        <p:nvPr/>
      </p:nvGrpSpPr>
      <p:grpSpPr>
        <a:xfrm>
          <a:off x="0" y="0"/>
          <a:ext cx="0" cy="0"/>
          <a:chOff x="0" y="0"/>
          <a:chExt cx="0" cy="0"/>
        </a:xfrm>
      </p:grpSpPr>
      <p:sp>
        <p:nvSpPr>
          <p:cNvPr id="1049248" name="标题"/>
          <p:cNvSpPr>
            <a:spLocks noGrp="1"/>
          </p:cNvSpPr>
          <p:nvPr>
            <p:ph type="title"/>
            <p:custDataLst>
              <p:tags r:id="rId1"/>
            </p:custDataLst>
          </p:nvPr>
        </p:nvSpPr>
        <p:spPr>
          <a:xfrm>
            <a:off x="996464" y="3446585"/>
            <a:ext cx="8428889" cy="1152000"/>
          </a:xfrm>
        </p:spPr>
        <p:txBody>
          <a:bodyPr/>
          <a:p>
            <a:r>
              <a:rPr altLang="en-US" dirty="0" lang="zh-CN">
                <a:solidFill>
                  <a:schemeClr val="lt1">
                    <a:lumMod val="100000"/>
                  </a:schemeClr>
                </a:solidFill>
              </a:rPr>
              <a:t>智慧教育的概念和特点</a:t>
            </a:r>
            <a:endParaRPr altLang="en-US" dirty="0" lang="zh-CN">
              <a:solidFill>
                <a:schemeClr val="lt1">
                  <a:lumMod val="100000"/>
                </a:schemeClr>
              </a:solidFill>
            </a:endParaRPr>
          </a:p>
        </p:txBody>
      </p:sp>
      <p:sp>
        <p:nvSpPr>
          <p:cNvPr id="1049250" name="节编号"/>
          <p:cNvSpPr>
            <a:spLocks noGrp="1"/>
          </p:cNvSpPr>
          <p:nvPr>
            <p:ph type="body" sz="quarter" idx="13"/>
            <p:custDataLst>
              <p:tags r:id="rId2"/>
            </p:custDataLst>
          </p:nvPr>
        </p:nvSpPr>
        <p:spPr>
          <a:xfrm>
            <a:off x="996464" y="1954175"/>
            <a:ext cx="8428889" cy="1224000"/>
          </a:xfrm>
        </p:spPr>
        <p:txBody>
          <a:bodyPr/>
          <a:p>
            <a:r>
              <a:rPr altLang="zh-CN" dirty="0" lang="en-US"/>
              <a:t>PART 03</a:t>
            </a:r>
            <a:endParaRPr altLang="zh-CN" dirty="0" lang="en-US"/>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39" name=""/>
        <p:cNvGrpSpPr/>
        <p:nvPr/>
      </p:nvGrpSpPr>
      <p:grpSpPr>
        <a:xfrm>
          <a:off x="0" y="0"/>
          <a:ext cx="0" cy="0"/>
          <a:chOff x="0" y="0"/>
          <a:chExt cx="0" cy="0"/>
        </a:xfrm>
      </p:grpSpPr>
      <p:sp>
        <p:nvSpPr>
          <p:cNvPr id="1049324" name="标题 1"/>
          <p:cNvSpPr>
            <a:spLocks noGrp="1"/>
          </p:cNvSpPr>
          <p:nvPr>
            <p:ph type="title"/>
          </p:nvPr>
        </p:nvSpPr>
        <p:spPr/>
        <p:txBody>
          <a:bodyPr/>
          <a:p>
            <a:r>
              <a:rPr altLang="en-US" lang="zh-CN"/>
              <a:t>智慧教育的定义和特点</a:t>
            </a:r>
            <a:endParaRPr altLang="en-US" lang="zh-CN"/>
          </a:p>
        </p:txBody>
      </p:sp>
      <p:sp>
        <p:nvSpPr>
          <p:cNvPr id="1049326" name="矩形: 圆角 4"/>
          <p:cNvSpPr/>
          <p:nvPr>
            <p:custDataLst>
              <p:tags r:id="rId1"/>
            </p:custDataLst>
          </p:nvPr>
        </p:nvSpPr>
        <p:spPr>
          <a:xfrm>
            <a:off x="551935" y="3265827"/>
            <a:ext cx="5158285" cy="1009704"/>
          </a:xfrm>
          <a:prstGeom prst="roundRect">
            <a:avLst>
              <a:gd name="adj" fmla="val 10597"/>
            </a:avLst>
          </a:prstGeom>
          <a:solidFill>
            <a:schemeClr val="bg1"/>
          </a:solidFill>
          <a:ln w="6350">
            <a:solidFill>
              <a:schemeClr val="accent1">
                <a:alpha val="5000"/>
              </a:schemeClr>
            </a:solidFill>
          </a:ln>
          <a:effectLst>
            <a:outerShdw algn="tl" blurRad="127000" dir="2700000" dist="25400" rotWithShape="0">
              <a:schemeClr val="accent1">
                <a:alpha val="30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lvl="0">
              <a:buClrTx/>
              <a:buSzTx/>
              <a:buFontTx/>
            </a:pPr>
            <a:endParaRPr altLang="en-US" dirty="0" lang="zh-CN">
              <a:solidFill>
                <a:schemeClr val="dk1"/>
              </a:solidFill>
              <a:sym typeface="+mn-ea"/>
            </a:endParaRPr>
          </a:p>
        </p:txBody>
      </p:sp>
      <p:sp>
        <p:nvSpPr>
          <p:cNvPr id="1049328" name="正文"/>
          <p:cNvSpPr txBox="1"/>
          <p:nvPr>
            <p:custDataLst>
              <p:tags r:id="rId2"/>
            </p:custDataLst>
          </p:nvPr>
        </p:nvSpPr>
        <p:spPr>
          <a:xfrm>
            <a:off x="1083426" y="3401909"/>
            <a:ext cx="4254494" cy="678485"/>
          </a:xfrm>
          <a:prstGeom prst="rect"/>
          <a:noFill/>
        </p:spPr>
        <p:txBody>
          <a:bodyPr anchor="t" anchorCtr="0" bIns="0" lIns="0" rIns="0" rtlCol="0" tIns="0" wrap="square">
            <a:normAutofit fontScale="76250"/>
          </a:bodyPr>
          <a:p>
            <a:pPr algn="l" fontAlgn="auto" indent="0">
              <a:lnSpc>
                <a:spcPct val="130000"/>
              </a:lnSpc>
            </a:pPr>
            <a:r>
              <a:rPr altLang="en-US" dirty="0" sz="1600" lang="zh-CN" spc="150">
                <a:solidFill>
                  <a:schemeClr val="tx1"/>
                </a:solidFill>
                <a:latin typeface="+mn-ea"/>
              </a:rPr>
              <a:t>定义：智慧教育是一种基于互联网、大数据、人工智能等技术的教育模式，旨在提高教育质量和效率，促进教育公平和个性化发展。</a:t>
            </a:r>
            <a:endParaRPr altLang="en-US" dirty="0" sz="1600" lang="zh-CN" spc="150">
              <a:solidFill>
                <a:schemeClr val="tx1"/>
              </a:solidFill>
              <a:latin typeface="+mn-ea"/>
            </a:endParaRPr>
          </a:p>
        </p:txBody>
      </p:sp>
      <p:sp>
        <p:nvSpPr>
          <p:cNvPr id="1049330" name="矩形: 圆角 4"/>
          <p:cNvSpPr/>
          <p:nvPr>
            <p:custDataLst>
              <p:tags r:id="rId3"/>
            </p:custDataLst>
          </p:nvPr>
        </p:nvSpPr>
        <p:spPr>
          <a:xfrm>
            <a:off x="6481780" y="3265827"/>
            <a:ext cx="5158285" cy="1010346"/>
          </a:xfrm>
          <a:prstGeom prst="roundRect">
            <a:avLst>
              <a:gd name="adj" fmla="val 10597"/>
            </a:avLst>
          </a:prstGeom>
          <a:solidFill>
            <a:schemeClr val="bg1"/>
          </a:solidFill>
          <a:ln w="6350">
            <a:solidFill>
              <a:schemeClr val="accent1">
                <a:alpha val="5000"/>
              </a:schemeClr>
            </a:solidFill>
          </a:ln>
          <a:effectLst>
            <a:outerShdw algn="tl" blurRad="127000" dir="2700000" dist="25400" rotWithShape="0">
              <a:schemeClr val="accent1">
                <a:alpha val="30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lvl="0">
              <a:buClrTx/>
              <a:buSzTx/>
              <a:buFontTx/>
            </a:pPr>
            <a:endParaRPr altLang="en-US" dirty="0" lang="zh-CN">
              <a:solidFill>
                <a:schemeClr val="dk1"/>
              </a:solidFill>
              <a:sym typeface="+mn-ea"/>
            </a:endParaRPr>
          </a:p>
        </p:txBody>
      </p:sp>
      <p:sp>
        <p:nvSpPr>
          <p:cNvPr id="1049332" name="正文"/>
          <p:cNvSpPr txBox="1"/>
          <p:nvPr>
            <p:custDataLst>
              <p:tags r:id="rId4"/>
            </p:custDataLst>
          </p:nvPr>
        </p:nvSpPr>
        <p:spPr>
          <a:xfrm>
            <a:off x="6933676" y="3401909"/>
            <a:ext cx="4254494" cy="678485"/>
          </a:xfrm>
          <a:prstGeom prst="rect"/>
          <a:noFill/>
        </p:spPr>
        <p:txBody>
          <a:bodyPr anchor="t" anchorCtr="0" bIns="0" lIns="0" rIns="0" rtlCol="0" tIns="0" wrap="square">
            <a:normAutofit fontScale="76250"/>
          </a:bodyPr>
          <a:p>
            <a:pPr algn="l" fontAlgn="auto" indent="0">
              <a:lnSpc>
                <a:spcPct val="130000"/>
              </a:lnSpc>
            </a:pPr>
            <a:r>
              <a:rPr altLang="en-US" dirty="0" sz="1600" lang="zh-CN" spc="150">
                <a:solidFill>
                  <a:schemeClr val="tx1"/>
                </a:solidFill>
                <a:latin typeface="+mn-ea"/>
              </a:rPr>
              <a:t>特点：智慧教育具有数字化、智能化、个性化、互动化等特点，能够实现教育资源的共享和优化配置，提高教育教学的效果和质量。</a:t>
            </a:r>
            <a:endParaRPr altLang="en-US" dirty="0" sz="1600" lang="zh-CN" spc="150">
              <a:solidFill>
                <a:schemeClr val="tx1"/>
              </a:solidFill>
              <a:latin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47" name=""/>
        <p:cNvGrpSpPr/>
        <p:nvPr/>
      </p:nvGrpSpPr>
      <p:grpSpPr>
        <a:xfrm>
          <a:off x="0" y="0"/>
          <a:ext cx="0" cy="0"/>
          <a:chOff x="0" y="0"/>
          <a:chExt cx="0" cy="0"/>
        </a:xfrm>
      </p:grpSpPr>
      <p:sp>
        <p:nvSpPr>
          <p:cNvPr id="1049370" name="标题 1"/>
          <p:cNvSpPr>
            <a:spLocks noGrp="1"/>
          </p:cNvSpPr>
          <p:nvPr>
            <p:ph type="title"/>
          </p:nvPr>
        </p:nvSpPr>
        <p:spPr/>
        <p:txBody>
          <a:bodyPr/>
          <a:p>
            <a:r>
              <a:rPr altLang="en-US" lang="zh-CN"/>
              <a:t>智慧教育与传统教育的区别</a:t>
            </a:r>
            <a:endParaRPr altLang="en-US" lang="zh-CN"/>
          </a:p>
        </p:txBody>
      </p:sp>
      <p:sp>
        <p:nvSpPr>
          <p:cNvPr id="1049372" name="任意多边形: 形状 64"/>
          <p:cNvSpPr/>
          <p:nvPr>
            <p:custDataLst>
              <p:tags r:id="rId1"/>
            </p:custDataLst>
          </p:nvPr>
        </p:nvSpPr>
        <p:spPr>
          <a:xfrm rot="10800000">
            <a:off x="1306240" y="1364400"/>
            <a:ext cx="4429007" cy="225683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49374" name="矩形 65"/>
          <p:cNvSpPr/>
          <p:nvPr>
            <p:custDataLst>
              <p:tags r:id="rId2"/>
            </p:custDataLst>
          </p:nvPr>
        </p:nvSpPr>
        <p:spPr>
          <a:xfrm>
            <a:off x="1191930" y="1728521"/>
            <a:ext cx="218445" cy="218445"/>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376" name="文本框 66"/>
          <p:cNvSpPr txBox="1"/>
          <p:nvPr>
            <p:custDataLst>
              <p:tags r:id="rId3"/>
            </p:custDataLst>
          </p:nvPr>
        </p:nvSpPr>
        <p:spPr>
          <a:xfrm>
            <a:off x="1574032" y="1628981"/>
            <a:ext cx="3893432" cy="1276277"/>
          </a:xfrm>
          <a:prstGeom prst="rect"/>
          <a:noFill/>
        </p:spPr>
        <p:txBody>
          <a:bodyPr anchor="t" anchorCtr="0" bIns="46800" lIns="90000" rIns="90000" rtlCol="0" tIns="46800" vert="horz" wrap="square">
            <a:normAutofit/>
          </a:bodyPr>
          <a:p>
            <a:pPr algn="l" lvl="0">
              <a:lnSpc>
                <a:spcPct val="130000"/>
              </a:lnSpc>
              <a:buClrTx/>
              <a:buSzTx/>
              <a:buFontTx/>
            </a:pPr>
            <a:r>
              <a:rPr altLang="en-US" dirty="0" sz="1200" lang="zh-CN" spc="150">
                <a:solidFill>
                  <a:schemeClr val="lt1">
                    <a:lumMod val="100000"/>
                  </a:schemeClr>
                </a:solidFill>
                <a:latin typeface="Arial" panose="02080604020202020204" pitchFamily="34" charset="0"/>
                <a:ea typeface="微软雅黑" panose="020B0503020204020204" charset="-122"/>
                <a:sym typeface="+mn-ea"/>
              </a:rPr>
              <a:t>教育理念：智慧教育强调以学生为中心，注重培养学生的创新能力和自主学习能力；传统教育则以教师为中心，注重知识的传授和应试能力的培养。</a:t>
            </a:r>
            <a:endParaRPr altLang="en-US" dirty="0" sz="1200" lang="zh-CN" spc="150">
              <a:solidFill>
                <a:schemeClr val="lt1">
                  <a:lumMod val="100000"/>
                </a:schemeClr>
              </a:solidFill>
              <a:latin typeface="Arial" panose="02080604020202020204" pitchFamily="34" charset="0"/>
              <a:ea typeface="微软雅黑" panose="020B0503020204020204" charset="-122"/>
              <a:sym typeface="+mn-ea"/>
            </a:endParaRPr>
          </a:p>
        </p:txBody>
      </p:sp>
      <p:sp>
        <p:nvSpPr>
          <p:cNvPr id="1049378" name="任意多边形: 形状 68"/>
          <p:cNvSpPr/>
          <p:nvPr>
            <p:custDataLst>
              <p:tags r:id="rId4"/>
            </p:custDataLst>
          </p:nvPr>
        </p:nvSpPr>
        <p:spPr>
          <a:xfrm rot="10800000">
            <a:off x="6513101" y="1364400"/>
            <a:ext cx="4429007" cy="225683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49380" name="矩形 69"/>
          <p:cNvSpPr/>
          <p:nvPr>
            <p:custDataLst>
              <p:tags r:id="rId5"/>
            </p:custDataLst>
          </p:nvPr>
        </p:nvSpPr>
        <p:spPr>
          <a:xfrm>
            <a:off x="6398150" y="1728521"/>
            <a:ext cx="218445" cy="218445"/>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382" name="文本框 70"/>
          <p:cNvSpPr txBox="1"/>
          <p:nvPr>
            <p:custDataLst>
              <p:tags r:id="rId6"/>
            </p:custDataLst>
          </p:nvPr>
        </p:nvSpPr>
        <p:spPr>
          <a:xfrm>
            <a:off x="6780894" y="1628981"/>
            <a:ext cx="3893432" cy="1276277"/>
          </a:xfrm>
          <a:prstGeom prst="rect"/>
          <a:noFill/>
        </p:spPr>
        <p:txBody>
          <a:bodyPr anchor="t" anchorCtr="0" bIns="46800" lIns="90000" rIns="90000" rtlCol="0" tIns="46800" vert="horz" wrap="square">
            <a:normAutofit/>
          </a:bodyPr>
          <a:p>
            <a:pPr algn="l" lvl="0">
              <a:lnSpc>
                <a:spcPct val="130000"/>
              </a:lnSpc>
              <a:buClrTx/>
              <a:buSzTx/>
              <a:buFontTx/>
            </a:pPr>
            <a:r>
              <a:rPr altLang="en-US" dirty="0" sz="1200" lang="zh-CN" spc="150">
                <a:solidFill>
                  <a:schemeClr val="tx1">
                    <a:lumMod val="75000"/>
                    <a:lumOff val="25000"/>
                  </a:schemeClr>
                </a:solidFill>
                <a:latin typeface="Arial" panose="02080604020202020204" pitchFamily="34" charset="0"/>
                <a:ea typeface="微软雅黑" panose="020B0503020204020204" charset="-122"/>
                <a:sym typeface="+mn-ea"/>
              </a:rPr>
              <a:t>教育资源：智慧教育借助互联网和信息技术，实现教育资源的共享和优化配置；传统教育则主要依赖于教材和课堂教学。</a:t>
            </a:r>
            <a:endParaRPr altLang="en-US" dirty="0" sz="1200" lang="zh-CN" spc="150">
              <a:solidFill>
                <a:schemeClr val="tx1">
                  <a:lumMod val="75000"/>
                  <a:lumOff val="25000"/>
                </a:schemeClr>
              </a:solidFill>
              <a:latin typeface="Arial" panose="02080604020202020204" pitchFamily="34" charset="0"/>
              <a:ea typeface="微软雅黑" panose="020B0503020204020204" charset="-122"/>
              <a:sym typeface="+mn-ea"/>
            </a:endParaRPr>
          </a:p>
        </p:txBody>
      </p:sp>
      <p:sp>
        <p:nvSpPr>
          <p:cNvPr id="1049384" name="任意多边形: 形状 72"/>
          <p:cNvSpPr/>
          <p:nvPr>
            <p:custDataLst>
              <p:tags r:id="rId7"/>
            </p:custDataLst>
          </p:nvPr>
        </p:nvSpPr>
        <p:spPr>
          <a:xfrm rot="10800000">
            <a:off x="1306240" y="3920951"/>
            <a:ext cx="4429007" cy="225683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49386" name="文本框 74"/>
          <p:cNvSpPr txBox="1"/>
          <p:nvPr>
            <p:custDataLst>
              <p:tags r:id="rId8"/>
            </p:custDataLst>
          </p:nvPr>
        </p:nvSpPr>
        <p:spPr>
          <a:xfrm>
            <a:off x="1574032" y="4184890"/>
            <a:ext cx="3893432" cy="1276277"/>
          </a:xfrm>
          <a:prstGeom prst="rect"/>
          <a:noFill/>
        </p:spPr>
        <p:txBody>
          <a:bodyPr anchor="t" anchorCtr="0" bIns="46800" lIns="90000" rIns="90000" rtlCol="0" tIns="46800" vert="horz" wrap="square">
            <a:normAutofit fontScale="70000"/>
          </a:bodyPr>
          <a:p>
            <a:pPr>
              <a:lnSpc>
                <a:spcPct val="140000"/>
              </a:lnSpc>
            </a:pPr>
            <a:r>
              <a:rPr altLang="en-US" dirty="0" sz="2000" lang="zh-CN" spc="150">
                <a:solidFill>
                  <a:schemeClr val="lt1">
                    <a:lumMod val="100000"/>
                  </a:schemeClr>
                </a:solidFill>
                <a:latin typeface="Arial" panose="02080604020202020204" pitchFamily="34" charset="0"/>
                <a:ea typeface="微软雅黑" panose="020B0503020204020204" charset="-122"/>
                <a:sym typeface="+mn-ea"/>
              </a:rPr>
              <a:t>教育方式：智慧教育采用线上线下相结合的方式，实现个性化教学和泛在学习；传统教育则主要采用课堂教学的方式，缺乏个性化教学。</a:t>
            </a:r>
            <a:endParaRPr altLang="en-US" dirty="0" sz="2000" lang="zh-CN" spc="150">
              <a:solidFill>
                <a:schemeClr val="lt1">
                  <a:lumMod val="100000"/>
                </a:schemeClr>
              </a:solidFill>
              <a:latin typeface="Arial" panose="02080604020202020204" pitchFamily="34" charset="0"/>
              <a:ea typeface="微软雅黑" panose="020B0503020204020204" charset="-122"/>
              <a:sym typeface="+mn-ea"/>
            </a:endParaRPr>
          </a:p>
        </p:txBody>
      </p:sp>
      <p:sp>
        <p:nvSpPr>
          <p:cNvPr id="1049388" name="矩形 73"/>
          <p:cNvSpPr/>
          <p:nvPr>
            <p:custDataLst>
              <p:tags r:id="rId9"/>
            </p:custDataLst>
          </p:nvPr>
        </p:nvSpPr>
        <p:spPr>
          <a:xfrm>
            <a:off x="1191930" y="4285072"/>
            <a:ext cx="218445" cy="218445"/>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390" name="任意多边形: 形状 83"/>
          <p:cNvSpPr/>
          <p:nvPr>
            <p:custDataLst>
              <p:tags r:id="rId10"/>
            </p:custDataLst>
          </p:nvPr>
        </p:nvSpPr>
        <p:spPr>
          <a:xfrm rot="10800000">
            <a:off x="6571540" y="3920951"/>
            <a:ext cx="4429007" cy="225683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49392" name="矩形 84"/>
          <p:cNvSpPr/>
          <p:nvPr>
            <p:custDataLst>
              <p:tags r:id="rId11"/>
            </p:custDataLst>
          </p:nvPr>
        </p:nvSpPr>
        <p:spPr>
          <a:xfrm>
            <a:off x="6457231" y="4285072"/>
            <a:ext cx="218445" cy="218445"/>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394" name="文本框 85"/>
          <p:cNvSpPr txBox="1"/>
          <p:nvPr>
            <p:custDataLst>
              <p:tags r:id="rId12"/>
            </p:custDataLst>
          </p:nvPr>
        </p:nvSpPr>
        <p:spPr>
          <a:xfrm>
            <a:off x="6839333" y="4184890"/>
            <a:ext cx="3893432" cy="1276277"/>
          </a:xfrm>
          <a:prstGeom prst="rect"/>
          <a:noFill/>
        </p:spPr>
        <p:txBody>
          <a:bodyPr anchor="t" anchorCtr="0" bIns="46800" lIns="90000" rIns="90000" rtlCol="0" tIns="46800" vert="horz" wrap="square">
            <a:normAutofit/>
          </a:bodyPr>
          <a:p>
            <a:pPr algn="l" lvl="0">
              <a:lnSpc>
                <a:spcPct val="130000"/>
              </a:lnSpc>
              <a:buClrTx/>
              <a:buSzTx/>
              <a:buFontTx/>
            </a:pPr>
            <a:r>
              <a:rPr altLang="en-US" dirty="0" sz="1200" lang="zh-CN" spc="150">
                <a:solidFill>
                  <a:schemeClr val="tx1">
                    <a:lumMod val="75000"/>
                    <a:lumOff val="25000"/>
                  </a:schemeClr>
                </a:solidFill>
                <a:latin typeface="Arial" panose="02080604020202020204" pitchFamily="34" charset="0"/>
                <a:ea typeface="微软雅黑" panose="020B0503020204020204" charset="-122"/>
                <a:sym typeface="+mn-ea"/>
              </a:rPr>
              <a:t>教育评价：智慧教育注重过程评价和结果评价相结合，采用多元化的评价方式；传统教育则主要采用单一的考试评价方式。</a:t>
            </a:r>
            <a:endParaRPr altLang="en-US" dirty="0" sz="1200" lang="zh-CN" spc="150">
              <a:solidFill>
                <a:schemeClr val="tx1">
                  <a:lumMod val="75000"/>
                  <a:lumOff val="25000"/>
                </a:schemeClr>
              </a:solidFill>
              <a:latin typeface="Arial" panose="02080604020202020204" pitchFamily="34" charset="0"/>
              <a:ea typeface="微软雅黑" panose="020B0503020204020204" charset="-122"/>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55" name=""/>
        <p:cNvGrpSpPr/>
        <p:nvPr/>
      </p:nvGrpSpPr>
      <p:grpSpPr>
        <a:xfrm>
          <a:off x="0" y="0"/>
          <a:ext cx="0" cy="0"/>
          <a:chOff x="0" y="0"/>
          <a:chExt cx="0" cy="0"/>
        </a:xfrm>
      </p:grpSpPr>
      <p:sp>
        <p:nvSpPr>
          <p:cNvPr id="1049432" name="标题 1"/>
          <p:cNvSpPr>
            <a:spLocks noGrp="1"/>
          </p:cNvSpPr>
          <p:nvPr>
            <p:ph type="title"/>
          </p:nvPr>
        </p:nvSpPr>
        <p:spPr/>
        <p:txBody>
          <a:bodyPr/>
          <a:p>
            <a:r>
              <a:rPr altLang="en-US" lang="zh-CN"/>
              <a:t>智慧教育的优势和价值</a:t>
            </a:r>
            <a:endParaRPr altLang="en-US" lang="zh-CN"/>
          </a:p>
        </p:txBody>
      </p:sp>
      <p:sp>
        <p:nvSpPr>
          <p:cNvPr id="1049434" name="任意多边形: 形状 2"/>
          <p:cNvSpPr/>
          <p:nvPr>
            <p:custDataLst>
              <p:tags r:id="rId1"/>
            </p:custDataLst>
          </p:nvPr>
        </p:nvSpPr>
        <p:spPr>
          <a:xfrm rot="10800000">
            <a:off x="656431" y="3908191"/>
            <a:ext cx="3491389" cy="2252941"/>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49436" name="矩形 4"/>
          <p:cNvSpPr/>
          <p:nvPr>
            <p:custDataLst>
              <p:tags r:id="rId2"/>
            </p:custDataLst>
          </p:nvPr>
        </p:nvSpPr>
        <p:spPr>
          <a:xfrm>
            <a:off x="566039" y="4271684"/>
            <a:ext cx="180575" cy="181964"/>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438" name="文本框 5"/>
          <p:cNvSpPr txBox="1"/>
          <p:nvPr>
            <p:custDataLst>
              <p:tags r:id="rId3"/>
            </p:custDataLst>
          </p:nvPr>
        </p:nvSpPr>
        <p:spPr>
          <a:xfrm>
            <a:off x="867347" y="4227449"/>
            <a:ext cx="3069195" cy="1274076"/>
          </a:xfrm>
          <a:prstGeom prst="rect"/>
          <a:noFill/>
        </p:spPr>
        <p:txBody>
          <a:bodyPr anchor="t" anchorCtr="0" bIns="46800" lIns="90000" rIns="90000" rtlCol="0" tIns="46800" vert="horz" wrap="square">
            <a:normAutofit/>
          </a:bodyPr>
          <a:p>
            <a:pPr algn="l" lvl="0">
              <a:lnSpc>
                <a:spcPct val="130000"/>
              </a:lnSpc>
              <a:buClrTx/>
              <a:buSzTx/>
              <a:buFontTx/>
            </a:pPr>
            <a:r>
              <a:rPr altLang="en-US" dirty="0" sz="1600" lang="zh-CN" spc="150">
                <a:solidFill>
                  <a:schemeClr val="tx1">
                    <a:lumMod val="75000"/>
                    <a:lumOff val="25000"/>
                  </a:schemeClr>
                </a:solidFill>
                <a:latin typeface="Arial" panose="02080604020202020204" pitchFamily="34" charset="0"/>
                <a:ea typeface="微软雅黑" panose="020B0503020204020204" charset="-122"/>
                <a:sym typeface="+mn-ea"/>
              </a:rPr>
              <a:t>培养创新思维：通过智能化的教学方式，培养学生的创新思维和实践能力</a:t>
            </a:r>
            <a:endParaRPr altLang="en-US" dirty="0" sz="1600" lang="zh-CN" spc="150">
              <a:solidFill>
                <a:schemeClr val="tx1">
                  <a:lumMod val="75000"/>
                  <a:lumOff val="25000"/>
                </a:schemeClr>
              </a:solidFill>
              <a:latin typeface="Arial" panose="02080604020202020204" pitchFamily="34" charset="0"/>
              <a:ea typeface="微软雅黑" panose="020B0503020204020204" charset="-122"/>
              <a:sym typeface="+mn-ea"/>
            </a:endParaRPr>
          </a:p>
        </p:txBody>
      </p:sp>
      <p:sp>
        <p:nvSpPr>
          <p:cNvPr id="1049440" name="任意多边形: 形状 56"/>
          <p:cNvSpPr/>
          <p:nvPr>
            <p:custDataLst>
              <p:tags r:id="rId4"/>
            </p:custDataLst>
          </p:nvPr>
        </p:nvSpPr>
        <p:spPr>
          <a:xfrm rot="10800000">
            <a:off x="4402906" y="3908191"/>
            <a:ext cx="3491389" cy="2252941"/>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49442" name="矩形 57"/>
          <p:cNvSpPr/>
          <p:nvPr>
            <p:custDataLst>
              <p:tags r:id="rId5"/>
            </p:custDataLst>
          </p:nvPr>
        </p:nvSpPr>
        <p:spPr>
          <a:xfrm>
            <a:off x="4312514" y="4271684"/>
            <a:ext cx="180575" cy="181964"/>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444" name="文本框 58"/>
          <p:cNvSpPr txBox="1"/>
          <p:nvPr>
            <p:custDataLst>
              <p:tags r:id="rId6"/>
            </p:custDataLst>
          </p:nvPr>
        </p:nvSpPr>
        <p:spPr>
          <a:xfrm>
            <a:off x="4613822" y="4227449"/>
            <a:ext cx="3069195" cy="1274076"/>
          </a:xfrm>
          <a:prstGeom prst="rect"/>
          <a:noFill/>
        </p:spPr>
        <p:txBody>
          <a:bodyPr anchor="t" anchorCtr="0" bIns="46800" lIns="90000" rIns="90000" rtlCol="0" tIns="46800" vert="horz" wrap="square">
            <a:normAutofit fontScale="95556"/>
          </a:bodyPr>
          <a:p>
            <a:pPr algn="l" lvl="0">
              <a:lnSpc>
                <a:spcPct val="130000"/>
              </a:lnSpc>
              <a:buClrTx/>
              <a:buSzTx/>
              <a:buFontTx/>
            </a:pPr>
            <a:r>
              <a:rPr altLang="en-US" dirty="0" lang="zh-CN" spc="150">
                <a:solidFill>
                  <a:schemeClr val="lt1">
                    <a:lumMod val="100000"/>
                  </a:schemeClr>
                </a:solidFill>
                <a:latin typeface="Arial" panose="02080604020202020204" pitchFamily="34" charset="0"/>
                <a:ea typeface="微软雅黑" panose="020B0503020204020204" charset="-122"/>
                <a:sym typeface="+mn-ea"/>
              </a:rPr>
              <a:t>提高教育公平性：通过智能化的教育资源共享，缩小城乡和地区之间的教育差距</a:t>
            </a:r>
            <a:endParaRPr altLang="en-US" dirty="0" lang="zh-CN" spc="150">
              <a:solidFill>
                <a:schemeClr val="lt1">
                  <a:lumMod val="100000"/>
                </a:schemeClr>
              </a:solidFill>
              <a:latin typeface="Arial" panose="02080604020202020204" pitchFamily="34" charset="0"/>
              <a:ea typeface="微软雅黑" panose="020B0503020204020204" charset="-122"/>
              <a:sym typeface="+mn-ea"/>
            </a:endParaRPr>
          </a:p>
        </p:txBody>
      </p:sp>
      <p:sp>
        <p:nvSpPr>
          <p:cNvPr id="1049446" name="任意多边形: 形状 60"/>
          <p:cNvSpPr/>
          <p:nvPr>
            <p:custDataLst>
              <p:tags r:id="rId7"/>
            </p:custDataLst>
          </p:nvPr>
        </p:nvSpPr>
        <p:spPr>
          <a:xfrm rot="10800000">
            <a:off x="8148740" y="3908191"/>
            <a:ext cx="3491389" cy="2252941"/>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49448" name="矩形 61"/>
          <p:cNvSpPr/>
          <p:nvPr>
            <p:custDataLst>
              <p:tags r:id="rId8"/>
            </p:custDataLst>
          </p:nvPr>
        </p:nvSpPr>
        <p:spPr>
          <a:xfrm>
            <a:off x="8058989" y="4271684"/>
            <a:ext cx="180575" cy="181964"/>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450" name="文本框 62"/>
          <p:cNvSpPr txBox="1"/>
          <p:nvPr>
            <p:custDataLst>
              <p:tags r:id="rId9"/>
            </p:custDataLst>
          </p:nvPr>
        </p:nvSpPr>
        <p:spPr>
          <a:xfrm>
            <a:off x="8360297" y="4227449"/>
            <a:ext cx="3069195" cy="1274076"/>
          </a:xfrm>
          <a:prstGeom prst="rect"/>
          <a:noFill/>
        </p:spPr>
        <p:txBody>
          <a:bodyPr anchor="t" anchorCtr="0" bIns="46800" lIns="90000" rIns="90000" rtlCol="0" tIns="46800" vert="horz" wrap="square">
            <a:normAutofit/>
          </a:bodyPr>
          <a:p>
            <a:pPr algn="l" lvl="0">
              <a:lnSpc>
                <a:spcPct val="130000"/>
              </a:lnSpc>
              <a:buClrTx/>
              <a:buSzTx/>
              <a:buFontTx/>
            </a:pPr>
            <a:r>
              <a:rPr altLang="en-US" dirty="0" sz="1600" lang="zh-CN" spc="150">
                <a:solidFill>
                  <a:schemeClr val="tx1">
                    <a:lumMod val="75000"/>
                    <a:lumOff val="25000"/>
                  </a:schemeClr>
                </a:solidFill>
                <a:latin typeface="Arial" panose="02080604020202020204" pitchFamily="34" charset="0"/>
                <a:ea typeface="微软雅黑" panose="020B0503020204020204" charset="-122"/>
                <a:sym typeface="+mn-ea"/>
              </a:rPr>
              <a:t>促进教育变革：推动教育理念、模式和方法的创新，为未来教育发展奠定基础</a:t>
            </a:r>
            <a:endParaRPr altLang="en-US" dirty="0" sz="1600" lang="zh-CN" spc="150">
              <a:solidFill>
                <a:schemeClr val="tx1">
                  <a:lumMod val="75000"/>
                  <a:lumOff val="25000"/>
                </a:schemeClr>
              </a:solidFill>
              <a:latin typeface="Arial" panose="02080604020202020204" pitchFamily="34" charset="0"/>
              <a:ea typeface="微软雅黑" panose="020B0503020204020204" charset="-122"/>
              <a:sym typeface="+mn-ea"/>
            </a:endParaRPr>
          </a:p>
        </p:txBody>
      </p:sp>
      <p:sp>
        <p:nvSpPr>
          <p:cNvPr id="1049452" name="任意多边形: 形状 64"/>
          <p:cNvSpPr/>
          <p:nvPr>
            <p:custDataLst>
              <p:tags r:id="rId10"/>
            </p:custDataLst>
          </p:nvPr>
        </p:nvSpPr>
        <p:spPr>
          <a:xfrm rot="10800000">
            <a:off x="641686" y="1381051"/>
            <a:ext cx="3491389" cy="2252941"/>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49454" name="矩形 65"/>
          <p:cNvSpPr/>
          <p:nvPr>
            <p:custDataLst>
              <p:tags r:id="rId11"/>
            </p:custDataLst>
          </p:nvPr>
        </p:nvSpPr>
        <p:spPr>
          <a:xfrm>
            <a:off x="551935" y="1743903"/>
            <a:ext cx="180575" cy="181964"/>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456" name="文本框 66"/>
          <p:cNvSpPr txBox="1"/>
          <p:nvPr>
            <p:custDataLst>
              <p:tags r:id="rId12"/>
            </p:custDataLst>
          </p:nvPr>
        </p:nvSpPr>
        <p:spPr>
          <a:xfrm>
            <a:off x="853243" y="1699669"/>
            <a:ext cx="3069195" cy="1274076"/>
          </a:xfrm>
          <a:prstGeom prst="rect"/>
          <a:noFill/>
        </p:spPr>
        <p:txBody>
          <a:bodyPr anchor="t" anchorCtr="0" bIns="46800" lIns="90000" rIns="90000" rtlCol="0" tIns="46800" vert="horz" wrap="square">
            <a:normAutofit/>
          </a:bodyPr>
          <a:p>
            <a:pPr algn="l" lvl="0">
              <a:lnSpc>
                <a:spcPct val="130000"/>
              </a:lnSpc>
              <a:buClrTx/>
              <a:buSzTx/>
              <a:buFontTx/>
            </a:pPr>
            <a:r>
              <a:rPr altLang="en-US" dirty="0" sz="1600" lang="zh-CN" spc="150">
                <a:solidFill>
                  <a:schemeClr val="lt1">
                    <a:lumMod val="100000"/>
                  </a:schemeClr>
                </a:solidFill>
                <a:latin typeface="Arial" panose="02080604020202020204" pitchFamily="34" charset="0"/>
                <a:ea typeface="微软雅黑" panose="020B0503020204020204" charset="-122"/>
                <a:sym typeface="+mn-ea"/>
              </a:rPr>
              <a:t>个性化教学：根据学生的特点和需求，提供个性化的教学内容和方式</a:t>
            </a:r>
            <a:endParaRPr altLang="en-US" dirty="0" sz="1600" lang="zh-CN" spc="150">
              <a:solidFill>
                <a:schemeClr val="lt1">
                  <a:lumMod val="100000"/>
                </a:schemeClr>
              </a:solidFill>
              <a:latin typeface="Arial" panose="02080604020202020204" pitchFamily="34" charset="0"/>
              <a:ea typeface="微软雅黑" panose="020B0503020204020204" charset="-122"/>
              <a:sym typeface="+mn-ea"/>
            </a:endParaRPr>
          </a:p>
        </p:txBody>
      </p:sp>
      <p:sp>
        <p:nvSpPr>
          <p:cNvPr id="1049458" name="任意多边形: 形状 68"/>
          <p:cNvSpPr/>
          <p:nvPr>
            <p:custDataLst>
              <p:tags r:id="rId13"/>
            </p:custDataLst>
          </p:nvPr>
        </p:nvSpPr>
        <p:spPr>
          <a:xfrm rot="10800000">
            <a:off x="4388161" y="1381051"/>
            <a:ext cx="3491389" cy="2252941"/>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49460" name="矩形 69"/>
          <p:cNvSpPr/>
          <p:nvPr>
            <p:custDataLst>
              <p:tags r:id="rId14"/>
            </p:custDataLst>
          </p:nvPr>
        </p:nvSpPr>
        <p:spPr>
          <a:xfrm>
            <a:off x="4297769" y="1743903"/>
            <a:ext cx="180575" cy="181964"/>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462" name="文本框 70"/>
          <p:cNvSpPr txBox="1"/>
          <p:nvPr>
            <p:custDataLst>
              <p:tags r:id="rId15"/>
            </p:custDataLst>
          </p:nvPr>
        </p:nvSpPr>
        <p:spPr>
          <a:xfrm>
            <a:off x="4599077" y="1699669"/>
            <a:ext cx="3069195" cy="1274076"/>
          </a:xfrm>
          <a:prstGeom prst="rect"/>
          <a:noFill/>
        </p:spPr>
        <p:txBody>
          <a:bodyPr anchor="t" anchorCtr="0" bIns="46800" lIns="90000" rIns="90000" rtlCol="0" tIns="46800" vert="horz" wrap="square">
            <a:normAutofit/>
          </a:bodyPr>
          <a:p>
            <a:pPr algn="l" lvl="0">
              <a:lnSpc>
                <a:spcPct val="130000"/>
              </a:lnSpc>
              <a:buClrTx/>
              <a:buSzTx/>
              <a:buFontTx/>
            </a:pPr>
            <a:r>
              <a:rPr altLang="en-US" dirty="0" sz="1600" lang="zh-CN" spc="150">
                <a:solidFill>
                  <a:schemeClr val="tx1">
                    <a:lumMod val="75000"/>
                    <a:lumOff val="25000"/>
                  </a:schemeClr>
                </a:solidFill>
                <a:latin typeface="Arial" panose="02080604020202020204" pitchFamily="34" charset="0"/>
                <a:ea typeface="微软雅黑" panose="020B0503020204020204" charset="-122"/>
                <a:sym typeface="+mn-ea"/>
              </a:rPr>
              <a:t>高效教学：通过智能化的教学管理，提高教学效率和质量</a:t>
            </a:r>
            <a:endParaRPr altLang="en-US" dirty="0" sz="1600" lang="zh-CN" spc="150">
              <a:solidFill>
                <a:schemeClr val="tx1">
                  <a:lumMod val="75000"/>
                  <a:lumOff val="25000"/>
                </a:schemeClr>
              </a:solidFill>
              <a:latin typeface="Arial" panose="02080604020202020204" pitchFamily="34" charset="0"/>
              <a:ea typeface="微软雅黑" panose="020B0503020204020204" charset="-122"/>
              <a:sym typeface="+mn-ea"/>
            </a:endParaRPr>
          </a:p>
        </p:txBody>
      </p:sp>
      <p:sp>
        <p:nvSpPr>
          <p:cNvPr id="1049464" name="任意多边形: 形状 72"/>
          <p:cNvSpPr/>
          <p:nvPr>
            <p:custDataLst>
              <p:tags r:id="rId16"/>
            </p:custDataLst>
          </p:nvPr>
        </p:nvSpPr>
        <p:spPr>
          <a:xfrm rot="10800000">
            <a:off x="8134636" y="1381051"/>
            <a:ext cx="3491389" cy="2252941"/>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49466" name="矩形 73"/>
          <p:cNvSpPr/>
          <p:nvPr>
            <p:custDataLst>
              <p:tags r:id="rId17"/>
            </p:custDataLst>
          </p:nvPr>
        </p:nvSpPr>
        <p:spPr>
          <a:xfrm>
            <a:off x="8044244" y="1743903"/>
            <a:ext cx="180575" cy="181964"/>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468" name="文本框 74"/>
          <p:cNvSpPr txBox="1"/>
          <p:nvPr>
            <p:custDataLst>
              <p:tags r:id="rId18"/>
            </p:custDataLst>
          </p:nvPr>
        </p:nvSpPr>
        <p:spPr>
          <a:xfrm>
            <a:off x="8345552" y="1699669"/>
            <a:ext cx="3069195" cy="1274076"/>
          </a:xfrm>
          <a:prstGeom prst="rect"/>
          <a:noFill/>
        </p:spPr>
        <p:txBody>
          <a:bodyPr anchor="t" anchorCtr="0" bIns="46800" lIns="90000" rIns="90000" rtlCol="0" tIns="46800" vert="horz" wrap="square">
            <a:normAutofit/>
          </a:bodyPr>
          <a:p>
            <a:pPr>
              <a:lnSpc>
                <a:spcPct val="140000"/>
              </a:lnSpc>
            </a:pPr>
            <a:r>
              <a:rPr altLang="en-US" dirty="0" sz="1600" lang="zh-CN" spc="150">
                <a:solidFill>
                  <a:schemeClr val="lt1">
                    <a:lumMod val="100000"/>
                  </a:schemeClr>
                </a:solidFill>
                <a:latin typeface="Arial" panose="02080604020202020204" pitchFamily="34" charset="0"/>
                <a:ea typeface="微软雅黑" panose="020B0503020204020204" charset="-122"/>
                <a:sym typeface="+mn-ea"/>
              </a:rPr>
              <a:t>拓展学习：利用人工智能技术，为学生提供更加丰富的学习资源和知识拓展</a:t>
            </a:r>
            <a:endParaRPr altLang="en-US" dirty="0" sz="1600" lang="zh-CN" spc="150">
              <a:solidFill>
                <a:schemeClr val="lt1">
                  <a:lumMod val="100000"/>
                </a:schemeClr>
              </a:solidFill>
              <a:latin typeface="Arial" panose="02080604020202020204" pitchFamily="34" charset="0"/>
              <a:ea typeface="微软雅黑" panose="020B0503020204020204" charset="-122"/>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63" name=""/>
        <p:cNvGrpSpPr/>
        <p:nvPr/>
      </p:nvGrpSpPr>
      <p:grpSpPr>
        <a:xfrm>
          <a:off x="0" y="0"/>
          <a:ext cx="0" cy="0"/>
          <a:chOff x="0" y="0"/>
          <a:chExt cx="0" cy="0"/>
        </a:xfrm>
      </p:grpSpPr>
      <p:sp>
        <p:nvSpPr>
          <p:cNvPr id="1049506" name="标题"/>
          <p:cNvSpPr>
            <a:spLocks noGrp="1"/>
          </p:cNvSpPr>
          <p:nvPr>
            <p:ph type="title"/>
            <p:custDataLst>
              <p:tags r:id="rId1"/>
            </p:custDataLst>
          </p:nvPr>
        </p:nvSpPr>
        <p:spPr>
          <a:xfrm>
            <a:off x="996464" y="3446585"/>
            <a:ext cx="8428889" cy="1152000"/>
          </a:xfrm>
        </p:spPr>
        <p:txBody>
          <a:bodyPr>
            <a:normAutofit fontScale="90000"/>
          </a:bodyPr>
          <a:p>
            <a:r>
              <a:rPr altLang="en-US" dirty="0" lang="zh-CN">
                <a:solidFill>
                  <a:schemeClr val="lt1">
                    <a:lumMod val="100000"/>
                  </a:schemeClr>
                </a:solidFill>
              </a:rPr>
              <a:t>人工智能在智慧教育中的应用场景</a:t>
            </a:r>
            <a:endParaRPr altLang="en-US" dirty="0" lang="zh-CN">
              <a:solidFill>
                <a:schemeClr val="lt1">
                  <a:lumMod val="100000"/>
                </a:schemeClr>
              </a:solidFill>
            </a:endParaRPr>
          </a:p>
        </p:txBody>
      </p:sp>
      <p:sp>
        <p:nvSpPr>
          <p:cNvPr id="1049508" name="节编号"/>
          <p:cNvSpPr>
            <a:spLocks noGrp="1"/>
          </p:cNvSpPr>
          <p:nvPr>
            <p:ph type="body" sz="quarter" idx="13"/>
            <p:custDataLst>
              <p:tags r:id="rId2"/>
            </p:custDataLst>
          </p:nvPr>
        </p:nvSpPr>
        <p:spPr>
          <a:xfrm>
            <a:off x="996464" y="1954175"/>
            <a:ext cx="8428889" cy="1224000"/>
          </a:xfrm>
        </p:spPr>
        <p:txBody>
          <a:bodyPr/>
          <a:p>
            <a:r>
              <a:rPr altLang="zh-CN" dirty="0" lang="en-US"/>
              <a:t>PART 04</a:t>
            </a:r>
            <a:endParaRPr altLang="zh-CN" dirty="0" lang="en-US"/>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79" name=""/>
        <p:cNvGrpSpPr/>
        <p:nvPr/>
      </p:nvGrpSpPr>
      <p:grpSpPr>
        <a:xfrm>
          <a:off x="0" y="0"/>
          <a:ext cx="0" cy="0"/>
          <a:chOff x="0" y="0"/>
          <a:chExt cx="0" cy="0"/>
        </a:xfrm>
      </p:grpSpPr>
      <p:sp>
        <p:nvSpPr>
          <p:cNvPr id="1049582" name="标题 1"/>
          <p:cNvSpPr>
            <a:spLocks noGrp="1"/>
          </p:cNvSpPr>
          <p:nvPr>
            <p:ph type="title"/>
          </p:nvPr>
        </p:nvSpPr>
        <p:spPr/>
        <p:txBody>
          <a:bodyPr/>
          <a:p>
            <a:r>
              <a:rPr altLang="en-US" lang="zh-CN"/>
              <a:t>个性化教学</a:t>
            </a:r>
            <a:endParaRPr altLang="en-US" lang="zh-CN"/>
          </a:p>
        </p:txBody>
      </p:sp>
      <p:sp>
        <p:nvSpPr>
          <p:cNvPr id="1049584" name="Rectangle 6"/>
          <p:cNvSpPr/>
          <p:nvPr>
            <p:custDataLst>
              <p:tags r:id="rId1"/>
            </p:custDataLst>
          </p:nvPr>
        </p:nvSpPr>
        <p:spPr>
          <a:xfrm>
            <a:off x="756295" y="1668278"/>
            <a:ext cx="10884054" cy="761769"/>
          </a:xfrm>
          <a:custGeom>
            <a:avLst/>
            <a:gdLst>
              <a:gd name="connsiteX0" fmla="*/ 36000 w 10969200"/>
              <a:gd name="connsiteY0" fmla="*/ 0 h 752711"/>
              <a:gd name="connsiteX1" fmla="*/ 10933200 w 10969200"/>
              <a:gd name="connsiteY1" fmla="*/ 0 h 752711"/>
              <a:gd name="connsiteX2" fmla="*/ 10969200 w 10969200"/>
              <a:gd name="connsiteY2" fmla="*/ 36000 h 752711"/>
              <a:gd name="connsiteX3" fmla="*/ 10969200 w 10969200"/>
              <a:gd name="connsiteY3" fmla="*/ 716711 h 752711"/>
              <a:gd name="connsiteX4" fmla="*/ 10933200 w 10969200"/>
              <a:gd name="connsiteY4" fmla="*/ 752711 h 752711"/>
              <a:gd name="connsiteX5" fmla="*/ 36000 w 10969200"/>
              <a:gd name="connsiteY5" fmla="*/ 752711 h 752711"/>
              <a:gd name="connsiteX6" fmla="*/ 0 w 10969200"/>
              <a:gd name="connsiteY6" fmla="*/ 716711 h 752711"/>
              <a:gd name="connsiteX7" fmla="*/ 0 w 10969200"/>
              <a:gd name="connsiteY7" fmla="*/ 36000 h 752711"/>
              <a:gd name="connsiteX8" fmla="*/ 36000 w 10969200"/>
              <a:gd name="connsiteY8" fmla="*/ 0 h 7527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969200" h="752711">
                <a:moveTo>
                  <a:pt x="36000" y="0"/>
                </a:moveTo>
                <a:lnTo>
                  <a:pt x="10933200" y="0"/>
                </a:lnTo>
                <a:cubicBezTo>
                  <a:pt x="10953073" y="0"/>
                  <a:pt x="10969200" y="16128"/>
                  <a:pt x="10969200" y="36000"/>
                </a:cubicBezTo>
                <a:lnTo>
                  <a:pt x="10969200" y="716711"/>
                </a:lnTo>
                <a:cubicBezTo>
                  <a:pt x="10969200" y="736583"/>
                  <a:pt x="10953073" y="752711"/>
                  <a:pt x="10933200" y="752711"/>
                </a:cubicBezTo>
                <a:lnTo>
                  <a:pt x="36000" y="752711"/>
                </a:lnTo>
                <a:cubicBezTo>
                  <a:pt x="16128" y="752711"/>
                  <a:pt x="0" y="736583"/>
                  <a:pt x="0" y="716711"/>
                </a:cubicBezTo>
                <a:lnTo>
                  <a:pt x="0" y="36000"/>
                </a:lnTo>
                <a:cubicBezTo>
                  <a:pt x="0" y="16128"/>
                  <a:pt x="16128" y="0"/>
                  <a:pt x="36000" y="0"/>
                </a:cubicBezTo>
              </a:path>
            </a:pathLst>
          </a:custGeom>
          <a:solidFill>
            <a:schemeClr val="bg1"/>
          </a:solidFill>
          <a:ln>
            <a:solidFill>
              <a:schemeClr val="accent1">
                <a:lumMod val="40000"/>
                <a:lumOff val="60000"/>
              </a:schemeClr>
            </a:solidFill>
          </a:ln>
          <a:effectLst>
            <a:outerShdw algn="tr" blurRad="203200" dir="2160000" dist="76200" rotWithShape="0">
              <a:schemeClr val="accent1">
                <a:alpha val="8000"/>
              </a:schemeClr>
            </a:outerShdw>
          </a:effectLst>
        </p:spPr>
        <p:style>
          <a:lnRef idx="1">
            <a:schemeClr val="accent1"/>
          </a:lnRef>
          <a:fillRef idx="2">
            <a:schemeClr val="accent1"/>
          </a:fillRef>
          <a:effectRef idx="1">
            <a:schemeClr val="accent1"/>
          </a:effectRef>
          <a:fontRef idx="minor">
            <a:schemeClr val="dk1"/>
          </a:fontRef>
        </p:style>
        <p:txBody>
          <a:bodyPr anchor="ctr" anchorCtr="0" compatLnSpc="1" forceAA="0" fromWordArt="0" horzOverflow="overflow" numCol="1" rtlCol="0" spcCol="0" vert="horz" vertOverflow="overflow" wrap="square">
            <a:normAutofit/>
          </a:bodyPr>
          <a:p>
            <a:pPr algn="ctr"/>
            <a:endParaRPr altLang="en-US" lang="zh-CN">
              <a:solidFill>
                <a:schemeClr val="dk1"/>
              </a:solidFill>
              <a:cs typeface="+mn-ea"/>
            </a:endParaRPr>
          </a:p>
        </p:txBody>
      </p:sp>
      <p:sp>
        <p:nvSpPr>
          <p:cNvPr id="1049586" name="Rectangle 6"/>
          <p:cNvSpPr/>
          <p:nvPr>
            <p:custDataLst>
              <p:tags r:id="rId2"/>
            </p:custDataLst>
          </p:nvPr>
        </p:nvSpPr>
        <p:spPr>
          <a:xfrm>
            <a:off x="756295" y="2816035"/>
            <a:ext cx="10884054" cy="761769"/>
          </a:xfrm>
          <a:custGeom>
            <a:avLst/>
            <a:gdLst>
              <a:gd name="connsiteX0" fmla="*/ 36000 w 10969200"/>
              <a:gd name="connsiteY0" fmla="*/ 0 h 752711"/>
              <a:gd name="connsiteX1" fmla="*/ 10933200 w 10969200"/>
              <a:gd name="connsiteY1" fmla="*/ 0 h 752711"/>
              <a:gd name="connsiteX2" fmla="*/ 10969200 w 10969200"/>
              <a:gd name="connsiteY2" fmla="*/ 36000 h 752711"/>
              <a:gd name="connsiteX3" fmla="*/ 10969200 w 10969200"/>
              <a:gd name="connsiteY3" fmla="*/ 716711 h 752711"/>
              <a:gd name="connsiteX4" fmla="*/ 10933200 w 10969200"/>
              <a:gd name="connsiteY4" fmla="*/ 752711 h 752711"/>
              <a:gd name="connsiteX5" fmla="*/ 36000 w 10969200"/>
              <a:gd name="connsiteY5" fmla="*/ 752711 h 752711"/>
              <a:gd name="connsiteX6" fmla="*/ 0 w 10969200"/>
              <a:gd name="connsiteY6" fmla="*/ 716711 h 752711"/>
              <a:gd name="connsiteX7" fmla="*/ 0 w 10969200"/>
              <a:gd name="connsiteY7" fmla="*/ 36000 h 752711"/>
              <a:gd name="connsiteX8" fmla="*/ 36000 w 10969200"/>
              <a:gd name="connsiteY8" fmla="*/ 0 h 7527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969200" h="752711">
                <a:moveTo>
                  <a:pt x="36000" y="0"/>
                </a:moveTo>
                <a:lnTo>
                  <a:pt x="10933200" y="0"/>
                </a:lnTo>
                <a:cubicBezTo>
                  <a:pt x="10953073" y="0"/>
                  <a:pt x="10969200" y="16128"/>
                  <a:pt x="10969200" y="36000"/>
                </a:cubicBezTo>
                <a:lnTo>
                  <a:pt x="10969200" y="716711"/>
                </a:lnTo>
                <a:cubicBezTo>
                  <a:pt x="10969200" y="736583"/>
                  <a:pt x="10953073" y="752711"/>
                  <a:pt x="10933200" y="752711"/>
                </a:cubicBezTo>
                <a:lnTo>
                  <a:pt x="36000" y="752711"/>
                </a:lnTo>
                <a:cubicBezTo>
                  <a:pt x="16128" y="752711"/>
                  <a:pt x="0" y="736583"/>
                  <a:pt x="0" y="716711"/>
                </a:cubicBezTo>
                <a:lnTo>
                  <a:pt x="0" y="36000"/>
                </a:lnTo>
                <a:cubicBezTo>
                  <a:pt x="0" y="16128"/>
                  <a:pt x="16128" y="0"/>
                  <a:pt x="36000" y="0"/>
                </a:cubicBezTo>
              </a:path>
            </a:pathLst>
          </a:custGeom>
          <a:solidFill>
            <a:schemeClr val="bg1"/>
          </a:solidFill>
          <a:ln>
            <a:solidFill>
              <a:schemeClr val="accent4">
                <a:lumMod val="40000"/>
                <a:lumOff val="60000"/>
              </a:schemeClr>
            </a:solidFill>
          </a:ln>
          <a:effectLst>
            <a:outerShdw algn="tr" blurRad="203200" dir="2160000" dist="76200" rotWithShape="0">
              <a:schemeClr val="accent4">
                <a:alpha val="8000"/>
              </a:schemeClr>
            </a:outerShdw>
          </a:effectLst>
        </p:spPr>
        <p:style>
          <a:lnRef idx="1">
            <a:schemeClr val="accent1"/>
          </a:lnRef>
          <a:fillRef idx="2">
            <a:schemeClr val="accent1"/>
          </a:fillRef>
          <a:effectRef idx="1">
            <a:schemeClr val="accent1"/>
          </a:effectRef>
          <a:fontRef idx="minor">
            <a:schemeClr val="dk1"/>
          </a:fontRef>
        </p:style>
        <p:txBody>
          <a:bodyPr anchor="ctr" anchorCtr="0" compatLnSpc="1" forceAA="0" fromWordArt="0" horzOverflow="overflow" numCol="1" rtlCol="0" spcCol="0" vert="horz" vertOverflow="overflow" wrap="square">
            <a:normAutofit/>
          </a:bodyPr>
          <a:p>
            <a:pPr algn="ctr"/>
            <a:endParaRPr altLang="en-US" lang="zh-CN">
              <a:solidFill>
                <a:schemeClr val="dk1"/>
              </a:solidFill>
              <a:cs typeface="+mn-ea"/>
            </a:endParaRPr>
          </a:p>
        </p:txBody>
      </p:sp>
      <p:sp>
        <p:nvSpPr>
          <p:cNvPr id="1049588" name="Rectangle 6"/>
          <p:cNvSpPr/>
          <p:nvPr>
            <p:custDataLst>
              <p:tags r:id="rId3"/>
            </p:custDataLst>
          </p:nvPr>
        </p:nvSpPr>
        <p:spPr>
          <a:xfrm>
            <a:off x="756295" y="3964435"/>
            <a:ext cx="10884054" cy="761769"/>
          </a:xfrm>
          <a:custGeom>
            <a:avLst/>
            <a:gdLst>
              <a:gd name="connsiteX0" fmla="*/ 36000 w 10969200"/>
              <a:gd name="connsiteY0" fmla="*/ 0 h 752711"/>
              <a:gd name="connsiteX1" fmla="*/ 10933200 w 10969200"/>
              <a:gd name="connsiteY1" fmla="*/ 0 h 752711"/>
              <a:gd name="connsiteX2" fmla="*/ 10969200 w 10969200"/>
              <a:gd name="connsiteY2" fmla="*/ 36000 h 752711"/>
              <a:gd name="connsiteX3" fmla="*/ 10969200 w 10969200"/>
              <a:gd name="connsiteY3" fmla="*/ 716711 h 752711"/>
              <a:gd name="connsiteX4" fmla="*/ 10933200 w 10969200"/>
              <a:gd name="connsiteY4" fmla="*/ 752711 h 752711"/>
              <a:gd name="connsiteX5" fmla="*/ 36000 w 10969200"/>
              <a:gd name="connsiteY5" fmla="*/ 752711 h 752711"/>
              <a:gd name="connsiteX6" fmla="*/ 0 w 10969200"/>
              <a:gd name="connsiteY6" fmla="*/ 716711 h 752711"/>
              <a:gd name="connsiteX7" fmla="*/ 0 w 10969200"/>
              <a:gd name="connsiteY7" fmla="*/ 36000 h 752711"/>
              <a:gd name="connsiteX8" fmla="*/ 36000 w 10969200"/>
              <a:gd name="connsiteY8" fmla="*/ 0 h 7527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969200" h="752711">
                <a:moveTo>
                  <a:pt x="36000" y="0"/>
                </a:moveTo>
                <a:lnTo>
                  <a:pt x="10933200" y="0"/>
                </a:lnTo>
                <a:cubicBezTo>
                  <a:pt x="10953073" y="0"/>
                  <a:pt x="10969200" y="16128"/>
                  <a:pt x="10969200" y="36000"/>
                </a:cubicBezTo>
                <a:lnTo>
                  <a:pt x="10969200" y="716711"/>
                </a:lnTo>
                <a:cubicBezTo>
                  <a:pt x="10969200" y="736583"/>
                  <a:pt x="10953073" y="752711"/>
                  <a:pt x="10933200" y="752711"/>
                </a:cubicBezTo>
                <a:lnTo>
                  <a:pt x="36000" y="752711"/>
                </a:lnTo>
                <a:cubicBezTo>
                  <a:pt x="16128" y="752711"/>
                  <a:pt x="0" y="736583"/>
                  <a:pt x="0" y="716711"/>
                </a:cubicBezTo>
                <a:lnTo>
                  <a:pt x="0" y="36000"/>
                </a:lnTo>
                <a:cubicBezTo>
                  <a:pt x="0" y="16128"/>
                  <a:pt x="16128" y="0"/>
                  <a:pt x="36000" y="0"/>
                </a:cubicBezTo>
              </a:path>
            </a:pathLst>
          </a:custGeom>
          <a:solidFill>
            <a:schemeClr val="bg1"/>
          </a:solidFill>
          <a:ln>
            <a:solidFill>
              <a:schemeClr val="accent1">
                <a:lumMod val="40000"/>
                <a:lumOff val="60000"/>
              </a:schemeClr>
            </a:solidFill>
          </a:ln>
          <a:effectLst>
            <a:outerShdw algn="tr" blurRad="203200" dir="2160000" dist="76200" rotWithShape="0">
              <a:schemeClr val="accent1">
                <a:alpha val="8000"/>
              </a:schemeClr>
            </a:outerShdw>
          </a:effectLst>
        </p:spPr>
        <p:style>
          <a:lnRef idx="1">
            <a:schemeClr val="accent1"/>
          </a:lnRef>
          <a:fillRef idx="2">
            <a:schemeClr val="accent1"/>
          </a:fillRef>
          <a:effectRef idx="1">
            <a:schemeClr val="accent1"/>
          </a:effectRef>
          <a:fontRef idx="minor">
            <a:schemeClr val="dk1"/>
          </a:fontRef>
        </p:style>
        <p:txBody>
          <a:bodyPr anchor="ctr" anchorCtr="0" compatLnSpc="1" forceAA="0" fromWordArt="0" horzOverflow="overflow" numCol="1" rtlCol="0" spcCol="0" vert="horz" vertOverflow="overflow" wrap="square">
            <a:normAutofit/>
          </a:bodyPr>
          <a:p>
            <a:pPr algn="ctr"/>
            <a:endParaRPr altLang="en-US" lang="zh-CN">
              <a:solidFill>
                <a:schemeClr val="dk1"/>
              </a:solidFill>
              <a:cs typeface="+mn-ea"/>
            </a:endParaRPr>
          </a:p>
        </p:txBody>
      </p:sp>
      <p:sp>
        <p:nvSpPr>
          <p:cNvPr id="1049590" name="Rectangle 6"/>
          <p:cNvSpPr/>
          <p:nvPr>
            <p:custDataLst>
              <p:tags r:id="rId4"/>
            </p:custDataLst>
          </p:nvPr>
        </p:nvSpPr>
        <p:spPr>
          <a:xfrm>
            <a:off x="756295" y="5112192"/>
            <a:ext cx="10884054" cy="761769"/>
          </a:xfrm>
          <a:custGeom>
            <a:avLst/>
            <a:gdLst>
              <a:gd name="connsiteX0" fmla="*/ 36000 w 10969200"/>
              <a:gd name="connsiteY0" fmla="*/ 0 h 752711"/>
              <a:gd name="connsiteX1" fmla="*/ 10933200 w 10969200"/>
              <a:gd name="connsiteY1" fmla="*/ 0 h 752711"/>
              <a:gd name="connsiteX2" fmla="*/ 10969200 w 10969200"/>
              <a:gd name="connsiteY2" fmla="*/ 36000 h 752711"/>
              <a:gd name="connsiteX3" fmla="*/ 10969200 w 10969200"/>
              <a:gd name="connsiteY3" fmla="*/ 716711 h 752711"/>
              <a:gd name="connsiteX4" fmla="*/ 10933200 w 10969200"/>
              <a:gd name="connsiteY4" fmla="*/ 752711 h 752711"/>
              <a:gd name="connsiteX5" fmla="*/ 36000 w 10969200"/>
              <a:gd name="connsiteY5" fmla="*/ 752711 h 752711"/>
              <a:gd name="connsiteX6" fmla="*/ 0 w 10969200"/>
              <a:gd name="connsiteY6" fmla="*/ 716711 h 752711"/>
              <a:gd name="connsiteX7" fmla="*/ 0 w 10969200"/>
              <a:gd name="connsiteY7" fmla="*/ 36000 h 752711"/>
              <a:gd name="connsiteX8" fmla="*/ 36000 w 10969200"/>
              <a:gd name="connsiteY8" fmla="*/ 0 h 7527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969200" h="752711">
                <a:moveTo>
                  <a:pt x="36000" y="0"/>
                </a:moveTo>
                <a:lnTo>
                  <a:pt x="10933200" y="0"/>
                </a:lnTo>
                <a:cubicBezTo>
                  <a:pt x="10953073" y="0"/>
                  <a:pt x="10969200" y="16128"/>
                  <a:pt x="10969200" y="36000"/>
                </a:cubicBezTo>
                <a:lnTo>
                  <a:pt x="10969200" y="716711"/>
                </a:lnTo>
                <a:cubicBezTo>
                  <a:pt x="10969200" y="736583"/>
                  <a:pt x="10953073" y="752711"/>
                  <a:pt x="10933200" y="752711"/>
                </a:cubicBezTo>
                <a:lnTo>
                  <a:pt x="36000" y="752711"/>
                </a:lnTo>
                <a:cubicBezTo>
                  <a:pt x="16128" y="752711"/>
                  <a:pt x="0" y="736583"/>
                  <a:pt x="0" y="716711"/>
                </a:cubicBezTo>
                <a:lnTo>
                  <a:pt x="0" y="36000"/>
                </a:lnTo>
                <a:cubicBezTo>
                  <a:pt x="0" y="16128"/>
                  <a:pt x="16128" y="0"/>
                  <a:pt x="36000" y="0"/>
                </a:cubicBezTo>
              </a:path>
            </a:pathLst>
          </a:custGeom>
          <a:solidFill>
            <a:schemeClr val="bg1"/>
          </a:solidFill>
          <a:ln>
            <a:solidFill>
              <a:schemeClr val="accent4">
                <a:lumMod val="40000"/>
                <a:lumOff val="60000"/>
              </a:schemeClr>
            </a:solidFill>
          </a:ln>
          <a:effectLst>
            <a:outerShdw algn="tr" blurRad="203200" dir="2160000" dist="76200" rotWithShape="0">
              <a:schemeClr val="accent4">
                <a:alpha val="8000"/>
              </a:schemeClr>
            </a:outerShdw>
          </a:effectLst>
        </p:spPr>
        <p:style>
          <a:lnRef idx="1">
            <a:schemeClr val="accent1"/>
          </a:lnRef>
          <a:fillRef idx="2">
            <a:schemeClr val="accent1"/>
          </a:fillRef>
          <a:effectRef idx="1">
            <a:schemeClr val="accent1"/>
          </a:effectRef>
          <a:fontRef idx="minor">
            <a:schemeClr val="dk1"/>
          </a:fontRef>
        </p:style>
        <p:txBody>
          <a:bodyPr anchor="ctr" anchorCtr="0" compatLnSpc="1" forceAA="0" fromWordArt="0" horzOverflow="overflow" numCol="1" rtlCol="0" spcCol="0" vert="horz" vertOverflow="overflow" wrap="square">
            <a:normAutofit/>
          </a:bodyPr>
          <a:p>
            <a:pPr algn="ctr"/>
            <a:endParaRPr altLang="en-US" lang="zh-CN">
              <a:solidFill>
                <a:schemeClr val="dk1"/>
              </a:solidFill>
              <a:cs typeface="+mn-ea"/>
            </a:endParaRPr>
          </a:p>
        </p:txBody>
      </p:sp>
      <p:sp>
        <p:nvSpPr>
          <p:cNvPr id="1049592" name="矩形: 圆角 26"/>
          <p:cNvSpPr/>
          <p:nvPr>
            <p:custDataLst>
              <p:tags r:id="rId5"/>
            </p:custDataLst>
          </p:nvPr>
        </p:nvSpPr>
        <p:spPr>
          <a:xfrm>
            <a:off x="551935" y="2813465"/>
            <a:ext cx="1988544" cy="767846"/>
          </a:xfrm>
          <a:prstGeom prst="roundRect">
            <a:avLst>
              <a:gd name="adj" fmla="val 8570"/>
            </a:avLst>
          </a:prstGeom>
          <a:gradFill flip="none" rotWithShape="1">
            <a:gsLst>
              <a:gs pos="0">
                <a:schemeClr val="accent4">
                  <a:lumMod val="60000"/>
                  <a:lumOff val="40000"/>
                </a:schemeClr>
              </a:gs>
              <a:gs pos="57000">
                <a:schemeClr val="accent4"/>
              </a:gs>
              <a:gs pos="100000">
                <a:schemeClr val="accent4"/>
              </a:gs>
            </a:gsLst>
            <a:lin ang="2700000" scaled="1"/>
          </a:gradFill>
          <a:ln>
            <a:noFill/>
          </a:ln>
          <a:effectLst>
            <a:outerShdw algn="tr" blurRad="203200" dir="2160000" dist="76200" rotWithShape="0">
              <a:schemeClr val="accent4">
                <a:alpha val="8000"/>
              </a:schemeClr>
            </a:outerShdw>
          </a:effectLst>
        </p:spPr>
        <p:style>
          <a:lnRef idx="1">
            <a:schemeClr val="accent1"/>
          </a:lnRef>
          <a:fillRef idx="2">
            <a:schemeClr val="accent1"/>
          </a:fillRef>
          <a:effectRef idx="1">
            <a:schemeClr val="accent1"/>
          </a:effectRef>
          <a:fontRef idx="minor">
            <a:schemeClr val="dk1"/>
          </a:fontRef>
        </p:style>
        <p:txBody>
          <a:bodyPr anchor="ctr" anchorCtr="0" compatLnSpc="1" forceAA="0" fromWordArt="0" horzOverflow="overflow" numCol="1" rtlCol="0" spcCol="0" vert="horz" vertOverflow="overflow" wrap="square">
            <a:normAutofit/>
          </a:bodyPr>
          <a:p>
            <a:pPr algn="ctr"/>
            <a:endParaRPr altLang="en-US" lang="zh-CN">
              <a:cs typeface="+mn-ea"/>
            </a:endParaRPr>
          </a:p>
        </p:txBody>
      </p:sp>
      <p:sp>
        <p:nvSpPr>
          <p:cNvPr id="1049594" name="矩形: 圆角 27"/>
          <p:cNvSpPr/>
          <p:nvPr>
            <p:custDataLst>
              <p:tags r:id="rId6"/>
            </p:custDataLst>
          </p:nvPr>
        </p:nvSpPr>
        <p:spPr>
          <a:xfrm>
            <a:off x="551935" y="1665708"/>
            <a:ext cx="1988544" cy="767846"/>
          </a:xfrm>
          <a:prstGeom prst="roundRect">
            <a:avLst>
              <a:gd name="adj" fmla="val 8570"/>
            </a:avLst>
          </a:prstGeom>
          <a:gradFill flip="none" rotWithShape="1">
            <a:gsLst>
              <a:gs pos="0">
                <a:schemeClr val="accent1">
                  <a:lumMod val="60000"/>
                  <a:lumOff val="40000"/>
                </a:schemeClr>
              </a:gs>
              <a:gs pos="57000">
                <a:schemeClr val="accent1"/>
              </a:gs>
              <a:gs pos="100000">
                <a:schemeClr val="accent1"/>
              </a:gs>
            </a:gsLst>
            <a:lin ang="2700000" scaled="1"/>
          </a:gradFill>
          <a:ln>
            <a:noFill/>
          </a:ln>
          <a:effectLst>
            <a:outerShdw algn="tr" blurRad="203200" dir="2160000" dist="76200" rotWithShape="0">
              <a:schemeClr val="accent1">
                <a:alpha val="8000"/>
              </a:schemeClr>
            </a:outerShdw>
          </a:effectLst>
        </p:spPr>
        <p:style>
          <a:lnRef idx="1">
            <a:schemeClr val="accent1"/>
          </a:lnRef>
          <a:fillRef idx="2">
            <a:schemeClr val="accent1"/>
          </a:fillRef>
          <a:effectRef idx="1">
            <a:schemeClr val="accent1"/>
          </a:effectRef>
          <a:fontRef idx="minor">
            <a:schemeClr val="dk1"/>
          </a:fontRef>
        </p:style>
        <p:txBody>
          <a:bodyPr anchor="ctr" anchorCtr="0" compatLnSpc="1" forceAA="0" fromWordArt="0" horzOverflow="overflow" numCol="1" rtlCol="0" spcCol="0" vert="horz" vertOverflow="overflow" wrap="square">
            <a:normAutofit/>
          </a:bodyPr>
          <a:p>
            <a:pPr algn="ctr"/>
            <a:endParaRPr altLang="en-US" lang="zh-CN">
              <a:solidFill>
                <a:schemeClr val="dk1"/>
              </a:solidFill>
              <a:cs typeface="+mn-ea"/>
            </a:endParaRPr>
          </a:p>
        </p:txBody>
      </p:sp>
      <p:sp>
        <p:nvSpPr>
          <p:cNvPr id="1049596" name="矩形: 圆角 28"/>
          <p:cNvSpPr/>
          <p:nvPr>
            <p:custDataLst>
              <p:tags r:id="rId7"/>
            </p:custDataLst>
          </p:nvPr>
        </p:nvSpPr>
        <p:spPr>
          <a:xfrm>
            <a:off x="551935" y="5108979"/>
            <a:ext cx="1988544" cy="767846"/>
          </a:xfrm>
          <a:prstGeom prst="roundRect">
            <a:avLst>
              <a:gd name="adj" fmla="val 8570"/>
            </a:avLst>
          </a:prstGeom>
          <a:gradFill flip="none" rotWithShape="1">
            <a:gsLst>
              <a:gs pos="0">
                <a:schemeClr val="accent4">
                  <a:lumMod val="60000"/>
                  <a:lumOff val="40000"/>
                </a:schemeClr>
              </a:gs>
              <a:gs pos="57000">
                <a:schemeClr val="accent4"/>
              </a:gs>
              <a:gs pos="100000">
                <a:schemeClr val="accent4"/>
              </a:gs>
            </a:gsLst>
            <a:lin ang="2700000" scaled="1"/>
          </a:gradFill>
          <a:ln>
            <a:noFill/>
          </a:ln>
          <a:effectLst>
            <a:outerShdw algn="tr" blurRad="203200" dir="2160000" dist="76200" rotWithShape="0">
              <a:schemeClr val="accent4">
                <a:alpha val="8000"/>
              </a:schemeClr>
            </a:outerShdw>
          </a:effectLst>
        </p:spPr>
        <p:style>
          <a:lnRef idx="1">
            <a:schemeClr val="accent1"/>
          </a:lnRef>
          <a:fillRef idx="2">
            <a:schemeClr val="accent1"/>
          </a:fillRef>
          <a:effectRef idx="1">
            <a:schemeClr val="accent1"/>
          </a:effectRef>
          <a:fontRef idx="minor">
            <a:schemeClr val="dk1"/>
          </a:fontRef>
        </p:style>
        <p:txBody>
          <a:bodyPr anchor="ctr" anchorCtr="0" compatLnSpc="1" forceAA="0" fromWordArt="0" horzOverflow="overflow" numCol="1" rtlCol="0" spcCol="0" vert="horz" vertOverflow="overflow" wrap="square">
            <a:normAutofit/>
          </a:bodyPr>
          <a:p>
            <a:pPr algn="ctr"/>
            <a:endParaRPr altLang="en-US" lang="zh-CN">
              <a:cs typeface="+mn-ea"/>
            </a:endParaRPr>
          </a:p>
        </p:txBody>
      </p:sp>
      <p:sp>
        <p:nvSpPr>
          <p:cNvPr id="1049598" name="矩形: 圆角 29"/>
          <p:cNvSpPr/>
          <p:nvPr>
            <p:custDataLst>
              <p:tags r:id="rId8"/>
            </p:custDataLst>
          </p:nvPr>
        </p:nvSpPr>
        <p:spPr>
          <a:xfrm>
            <a:off x="551935" y="3961222"/>
            <a:ext cx="1988544" cy="767846"/>
          </a:xfrm>
          <a:prstGeom prst="roundRect">
            <a:avLst>
              <a:gd name="adj" fmla="val 8570"/>
            </a:avLst>
          </a:prstGeom>
          <a:gradFill flip="none" rotWithShape="1">
            <a:gsLst>
              <a:gs pos="0">
                <a:schemeClr val="accent1">
                  <a:lumMod val="60000"/>
                  <a:lumOff val="40000"/>
                </a:schemeClr>
              </a:gs>
              <a:gs pos="57000">
                <a:schemeClr val="accent1"/>
              </a:gs>
              <a:gs pos="100000">
                <a:schemeClr val="accent1"/>
              </a:gs>
            </a:gsLst>
            <a:lin ang="2700000" scaled="1"/>
          </a:gradFill>
          <a:ln>
            <a:noFill/>
          </a:ln>
          <a:effectLst>
            <a:outerShdw algn="tr" blurRad="203200" dir="2160000" dist="76200" rotWithShape="0">
              <a:schemeClr val="accent1">
                <a:alpha val="8000"/>
              </a:schemeClr>
            </a:outerShdw>
          </a:effectLst>
        </p:spPr>
        <p:style>
          <a:lnRef idx="1">
            <a:schemeClr val="accent1"/>
          </a:lnRef>
          <a:fillRef idx="2">
            <a:schemeClr val="accent1"/>
          </a:fillRef>
          <a:effectRef idx="1">
            <a:schemeClr val="accent1"/>
          </a:effectRef>
          <a:fontRef idx="minor">
            <a:schemeClr val="dk1"/>
          </a:fontRef>
        </p:style>
        <p:txBody>
          <a:bodyPr anchor="ctr" anchorCtr="0" compatLnSpc="1" forceAA="0" fromWordArt="0" horzOverflow="overflow" numCol="1" rtlCol="0" spcCol="0" vert="horz" vertOverflow="overflow" wrap="square">
            <a:normAutofit/>
          </a:bodyPr>
          <a:p>
            <a:pPr algn="ctr"/>
            <a:endParaRPr altLang="en-US" lang="zh-CN">
              <a:solidFill>
                <a:schemeClr val="dk1"/>
              </a:solidFill>
              <a:cs typeface="+mn-ea"/>
            </a:endParaRPr>
          </a:p>
        </p:txBody>
      </p:sp>
      <p:sp>
        <p:nvSpPr>
          <p:cNvPr id="1049600" name="正文"/>
          <p:cNvSpPr txBox="1"/>
          <p:nvPr>
            <p:custDataLst>
              <p:tags r:id="rId9"/>
            </p:custDataLst>
          </p:nvPr>
        </p:nvSpPr>
        <p:spPr>
          <a:xfrm>
            <a:off x="2760693" y="1672777"/>
            <a:ext cx="8735400" cy="753583"/>
          </a:xfrm>
          <a:prstGeom prst="rect"/>
          <a:noFill/>
        </p:spPr>
        <p:txBody>
          <a:bodyPr anchor="ctr" anchorCtr="0" bIns="46800" lIns="90000" rIns="90000" rtlCol="0" tIns="46800" wrap="square">
            <a:normAutofit/>
          </a:bodyPr>
          <a:p>
            <a:pPr>
              <a:lnSpc>
                <a:spcPct val="130000"/>
              </a:lnSpc>
              <a:spcAft>
                <a:spcPts val="1000"/>
              </a:spcAft>
            </a:pPr>
            <a:r>
              <a:rPr altLang="en-US" sz="1400" lang="zh-CN" spc="150">
                <a:solidFill>
                  <a:schemeClr val="tx1">
                    <a:lumMod val="65000"/>
                    <a:lumOff val="35000"/>
                  </a:schemeClr>
                </a:solidFill>
                <a:latin typeface="+mn-ea"/>
              </a:rPr>
              <a:t>个性化教学定义：根据学生的个体差异和需求，采用不同的教学内容、方法和手段，以满足学生的个性化需求。</a:t>
            </a:r>
            <a:endParaRPr altLang="en-US" sz="1400" lang="zh-CN" spc="150">
              <a:solidFill>
                <a:schemeClr val="tx1">
                  <a:lumMod val="65000"/>
                  <a:lumOff val="35000"/>
                </a:schemeClr>
              </a:solidFill>
              <a:latin typeface="+mn-ea"/>
            </a:endParaRPr>
          </a:p>
        </p:txBody>
      </p:sp>
      <p:sp>
        <p:nvSpPr>
          <p:cNvPr id="1049602" name="标题"/>
          <p:cNvSpPr txBox="1"/>
          <p:nvPr>
            <p:custDataLst>
              <p:tags r:id="rId10"/>
            </p:custDataLst>
          </p:nvPr>
        </p:nvSpPr>
        <p:spPr>
          <a:xfrm>
            <a:off x="656686" y="1672777"/>
            <a:ext cx="1779762" cy="753582"/>
          </a:xfrm>
          <a:prstGeom prst="rect"/>
          <a:noFill/>
        </p:spPr>
        <p:txBody>
          <a:bodyPr anchor="ctr" bIns="0" lIns="90000" rIns="90000" rtlCol="0" tIns="46800" wrap="square">
            <a:normAutofit/>
          </a:bodyPr>
          <a:p>
            <a:pPr algn="ctr"/>
            <a:r>
              <a:rPr altLang="en-US" b="1" dirty="0" sz="2400" lang="zh-CN" spc="300">
                <a:solidFill>
                  <a:schemeClr val="lt1">
                    <a:lumMod val="100000"/>
                  </a:schemeClr>
                </a:solidFill>
                <a:latin typeface="+mj-ea"/>
                <a:ea typeface="+mj-ea"/>
              </a:rPr>
              <a:t>添加标题</a:t>
            </a:r>
            <a:endParaRPr altLang="en-US" b="1" dirty="0" sz="2400" lang="zh-CN" spc="300">
              <a:solidFill>
                <a:schemeClr val="lt1">
                  <a:lumMod val="100000"/>
                </a:schemeClr>
              </a:solidFill>
              <a:latin typeface="+mj-ea"/>
              <a:ea typeface="+mj-ea"/>
            </a:endParaRPr>
          </a:p>
        </p:txBody>
      </p:sp>
      <p:sp>
        <p:nvSpPr>
          <p:cNvPr id="1049604" name="正文"/>
          <p:cNvSpPr txBox="1"/>
          <p:nvPr>
            <p:custDataLst>
              <p:tags r:id="rId11"/>
            </p:custDataLst>
          </p:nvPr>
        </p:nvSpPr>
        <p:spPr>
          <a:xfrm>
            <a:off x="2760693" y="2820534"/>
            <a:ext cx="8735400" cy="753583"/>
          </a:xfrm>
          <a:prstGeom prst="rect"/>
          <a:noFill/>
        </p:spPr>
        <p:txBody>
          <a:bodyPr anchor="ctr" anchorCtr="0" bIns="46800" lIns="90000" rIns="90000" rtlCol="0" tIns="46800" wrap="square">
            <a:normAutofit/>
          </a:bodyPr>
          <a:p>
            <a:pPr>
              <a:lnSpc>
                <a:spcPct val="130000"/>
              </a:lnSpc>
              <a:spcAft>
                <a:spcPts val="1000"/>
              </a:spcAft>
            </a:pPr>
            <a:r>
              <a:rPr altLang="en-US" sz="1400" lang="zh-CN" spc="150">
                <a:solidFill>
                  <a:schemeClr val="tx1">
                    <a:lumMod val="65000"/>
                    <a:lumOff val="35000"/>
                  </a:schemeClr>
                </a:solidFill>
                <a:latin typeface="+mn-ea"/>
              </a:rPr>
              <a:t>人工智能在个性化教学中的应用：通过大数据分析、自然语言处理等技术，对学生的学习行为、兴趣爱好、能力特长等进行智能分析和推荐，为每个学生提供个性化的学习方案和资源。</a:t>
            </a:r>
            <a:endParaRPr altLang="en-US" sz="1400" lang="zh-CN" spc="150">
              <a:solidFill>
                <a:schemeClr val="tx1">
                  <a:lumMod val="65000"/>
                  <a:lumOff val="35000"/>
                </a:schemeClr>
              </a:solidFill>
              <a:latin typeface="+mn-ea"/>
            </a:endParaRPr>
          </a:p>
        </p:txBody>
      </p:sp>
      <p:sp>
        <p:nvSpPr>
          <p:cNvPr id="1049606" name="标题"/>
          <p:cNvSpPr txBox="1"/>
          <p:nvPr>
            <p:custDataLst>
              <p:tags r:id="rId12"/>
            </p:custDataLst>
          </p:nvPr>
        </p:nvSpPr>
        <p:spPr>
          <a:xfrm>
            <a:off x="656686" y="2820534"/>
            <a:ext cx="1779762" cy="753582"/>
          </a:xfrm>
          <a:prstGeom prst="rect"/>
          <a:noFill/>
        </p:spPr>
        <p:txBody>
          <a:bodyPr anchor="ctr" bIns="0" lIns="90000" rIns="90000" rtlCol="0" tIns="46800" wrap="square">
            <a:normAutofit/>
          </a:bodyPr>
          <a:p>
            <a:pPr algn="ctr"/>
            <a:r>
              <a:rPr altLang="en-US" b="1" dirty="0" sz="2400" lang="zh-CN" spc="300">
                <a:solidFill>
                  <a:schemeClr val="lt1">
                    <a:lumMod val="100000"/>
                  </a:schemeClr>
                </a:solidFill>
                <a:latin typeface="+mj-ea"/>
                <a:ea typeface="+mj-ea"/>
              </a:rPr>
              <a:t>添加标题</a:t>
            </a:r>
            <a:endParaRPr altLang="en-US" b="1" dirty="0" sz="2400" lang="zh-CN" spc="300">
              <a:solidFill>
                <a:schemeClr val="lt1">
                  <a:lumMod val="100000"/>
                </a:schemeClr>
              </a:solidFill>
              <a:latin typeface="+mj-ea"/>
              <a:ea typeface="+mj-ea"/>
            </a:endParaRPr>
          </a:p>
        </p:txBody>
      </p:sp>
      <p:sp>
        <p:nvSpPr>
          <p:cNvPr id="1049608" name="正文"/>
          <p:cNvSpPr txBox="1"/>
          <p:nvPr>
            <p:custDataLst>
              <p:tags r:id="rId13"/>
            </p:custDataLst>
          </p:nvPr>
        </p:nvSpPr>
        <p:spPr>
          <a:xfrm>
            <a:off x="2760693" y="3968291"/>
            <a:ext cx="8735400" cy="753583"/>
          </a:xfrm>
          <a:prstGeom prst="rect"/>
          <a:noFill/>
        </p:spPr>
        <p:txBody>
          <a:bodyPr anchor="ctr" anchorCtr="0" bIns="46800" lIns="90000" rIns="90000" rtlCol="0" tIns="46800" wrap="square">
            <a:normAutofit/>
          </a:bodyPr>
          <a:p>
            <a:pPr>
              <a:lnSpc>
                <a:spcPct val="130000"/>
              </a:lnSpc>
              <a:spcAft>
                <a:spcPts val="1000"/>
              </a:spcAft>
            </a:pPr>
            <a:r>
              <a:rPr altLang="en-US" sz="1400" lang="zh-CN" spc="150">
                <a:solidFill>
                  <a:schemeClr val="tx1">
                    <a:lumMod val="65000"/>
                    <a:lumOff val="35000"/>
                  </a:schemeClr>
                </a:solidFill>
                <a:latin typeface="+mn-ea"/>
              </a:rPr>
              <a:t>个性化教学的优势：提高学生的学习兴趣和积极性，增强学生的学习效果，培养学生的自主学习能力和创新精神。</a:t>
            </a:r>
            <a:endParaRPr altLang="en-US" sz="1400" lang="zh-CN" spc="150">
              <a:solidFill>
                <a:schemeClr val="tx1">
                  <a:lumMod val="65000"/>
                  <a:lumOff val="35000"/>
                </a:schemeClr>
              </a:solidFill>
              <a:latin typeface="+mn-ea"/>
            </a:endParaRPr>
          </a:p>
        </p:txBody>
      </p:sp>
      <p:sp>
        <p:nvSpPr>
          <p:cNvPr id="1049610" name="标题"/>
          <p:cNvSpPr txBox="1"/>
          <p:nvPr>
            <p:custDataLst>
              <p:tags r:id="rId14"/>
            </p:custDataLst>
          </p:nvPr>
        </p:nvSpPr>
        <p:spPr>
          <a:xfrm>
            <a:off x="656686" y="3968291"/>
            <a:ext cx="1779762" cy="753582"/>
          </a:xfrm>
          <a:prstGeom prst="rect"/>
          <a:noFill/>
        </p:spPr>
        <p:txBody>
          <a:bodyPr anchor="ctr" bIns="0" lIns="90000" rIns="90000" rtlCol="0" tIns="46800" wrap="square">
            <a:normAutofit/>
          </a:bodyPr>
          <a:p>
            <a:pPr algn="ctr"/>
            <a:r>
              <a:rPr altLang="en-US" b="1" dirty="0" sz="2400" lang="zh-CN" spc="300">
                <a:solidFill>
                  <a:schemeClr val="lt1">
                    <a:lumMod val="100000"/>
                  </a:schemeClr>
                </a:solidFill>
                <a:latin typeface="+mj-ea"/>
                <a:ea typeface="+mj-ea"/>
              </a:rPr>
              <a:t>添加标题</a:t>
            </a:r>
            <a:endParaRPr altLang="en-US" b="1" dirty="0" sz="2400" lang="zh-CN" spc="300">
              <a:solidFill>
                <a:schemeClr val="lt1">
                  <a:lumMod val="100000"/>
                </a:schemeClr>
              </a:solidFill>
              <a:latin typeface="+mj-ea"/>
              <a:ea typeface="+mj-ea"/>
            </a:endParaRPr>
          </a:p>
        </p:txBody>
      </p:sp>
      <p:sp>
        <p:nvSpPr>
          <p:cNvPr id="1049612" name="正文"/>
          <p:cNvSpPr txBox="1"/>
          <p:nvPr>
            <p:custDataLst>
              <p:tags r:id="rId15"/>
            </p:custDataLst>
          </p:nvPr>
        </p:nvSpPr>
        <p:spPr>
          <a:xfrm>
            <a:off x="2760693" y="5116048"/>
            <a:ext cx="8735400" cy="753583"/>
          </a:xfrm>
          <a:prstGeom prst="rect"/>
          <a:noFill/>
        </p:spPr>
        <p:txBody>
          <a:bodyPr anchor="ctr" anchorCtr="0" bIns="46800" lIns="90000" rIns="90000" rtlCol="0" tIns="46800" wrap="square">
            <a:normAutofit/>
          </a:bodyPr>
          <a:p>
            <a:pPr>
              <a:lnSpc>
                <a:spcPct val="130000"/>
              </a:lnSpc>
              <a:spcAft>
                <a:spcPts val="1000"/>
              </a:spcAft>
            </a:pPr>
            <a:r>
              <a:rPr altLang="en-US" sz="1400" lang="zh-CN" spc="150">
                <a:solidFill>
                  <a:schemeClr val="tx1">
                    <a:lumMod val="65000"/>
                    <a:lumOff val="35000"/>
                  </a:schemeClr>
                </a:solidFill>
                <a:latin typeface="+mn-ea"/>
              </a:rPr>
              <a:t>未来个性化教学的发展方向：结合虚拟现实、增强现实等技术，构建更加智能、高效、个性化的教学环境，推动教育教学的变革和创新。</a:t>
            </a:r>
            <a:endParaRPr altLang="en-US" sz="1400" lang="zh-CN" spc="150">
              <a:solidFill>
                <a:schemeClr val="tx1">
                  <a:lumMod val="65000"/>
                  <a:lumOff val="35000"/>
                </a:schemeClr>
              </a:solidFill>
              <a:latin typeface="+mn-ea"/>
            </a:endParaRPr>
          </a:p>
        </p:txBody>
      </p:sp>
      <p:sp>
        <p:nvSpPr>
          <p:cNvPr id="1049614" name="标题"/>
          <p:cNvSpPr txBox="1"/>
          <p:nvPr>
            <p:custDataLst>
              <p:tags r:id="rId16"/>
            </p:custDataLst>
          </p:nvPr>
        </p:nvSpPr>
        <p:spPr>
          <a:xfrm>
            <a:off x="656686" y="5116048"/>
            <a:ext cx="1779762" cy="753582"/>
          </a:xfrm>
          <a:prstGeom prst="rect"/>
          <a:noFill/>
        </p:spPr>
        <p:txBody>
          <a:bodyPr anchor="ctr" bIns="0" lIns="90000" rIns="90000" rtlCol="0" tIns="46800" wrap="square">
            <a:normAutofit/>
          </a:bodyPr>
          <a:p>
            <a:pPr algn="ctr"/>
            <a:r>
              <a:rPr altLang="en-US" b="1" dirty="0" sz="2400" lang="zh-CN" spc="300">
                <a:solidFill>
                  <a:schemeClr val="lt1">
                    <a:lumMod val="100000"/>
                  </a:schemeClr>
                </a:solidFill>
                <a:latin typeface="+mj-ea"/>
                <a:ea typeface="+mj-ea"/>
              </a:rPr>
              <a:t>添加标题</a:t>
            </a:r>
            <a:endParaRPr altLang="en-US" b="1" dirty="0" sz="2400" lang="zh-CN" spc="300">
              <a:solidFill>
                <a:schemeClr val="lt1">
                  <a:lumMod val="100000"/>
                </a:schemeClr>
              </a:solidFill>
              <a:latin typeface="+mj-ea"/>
              <a:ea typeface="+mj-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87" name=""/>
        <p:cNvGrpSpPr/>
        <p:nvPr/>
      </p:nvGrpSpPr>
      <p:grpSpPr>
        <a:xfrm>
          <a:off x="0" y="0"/>
          <a:ext cx="0" cy="0"/>
          <a:chOff x="0" y="0"/>
          <a:chExt cx="0" cy="0"/>
        </a:xfrm>
      </p:grpSpPr>
      <p:sp>
        <p:nvSpPr>
          <p:cNvPr id="1049652" name="标题 1"/>
          <p:cNvSpPr>
            <a:spLocks noGrp="1"/>
          </p:cNvSpPr>
          <p:nvPr>
            <p:ph type="title"/>
          </p:nvPr>
        </p:nvSpPr>
        <p:spPr/>
        <p:txBody>
          <a:bodyPr/>
          <a:p>
            <a:r>
              <a:rPr altLang="en-US" lang="zh-CN"/>
              <a:t>智能评估与反馈</a:t>
            </a:r>
            <a:endParaRPr altLang="en-US" lang="zh-CN"/>
          </a:p>
        </p:txBody>
      </p:sp>
      <p:sp>
        <p:nvSpPr>
          <p:cNvPr id="1049654" name="矩形 15"/>
          <p:cNvSpPr/>
          <p:nvPr>
            <p:custDataLst>
              <p:tags r:id="rId1"/>
            </p:custDataLst>
          </p:nvPr>
        </p:nvSpPr>
        <p:spPr>
          <a:xfrm>
            <a:off x="2384776" y="1446120"/>
            <a:ext cx="7425750" cy="652931"/>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智能评估：基于大数据和算法，对学生的学习成果进行实时评估</a:t>
            </a:r>
            <a:endParaRPr altLang="en-US" dirty="0" sz="1200" lang="zh-CN" spc="150">
              <a:solidFill>
                <a:schemeClr val="tx1">
                  <a:lumMod val="85000"/>
                  <a:lumOff val="15000"/>
                </a:schemeClr>
              </a:solidFill>
              <a:latin typeface="+mn-ea"/>
              <a:sym typeface="+mn-ea"/>
            </a:endParaRPr>
          </a:p>
        </p:txBody>
      </p:sp>
      <p:sp>
        <p:nvSpPr>
          <p:cNvPr id="1049656" name="任意多边形 17"/>
          <p:cNvSpPr/>
          <p:nvPr>
            <p:custDataLst>
              <p:tags r:id="rId2"/>
            </p:custDataLst>
          </p:nvPr>
        </p:nvSpPr>
        <p:spPr>
          <a:xfrm flipV="1">
            <a:off x="2305533" y="1364400"/>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658" name="任意多边形 18"/>
          <p:cNvSpPr/>
          <p:nvPr>
            <p:custDataLst>
              <p:tags r:id="rId3"/>
            </p:custDataLst>
          </p:nvPr>
        </p:nvSpPr>
        <p:spPr>
          <a:xfrm flipH="1">
            <a:off x="8559143" y="1931484"/>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660" name="矩形 27"/>
          <p:cNvSpPr/>
          <p:nvPr>
            <p:custDataLst>
              <p:tags r:id="rId4"/>
            </p:custDataLst>
          </p:nvPr>
        </p:nvSpPr>
        <p:spPr>
          <a:xfrm>
            <a:off x="2384776" y="2778396"/>
            <a:ext cx="7425750" cy="652931"/>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反馈机制：根据学生的学习情况，提供个性化的反馈和指导</a:t>
            </a:r>
            <a:endParaRPr altLang="en-US" dirty="0" sz="1200" lang="zh-CN" spc="150">
              <a:solidFill>
                <a:schemeClr val="tx1">
                  <a:lumMod val="85000"/>
                  <a:lumOff val="15000"/>
                </a:schemeClr>
              </a:solidFill>
              <a:latin typeface="+mn-ea"/>
              <a:sym typeface="+mn-ea"/>
            </a:endParaRPr>
          </a:p>
        </p:txBody>
      </p:sp>
      <p:sp>
        <p:nvSpPr>
          <p:cNvPr id="1049662" name="任意多边形 29"/>
          <p:cNvSpPr/>
          <p:nvPr>
            <p:custDataLst>
              <p:tags r:id="rId5"/>
            </p:custDataLst>
          </p:nvPr>
        </p:nvSpPr>
        <p:spPr>
          <a:xfrm flipV="1">
            <a:off x="2305533" y="2696677"/>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664" name="任意多边形 30"/>
          <p:cNvSpPr/>
          <p:nvPr>
            <p:custDataLst>
              <p:tags r:id="rId6"/>
            </p:custDataLst>
          </p:nvPr>
        </p:nvSpPr>
        <p:spPr>
          <a:xfrm flipH="1">
            <a:off x="8559143" y="3263761"/>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666" name="矩形 5"/>
          <p:cNvSpPr/>
          <p:nvPr>
            <p:custDataLst>
              <p:tags r:id="rId7"/>
            </p:custDataLst>
          </p:nvPr>
        </p:nvSpPr>
        <p:spPr>
          <a:xfrm>
            <a:off x="2384776" y="4110673"/>
            <a:ext cx="7425750" cy="652931"/>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提升学习效果：通过智能评估与反馈，帮助学生及时调整学习策略，提高学习效果</a:t>
            </a:r>
            <a:endParaRPr altLang="en-US" dirty="0" sz="1200" lang="zh-CN" spc="150">
              <a:solidFill>
                <a:schemeClr val="tx1">
                  <a:lumMod val="85000"/>
                  <a:lumOff val="15000"/>
                </a:schemeClr>
              </a:solidFill>
              <a:latin typeface="+mn-ea"/>
              <a:sym typeface="+mn-ea"/>
            </a:endParaRPr>
          </a:p>
        </p:txBody>
      </p:sp>
      <p:sp>
        <p:nvSpPr>
          <p:cNvPr id="1049668" name="任意多边形 7"/>
          <p:cNvSpPr/>
          <p:nvPr>
            <p:custDataLst>
              <p:tags r:id="rId8"/>
            </p:custDataLst>
          </p:nvPr>
        </p:nvSpPr>
        <p:spPr>
          <a:xfrm flipV="1">
            <a:off x="2305533" y="4028953"/>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670" name="任意多边形 8"/>
          <p:cNvSpPr/>
          <p:nvPr>
            <p:custDataLst>
              <p:tags r:id="rId9"/>
            </p:custDataLst>
          </p:nvPr>
        </p:nvSpPr>
        <p:spPr>
          <a:xfrm flipH="1">
            <a:off x="8559143" y="4596037"/>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672" name="矩形 10"/>
          <p:cNvSpPr/>
          <p:nvPr>
            <p:custDataLst>
              <p:tags r:id="rId10"/>
            </p:custDataLst>
          </p:nvPr>
        </p:nvSpPr>
        <p:spPr>
          <a:xfrm>
            <a:off x="2384776" y="5442949"/>
            <a:ext cx="7425750" cy="652931"/>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促进教育公平：智能评估与反馈系统可以消除地域和师资差异，让每个学生都能得到优质的教育资源</a:t>
            </a:r>
            <a:endParaRPr altLang="en-US" dirty="0" sz="1200" lang="zh-CN" spc="150">
              <a:solidFill>
                <a:schemeClr val="tx1">
                  <a:lumMod val="85000"/>
                  <a:lumOff val="15000"/>
                </a:schemeClr>
              </a:solidFill>
              <a:latin typeface="+mn-ea"/>
              <a:sym typeface="+mn-ea"/>
            </a:endParaRPr>
          </a:p>
        </p:txBody>
      </p:sp>
      <p:sp>
        <p:nvSpPr>
          <p:cNvPr id="1049674" name="任意多边形 12"/>
          <p:cNvSpPr/>
          <p:nvPr>
            <p:custDataLst>
              <p:tags r:id="rId11"/>
            </p:custDataLst>
          </p:nvPr>
        </p:nvSpPr>
        <p:spPr>
          <a:xfrm flipV="1">
            <a:off x="2305533" y="5361230"/>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676" name="任意多边形 13"/>
          <p:cNvSpPr/>
          <p:nvPr>
            <p:custDataLst>
              <p:tags r:id="rId12"/>
            </p:custDataLst>
          </p:nvPr>
        </p:nvSpPr>
        <p:spPr>
          <a:xfrm flipH="1">
            <a:off x="8559143" y="5928314"/>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95" name=""/>
        <p:cNvGrpSpPr/>
        <p:nvPr/>
      </p:nvGrpSpPr>
      <p:grpSpPr>
        <a:xfrm>
          <a:off x="0" y="0"/>
          <a:ext cx="0" cy="0"/>
          <a:chOff x="0" y="0"/>
          <a:chExt cx="0" cy="0"/>
        </a:xfrm>
      </p:grpSpPr>
      <p:sp>
        <p:nvSpPr>
          <p:cNvPr id="1049714" name="标题 1"/>
          <p:cNvSpPr>
            <a:spLocks noGrp="1"/>
          </p:cNvSpPr>
          <p:nvPr>
            <p:ph type="title"/>
          </p:nvPr>
        </p:nvSpPr>
        <p:spPr/>
        <p:txBody>
          <a:bodyPr/>
          <a:p>
            <a:r>
              <a:rPr altLang="en-US" lang="zh-CN"/>
              <a:t>智能推荐与资源整合</a:t>
            </a:r>
            <a:endParaRPr altLang="en-US" lang="zh-CN"/>
          </a:p>
        </p:txBody>
      </p:sp>
      <p:sp>
        <p:nvSpPr>
          <p:cNvPr id="1049716" name="矩形 3"/>
          <p:cNvSpPr/>
          <p:nvPr>
            <p:custDataLst>
              <p:tags r:id="rId1"/>
            </p:custDataLst>
          </p:nvPr>
        </p:nvSpPr>
        <p:spPr>
          <a:xfrm>
            <a:off x="1135729" y="2064424"/>
            <a:ext cx="10504142" cy="1561205"/>
          </a:xfrm>
          <a:prstGeom prst="rect"/>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dirty="0" lang="zh-CN">
              <a:latin typeface="+mn-ea"/>
            </a:endParaRPr>
          </a:p>
        </p:txBody>
      </p:sp>
      <p:sp>
        <p:nvSpPr>
          <p:cNvPr id="1049718" name="矩形 13"/>
          <p:cNvSpPr/>
          <p:nvPr>
            <p:custDataLst>
              <p:tags r:id="rId2"/>
            </p:custDataLst>
          </p:nvPr>
        </p:nvSpPr>
        <p:spPr>
          <a:xfrm>
            <a:off x="551935" y="2064424"/>
            <a:ext cx="284869" cy="1561205"/>
          </a:xfrm>
          <a:prstGeom prst="rect"/>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720" name="文本框 4"/>
          <p:cNvSpPr txBox="1"/>
          <p:nvPr>
            <p:custDataLst>
              <p:tags r:id="rId3"/>
            </p:custDataLst>
          </p:nvPr>
        </p:nvSpPr>
        <p:spPr>
          <a:xfrm>
            <a:off x="1437509" y="2198842"/>
            <a:ext cx="10050616" cy="1291503"/>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400" lang="zh-CN" spc="150">
                <a:solidFill>
                  <a:schemeClr val="tx1">
                    <a:lumMod val="85000"/>
                    <a:lumOff val="15000"/>
                  </a:schemeClr>
                </a:solidFill>
                <a:latin typeface="+mn-ea"/>
                <a:sym typeface="+mn-ea"/>
              </a:rPr>
              <a:t>智能推荐：根据学生的学习需求和兴趣，推荐适合的学习资源和课程</a:t>
            </a:r>
            <a:endParaRPr altLang="en-US" dirty="0" sz="2400" lang="zh-CN" spc="150">
              <a:solidFill>
                <a:schemeClr val="tx1">
                  <a:lumMod val="85000"/>
                  <a:lumOff val="15000"/>
                </a:schemeClr>
              </a:solidFill>
              <a:latin typeface="+mn-ea"/>
              <a:sym typeface="+mn-ea"/>
            </a:endParaRPr>
          </a:p>
        </p:txBody>
      </p:sp>
      <p:sp>
        <p:nvSpPr>
          <p:cNvPr id="1049722" name="矩形 39"/>
          <p:cNvSpPr/>
          <p:nvPr>
            <p:custDataLst>
              <p:tags r:id="rId4"/>
            </p:custDataLst>
          </p:nvPr>
        </p:nvSpPr>
        <p:spPr>
          <a:xfrm>
            <a:off x="1135729" y="3917278"/>
            <a:ext cx="10504142" cy="1561205"/>
          </a:xfrm>
          <a:prstGeom prst="rect"/>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dirty="0" lang="zh-CN">
              <a:latin typeface="+mn-ea"/>
            </a:endParaRPr>
          </a:p>
        </p:txBody>
      </p:sp>
      <p:sp>
        <p:nvSpPr>
          <p:cNvPr id="1049724" name="矩形 5"/>
          <p:cNvSpPr/>
          <p:nvPr>
            <p:custDataLst>
              <p:tags r:id="rId5"/>
            </p:custDataLst>
          </p:nvPr>
        </p:nvSpPr>
        <p:spPr>
          <a:xfrm>
            <a:off x="551935" y="3917278"/>
            <a:ext cx="284869" cy="1561205"/>
          </a:xfrm>
          <a:prstGeom prst="rect"/>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dirty="0" lang="zh-CN">
              <a:latin typeface="+mn-ea"/>
            </a:endParaRPr>
          </a:p>
        </p:txBody>
      </p:sp>
      <p:sp>
        <p:nvSpPr>
          <p:cNvPr id="1049726" name="文本框 41"/>
          <p:cNvSpPr txBox="1"/>
          <p:nvPr>
            <p:custDataLst>
              <p:tags r:id="rId6"/>
            </p:custDataLst>
          </p:nvPr>
        </p:nvSpPr>
        <p:spPr>
          <a:xfrm>
            <a:off x="1437509" y="4052354"/>
            <a:ext cx="10050616" cy="1291503"/>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400" lang="zh-CN" spc="150">
                <a:solidFill>
                  <a:schemeClr val="tx1">
                    <a:lumMod val="85000"/>
                    <a:lumOff val="15000"/>
                  </a:schemeClr>
                </a:solidFill>
                <a:latin typeface="+mn-ea"/>
                <a:sym typeface="+mn-ea"/>
              </a:rPr>
              <a:t>资源整合：将各种教育资源进行整合，形成一个统一、高效的教育资源库，方便师生使用</a:t>
            </a:r>
            <a:endParaRPr altLang="en-US" dirty="0" sz="2400" lang="zh-CN" spc="150">
              <a:solidFill>
                <a:schemeClr val="tx1">
                  <a:lumMod val="85000"/>
                  <a:lumOff val="1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203" name=""/>
        <p:cNvGrpSpPr/>
        <p:nvPr/>
      </p:nvGrpSpPr>
      <p:grpSpPr>
        <a:xfrm>
          <a:off x="0" y="0"/>
          <a:ext cx="0" cy="0"/>
          <a:chOff x="0" y="0"/>
          <a:chExt cx="0" cy="0"/>
        </a:xfrm>
      </p:grpSpPr>
      <p:sp>
        <p:nvSpPr>
          <p:cNvPr id="1049764" name="标题 1"/>
          <p:cNvSpPr>
            <a:spLocks noGrp="1"/>
          </p:cNvSpPr>
          <p:nvPr>
            <p:ph type="title"/>
          </p:nvPr>
        </p:nvSpPr>
        <p:spPr/>
        <p:txBody>
          <a:bodyPr/>
          <a:p>
            <a:r>
              <a:rPr altLang="en-US" lang="zh-CN"/>
              <a:t>智能辅助与答疑解惑</a:t>
            </a:r>
            <a:endParaRPr altLang="en-US" lang="zh-CN"/>
          </a:p>
        </p:txBody>
      </p:sp>
      <p:sp>
        <p:nvSpPr>
          <p:cNvPr id="1049766" name="五边形 30"/>
          <p:cNvSpPr/>
          <p:nvPr>
            <p:custDataLst>
              <p:tags r:id="rId1"/>
            </p:custDataLst>
          </p:nvPr>
        </p:nvSpPr>
        <p:spPr>
          <a:xfrm>
            <a:off x="551935" y="3187953"/>
            <a:ext cx="2938840" cy="1194600"/>
          </a:xfrm>
          <a:prstGeom prst="homePlate"/>
          <a:ln>
            <a:noFill/>
          </a:ln>
          <a:effectLst>
            <a:outerShdw algn="l" blurRad="50800" dist="38100" rotWithShape="0">
              <a:schemeClr val="accent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768" name="燕尾形 36"/>
          <p:cNvSpPr/>
          <p:nvPr>
            <p:custDataLst>
              <p:tags r:id="rId2"/>
            </p:custDataLst>
          </p:nvPr>
        </p:nvSpPr>
        <p:spPr>
          <a:xfrm>
            <a:off x="3192348" y="3187953"/>
            <a:ext cx="2938840" cy="1194600"/>
          </a:xfrm>
          <a:prstGeom prst="chevron"/>
          <a:solidFill>
            <a:schemeClr val="accent2"/>
          </a:solidFill>
          <a:ln>
            <a:noFill/>
          </a:ln>
          <a:effectLst>
            <a:outerShdw algn="l" blurRad="50800" dist="38100" rotWithShape="0">
              <a:schemeClr val="accent2">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770" name="燕尾形 37"/>
          <p:cNvSpPr/>
          <p:nvPr>
            <p:custDataLst>
              <p:tags r:id="rId3"/>
            </p:custDataLst>
          </p:nvPr>
        </p:nvSpPr>
        <p:spPr>
          <a:xfrm>
            <a:off x="8473173" y="3187953"/>
            <a:ext cx="2938840" cy="1194600"/>
          </a:xfrm>
          <a:prstGeom prst="chevron"/>
          <a:solidFill>
            <a:schemeClr val="accent4"/>
          </a:solidFill>
          <a:ln>
            <a:noFill/>
          </a:ln>
          <a:effectLst>
            <a:outerShdw algn="l" blurRad="50800" dist="38100" rotWithShape="0">
              <a:schemeClr val="accent3">
                <a:lumMod val="60000"/>
                <a:lumOff val="4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772" name="燕尾形 38"/>
          <p:cNvSpPr/>
          <p:nvPr>
            <p:custDataLst>
              <p:tags r:id="rId4"/>
            </p:custDataLst>
          </p:nvPr>
        </p:nvSpPr>
        <p:spPr>
          <a:xfrm>
            <a:off x="5832761" y="3187953"/>
            <a:ext cx="2938840" cy="1194600"/>
          </a:xfrm>
          <a:prstGeom prst="chevron"/>
          <a:solidFill>
            <a:schemeClr val="accent6"/>
          </a:solidFill>
          <a:ln>
            <a:noFill/>
          </a:ln>
          <a:effectLst>
            <a:outerShdw algn="l" blurRad="50800" dist="38100" rotWithShape="0">
              <a:schemeClr val="accent3">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774" name="文本框 3"/>
          <p:cNvSpPr txBox="1"/>
          <p:nvPr>
            <p:custDataLst>
              <p:tags r:id="rId5"/>
            </p:custDataLst>
          </p:nvPr>
        </p:nvSpPr>
        <p:spPr>
          <a:xfrm>
            <a:off x="3130881" y="4637330"/>
            <a:ext cx="3169564" cy="1388800"/>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智能答疑解惑：通过自然语言处理等技术，实现对学生问题的快速响应和解答，提高学生的学习体验</a:t>
            </a:r>
            <a:endParaRPr altLang="en-US" sz="1400" lang="zh-CN" spc="150">
              <a:solidFill>
                <a:schemeClr val="tx1"/>
              </a:solidFill>
              <a:effectLst/>
              <a:latin typeface="+mn-ea"/>
              <a:sym typeface="+mn-ea"/>
            </a:endParaRPr>
          </a:p>
        </p:txBody>
      </p:sp>
      <p:sp>
        <p:nvSpPr>
          <p:cNvPr id="1049776" name="文本框 6"/>
          <p:cNvSpPr txBox="1"/>
          <p:nvPr>
            <p:custDataLst>
              <p:tags r:id="rId6"/>
            </p:custDataLst>
          </p:nvPr>
        </p:nvSpPr>
        <p:spPr>
          <a:xfrm>
            <a:off x="551935" y="1516761"/>
            <a:ext cx="3169564" cy="1429778"/>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dirty="0" sz="1400" lang="zh-CN" spc="150">
                <a:solidFill>
                  <a:schemeClr val="tx1"/>
                </a:solidFill>
                <a:effectLst/>
                <a:latin typeface="+mn-ea"/>
                <a:sym typeface="+mn-ea"/>
              </a:rPr>
              <a:t>智能辅助教学：利用人工智能技术，为学生提供个性化、精准的教学辅助，提高学习效果</a:t>
            </a:r>
            <a:endParaRPr altLang="en-US" dirty="0" sz="1400" lang="zh-CN" spc="150">
              <a:solidFill>
                <a:schemeClr val="tx1"/>
              </a:solidFill>
              <a:effectLst/>
              <a:latin typeface="+mn-ea"/>
              <a:sym typeface="+mn-ea"/>
            </a:endParaRPr>
          </a:p>
        </p:txBody>
      </p:sp>
      <p:sp>
        <p:nvSpPr>
          <p:cNvPr id="1049778" name="文本框 7"/>
          <p:cNvSpPr txBox="1"/>
          <p:nvPr>
            <p:custDataLst>
              <p:tags r:id="rId7"/>
            </p:custDataLst>
          </p:nvPr>
        </p:nvSpPr>
        <p:spPr>
          <a:xfrm>
            <a:off x="5830979" y="1516761"/>
            <a:ext cx="3169564" cy="1429778"/>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智能评估与反馈：通过对学生的学习情况进行实时评估和反馈，帮助学生及时了解自己的学习进度和问题所在</a:t>
            </a:r>
            <a:endParaRPr altLang="en-US" sz="1400" lang="zh-CN" spc="150">
              <a:solidFill>
                <a:schemeClr val="tx1"/>
              </a:solidFill>
              <a:effectLst/>
              <a:latin typeface="+mn-ea"/>
              <a:sym typeface="+mn-ea"/>
            </a:endParaRPr>
          </a:p>
        </p:txBody>
      </p:sp>
      <p:sp>
        <p:nvSpPr>
          <p:cNvPr id="1049780" name="文本框 8"/>
          <p:cNvSpPr txBox="1"/>
          <p:nvPr>
            <p:custDataLst>
              <p:tags r:id="rId8"/>
            </p:custDataLst>
          </p:nvPr>
        </p:nvSpPr>
        <p:spPr>
          <a:xfrm>
            <a:off x="8470501" y="4637330"/>
            <a:ext cx="3169564" cy="1388800"/>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智能推荐学习资源：根据学生的学习情况和兴趣爱好，为学生推荐合适的学习资源和课程，促进学生的全面发展</a:t>
            </a:r>
            <a:endParaRPr altLang="en-US" sz="1400" lang="zh-CN" spc="150">
              <a:solidFill>
                <a:schemeClr val="tx1"/>
              </a:solidFill>
              <a:effectLst/>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211" name=""/>
        <p:cNvGrpSpPr/>
        <p:nvPr/>
      </p:nvGrpSpPr>
      <p:grpSpPr>
        <a:xfrm>
          <a:off x="0" y="0"/>
          <a:ext cx="0" cy="0"/>
          <a:chOff x="0" y="0"/>
          <a:chExt cx="0" cy="0"/>
        </a:xfrm>
      </p:grpSpPr>
      <p:sp>
        <p:nvSpPr>
          <p:cNvPr id="1049818" name="标题"/>
          <p:cNvSpPr>
            <a:spLocks noGrp="1"/>
          </p:cNvSpPr>
          <p:nvPr>
            <p:ph type="title"/>
            <p:custDataLst>
              <p:tags r:id="rId1"/>
            </p:custDataLst>
          </p:nvPr>
        </p:nvSpPr>
        <p:spPr>
          <a:xfrm>
            <a:off x="996464" y="3446585"/>
            <a:ext cx="8428889" cy="1152000"/>
          </a:xfrm>
        </p:spPr>
        <p:txBody>
          <a:bodyPr>
            <a:normAutofit fontScale="90000"/>
          </a:bodyPr>
          <a:p>
            <a:r>
              <a:rPr altLang="en-US" dirty="0" lang="zh-CN">
                <a:solidFill>
                  <a:schemeClr val="lt1">
                    <a:lumMod val="100000"/>
                  </a:schemeClr>
                </a:solidFill>
              </a:rPr>
              <a:t>人工智能在智慧教育中的创新应用案例</a:t>
            </a:r>
            <a:endParaRPr altLang="en-US" dirty="0" lang="zh-CN">
              <a:solidFill>
                <a:schemeClr val="lt1">
                  <a:lumMod val="100000"/>
                </a:schemeClr>
              </a:solidFill>
            </a:endParaRPr>
          </a:p>
        </p:txBody>
      </p:sp>
      <p:sp>
        <p:nvSpPr>
          <p:cNvPr id="1049820" name="节编号"/>
          <p:cNvSpPr>
            <a:spLocks noGrp="1"/>
          </p:cNvSpPr>
          <p:nvPr>
            <p:ph type="body" sz="quarter" idx="13"/>
            <p:custDataLst>
              <p:tags r:id="rId2"/>
            </p:custDataLst>
          </p:nvPr>
        </p:nvSpPr>
        <p:spPr>
          <a:xfrm>
            <a:off x="996464" y="1954175"/>
            <a:ext cx="8428889" cy="1224000"/>
          </a:xfrm>
        </p:spPr>
        <p:txBody>
          <a:bodyPr/>
          <a:p>
            <a:r>
              <a:rPr altLang="zh-CN" dirty="0" lang="en-US"/>
              <a:t>PART 05</a:t>
            </a:r>
            <a:endParaRPr altLang="zh-CN" dirty="0" lang="en-US"/>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227" name=""/>
        <p:cNvGrpSpPr/>
        <p:nvPr/>
      </p:nvGrpSpPr>
      <p:grpSpPr>
        <a:xfrm>
          <a:off x="0" y="0"/>
          <a:ext cx="0" cy="0"/>
          <a:chOff x="0" y="0"/>
          <a:chExt cx="0" cy="0"/>
        </a:xfrm>
      </p:grpSpPr>
      <p:sp>
        <p:nvSpPr>
          <p:cNvPr id="1049894" name="标题 1"/>
          <p:cNvSpPr>
            <a:spLocks noGrp="1"/>
          </p:cNvSpPr>
          <p:nvPr>
            <p:ph type="title"/>
          </p:nvPr>
        </p:nvSpPr>
        <p:spPr/>
        <p:txBody>
          <a:bodyPr/>
          <a:p>
            <a:r>
              <a:rPr altLang="en-US" lang="zh-CN"/>
              <a:t>基于深度学习的个性化教学系统</a:t>
            </a:r>
            <a:endParaRPr altLang="en-US" lang="zh-CN"/>
          </a:p>
        </p:txBody>
      </p:sp>
      <p:sp>
        <p:nvSpPr>
          <p:cNvPr id="1049896" name="正文"/>
          <p:cNvSpPr txBox="1"/>
          <p:nvPr>
            <p:custDataLst>
              <p:tags r:id="rId1"/>
            </p:custDataLst>
          </p:nvPr>
        </p:nvSpPr>
        <p:spPr>
          <a:xfrm>
            <a:off x="2787010" y="1879857"/>
            <a:ext cx="6617300" cy="603764"/>
          </a:xfrm>
          <a:prstGeom prst="rect"/>
          <a:noFill/>
        </p:spPr>
        <p:txBody>
          <a:bodyPr anchor="t" anchorCtr="0" bIns="0" lIns="0" rIns="0" rtlCol="0" tIns="0" wrap="square">
            <a:normAutofit/>
          </a:bodyPr>
          <a:p>
            <a:pPr algn="l" lvl="0">
              <a:lnSpc>
                <a:spcPct val="130000"/>
              </a:lnSpc>
              <a:spcBef>
                <a:spcPts val="600"/>
              </a:spcBef>
              <a:spcAft>
                <a:spcPts val="600"/>
              </a:spcAft>
              <a:buClrTx/>
              <a:buSzTx/>
              <a:buFontTx/>
            </a:pPr>
            <a:r>
              <a:rPr altLang="en-US" dirty="0" sz="1100" lang="zh-CN" spc="150">
                <a:solidFill>
                  <a:schemeClr val="tx1">
                    <a:lumMod val="65000"/>
                    <a:lumOff val="35000"/>
                  </a:schemeClr>
                </a:solidFill>
                <a:latin typeface="+mn-ea"/>
                <a:sym typeface="+mn-ea"/>
              </a:rPr>
              <a:t>系统介绍：基于深度学习的个性化教学系统是一种利用人工智能技术，通过分析学生的学习行为和成绩，为他们提供定制化教学方案的系统。</a:t>
            </a:r>
            <a:endParaRPr altLang="en-US" dirty="0" sz="1100" lang="zh-CN" spc="150">
              <a:solidFill>
                <a:schemeClr val="tx1">
                  <a:lumMod val="65000"/>
                  <a:lumOff val="35000"/>
                </a:schemeClr>
              </a:solidFill>
              <a:latin typeface="+mn-ea"/>
              <a:sym typeface="+mn-ea"/>
            </a:endParaRPr>
          </a:p>
        </p:txBody>
      </p:sp>
      <p:sp>
        <p:nvSpPr>
          <p:cNvPr id="1049898" name="标题"/>
          <p:cNvSpPr txBox="1"/>
          <p:nvPr>
            <p:custDataLst>
              <p:tags r:id="rId2"/>
            </p:custDataLst>
          </p:nvPr>
        </p:nvSpPr>
        <p:spPr>
          <a:xfrm>
            <a:off x="2787690" y="1364400"/>
            <a:ext cx="6617300" cy="449786"/>
          </a:xfrm>
          <a:prstGeom prst="rect"/>
          <a:noFill/>
        </p:spPr>
        <p:txBody>
          <a:bodyPr anchor="b" bIns="0" lIns="0" rIns="0" rtlCol="0" tIns="0" wrap="square">
            <a:normAutofit/>
          </a:bodyPr>
          <a:p>
            <a:r>
              <a:rPr altLang="en-US" b="1" dirty="0" sz="2000" lang="zh-CN" spc="300">
                <a:solidFill>
                  <a:schemeClr val="tx1">
                    <a:lumMod val="85000"/>
                    <a:lumOff val="15000"/>
                  </a:schemeClr>
                </a:solidFill>
                <a:latin typeface="+mj-ea"/>
                <a:ea typeface="+mj-ea"/>
              </a:rPr>
              <a:t>单击此处添加标题</a:t>
            </a:r>
            <a:endParaRPr altLang="en-US" b="1" dirty="0" sz="2000" lang="zh-CN" spc="300">
              <a:solidFill>
                <a:schemeClr val="tx1">
                  <a:lumMod val="85000"/>
                  <a:lumOff val="15000"/>
                </a:schemeClr>
              </a:solidFill>
              <a:latin typeface="+mj-ea"/>
              <a:ea typeface="+mj-ea"/>
            </a:endParaRPr>
          </a:p>
        </p:txBody>
      </p:sp>
      <p:sp>
        <p:nvSpPr>
          <p:cNvPr id="1049900" name="标题"/>
          <p:cNvSpPr txBox="1"/>
          <p:nvPr>
            <p:custDataLst>
              <p:tags r:id="rId3"/>
            </p:custDataLst>
          </p:nvPr>
        </p:nvSpPr>
        <p:spPr>
          <a:xfrm>
            <a:off x="2787690" y="5058283"/>
            <a:ext cx="6617300" cy="449786"/>
          </a:xfrm>
          <a:prstGeom prst="rect"/>
          <a:noFill/>
        </p:spPr>
        <p:txBody>
          <a:bodyPr anchor="b" bIns="0" lIns="0" rIns="0" rtlCol="0" tIns="0" wrap="square">
            <a:normAutofit/>
          </a:bodyPr>
          <a:p>
            <a:r>
              <a:rPr altLang="en-US" b="1" dirty="0" sz="2000" lang="zh-CN" spc="300">
                <a:solidFill>
                  <a:schemeClr val="tx1">
                    <a:lumMod val="85000"/>
                    <a:lumOff val="15000"/>
                  </a:schemeClr>
                </a:solidFill>
                <a:latin typeface="+mj-ea"/>
                <a:ea typeface="+mj-ea"/>
              </a:rPr>
              <a:t>单击此处添加标题</a:t>
            </a:r>
            <a:endParaRPr altLang="en-US" b="1" dirty="0" sz="2000" lang="zh-CN" spc="300">
              <a:solidFill>
                <a:schemeClr val="tx1">
                  <a:lumMod val="85000"/>
                  <a:lumOff val="15000"/>
                </a:schemeClr>
              </a:solidFill>
              <a:latin typeface="+mj-ea"/>
              <a:ea typeface="+mj-ea"/>
            </a:endParaRPr>
          </a:p>
        </p:txBody>
      </p:sp>
      <p:sp>
        <p:nvSpPr>
          <p:cNvPr id="1049902" name="正文"/>
          <p:cNvSpPr txBox="1"/>
          <p:nvPr>
            <p:custDataLst>
              <p:tags r:id="rId4"/>
            </p:custDataLst>
          </p:nvPr>
        </p:nvSpPr>
        <p:spPr>
          <a:xfrm>
            <a:off x="2787690" y="5573740"/>
            <a:ext cx="6617300" cy="603764"/>
          </a:xfrm>
          <a:prstGeom prst="rect"/>
          <a:noFill/>
        </p:spPr>
        <p:txBody>
          <a:bodyPr anchor="t" anchorCtr="0" bIns="0" lIns="0" rIns="0" rtlCol="0" tIns="0" wrap="square">
            <a:normAutofit fontScale="80000"/>
          </a:bodyPr>
          <a:p>
            <a:pPr algn="l" lvl="0">
              <a:lnSpc>
                <a:spcPct val="130000"/>
              </a:lnSpc>
              <a:spcBef>
                <a:spcPts val="600"/>
              </a:spcBef>
              <a:spcAft>
                <a:spcPts val="600"/>
              </a:spcAft>
              <a:buClrTx/>
              <a:buSzTx/>
              <a:buFontTx/>
            </a:pPr>
            <a:r>
              <a:rPr altLang="en-US" dirty="0" sz="1400" lang="zh-CN" spc="150">
                <a:solidFill>
                  <a:schemeClr val="tx1">
                    <a:lumMod val="65000"/>
                    <a:lumOff val="35000"/>
                  </a:schemeClr>
                </a:solidFill>
                <a:latin typeface="+mn-ea"/>
                <a:sym typeface="+mn-ea"/>
              </a:rPr>
              <a:t>实践案例：该系统已经在一些学校进行了实践应用，并取得了显著的效果。例如，某高中利用该系统为不同学科的学生提供了定制化的教学方案，从而提高了学生的学习成绩和兴趣。</a:t>
            </a:r>
            <a:endParaRPr altLang="en-US" dirty="0" sz="1400" lang="zh-CN" spc="150">
              <a:solidFill>
                <a:schemeClr val="tx1">
                  <a:lumMod val="65000"/>
                  <a:lumOff val="35000"/>
                </a:schemeClr>
              </a:solidFill>
              <a:latin typeface="+mn-ea"/>
              <a:sym typeface="+mn-ea"/>
            </a:endParaRPr>
          </a:p>
        </p:txBody>
      </p:sp>
      <p:sp>
        <p:nvSpPr>
          <p:cNvPr id="1049904" name="正文"/>
          <p:cNvSpPr txBox="1"/>
          <p:nvPr>
            <p:custDataLst>
              <p:tags r:id="rId5"/>
            </p:custDataLst>
          </p:nvPr>
        </p:nvSpPr>
        <p:spPr>
          <a:xfrm>
            <a:off x="2787690" y="3110698"/>
            <a:ext cx="6617300" cy="603764"/>
          </a:xfrm>
          <a:prstGeom prst="rect"/>
          <a:noFill/>
        </p:spPr>
        <p:txBody>
          <a:bodyPr anchor="t" anchorCtr="0" bIns="0" lIns="0" rIns="0" rtlCol="0" tIns="0" wrap="square">
            <a:normAutofit/>
          </a:bodyPr>
          <a:p>
            <a:pPr algn="l" lvl="0">
              <a:lnSpc>
                <a:spcPct val="130000"/>
              </a:lnSpc>
              <a:spcBef>
                <a:spcPts val="600"/>
              </a:spcBef>
              <a:spcAft>
                <a:spcPts val="600"/>
              </a:spcAft>
              <a:buClrTx/>
              <a:buSzTx/>
              <a:buFontTx/>
            </a:pPr>
            <a:r>
              <a:rPr altLang="en-US" dirty="0" sz="1100" lang="zh-CN" spc="150">
                <a:solidFill>
                  <a:schemeClr val="tx1">
                    <a:lumMod val="65000"/>
                    <a:lumOff val="35000"/>
                  </a:schemeClr>
                </a:solidFill>
                <a:latin typeface="+mn-ea"/>
                <a:sym typeface="+mn-ea"/>
              </a:rPr>
              <a:t>技术应用：该系统采用了深度学习技术，能够自动学习和识别学生的学习特点和需求，从而为他们提供更加精准的教学资源和学习建议。</a:t>
            </a:r>
            <a:endParaRPr altLang="en-US" dirty="0" sz="1100" lang="zh-CN" spc="150">
              <a:solidFill>
                <a:schemeClr val="tx1">
                  <a:lumMod val="65000"/>
                  <a:lumOff val="35000"/>
                </a:schemeClr>
              </a:solidFill>
              <a:latin typeface="+mn-ea"/>
              <a:sym typeface="+mn-ea"/>
            </a:endParaRPr>
          </a:p>
        </p:txBody>
      </p:sp>
      <p:sp>
        <p:nvSpPr>
          <p:cNvPr id="1049906" name="标题"/>
          <p:cNvSpPr txBox="1"/>
          <p:nvPr>
            <p:custDataLst>
              <p:tags r:id="rId6"/>
            </p:custDataLst>
          </p:nvPr>
        </p:nvSpPr>
        <p:spPr>
          <a:xfrm>
            <a:off x="2788370" y="2595921"/>
            <a:ext cx="6617300" cy="449786"/>
          </a:xfrm>
          <a:prstGeom prst="rect"/>
          <a:noFill/>
        </p:spPr>
        <p:txBody>
          <a:bodyPr anchor="b" bIns="0" lIns="0" rIns="0" rtlCol="0" tIns="0" wrap="square">
            <a:normAutofit/>
          </a:bodyPr>
          <a:p>
            <a:r>
              <a:rPr altLang="en-US" b="1" dirty="0" sz="2000" lang="zh-CN" spc="300">
                <a:solidFill>
                  <a:schemeClr val="tx1">
                    <a:lumMod val="85000"/>
                    <a:lumOff val="15000"/>
                  </a:schemeClr>
                </a:solidFill>
                <a:latin typeface="+mj-ea"/>
                <a:ea typeface="+mj-ea"/>
              </a:rPr>
              <a:t>单击此处添加标题</a:t>
            </a:r>
            <a:endParaRPr altLang="en-US" b="1" dirty="0" sz="2000" lang="zh-CN" spc="300">
              <a:solidFill>
                <a:schemeClr val="tx1">
                  <a:lumMod val="85000"/>
                  <a:lumOff val="15000"/>
                </a:schemeClr>
              </a:solidFill>
              <a:latin typeface="+mj-ea"/>
              <a:ea typeface="+mj-ea"/>
            </a:endParaRPr>
          </a:p>
        </p:txBody>
      </p:sp>
      <p:sp>
        <p:nvSpPr>
          <p:cNvPr id="1049908" name="标题"/>
          <p:cNvSpPr txBox="1"/>
          <p:nvPr>
            <p:custDataLst>
              <p:tags r:id="rId7"/>
            </p:custDataLst>
          </p:nvPr>
        </p:nvSpPr>
        <p:spPr>
          <a:xfrm>
            <a:off x="2788370" y="3826762"/>
            <a:ext cx="6617300" cy="449786"/>
          </a:xfrm>
          <a:prstGeom prst="rect"/>
          <a:noFill/>
        </p:spPr>
        <p:txBody>
          <a:bodyPr anchor="b" bIns="0" lIns="0" rIns="0" rtlCol="0" tIns="0" wrap="square">
            <a:normAutofit/>
          </a:bodyPr>
          <a:p>
            <a:r>
              <a:rPr altLang="en-US" b="1" dirty="0" sz="2000" lang="zh-CN" spc="300">
                <a:solidFill>
                  <a:schemeClr val="tx1">
                    <a:lumMod val="85000"/>
                    <a:lumOff val="15000"/>
                  </a:schemeClr>
                </a:solidFill>
                <a:latin typeface="+mj-ea"/>
                <a:ea typeface="+mj-ea"/>
              </a:rPr>
              <a:t>单击此处添加标题</a:t>
            </a:r>
            <a:endParaRPr altLang="en-US" b="1" dirty="0" sz="2000" lang="zh-CN" spc="300">
              <a:solidFill>
                <a:schemeClr val="tx1">
                  <a:lumMod val="85000"/>
                  <a:lumOff val="15000"/>
                </a:schemeClr>
              </a:solidFill>
              <a:latin typeface="+mj-ea"/>
              <a:ea typeface="+mj-ea"/>
            </a:endParaRPr>
          </a:p>
        </p:txBody>
      </p:sp>
      <p:sp>
        <p:nvSpPr>
          <p:cNvPr id="1049910" name="正文"/>
          <p:cNvSpPr txBox="1"/>
          <p:nvPr>
            <p:custDataLst>
              <p:tags r:id="rId8"/>
            </p:custDataLst>
          </p:nvPr>
        </p:nvSpPr>
        <p:spPr>
          <a:xfrm>
            <a:off x="2787690" y="4342219"/>
            <a:ext cx="6617300" cy="603764"/>
          </a:xfrm>
          <a:prstGeom prst="rect"/>
          <a:noFill/>
        </p:spPr>
        <p:txBody>
          <a:bodyPr anchor="t" anchorCtr="0" bIns="0" lIns="0" rIns="0" rtlCol="0" tIns="0" wrap="square">
            <a:normAutofit/>
          </a:bodyPr>
          <a:p>
            <a:pPr algn="l" lvl="0">
              <a:lnSpc>
                <a:spcPct val="130000"/>
              </a:lnSpc>
              <a:spcBef>
                <a:spcPts val="600"/>
              </a:spcBef>
              <a:spcAft>
                <a:spcPts val="600"/>
              </a:spcAft>
              <a:buClrTx/>
              <a:buSzTx/>
              <a:buFontTx/>
            </a:pPr>
            <a:r>
              <a:rPr altLang="en-US" dirty="0" sz="1100" lang="zh-CN" spc="150">
                <a:solidFill>
                  <a:schemeClr val="tx1">
                    <a:lumMod val="65000"/>
                    <a:lumOff val="35000"/>
                  </a:schemeClr>
                </a:solidFill>
                <a:latin typeface="+mn-ea"/>
                <a:sym typeface="+mn-ea"/>
              </a:rPr>
              <a:t>个性化教学：该系统能够根据每个学生的学习情况和需求，为他们提供个性化的教学方案和学习路径，从而提高学生的学习效果和兴趣。</a:t>
            </a:r>
            <a:endParaRPr altLang="en-US" dirty="0" sz="1100" lang="zh-CN" spc="150">
              <a:solidFill>
                <a:schemeClr val="tx1">
                  <a:lumMod val="65000"/>
                  <a:lumOff val="3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235" name=""/>
        <p:cNvGrpSpPr/>
        <p:nvPr/>
      </p:nvGrpSpPr>
      <p:grpSpPr>
        <a:xfrm>
          <a:off x="0" y="0"/>
          <a:ext cx="0" cy="0"/>
          <a:chOff x="0" y="0"/>
          <a:chExt cx="0" cy="0"/>
        </a:xfrm>
      </p:grpSpPr>
      <p:sp>
        <p:nvSpPr>
          <p:cNvPr id="1049948" name="标题 1"/>
          <p:cNvSpPr>
            <a:spLocks noGrp="1"/>
          </p:cNvSpPr>
          <p:nvPr>
            <p:ph type="title"/>
          </p:nvPr>
        </p:nvSpPr>
        <p:spPr/>
        <p:txBody>
          <a:bodyPr/>
          <a:p>
            <a:r>
              <a:rPr altLang="en-US" lang="zh-CN"/>
              <a:t>基于自然语言处理的智能评估与反馈系统</a:t>
            </a:r>
            <a:endParaRPr altLang="en-US" lang="zh-CN"/>
          </a:p>
        </p:txBody>
      </p:sp>
      <p:sp>
        <p:nvSpPr>
          <p:cNvPr id="1049950" name="矩形 5"/>
          <p:cNvSpPr/>
          <p:nvPr>
            <p:custDataLst>
              <p:tags r:id="rId1"/>
            </p:custDataLst>
          </p:nvPr>
        </p:nvSpPr>
        <p:spPr>
          <a:xfrm>
            <a:off x="551935" y="2450984"/>
            <a:ext cx="2616742" cy="2646590"/>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952" name="矩形 10"/>
          <p:cNvSpPr/>
          <p:nvPr>
            <p:custDataLst>
              <p:tags r:id="rId2"/>
            </p:custDataLst>
          </p:nvPr>
        </p:nvSpPr>
        <p:spPr>
          <a:xfrm>
            <a:off x="910386" y="2445182"/>
            <a:ext cx="537278" cy="278588"/>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954" name="TextBox 2"/>
          <p:cNvSpPr txBox="1"/>
          <p:nvPr>
            <p:custDataLst>
              <p:tags r:id="rId3"/>
            </p:custDataLst>
          </p:nvPr>
        </p:nvSpPr>
        <p:spPr>
          <a:xfrm>
            <a:off x="708596" y="3030566"/>
            <a:ext cx="2303661" cy="1860187"/>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rPr>
              <a:t>背景介绍：自然语言处理技术在教育领域的应用</a:t>
            </a:r>
            <a:endPar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endParaRPr>
          </a:p>
        </p:txBody>
      </p:sp>
      <p:sp>
        <p:nvSpPr>
          <p:cNvPr id="1049956" name="矩形 6"/>
          <p:cNvSpPr/>
          <p:nvPr>
            <p:custDataLst>
              <p:tags r:id="rId4"/>
            </p:custDataLst>
          </p:nvPr>
        </p:nvSpPr>
        <p:spPr>
          <a:xfrm>
            <a:off x="3380862" y="2450984"/>
            <a:ext cx="2616742" cy="2646590"/>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958" name="矩形 11"/>
          <p:cNvSpPr/>
          <p:nvPr>
            <p:custDataLst>
              <p:tags r:id="rId5"/>
            </p:custDataLst>
          </p:nvPr>
        </p:nvSpPr>
        <p:spPr>
          <a:xfrm>
            <a:off x="3758654" y="2445182"/>
            <a:ext cx="537278" cy="278588"/>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960" name="TextBox 2"/>
          <p:cNvSpPr txBox="1"/>
          <p:nvPr>
            <p:custDataLst>
              <p:tags r:id="rId6"/>
            </p:custDataLst>
          </p:nvPr>
        </p:nvSpPr>
        <p:spPr>
          <a:xfrm>
            <a:off x="3536878" y="3030566"/>
            <a:ext cx="2303661" cy="1860187"/>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rPr>
              <a:t>系统功能：自动评估学生的学习成果，提供个性化反馈和指导</a:t>
            </a:r>
            <a:endPar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endParaRPr>
          </a:p>
        </p:txBody>
      </p:sp>
      <p:sp>
        <p:nvSpPr>
          <p:cNvPr id="1049962" name="矩形 33"/>
          <p:cNvSpPr/>
          <p:nvPr>
            <p:custDataLst>
              <p:tags r:id="rId7"/>
            </p:custDataLst>
          </p:nvPr>
        </p:nvSpPr>
        <p:spPr>
          <a:xfrm>
            <a:off x="6205276" y="2450984"/>
            <a:ext cx="2616742" cy="2646590"/>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964" name="矩形 37"/>
          <p:cNvSpPr/>
          <p:nvPr>
            <p:custDataLst>
              <p:tags r:id="rId8"/>
            </p:custDataLst>
          </p:nvPr>
        </p:nvSpPr>
        <p:spPr>
          <a:xfrm>
            <a:off x="6563727" y="2445182"/>
            <a:ext cx="537278" cy="278588"/>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966" name="TextBox 2"/>
          <p:cNvSpPr txBox="1"/>
          <p:nvPr>
            <p:custDataLst>
              <p:tags r:id="rId9"/>
            </p:custDataLst>
          </p:nvPr>
        </p:nvSpPr>
        <p:spPr>
          <a:xfrm>
            <a:off x="6361937" y="3030566"/>
            <a:ext cx="2303661" cy="1860187"/>
          </a:xfrm>
          <a:prstGeom prst="rect"/>
          <a:noFill/>
        </p:spPr>
        <p:txBody>
          <a:bodyPr rtlCol="0" wrap="square">
            <a:normAutofit fontScale="95000" lnSpcReduction="20000"/>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rPr>
              <a:t>实现方式：利用自然语言处理技术对学生的学习成果进行分析和评估</a:t>
            </a:r>
            <a:endPar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endParaRPr>
          </a:p>
        </p:txBody>
      </p:sp>
      <p:sp>
        <p:nvSpPr>
          <p:cNvPr id="1049968" name="矩形 34"/>
          <p:cNvSpPr/>
          <p:nvPr>
            <p:custDataLst>
              <p:tags r:id="rId10"/>
            </p:custDataLst>
          </p:nvPr>
        </p:nvSpPr>
        <p:spPr>
          <a:xfrm>
            <a:off x="9023888" y="2450984"/>
            <a:ext cx="2616742" cy="2646590"/>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970" name="矩形 38"/>
          <p:cNvSpPr/>
          <p:nvPr>
            <p:custDataLst>
              <p:tags r:id="rId11"/>
            </p:custDataLst>
          </p:nvPr>
        </p:nvSpPr>
        <p:spPr>
          <a:xfrm>
            <a:off x="9401680" y="2445182"/>
            <a:ext cx="537278" cy="278588"/>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972" name="TextBox 2"/>
          <p:cNvSpPr txBox="1"/>
          <p:nvPr>
            <p:custDataLst>
              <p:tags r:id="rId12"/>
            </p:custDataLst>
          </p:nvPr>
        </p:nvSpPr>
        <p:spPr>
          <a:xfrm>
            <a:off x="9180549" y="3030566"/>
            <a:ext cx="2303661" cy="1860187"/>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rPr>
              <a:t>应用效果：提高学生的学习效率，增强学习效果</a:t>
            </a:r>
            <a:endPar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243" name=""/>
        <p:cNvGrpSpPr/>
        <p:nvPr/>
      </p:nvGrpSpPr>
      <p:grpSpPr>
        <a:xfrm>
          <a:off x="0" y="0"/>
          <a:ext cx="0" cy="0"/>
          <a:chOff x="0" y="0"/>
          <a:chExt cx="0" cy="0"/>
        </a:xfrm>
      </p:grpSpPr>
      <p:sp>
        <p:nvSpPr>
          <p:cNvPr id="1050010" name="标题 1"/>
          <p:cNvSpPr>
            <a:spLocks noGrp="1"/>
          </p:cNvSpPr>
          <p:nvPr>
            <p:ph type="title"/>
          </p:nvPr>
        </p:nvSpPr>
        <p:spPr/>
        <p:txBody>
          <a:bodyPr/>
          <a:p>
            <a:r>
              <a:rPr altLang="en-US" lang="zh-CN"/>
              <a:t>基于大数据分析的智能推荐与资源整合系统</a:t>
            </a:r>
            <a:endParaRPr altLang="en-US" lang="zh-CN"/>
          </a:p>
        </p:txBody>
      </p:sp>
      <p:sp>
        <p:nvSpPr>
          <p:cNvPr id="1050012" name="矩形 3"/>
          <p:cNvSpPr/>
          <p:nvPr>
            <p:custDataLst>
              <p:tags r:id="rId1"/>
            </p:custDataLst>
          </p:nvPr>
        </p:nvSpPr>
        <p:spPr>
          <a:xfrm>
            <a:off x="1564041" y="1364400"/>
            <a:ext cx="9598208" cy="1055296"/>
          </a:xfrm>
          <a:prstGeom prst="rect"/>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014" name="矩形 13"/>
          <p:cNvSpPr/>
          <p:nvPr>
            <p:custDataLst>
              <p:tags r:id="rId2"/>
            </p:custDataLst>
          </p:nvPr>
        </p:nvSpPr>
        <p:spPr>
          <a:xfrm>
            <a:off x="1029812" y="1364400"/>
            <a:ext cx="260300" cy="1055296"/>
          </a:xfrm>
          <a:prstGeom prst="rect"/>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016" name="文本框 4"/>
          <p:cNvSpPr txBox="1"/>
          <p:nvPr>
            <p:custDataLst>
              <p:tags r:id="rId3"/>
            </p:custDataLst>
          </p:nvPr>
        </p:nvSpPr>
        <p:spPr>
          <a:xfrm>
            <a:off x="1838861" y="1455579"/>
            <a:ext cx="9183796" cy="872991"/>
          </a:xfrm>
          <a:prstGeom prst="rect"/>
          <a:noFill/>
        </p:spPr>
        <p:txBody>
          <a:bodyPr anchor="ctr" anchorCtr="0" bIns="45720" lIns="91440" rIns="91440" rtlCol="0" tIns="45720" vert="horz" wrap="square">
            <a:normAutofit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背景：随着教育信息化的发展，大数据分析在智慧教育中的应用越来越广泛</a:t>
            </a:r>
            <a:endParaRPr altLang="en-US" dirty="0" sz="2000" lang="zh-CN" spc="150">
              <a:solidFill>
                <a:schemeClr val="tx1">
                  <a:lumMod val="85000"/>
                  <a:lumOff val="15000"/>
                </a:schemeClr>
              </a:solidFill>
              <a:latin typeface="+mn-ea"/>
              <a:sym typeface="+mn-ea"/>
            </a:endParaRPr>
          </a:p>
        </p:txBody>
      </p:sp>
      <p:sp>
        <p:nvSpPr>
          <p:cNvPr id="1050018" name="矩形 39"/>
          <p:cNvSpPr/>
          <p:nvPr>
            <p:custDataLst>
              <p:tags r:id="rId4"/>
            </p:custDataLst>
          </p:nvPr>
        </p:nvSpPr>
        <p:spPr>
          <a:xfrm>
            <a:off x="1564041" y="2617142"/>
            <a:ext cx="9598208" cy="1055296"/>
          </a:xfrm>
          <a:prstGeom prst="rect"/>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020" name="矩形 5"/>
          <p:cNvSpPr/>
          <p:nvPr>
            <p:custDataLst>
              <p:tags r:id="rId5"/>
            </p:custDataLst>
          </p:nvPr>
        </p:nvSpPr>
        <p:spPr>
          <a:xfrm>
            <a:off x="1029812" y="2617142"/>
            <a:ext cx="260300" cy="1055296"/>
          </a:xfrm>
          <a:prstGeom prst="rect"/>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022" name="文本框 41"/>
          <p:cNvSpPr txBox="1"/>
          <p:nvPr>
            <p:custDataLst>
              <p:tags r:id="rId6"/>
            </p:custDataLst>
          </p:nvPr>
        </p:nvSpPr>
        <p:spPr>
          <a:xfrm>
            <a:off x="1838861" y="2708320"/>
            <a:ext cx="9183796" cy="872991"/>
          </a:xfrm>
          <a:prstGeom prst="rect"/>
          <a:noFill/>
        </p:spPr>
        <p:txBody>
          <a:bodyPr anchor="ctr" anchorCtr="0" bIns="45720" lIns="91440" rIns="91440" rtlCol="0" tIns="45720" vert="horz" wrap="square">
            <a:normAutofit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目的：通过大数据分析，实现个性化教育推荐和资源整合，提高教育质量和效率</a:t>
            </a:r>
            <a:endParaRPr altLang="en-US" dirty="0" sz="2000" lang="zh-CN" spc="150">
              <a:solidFill>
                <a:schemeClr val="tx1">
                  <a:lumMod val="85000"/>
                  <a:lumOff val="15000"/>
                </a:schemeClr>
              </a:solidFill>
              <a:latin typeface="+mn-ea"/>
              <a:sym typeface="+mn-ea"/>
            </a:endParaRPr>
          </a:p>
        </p:txBody>
      </p:sp>
      <p:sp>
        <p:nvSpPr>
          <p:cNvPr id="1050024" name="矩形 12"/>
          <p:cNvSpPr/>
          <p:nvPr>
            <p:custDataLst>
              <p:tags r:id="rId7"/>
            </p:custDataLst>
          </p:nvPr>
        </p:nvSpPr>
        <p:spPr>
          <a:xfrm>
            <a:off x="1564041" y="3869884"/>
            <a:ext cx="9598208" cy="1055296"/>
          </a:xfrm>
          <a:prstGeom prst="rect"/>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026" name="矩形 17"/>
          <p:cNvSpPr/>
          <p:nvPr>
            <p:custDataLst>
              <p:tags r:id="rId8"/>
            </p:custDataLst>
          </p:nvPr>
        </p:nvSpPr>
        <p:spPr>
          <a:xfrm>
            <a:off x="1029812" y="3869884"/>
            <a:ext cx="260300" cy="1055296"/>
          </a:xfrm>
          <a:prstGeom prst="rect"/>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028" name="文本框 19"/>
          <p:cNvSpPr txBox="1"/>
          <p:nvPr>
            <p:custDataLst>
              <p:tags r:id="rId9"/>
            </p:custDataLst>
          </p:nvPr>
        </p:nvSpPr>
        <p:spPr>
          <a:xfrm>
            <a:off x="1838861" y="3961062"/>
            <a:ext cx="9183796" cy="872991"/>
          </a:xfrm>
          <a:prstGeom prst="rect"/>
          <a:noFill/>
        </p:spPr>
        <p:txBody>
          <a:bodyPr anchor="ctr" anchorCtr="0" bIns="45720" lIns="91440" rIns="91440" rtlCol="0" tIns="45720" vert="horz" wrap="square">
            <a:normAutofit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系统功能：根据学生的学习情况和需求，推荐适合的学习资源和课程，整合优质教育资源</a:t>
            </a:r>
            <a:endParaRPr altLang="en-US" dirty="0" sz="2000" lang="zh-CN" spc="150">
              <a:solidFill>
                <a:schemeClr val="tx1">
                  <a:lumMod val="85000"/>
                  <a:lumOff val="15000"/>
                </a:schemeClr>
              </a:solidFill>
              <a:latin typeface="+mn-ea"/>
              <a:sym typeface="+mn-ea"/>
            </a:endParaRPr>
          </a:p>
        </p:txBody>
      </p:sp>
      <p:sp>
        <p:nvSpPr>
          <p:cNvPr id="1050030" name="矩形 49"/>
          <p:cNvSpPr/>
          <p:nvPr>
            <p:custDataLst>
              <p:tags r:id="rId10"/>
            </p:custDataLst>
          </p:nvPr>
        </p:nvSpPr>
        <p:spPr>
          <a:xfrm>
            <a:off x="1564041" y="5121984"/>
            <a:ext cx="9598208" cy="1055296"/>
          </a:xfrm>
          <a:prstGeom prst="rect"/>
          <a:solidFill>
            <a:schemeClr val="accent4">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032" name="矩形 26"/>
          <p:cNvSpPr/>
          <p:nvPr>
            <p:custDataLst>
              <p:tags r:id="rId11"/>
            </p:custDataLst>
          </p:nvPr>
        </p:nvSpPr>
        <p:spPr>
          <a:xfrm>
            <a:off x="1029812" y="5121984"/>
            <a:ext cx="260300" cy="1055296"/>
          </a:xfrm>
          <a:prstGeom prst="rect"/>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034" name="文本框 27"/>
          <p:cNvSpPr txBox="1"/>
          <p:nvPr>
            <p:custDataLst>
              <p:tags r:id="rId12"/>
            </p:custDataLst>
          </p:nvPr>
        </p:nvSpPr>
        <p:spPr>
          <a:xfrm>
            <a:off x="1838861" y="5213162"/>
            <a:ext cx="9183796" cy="872991"/>
          </a:xfrm>
          <a:prstGeom prst="rect"/>
          <a:noFill/>
        </p:spPr>
        <p:txBody>
          <a:bodyPr anchor="ctr" anchorCtr="0" bIns="45720" lIns="91440" rIns="91440" rtlCol="0" tIns="45720" vert="horz" wrap="square">
            <a:normAutofit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应用效果：提高学生的学习效果和兴趣，降低教师的工作量，促进教育公平和个性化发展</a:t>
            </a:r>
            <a:endParaRPr altLang="en-US" dirty="0" sz="2000" lang="zh-CN" spc="150">
              <a:solidFill>
                <a:schemeClr val="tx1">
                  <a:lumMod val="85000"/>
                  <a:lumOff val="1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251" name=""/>
        <p:cNvGrpSpPr/>
        <p:nvPr/>
      </p:nvGrpSpPr>
      <p:grpSpPr>
        <a:xfrm>
          <a:off x="0" y="0"/>
          <a:ext cx="0" cy="0"/>
          <a:chOff x="0" y="0"/>
          <a:chExt cx="0" cy="0"/>
        </a:xfrm>
      </p:grpSpPr>
      <p:sp>
        <p:nvSpPr>
          <p:cNvPr id="1050072" name="标题 1"/>
          <p:cNvSpPr>
            <a:spLocks noGrp="1"/>
          </p:cNvSpPr>
          <p:nvPr>
            <p:ph type="title"/>
          </p:nvPr>
        </p:nvSpPr>
        <p:spPr/>
        <p:txBody>
          <a:bodyPr/>
          <a:p>
            <a:r>
              <a:rPr altLang="en-US" lang="zh-CN"/>
              <a:t>基于机器学习的智能辅助与答疑解惑系统</a:t>
            </a:r>
            <a:endParaRPr altLang="en-US" lang="zh-CN"/>
          </a:p>
        </p:txBody>
      </p:sp>
      <p:sp>
        <p:nvSpPr>
          <p:cNvPr id="1050074" name="Rectangle 6"/>
          <p:cNvSpPr/>
          <p:nvPr>
            <p:custDataLst>
              <p:tags r:id="rId1"/>
            </p:custDataLst>
          </p:nvPr>
        </p:nvSpPr>
        <p:spPr>
          <a:xfrm>
            <a:off x="756295" y="1668278"/>
            <a:ext cx="10884054" cy="761769"/>
          </a:xfrm>
          <a:custGeom>
            <a:avLst/>
            <a:gdLst>
              <a:gd name="connsiteX0" fmla="*/ 36000 w 10969200"/>
              <a:gd name="connsiteY0" fmla="*/ 0 h 752711"/>
              <a:gd name="connsiteX1" fmla="*/ 10933200 w 10969200"/>
              <a:gd name="connsiteY1" fmla="*/ 0 h 752711"/>
              <a:gd name="connsiteX2" fmla="*/ 10969200 w 10969200"/>
              <a:gd name="connsiteY2" fmla="*/ 36000 h 752711"/>
              <a:gd name="connsiteX3" fmla="*/ 10969200 w 10969200"/>
              <a:gd name="connsiteY3" fmla="*/ 716711 h 752711"/>
              <a:gd name="connsiteX4" fmla="*/ 10933200 w 10969200"/>
              <a:gd name="connsiteY4" fmla="*/ 752711 h 752711"/>
              <a:gd name="connsiteX5" fmla="*/ 36000 w 10969200"/>
              <a:gd name="connsiteY5" fmla="*/ 752711 h 752711"/>
              <a:gd name="connsiteX6" fmla="*/ 0 w 10969200"/>
              <a:gd name="connsiteY6" fmla="*/ 716711 h 752711"/>
              <a:gd name="connsiteX7" fmla="*/ 0 w 10969200"/>
              <a:gd name="connsiteY7" fmla="*/ 36000 h 752711"/>
              <a:gd name="connsiteX8" fmla="*/ 36000 w 10969200"/>
              <a:gd name="connsiteY8" fmla="*/ 0 h 7527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969200" h="752711">
                <a:moveTo>
                  <a:pt x="36000" y="0"/>
                </a:moveTo>
                <a:lnTo>
                  <a:pt x="10933200" y="0"/>
                </a:lnTo>
                <a:cubicBezTo>
                  <a:pt x="10953073" y="0"/>
                  <a:pt x="10969200" y="16128"/>
                  <a:pt x="10969200" y="36000"/>
                </a:cubicBezTo>
                <a:lnTo>
                  <a:pt x="10969200" y="716711"/>
                </a:lnTo>
                <a:cubicBezTo>
                  <a:pt x="10969200" y="736583"/>
                  <a:pt x="10953073" y="752711"/>
                  <a:pt x="10933200" y="752711"/>
                </a:cubicBezTo>
                <a:lnTo>
                  <a:pt x="36000" y="752711"/>
                </a:lnTo>
                <a:cubicBezTo>
                  <a:pt x="16128" y="752711"/>
                  <a:pt x="0" y="736583"/>
                  <a:pt x="0" y="716711"/>
                </a:cubicBezTo>
                <a:lnTo>
                  <a:pt x="0" y="36000"/>
                </a:lnTo>
                <a:cubicBezTo>
                  <a:pt x="0" y="16128"/>
                  <a:pt x="16128" y="0"/>
                  <a:pt x="36000" y="0"/>
                </a:cubicBezTo>
              </a:path>
            </a:pathLst>
          </a:custGeom>
          <a:solidFill>
            <a:schemeClr val="bg1"/>
          </a:solidFill>
          <a:ln>
            <a:solidFill>
              <a:schemeClr val="accent1">
                <a:lumMod val="40000"/>
                <a:lumOff val="60000"/>
              </a:schemeClr>
            </a:solidFill>
          </a:ln>
          <a:effectLst>
            <a:outerShdw algn="tr" blurRad="203200" dir="2160000" dist="76200" rotWithShape="0">
              <a:schemeClr val="accent1">
                <a:alpha val="8000"/>
              </a:schemeClr>
            </a:outerShdw>
          </a:effectLst>
        </p:spPr>
        <p:style>
          <a:lnRef idx="1">
            <a:schemeClr val="accent1"/>
          </a:lnRef>
          <a:fillRef idx="2">
            <a:schemeClr val="accent1"/>
          </a:fillRef>
          <a:effectRef idx="1">
            <a:schemeClr val="accent1"/>
          </a:effectRef>
          <a:fontRef idx="minor">
            <a:schemeClr val="dk1"/>
          </a:fontRef>
        </p:style>
        <p:txBody>
          <a:bodyPr anchor="ctr" anchorCtr="0" compatLnSpc="1" forceAA="0" fromWordArt="0" horzOverflow="overflow" numCol="1" rtlCol="0" spcCol="0" vert="horz" vertOverflow="overflow" wrap="square">
            <a:normAutofit/>
          </a:bodyPr>
          <a:p>
            <a:pPr algn="ctr"/>
            <a:endParaRPr altLang="en-US" lang="zh-CN">
              <a:solidFill>
                <a:schemeClr val="dk1"/>
              </a:solidFill>
              <a:cs typeface="+mn-ea"/>
            </a:endParaRPr>
          </a:p>
        </p:txBody>
      </p:sp>
      <p:sp>
        <p:nvSpPr>
          <p:cNvPr id="1050076" name="Rectangle 6"/>
          <p:cNvSpPr/>
          <p:nvPr>
            <p:custDataLst>
              <p:tags r:id="rId2"/>
            </p:custDataLst>
          </p:nvPr>
        </p:nvSpPr>
        <p:spPr>
          <a:xfrm>
            <a:off x="756295" y="2816035"/>
            <a:ext cx="10884054" cy="761769"/>
          </a:xfrm>
          <a:custGeom>
            <a:avLst/>
            <a:gdLst>
              <a:gd name="connsiteX0" fmla="*/ 36000 w 10969200"/>
              <a:gd name="connsiteY0" fmla="*/ 0 h 752711"/>
              <a:gd name="connsiteX1" fmla="*/ 10933200 w 10969200"/>
              <a:gd name="connsiteY1" fmla="*/ 0 h 752711"/>
              <a:gd name="connsiteX2" fmla="*/ 10969200 w 10969200"/>
              <a:gd name="connsiteY2" fmla="*/ 36000 h 752711"/>
              <a:gd name="connsiteX3" fmla="*/ 10969200 w 10969200"/>
              <a:gd name="connsiteY3" fmla="*/ 716711 h 752711"/>
              <a:gd name="connsiteX4" fmla="*/ 10933200 w 10969200"/>
              <a:gd name="connsiteY4" fmla="*/ 752711 h 752711"/>
              <a:gd name="connsiteX5" fmla="*/ 36000 w 10969200"/>
              <a:gd name="connsiteY5" fmla="*/ 752711 h 752711"/>
              <a:gd name="connsiteX6" fmla="*/ 0 w 10969200"/>
              <a:gd name="connsiteY6" fmla="*/ 716711 h 752711"/>
              <a:gd name="connsiteX7" fmla="*/ 0 w 10969200"/>
              <a:gd name="connsiteY7" fmla="*/ 36000 h 752711"/>
              <a:gd name="connsiteX8" fmla="*/ 36000 w 10969200"/>
              <a:gd name="connsiteY8" fmla="*/ 0 h 7527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969200" h="752711">
                <a:moveTo>
                  <a:pt x="36000" y="0"/>
                </a:moveTo>
                <a:lnTo>
                  <a:pt x="10933200" y="0"/>
                </a:lnTo>
                <a:cubicBezTo>
                  <a:pt x="10953073" y="0"/>
                  <a:pt x="10969200" y="16128"/>
                  <a:pt x="10969200" y="36000"/>
                </a:cubicBezTo>
                <a:lnTo>
                  <a:pt x="10969200" y="716711"/>
                </a:lnTo>
                <a:cubicBezTo>
                  <a:pt x="10969200" y="736583"/>
                  <a:pt x="10953073" y="752711"/>
                  <a:pt x="10933200" y="752711"/>
                </a:cubicBezTo>
                <a:lnTo>
                  <a:pt x="36000" y="752711"/>
                </a:lnTo>
                <a:cubicBezTo>
                  <a:pt x="16128" y="752711"/>
                  <a:pt x="0" y="736583"/>
                  <a:pt x="0" y="716711"/>
                </a:cubicBezTo>
                <a:lnTo>
                  <a:pt x="0" y="36000"/>
                </a:lnTo>
                <a:cubicBezTo>
                  <a:pt x="0" y="16128"/>
                  <a:pt x="16128" y="0"/>
                  <a:pt x="36000" y="0"/>
                </a:cubicBezTo>
              </a:path>
            </a:pathLst>
          </a:custGeom>
          <a:solidFill>
            <a:schemeClr val="bg1"/>
          </a:solidFill>
          <a:ln>
            <a:solidFill>
              <a:schemeClr val="accent4">
                <a:lumMod val="40000"/>
                <a:lumOff val="60000"/>
              </a:schemeClr>
            </a:solidFill>
          </a:ln>
          <a:effectLst>
            <a:outerShdw algn="tr" blurRad="203200" dir="2160000" dist="76200" rotWithShape="0">
              <a:schemeClr val="accent4">
                <a:alpha val="8000"/>
              </a:schemeClr>
            </a:outerShdw>
          </a:effectLst>
        </p:spPr>
        <p:style>
          <a:lnRef idx="1">
            <a:schemeClr val="accent1"/>
          </a:lnRef>
          <a:fillRef idx="2">
            <a:schemeClr val="accent1"/>
          </a:fillRef>
          <a:effectRef idx="1">
            <a:schemeClr val="accent1"/>
          </a:effectRef>
          <a:fontRef idx="minor">
            <a:schemeClr val="dk1"/>
          </a:fontRef>
        </p:style>
        <p:txBody>
          <a:bodyPr anchor="ctr" anchorCtr="0" compatLnSpc="1" forceAA="0" fromWordArt="0" horzOverflow="overflow" numCol="1" rtlCol="0" spcCol="0" vert="horz" vertOverflow="overflow" wrap="square">
            <a:normAutofit/>
          </a:bodyPr>
          <a:p>
            <a:pPr algn="ctr"/>
            <a:endParaRPr altLang="en-US" lang="zh-CN">
              <a:solidFill>
                <a:schemeClr val="dk1"/>
              </a:solidFill>
              <a:cs typeface="+mn-ea"/>
            </a:endParaRPr>
          </a:p>
        </p:txBody>
      </p:sp>
      <p:sp>
        <p:nvSpPr>
          <p:cNvPr id="1050078" name="Rectangle 6"/>
          <p:cNvSpPr/>
          <p:nvPr>
            <p:custDataLst>
              <p:tags r:id="rId3"/>
            </p:custDataLst>
          </p:nvPr>
        </p:nvSpPr>
        <p:spPr>
          <a:xfrm>
            <a:off x="756295" y="3964435"/>
            <a:ext cx="10884054" cy="761769"/>
          </a:xfrm>
          <a:custGeom>
            <a:avLst/>
            <a:gdLst>
              <a:gd name="connsiteX0" fmla="*/ 36000 w 10969200"/>
              <a:gd name="connsiteY0" fmla="*/ 0 h 752711"/>
              <a:gd name="connsiteX1" fmla="*/ 10933200 w 10969200"/>
              <a:gd name="connsiteY1" fmla="*/ 0 h 752711"/>
              <a:gd name="connsiteX2" fmla="*/ 10969200 w 10969200"/>
              <a:gd name="connsiteY2" fmla="*/ 36000 h 752711"/>
              <a:gd name="connsiteX3" fmla="*/ 10969200 w 10969200"/>
              <a:gd name="connsiteY3" fmla="*/ 716711 h 752711"/>
              <a:gd name="connsiteX4" fmla="*/ 10933200 w 10969200"/>
              <a:gd name="connsiteY4" fmla="*/ 752711 h 752711"/>
              <a:gd name="connsiteX5" fmla="*/ 36000 w 10969200"/>
              <a:gd name="connsiteY5" fmla="*/ 752711 h 752711"/>
              <a:gd name="connsiteX6" fmla="*/ 0 w 10969200"/>
              <a:gd name="connsiteY6" fmla="*/ 716711 h 752711"/>
              <a:gd name="connsiteX7" fmla="*/ 0 w 10969200"/>
              <a:gd name="connsiteY7" fmla="*/ 36000 h 752711"/>
              <a:gd name="connsiteX8" fmla="*/ 36000 w 10969200"/>
              <a:gd name="connsiteY8" fmla="*/ 0 h 7527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969200" h="752711">
                <a:moveTo>
                  <a:pt x="36000" y="0"/>
                </a:moveTo>
                <a:lnTo>
                  <a:pt x="10933200" y="0"/>
                </a:lnTo>
                <a:cubicBezTo>
                  <a:pt x="10953073" y="0"/>
                  <a:pt x="10969200" y="16128"/>
                  <a:pt x="10969200" y="36000"/>
                </a:cubicBezTo>
                <a:lnTo>
                  <a:pt x="10969200" y="716711"/>
                </a:lnTo>
                <a:cubicBezTo>
                  <a:pt x="10969200" y="736583"/>
                  <a:pt x="10953073" y="752711"/>
                  <a:pt x="10933200" y="752711"/>
                </a:cubicBezTo>
                <a:lnTo>
                  <a:pt x="36000" y="752711"/>
                </a:lnTo>
                <a:cubicBezTo>
                  <a:pt x="16128" y="752711"/>
                  <a:pt x="0" y="736583"/>
                  <a:pt x="0" y="716711"/>
                </a:cubicBezTo>
                <a:lnTo>
                  <a:pt x="0" y="36000"/>
                </a:lnTo>
                <a:cubicBezTo>
                  <a:pt x="0" y="16128"/>
                  <a:pt x="16128" y="0"/>
                  <a:pt x="36000" y="0"/>
                </a:cubicBezTo>
              </a:path>
            </a:pathLst>
          </a:custGeom>
          <a:solidFill>
            <a:schemeClr val="bg1"/>
          </a:solidFill>
          <a:ln>
            <a:solidFill>
              <a:schemeClr val="accent1">
                <a:lumMod val="40000"/>
                <a:lumOff val="60000"/>
              </a:schemeClr>
            </a:solidFill>
          </a:ln>
          <a:effectLst>
            <a:outerShdw algn="tr" blurRad="203200" dir="2160000" dist="76200" rotWithShape="0">
              <a:schemeClr val="accent1">
                <a:alpha val="8000"/>
              </a:schemeClr>
            </a:outerShdw>
          </a:effectLst>
        </p:spPr>
        <p:style>
          <a:lnRef idx="1">
            <a:schemeClr val="accent1"/>
          </a:lnRef>
          <a:fillRef idx="2">
            <a:schemeClr val="accent1"/>
          </a:fillRef>
          <a:effectRef idx="1">
            <a:schemeClr val="accent1"/>
          </a:effectRef>
          <a:fontRef idx="minor">
            <a:schemeClr val="dk1"/>
          </a:fontRef>
        </p:style>
        <p:txBody>
          <a:bodyPr anchor="ctr" anchorCtr="0" compatLnSpc="1" forceAA="0" fromWordArt="0" horzOverflow="overflow" numCol="1" rtlCol="0" spcCol="0" vert="horz" vertOverflow="overflow" wrap="square">
            <a:normAutofit/>
          </a:bodyPr>
          <a:p>
            <a:pPr algn="ctr"/>
            <a:endParaRPr altLang="en-US" lang="zh-CN">
              <a:solidFill>
                <a:schemeClr val="dk1"/>
              </a:solidFill>
              <a:cs typeface="+mn-ea"/>
            </a:endParaRPr>
          </a:p>
        </p:txBody>
      </p:sp>
      <p:sp>
        <p:nvSpPr>
          <p:cNvPr id="1050080" name="Rectangle 6"/>
          <p:cNvSpPr/>
          <p:nvPr>
            <p:custDataLst>
              <p:tags r:id="rId4"/>
            </p:custDataLst>
          </p:nvPr>
        </p:nvSpPr>
        <p:spPr>
          <a:xfrm>
            <a:off x="756295" y="5112192"/>
            <a:ext cx="10884054" cy="761769"/>
          </a:xfrm>
          <a:custGeom>
            <a:avLst/>
            <a:gdLst>
              <a:gd name="connsiteX0" fmla="*/ 36000 w 10969200"/>
              <a:gd name="connsiteY0" fmla="*/ 0 h 752711"/>
              <a:gd name="connsiteX1" fmla="*/ 10933200 w 10969200"/>
              <a:gd name="connsiteY1" fmla="*/ 0 h 752711"/>
              <a:gd name="connsiteX2" fmla="*/ 10969200 w 10969200"/>
              <a:gd name="connsiteY2" fmla="*/ 36000 h 752711"/>
              <a:gd name="connsiteX3" fmla="*/ 10969200 w 10969200"/>
              <a:gd name="connsiteY3" fmla="*/ 716711 h 752711"/>
              <a:gd name="connsiteX4" fmla="*/ 10933200 w 10969200"/>
              <a:gd name="connsiteY4" fmla="*/ 752711 h 752711"/>
              <a:gd name="connsiteX5" fmla="*/ 36000 w 10969200"/>
              <a:gd name="connsiteY5" fmla="*/ 752711 h 752711"/>
              <a:gd name="connsiteX6" fmla="*/ 0 w 10969200"/>
              <a:gd name="connsiteY6" fmla="*/ 716711 h 752711"/>
              <a:gd name="connsiteX7" fmla="*/ 0 w 10969200"/>
              <a:gd name="connsiteY7" fmla="*/ 36000 h 752711"/>
              <a:gd name="connsiteX8" fmla="*/ 36000 w 10969200"/>
              <a:gd name="connsiteY8" fmla="*/ 0 h 7527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969200" h="752711">
                <a:moveTo>
                  <a:pt x="36000" y="0"/>
                </a:moveTo>
                <a:lnTo>
                  <a:pt x="10933200" y="0"/>
                </a:lnTo>
                <a:cubicBezTo>
                  <a:pt x="10953073" y="0"/>
                  <a:pt x="10969200" y="16128"/>
                  <a:pt x="10969200" y="36000"/>
                </a:cubicBezTo>
                <a:lnTo>
                  <a:pt x="10969200" y="716711"/>
                </a:lnTo>
                <a:cubicBezTo>
                  <a:pt x="10969200" y="736583"/>
                  <a:pt x="10953073" y="752711"/>
                  <a:pt x="10933200" y="752711"/>
                </a:cubicBezTo>
                <a:lnTo>
                  <a:pt x="36000" y="752711"/>
                </a:lnTo>
                <a:cubicBezTo>
                  <a:pt x="16128" y="752711"/>
                  <a:pt x="0" y="736583"/>
                  <a:pt x="0" y="716711"/>
                </a:cubicBezTo>
                <a:lnTo>
                  <a:pt x="0" y="36000"/>
                </a:lnTo>
                <a:cubicBezTo>
                  <a:pt x="0" y="16128"/>
                  <a:pt x="16128" y="0"/>
                  <a:pt x="36000" y="0"/>
                </a:cubicBezTo>
              </a:path>
            </a:pathLst>
          </a:custGeom>
          <a:solidFill>
            <a:schemeClr val="bg1"/>
          </a:solidFill>
          <a:ln>
            <a:solidFill>
              <a:schemeClr val="accent4">
                <a:lumMod val="40000"/>
                <a:lumOff val="60000"/>
              </a:schemeClr>
            </a:solidFill>
          </a:ln>
          <a:effectLst>
            <a:outerShdw algn="tr" blurRad="203200" dir="2160000" dist="76200" rotWithShape="0">
              <a:schemeClr val="accent4">
                <a:alpha val="8000"/>
              </a:schemeClr>
            </a:outerShdw>
          </a:effectLst>
        </p:spPr>
        <p:style>
          <a:lnRef idx="1">
            <a:schemeClr val="accent1"/>
          </a:lnRef>
          <a:fillRef idx="2">
            <a:schemeClr val="accent1"/>
          </a:fillRef>
          <a:effectRef idx="1">
            <a:schemeClr val="accent1"/>
          </a:effectRef>
          <a:fontRef idx="minor">
            <a:schemeClr val="dk1"/>
          </a:fontRef>
        </p:style>
        <p:txBody>
          <a:bodyPr anchor="ctr" anchorCtr="0" compatLnSpc="1" forceAA="0" fromWordArt="0" horzOverflow="overflow" numCol="1" rtlCol="0" spcCol="0" vert="horz" vertOverflow="overflow" wrap="square">
            <a:normAutofit/>
          </a:bodyPr>
          <a:p>
            <a:pPr algn="ctr"/>
            <a:endParaRPr altLang="en-US" lang="zh-CN">
              <a:solidFill>
                <a:schemeClr val="dk1"/>
              </a:solidFill>
              <a:cs typeface="+mn-ea"/>
            </a:endParaRPr>
          </a:p>
        </p:txBody>
      </p:sp>
      <p:sp>
        <p:nvSpPr>
          <p:cNvPr id="1050082" name="矩形: 圆角 26"/>
          <p:cNvSpPr/>
          <p:nvPr>
            <p:custDataLst>
              <p:tags r:id="rId5"/>
            </p:custDataLst>
          </p:nvPr>
        </p:nvSpPr>
        <p:spPr>
          <a:xfrm>
            <a:off x="551935" y="2813465"/>
            <a:ext cx="1988544" cy="767846"/>
          </a:xfrm>
          <a:prstGeom prst="roundRect">
            <a:avLst>
              <a:gd name="adj" fmla="val 8570"/>
            </a:avLst>
          </a:prstGeom>
          <a:gradFill flip="none" rotWithShape="1">
            <a:gsLst>
              <a:gs pos="0">
                <a:schemeClr val="accent4">
                  <a:lumMod val="60000"/>
                  <a:lumOff val="40000"/>
                </a:schemeClr>
              </a:gs>
              <a:gs pos="57000">
                <a:schemeClr val="accent4"/>
              </a:gs>
              <a:gs pos="100000">
                <a:schemeClr val="accent4"/>
              </a:gs>
            </a:gsLst>
            <a:lin ang="2700000" scaled="1"/>
          </a:gradFill>
          <a:ln>
            <a:noFill/>
          </a:ln>
          <a:effectLst>
            <a:outerShdw algn="tr" blurRad="203200" dir="2160000" dist="76200" rotWithShape="0">
              <a:schemeClr val="accent4">
                <a:alpha val="8000"/>
              </a:schemeClr>
            </a:outerShdw>
          </a:effectLst>
        </p:spPr>
        <p:style>
          <a:lnRef idx="1">
            <a:schemeClr val="accent1"/>
          </a:lnRef>
          <a:fillRef idx="2">
            <a:schemeClr val="accent1"/>
          </a:fillRef>
          <a:effectRef idx="1">
            <a:schemeClr val="accent1"/>
          </a:effectRef>
          <a:fontRef idx="minor">
            <a:schemeClr val="dk1"/>
          </a:fontRef>
        </p:style>
        <p:txBody>
          <a:bodyPr anchor="ctr" anchorCtr="0" compatLnSpc="1" forceAA="0" fromWordArt="0" horzOverflow="overflow" numCol="1" rtlCol="0" spcCol="0" vert="horz" vertOverflow="overflow" wrap="square">
            <a:normAutofit/>
          </a:bodyPr>
          <a:p>
            <a:pPr algn="ctr"/>
            <a:endParaRPr altLang="en-US" lang="zh-CN">
              <a:cs typeface="+mn-ea"/>
            </a:endParaRPr>
          </a:p>
        </p:txBody>
      </p:sp>
      <p:sp>
        <p:nvSpPr>
          <p:cNvPr id="1050084" name="矩形: 圆角 27"/>
          <p:cNvSpPr/>
          <p:nvPr>
            <p:custDataLst>
              <p:tags r:id="rId6"/>
            </p:custDataLst>
          </p:nvPr>
        </p:nvSpPr>
        <p:spPr>
          <a:xfrm>
            <a:off x="551935" y="1665708"/>
            <a:ext cx="1988544" cy="767846"/>
          </a:xfrm>
          <a:prstGeom prst="roundRect">
            <a:avLst>
              <a:gd name="adj" fmla="val 8570"/>
            </a:avLst>
          </a:prstGeom>
          <a:gradFill flip="none" rotWithShape="1">
            <a:gsLst>
              <a:gs pos="0">
                <a:schemeClr val="accent1">
                  <a:lumMod val="60000"/>
                  <a:lumOff val="40000"/>
                </a:schemeClr>
              </a:gs>
              <a:gs pos="57000">
                <a:schemeClr val="accent1"/>
              </a:gs>
              <a:gs pos="100000">
                <a:schemeClr val="accent1"/>
              </a:gs>
            </a:gsLst>
            <a:lin ang="2700000" scaled="1"/>
          </a:gradFill>
          <a:ln>
            <a:noFill/>
          </a:ln>
          <a:effectLst>
            <a:outerShdw algn="tr" blurRad="203200" dir="2160000" dist="76200" rotWithShape="0">
              <a:schemeClr val="accent1">
                <a:alpha val="8000"/>
              </a:schemeClr>
            </a:outerShdw>
          </a:effectLst>
        </p:spPr>
        <p:style>
          <a:lnRef idx="1">
            <a:schemeClr val="accent1"/>
          </a:lnRef>
          <a:fillRef idx="2">
            <a:schemeClr val="accent1"/>
          </a:fillRef>
          <a:effectRef idx="1">
            <a:schemeClr val="accent1"/>
          </a:effectRef>
          <a:fontRef idx="minor">
            <a:schemeClr val="dk1"/>
          </a:fontRef>
        </p:style>
        <p:txBody>
          <a:bodyPr anchor="ctr" anchorCtr="0" compatLnSpc="1" forceAA="0" fromWordArt="0" horzOverflow="overflow" numCol="1" rtlCol="0" spcCol="0" vert="horz" vertOverflow="overflow" wrap="square">
            <a:normAutofit/>
          </a:bodyPr>
          <a:p>
            <a:pPr algn="ctr"/>
            <a:endParaRPr altLang="en-US" lang="zh-CN">
              <a:solidFill>
                <a:schemeClr val="dk1"/>
              </a:solidFill>
              <a:cs typeface="+mn-ea"/>
            </a:endParaRPr>
          </a:p>
        </p:txBody>
      </p:sp>
      <p:sp>
        <p:nvSpPr>
          <p:cNvPr id="1050086" name="矩形: 圆角 28"/>
          <p:cNvSpPr/>
          <p:nvPr>
            <p:custDataLst>
              <p:tags r:id="rId7"/>
            </p:custDataLst>
          </p:nvPr>
        </p:nvSpPr>
        <p:spPr>
          <a:xfrm>
            <a:off x="551935" y="5108979"/>
            <a:ext cx="1988544" cy="767846"/>
          </a:xfrm>
          <a:prstGeom prst="roundRect">
            <a:avLst>
              <a:gd name="adj" fmla="val 8570"/>
            </a:avLst>
          </a:prstGeom>
          <a:gradFill flip="none" rotWithShape="1">
            <a:gsLst>
              <a:gs pos="0">
                <a:schemeClr val="accent4">
                  <a:lumMod val="60000"/>
                  <a:lumOff val="40000"/>
                </a:schemeClr>
              </a:gs>
              <a:gs pos="57000">
                <a:schemeClr val="accent4"/>
              </a:gs>
              <a:gs pos="100000">
                <a:schemeClr val="accent4"/>
              </a:gs>
            </a:gsLst>
            <a:lin ang="2700000" scaled="1"/>
          </a:gradFill>
          <a:ln>
            <a:noFill/>
          </a:ln>
          <a:effectLst>
            <a:outerShdw algn="tr" blurRad="203200" dir="2160000" dist="76200" rotWithShape="0">
              <a:schemeClr val="accent4">
                <a:alpha val="8000"/>
              </a:schemeClr>
            </a:outerShdw>
          </a:effectLst>
        </p:spPr>
        <p:style>
          <a:lnRef idx="1">
            <a:schemeClr val="accent1"/>
          </a:lnRef>
          <a:fillRef idx="2">
            <a:schemeClr val="accent1"/>
          </a:fillRef>
          <a:effectRef idx="1">
            <a:schemeClr val="accent1"/>
          </a:effectRef>
          <a:fontRef idx="minor">
            <a:schemeClr val="dk1"/>
          </a:fontRef>
        </p:style>
        <p:txBody>
          <a:bodyPr anchor="ctr" anchorCtr="0" compatLnSpc="1" forceAA="0" fromWordArt="0" horzOverflow="overflow" numCol="1" rtlCol="0" spcCol="0" vert="horz" vertOverflow="overflow" wrap="square">
            <a:normAutofit/>
          </a:bodyPr>
          <a:p>
            <a:pPr algn="ctr"/>
            <a:endParaRPr altLang="en-US" lang="zh-CN">
              <a:cs typeface="+mn-ea"/>
            </a:endParaRPr>
          </a:p>
        </p:txBody>
      </p:sp>
      <p:sp>
        <p:nvSpPr>
          <p:cNvPr id="1050088" name="矩形: 圆角 29"/>
          <p:cNvSpPr/>
          <p:nvPr>
            <p:custDataLst>
              <p:tags r:id="rId8"/>
            </p:custDataLst>
          </p:nvPr>
        </p:nvSpPr>
        <p:spPr>
          <a:xfrm>
            <a:off x="551935" y="3961222"/>
            <a:ext cx="1988544" cy="767846"/>
          </a:xfrm>
          <a:prstGeom prst="roundRect">
            <a:avLst>
              <a:gd name="adj" fmla="val 8570"/>
            </a:avLst>
          </a:prstGeom>
          <a:gradFill flip="none" rotWithShape="1">
            <a:gsLst>
              <a:gs pos="0">
                <a:schemeClr val="accent1">
                  <a:lumMod val="60000"/>
                  <a:lumOff val="40000"/>
                </a:schemeClr>
              </a:gs>
              <a:gs pos="57000">
                <a:schemeClr val="accent1"/>
              </a:gs>
              <a:gs pos="100000">
                <a:schemeClr val="accent1"/>
              </a:gs>
            </a:gsLst>
            <a:lin ang="2700000" scaled="1"/>
          </a:gradFill>
          <a:ln>
            <a:noFill/>
          </a:ln>
          <a:effectLst>
            <a:outerShdw algn="tr" blurRad="203200" dir="2160000" dist="76200" rotWithShape="0">
              <a:schemeClr val="accent1">
                <a:alpha val="8000"/>
              </a:schemeClr>
            </a:outerShdw>
          </a:effectLst>
        </p:spPr>
        <p:style>
          <a:lnRef idx="1">
            <a:schemeClr val="accent1"/>
          </a:lnRef>
          <a:fillRef idx="2">
            <a:schemeClr val="accent1"/>
          </a:fillRef>
          <a:effectRef idx="1">
            <a:schemeClr val="accent1"/>
          </a:effectRef>
          <a:fontRef idx="minor">
            <a:schemeClr val="dk1"/>
          </a:fontRef>
        </p:style>
        <p:txBody>
          <a:bodyPr anchor="ctr" anchorCtr="0" compatLnSpc="1" forceAA="0" fromWordArt="0" horzOverflow="overflow" numCol="1" rtlCol="0" spcCol="0" vert="horz" vertOverflow="overflow" wrap="square">
            <a:normAutofit/>
          </a:bodyPr>
          <a:p>
            <a:pPr algn="ctr"/>
            <a:endParaRPr altLang="en-US" lang="zh-CN">
              <a:solidFill>
                <a:schemeClr val="dk1"/>
              </a:solidFill>
              <a:cs typeface="+mn-ea"/>
            </a:endParaRPr>
          </a:p>
        </p:txBody>
      </p:sp>
      <p:sp>
        <p:nvSpPr>
          <p:cNvPr id="1050090" name="正文"/>
          <p:cNvSpPr txBox="1"/>
          <p:nvPr>
            <p:custDataLst>
              <p:tags r:id="rId9"/>
            </p:custDataLst>
          </p:nvPr>
        </p:nvSpPr>
        <p:spPr>
          <a:xfrm>
            <a:off x="2760693" y="1672777"/>
            <a:ext cx="8735400" cy="753583"/>
          </a:xfrm>
          <a:prstGeom prst="rect"/>
          <a:noFill/>
        </p:spPr>
        <p:txBody>
          <a:bodyPr anchor="ctr" anchorCtr="0" bIns="46800" lIns="90000" rIns="90000" rtlCol="0" tIns="46800" wrap="square">
            <a:normAutofit/>
          </a:bodyPr>
          <a:p>
            <a:pPr>
              <a:lnSpc>
                <a:spcPct val="130000"/>
              </a:lnSpc>
              <a:spcAft>
                <a:spcPts val="1000"/>
              </a:spcAft>
            </a:pPr>
            <a:r>
              <a:rPr altLang="en-US" sz="1300" lang="zh-CN" spc="150">
                <a:solidFill>
                  <a:schemeClr val="tx1">
                    <a:lumMod val="65000"/>
                    <a:lumOff val="35000"/>
                  </a:schemeClr>
                </a:solidFill>
                <a:latin typeface="+mn-ea"/>
              </a:rPr>
              <a:t>背景介绍：随着人工智能技术的不断发展，机器学习在教育领域的应用也越来越广泛。</a:t>
            </a:r>
            <a:endParaRPr altLang="en-US" sz="1300" lang="zh-CN" spc="150">
              <a:solidFill>
                <a:schemeClr val="tx1">
                  <a:lumMod val="65000"/>
                  <a:lumOff val="35000"/>
                </a:schemeClr>
              </a:solidFill>
              <a:latin typeface="+mn-ea"/>
            </a:endParaRPr>
          </a:p>
        </p:txBody>
      </p:sp>
      <p:sp>
        <p:nvSpPr>
          <p:cNvPr id="1050092" name="标题"/>
          <p:cNvSpPr txBox="1"/>
          <p:nvPr>
            <p:custDataLst>
              <p:tags r:id="rId10"/>
            </p:custDataLst>
          </p:nvPr>
        </p:nvSpPr>
        <p:spPr>
          <a:xfrm>
            <a:off x="656686" y="1672777"/>
            <a:ext cx="1779762" cy="753582"/>
          </a:xfrm>
          <a:prstGeom prst="rect"/>
          <a:noFill/>
        </p:spPr>
        <p:txBody>
          <a:bodyPr anchor="ctr" bIns="0" lIns="90000" rIns="90000" rtlCol="0" tIns="46800" wrap="square">
            <a:normAutofit/>
          </a:bodyPr>
          <a:p>
            <a:pPr algn="ctr"/>
            <a:r>
              <a:rPr altLang="en-US" b="1" dirty="0" sz="2400" lang="zh-CN" spc="300">
                <a:solidFill>
                  <a:schemeClr val="lt1">
                    <a:lumMod val="100000"/>
                  </a:schemeClr>
                </a:solidFill>
                <a:latin typeface="+mj-ea"/>
                <a:ea typeface="+mj-ea"/>
              </a:rPr>
              <a:t>添加标题</a:t>
            </a:r>
            <a:endParaRPr altLang="en-US" b="1" dirty="0" sz="2400" lang="zh-CN" spc="300">
              <a:solidFill>
                <a:schemeClr val="lt1">
                  <a:lumMod val="100000"/>
                </a:schemeClr>
              </a:solidFill>
              <a:latin typeface="+mj-ea"/>
              <a:ea typeface="+mj-ea"/>
            </a:endParaRPr>
          </a:p>
        </p:txBody>
      </p:sp>
      <p:sp>
        <p:nvSpPr>
          <p:cNvPr id="1050094" name="正文"/>
          <p:cNvSpPr txBox="1"/>
          <p:nvPr>
            <p:custDataLst>
              <p:tags r:id="rId11"/>
            </p:custDataLst>
          </p:nvPr>
        </p:nvSpPr>
        <p:spPr>
          <a:xfrm>
            <a:off x="2760693" y="2820534"/>
            <a:ext cx="8735400" cy="753583"/>
          </a:xfrm>
          <a:prstGeom prst="rect"/>
          <a:noFill/>
        </p:spPr>
        <p:txBody>
          <a:bodyPr anchor="ctr" anchorCtr="0" bIns="46800" lIns="90000" rIns="90000" rtlCol="0" tIns="46800" wrap="square">
            <a:normAutofit/>
          </a:bodyPr>
          <a:p>
            <a:pPr>
              <a:lnSpc>
                <a:spcPct val="130000"/>
              </a:lnSpc>
              <a:spcAft>
                <a:spcPts val="1000"/>
              </a:spcAft>
            </a:pPr>
            <a:r>
              <a:rPr altLang="en-US" sz="1300" lang="zh-CN" spc="150">
                <a:solidFill>
                  <a:schemeClr val="tx1">
                    <a:lumMod val="65000"/>
                    <a:lumOff val="35000"/>
                  </a:schemeClr>
                </a:solidFill>
                <a:latin typeface="+mn-ea"/>
              </a:rPr>
              <a:t>系统功能：基于机器学习的智能辅助与答疑解惑系统可以为学生提供个性化的学习体验，通过分析学生的学习数据和行为，为每个学生提供定制化的学习计划和答疑解惑服务。</a:t>
            </a:r>
            <a:endParaRPr altLang="en-US" sz="1300" lang="zh-CN" spc="150">
              <a:solidFill>
                <a:schemeClr val="tx1">
                  <a:lumMod val="65000"/>
                  <a:lumOff val="35000"/>
                </a:schemeClr>
              </a:solidFill>
              <a:latin typeface="+mn-ea"/>
            </a:endParaRPr>
          </a:p>
        </p:txBody>
      </p:sp>
      <p:sp>
        <p:nvSpPr>
          <p:cNvPr id="1050096" name="标题"/>
          <p:cNvSpPr txBox="1"/>
          <p:nvPr>
            <p:custDataLst>
              <p:tags r:id="rId12"/>
            </p:custDataLst>
          </p:nvPr>
        </p:nvSpPr>
        <p:spPr>
          <a:xfrm>
            <a:off x="656686" y="2820534"/>
            <a:ext cx="1779762" cy="753582"/>
          </a:xfrm>
          <a:prstGeom prst="rect"/>
          <a:noFill/>
        </p:spPr>
        <p:txBody>
          <a:bodyPr anchor="ctr" bIns="0" lIns="90000" rIns="90000" rtlCol="0" tIns="46800" wrap="square">
            <a:normAutofit/>
          </a:bodyPr>
          <a:p>
            <a:pPr algn="ctr"/>
            <a:r>
              <a:rPr altLang="en-US" b="1" dirty="0" sz="2400" lang="zh-CN" spc="300">
                <a:solidFill>
                  <a:schemeClr val="lt1">
                    <a:lumMod val="100000"/>
                  </a:schemeClr>
                </a:solidFill>
                <a:latin typeface="+mj-ea"/>
                <a:ea typeface="+mj-ea"/>
              </a:rPr>
              <a:t>添加标题</a:t>
            </a:r>
            <a:endParaRPr altLang="en-US" b="1" dirty="0" sz="2400" lang="zh-CN" spc="300">
              <a:solidFill>
                <a:schemeClr val="lt1">
                  <a:lumMod val="100000"/>
                </a:schemeClr>
              </a:solidFill>
              <a:latin typeface="+mj-ea"/>
              <a:ea typeface="+mj-ea"/>
            </a:endParaRPr>
          </a:p>
        </p:txBody>
      </p:sp>
      <p:sp>
        <p:nvSpPr>
          <p:cNvPr id="1050098" name="正文"/>
          <p:cNvSpPr txBox="1"/>
          <p:nvPr>
            <p:custDataLst>
              <p:tags r:id="rId13"/>
            </p:custDataLst>
          </p:nvPr>
        </p:nvSpPr>
        <p:spPr>
          <a:xfrm>
            <a:off x="2760693" y="3968291"/>
            <a:ext cx="8735400" cy="753583"/>
          </a:xfrm>
          <a:prstGeom prst="rect"/>
          <a:noFill/>
        </p:spPr>
        <p:txBody>
          <a:bodyPr anchor="ctr" anchorCtr="0" bIns="46800" lIns="90000" rIns="90000" rtlCol="0" tIns="46800" wrap="square">
            <a:normAutofit/>
          </a:bodyPr>
          <a:p>
            <a:pPr>
              <a:lnSpc>
                <a:spcPct val="130000"/>
              </a:lnSpc>
              <a:spcAft>
                <a:spcPts val="1000"/>
              </a:spcAft>
            </a:pPr>
            <a:r>
              <a:rPr altLang="en-US" sz="1300" lang="zh-CN" spc="150">
                <a:solidFill>
                  <a:schemeClr val="tx1">
                    <a:lumMod val="65000"/>
                    <a:lumOff val="35000"/>
                  </a:schemeClr>
                </a:solidFill>
                <a:latin typeface="+mn-ea"/>
              </a:rPr>
              <a:t>应用案例：某学校引入了基于机器学习的智能辅助与答疑解惑系统，通过对学生学习数据的分析，为每个学生提供定制化的学习计划和答疑解惑服务，有效提高了学生的学习成绩和兴趣。</a:t>
            </a:r>
            <a:endParaRPr altLang="en-US" sz="1300" lang="zh-CN" spc="150">
              <a:solidFill>
                <a:schemeClr val="tx1">
                  <a:lumMod val="65000"/>
                  <a:lumOff val="35000"/>
                </a:schemeClr>
              </a:solidFill>
              <a:latin typeface="+mn-ea"/>
            </a:endParaRPr>
          </a:p>
        </p:txBody>
      </p:sp>
      <p:sp>
        <p:nvSpPr>
          <p:cNvPr id="1050100" name="标题"/>
          <p:cNvSpPr txBox="1"/>
          <p:nvPr>
            <p:custDataLst>
              <p:tags r:id="rId14"/>
            </p:custDataLst>
          </p:nvPr>
        </p:nvSpPr>
        <p:spPr>
          <a:xfrm>
            <a:off x="656686" y="3968291"/>
            <a:ext cx="1779762" cy="753582"/>
          </a:xfrm>
          <a:prstGeom prst="rect"/>
          <a:noFill/>
        </p:spPr>
        <p:txBody>
          <a:bodyPr anchor="ctr" bIns="0" lIns="90000" rIns="90000" rtlCol="0" tIns="46800" wrap="square">
            <a:normAutofit/>
          </a:bodyPr>
          <a:p>
            <a:pPr algn="ctr"/>
            <a:r>
              <a:rPr altLang="en-US" b="1" dirty="0" sz="2400" lang="zh-CN" spc="300">
                <a:solidFill>
                  <a:schemeClr val="lt1">
                    <a:lumMod val="100000"/>
                  </a:schemeClr>
                </a:solidFill>
                <a:latin typeface="+mj-ea"/>
                <a:ea typeface="+mj-ea"/>
              </a:rPr>
              <a:t>添加标题</a:t>
            </a:r>
            <a:endParaRPr altLang="en-US" b="1" dirty="0" sz="2400" lang="zh-CN" spc="300">
              <a:solidFill>
                <a:schemeClr val="lt1">
                  <a:lumMod val="100000"/>
                </a:schemeClr>
              </a:solidFill>
              <a:latin typeface="+mj-ea"/>
              <a:ea typeface="+mj-ea"/>
            </a:endParaRPr>
          </a:p>
        </p:txBody>
      </p:sp>
      <p:sp>
        <p:nvSpPr>
          <p:cNvPr id="1050102" name="正文"/>
          <p:cNvSpPr txBox="1"/>
          <p:nvPr>
            <p:custDataLst>
              <p:tags r:id="rId15"/>
            </p:custDataLst>
          </p:nvPr>
        </p:nvSpPr>
        <p:spPr>
          <a:xfrm>
            <a:off x="2760693" y="5116048"/>
            <a:ext cx="8735400" cy="753583"/>
          </a:xfrm>
          <a:prstGeom prst="rect"/>
          <a:noFill/>
        </p:spPr>
        <p:txBody>
          <a:bodyPr anchor="ctr" anchorCtr="0" bIns="46800" lIns="90000" rIns="90000" rtlCol="0" tIns="46800" wrap="square">
            <a:normAutofit fontScale="97143" lnSpcReduction="20000"/>
          </a:bodyPr>
          <a:p>
            <a:pPr>
              <a:lnSpc>
                <a:spcPct val="130000"/>
              </a:lnSpc>
              <a:spcAft>
                <a:spcPts val="1000"/>
              </a:spcAft>
            </a:pPr>
            <a:r>
              <a:rPr altLang="en-US" sz="1400" lang="zh-CN" spc="150">
                <a:solidFill>
                  <a:schemeClr val="tx1">
                    <a:lumMod val="65000"/>
                    <a:lumOff val="35000"/>
                  </a:schemeClr>
                </a:solidFill>
                <a:latin typeface="+mn-ea"/>
              </a:rPr>
              <a:t>创新点：该系统采用了先进的机器学习算法和大数据分析技术，可以快速、准确地分析学生的学习数据和行为，为每个学生提供个性化的学习体验。同时，该系统还具有灵活性和可扩展性，可以根据学校的需求进行定制和扩展。</a:t>
            </a:r>
            <a:endParaRPr altLang="en-US" sz="1400" lang="zh-CN" spc="150">
              <a:solidFill>
                <a:schemeClr val="tx1">
                  <a:lumMod val="65000"/>
                  <a:lumOff val="35000"/>
                </a:schemeClr>
              </a:solidFill>
              <a:latin typeface="+mn-ea"/>
            </a:endParaRPr>
          </a:p>
        </p:txBody>
      </p:sp>
      <p:sp>
        <p:nvSpPr>
          <p:cNvPr id="1050104" name="标题"/>
          <p:cNvSpPr txBox="1"/>
          <p:nvPr>
            <p:custDataLst>
              <p:tags r:id="rId16"/>
            </p:custDataLst>
          </p:nvPr>
        </p:nvSpPr>
        <p:spPr>
          <a:xfrm>
            <a:off x="656686" y="5116048"/>
            <a:ext cx="1779762" cy="753582"/>
          </a:xfrm>
          <a:prstGeom prst="rect"/>
          <a:noFill/>
        </p:spPr>
        <p:txBody>
          <a:bodyPr anchor="ctr" bIns="0" lIns="90000" rIns="90000" rtlCol="0" tIns="46800" wrap="square">
            <a:normAutofit/>
          </a:bodyPr>
          <a:p>
            <a:pPr algn="ctr"/>
            <a:r>
              <a:rPr altLang="en-US" b="1" dirty="0" sz="2400" lang="zh-CN" spc="300">
                <a:solidFill>
                  <a:schemeClr val="lt1">
                    <a:lumMod val="100000"/>
                  </a:schemeClr>
                </a:solidFill>
                <a:latin typeface="+mj-ea"/>
                <a:ea typeface="+mj-ea"/>
              </a:rPr>
              <a:t>添加标题</a:t>
            </a:r>
            <a:endParaRPr altLang="en-US" b="1" dirty="0" sz="2400" lang="zh-CN" spc="300">
              <a:solidFill>
                <a:schemeClr val="lt1">
                  <a:lumMod val="100000"/>
                </a:schemeClr>
              </a:solidFill>
              <a:latin typeface="+mj-ea"/>
              <a:ea typeface="+mj-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259" name=""/>
        <p:cNvGrpSpPr/>
        <p:nvPr/>
      </p:nvGrpSpPr>
      <p:grpSpPr>
        <a:xfrm>
          <a:off x="0" y="0"/>
          <a:ext cx="0" cy="0"/>
          <a:chOff x="0" y="0"/>
          <a:chExt cx="0" cy="0"/>
        </a:xfrm>
      </p:grpSpPr>
      <p:sp>
        <p:nvSpPr>
          <p:cNvPr id="1050142" name="标题"/>
          <p:cNvSpPr>
            <a:spLocks noGrp="1"/>
          </p:cNvSpPr>
          <p:nvPr>
            <p:ph type="title"/>
            <p:custDataLst>
              <p:tags r:id="rId1"/>
            </p:custDataLst>
          </p:nvPr>
        </p:nvSpPr>
        <p:spPr>
          <a:xfrm>
            <a:off x="996464" y="3446585"/>
            <a:ext cx="8428889" cy="1152000"/>
          </a:xfrm>
        </p:spPr>
        <p:txBody>
          <a:bodyPr>
            <a:normAutofit fontScale="90000"/>
          </a:bodyPr>
          <a:p>
            <a:r>
              <a:rPr altLang="en-US" dirty="0" lang="zh-CN">
                <a:solidFill>
                  <a:schemeClr val="lt1">
                    <a:lumMod val="100000"/>
                  </a:schemeClr>
                </a:solidFill>
              </a:rPr>
              <a:t>人工智能在智慧教育中面临的挑战与问题</a:t>
            </a:r>
            <a:endParaRPr altLang="en-US" dirty="0" lang="zh-CN">
              <a:solidFill>
                <a:schemeClr val="lt1">
                  <a:lumMod val="100000"/>
                </a:schemeClr>
              </a:solidFill>
            </a:endParaRPr>
          </a:p>
        </p:txBody>
      </p:sp>
      <p:sp>
        <p:nvSpPr>
          <p:cNvPr id="1050144" name="节编号"/>
          <p:cNvSpPr>
            <a:spLocks noGrp="1"/>
          </p:cNvSpPr>
          <p:nvPr>
            <p:ph type="body" sz="quarter" idx="13"/>
            <p:custDataLst>
              <p:tags r:id="rId2"/>
            </p:custDataLst>
          </p:nvPr>
        </p:nvSpPr>
        <p:spPr>
          <a:xfrm>
            <a:off x="996464" y="1954175"/>
            <a:ext cx="8428889" cy="1224000"/>
          </a:xfrm>
        </p:spPr>
        <p:txBody>
          <a:bodyPr/>
          <a:p>
            <a:r>
              <a:rPr altLang="zh-CN" dirty="0" lang="en-US"/>
              <a:t>PART 06</a:t>
            </a:r>
            <a:endParaRPr altLang="zh-CN" dirty="0" lang="en-US"/>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275" name=""/>
        <p:cNvGrpSpPr/>
        <p:nvPr/>
      </p:nvGrpSpPr>
      <p:grpSpPr>
        <a:xfrm>
          <a:off x="0" y="0"/>
          <a:ext cx="0" cy="0"/>
          <a:chOff x="0" y="0"/>
          <a:chExt cx="0" cy="0"/>
        </a:xfrm>
      </p:grpSpPr>
      <p:sp>
        <p:nvSpPr>
          <p:cNvPr id="1050218" name="标题 1"/>
          <p:cNvSpPr>
            <a:spLocks noGrp="1"/>
          </p:cNvSpPr>
          <p:nvPr>
            <p:ph type="title"/>
          </p:nvPr>
        </p:nvSpPr>
        <p:spPr/>
        <p:txBody>
          <a:bodyPr/>
          <a:p>
            <a:r>
              <a:rPr altLang="en-US" lang="zh-CN"/>
              <a:t>数据隐私与安全问题</a:t>
            </a:r>
            <a:endParaRPr altLang="en-US" lang="zh-CN"/>
          </a:p>
        </p:txBody>
      </p:sp>
      <p:sp>
        <p:nvSpPr>
          <p:cNvPr id="1050220" name="矩形 3"/>
          <p:cNvSpPr/>
          <p:nvPr>
            <p:custDataLst>
              <p:tags r:id="rId1"/>
            </p:custDataLst>
          </p:nvPr>
        </p:nvSpPr>
        <p:spPr>
          <a:xfrm>
            <a:off x="1564041" y="1364400"/>
            <a:ext cx="9598208" cy="1055296"/>
          </a:xfrm>
          <a:prstGeom prst="rect"/>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222" name="矩形 13"/>
          <p:cNvSpPr/>
          <p:nvPr>
            <p:custDataLst>
              <p:tags r:id="rId2"/>
            </p:custDataLst>
          </p:nvPr>
        </p:nvSpPr>
        <p:spPr>
          <a:xfrm>
            <a:off x="1029812" y="1364400"/>
            <a:ext cx="260300" cy="1055296"/>
          </a:xfrm>
          <a:prstGeom prst="rect"/>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224" name="文本框 4"/>
          <p:cNvSpPr txBox="1"/>
          <p:nvPr>
            <p:custDataLst>
              <p:tags r:id="rId3"/>
            </p:custDataLst>
          </p:nvPr>
        </p:nvSpPr>
        <p:spPr>
          <a:xfrm>
            <a:off x="1838861" y="1455579"/>
            <a:ext cx="9183796" cy="87299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数据隐私泄露风险</a:t>
            </a:r>
            <a:endParaRPr altLang="en-US" dirty="0" sz="2000" lang="zh-CN" spc="150">
              <a:solidFill>
                <a:schemeClr val="tx1">
                  <a:lumMod val="85000"/>
                  <a:lumOff val="15000"/>
                </a:schemeClr>
              </a:solidFill>
              <a:latin typeface="+mn-ea"/>
              <a:sym typeface="+mn-ea"/>
            </a:endParaRPr>
          </a:p>
        </p:txBody>
      </p:sp>
      <p:sp>
        <p:nvSpPr>
          <p:cNvPr id="1050226" name="矩形 39"/>
          <p:cNvSpPr/>
          <p:nvPr>
            <p:custDataLst>
              <p:tags r:id="rId4"/>
            </p:custDataLst>
          </p:nvPr>
        </p:nvSpPr>
        <p:spPr>
          <a:xfrm>
            <a:off x="1564041" y="2617142"/>
            <a:ext cx="9598208" cy="1055296"/>
          </a:xfrm>
          <a:prstGeom prst="rect"/>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228" name="矩形 5"/>
          <p:cNvSpPr/>
          <p:nvPr>
            <p:custDataLst>
              <p:tags r:id="rId5"/>
            </p:custDataLst>
          </p:nvPr>
        </p:nvSpPr>
        <p:spPr>
          <a:xfrm>
            <a:off x="1029812" y="2617142"/>
            <a:ext cx="260300" cy="1055296"/>
          </a:xfrm>
          <a:prstGeom prst="rect"/>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230" name="文本框 41"/>
          <p:cNvSpPr txBox="1"/>
          <p:nvPr>
            <p:custDataLst>
              <p:tags r:id="rId6"/>
            </p:custDataLst>
          </p:nvPr>
        </p:nvSpPr>
        <p:spPr>
          <a:xfrm>
            <a:off x="1838861" y="2708320"/>
            <a:ext cx="9183796" cy="87299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数据安全保障措施</a:t>
            </a:r>
            <a:endParaRPr altLang="en-US" dirty="0" sz="2000" lang="zh-CN" spc="150">
              <a:solidFill>
                <a:schemeClr val="tx1">
                  <a:lumMod val="85000"/>
                  <a:lumOff val="15000"/>
                </a:schemeClr>
              </a:solidFill>
              <a:latin typeface="+mn-ea"/>
              <a:sym typeface="+mn-ea"/>
            </a:endParaRPr>
          </a:p>
        </p:txBody>
      </p:sp>
      <p:sp>
        <p:nvSpPr>
          <p:cNvPr id="1050232" name="矩形 12"/>
          <p:cNvSpPr/>
          <p:nvPr>
            <p:custDataLst>
              <p:tags r:id="rId7"/>
            </p:custDataLst>
          </p:nvPr>
        </p:nvSpPr>
        <p:spPr>
          <a:xfrm>
            <a:off x="1564041" y="3869884"/>
            <a:ext cx="9598208" cy="1055296"/>
          </a:xfrm>
          <a:prstGeom prst="rect"/>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234" name="矩形 17"/>
          <p:cNvSpPr/>
          <p:nvPr>
            <p:custDataLst>
              <p:tags r:id="rId8"/>
            </p:custDataLst>
          </p:nvPr>
        </p:nvSpPr>
        <p:spPr>
          <a:xfrm>
            <a:off x="1029812" y="3869884"/>
            <a:ext cx="260300" cy="1055296"/>
          </a:xfrm>
          <a:prstGeom prst="rect"/>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236" name="文本框 19"/>
          <p:cNvSpPr txBox="1"/>
          <p:nvPr>
            <p:custDataLst>
              <p:tags r:id="rId9"/>
            </p:custDataLst>
          </p:nvPr>
        </p:nvSpPr>
        <p:spPr>
          <a:xfrm>
            <a:off x="1838861" y="3961062"/>
            <a:ext cx="9183796" cy="87299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防止数据被篡改或破坏</a:t>
            </a:r>
            <a:endParaRPr altLang="en-US" dirty="0" sz="2000" lang="zh-CN" spc="150">
              <a:solidFill>
                <a:schemeClr val="tx1">
                  <a:lumMod val="85000"/>
                  <a:lumOff val="15000"/>
                </a:schemeClr>
              </a:solidFill>
              <a:latin typeface="+mn-ea"/>
              <a:sym typeface="+mn-ea"/>
            </a:endParaRPr>
          </a:p>
        </p:txBody>
      </p:sp>
      <p:sp>
        <p:nvSpPr>
          <p:cNvPr id="1050238" name="矩形 49"/>
          <p:cNvSpPr/>
          <p:nvPr>
            <p:custDataLst>
              <p:tags r:id="rId10"/>
            </p:custDataLst>
          </p:nvPr>
        </p:nvSpPr>
        <p:spPr>
          <a:xfrm>
            <a:off x="1564041" y="5121984"/>
            <a:ext cx="9598208" cy="1055296"/>
          </a:xfrm>
          <a:prstGeom prst="rect"/>
          <a:solidFill>
            <a:schemeClr val="accent4">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240" name="矩形 26"/>
          <p:cNvSpPr/>
          <p:nvPr>
            <p:custDataLst>
              <p:tags r:id="rId11"/>
            </p:custDataLst>
          </p:nvPr>
        </p:nvSpPr>
        <p:spPr>
          <a:xfrm>
            <a:off x="1029812" y="5121984"/>
            <a:ext cx="260300" cy="1055296"/>
          </a:xfrm>
          <a:prstGeom prst="rect"/>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242" name="文本框 27"/>
          <p:cNvSpPr txBox="1"/>
          <p:nvPr>
            <p:custDataLst>
              <p:tags r:id="rId12"/>
            </p:custDataLst>
          </p:nvPr>
        </p:nvSpPr>
        <p:spPr>
          <a:xfrm>
            <a:off x="1838861" y="5213162"/>
            <a:ext cx="9183796" cy="87299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确保数据传输和存储的安全性</a:t>
            </a:r>
            <a:endParaRPr altLang="en-US" dirty="0" sz="2000" lang="zh-CN" spc="150">
              <a:solidFill>
                <a:schemeClr val="tx1">
                  <a:lumMod val="85000"/>
                  <a:lumOff val="1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283" name=""/>
        <p:cNvGrpSpPr/>
        <p:nvPr/>
      </p:nvGrpSpPr>
      <p:grpSpPr>
        <a:xfrm>
          <a:off x="0" y="0"/>
          <a:ext cx="0" cy="0"/>
          <a:chOff x="0" y="0"/>
          <a:chExt cx="0" cy="0"/>
        </a:xfrm>
      </p:grpSpPr>
      <p:sp>
        <p:nvSpPr>
          <p:cNvPr id="1050280" name="标题 1"/>
          <p:cNvSpPr>
            <a:spLocks noGrp="1"/>
          </p:cNvSpPr>
          <p:nvPr>
            <p:ph type="title"/>
          </p:nvPr>
        </p:nvSpPr>
        <p:spPr/>
        <p:txBody>
          <a:bodyPr/>
          <a:p>
            <a:r>
              <a:rPr altLang="en-US" lang="zh-CN"/>
              <a:t>技术成熟度与可靠性问题</a:t>
            </a:r>
            <a:endParaRPr altLang="en-US" lang="zh-CN"/>
          </a:p>
        </p:txBody>
      </p:sp>
      <p:sp>
        <p:nvSpPr>
          <p:cNvPr id="1050282" name="矩形: 圆角 4"/>
          <p:cNvSpPr/>
          <p:nvPr>
            <p:custDataLst>
              <p:tags r:id="rId1"/>
            </p:custDataLst>
          </p:nvPr>
        </p:nvSpPr>
        <p:spPr>
          <a:xfrm>
            <a:off x="551935" y="3265827"/>
            <a:ext cx="5158285" cy="1009704"/>
          </a:xfrm>
          <a:prstGeom prst="roundRect">
            <a:avLst>
              <a:gd name="adj" fmla="val 10597"/>
            </a:avLst>
          </a:prstGeom>
          <a:solidFill>
            <a:schemeClr val="bg1"/>
          </a:solidFill>
          <a:ln w="6350">
            <a:solidFill>
              <a:schemeClr val="accent1">
                <a:alpha val="5000"/>
              </a:schemeClr>
            </a:solidFill>
          </a:ln>
          <a:effectLst>
            <a:outerShdw algn="tl" blurRad="127000" dir="2700000" dist="25400" rotWithShape="0">
              <a:schemeClr val="accent1">
                <a:alpha val="30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lvl="0">
              <a:buClrTx/>
              <a:buSzTx/>
              <a:buFontTx/>
            </a:pPr>
            <a:endParaRPr altLang="en-US" dirty="0" lang="zh-CN">
              <a:solidFill>
                <a:schemeClr val="dk1"/>
              </a:solidFill>
              <a:sym typeface="+mn-ea"/>
            </a:endParaRPr>
          </a:p>
        </p:txBody>
      </p:sp>
      <p:sp>
        <p:nvSpPr>
          <p:cNvPr id="1050284" name="正文"/>
          <p:cNvSpPr txBox="1"/>
          <p:nvPr>
            <p:custDataLst>
              <p:tags r:id="rId2"/>
            </p:custDataLst>
          </p:nvPr>
        </p:nvSpPr>
        <p:spPr>
          <a:xfrm>
            <a:off x="1083426" y="3401909"/>
            <a:ext cx="4254494" cy="678485"/>
          </a:xfrm>
          <a:prstGeom prst="rect"/>
          <a:noFill/>
        </p:spPr>
        <p:txBody>
          <a:bodyPr anchor="t" anchorCtr="0" bIns="0" lIns="0" rIns="0" rtlCol="0" tIns="0" wrap="square">
            <a:normAutofit/>
          </a:bodyPr>
          <a:p>
            <a:pPr algn="l" fontAlgn="auto" indent="0">
              <a:lnSpc>
                <a:spcPct val="130000"/>
              </a:lnSpc>
            </a:pPr>
            <a:r>
              <a:rPr altLang="en-US" dirty="0" sz="1300" lang="zh-CN" spc="150">
                <a:solidFill>
                  <a:schemeClr val="tx1"/>
                </a:solidFill>
                <a:latin typeface="+mn-ea"/>
              </a:rPr>
              <a:t>技术成熟度：人工智能技术在智慧教育中的应用仍处于发展阶段，尚未达到完全成熟的地步</a:t>
            </a:r>
            <a:endParaRPr altLang="en-US" dirty="0" sz="1300" lang="zh-CN" spc="150">
              <a:solidFill>
                <a:schemeClr val="tx1"/>
              </a:solidFill>
              <a:latin typeface="+mn-ea"/>
            </a:endParaRPr>
          </a:p>
        </p:txBody>
      </p:sp>
      <p:sp>
        <p:nvSpPr>
          <p:cNvPr id="1050286" name="矩形: 圆角 4"/>
          <p:cNvSpPr/>
          <p:nvPr>
            <p:custDataLst>
              <p:tags r:id="rId3"/>
            </p:custDataLst>
          </p:nvPr>
        </p:nvSpPr>
        <p:spPr>
          <a:xfrm>
            <a:off x="6481780" y="3265827"/>
            <a:ext cx="5158285" cy="1010346"/>
          </a:xfrm>
          <a:prstGeom prst="roundRect">
            <a:avLst>
              <a:gd name="adj" fmla="val 10597"/>
            </a:avLst>
          </a:prstGeom>
          <a:solidFill>
            <a:schemeClr val="bg1"/>
          </a:solidFill>
          <a:ln w="6350">
            <a:solidFill>
              <a:schemeClr val="accent1">
                <a:alpha val="5000"/>
              </a:schemeClr>
            </a:solidFill>
          </a:ln>
          <a:effectLst>
            <a:outerShdw algn="tl" blurRad="127000" dir="2700000" dist="25400" rotWithShape="0">
              <a:schemeClr val="accent1">
                <a:alpha val="30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lvl="0">
              <a:buClrTx/>
              <a:buSzTx/>
              <a:buFontTx/>
            </a:pPr>
            <a:endParaRPr altLang="en-US" dirty="0" lang="zh-CN">
              <a:solidFill>
                <a:schemeClr val="dk1"/>
              </a:solidFill>
              <a:sym typeface="+mn-ea"/>
            </a:endParaRPr>
          </a:p>
        </p:txBody>
      </p:sp>
      <p:sp>
        <p:nvSpPr>
          <p:cNvPr id="1050288" name="正文"/>
          <p:cNvSpPr txBox="1"/>
          <p:nvPr>
            <p:custDataLst>
              <p:tags r:id="rId4"/>
            </p:custDataLst>
          </p:nvPr>
        </p:nvSpPr>
        <p:spPr>
          <a:xfrm>
            <a:off x="6933676" y="3401909"/>
            <a:ext cx="4254494" cy="678485"/>
          </a:xfrm>
          <a:prstGeom prst="rect"/>
          <a:noFill/>
        </p:spPr>
        <p:txBody>
          <a:bodyPr anchor="t" anchorCtr="0" bIns="0" lIns="0" rIns="0" rtlCol="0" tIns="0" wrap="square">
            <a:normAutofit fontScale="80000"/>
          </a:bodyPr>
          <a:p>
            <a:pPr algn="l" fontAlgn="auto" indent="0">
              <a:lnSpc>
                <a:spcPct val="130000"/>
              </a:lnSpc>
            </a:pPr>
            <a:r>
              <a:rPr altLang="en-US" dirty="0" sz="1600" lang="zh-CN" spc="150">
                <a:solidFill>
                  <a:schemeClr val="tx1"/>
                </a:solidFill>
                <a:latin typeface="+mn-ea"/>
              </a:rPr>
              <a:t>可靠性问题：人工智能技术在实际应用中可能存在不稳定、不可靠等问题，需要进一步改进和优化</a:t>
            </a:r>
            <a:endParaRPr altLang="en-US" dirty="0" sz="1600" lang="zh-CN" spc="150">
              <a:solidFill>
                <a:schemeClr val="tx1"/>
              </a:solidFill>
              <a:latin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291" name=""/>
        <p:cNvGrpSpPr/>
        <p:nvPr/>
      </p:nvGrpSpPr>
      <p:grpSpPr>
        <a:xfrm>
          <a:off x="0" y="0"/>
          <a:ext cx="0" cy="0"/>
          <a:chOff x="0" y="0"/>
          <a:chExt cx="0" cy="0"/>
        </a:xfrm>
      </p:grpSpPr>
      <p:sp>
        <p:nvSpPr>
          <p:cNvPr id="1050326" name="标题 1"/>
          <p:cNvSpPr>
            <a:spLocks noGrp="1"/>
          </p:cNvSpPr>
          <p:nvPr>
            <p:ph type="title"/>
          </p:nvPr>
        </p:nvSpPr>
        <p:spPr/>
        <p:txBody>
          <a:bodyPr/>
          <a:p>
            <a:r>
              <a:rPr altLang="en-US" lang="zh-CN"/>
              <a:t>教育公平与普及问题</a:t>
            </a:r>
            <a:endParaRPr altLang="en-US" lang="zh-CN"/>
          </a:p>
        </p:txBody>
      </p:sp>
      <p:sp>
        <p:nvSpPr>
          <p:cNvPr id="1050328" name="矩形 31"/>
          <p:cNvSpPr/>
          <p:nvPr>
            <p:custDataLst>
              <p:tags r:id="rId1"/>
            </p:custDataLst>
          </p:nvPr>
        </p:nvSpPr>
        <p:spPr>
          <a:xfrm>
            <a:off x="2641618" y="1364400"/>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人工智能技术普及不均：不同地区、不同学校之间的技术水平差异导致教育资源的不公平分配</a:t>
            </a:r>
            <a:endParaRPr altLang="en-US" dirty="0" sz="1200" lang="zh-CN" spc="150">
              <a:solidFill>
                <a:schemeClr val="tx1">
                  <a:lumMod val="65000"/>
                  <a:lumOff val="35000"/>
                </a:schemeClr>
              </a:solidFill>
              <a:latin typeface="+mn-ea"/>
              <a:sym typeface="+mn-ea"/>
            </a:endParaRPr>
          </a:p>
        </p:txBody>
      </p:sp>
      <p:sp>
        <p:nvSpPr>
          <p:cNvPr id="1050330" name="矩形 4"/>
          <p:cNvSpPr/>
          <p:nvPr>
            <p:custDataLst>
              <p:tags r:id="rId2"/>
            </p:custDataLst>
          </p:nvPr>
        </p:nvSpPr>
        <p:spPr>
          <a:xfrm>
            <a:off x="2641618" y="2613620"/>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教育资源不均衡：优质教育资源相对稀缺，人工智能技术可能加剧这一问题</a:t>
            </a:r>
            <a:endParaRPr altLang="en-US" dirty="0" sz="1200" lang="zh-CN" spc="150">
              <a:solidFill>
                <a:schemeClr val="tx1">
                  <a:lumMod val="65000"/>
                  <a:lumOff val="35000"/>
                </a:schemeClr>
              </a:solidFill>
              <a:latin typeface="+mn-ea"/>
              <a:sym typeface="+mn-ea"/>
            </a:endParaRPr>
          </a:p>
        </p:txBody>
      </p:sp>
      <p:sp>
        <p:nvSpPr>
          <p:cNvPr id="1050332" name="矩形 5"/>
          <p:cNvSpPr/>
          <p:nvPr>
            <p:custDataLst>
              <p:tags r:id="rId3"/>
            </p:custDataLst>
          </p:nvPr>
        </p:nvSpPr>
        <p:spPr>
          <a:xfrm>
            <a:off x="2641618" y="3862839"/>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教育内容与方式问题：人工智能技术可能改变教育内容和方式，需要关注其是否适合所有学生</a:t>
            </a:r>
            <a:endParaRPr altLang="en-US" dirty="0" sz="1200" lang="zh-CN" spc="150">
              <a:solidFill>
                <a:schemeClr val="tx1">
                  <a:lumMod val="65000"/>
                  <a:lumOff val="35000"/>
                </a:schemeClr>
              </a:solidFill>
              <a:latin typeface="+mn-ea"/>
              <a:sym typeface="+mn-ea"/>
            </a:endParaRPr>
          </a:p>
        </p:txBody>
      </p:sp>
      <p:sp>
        <p:nvSpPr>
          <p:cNvPr id="1050334" name="矩形 7"/>
          <p:cNvSpPr/>
          <p:nvPr>
            <p:custDataLst>
              <p:tags r:id="rId4"/>
            </p:custDataLst>
          </p:nvPr>
        </p:nvSpPr>
        <p:spPr>
          <a:xfrm>
            <a:off x="2641618" y="5112059"/>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教育评价问题：如何评价人工智能技术在智慧教育中的效果，以及如何确保评价的公平性和客观性</a:t>
            </a:r>
            <a:endParaRPr altLang="en-US" dirty="0" sz="1200" lang="zh-CN" spc="150">
              <a:solidFill>
                <a:schemeClr val="tx1">
                  <a:lumMod val="65000"/>
                  <a:lumOff val="3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299" name=""/>
        <p:cNvGrpSpPr/>
        <p:nvPr/>
      </p:nvGrpSpPr>
      <p:grpSpPr>
        <a:xfrm>
          <a:off x="0" y="0"/>
          <a:ext cx="0" cy="0"/>
          <a:chOff x="0" y="0"/>
          <a:chExt cx="0" cy="0"/>
        </a:xfrm>
      </p:grpSpPr>
      <p:sp>
        <p:nvSpPr>
          <p:cNvPr id="1050372" name="标题 1"/>
          <p:cNvSpPr>
            <a:spLocks noGrp="1"/>
          </p:cNvSpPr>
          <p:nvPr>
            <p:ph type="title"/>
          </p:nvPr>
        </p:nvSpPr>
        <p:spPr/>
        <p:txBody>
          <a:bodyPr/>
          <a:p>
            <a:r>
              <a:rPr altLang="en-US" lang="zh-CN"/>
              <a:t>教师角色与职业发展问题</a:t>
            </a:r>
            <a:endParaRPr altLang="en-US" lang="zh-CN"/>
          </a:p>
        </p:txBody>
      </p:sp>
      <p:sp>
        <p:nvSpPr>
          <p:cNvPr id="1050374" name="矩形 15"/>
          <p:cNvSpPr/>
          <p:nvPr>
            <p:custDataLst>
              <p:tags r:id="rId1"/>
            </p:custDataLst>
          </p:nvPr>
        </p:nvSpPr>
        <p:spPr>
          <a:xfrm>
            <a:off x="2384776" y="1446120"/>
            <a:ext cx="7425750" cy="652931"/>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人工智能对教师角色的挑战：传统教师角色受到冲击，需要适应新的教育模式</a:t>
            </a:r>
            <a:endParaRPr altLang="en-US" dirty="0" sz="1200" lang="zh-CN" spc="150">
              <a:solidFill>
                <a:schemeClr val="tx1">
                  <a:lumMod val="85000"/>
                  <a:lumOff val="15000"/>
                </a:schemeClr>
              </a:solidFill>
              <a:latin typeface="+mn-ea"/>
              <a:sym typeface="+mn-ea"/>
            </a:endParaRPr>
          </a:p>
        </p:txBody>
      </p:sp>
      <p:sp>
        <p:nvSpPr>
          <p:cNvPr id="1050376" name="任意多边形 17"/>
          <p:cNvSpPr/>
          <p:nvPr>
            <p:custDataLst>
              <p:tags r:id="rId2"/>
            </p:custDataLst>
          </p:nvPr>
        </p:nvSpPr>
        <p:spPr>
          <a:xfrm flipV="1">
            <a:off x="2305533" y="1364400"/>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378" name="任意多边形 18"/>
          <p:cNvSpPr/>
          <p:nvPr>
            <p:custDataLst>
              <p:tags r:id="rId3"/>
            </p:custDataLst>
          </p:nvPr>
        </p:nvSpPr>
        <p:spPr>
          <a:xfrm flipH="1">
            <a:off x="8559143" y="1931484"/>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380" name="矩形 27"/>
          <p:cNvSpPr/>
          <p:nvPr>
            <p:custDataLst>
              <p:tags r:id="rId4"/>
            </p:custDataLst>
          </p:nvPr>
        </p:nvSpPr>
        <p:spPr>
          <a:xfrm>
            <a:off x="2384776" y="2778396"/>
            <a:ext cx="7425750" cy="652931"/>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教师职业发展的困境：缺乏相关技能和知识，难以适应人工智能教育的发展</a:t>
            </a:r>
            <a:endParaRPr altLang="en-US" dirty="0" sz="1200" lang="zh-CN" spc="150">
              <a:solidFill>
                <a:schemeClr val="tx1">
                  <a:lumMod val="85000"/>
                  <a:lumOff val="15000"/>
                </a:schemeClr>
              </a:solidFill>
              <a:latin typeface="+mn-ea"/>
              <a:sym typeface="+mn-ea"/>
            </a:endParaRPr>
          </a:p>
        </p:txBody>
      </p:sp>
      <p:sp>
        <p:nvSpPr>
          <p:cNvPr id="1050382" name="任意多边形 29"/>
          <p:cNvSpPr/>
          <p:nvPr>
            <p:custDataLst>
              <p:tags r:id="rId5"/>
            </p:custDataLst>
          </p:nvPr>
        </p:nvSpPr>
        <p:spPr>
          <a:xfrm flipV="1">
            <a:off x="2305533" y="2696677"/>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384" name="任意多边形 30"/>
          <p:cNvSpPr/>
          <p:nvPr>
            <p:custDataLst>
              <p:tags r:id="rId6"/>
            </p:custDataLst>
          </p:nvPr>
        </p:nvSpPr>
        <p:spPr>
          <a:xfrm flipH="1">
            <a:off x="8559143" y="3263761"/>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386" name="矩形 5"/>
          <p:cNvSpPr/>
          <p:nvPr>
            <p:custDataLst>
              <p:tags r:id="rId7"/>
            </p:custDataLst>
          </p:nvPr>
        </p:nvSpPr>
        <p:spPr>
          <a:xfrm>
            <a:off x="2384776" y="4110673"/>
            <a:ext cx="7425750" cy="652931"/>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教师培训和进修的需求：需要提高教师的技术水平和创新能力，以适应智慧教育的发展</a:t>
            </a:r>
            <a:endParaRPr altLang="en-US" dirty="0" sz="1200" lang="zh-CN" spc="150">
              <a:solidFill>
                <a:schemeClr val="tx1">
                  <a:lumMod val="85000"/>
                  <a:lumOff val="15000"/>
                </a:schemeClr>
              </a:solidFill>
              <a:latin typeface="+mn-ea"/>
              <a:sym typeface="+mn-ea"/>
            </a:endParaRPr>
          </a:p>
        </p:txBody>
      </p:sp>
      <p:sp>
        <p:nvSpPr>
          <p:cNvPr id="1050388" name="任意多边形 7"/>
          <p:cNvSpPr/>
          <p:nvPr>
            <p:custDataLst>
              <p:tags r:id="rId8"/>
            </p:custDataLst>
          </p:nvPr>
        </p:nvSpPr>
        <p:spPr>
          <a:xfrm flipV="1">
            <a:off x="2305533" y="4028953"/>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390" name="任意多边形 8"/>
          <p:cNvSpPr/>
          <p:nvPr>
            <p:custDataLst>
              <p:tags r:id="rId9"/>
            </p:custDataLst>
          </p:nvPr>
        </p:nvSpPr>
        <p:spPr>
          <a:xfrm flipH="1">
            <a:off x="8559143" y="4596037"/>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392" name="矩形 10"/>
          <p:cNvSpPr/>
          <p:nvPr>
            <p:custDataLst>
              <p:tags r:id="rId10"/>
            </p:custDataLst>
          </p:nvPr>
        </p:nvSpPr>
        <p:spPr>
          <a:xfrm>
            <a:off x="2384776" y="5442949"/>
            <a:ext cx="7425750" cy="652931"/>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教师与人工智能的协作：需要探索教师与人工智能的协作方式，共同推动智慧教育的发展</a:t>
            </a:r>
            <a:endParaRPr altLang="en-US" dirty="0" sz="1200" lang="zh-CN" spc="150">
              <a:solidFill>
                <a:schemeClr val="tx1">
                  <a:lumMod val="85000"/>
                  <a:lumOff val="15000"/>
                </a:schemeClr>
              </a:solidFill>
              <a:latin typeface="+mn-ea"/>
              <a:sym typeface="+mn-ea"/>
            </a:endParaRPr>
          </a:p>
        </p:txBody>
      </p:sp>
      <p:sp>
        <p:nvSpPr>
          <p:cNvPr id="1050394" name="任意多边形 12"/>
          <p:cNvSpPr/>
          <p:nvPr>
            <p:custDataLst>
              <p:tags r:id="rId11"/>
            </p:custDataLst>
          </p:nvPr>
        </p:nvSpPr>
        <p:spPr>
          <a:xfrm flipV="1">
            <a:off x="2305533" y="5361230"/>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396" name="任意多边形 13"/>
          <p:cNvSpPr/>
          <p:nvPr>
            <p:custDataLst>
              <p:tags r:id="rId12"/>
            </p:custDataLst>
          </p:nvPr>
        </p:nvSpPr>
        <p:spPr>
          <a:xfrm flipH="1">
            <a:off x="8559143" y="5928314"/>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307" name=""/>
        <p:cNvGrpSpPr/>
        <p:nvPr/>
      </p:nvGrpSpPr>
      <p:grpSpPr>
        <a:xfrm>
          <a:off x="0" y="0"/>
          <a:ext cx="0" cy="0"/>
          <a:chOff x="0" y="0"/>
          <a:chExt cx="0" cy="0"/>
        </a:xfrm>
      </p:grpSpPr>
      <p:sp>
        <p:nvSpPr>
          <p:cNvPr id="1050434" name="标题"/>
          <p:cNvSpPr>
            <a:spLocks noGrp="1"/>
          </p:cNvSpPr>
          <p:nvPr>
            <p:ph type="title"/>
            <p:custDataLst>
              <p:tags r:id="rId1"/>
            </p:custDataLst>
          </p:nvPr>
        </p:nvSpPr>
        <p:spPr>
          <a:xfrm>
            <a:off x="996464" y="3446585"/>
            <a:ext cx="8428889" cy="1152000"/>
          </a:xfrm>
        </p:spPr>
        <p:txBody>
          <a:bodyPr/>
          <a:p>
            <a:r>
              <a:rPr altLang="en-US" dirty="0" lang="zh-CN">
                <a:solidFill>
                  <a:schemeClr val="lt1">
                    <a:lumMod val="100000"/>
                  </a:schemeClr>
                </a:solidFill>
              </a:rPr>
              <a:t>未来展望与建议措施</a:t>
            </a:r>
            <a:endParaRPr altLang="en-US" dirty="0" lang="zh-CN">
              <a:solidFill>
                <a:schemeClr val="lt1">
                  <a:lumMod val="100000"/>
                </a:schemeClr>
              </a:solidFill>
            </a:endParaRPr>
          </a:p>
        </p:txBody>
      </p:sp>
      <p:sp>
        <p:nvSpPr>
          <p:cNvPr id="1050436" name="节编号"/>
          <p:cNvSpPr>
            <a:spLocks noGrp="1"/>
          </p:cNvSpPr>
          <p:nvPr>
            <p:ph type="body" sz="quarter" idx="13"/>
            <p:custDataLst>
              <p:tags r:id="rId2"/>
            </p:custDataLst>
          </p:nvPr>
        </p:nvSpPr>
        <p:spPr>
          <a:xfrm>
            <a:off x="996464" y="1954175"/>
            <a:ext cx="8428889" cy="1224000"/>
          </a:xfrm>
        </p:spPr>
        <p:txBody>
          <a:bodyPr/>
          <a:p>
            <a:r>
              <a:rPr altLang="zh-CN" dirty="0" lang="en-US"/>
              <a:t>PART 07</a:t>
            </a:r>
            <a:endParaRPr altLang="zh-CN" dirty="0" lang="en-US"/>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323" name=""/>
        <p:cNvGrpSpPr/>
        <p:nvPr/>
      </p:nvGrpSpPr>
      <p:grpSpPr>
        <a:xfrm>
          <a:off x="0" y="0"/>
          <a:ext cx="0" cy="0"/>
          <a:chOff x="0" y="0"/>
          <a:chExt cx="0" cy="0"/>
        </a:xfrm>
      </p:grpSpPr>
      <p:sp>
        <p:nvSpPr>
          <p:cNvPr id="1050510" name="标题 1"/>
          <p:cNvSpPr>
            <a:spLocks noGrp="1"/>
          </p:cNvSpPr>
          <p:nvPr>
            <p:ph type="title"/>
          </p:nvPr>
        </p:nvSpPr>
        <p:spPr/>
        <p:txBody>
          <a:bodyPr/>
          <a:p>
            <a:r>
              <a:rPr altLang="en-US" lang="zh-CN"/>
              <a:t>加强政策引导与支持力度</a:t>
            </a:r>
            <a:endParaRPr altLang="en-US" lang="zh-CN"/>
          </a:p>
        </p:txBody>
      </p:sp>
      <p:sp>
        <p:nvSpPr>
          <p:cNvPr id="1050512" name="内容占位符 2"/>
          <p:cNvSpPr>
            <a:spLocks noGrp="1"/>
          </p:cNvSpPr>
          <p:nvPr>
            <p:ph idx="1"/>
          </p:nvPr>
        </p:nvSpPr>
        <p:spPr/>
        <p:txBody>
          <a:bodyPr>
            <a:normAutofit fontScale="70000"/>
          </a:bodyPr>
          <a:p>
            <a:r>
              <a:rPr altLang="en-US" lang="zh-CN"/>
              <a:t>加强政策引导与支持力度  政府应加大对人工智能在智慧教育领域的投入，制定相关政策，鼓励企业、高校和研究机构加强合作，共同推动智慧教育的发展。</a:t>
            </a:r>
            <a:endParaRPr altLang="en-US" lang="zh-CN"/>
          </a:p>
          <a:p>
            <a:pPr lvl="1"/>
            <a:r>
              <a:rPr altLang="en-US" lang="zh-CN"/>
              <a:t>政府应加大对人工智能在智慧教育领域的投入，制定相关政策，鼓励企业、高校和研究机构加强合作，共同推动智慧教育的发展。</a:t>
            </a:r>
            <a:endParaRPr altLang="en-US" lang="zh-CN"/>
          </a:p>
          <a:p>
            <a:r>
              <a:rPr altLang="en-US" lang="zh-CN"/>
              <a:t>建立完善的技术标准和规范  制定人工智能在智慧教育领域的技术标准和规范，确保不同系统、不同平台之间的互操作性，促进智慧教育的普及和应用。</a:t>
            </a:r>
            <a:endParaRPr altLang="en-US" lang="zh-CN"/>
          </a:p>
          <a:p>
            <a:pPr lvl="1"/>
            <a:r>
              <a:rPr altLang="en-US" lang="zh-CN"/>
              <a:t>制定人工智能在智慧教育领域的技术标准和规范，确保不同系统、不同平台之间的互操作性，促进智慧教育的普及和应用。</a:t>
            </a:r>
            <a:endParaRPr altLang="en-US" lang="zh-CN"/>
          </a:p>
          <a:p>
            <a:r>
              <a:rPr altLang="en-US" lang="zh-CN"/>
              <a:t>加强人才培养和引进  加强人工智能领域的人才培养和引进，培养具备人工智能技术、教育技术等多方面能力的复合型人才，为智慧教育的发展提供强有力的人才保障。</a:t>
            </a:r>
            <a:endParaRPr altLang="en-US" lang="zh-CN"/>
          </a:p>
          <a:p>
            <a:pPr lvl="1"/>
            <a:r>
              <a:rPr altLang="en-US" lang="zh-CN"/>
              <a:t>加强人工智能领域的人才培养和引进，培养具备人工智能技术、教育技术等多方面能力的复合型人才，为智慧教育的发展提供强有力的人才保障。</a:t>
            </a:r>
            <a:endParaRPr altLang="en-US" lang="zh-CN"/>
          </a:p>
          <a:p>
            <a:r>
              <a:rPr altLang="en-US" lang="zh-CN"/>
              <a:t>推动跨界合作与创新  鼓励企业、高校、研究机构等各方加强跨界合作，共同推动智慧教育的创新发展。通过跨界合作，可以促进不同领域之间的交流和融合，为智慧教育的发展提供更多的思路和解决方案。</a:t>
            </a:r>
            <a:endParaRPr altLang="en-US" lang="zh-CN"/>
          </a:p>
          <a:p>
            <a:pPr lvl="1"/>
            <a:r>
              <a:rPr altLang="en-US" lang="zh-CN"/>
              <a:t>鼓励企业、高校、研究机构等各方加强跨界合作，共同推动智慧教育的创新发展。通过跨界合作，可以促进不同领域之间的交流和融合，为智慧教育的发展提供更多的思路和解决方案。</a:t>
            </a:r>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331" name=""/>
        <p:cNvGrpSpPr/>
        <p:nvPr/>
      </p:nvGrpSpPr>
      <p:grpSpPr>
        <a:xfrm>
          <a:off x="0" y="0"/>
          <a:ext cx="0" cy="0"/>
          <a:chOff x="0" y="0"/>
          <a:chExt cx="0" cy="0"/>
        </a:xfrm>
      </p:grpSpPr>
      <p:sp>
        <p:nvSpPr>
          <p:cNvPr id="1050550" name="标题 1"/>
          <p:cNvSpPr>
            <a:spLocks noGrp="1"/>
          </p:cNvSpPr>
          <p:nvPr>
            <p:ph type="title"/>
          </p:nvPr>
        </p:nvSpPr>
        <p:spPr/>
        <p:txBody>
          <a:bodyPr/>
          <a:p>
            <a:r>
              <a:rPr altLang="en-US" lang="zh-CN"/>
              <a:t>推动技术创新与应用拓展</a:t>
            </a:r>
            <a:endParaRPr altLang="en-US" lang="zh-CN"/>
          </a:p>
        </p:txBody>
      </p:sp>
      <p:sp>
        <p:nvSpPr>
          <p:cNvPr id="1050552" name="矩形 15"/>
          <p:cNvSpPr/>
          <p:nvPr>
            <p:custDataLst>
              <p:tags r:id="rId1"/>
            </p:custDataLst>
          </p:nvPr>
        </p:nvSpPr>
        <p:spPr>
          <a:xfrm>
            <a:off x="2384776" y="1446120"/>
            <a:ext cx="7425750" cy="652931"/>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推动技术创新：加强人工智能技术研发，提高教育智能化水平</a:t>
            </a:r>
            <a:endParaRPr altLang="en-US" dirty="0" sz="1200" lang="zh-CN" spc="150">
              <a:solidFill>
                <a:schemeClr val="tx1">
                  <a:lumMod val="85000"/>
                  <a:lumOff val="15000"/>
                </a:schemeClr>
              </a:solidFill>
              <a:latin typeface="+mn-ea"/>
              <a:sym typeface="+mn-ea"/>
            </a:endParaRPr>
          </a:p>
        </p:txBody>
      </p:sp>
      <p:sp>
        <p:nvSpPr>
          <p:cNvPr id="1050554" name="任意多边形 17"/>
          <p:cNvSpPr/>
          <p:nvPr>
            <p:custDataLst>
              <p:tags r:id="rId2"/>
            </p:custDataLst>
          </p:nvPr>
        </p:nvSpPr>
        <p:spPr>
          <a:xfrm flipV="1">
            <a:off x="2305533" y="1364400"/>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556" name="任意多边形 18"/>
          <p:cNvSpPr/>
          <p:nvPr>
            <p:custDataLst>
              <p:tags r:id="rId3"/>
            </p:custDataLst>
          </p:nvPr>
        </p:nvSpPr>
        <p:spPr>
          <a:xfrm flipH="1">
            <a:off x="8559143" y="1931484"/>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558" name="矩形 27"/>
          <p:cNvSpPr/>
          <p:nvPr>
            <p:custDataLst>
              <p:tags r:id="rId4"/>
            </p:custDataLst>
          </p:nvPr>
        </p:nvSpPr>
        <p:spPr>
          <a:xfrm>
            <a:off x="2384776" y="2778396"/>
            <a:ext cx="7425750" cy="652931"/>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应用拓展：拓展人工智能在教育领域的应用范围，提高教育质量</a:t>
            </a:r>
            <a:endParaRPr altLang="en-US" dirty="0" sz="1200" lang="zh-CN" spc="150">
              <a:solidFill>
                <a:schemeClr val="tx1">
                  <a:lumMod val="85000"/>
                  <a:lumOff val="15000"/>
                </a:schemeClr>
              </a:solidFill>
              <a:latin typeface="+mn-ea"/>
              <a:sym typeface="+mn-ea"/>
            </a:endParaRPr>
          </a:p>
        </p:txBody>
      </p:sp>
      <p:sp>
        <p:nvSpPr>
          <p:cNvPr id="1050560" name="任意多边形 29"/>
          <p:cNvSpPr/>
          <p:nvPr>
            <p:custDataLst>
              <p:tags r:id="rId5"/>
            </p:custDataLst>
          </p:nvPr>
        </p:nvSpPr>
        <p:spPr>
          <a:xfrm flipV="1">
            <a:off x="2305533" y="2696677"/>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562" name="任意多边形 30"/>
          <p:cNvSpPr/>
          <p:nvPr>
            <p:custDataLst>
              <p:tags r:id="rId6"/>
            </p:custDataLst>
          </p:nvPr>
        </p:nvSpPr>
        <p:spPr>
          <a:xfrm flipH="1">
            <a:off x="8559143" y="3263761"/>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564" name="矩形 5"/>
          <p:cNvSpPr/>
          <p:nvPr>
            <p:custDataLst>
              <p:tags r:id="rId7"/>
            </p:custDataLst>
          </p:nvPr>
        </p:nvSpPr>
        <p:spPr>
          <a:xfrm>
            <a:off x="2384776" y="4110673"/>
            <a:ext cx="7425750" cy="652931"/>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政策支持：政府应加大对智慧教育的支持力度，推动人工智能在教育领域的发展</a:t>
            </a:r>
            <a:endParaRPr altLang="en-US" dirty="0" sz="1200" lang="zh-CN" spc="150">
              <a:solidFill>
                <a:schemeClr val="tx1">
                  <a:lumMod val="85000"/>
                  <a:lumOff val="15000"/>
                </a:schemeClr>
              </a:solidFill>
              <a:latin typeface="+mn-ea"/>
              <a:sym typeface="+mn-ea"/>
            </a:endParaRPr>
          </a:p>
        </p:txBody>
      </p:sp>
      <p:sp>
        <p:nvSpPr>
          <p:cNvPr id="1050566" name="任意多边形 7"/>
          <p:cNvSpPr/>
          <p:nvPr>
            <p:custDataLst>
              <p:tags r:id="rId8"/>
            </p:custDataLst>
          </p:nvPr>
        </p:nvSpPr>
        <p:spPr>
          <a:xfrm flipV="1">
            <a:off x="2305533" y="4028953"/>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568" name="任意多边形 8"/>
          <p:cNvSpPr/>
          <p:nvPr>
            <p:custDataLst>
              <p:tags r:id="rId9"/>
            </p:custDataLst>
          </p:nvPr>
        </p:nvSpPr>
        <p:spPr>
          <a:xfrm flipH="1">
            <a:off x="8559143" y="4596037"/>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570" name="矩形 10"/>
          <p:cNvSpPr/>
          <p:nvPr>
            <p:custDataLst>
              <p:tags r:id="rId10"/>
            </p:custDataLst>
          </p:nvPr>
        </p:nvSpPr>
        <p:spPr>
          <a:xfrm>
            <a:off x="2384776" y="5442949"/>
            <a:ext cx="7425750" cy="652931"/>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人才培养：加强人工智能领域的人才培养，为智慧教育提供人才保障</a:t>
            </a:r>
            <a:endParaRPr altLang="en-US" dirty="0" sz="1200" lang="zh-CN" spc="150">
              <a:solidFill>
                <a:schemeClr val="tx1">
                  <a:lumMod val="85000"/>
                  <a:lumOff val="15000"/>
                </a:schemeClr>
              </a:solidFill>
              <a:latin typeface="+mn-ea"/>
              <a:sym typeface="+mn-ea"/>
            </a:endParaRPr>
          </a:p>
        </p:txBody>
      </p:sp>
      <p:sp>
        <p:nvSpPr>
          <p:cNvPr id="1050572" name="任意多边形 12"/>
          <p:cNvSpPr/>
          <p:nvPr>
            <p:custDataLst>
              <p:tags r:id="rId11"/>
            </p:custDataLst>
          </p:nvPr>
        </p:nvSpPr>
        <p:spPr>
          <a:xfrm flipV="1">
            <a:off x="2305533" y="5361230"/>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574" name="任意多边形 13"/>
          <p:cNvSpPr/>
          <p:nvPr>
            <p:custDataLst>
              <p:tags r:id="rId12"/>
            </p:custDataLst>
          </p:nvPr>
        </p:nvSpPr>
        <p:spPr>
          <a:xfrm flipH="1">
            <a:off x="8559143" y="5928314"/>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339" name=""/>
        <p:cNvGrpSpPr/>
        <p:nvPr/>
      </p:nvGrpSpPr>
      <p:grpSpPr>
        <a:xfrm>
          <a:off x="0" y="0"/>
          <a:ext cx="0" cy="0"/>
          <a:chOff x="0" y="0"/>
          <a:chExt cx="0" cy="0"/>
        </a:xfrm>
      </p:grpSpPr>
      <p:sp>
        <p:nvSpPr>
          <p:cNvPr id="1050612" name="标题 1"/>
          <p:cNvSpPr>
            <a:spLocks noGrp="1"/>
          </p:cNvSpPr>
          <p:nvPr>
            <p:ph type="title"/>
          </p:nvPr>
        </p:nvSpPr>
        <p:spPr/>
        <p:txBody>
          <a:bodyPr/>
          <a:p>
            <a:r>
              <a:rPr altLang="en-US" lang="zh-CN"/>
              <a:t>提升教师素质与能力水平</a:t>
            </a:r>
            <a:endParaRPr altLang="en-US" lang="zh-CN"/>
          </a:p>
        </p:txBody>
      </p:sp>
      <p:sp>
        <p:nvSpPr>
          <p:cNvPr id="1050614" name="正文"/>
          <p:cNvSpPr txBox="1"/>
          <p:nvPr>
            <p:custDataLst>
              <p:tags r:id="rId1"/>
            </p:custDataLst>
          </p:nvPr>
        </p:nvSpPr>
        <p:spPr>
          <a:xfrm>
            <a:off x="2383177" y="1364400"/>
            <a:ext cx="7425647" cy="981667"/>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提升教师素质与能力水平：加强教师培训，提高教师对人工智能技术的掌握和应用能力</a:t>
            </a:r>
            <a:endParaRPr altLang="en-US" dirty="0" sz="1200" lang="zh-CN" spc="150">
              <a:solidFill>
                <a:schemeClr val="tx1">
                  <a:lumMod val="65000"/>
                  <a:lumOff val="35000"/>
                </a:schemeClr>
              </a:solidFill>
              <a:latin typeface="+mn-ea"/>
              <a:sym typeface="+mn-ea"/>
            </a:endParaRPr>
          </a:p>
        </p:txBody>
      </p:sp>
      <p:sp>
        <p:nvSpPr>
          <p:cNvPr id="1050616" name="正文"/>
          <p:cNvSpPr txBox="1"/>
          <p:nvPr>
            <p:custDataLst>
              <p:tags r:id="rId2"/>
            </p:custDataLst>
          </p:nvPr>
        </p:nvSpPr>
        <p:spPr>
          <a:xfrm>
            <a:off x="2383177" y="2641578"/>
            <a:ext cx="7425647" cy="981667"/>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完善教育评价体系：将人工智能技术应用于教育评价中，建立科学、客观、全面的评价体系</a:t>
            </a:r>
            <a:endParaRPr altLang="en-US" dirty="0" sz="1200" lang="zh-CN" spc="150">
              <a:solidFill>
                <a:schemeClr val="tx1">
                  <a:lumMod val="65000"/>
                  <a:lumOff val="35000"/>
                </a:schemeClr>
              </a:solidFill>
              <a:latin typeface="+mn-ea"/>
              <a:sym typeface="+mn-ea"/>
            </a:endParaRPr>
          </a:p>
        </p:txBody>
      </p:sp>
      <p:sp>
        <p:nvSpPr>
          <p:cNvPr id="1050618" name="正文"/>
          <p:cNvSpPr txBox="1"/>
          <p:nvPr>
            <p:custDataLst>
              <p:tags r:id="rId3"/>
            </p:custDataLst>
          </p:nvPr>
        </p:nvSpPr>
        <p:spPr>
          <a:xfrm>
            <a:off x="2383177" y="3918755"/>
            <a:ext cx="7425647" cy="981667"/>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创新教学方式方法：利用人工智能技术，探索个性化、互动式、智能化的教学方式方法</a:t>
            </a:r>
            <a:endParaRPr altLang="en-US" dirty="0" sz="1200" lang="zh-CN" spc="150">
              <a:solidFill>
                <a:schemeClr val="tx1">
                  <a:lumMod val="65000"/>
                  <a:lumOff val="35000"/>
                </a:schemeClr>
              </a:solidFill>
              <a:latin typeface="+mn-ea"/>
              <a:sym typeface="+mn-ea"/>
            </a:endParaRPr>
          </a:p>
        </p:txBody>
      </p:sp>
      <p:sp>
        <p:nvSpPr>
          <p:cNvPr id="1050620" name="正文"/>
          <p:cNvSpPr txBox="1"/>
          <p:nvPr>
            <p:custDataLst>
              <p:tags r:id="rId4"/>
            </p:custDataLst>
          </p:nvPr>
        </p:nvSpPr>
        <p:spPr>
          <a:xfrm>
            <a:off x="2383177" y="5195933"/>
            <a:ext cx="7425647" cy="981667"/>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加强政策支持和资金投入：政府应加大对智慧教育的支持力度，为人工智能在教育领域的发展提供有力保障</a:t>
            </a:r>
            <a:endParaRPr altLang="en-US" dirty="0" sz="1200" lang="zh-CN" spc="150">
              <a:solidFill>
                <a:schemeClr val="tx1">
                  <a:lumMod val="65000"/>
                  <a:lumOff val="3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347" name=""/>
        <p:cNvGrpSpPr/>
        <p:nvPr/>
      </p:nvGrpSpPr>
      <p:grpSpPr>
        <a:xfrm>
          <a:off x="0" y="0"/>
          <a:ext cx="0" cy="0"/>
          <a:chOff x="0" y="0"/>
          <a:chExt cx="0" cy="0"/>
        </a:xfrm>
      </p:grpSpPr>
      <p:sp>
        <p:nvSpPr>
          <p:cNvPr id="1050658" name="标题 1"/>
          <p:cNvSpPr>
            <a:spLocks noGrp="1"/>
          </p:cNvSpPr>
          <p:nvPr>
            <p:ph type="title"/>
          </p:nvPr>
        </p:nvSpPr>
        <p:spPr/>
        <p:txBody>
          <a:bodyPr/>
          <a:p>
            <a:r>
              <a:rPr altLang="en-US" lang="zh-CN"/>
              <a:t>加强国际合作与交流</a:t>
            </a:r>
            <a:endParaRPr altLang="en-US" lang="zh-CN"/>
          </a:p>
        </p:txBody>
      </p:sp>
      <p:sp>
        <p:nvSpPr>
          <p:cNvPr id="1050660" name="矩形 3"/>
          <p:cNvSpPr/>
          <p:nvPr>
            <p:custDataLst>
              <p:tags r:id="rId1"/>
            </p:custDataLst>
          </p:nvPr>
        </p:nvSpPr>
        <p:spPr>
          <a:xfrm>
            <a:off x="1564041" y="1364400"/>
            <a:ext cx="9598208" cy="1055296"/>
          </a:xfrm>
          <a:prstGeom prst="rect"/>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662" name="矩形 13"/>
          <p:cNvSpPr/>
          <p:nvPr>
            <p:custDataLst>
              <p:tags r:id="rId2"/>
            </p:custDataLst>
          </p:nvPr>
        </p:nvSpPr>
        <p:spPr>
          <a:xfrm>
            <a:off x="1029812" y="1364400"/>
            <a:ext cx="260300" cy="1055296"/>
          </a:xfrm>
          <a:prstGeom prst="rect"/>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664" name="文本框 4"/>
          <p:cNvSpPr txBox="1"/>
          <p:nvPr>
            <p:custDataLst>
              <p:tags r:id="rId3"/>
            </p:custDataLst>
          </p:nvPr>
        </p:nvSpPr>
        <p:spPr>
          <a:xfrm>
            <a:off x="1838861" y="1455579"/>
            <a:ext cx="9183796" cy="872991"/>
          </a:xfrm>
          <a:prstGeom prst="rect"/>
          <a:noFill/>
        </p:spPr>
        <p:txBody>
          <a:bodyPr anchor="ctr" anchorCtr="0" bIns="45720" lIns="91440" rIns="91440" rtlCol="0" tIns="45720" vert="horz" wrap="square">
            <a:normAutofit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加强国际合作与交流：促进各国在人工智能教育领域的合作，共同研究、开发和推广人工智能教育应用，提高全球教育水平。</a:t>
            </a:r>
            <a:endParaRPr altLang="en-US" dirty="0" sz="2000" lang="zh-CN" spc="150">
              <a:solidFill>
                <a:schemeClr val="tx1">
                  <a:lumMod val="85000"/>
                  <a:lumOff val="15000"/>
                </a:schemeClr>
              </a:solidFill>
              <a:latin typeface="+mn-ea"/>
              <a:sym typeface="+mn-ea"/>
            </a:endParaRPr>
          </a:p>
        </p:txBody>
      </p:sp>
      <p:sp>
        <p:nvSpPr>
          <p:cNvPr id="1050666" name="矩形 39"/>
          <p:cNvSpPr/>
          <p:nvPr>
            <p:custDataLst>
              <p:tags r:id="rId4"/>
            </p:custDataLst>
          </p:nvPr>
        </p:nvSpPr>
        <p:spPr>
          <a:xfrm>
            <a:off x="1564041" y="2617142"/>
            <a:ext cx="9598208" cy="1055296"/>
          </a:xfrm>
          <a:prstGeom prst="rect"/>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668" name="矩形 5"/>
          <p:cNvSpPr/>
          <p:nvPr>
            <p:custDataLst>
              <p:tags r:id="rId5"/>
            </p:custDataLst>
          </p:nvPr>
        </p:nvSpPr>
        <p:spPr>
          <a:xfrm>
            <a:off x="1029812" y="2617142"/>
            <a:ext cx="260300" cy="1055296"/>
          </a:xfrm>
          <a:prstGeom prst="rect"/>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670" name="文本框 41"/>
          <p:cNvSpPr txBox="1"/>
          <p:nvPr>
            <p:custDataLst>
              <p:tags r:id="rId6"/>
            </p:custDataLst>
          </p:nvPr>
        </p:nvSpPr>
        <p:spPr>
          <a:xfrm>
            <a:off x="1838861" y="2708320"/>
            <a:ext cx="9183796" cy="872991"/>
          </a:xfrm>
          <a:prstGeom prst="rect"/>
          <a:noFill/>
        </p:spPr>
        <p:txBody>
          <a:bodyPr anchor="ctr" anchorCtr="0" bIns="45720" lIns="91440" rIns="91440" rtlCol="0" tIns="45720" vert="horz" wrap="square">
            <a:normAutofit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建立完善的政策法规：制定相关政策法规，规范人工智能在教育领域的应用，保护学生隐私和数据安全。</a:t>
            </a:r>
            <a:endParaRPr altLang="en-US" dirty="0" sz="2000" lang="zh-CN" spc="150">
              <a:solidFill>
                <a:schemeClr val="tx1">
                  <a:lumMod val="85000"/>
                  <a:lumOff val="15000"/>
                </a:schemeClr>
              </a:solidFill>
              <a:latin typeface="+mn-ea"/>
              <a:sym typeface="+mn-ea"/>
            </a:endParaRPr>
          </a:p>
        </p:txBody>
      </p:sp>
      <p:sp>
        <p:nvSpPr>
          <p:cNvPr id="1050672" name="矩形 12"/>
          <p:cNvSpPr/>
          <p:nvPr>
            <p:custDataLst>
              <p:tags r:id="rId7"/>
            </p:custDataLst>
          </p:nvPr>
        </p:nvSpPr>
        <p:spPr>
          <a:xfrm>
            <a:off x="1564041" y="3869884"/>
            <a:ext cx="9598208" cy="1055296"/>
          </a:xfrm>
          <a:prstGeom prst="rect"/>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674" name="矩形 17"/>
          <p:cNvSpPr/>
          <p:nvPr>
            <p:custDataLst>
              <p:tags r:id="rId8"/>
            </p:custDataLst>
          </p:nvPr>
        </p:nvSpPr>
        <p:spPr>
          <a:xfrm>
            <a:off x="1029812" y="3869884"/>
            <a:ext cx="260300" cy="1055296"/>
          </a:xfrm>
          <a:prstGeom prst="rect"/>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676" name="文本框 19"/>
          <p:cNvSpPr txBox="1"/>
          <p:nvPr>
            <p:custDataLst>
              <p:tags r:id="rId9"/>
            </p:custDataLst>
          </p:nvPr>
        </p:nvSpPr>
        <p:spPr>
          <a:xfrm>
            <a:off x="1838861" y="3961062"/>
            <a:ext cx="9183796" cy="872991"/>
          </a:xfrm>
          <a:prstGeom prst="rect"/>
          <a:noFill/>
        </p:spPr>
        <p:txBody>
          <a:bodyPr anchor="ctr" anchorCtr="0" bIns="45720" lIns="91440" rIns="91440" rtlCol="0" tIns="45720" vert="horz" wrap="square">
            <a:normAutofit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培养专业人才：加强人工智能教育领域的人才培养，提高教师的技术水平和应用能力，推动人工智能与教育深度融合。</a:t>
            </a:r>
            <a:endParaRPr altLang="en-US" dirty="0" sz="2000" lang="zh-CN" spc="150">
              <a:solidFill>
                <a:schemeClr val="tx1">
                  <a:lumMod val="85000"/>
                  <a:lumOff val="15000"/>
                </a:schemeClr>
              </a:solidFill>
              <a:latin typeface="+mn-ea"/>
              <a:sym typeface="+mn-ea"/>
            </a:endParaRPr>
          </a:p>
        </p:txBody>
      </p:sp>
      <p:sp>
        <p:nvSpPr>
          <p:cNvPr id="1050678" name="矩形 49"/>
          <p:cNvSpPr/>
          <p:nvPr>
            <p:custDataLst>
              <p:tags r:id="rId10"/>
            </p:custDataLst>
          </p:nvPr>
        </p:nvSpPr>
        <p:spPr>
          <a:xfrm>
            <a:off x="1564041" y="5121984"/>
            <a:ext cx="9598208" cy="1055296"/>
          </a:xfrm>
          <a:prstGeom prst="rect"/>
          <a:solidFill>
            <a:schemeClr val="accent4">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680" name="矩形 26"/>
          <p:cNvSpPr/>
          <p:nvPr>
            <p:custDataLst>
              <p:tags r:id="rId11"/>
            </p:custDataLst>
          </p:nvPr>
        </p:nvSpPr>
        <p:spPr>
          <a:xfrm>
            <a:off x="1029812" y="5121984"/>
            <a:ext cx="260300" cy="1055296"/>
          </a:xfrm>
          <a:prstGeom prst="rect"/>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682" name="文本框 27"/>
          <p:cNvSpPr txBox="1"/>
          <p:nvPr>
            <p:custDataLst>
              <p:tags r:id="rId12"/>
            </p:custDataLst>
          </p:nvPr>
        </p:nvSpPr>
        <p:spPr>
          <a:xfrm>
            <a:off x="1838861" y="5213162"/>
            <a:ext cx="9183796" cy="872991"/>
          </a:xfrm>
          <a:prstGeom prst="rect"/>
          <a:noFill/>
        </p:spPr>
        <p:txBody>
          <a:bodyPr anchor="ctr" anchorCtr="0" bIns="45720" lIns="91440" rIns="91440" rtlCol="0" tIns="45720" vert="horz" wrap="square">
            <a:normAutofit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探索新的教学模式：利用人工智能技术，探索新的教学模式，如个性化教学、虚拟现实教学等，提高教学效果和学生学习体验。</a:t>
            </a:r>
            <a:endParaRPr altLang="en-US" dirty="0" sz="2000" lang="zh-CN" spc="150">
              <a:solidFill>
                <a:schemeClr val="tx1">
                  <a:lumMod val="85000"/>
                  <a:lumOff val="1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355" name=""/>
        <p:cNvGrpSpPr/>
        <p:nvPr/>
      </p:nvGrpSpPr>
      <p:grpSpPr>
        <a:xfrm>
          <a:off x="0" y="0"/>
          <a:ext cx="0" cy="0"/>
          <a:chOff x="0" y="0"/>
          <a:chExt cx="0" cy="0"/>
        </a:xfrm>
      </p:grpSpPr>
      <p:sp>
        <p:nvSpPr>
          <p:cNvPr id="1050720" name="标题"/>
          <p:cNvSpPr>
            <a:spLocks noGrp="1"/>
          </p:cNvSpPr>
          <p:nvPr>
            <p:ph type="ctrTitle"/>
            <p:custDataLst>
              <p:tags r:id="rId1"/>
            </p:custDataLst>
          </p:nvPr>
        </p:nvSpPr>
        <p:spPr>
          <a:xfrm>
            <a:off x="556847" y="1878506"/>
            <a:ext cx="10515000" cy="1800000"/>
          </a:xfrm>
        </p:spPr>
        <p:txBody>
          <a:bodyPr/>
          <a:p>
            <a:r>
              <a:rPr altLang="zh-CN" dirty="0" lang="en-US">
                <a:solidFill>
                  <a:schemeClr val="lt1">
                    <a:lumMod val="100000"/>
                  </a:schemeClr>
                </a:solidFill>
              </a:rPr>
              <a:t>THANK YOU</a:t>
            </a:r>
            <a:endParaRPr altLang="en-US" dirty="0" lang="zh-CN">
              <a:solidFill>
                <a:schemeClr val="lt1">
                  <a:lumMod val="100000"/>
                </a:schemeClr>
              </a:solidFill>
            </a:endParaRPr>
          </a:p>
        </p:txBody>
      </p:sp>
      <p:sp>
        <p:nvSpPr>
          <p:cNvPr id="1050722" name="副标题"/>
          <p:cNvSpPr>
            <a:spLocks noGrp="1"/>
          </p:cNvSpPr>
          <p:nvPr>
            <p:ph type="subTitle" idx="1"/>
            <p:custDataLst>
              <p:tags r:id="rId2"/>
            </p:custDataLst>
          </p:nvPr>
        </p:nvSpPr>
        <p:spPr>
          <a:xfrm>
            <a:off x="556847" y="3822506"/>
            <a:ext cx="10515000" cy="972000"/>
          </a:xfrm>
        </p:spPr>
        <p:txBody>
          <a:bodyPr/>
          <a:p>
            <a:r>
              <a:rPr altLang="zh-CN" dirty="0" lang="en-US" err="1"/>
              <a:t>,a</a:t>
            </a:r>
            <a:r>
              <a:rPr altLang="zh-CN" dirty="0" lang="en-US"/>
              <a:t> click to unlimited possibilities</a:t>
            </a:r>
            <a:endParaRPr altLang="zh-CN" dirty="0" lang="en-US"/>
          </a:p>
        </p:txBody>
      </p:sp>
      <p:sp>
        <p:nvSpPr>
          <p:cNvPr id="1050724" name="年号"/>
          <p:cNvSpPr>
            <a:spLocks noGrp="1"/>
          </p:cNvSpPr>
          <p:nvPr>
            <p:ph type="body" sz="quarter" idx="17"/>
            <p:custDataLst>
              <p:tags r:id="rId3"/>
            </p:custDataLst>
          </p:nvPr>
        </p:nvSpPr>
        <p:spPr>
          <a:xfrm>
            <a:off x="1207998" y="4931031"/>
            <a:ext cx="2743200" cy="504000"/>
          </a:xfrm>
        </p:spPr>
        <p:txBody>
          <a:bodyPr/>
          <a:p>
            <a:r>
              <a:rPr altLang="en-US" lang="zh-CN">
                <a:solidFill>
                  <a:schemeClr val="lt1">
                    <a:lumMod val="100000"/>
                  </a:schemeClr>
                </a:solidFill>
              </a:rPr>
              <a:t>汇报人：</a:t>
            </a:r>
            <a:r>
              <a:rPr altLang="zh-CN" lang="en-US">
                <a:solidFill>
                  <a:schemeClr val="lt1">
                    <a:lumMod val="100000"/>
                  </a:schemeClr>
                </a:solidFill>
              </a:rPr>
              <a:t/>
            </a:r>
            <a:endParaRPr altLang="en-US" dirty="0" lang="zh-CN">
              <a:solidFill>
                <a:schemeClr val="lt1">
                  <a:lumMod val="100000"/>
                </a:schemeClr>
              </a:solidFill>
            </a:endParaRPr>
          </a:p>
        </p:txBody>
      </p:sp>
      <p:sp>
        <p:nvSpPr>
          <p:cNvPr id="1050726" name="公司名"/>
          <p:cNvSpPr>
            <a:spLocks noGrp="1"/>
          </p:cNvSpPr>
          <p:nvPr>
            <p:ph type="body" sz="quarter" idx="13"/>
            <p:custDataLst>
              <p:tags r:id="rId4"/>
            </p:custDataLst>
          </p:nvPr>
        </p:nvSpPr>
        <p:spPr>
          <a:xfrm>
            <a:off x="533399" y="468000"/>
            <a:ext cx="2743199" cy="504000"/>
          </a:xfrm>
        </p:spPr>
        <p:txBody>
          <a:bodyPr/>
          <a:p>
            <a:r>
              <a:rPr altLang="zh-CN" dirty="0" lang="en-US"/>
              <a:t>YOUR LOGO</a:t>
            </a:r>
            <a:endParaRPr altLang="en-US" dirty="0" lang="zh-CN"/>
          </a:p>
        </p:txBody>
      </p:sp>
    </p:spTree>
    <p:custDataLst>
      <p:tags r:id="rId5"/>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tags/tag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
  <p:tag name="KSO_WM_UNIT_LAYERLEVEL" val="1"/>
  <p:tag name="KSO_WM_TAG_VERSION" val="1.0"/>
  <p:tag name="KSO_WM_UNIT_TYPE" val="i"/>
  <p:tag name="KSO_WM_UNIT_INDEX" val="1"/>
</p:tagLst>
</file>

<file path=ppt/tags/tag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2"/>
  <p:tag name="KSO_WM_UNIT_LAYERLEVEL" val="1"/>
  <p:tag name="KSO_WM_TAG_VERSION" val="1.0"/>
  <p:tag name="KSO_WM_UNIT_TYPE" val="i"/>
  <p:tag name="KSO_WM_UNIT_INDEX" val="2"/>
</p:tagLst>
</file>

<file path=ppt/tags/tag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i*3"/>
  <p:tag name="KSO_WM_UNIT_LAYERLEVEL" val="1"/>
  <p:tag name="KSO_WM_TAG_VERSION" val="1.0"/>
  <p:tag name="KSO_WM_BEAUTIFY_FLAG" val="#wm#"/>
  <p:tag name="KSO_WM_UNIT_TYPE" val="i"/>
  <p:tag name="KSO_WM_UNIT_INDEX" val="3"/>
</p:tagLst>
</file>

<file path=ppt/tags/tag4.xml><?xml version="1.0" encoding="utf-8"?>
<p:tagLst xmlns:p="http://schemas.openxmlformats.org/presentationml/2006/main">
  <p:tag name="KSO_WM_UNIT_TEXT_FILL_FORE_SCHEMECOLOR_INDEX_BRIGHTNESS" val="0"/>
  <p:tag name="KSO_WM_UNIT_TEXT_FILL_FORE_SCHEMECOLOR_INDEX" val="2"/>
  <p:tag name="KSO_WM_UNIT_TEXT_FILL_TYPE" val="1"/>
  <p:tag name="KSO_WM_UNIT_FILL_FORE_SCHEMECOLOR_INDEX_BRIGHTNESS" val="0"/>
  <p:tag name="KSO_WM_UNIT_FILL_FORE_SCHEMECOLOR_INDEX" val="5"/>
  <p:tag name="KSO_WM_UNIT_FILL_TYPE" val="1"/>
  <p:tag name="KSO_WM_BEAUTIFY_FLAG" val="#wm#"/>
  <p:tag name="KSO_WM_UNIT_HIGHLIGHT" val="0"/>
  <p:tag name="KSO_WM_UNIT_COMPATIBLE" val="0"/>
  <p:tag name="KSO_WM_UNIT_DIAGRAM_ISNUMVISUAL" val="0"/>
  <p:tag name="KSO_WM_UNIT_DIAGRAM_ISREFERUNIT" val="0"/>
  <p:tag name="KSO_WM_UNIT_ID" val="_1*i*4"/>
  <p:tag name="KSO_WM_UNIT_LAYERLEVEL" val="1"/>
  <p:tag name="KSO_WM_TAG_VERSION" val="1.0"/>
  <p:tag name="KSO_WM_UNIT_TYPE" val="i"/>
  <p:tag name="KSO_WM_UNIT_INDEX" val="4"/>
</p:tagLst>
</file>

<file path=ppt/tags/tag5.xml><?xml version="1.0" encoding="utf-8"?>
<p:tagLst xmlns:p="http://schemas.openxmlformats.org/presentationml/2006/main">
  <p:tag name="KSO_WM_UNIT_TEXT_FILL_FORE_SCHEMECOLOR_INDEX_BRIGHTNESS" val="0"/>
  <p:tag name="KSO_WM_UNIT_TEXT_FILL_FORE_SCHEMECOLOR_INDEX" val="2"/>
  <p:tag name="KSO_WM_UNIT_TEXT_FILL_TYPE" val="1"/>
  <p:tag name="KSO_WM_UNIT_FILL_FORE_SCHEMECOLOR_INDEX_BRIGHTNESS" val="0"/>
  <p:tag name="KSO_WM_UNIT_FILL_FORE_SCHEMECOLOR_INDEX" val="5"/>
  <p:tag name="KSO_WM_UNIT_FILL_TYPE" val="1"/>
  <p:tag name="KSO_WM_BEAUTIFY_FLAG" val="#wm#"/>
  <p:tag name="KSO_WM_UNIT_HIGHLIGHT" val="0"/>
  <p:tag name="KSO_WM_UNIT_COMPATIBLE" val="0"/>
  <p:tag name="KSO_WM_UNIT_DIAGRAM_ISNUMVISUAL" val="0"/>
  <p:tag name="KSO_WM_UNIT_DIAGRAM_ISREFERUNIT" val="0"/>
  <p:tag name="KSO_WM_UNIT_ID" val="_1*i*5"/>
  <p:tag name="KSO_WM_UNIT_LAYERLEVEL" val="1"/>
  <p:tag name="KSO_WM_TAG_VERSION" val="1.0"/>
  <p:tag name="KSO_WM_UNIT_TYPE" val="i"/>
  <p:tag name="KSO_WM_UNIT_INDEX" val="5"/>
</p:tagLst>
</file>

<file path=ppt/tags/tag6.xml><?xml version="1.0" encoding="utf-8"?>
<p:tagLst xmlns:p="http://schemas.openxmlformats.org/presentationml/2006/main">
  <p:tag name="KSO_WM_UNIT_TEXT_FILL_FORE_SCHEMECOLOR_INDEX_BRIGHTNESS" val="0"/>
  <p:tag name="KSO_WM_UNIT_TEXT_FILL_FORE_SCHEMECOLOR_INDEX" val="2"/>
  <p:tag name="KSO_WM_UNIT_TEXT_FILL_TYPE" val="1"/>
  <p:tag name="KSO_WM_UNIT_FILL_FORE_SCHEMECOLOR_INDEX_BRIGHTNESS" val="0"/>
  <p:tag name="KSO_WM_UNIT_FILL_FORE_SCHEMECOLOR_INDEX" val="5"/>
  <p:tag name="KSO_WM_UNIT_FILL_TYPE" val="1"/>
  <p:tag name="KSO_WM_BEAUTIFY_FLAG" val="#wm#"/>
  <p:tag name="KSO_WM_UNIT_HIGHLIGHT" val="0"/>
  <p:tag name="KSO_WM_UNIT_COMPATIBLE" val="0"/>
  <p:tag name="KSO_WM_UNIT_DIAGRAM_ISNUMVISUAL" val="0"/>
  <p:tag name="KSO_WM_UNIT_DIAGRAM_ISREFERUNIT" val="0"/>
  <p:tag name="KSO_WM_UNIT_ID" val="_1*i*6"/>
  <p:tag name="KSO_WM_UNIT_LAYERLEVEL" val="1"/>
  <p:tag name="KSO_WM_TAG_VERSION" val="1.0"/>
  <p:tag name="KSO_WM_UNIT_TYPE" val="i"/>
  <p:tag name="KSO_WM_UNIT_INDEX" val="6"/>
</p:tagLst>
</file>

<file path=ppt/tags/tag7.xml><?xml version="1.0" encoding="utf-8"?>
<p:tagLst xmlns:p="http://schemas.openxmlformats.org/presentationml/2006/main">
  <p:tag name="KSO_WM_UNIT_TEXT_FILL_FORE_SCHEMECOLOR_INDEX_BRIGHTNESS" val="0"/>
  <p:tag name="KSO_WM_UNIT_TEXT_FILL_FORE_SCHEMECOLOR_INDEX" val="2"/>
  <p:tag name="KSO_WM_UNIT_TEXT_FILL_TYPE" val="1"/>
  <p:tag name="KSO_WM_UNIT_FILL_FORE_SCHEMECOLOR_INDEX_BRIGHTNESS" val="0"/>
  <p:tag name="KSO_WM_UNIT_FILL_FORE_SCHEMECOLOR_INDEX" val="5"/>
  <p:tag name="KSO_WM_UNIT_FILL_TYPE" val="1"/>
  <p:tag name="KSO_WM_BEAUTIFY_FLAG" val="#wm#"/>
  <p:tag name="KSO_WM_UNIT_HIGHLIGHT" val="0"/>
  <p:tag name="KSO_WM_UNIT_COMPATIBLE" val="0"/>
  <p:tag name="KSO_WM_UNIT_DIAGRAM_ISNUMVISUAL" val="0"/>
  <p:tag name="KSO_WM_UNIT_DIAGRAM_ISREFERUNIT" val="0"/>
  <p:tag name="KSO_WM_UNIT_ID" val="_1*i*7"/>
  <p:tag name="KSO_WM_UNIT_LAYERLEVEL" val="1"/>
  <p:tag name="KSO_WM_TAG_VERSION" val="1.0"/>
  <p:tag name="KSO_WM_UNIT_TYPE" val="i"/>
  <p:tag name="KSO_WM_UNIT_INDEX" val="7"/>
</p:tagLst>
</file>

<file path=ppt/tags/tag8.xml><?xml version="1.0" encoding="utf-8"?>
<p:tagLst xmlns:p="http://schemas.openxmlformats.org/presentationml/2006/main">
  <p:tag name="KSO_WM_UNIT_TEXT_FILL_FORE_SCHEMECOLOR_INDEX_BRIGHTNESS" val="0"/>
  <p:tag name="KSO_WM_UNIT_TEXT_FILL_FORE_SCHEMECOLOR_INDEX" val="2"/>
  <p:tag name="KSO_WM_UNIT_TEXT_FILL_TYPE" val="1"/>
  <p:tag name="KSO_WM_UNIT_FILL_FORE_SCHEMECOLOR_INDEX_BRIGHTNESS" val="0"/>
  <p:tag name="KSO_WM_UNIT_FILL_FORE_SCHEMECOLOR_INDEX" val="5"/>
  <p:tag name="KSO_WM_UNIT_FILL_TYPE" val="1"/>
  <p:tag name="KSO_WM_BEAUTIFY_FLAG" val="#wm#"/>
  <p:tag name="KSO_WM_UNIT_HIGHLIGHT" val="0"/>
  <p:tag name="KSO_WM_UNIT_COMPATIBLE" val="0"/>
  <p:tag name="KSO_WM_UNIT_DIAGRAM_ISNUMVISUAL" val="0"/>
  <p:tag name="KSO_WM_UNIT_DIAGRAM_ISREFERUNIT" val="0"/>
  <p:tag name="KSO_WM_UNIT_ID" val="_1*i*8"/>
  <p:tag name="KSO_WM_UNIT_LAYERLEVEL" val="1"/>
  <p:tag name="KSO_WM_TAG_VERSION" val="1.0"/>
  <p:tag name="KSO_WM_UNIT_TYPE" val="i"/>
  <p:tag name="KSO_WM_UNIT_INDEX" val="8"/>
</p:tagLst>
</file>

<file path=ppt/tags/tag9.xml><?xml version="1.0" encoding="utf-8"?>
<p:tagLst xmlns:p="http://schemas.openxmlformats.org/presentationml/2006/main">
  <p:tag name="KSO_WM_UNIT_TEXT_FILL_FORE_SCHEMECOLOR_INDEX_BRIGHTNESS" val="0"/>
  <p:tag name="KSO_WM_UNIT_TEXT_FILL_FORE_SCHEMECOLOR_INDEX" val="2"/>
  <p:tag name="KSO_WM_UNIT_TEXT_FILL_TYPE" val="1"/>
  <p:tag name="KSO_WM_UNIT_FILL_FORE_SCHEMECOLOR_INDEX_BRIGHTNESS" val="0"/>
  <p:tag name="KSO_WM_UNIT_FILL_FORE_SCHEMECOLOR_INDEX" val="5"/>
  <p:tag name="KSO_WM_UNIT_FILL_TYPE" val="1"/>
  <p:tag name="KSO_WM_BEAUTIFY_FLAG" val="#wm#"/>
  <p:tag name="KSO_WM_UNIT_HIGHLIGHT" val="0"/>
  <p:tag name="KSO_WM_UNIT_COMPATIBLE" val="0"/>
  <p:tag name="KSO_WM_UNIT_DIAGRAM_ISNUMVISUAL" val="0"/>
  <p:tag name="KSO_WM_UNIT_DIAGRAM_ISREFERUNIT" val="0"/>
  <p:tag name="KSO_WM_UNIT_ID" val="_1*i*9"/>
  <p:tag name="KSO_WM_UNIT_LAYERLEVEL" val="1"/>
  <p:tag name="KSO_WM_TAG_VERSION" val="1.0"/>
  <p:tag name="KSO_WM_UNIT_TYPE" val="i"/>
  <p:tag name="KSO_WM_UNIT_INDEX" val="9"/>
</p:tagLst>
</file>

<file path=ppt/tags/tag10.xml><?xml version="1.0" encoding="utf-8"?>
<p:tagLst xmlns:p="http://schemas.openxmlformats.org/presentationml/2006/main">
  <p:tag name="KSO_WM_UNIT_LINE_FORE_SCHEMECOLOR_INDEX_BRIGHTNESS" val="0"/>
  <p:tag name="KSO_WM_UNIT_LINE_FORE_SCHEMECOLOR_INDEX" val="5"/>
  <p:tag name="KSO_WM_UNIT_LINE_FILL_TYPE" val="2"/>
  <p:tag name="KSO_WM_BEAUTIFY_FLAG" val="#wm#"/>
  <p:tag name="KSO_WM_UNIT_HIGHLIGHT" val="0"/>
  <p:tag name="KSO_WM_UNIT_COMPATIBLE" val="0"/>
  <p:tag name="KSO_WM_UNIT_DIAGRAM_ISNUMVISUAL" val="0"/>
  <p:tag name="KSO_WM_UNIT_DIAGRAM_ISREFERUNIT" val="0"/>
  <p:tag name="KSO_WM_UNIT_ID" val="_1*i*10"/>
  <p:tag name="KSO_WM_UNIT_LAYERLEVEL" val="1"/>
  <p:tag name="KSO_WM_TAG_VERSION" val="1.0"/>
  <p:tag name="KSO_WM_UNIT_TYPE" val="i"/>
  <p:tag name="KSO_WM_UNIT_INDEX" val="10"/>
</p:tagLst>
</file>

<file path=ppt/tags/tag1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1"/>
  <p:tag name="KSO_WM_UNIT_LAYERLEVEL" val="1"/>
  <p:tag name="KSO_WM_TAG_VERSION" val="1.0"/>
  <p:tag name="KSO_WM_UNIT_TYPE" val="i"/>
  <p:tag name="KSO_WM_UNIT_INDEX" val="11"/>
</p:tagLst>
</file>

<file path=ppt/tags/tag1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2"/>
  <p:tag name="KSO_WM_UNIT_LAYERLEVEL" val="1"/>
  <p:tag name="KSO_WM_TAG_VERSION" val="1.0"/>
  <p:tag name="KSO_WM_UNIT_TYPE" val="i"/>
  <p:tag name="KSO_WM_UNIT_INDEX" val="12"/>
</p:tagLst>
</file>

<file path=ppt/tags/tag1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3"/>
  <p:tag name="KSO_WM_UNIT_LAYERLEVEL" val="1"/>
  <p:tag name="KSO_WM_TAG_VERSION" val="1.0"/>
  <p:tag name="KSO_WM_UNIT_TYPE" val="i"/>
  <p:tag name="KSO_WM_UNIT_INDEX" val="13"/>
</p:tagLst>
</file>

<file path=ppt/tags/tag1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4"/>
  <p:tag name="KSO_WM_UNIT_LAYERLEVEL" val="1"/>
  <p:tag name="KSO_WM_TAG_VERSION" val="1.0"/>
  <p:tag name="KSO_WM_UNIT_TYPE" val="i"/>
  <p:tag name="KSO_WM_UNIT_INDEX" val="14"/>
</p:tagLst>
</file>

<file path=ppt/tags/tag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30"/>
  <p:tag name="KSO_WM_UNIT_TYPE" val="a"/>
  <p:tag name="KSO_WM_UNIT_INDEX" val="1"/>
</p:tagLst>
</file>

<file path=ppt/tags/tag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b*1"/>
  <p:tag name="KSO_WM_UNIT_LAYERLEVEL" val="1"/>
  <p:tag name="KSO_WM_TAG_VERSION" val="1.0"/>
  <p:tag name="KSO_WM_BEAUTIFY_FLAG" val="#wm#"/>
  <p:tag name="KSO_WM_UNIT_ISCONTENTSTITLE" val="0"/>
  <p:tag name="KSO_WM_UNIT_ISNUMDGMTITLE" val="0"/>
  <p:tag name="KSO_WM_UNIT_PRESET_TEXT" val="单击此处编辑母版副标题样式"/>
  <p:tag name="KSO_WM_UNIT_NOCLEAR" val="0"/>
  <p:tag name="KSO_WM_UNIT_VALUE" val="80"/>
  <p:tag name="KSO_WM_UNIT_TYPE" val="b"/>
  <p:tag name="KSO_WM_UNIT_INDEX" val="1"/>
</p:tagLst>
</file>

<file path=ppt/tags/tag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f*2"/>
  <p:tag name="KSO_WM_UNIT_LAYERLEVEL" val="1"/>
  <p:tag name="KSO_WM_TAG_VERSION" val="1.0"/>
  <p:tag name="KSO_WM_BEAUTIFY_FLAG" val="#wm#"/>
  <p:tag name="KSO_WM_UNIT_PRESET_TEXT" val="公司名占位符"/>
  <p:tag name="KSO_WM_UNIT_NOCLEAR" val="0"/>
  <p:tag name="KSO_WM_UNIT_VALUE" val="90"/>
  <p:tag name="KSO_WM_UNIT_TYPE" val="f"/>
  <p:tag name="KSO_WM_UNIT_INDEX" val="2"/>
  <p:tag name="KSO_WM_UNIT_SUBTYPE" val="g"/>
</p:tagLst>
</file>

<file path=ppt/tags/tag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f*4"/>
  <p:tag name="KSO_WM_UNIT_LAYERLEVEL" val="1"/>
  <p:tag name="KSO_WM_TAG_VERSION" val="1.0"/>
  <p:tag name="KSO_WM_BEAUTIFY_FLAG" val="#wm#"/>
  <p:tag name="KSO_WM_UNIT_SUBTYPE" val="b"/>
  <p:tag name="KSO_WM_UNIT_PRESET_TEXT" val="署名占位符"/>
  <p:tag name="KSO_WM_UNIT_NOCLEAR" val="0"/>
  <p:tag name="KSO_WM_UNIT_VALUE" val="8"/>
  <p:tag name="KSO_WM_UNIT_TYPE" val="f"/>
  <p:tag name="KSO_WM_UNIT_INDEX" val="4"/>
</p:tagLst>
</file>

<file path=ppt/tags/tag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f*1"/>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VALUE" val="350"/>
  <p:tag name="KSO_WM_UNIT_TYPE" val="f"/>
  <p:tag name="KSO_WM_UNIT_INDEX" val="1"/>
</p:tagLst>
</file>

<file path=ppt/tags/tag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2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1"/>
  <p:tag name="KSO_WM_UNIT_LAYERLEVEL" val="1"/>
  <p:tag name="KSO_WM_TAG_VERSION" val="1.0"/>
  <p:tag name="KSO_WM_UNIT_TYPE" val="i"/>
  <p:tag name="KSO_WM_UNIT_INDEX" val="1"/>
</p:tagLst>
</file>

<file path=ppt/tags/tag2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2"/>
  <p:tag name="KSO_WM_UNIT_LAYERLEVEL" val="1"/>
  <p:tag name="KSO_WM_TAG_VERSION" val="1.0"/>
  <p:tag name="KSO_WM_UNIT_TYPE" val="i"/>
  <p:tag name="KSO_WM_UNIT_INDEX" val="2"/>
</p:tagLst>
</file>

<file path=ppt/tags/tag2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3"/>
  <p:tag name="KSO_WM_UNIT_LAYERLEVEL" val="1"/>
  <p:tag name="KSO_WM_TAG_VERSION" val="1.0"/>
  <p:tag name="KSO_WM_UNIT_TYPE" val="i"/>
  <p:tag name="KSO_WM_UNIT_INDEX" val="3"/>
</p:tagLst>
</file>

<file path=ppt/tags/tag3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4"/>
  <p:tag name="KSO_WM_UNIT_LAYERLEVEL" val="1"/>
  <p:tag name="KSO_WM_TAG_VERSION" val="1.0"/>
  <p:tag name="KSO_WM_UNIT_TYPE" val="i"/>
  <p:tag name="KSO_WM_UNIT_INDEX" val="4"/>
</p:tagLst>
</file>

<file path=ppt/tags/tag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a*1"/>
  <p:tag name="KSO_WM_UNIT_LAYERLEVEL" val="1"/>
  <p:tag name="KSO_WM_TAG_VERSION" val="1.0"/>
  <p:tag name="KSO_WM_BEAUTIFY_FLAG" val="#wm#"/>
  <p:tag name="KSO_WM_UNIT_ISCONTENTSTITLE" val="1"/>
  <p:tag name="KSO_WM_UNIT_ISNUMDGMTITLE" val="0"/>
  <p:tag name="KSO_WM_UNIT_PRESET_TEXT" val="标题"/>
  <p:tag name="KSO_WM_UNIT_NOCLEAR" val="0"/>
  <p:tag name="KSO_WM_UNIT_VALUE" val="3"/>
  <p:tag name="KSO_WM_UNIT_TYPE" val="a"/>
  <p:tag name="KSO_WM_UNIT_INDEX" val="1"/>
</p:tagLst>
</file>

<file path=ppt/tags/tag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b*1"/>
  <p:tag name="KSO_WM_UNIT_LAYERLEVEL" val="1"/>
  <p:tag name="KSO_WM_TAG_VERSION" val="1.0"/>
  <p:tag name="KSO_WM_BEAUTIFY_FLAG" val="#wm#"/>
  <p:tag name="KSO_WM_UNIT_ISCONTENTSTITLE" val="0"/>
  <p:tag name="KSO_WM_UNIT_ISNUMDGMTITLE" val="0"/>
  <p:tag name="KSO_WM_UNIT_PRESET_TEXT" val="副标题"/>
  <p:tag name="KSO_WM_UNIT_NOCLEAR" val="0"/>
  <p:tag name="KSO_WM_UNIT_VALUE" val="10"/>
  <p:tag name="KSO_WM_UNIT_TYPE" val="b"/>
  <p:tag name="KSO_WM_UNIT_INDEX" val="1"/>
</p:tagLst>
</file>

<file path=ppt/tags/tag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3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
  <p:tag name="KSO_WM_UNIT_LAYERLEVEL" val="1"/>
  <p:tag name="KSO_WM_TAG_VERSION" val="1.0"/>
  <p:tag name="KSO_WM_UNIT_TYPE" val="i"/>
  <p:tag name="KSO_WM_UNIT_INDEX" val="1"/>
</p:tagLst>
</file>

<file path=ppt/tags/tag3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2"/>
  <p:tag name="KSO_WM_UNIT_LAYERLEVEL" val="1"/>
  <p:tag name="KSO_WM_TAG_VERSION" val="1.0"/>
  <p:tag name="KSO_WM_UNIT_TYPE" val="i"/>
  <p:tag name="KSO_WM_UNIT_INDEX" val="2"/>
</p:tagLst>
</file>

<file path=ppt/tags/tag3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3"/>
  <p:tag name="KSO_WM_UNIT_LAYERLEVEL" val="1"/>
  <p:tag name="KSO_WM_TAG_VERSION" val="1.0"/>
  <p:tag name="KSO_WM_UNIT_TYPE" val="i"/>
  <p:tag name="KSO_WM_UNIT_INDEX" val="3"/>
</p:tagLst>
</file>

<file path=ppt/tags/tag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14"/>
  <p:tag name="KSO_WM_UNIT_TYPE" val="a"/>
  <p:tag name="KSO_WM_UNIT_INDEX" val="1"/>
</p:tagLst>
</file>

<file path=ppt/tags/tag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43.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_4*e*1"/>
  <p:tag name="KSO_WM_UNIT_LAYERLEVEL" val="1"/>
  <p:tag name="KSO_WM_TAG_VERSION" val="1.0"/>
  <p:tag name="KSO_WM_BEAUTIFY_FLAG" val="#wm#"/>
  <p:tag name="KSO_WM_UNIT_PRESET_TEXT" val="节编号"/>
  <p:tag name="KSO_WM_UNIT_NOCLEAR" val="0"/>
  <p:tag name="KSO_WM_UNIT_VALUE" val="13"/>
  <p:tag name="KSO_WM_UNIT_TYPE" val="e"/>
  <p:tag name="KSO_WM_UNIT_INDEX" val="1"/>
</p:tagLst>
</file>

<file path=ppt/tags/tag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f*1"/>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VALUE" val="160"/>
  <p:tag name="KSO_WM_UNIT_TYPE" val="f"/>
  <p:tag name="KSO_WM_UNIT_INDEX" val="1"/>
</p:tagLst>
</file>

<file path=ppt/tags/tag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f*2"/>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VALUE" val="160"/>
  <p:tag name="KSO_WM_UNIT_TYPE" val="f"/>
  <p:tag name="KSO_WM_UNIT_INDEX" val="2"/>
</p:tagLst>
</file>

<file path=ppt/tags/tag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h_a*1_1"/>
  <p:tag name="KSO_WM_UNIT_LAYERLEVEL" val="1_1"/>
  <p:tag name="KSO_WM_TAG_VERSION" val="1.0"/>
  <p:tag name="KSO_WM_BEAUTIFY_FLAG" val="#wm#"/>
  <p:tag name="KSO_WM_UNIT_PRESET_TEXT" val="单击此处编辑母版文本样式"/>
  <p:tag name="KSO_WM_UNIT_NOCLEAR" val="0"/>
  <p:tag name="KSO_WM_UNIT_TYPE" val="h_a"/>
  <p:tag name="KSO_WM_UNIT_INDEX" val="1_1"/>
  <p:tag name="KSO_WM_UNIT_ISCONTENTSTITLE" val="0"/>
  <p:tag name="KSO_WM_UNIT_ISNUMDGMTITLE" val="0"/>
  <p:tag name="KSO_WM_UNIT_VALUE" val="19"/>
</p:tagLst>
</file>

<file path=ppt/tags/tag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h_f*1_1"/>
  <p:tag name="KSO_WM_UNIT_LAYERLEVEL" val="1_1"/>
  <p:tag name="KSO_WM_TAG_VERSION" val="1.0"/>
  <p:tag name="KSO_WM_BEAUTIFY_FLAG" val="#wm#"/>
  <p:tag name="KSO_WM_UNIT_SUBTYPE" val="a"/>
  <p:tag name="KSO_WM_UNIT_PRESET_TEXT" val="单击此处编辑母版文本样式 二级 三级 四级 五级"/>
  <p:tag name="KSO_WM_UNIT_NOCLEAR" val="0"/>
  <p:tag name="KSO_WM_UNIT_VALUE" val="128"/>
  <p:tag name="KSO_WM_UNIT_TYPE" val="h_f"/>
  <p:tag name="KSO_WM_UNIT_INDEX" val="1_1"/>
</p:tagLst>
</file>

<file path=ppt/tags/tag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h_a*2_1"/>
  <p:tag name="KSO_WM_UNIT_LAYERLEVEL" val="1_1"/>
  <p:tag name="KSO_WM_TAG_VERSION" val="1.0"/>
  <p:tag name="KSO_WM_BEAUTIFY_FLAG" val="#wm#"/>
  <p:tag name="KSO_WM_UNIT_PRESET_TEXT" val="单击此处编辑母版文本样式"/>
  <p:tag name="KSO_WM_UNIT_NOCLEAR" val="0"/>
  <p:tag name="KSO_WM_UNIT_TYPE" val="h_a"/>
  <p:tag name="KSO_WM_UNIT_INDEX" val="2_1"/>
  <p:tag name="KSO_WM_UNIT_ISCONTENTSTITLE" val="0"/>
  <p:tag name="KSO_WM_UNIT_ISNUMDGMTITLE" val="0"/>
  <p:tag name="KSO_WM_UNIT_VALUE" val="19"/>
</p:tagLst>
</file>

<file path=ppt/tags/tag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h_f*2_1"/>
  <p:tag name="KSO_WM_UNIT_LAYERLEVEL" val="1_1"/>
  <p:tag name="KSO_WM_TAG_VERSION" val="1.0"/>
  <p:tag name="KSO_WM_BEAUTIFY_FLAG" val="#wm#"/>
  <p:tag name="KSO_WM_UNIT_SUBTYPE" val="a"/>
  <p:tag name="KSO_WM_UNIT_PRESET_TEXT" val="单击此处编辑母版文本样式 二级 三级 四级 五级"/>
  <p:tag name="KSO_WM_UNIT_NOCLEAR" val="0"/>
  <p:tag name="KSO_WM_UNIT_VALUE" val="128"/>
  <p:tag name="KSO_WM_UNIT_TYPE" val="h_f"/>
  <p:tag name="KSO_WM_UNIT_INDEX" val="2_1"/>
</p:tagLst>
</file>

<file path=ppt/tags/tag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6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1"/>
  <p:tag name="KSO_WM_UNIT_LAYERLEVEL" val="1"/>
  <p:tag name="KSO_WM_TAG_VERSION" val="1.0"/>
  <p:tag name="KSO_WM_UNIT_TYPE" val="i"/>
  <p:tag name="KSO_WM_UNIT_INDEX" val="1"/>
</p:tagLst>
</file>

<file path=ppt/tags/tag6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1"/>
  <p:tag name="KSO_WM_UNIT_LAYERLEVEL" val="1"/>
  <p:tag name="KSO_WM_TAG_VERSION" val="1.0"/>
  <p:tag name="KSO_WM_UNIT_TYPE" val="i"/>
  <p:tag name="KSO_WM_UNIT_INDEX" val="1"/>
</p:tagLst>
</file>

<file path=ppt/tags/tag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f*1"/>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VALUE" val="396"/>
  <p:tag name="KSO_WM_UNIT_TYPE" val="f"/>
  <p:tag name="KSO_WM_UNIT_INDEX" val="1"/>
</p:tagLst>
</file>

<file path=ppt/tags/tag6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6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7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7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7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b*1"/>
  <p:tag name="KSO_WM_UNIT_LAYERLEVEL" val="1"/>
  <p:tag name="KSO_WM_TAG_VERSION" val="1.0"/>
  <p:tag name="KSO_WM_BEAUTIFY_FLAG" val="#wm#"/>
  <p:tag name="KSO_WM_UNIT_ISCONTENTSTITLE" val="0"/>
  <p:tag name="KSO_WM_UNIT_ISNUMDGMTITLE" val="0"/>
  <p:tag name="KSO_WM_UNIT_PRESET_TEXT" val="单击此处编辑母版副标题样式"/>
  <p:tag name="KSO_WM_UNIT_NOCLEAR" val="0"/>
  <p:tag name="KSO_WM_UNIT_VALUE" val="40"/>
  <p:tag name="KSO_WM_UNIT_TYPE" val="b"/>
  <p:tag name="KSO_WM_UNIT_INDEX" val="1"/>
</p:tagLst>
</file>

<file path=ppt/tags/tag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7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1"/>
  <p:tag name="KSO_WM_UNIT_LAYERLEVEL" val="1"/>
  <p:tag name="KSO_WM_TAG_VERSION" val="1.0"/>
  <p:tag name="KSO_WM_UNIT_TYPE" val="i"/>
  <p:tag name="KSO_WM_UNIT_INDEX" val="1"/>
</p:tagLst>
</file>

<file path=ppt/tags/tag7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2"/>
  <p:tag name="KSO_WM_UNIT_LAYERLEVEL" val="1"/>
  <p:tag name="KSO_WM_TAG_VERSION" val="1.0"/>
  <p:tag name="KSO_WM_UNIT_TYPE" val="i"/>
  <p:tag name="KSO_WM_UNIT_INDEX" val="2"/>
</p:tagLst>
</file>

<file path=ppt/tags/tag7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3"/>
  <p:tag name="KSO_WM_UNIT_LAYERLEVEL" val="1"/>
  <p:tag name="KSO_WM_TAG_VERSION" val="1.0"/>
  <p:tag name="KSO_WM_UNIT_TYPE" val="i"/>
  <p:tag name="KSO_WM_UNIT_INDEX" val="3"/>
</p:tagLst>
</file>

<file path=ppt/tags/tag7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4"/>
  <p:tag name="KSO_WM_UNIT_LAYERLEVEL" val="1"/>
  <p:tag name="KSO_WM_TAG_VERSION" val="1.0"/>
  <p:tag name="KSO_WM_UNIT_TYPE" val="i"/>
  <p:tag name="KSO_WM_UNIT_INDEX" val="4"/>
</p:tagLst>
</file>

<file path=ppt/tags/tag8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5"/>
  <p:tag name="KSO_WM_UNIT_LAYERLEVEL" val="1"/>
  <p:tag name="KSO_WM_TAG_VERSION" val="1.0"/>
  <p:tag name="KSO_WM_UNIT_TYPE" val="i"/>
  <p:tag name="KSO_WM_UNIT_INDEX" val="5"/>
</p:tagLst>
</file>

<file path=ppt/tags/tag8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6"/>
  <p:tag name="KSO_WM_UNIT_LAYERLEVEL" val="1"/>
  <p:tag name="KSO_WM_TAG_VERSION" val="1.0"/>
  <p:tag name="KSO_WM_UNIT_TYPE" val="i"/>
  <p:tag name="KSO_WM_UNIT_INDEX" val="6"/>
</p:tagLst>
</file>

<file path=ppt/tags/tag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30"/>
  <p:tag name="KSO_WM_UNIT_TYPE" val="a"/>
  <p:tag name="KSO_WM_UNIT_INDEX" val="1"/>
</p:tagLst>
</file>

<file path=ppt/tags/tag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b*1"/>
  <p:tag name="KSO_WM_UNIT_LAYERLEVEL" val="1"/>
  <p:tag name="KSO_WM_TAG_VERSION" val="1.0"/>
  <p:tag name="KSO_WM_BEAUTIFY_FLAG" val="#wm#"/>
  <p:tag name="KSO_WM_UNIT_ISCONTENTSTITLE" val="0"/>
  <p:tag name="KSO_WM_UNIT_ISNUMDGMTITLE" val="0"/>
  <p:tag name="KSO_WM_UNIT_PRESET_TEXT" val="单击此处编辑母版副标题样式"/>
  <p:tag name="KSO_WM_UNIT_NOCLEAR" val="0"/>
  <p:tag name="KSO_WM_UNIT_VALUE" val="80"/>
  <p:tag name="KSO_WM_UNIT_TYPE" val="b"/>
  <p:tag name="KSO_WM_UNIT_INDEX" val="1"/>
</p:tagLst>
</file>

<file path=ppt/tags/tag8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 name="KSO_WM_UNIT_NOCLEAR" val="0"/>
</p:tagLst>
</file>

<file path=ppt/tags/tag8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8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8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f*4"/>
  <p:tag name="KSO_WM_UNIT_LAYERLEVEL" val="1"/>
  <p:tag name="KSO_WM_TAG_VERSION" val="1.0"/>
  <p:tag name="KSO_WM_BEAUTIFY_FLAG" val="#wm#"/>
  <p:tag name="KSO_WM_UNIT_SUBTYPE" val="b"/>
  <p:tag name="KSO_WM_UNIT_PRESET_TEXT" val="署名占位符"/>
  <p:tag name="KSO_WM_UNIT_NOCLEAR" val="0"/>
  <p:tag name="KSO_WM_UNIT_VALUE" val="8"/>
  <p:tag name="KSO_WM_UNIT_TYPE" val="f"/>
  <p:tag name="KSO_WM_UNIT_INDEX" val="4"/>
</p:tagLst>
</file>

<file path=ppt/tags/tag8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f*3"/>
  <p:tag name="KSO_WM_UNIT_LAYERLEVEL" val="1"/>
  <p:tag name="KSO_WM_TAG_VERSION" val="1.0"/>
  <p:tag name="KSO_WM_BEAUTIFY_FLAG" val="#wm#"/>
  <p:tag name="KSO_WM_UNIT_PRESET_TEXT" val="公司名占位符"/>
  <p:tag name="KSO_WM_UNIT_NOCLEAR" val="0"/>
  <p:tag name="KSO_WM_UNIT_VALUE" val="90"/>
  <p:tag name="KSO_WM_UNIT_TYPE" val="f"/>
  <p:tag name="KSO_WM_UNIT_INDEX" val="3"/>
  <p:tag name="KSO_WM_UNIT_SUBTYPE" val="g"/>
</p:tagLst>
</file>

<file path=ppt/tags/tag8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4"/>
  <p:tag name="KSO_WM_UNIT_ID" val="_11*i*14"/>
  <p:tag name="KSO_WM_UNIT_LAYERLEVEL" val="1"/>
  <p:tag name="KSO_WM_TAG_VERSION" val="1.0"/>
  <p:tag name="KSO_WM_BEAUTIFY_FLAG" val="#wm#"/>
</p:tagLst>
</file>

<file path=ppt/tags/tag90.xml><?xml version="1.0" encoding="utf-8"?>
<p:tagLst xmlns:p="http://schemas.openxmlformats.org/presentationml/2006/main">
  <p:tag name="KSO_WM_UNIT_TEXT_FILL_FORE_SCHEMECOLOR_INDEX_BRIGHTNESS" val="0"/>
  <p:tag name="KSO_WM_UNIT_TEXT_FILL_FORE_SCHEMECOLOR_INDEX" val="2"/>
  <p:tag name="KSO_WM_UNIT_TEXT_FILL_TYPE" val="1"/>
  <p:tag name="KSO_WM_UNIT_FILL_FORE_SCHEMECOLOR_INDEX_BRIGHTNESS" val="0"/>
  <p:tag name="KSO_WM_UNIT_FILL_FORE_SCHEMECOLOR_INDEX" val="5"/>
  <p:tag name="KSO_WM_UNIT_FILL_TYPE" val="1"/>
  <p:tag name="KSO_WM_BEAUTIFY_FLAG" val="#wm#"/>
  <p:tag name="KSO_WM_UNIT_HIGHLIGHT" val="0"/>
  <p:tag name="KSO_WM_UNIT_COMPATIBLE" val="0"/>
  <p:tag name="KSO_WM_UNIT_DIAGRAM_ISNUMVISUAL" val="0"/>
  <p:tag name="KSO_WM_UNIT_DIAGRAM_ISREFERUNIT" val="0"/>
  <p:tag name="KSO_WM_UNIT_ID" val="_11*i*8"/>
  <p:tag name="KSO_WM_UNIT_LAYERLEVEL" val="1"/>
  <p:tag name="KSO_WM_TAG_VERSION" val="1.0"/>
  <p:tag name="KSO_WM_UNIT_TYPE" val="i"/>
  <p:tag name="KSO_WM_UNIT_INDEX" val="8"/>
</p:tagLst>
</file>

<file path=ppt/tags/tag91.xml><?xml version="1.0" encoding="utf-8"?>
<p:tagLst xmlns:p="http://schemas.openxmlformats.org/presentationml/2006/main">
  <p:tag name="KSO_WM_UNIT_TEXT_FILL_FORE_SCHEMECOLOR_INDEX_BRIGHTNESS" val="0"/>
  <p:tag name="KSO_WM_UNIT_TEXT_FILL_FORE_SCHEMECOLOR_INDEX" val="2"/>
  <p:tag name="KSO_WM_UNIT_TEXT_FILL_TYPE" val="1"/>
  <p:tag name="KSO_WM_UNIT_FILL_FORE_SCHEMECOLOR_INDEX_BRIGHTNESS" val="0"/>
  <p:tag name="KSO_WM_UNIT_FILL_FORE_SCHEMECOLOR_INDEX" val="5"/>
  <p:tag name="KSO_WM_UNIT_FILL_TYPE" val="1"/>
  <p:tag name="KSO_WM_BEAUTIFY_FLAG" val="#wm#"/>
  <p:tag name="KSO_WM_UNIT_HIGHLIGHT" val="0"/>
  <p:tag name="KSO_WM_UNIT_COMPATIBLE" val="0"/>
  <p:tag name="KSO_WM_UNIT_DIAGRAM_ISNUMVISUAL" val="0"/>
  <p:tag name="KSO_WM_UNIT_DIAGRAM_ISREFERUNIT" val="0"/>
  <p:tag name="KSO_WM_UNIT_ID" val="_11*i*9"/>
  <p:tag name="KSO_WM_UNIT_LAYERLEVEL" val="1"/>
  <p:tag name="KSO_WM_TAG_VERSION" val="1.0"/>
  <p:tag name="KSO_WM_UNIT_TYPE" val="i"/>
  <p:tag name="KSO_WM_UNIT_INDEX" val="9"/>
</p:tagLst>
</file>

<file path=ppt/tags/tag92.xml><?xml version="1.0" encoding="utf-8"?>
<p:tagLst xmlns:p="http://schemas.openxmlformats.org/presentationml/2006/main">
  <p:tag name="KSO_WM_UNIT_TEXT_FILL_FORE_SCHEMECOLOR_INDEX_BRIGHTNESS" val="0"/>
  <p:tag name="KSO_WM_UNIT_TEXT_FILL_FORE_SCHEMECOLOR_INDEX" val="2"/>
  <p:tag name="KSO_WM_UNIT_TEXT_FILL_TYPE" val="1"/>
  <p:tag name="KSO_WM_UNIT_FILL_FORE_SCHEMECOLOR_INDEX_BRIGHTNESS" val="0"/>
  <p:tag name="KSO_WM_UNIT_FILL_FORE_SCHEMECOLOR_INDEX" val="5"/>
  <p:tag name="KSO_WM_UNIT_FILL_TYPE" val="1"/>
  <p:tag name="KSO_WM_BEAUTIFY_FLAG" val="#wm#"/>
  <p:tag name="KSO_WM_UNIT_HIGHLIGHT" val="0"/>
  <p:tag name="KSO_WM_UNIT_COMPATIBLE" val="0"/>
  <p:tag name="KSO_WM_UNIT_DIAGRAM_ISNUMVISUAL" val="0"/>
  <p:tag name="KSO_WM_UNIT_DIAGRAM_ISREFERUNIT" val="0"/>
  <p:tag name="KSO_WM_UNIT_ID" val="_11*i*10"/>
  <p:tag name="KSO_WM_UNIT_LAYERLEVEL" val="1"/>
  <p:tag name="KSO_WM_TAG_VERSION" val="1.0"/>
  <p:tag name="KSO_WM_UNIT_TYPE" val="i"/>
  <p:tag name="KSO_WM_UNIT_INDEX" val="10"/>
</p:tagLst>
</file>

<file path=ppt/tags/tag93.xml><?xml version="1.0" encoding="utf-8"?>
<p:tagLst xmlns:p="http://schemas.openxmlformats.org/presentationml/2006/main">
  <p:tag name="KSO_WM_UNIT_TEXT_FILL_FORE_SCHEMECOLOR_INDEX_BRIGHTNESS" val="0"/>
  <p:tag name="KSO_WM_UNIT_TEXT_FILL_FORE_SCHEMECOLOR_INDEX" val="2"/>
  <p:tag name="KSO_WM_UNIT_TEXT_FILL_TYPE" val="1"/>
  <p:tag name="KSO_WM_UNIT_FILL_FORE_SCHEMECOLOR_INDEX_BRIGHTNESS" val="0"/>
  <p:tag name="KSO_WM_UNIT_FILL_FORE_SCHEMECOLOR_INDEX" val="5"/>
  <p:tag name="KSO_WM_UNIT_FILL_TYPE" val="1"/>
  <p:tag name="KSO_WM_BEAUTIFY_FLAG" val="#wm#"/>
  <p:tag name="KSO_WM_UNIT_HIGHLIGHT" val="0"/>
  <p:tag name="KSO_WM_UNIT_COMPATIBLE" val="0"/>
  <p:tag name="KSO_WM_UNIT_DIAGRAM_ISNUMVISUAL" val="0"/>
  <p:tag name="KSO_WM_UNIT_DIAGRAM_ISREFERUNIT" val="0"/>
  <p:tag name="KSO_WM_UNIT_ID" val="_11*i*11"/>
  <p:tag name="KSO_WM_UNIT_LAYERLEVEL" val="1"/>
  <p:tag name="KSO_WM_TAG_VERSION" val="1.0"/>
  <p:tag name="KSO_WM_UNIT_TYPE" val="i"/>
  <p:tag name="KSO_WM_UNIT_INDEX" val="11"/>
</p:tagLst>
</file>

<file path=ppt/tags/tag94.xml><?xml version="1.0" encoding="utf-8"?>
<p:tagLst xmlns:p="http://schemas.openxmlformats.org/presentationml/2006/main">
  <p:tag name="KSO_WM_UNIT_TEXT_FILL_FORE_SCHEMECOLOR_INDEX_BRIGHTNESS" val="0"/>
  <p:tag name="KSO_WM_UNIT_TEXT_FILL_FORE_SCHEMECOLOR_INDEX" val="2"/>
  <p:tag name="KSO_WM_UNIT_TEXT_FILL_TYPE" val="1"/>
  <p:tag name="KSO_WM_UNIT_FILL_FORE_SCHEMECOLOR_INDEX_BRIGHTNESS" val="0"/>
  <p:tag name="KSO_WM_UNIT_FILL_FORE_SCHEMECOLOR_INDEX" val="5"/>
  <p:tag name="KSO_WM_UNIT_FILL_TYPE" val="1"/>
  <p:tag name="KSO_WM_BEAUTIFY_FLAG" val="#wm#"/>
  <p:tag name="KSO_WM_UNIT_HIGHLIGHT" val="0"/>
  <p:tag name="KSO_WM_UNIT_COMPATIBLE" val="0"/>
  <p:tag name="KSO_WM_UNIT_DIAGRAM_ISNUMVISUAL" val="0"/>
  <p:tag name="KSO_WM_UNIT_DIAGRAM_ISREFERUNIT" val="0"/>
  <p:tag name="KSO_WM_UNIT_ID" val="_11*i*12"/>
  <p:tag name="KSO_WM_UNIT_LAYERLEVEL" val="1"/>
  <p:tag name="KSO_WM_TAG_VERSION" val="1.0"/>
  <p:tag name="KSO_WM_UNIT_TYPE" val="i"/>
  <p:tag name="KSO_WM_UNIT_INDEX" val="12"/>
</p:tagLst>
</file>

<file path=ppt/tags/tag95.xml><?xml version="1.0" encoding="utf-8"?>
<p:tagLst xmlns:p="http://schemas.openxmlformats.org/presentationml/2006/main">
  <p:tag name="KSO_WM_UNIT_TEXT_FILL_FORE_SCHEMECOLOR_INDEX_BRIGHTNESS" val="0"/>
  <p:tag name="KSO_WM_UNIT_TEXT_FILL_FORE_SCHEMECOLOR_INDEX" val="2"/>
  <p:tag name="KSO_WM_UNIT_TEXT_FILL_TYPE" val="1"/>
  <p:tag name="KSO_WM_UNIT_FILL_FORE_SCHEMECOLOR_INDEX_BRIGHTNESS" val="0"/>
  <p:tag name="KSO_WM_UNIT_FILL_FORE_SCHEMECOLOR_INDEX" val="5"/>
  <p:tag name="KSO_WM_UNIT_FILL_TYPE" val="1"/>
  <p:tag name="KSO_WM_BEAUTIFY_FLAG" val="#wm#"/>
  <p:tag name="KSO_WM_UNIT_HIGHLIGHT" val="0"/>
  <p:tag name="KSO_WM_UNIT_COMPATIBLE" val="0"/>
  <p:tag name="KSO_WM_UNIT_DIAGRAM_ISNUMVISUAL" val="0"/>
  <p:tag name="KSO_WM_UNIT_DIAGRAM_ISREFERUNIT" val="0"/>
  <p:tag name="KSO_WM_UNIT_ID" val="_11*i*13"/>
  <p:tag name="KSO_WM_UNIT_LAYERLEVEL" val="1"/>
  <p:tag name="KSO_WM_TAG_VERSION" val="1.0"/>
  <p:tag name="KSO_WM_UNIT_TYPE" val="i"/>
  <p:tag name="KSO_WM_UNIT_INDEX" val="13"/>
</p:tagLst>
</file>

<file path=ppt/tags/tag96.xml><?xml version="1.0" encoding="utf-8"?>
<p:tagLst xmlns:p="http://schemas.openxmlformats.org/presentationml/2006/main">
  <p:tag name="KSO_WM_UNIT_LINE_FORE_SCHEMECOLOR_INDEX_BRIGHTNESS" val="0"/>
  <p:tag name="KSO_WM_UNIT_LINE_FORE_SCHEMECOLOR_INDEX" val="5"/>
  <p:tag name="KSO_WM_UNIT_LINE_FILL_TYPE" val="2"/>
  <p:tag name="KSO_WM_BEAUTIFY_FLAG" val="#wm#"/>
  <p:tag name="KSO_WM_UNIT_HIGHLIGHT" val="0"/>
  <p:tag name="KSO_WM_UNIT_COMPATIBLE" val="0"/>
  <p:tag name="KSO_WM_UNIT_DIAGRAM_ISNUMVISUAL" val="0"/>
  <p:tag name="KSO_WM_UNIT_DIAGRAM_ISREFERUNIT" val="0"/>
  <p:tag name="KSO_WM_UNIT_ID" val="_11*i*14"/>
  <p:tag name="KSO_WM_UNIT_LAYERLEVEL" val="1"/>
  <p:tag name="KSO_WM_TAG_VERSION" val="1.0"/>
  <p:tag name="KSO_WM_UNIT_TYPE" val="i"/>
  <p:tag name="KSO_WM_UNIT_INDEX" val="14"/>
</p:tagLst>
</file>

<file path=ppt/tags/tag9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1"/>
  <p:tag name="KSO_WM_UNIT_LAYERLEVEL" val="1"/>
  <p:tag name="KSO_WM_TAG_VERSION" val="1.0"/>
  <p:tag name="KSO_WM_UNIT_TYPE" val="i"/>
  <p:tag name="KSO_WM_UNIT_INDEX" val="1"/>
</p:tagLst>
</file>

<file path=ppt/tags/tag9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2"/>
  <p:tag name="KSO_WM_UNIT_LAYERLEVEL" val="1"/>
  <p:tag name="KSO_WM_TAG_VERSION" val="1.0"/>
  <p:tag name="KSO_WM_UNIT_TYPE" val="i"/>
  <p:tag name="KSO_WM_UNIT_INDEX" val="2"/>
</p:tagLst>
</file>

<file path=ppt/tags/tag9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62"/>
  <p:tag name="KSO_WM_UNIT_TYPE" val="a"/>
  <p:tag name="KSO_WM_UNIT_INDEX" val="1"/>
  <p:tag name="KSO_WM_TEMPLATE_CATEGORY" val="custom"/>
  <p:tag name="KSO_WM_TEMPLATE_INDEX" val="20230990"/>
</p:tagLst>
</file>

<file path=ppt/tags/tag10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f*1"/>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VALUE" val="360"/>
  <p:tag name="KSO_WM_UNIT_TYPE" val="f"/>
  <p:tag name="KSO_WM_UNIT_INDEX" val="1"/>
  <p:tag name="KSO_WM_TEMPLATE_CATEGORY" val="custom"/>
  <p:tag name="KSO_WM_TEMPLATE_INDEX" val="20230990"/>
</p:tagLst>
</file>

<file path=ppt/tags/tag10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10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10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104.xml><?xml version="1.0" encoding="utf-8"?>
<p:tagLst xmlns:p="http://schemas.openxmlformats.org/presentationml/2006/main">
  <p:tag name="KSO_WM_TEMPLATE_SUBCATEGORY" val="29"/>
  <p:tag name="KSO_WM_TEMPLATE_MASTER_TYPE" val="0"/>
  <p:tag name="KSO_WM_TEMPLATE_COLOR_TYPE" val="0"/>
  <p:tag name="KSO_WM_TAG_VERSION" val="1.0"/>
  <p:tag name="KSO_WM_BEAUTIFY_FLAG" val="#wm#"/>
  <p:tag name="KSO_WM_TEMPLATE_CATEGORY" val="custom"/>
  <p:tag name="KSO_WM_TEMPLATE_INDEX" val="20230990"/>
  <p:tag name="KSO_WM_TEMPLATE_THUMBS_INDEX" val="1、9"/>
</p:tagLst>
</file>

<file path=ppt/tags/tag105.xml><?xml version="1.0" encoding="utf-8"?>
<p:tagLst xmlns:p="http://schemas.openxmlformats.org/presentationml/2006/main">
  <p:tag name="KSO_WM_UNIT_ISCONTENTSTITLE" val="0"/>
  <p:tag name="KSO_WM_UNIT_ISNUMDGMTITLE" val="0"/>
  <p:tag name="KSO_WM_UNIT_NOCLEAR" val="0"/>
  <p:tag name="KSO_WM_UNIT_VALUE" val="30"/>
  <p:tag name="KSO_WM_UNIT_HIGHLIGHT" val="0"/>
  <p:tag name="KSO_WM_UNIT_COMPATIBLE" val="0"/>
  <p:tag name="KSO_WM_UNIT_DIAGRAM_ISNUMVISUAL" val="0"/>
  <p:tag name="KSO_WM_UNIT_DIAGRAM_ISREFERUNIT" val="0"/>
  <p:tag name="KSO_WM_UNIT_TYPE" val="a"/>
  <p:tag name="KSO_WM_UNIT_INDEX" val="1"/>
  <p:tag name="KSO_WM_UNIT_ID" val="custom20230990_1*a*1"/>
  <p:tag name="KSO_WM_TEMPLATE_CATEGORY" val="custom"/>
  <p:tag name="KSO_WM_TEMPLATE_INDEX" val="20230990"/>
  <p:tag name="KSO_WM_UNIT_LAYERLEVEL" val="1"/>
  <p:tag name="KSO_WM_TAG_VERSION" val="1.0"/>
  <p:tag name="KSO_WM_BEAUTIFY_FLAG" val="#wm#"/>
  <p:tag name="KSO_WM_UNIT_PRESET_TEXT" val="单击此处添加标题"/>
</p:tagLst>
</file>

<file path=ppt/tags/tag106.xml><?xml version="1.0" encoding="utf-8"?>
<p:tagLst xmlns:p="http://schemas.openxmlformats.org/presentationml/2006/main">
  <p:tag name="KSO_WM_UNIT_ISCONTENTSTITLE" val="0"/>
  <p:tag name="KSO_WM_UNIT_ISNUMDGMTITLE" val="0"/>
  <p:tag name="KSO_WM_UNIT_NOCLEAR" val="0"/>
  <p:tag name="KSO_WM_UNIT_VALUE" val="80"/>
  <p:tag name="KSO_WM_UNIT_HIGHLIGHT" val="0"/>
  <p:tag name="KSO_WM_UNIT_COMPATIBLE" val="0"/>
  <p:tag name="KSO_WM_UNIT_DIAGRAM_ISNUMVISUAL" val="0"/>
  <p:tag name="KSO_WM_UNIT_DIAGRAM_ISREFERUNIT" val="0"/>
  <p:tag name="KSO_WM_UNIT_TYPE" val="b"/>
  <p:tag name="KSO_WM_UNIT_INDEX" val="1"/>
  <p:tag name="KSO_WM_UNIT_ID" val="custom20230990_1*b*1"/>
  <p:tag name="KSO_WM_TEMPLATE_CATEGORY" val="custom"/>
  <p:tag name="KSO_WM_TEMPLATE_INDEX" val="20230990"/>
  <p:tag name="KSO_WM_UNIT_LAYERLEVEL" val="1"/>
  <p:tag name="KSO_WM_TAG_VERSION" val="1.0"/>
  <p:tag name="KSO_WM_BEAUTIFY_FLAG" val="#wm#"/>
  <p:tag name="KSO_WM_UNIT_PRESET_TEXT" val="WPS,a click to unlimited possibilites"/>
</p:tagLst>
</file>

<file path=ppt/tags/tag107.xml><?xml version="1.0" encoding="utf-8"?>
<p:tagLst xmlns:p="http://schemas.openxmlformats.org/presentationml/2006/main">
  <p:tag name="KSO_WM_UNIT_NOCLEAR" val="0"/>
  <p:tag name="KSO_WM_UNIT_VALUE" val="36"/>
  <p:tag name="KSO_WM_UNIT_HIGHLIGHT" val="0"/>
  <p:tag name="KSO_WM_UNIT_COMPATIBLE" val="0"/>
  <p:tag name="KSO_WM_UNIT_DIAGRAM_ISNUMVISUAL" val="0"/>
  <p:tag name="KSO_WM_UNIT_DIAGRAM_ISREFERUNIT" val="0"/>
  <p:tag name="KSO_WM_UNIT_TYPE" val="f"/>
  <p:tag name="KSO_WM_UNIT_INDEX" val="1"/>
  <p:tag name="KSO_WM_UNIT_ID" val="custom20230990_1*f*1"/>
  <p:tag name="KSO_WM_TEMPLATE_CATEGORY" val="custom"/>
  <p:tag name="KSO_WM_TEMPLATE_INDEX" val="20230990"/>
  <p:tag name="KSO_WM_UNIT_LAYERLEVEL" val="1"/>
  <p:tag name="KSO_WM_TAG_VERSION" val="1.0"/>
  <p:tag name="KSO_WM_BEAUTIFY_FLAG" val="#wm#"/>
  <p:tag name="KSO_WM_UNIT_SUBTYPE" val="g"/>
  <p:tag name="KSO_WM_UNIT_PRESET_TEXT" val="YOUR LOGO"/>
</p:tagLst>
</file>

<file path=ppt/tags/tag108.xml><?xml version="1.0" encoding="utf-8"?>
<p:tagLst xmlns:p="http://schemas.openxmlformats.org/presentationml/2006/main">
  <p:tag name="KSO_WM_UNIT_SUBTYPE" val="b"/>
  <p:tag name="KSO_WM_UNIT_NOCLEAR" val="0"/>
  <p:tag name="KSO_WM_UNIT_VALUE" val="10"/>
  <p:tag name="KSO_WM_UNIT_HIGHLIGHT" val="0"/>
  <p:tag name="KSO_WM_UNIT_COMPATIBLE" val="0"/>
  <p:tag name="KSO_WM_UNIT_DIAGRAM_ISNUMVISUAL" val="0"/>
  <p:tag name="KSO_WM_UNIT_DIAGRAM_ISREFERUNIT" val="0"/>
  <p:tag name="KSO_WM_UNIT_TYPE" val="f"/>
  <p:tag name="KSO_WM_UNIT_INDEX" val="2"/>
  <p:tag name="KSO_WM_UNIT_ID" val="custom20230990_1*f*2"/>
  <p:tag name="KSO_WM_TEMPLATE_CATEGORY" val="custom"/>
  <p:tag name="KSO_WM_TEMPLATE_INDEX" val="20230990"/>
  <p:tag name="KSO_WM_UNIT_LAYERLEVEL" val="1"/>
  <p:tag name="KSO_WM_TAG_VERSION" val="1.0"/>
  <p:tag name="KSO_WM_BEAUTIFY_FLAG" val="#wm#"/>
  <p:tag name="KSO_WM_UNIT_PRESET_TEXT" val="汇报人：WPS"/>
</p:tagLst>
</file>

<file path=ppt/tags/tag109.xml><?xml version="1.0" encoding="utf-8"?>
<p:tagLst xmlns:p="http://schemas.openxmlformats.org/presentationml/2006/main">
  <p:tag name="KSO_WM_SLIDE_ID" val="custom20230990_1"/>
  <p:tag name="KSO_WM_TEMPLATE_SUBCATEGORY" val="29"/>
  <p:tag name="KSO_WM_TEMPLATE_MASTER_TYPE" val="0"/>
  <p:tag name="KSO_WM_TEMPLATE_COLOR_TYPE" val="0"/>
  <p:tag name="KSO_WM_SLIDE_ITEM_CNT" val="0"/>
  <p:tag name="KSO_WM_SLIDE_INDEX" val="1"/>
  <p:tag name="KSO_WM_TAG_VERSION" val="1.0"/>
  <p:tag name="KSO_WM_BEAUTIFY_FLAG" val="#wm#"/>
  <p:tag name="KSO_WM_TEMPLATE_CATEGORY" val="custom"/>
  <p:tag name="KSO_WM_TEMPLATE_INDEX" val="20230990"/>
  <p:tag name="KSO_WM_SLIDE_LAYOUT" val="a_b_f"/>
  <p:tag name="KSO_WM_SLIDE_LAYOUT_CNT" val="1_1_2"/>
  <p:tag name="KSO_WM_SLIDE_TYPE" val="title"/>
  <p:tag name="KSO_WM_SLIDE_SUBTYPE" val="pureTxt"/>
  <p:tag name="KSO_WM_TEMPLATE_THUMBS_INDEX" val="1、9"/>
</p:tagLst>
</file>

<file path=ppt/tags/tag1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90_6*a*1"/>
  <p:tag name="KSO_WM_TEMPLATE_CATEGORY" val="custom"/>
  <p:tag name="KSO_WM_TEMPLATE_INDEX" val="20230990"/>
  <p:tag name="KSO_WM_UNIT_LAYERLEVEL" val="1"/>
  <p:tag name="KSO_WM_TAG_VERSION" val="1.0"/>
  <p:tag name="KSO_WM_BEAUTIFY_FLAG" val="#wm#"/>
  <p:tag name="KSO_WM_UNIT_ISCONTENTSTITLE" val="1"/>
  <p:tag name="KSO_WM_UNIT_ISNUMDGMTITLE" val="0"/>
  <p:tag name="KSO_WM_UNIT_NOCLEAR" val="0"/>
  <p:tag name="KSO_WM_UNIT_VALUE" val="3"/>
  <p:tag name="KSO_WM_UNIT_TYPE" val="a"/>
  <p:tag name="KSO_WM_UNIT_INDEX" val="1"/>
  <p:tag name="KSO_WM_DIAGRAM_GROUP_CODE" val="l1-1"/>
  <p:tag name="KSO_WM_UNIT_PRESET_TEXT" val="目录"/>
</p:tagLst>
</file>

<file path=ppt/tags/tag1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90_6*b*1"/>
  <p:tag name="KSO_WM_TEMPLATE_CATEGORY" val="custom"/>
  <p:tag name="KSO_WM_TEMPLATE_INDEX" val="20230990"/>
  <p:tag name="KSO_WM_UNIT_LAYERLEVEL" val="1"/>
  <p:tag name="KSO_WM_TAG_VERSION" val="1.0"/>
  <p:tag name="KSO_WM_BEAUTIFY_FLAG" val="#wm#"/>
  <p:tag name="KSO_WM_UNIT_ISCONTENTSTITLE" val="0"/>
  <p:tag name="KSO_WM_UNIT_ISNUMDGMTITLE" val="0"/>
  <p:tag name="KSO_WM_UNIT_NOCLEAR" val="0"/>
  <p:tag name="KSO_WM_UNIT_VALUE" val="10"/>
  <p:tag name="KSO_WM_UNIT_TYPE" val="b"/>
  <p:tag name="KSO_WM_UNIT_INDEX" val="1"/>
  <p:tag name="KSO_WM_DIAGRAM_GROUP_CODE" val="l1-1"/>
  <p:tag name="KSO_WM_UNIT_PRESET_TEXT" val="CONTENTS"/>
</p:tagLst>
</file>

<file path=ppt/tags/tag1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1_1"/>
  <p:tag name="KSO_WM_UNIT_ID" val="custom20230990_6*l_h_i*1_1_1"/>
  <p:tag name="KSO_WM_TEMPLATE_CATEGORY" val="custom"/>
  <p:tag name="KSO_WM_TEMPLATE_INDEX" val="20230990"/>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01"/>
  <p:tag name="KSO_WM_DIAGRAM_MAX_ITEMCNT" val="6"/>
  <p:tag name="KSO_WM_DIAGRAM_MIN_ITEMCNT" val="2"/>
  <p:tag name="KSO_WM_DIAGRAM_VIRTUALLY_FRAME" val="{&quot;height&quot;:377.54999999999995,&quot;width&quot;:514.89913385826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quot;transparency&quot;:0},{&quot;brightness&quot;:0,&quot;colorType&quot;:1,&quot;foreColorIndex&quot;:6,&quot;pos&quot;:0.5,&quot;transparency&quot;:0},{&quot;brightness&quot;:0,&quot;colorType&quot;:1,&quot;foreColorIndex&quot;:6,&quot;pos&quot;:0.75,&quot;transparency&quot;:1}],&quot;type&quot;:3},&quot;glow&quot;:{&quot;colorType&quot;:0},&quot;line&quot;:{&quot;gradient&quot;:[{&quot;brightness&quot;:0,&quot;colorType&quot;:1,&quot;foreColorIndex&quot;:5,&quot;pos&quot;:0,&quot;transparency&quot;:0},{&quot;brightness&quot;:0,&quot;colorType&quot;:1,&quot;foreColorIndex&quot;:6,&quot;pos&quot;:0.550000011920929,&quot;transparency&quot;:0},{&quot;brightness&quot;:0,&quot;colorType&quot;:1,&quot;foreColorIndex&quot;:6,&quot;pos&quot;:0.800000011920929,&quot;transparency&quot;:1}],&quot;type&quot;:2},&quot;shadow&quot;:{&quot;brightness&quot;:-0.5,&quot;colorType&quot;:1,&quot;foreColorIndex&quot;:5,&quot;transparency&quot;:0.75},&quot;threeD&quot;:{&quot;curvedSurface&quot;:{&quot;brightness&quot;:0,&quot;colorType&quot;:2,&quot;rgb&quot;:&quot;#000000&quot;},&quot;depth&quot;:{&quot;colorType&quot;:0}}}}"/>
</p:tagLst>
</file>

<file path=ppt/tags/tag113.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1_1"/>
  <p:tag name="KSO_WM_UNIT_ID" val="custom20230990_6*l_h_a*1_1_1"/>
  <p:tag name="KSO_WM_TEMPLATE_CATEGORY" val="custom"/>
  <p:tag name="KSO_WM_TEMPLATE_INDEX" val="20230990"/>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单击输入目录标题"/>
  <p:tag name="KSO_WM_DIAGRAM_MAX_ITEMCNT" val="6"/>
  <p:tag name="KSO_WM_DIAGRAM_MIN_ITEMCNT" val="2"/>
  <p:tag name="KSO_WM_DIAGRAM_VIRTUALLY_FRAME" val="{&quot;height&quot;:377.54999999999995,&quot;width&quot;:514.89913385826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90_6*l_h_i*1_1_2"/>
  <p:tag name="KSO_WM_TEMPLATE_CATEGORY" val="custom"/>
  <p:tag name="KSO_WM_TEMPLATE_INDEX" val="20230990"/>
  <p:tag name="KSO_WM_UNIT_LAYERLEVEL" val="1_1_1"/>
  <p:tag name="KSO_WM_TAG_VERSION" val="1.0"/>
  <p:tag name="KSO_WM_DIAGRAM_VERSION" val="3"/>
  <p:tag name="KSO_WM_DIAGRAM_COLOR_TRICK" val="1"/>
  <p:tag name="KSO_WM_DIAGRAM_COLOR_TEXT_CAN_REMOVE" val="n"/>
  <p:tag name="KSO_WM_DIAGRAM_GROUP_CODE" val="l1-1"/>
  <p:tag name="KSO_WM_UNIT_TYPE" val="l_h_i"/>
  <p:tag name="KSO_WM_UNIT_INDEX" val="1_1_2"/>
  <p:tag name="KSO_WM_DIAGRAM_MAX_ITEMCNT" val="6"/>
  <p:tag name="KSO_WM_DIAGRAM_MIN_ITEMCNT" val="2"/>
  <p:tag name="KSO_WM_DIAGRAM_VIRTUALLY_FRAME" val="{&quot;height&quot;:377.54999999999995,&quot;width&quot;:514.8991338582678}"/>
  <p:tag name="KSO_WM_DIAGRAM_COLOR_MATCH_VALUE" val="{&quot;shape&quot;:{&quot;fill&quot;:{&quot;type&quot;:0},&quot;glow&quot;:{&quot;colorType&quot;:0},&quot;line&quot;:{&quot;gradient&quot;:[{&quot;brightness&quot;:0,&quot;colorType&quot;:1,&quot;foreColorIndex&quot;:6,&quot;pos&quot;:0,&quot;transparency&quot;:1},{&quot;brightness&quot;:0,&quot;colorType&quot;:1,&quot;foreColorIndex&quot;:5,&quot;pos&quot;:1,&quot;transparency&quot;:0},{&quot;brightness&quot;:0,&quot;colorType&quot;:1,&quot;foreColorIndex&quot;:6,&quot;pos&quot;:0.6100000143051147,&quot;transparency&quot;:0.30000001192092896}],&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2_1"/>
  <p:tag name="KSO_WM_UNIT_ID" val="custom20230990_6*l_h_i*1_2_1"/>
  <p:tag name="KSO_WM_TEMPLATE_CATEGORY" val="custom"/>
  <p:tag name="KSO_WM_TEMPLATE_INDEX" val="20230990"/>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02"/>
  <p:tag name="KSO_WM_DIAGRAM_MAX_ITEMCNT" val="6"/>
  <p:tag name="KSO_WM_DIAGRAM_MIN_ITEMCNT" val="2"/>
  <p:tag name="KSO_WM_DIAGRAM_VIRTUALLY_FRAME" val="{&quot;height&quot;:377.54999999999995,&quot;width&quot;:514.89913385826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quot;transparency&quot;:0},{&quot;brightness&quot;:0,&quot;colorType&quot;:1,&quot;foreColorIndex&quot;:6,&quot;pos&quot;:0.5,&quot;transparency&quot;:0},{&quot;brightness&quot;:0,&quot;colorType&quot;:1,&quot;foreColorIndex&quot;:6,&quot;pos&quot;:0.75,&quot;transparency&quot;:1}],&quot;type&quot;:3},&quot;glow&quot;:{&quot;colorType&quot;:0},&quot;line&quot;:{&quot;gradient&quot;:[{&quot;brightness&quot;:0,&quot;colorType&quot;:1,&quot;foreColorIndex&quot;:5,&quot;pos&quot;:0,&quot;transparency&quot;:0},{&quot;brightness&quot;:0,&quot;colorType&quot;:1,&quot;foreColorIndex&quot;:6,&quot;pos&quot;:0.550000011920929,&quot;transparency&quot;:0},{&quot;brightness&quot;:0,&quot;colorType&quot;:1,&quot;foreColorIndex&quot;:6,&quot;pos&quot;:0.800000011920929,&quot;transparency&quot;:1}],&quot;type&quot;:2},&quot;shadow&quot;:{&quot;brightness&quot;:-0.5,&quot;colorType&quot;:1,&quot;foreColorIndex&quot;:5,&quot;transparency&quot;:0.75},&quot;threeD&quot;:{&quot;curvedSurface&quot;:{&quot;brightness&quot;:0,&quot;colorType&quot;:2,&quot;rgb&quot;:&quot;#000000&quot;},&quot;depth&quot;:{&quot;colorType&quot;:0}}}}"/>
</p:tagLst>
</file>

<file path=ppt/tags/tag116.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2_1"/>
  <p:tag name="KSO_WM_UNIT_ID" val="custom20230990_6*l_h_a*1_2_1"/>
  <p:tag name="KSO_WM_TEMPLATE_CATEGORY" val="custom"/>
  <p:tag name="KSO_WM_TEMPLATE_INDEX" val="20230990"/>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单击输入目录标题"/>
  <p:tag name="KSO_WM_DIAGRAM_MAX_ITEMCNT" val="6"/>
  <p:tag name="KSO_WM_DIAGRAM_MIN_ITEMCNT" val="2"/>
  <p:tag name="KSO_WM_DIAGRAM_VIRTUALLY_FRAME" val="{&quot;height&quot;:377.54999999999995,&quot;width&quot;:514.89913385826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90_6*l_h_i*1_2_2"/>
  <p:tag name="KSO_WM_TEMPLATE_CATEGORY" val="custom"/>
  <p:tag name="KSO_WM_TEMPLATE_INDEX" val="20230990"/>
  <p:tag name="KSO_WM_UNIT_LAYERLEVEL" val="1_1_1"/>
  <p:tag name="KSO_WM_TAG_VERSION" val="1.0"/>
  <p:tag name="KSO_WM_DIAGRAM_VERSION" val="3"/>
  <p:tag name="KSO_WM_DIAGRAM_COLOR_TRICK" val="1"/>
  <p:tag name="KSO_WM_DIAGRAM_COLOR_TEXT_CAN_REMOVE" val="n"/>
  <p:tag name="KSO_WM_DIAGRAM_GROUP_CODE" val="l1-1"/>
  <p:tag name="KSO_WM_UNIT_TYPE" val="l_h_i"/>
  <p:tag name="KSO_WM_UNIT_INDEX" val="1_2_2"/>
  <p:tag name="KSO_WM_DIAGRAM_MAX_ITEMCNT" val="6"/>
  <p:tag name="KSO_WM_DIAGRAM_MIN_ITEMCNT" val="2"/>
  <p:tag name="KSO_WM_DIAGRAM_VIRTUALLY_FRAME" val="{&quot;height&quot;:377.54999999999995,&quot;width&quot;:514.8991338582678}"/>
  <p:tag name="KSO_WM_DIAGRAM_COLOR_MATCH_VALUE" val="{&quot;shape&quot;:{&quot;fill&quot;:{&quot;type&quot;:0},&quot;glow&quot;:{&quot;colorType&quot;:0},&quot;line&quot;:{&quot;gradient&quot;:[{&quot;brightness&quot;:0,&quot;colorType&quot;:1,&quot;foreColorIndex&quot;:6,&quot;pos&quot;:0,&quot;transparency&quot;:1},{&quot;brightness&quot;:0,&quot;colorType&quot;:1,&quot;foreColorIndex&quot;:5,&quot;pos&quot;:1,&quot;transparency&quot;:0},{&quot;brightness&quot;:0,&quot;colorType&quot;:1,&quot;foreColorIndex&quot;:6,&quot;pos&quot;:0.6100000143051147,&quot;transparency&quot;:0.30000001192092896}],&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3_1"/>
  <p:tag name="KSO_WM_UNIT_ID" val="custom20230990_6*l_h_i*1_3_1"/>
  <p:tag name="KSO_WM_TEMPLATE_CATEGORY" val="custom"/>
  <p:tag name="KSO_WM_TEMPLATE_INDEX" val="20230990"/>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03"/>
  <p:tag name="KSO_WM_DIAGRAM_MAX_ITEMCNT" val="6"/>
  <p:tag name="KSO_WM_DIAGRAM_MIN_ITEMCNT" val="2"/>
  <p:tag name="KSO_WM_DIAGRAM_VIRTUALLY_FRAME" val="{&quot;height&quot;:377.54999999999995,&quot;width&quot;:514.89913385826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quot;transparency&quot;:0},{&quot;brightness&quot;:0,&quot;colorType&quot;:1,&quot;foreColorIndex&quot;:6,&quot;pos&quot;:0.5,&quot;transparency&quot;:0},{&quot;brightness&quot;:0,&quot;colorType&quot;:1,&quot;foreColorIndex&quot;:6,&quot;pos&quot;:0.75,&quot;transparency&quot;:1}],&quot;type&quot;:3},&quot;glow&quot;:{&quot;colorType&quot;:0},&quot;line&quot;:{&quot;gradient&quot;:[{&quot;brightness&quot;:0,&quot;colorType&quot;:1,&quot;foreColorIndex&quot;:5,&quot;pos&quot;:0,&quot;transparency&quot;:0},{&quot;brightness&quot;:0,&quot;colorType&quot;:1,&quot;foreColorIndex&quot;:6,&quot;pos&quot;:0.550000011920929,&quot;transparency&quot;:0},{&quot;brightness&quot;:0,&quot;colorType&quot;:1,&quot;foreColorIndex&quot;:6,&quot;pos&quot;:0.800000011920929,&quot;transparency&quot;:1}],&quot;type&quot;:2},&quot;shadow&quot;:{&quot;brightness&quot;:-0.5,&quot;colorType&quot;:1,&quot;foreColorIndex&quot;:5,&quot;transparency&quot;:0.75},&quot;threeD&quot;:{&quot;curvedSurface&quot;:{&quot;brightness&quot;:0,&quot;colorType&quot;:2,&quot;rgb&quot;:&quot;#000000&quot;},&quot;depth&quot;:{&quot;colorType&quot;:0}}}}"/>
</p:tagLst>
</file>

<file path=ppt/tags/tag119.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3_1"/>
  <p:tag name="KSO_WM_UNIT_ID" val="custom20230990_6*l_h_a*1_3_1"/>
  <p:tag name="KSO_WM_TEMPLATE_CATEGORY" val="custom"/>
  <p:tag name="KSO_WM_TEMPLATE_INDEX" val="20230990"/>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单击输入目录标题"/>
  <p:tag name="KSO_WM_DIAGRAM_MAX_ITEMCNT" val="6"/>
  <p:tag name="KSO_WM_DIAGRAM_MIN_ITEMCNT" val="2"/>
  <p:tag name="KSO_WM_DIAGRAM_VIRTUALLY_FRAME" val="{&quot;height&quot;:377.54999999999995,&quot;width&quot;:514.89913385826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90_6*l_h_i*1_3_2"/>
  <p:tag name="KSO_WM_TEMPLATE_CATEGORY" val="custom"/>
  <p:tag name="KSO_WM_TEMPLATE_INDEX" val="20230990"/>
  <p:tag name="KSO_WM_UNIT_LAYERLEVEL" val="1_1_1"/>
  <p:tag name="KSO_WM_TAG_VERSION" val="1.0"/>
  <p:tag name="KSO_WM_DIAGRAM_VERSION" val="3"/>
  <p:tag name="KSO_WM_DIAGRAM_COLOR_TRICK" val="1"/>
  <p:tag name="KSO_WM_DIAGRAM_COLOR_TEXT_CAN_REMOVE" val="n"/>
  <p:tag name="KSO_WM_DIAGRAM_GROUP_CODE" val="l1-1"/>
  <p:tag name="KSO_WM_UNIT_TYPE" val="l_h_i"/>
  <p:tag name="KSO_WM_UNIT_INDEX" val="1_3_2"/>
  <p:tag name="KSO_WM_DIAGRAM_MAX_ITEMCNT" val="6"/>
  <p:tag name="KSO_WM_DIAGRAM_MIN_ITEMCNT" val="2"/>
  <p:tag name="KSO_WM_DIAGRAM_VIRTUALLY_FRAME" val="{&quot;height&quot;:377.54999999999995,&quot;width&quot;:514.8991338582678}"/>
  <p:tag name="KSO_WM_DIAGRAM_COLOR_MATCH_VALUE" val="{&quot;shape&quot;:{&quot;fill&quot;:{&quot;type&quot;:0},&quot;glow&quot;:{&quot;colorType&quot;:0},&quot;line&quot;:{&quot;gradient&quot;:[{&quot;brightness&quot;:0,&quot;colorType&quot;:1,&quot;foreColorIndex&quot;:6,&quot;pos&quot;:0,&quot;transparency&quot;:1},{&quot;brightness&quot;:0,&quot;colorType&quot;:1,&quot;foreColorIndex&quot;:5,&quot;pos&quot;:1,&quot;transparency&quot;:0},{&quot;brightness&quot;:0,&quot;colorType&quot;:1,&quot;foreColorIndex&quot;:6,&quot;pos&quot;:0.6100000143051147,&quot;transparency&quot;:0.30000001192092896}],&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4_1"/>
  <p:tag name="KSO_WM_UNIT_ID" val="custom20230990_6*l_h_i*1_4_1"/>
  <p:tag name="KSO_WM_TEMPLATE_CATEGORY" val="custom"/>
  <p:tag name="KSO_WM_TEMPLATE_INDEX" val="20230990"/>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04"/>
  <p:tag name="KSO_WM_DIAGRAM_MAX_ITEMCNT" val="6"/>
  <p:tag name="KSO_WM_DIAGRAM_MIN_ITEMCNT" val="2"/>
  <p:tag name="KSO_WM_DIAGRAM_VIRTUALLY_FRAME" val="{&quot;height&quot;:377.54999999999995,&quot;width&quot;:514.89913385826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quot;transparency&quot;:0},{&quot;brightness&quot;:0,&quot;colorType&quot;:1,&quot;foreColorIndex&quot;:6,&quot;pos&quot;:0.5,&quot;transparency&quot;:0},{&quot;brightness&quot;:0,&quot;colorType&quot;:1,&quot;foreColorIndex&quot;:6,&quot;pos&quot;:0.75,&quot;transparency&quot;:1}],&quot;type&quot;:3},&quot;glow&quot;:{&quot;colorType&quot;:0},&quot;line&quot;:{&quot;gradient&quot;:[{&quot;brightness&quot;:0,&quot;colorType&quot;:1,&quot;foreColorIndex&quot;:5,&quot;pos&quot;:0,&quot;transparency&quot;:0},{&quot;brightness&quot;:0,&quot;colorType&quot;:1,&quot;foreColorIndex&quot;:6,&quot;pos&quot;:0.550000011920929,&quot;transparency&quot;:0},{&quot;brightness&quot;:0,&quot;colorType&quot;:1,&quot;foreColorIndex&quot;:6,&quot;pos&quot;:0.800000011920929,&quot;transparency&quot;:1}],&quot;type&quot;:2},&quot;shadow&quot;:{&quot;brightness&quot;:-0.5,&quot;colorType&quot;:1,&quot;foreColorIndex&quot;:5,&quot;transparency&quot;:0.75},&quot;threeD&quot;:{&quot;curvedSurface&quot;:{&quot;brightness&quot;:0,&quot;colorType&quot;:2,&quot;rgb&quot;:&quot;#000000&quot;},&quot;depth&quot;:{&quot;colorType&quot;:0}}}}"/>
</p:tagLst>
</file>

<file path=ppt/tags/tag122.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4_1"/>
  <p:tag name="KSO_WM_UNIT_ID" val="custom20230990_6*l_h_a*1_4_1"/>
  <p:tag name="KSO_WM_TEMPLATE_CATEGORY" val="custom"/>
  <p:tag name="KSO_WM_TEMPLATE_INDEX" val="20230990"/>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单击输入目录标题"/>
  <p:tag name="KSO_WM_DIAGRAM_MAX_ITEMCNT" val="6"/>
  <p:tag name="KSO_WM_DIAGRAM_MIN_ITEMCNT" val="2"/>
  <p:tag name="KSO_WM_DIAGRAM_VIRTUALLY_FRAME" val="{&quot;height&quot;:377.54999999999995,&quot;width&quot;:514.89913385826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90_6*l_h_i*1_4_2"/>
  <p:tag name="KSO_WM_TEMPLATE_CATEGORY" val="custom"/>
  <p:tag name="KSO_WM_TEMPLATE_INDEX" val="20230990"/>
  <p:tag name="KSO_WM_UNIT_LAYERLEVEL" val="1_1_1"/>
  <p:tag name="KSO_WM_TAG_VERSION" val="1.0"/>
  <p:tag name="KSO_WM_DIAGRAM_VERSION" val="3"/>
  <p:tag name="KSO_WM_DIAGRAM_COLOR_TRICK" val="1"/>
  <p:tag name="KSO_WM_DIAGRAM_COLOR_TEXT_CAN_REMOVE" val="n"/>
  <p:tag name="KSO_WM_DIAGRAM_GROUP_CODE" val="l1-1"/>
  <p:tag name="KSO_WM_UNIT_TYPE" val="l_h_i"/>
  <p:tag name="KSO_WM_UNIT_INDEX" val="1_4_2"/>
  <p:tag name="KSO_WM_DIAGRAM_MAX_ITEMCNT" val="6"/>
  <p:tag name="KSO_WM_DIAGRAM_MIN_ITEMCNT" val="2"/>
  <p:tag name="KSO_WM_DIAGRAM_VIRTUALLY_FRAME" val="{&quot;height&quot;:377.54999999999995,&quot;width&quot;:514.8991338582678}"/>
  <p:tag name="KSO_WM_DIAGRAM_COLOR_MATCH_VALUE" val="{&quot;shape&quot;:{&quot;fill&quot;:{&quot;type&quot;:0},&quot;glow&quot;:{&quot;colorType&quot;:0},&quot;line&quot;:{&quot;gradient&quot;:[{&quot;brightness&quot;:0,&quot;colorType&quot;:1,&quot;foreColorIndex&quot;:6,&quot;pos&quot;:0,&quot;transparency&quot;:1},{&quot;brightness&quot;:0,&quot;colorType&quot;:1,&quot;foreColorIndex&quot;:5,&quot;pos&quot;:1,&quot;transparency&quot;:0},{&quot;brightness&quot;:0,&quot;colorType&quot;:1,&quot;foreColorIndex&quot;:6,&quot;pos&quot;:0.6100000143051147,&quot;transparency&quot;:0.30000001192092896}],&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5_1"/>
  <p:tag name="KSO_WM_UNIT_ID" val="custom20230990_6*l_h_i*1_5_1"/>
  <p:tag name="KSO_WM_TEMPLATE_CATEGORY" val="custom"/>
  <p:tag name="KSO_WM_TEMPLATE_INDEX" val="20230990"/>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05"/>
  <p:tag name="KSO_WM_DIAGRAM_MAX_ITEMCNT" val="6"/>
  <p:tag name="KSO_WM_DIAGRAM_MIN_ITEMCNT" val="2"/>
  <p:tag name="KSO_WM_DIAGRAM_VIRTUALLY_FRAME" val="{&quot;height&quot;:377.54999999999995,&quot;width&quot;:514.89913385826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quot;transparency&quot;:0},{&quot;brightness&quot;:0,&quot;colorType&quot;:1,&quot;foreColorIndex&quot;:6,&quot;pos&quot;:0.5,&quot;transparency&quot;:0},{&quot;brightness&quot;:0,&quot;colorType&quot;:1,&quot;foreColorIndex&quot;:6,&quot;pos&quot;:0.75,&quot;transparency&quot;:1}],&quot;type&quot;:3},&quot;glow&quot;:{&quot;colorType&quot;:0},&quot;line&quot;:{&quot;gradient&quot;:[{&quot;brightness&quot;:0,&quot;colorType&quot;:1,&quot;foreColorIndex&quot;:5,&quot;pos&quot;:0,&quot;transparency&quot;:0},{&quot;brightness&quot;:0,&quot;colorType&quot;:1,&quot;foreColorIndex&quot;:6,&quot;pos&quot;:0.550000011920929,&quot;transparency&quot;:0},{&quot;brightness&quot;:0,&quot;colorType&quot;:1,&quot;foreColorIndex&quot;:6,&quot;pos&quot;:0.800000011920929,&quot;transparency&quot;:1}],&quot;type&quot;:2},&quot;shadow&quot;:{&quot;brightness&quot;:-0.5,&quot;colorType&quot;:1,&quot;foreColorIndex&quot;:5,&quot;transparency&quot;:0.75},&quot;threeD&quot;:{&quot;curvedSurface&quot;:{&quot;brightness&quot;:0,&quot;colorType&quot;:2,&quot;rgb&quot;:&quot;#000000&quot;},&quot;depth&quot;:{&quot;colorType&quot;:0}}}}"/>
</p:tagLst>
</file>

<file path=ppt/tags/tag125.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5_1"/>
  <p:tag name="KSO_WM_UNIT_ID" val="custom20230990_6*l_h_a*1_5_1"/>
  <p:tag name="KSO_WM_TEMPLATE_CATEGORY" val="custom"/>
  <p:tag name="KSO_WM_TEMPLATE_INDEX" val="20230990"/>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单击输入目录标题"/>
  <p:tag name="KSO_WM_DIAGRAM_MAX_ITEMCNT" val="6"/>
  <p:tag name="KSO_WM_DIAGRAM_MIN_ITEMCNT" val="2"/>
  <p:tag name="KSO_WM_DIAGRAM_VIRTUALLY_FRAME" val="{&quot;height&quot;:377.54999999999995,&quot;width&quot;:514.89913385826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90_6*l_h_i*1_5_2"/>
  <p:tag name="KSO_WM_TEMPLATE_CATEGORY" val="custom"/>
  <p:tag name="KSO_WM_TEMPLATE_INDEX" val="20230990"/>
  <p:tag name="KSO_WM_UNIT_LAYERLEVEL" val="1_1_1"/>
  <p:tag name="KSO_WM_TAG_VERSION" val="1.0"/>
  <p:tag name="KSO_WM_DIAGRAM_VERSION" val="3"/>
  <p:tag name="KSO_WM_DIAGRAM_COLOR_TRICK" val="1"/>
  <p:tag name="KSO_WM_DIAGRAM_COLOR_TEXT_CAN_REMOVE" val="n"/>
  <p:tag name="KSO_WM_DIAGRAM_GROUP_CODE" val="l1-1"/>
  <p:tag name="KSO_WM_UNIT_TYPE" val="l_h_i"/>
  <p:tag name="KSO_WM_UNIT_INDEX" val="1_5_2"/>
  <p:tag name="KSO_WM_DIAGRAM_MAX_ITEMCNT" val="6"/>
  <p:tag name="KSO_WM_DIAGRAM_MIN_ITEMCNT" val="2"/>
  <p:tag name="KSO_WM_DIAGRAM_VIRTUALLY_FRAME" val="{&quot;height&quot;:377.54999999999995,&quot;width&quot;:514.8991338582678}"/>
  <p:tag name="KSO_WM_DIAGRAM_COLOR_MATCH_VALUE" val="{&quot;shape&quot;:{&quot;fill&quot;:{&quot;type&quot;:0},&quot;glow&quot;:{&quot;colorType&quot;:0},&quot;line&quot;:{&quot;gradient&quot;:[{&quot;brightness&quot;:0,&quot;colorType&quot;:1,&quot;foreColorIndex&quot;:6,&quot;pos&quot;:0,&quot;transparency&quot;:1},{&quot;brightness&quot;:0,&quot;colorType&quot;:1,&quot;foreColorIndex&quot;:5,&quot;pos&quot;:1,&quot;transparency&quot;:0},{&quot;brightness&quot;:0,&quot;colorType&quot;:1,&quot;foreColorIndex&quot;:6,&quot;pos&quot;:0.6100000143051147,&quot;transparency&quot;:0.30000001192092896}],&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6_1"/>
  <p:tag name="KSO_WM_UNIT_ID" val="custom20230990_6*l_h_i*1_6_1"/>
  <p:tag name="KSO_WM_TEMPLATE_CATEGORY" val="custom"/>
  <p:tag name="KSO_WM_TEMPLATE_INDEX" val="20230990"/>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06"/>
  <p:tag name="KSO_WM_DIAGRAM_MAX_ITEMCNT" val="6"/>
  <p:tag name="KSO_WM_DIAGRAM_MIN_ITEMCNT" val="2"/>
  <p:tag name="KSO_WM_DIAGRAM_VIRTUALLY_FRAME" val="{&quot;height&quot;:377.54999999999995,&quot;width&quot;:514.89913385826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quot;transparency&quot;:0},{&quot;brightness&quot;:0,&quot;colorType&quot;:1,&quot;foreColorIndex&quot;:6,&quot;pos&quot;:0.5,&quot;transparency&quot;:0},{&quot;brightness&quot;:0,&quot;colorType&quot;:1,&quot;foreColorIndex&quot;:6,&quot;pos&quot;:0.75,&quot;transparency&quot;:1}],&quot;type&quot;:3},&quot;glow&quot;:{&quot;colorType&quot;:0},&quot;line&quot;:{&quot;gradient&quot;:[{&quot;brightness&quot;:0,&quot;colorType&quot;:1,&quot;foreColorIndex&quot;:5,&quot;pos&quot;:0,&quot;transparency&quot;:0},{&quot;brightness&quot;:0,&quot;colorType&quot;:1,&quot;foreColorIndex&quot;:6,&quot;pos&quot;:0.550000011920929,&quot;transparency&quot;:0},{&quot;brightness&quot;:0,&quot;colorType&quot;:1,&quot;foreColorIndex&quot;:6,&quot;pos&quot;:0.800000011920929,&quot;transparency&quot;:1}],&quot;type&quot;:2},&quot;shadow&quot;:{&quot;brightness&quot;:-0.5,&quot;colorType&quot;:1,&quot;foreColorIndex&quot;:5,&quot;transparency&quot;:0.75},&quot;threeD&quot;:{&quot;curvedSurface&quot;:{&quot;brightness&quot;:0,&quot;colorType&quot;:2,&quot;rgb&quot;:&quot;#000000&quot;},&quot;depth&quot;:{&quot;colorType&quot;:0}}}}"/>
</p:tagLst>
</file>

<file path=ppt/tags/tag128.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6_1"/>
  <p:tag name="KSO_WM_UNIT_ID" val="custom20230990_6*l_h_a*1_6_1"/>
  <p:tag name="KSO_WM_TEMPLATE_CATEGORY" val="custom"/>
  <p:tag name="KSO_WM_TEMPLATE_INDEX" val="20230990"/>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单击输入目录标题"/>
  <p:tag name="KSO_WM_DIAGRAM_MAX_ITEMCNT" val="6"/>
  <p:tag name="KSO_WM_DIAGRAM_MIN_ITEMCNT" val="2"/>
  <p:tag name="KSO_WM_DIAGRAM_VIRTUALLY_FRAME" val="{&quot;height&quot;:377.54999999999995,&quot;width&quot;:514.89913385826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90_6*l_h_i*1_6_2"/>
  <p:tag name="KSO_WM_TEMPLATE_CATEGORY" val="custom"/>
  <p:tag name="KSO_WM_TEMPLATE_INDEX" val="20230990"/>
  <p:tag name="KSO_WM_UNIT_LAYERLEVEL" val="1_1_1"/>
  <p:tag name="KSO_WM_TAG_VERSION" val="1.0"/>
  <p:tag name="KSO_WM_DIAGRAM_VERSION" val="3"/>
  <p:tag name="KSO_WM_DIAGRAM_COLOR_TRICK" val="1"/>
  <p:tag name="KSO_WM_DIAGRAM_COLOR_TEXT_CAN_REMOVE" val="n"/>
  <p:tag name="KSO_WM_DIAGRAM_GROUP_CODE" val="l1-1"/>
  <p:tag name="KSO_WM_UNIT_TYPE" val="l_h_i"/>
  <p:tag name="KSO_WM_UNIT_INDEX" val="1_6_2"/>
  <p:tag name="KSO_WM_DIAGRAM_MAX_ITEMCNT" val="6"/>
  <p:tag name="KSO_WM_DIAGRAM_MIN_ITEMCNT" val="2"/>
  <p:tag name="KSO_WM_DIAGRAM_VIRTUALLY_FRAME" val="{&quot;height&quot;:377.54999999999995,&quot;width&quot;:514.8991338582678}"/>
  <p:tag name="KSO_WM_DIAGRAM_COLOR_MATCH_VALUE" val="{&quot;shape&quot;:{&quot;fill&quot;:{&quot;type&quot;:0},&quot;glow&quot;:{&quot;colorType&quot;:0},&quot;line&quot;:{&quot;gradient&quot;:[{&quot;brightness&quot;:0,&quot;colorType&quot;:1,&quot;foreColorIndex&quot;:6,&quot;pos&quot;:0,&quot;transparency&quot;:1},{&quot;brightness&quot;:0,&quot;colorType&quot;:1,&quot;foreColorIndex&quot;:5,&quot;pos&quot;:1,&quot;transparency&quot;:0},{&quot;brightness&quot;:0,&quot;colorType&quot;:1,&quot;foreColorIndex&quot;:6,&quot;pos&quot;:0.6100000143051147,&quot;transparency&quot;:0.30000001192092896}],&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30.xml><?xml version="1.0" encoding="utf-8"?>
<p:tagLst xmlns:p="http://schemas.openxmlformats.org/presentationml/2006/main">
  <p:tag name="KSO_WM_SLIDE_ID" val="custom20230990_6"/>
  <p:tag name="KSO_WM_TEMPLATE_SUBCATEGORY" val="29"/>
  <p:tag name="KSO_WM_TEMPLATE_MASTER_TYPE" val="0"/>
  <p:tag name="KSO_WM_TEMPLATE_COLOR_TYPE" val="0"/>
  <p:tag name="KSO_WM_SLIDE_ITEM_CNT" val="6"/>
  <p:tag name="KSO_WM_SLIDE_INDEX" val="6"/>
  <p:tag name="KSO_WM_TAG_VERSION" val="1.0"/>
  <p:tag name="KSO_WM_BEAUTIFY_FLAG" val="#wm#"/>
  <p:tag name="KSO_WM_TEMPLATE_CATEGORY" val="custom"/>
  <p:tag name="KSO_WM_TEMPLATE_INDEX" val="20230990"/>
  <p:tag name="KSO_WM_SLIDE_LAYOUT" val="a_b_l"/>
  <p:tag name="KSO_WM_SLIDE_LAYOUT_CNT" val="1_1_1"/>
  <p:tag name="KSO_WM_SLIDE_TYPE" val="contents"/>
  <p:tag name="KSO_WM_SLIDE_SUBTYPE" val="diag"/>
  <p:tag name="KSO_WM_DIAGRAM_GROUP_CODE" val="l1-1"/>
  <p:tag name="KSO_WM_SLIDE_DIAGTYPE" val="l"/>
</p:tagLst>
</file>

<file path=ppt/tags/tag1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90_7*a*1"/>
  <p:tag name="KSO_WM_TEMPLATE_CATEGORY" val="custom"/>
  <p:tag name="KSO_WM_TEMPLATE_INDEX" val="20230990"/>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添加章节标题"/>
</p:tagLst>
</file>

<file path=ppt/tags/tag132.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0990_7*e*1"/>
  <p:tag name="KSO_WM_TEMPLATE_CATEGORY" val="custom"/>
  <p:tag name="KSO_WM_TEMPLATE_INDEX" val="20230990"/>
  <p:tag name="KSO_WM_UNIT_LAYERLEVEL" val="1"/>
  <p:tag name="KSO_WM_TAG_VERSION" val="1.0"/>
  <p:tag name="KSO_WM_BEAUTIFY_FLAG" val="#wm#"/>
  <p:tag name="KSO_WM_UNIT_NOCLEAR" val="0"/>
  <p:tag name="KSO_WM_UNIT_VALUE" val="13"/>
  <p:tag name="KSO_WM_UNIT_TYPE" val="e"/>
  <p:tag name="KSO_WM_UNIT_INDEX" val="1"/>
  <p:tag name="KSO_WM_UNIT_PRESET_TEXT" val="PART 01"/>
</p:tagLst>
</file>

<file path=ppt/tags/tag133.xml><?xml version="1.0" encoding="utf-8"?>
<p:tagLst xmlns:p="http://schemas.openxmlformats.org/presentationml/2006/main">
  <p:tag name="KSO_WM_SLIDE_ID" val="custom20230990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90"/>
  <p:tag name="KSO_WM_SLIDE_TYPE" val="sectionTitle"/>
  <p:tag name="KSO_WM_SLIDE_SUBTYPE" val="pureTxt"/>
  <p:tag name="KSO_WM_SLIDE_LAYOUT" val="a_e"/>
  <p:tag name="KSO_WM_SLIDE_LAYOUT_CNT" val="1_1"/>
</p:tagLst>
</file>

<file path=ppt/tags/tag1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90_7*a*1"/>
  <p:tag name="KSO_WM_TEMPLATE_CATEGORY" val="custom"/>
  <p:tag name="KSO_WM_TEMPLATE_INDEX" val="20230990"/>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添加章节标题"/>
</p:tagLst>
</file>

<file path=ppt/tags/tag135.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0990_7*e*1"/>
  <p:tag name="KSO_WM_TEMPLATE_CATEGORY" val="custom"/>
  <p:tag name="KSO_WM_TEMPLATE_INDEX" val="20230990"/>
  <p:tag name="KSO_WM_UNIT_LAYERLEVEL" val="1"/>
  <p:tag name="KSO_WM_TAG_VERSION" val="1.0"/>
  <p:tag name="KSO_WM_BEAUTIFY_FLAG" val="#wm#"/>
  <p:tag name="KSO_WM_UNIT_NOCLEAR" val="0"/>
  <p:tag name="KSO_WM_UNIT_VALUE" val="13"/>
  <p:tag name="KSO_WM_UNIT_TYPE" val="e"/>
  <p:tag name="KSO_WM_UNIT_INDEX" val="1"/>
  <p:tag name="KSO_WM_UNIT_PRESET_TEXT" val="PART 02"/>
</p:tagLst>
</file>

<file path=ppt/tags/tag136.xml><?xml version="1.0" encoding="utf-8"?>
<p:tagLst xmlns:p="http://schemas.openxmlformats.org/presentationml/2006/main">
  <p:tag name="KSO_WM_SLIDE_ID" val="custom20230990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90"/>
  <p:tag name="KSO_WM_SLIDE_TYPE" val="sectionTitle"/>
  <p:tag name="KSO_WM_SLIDE_SUBTYPE" val="pureTxt"/>
  <p:tag name="KSO_WM_SLIDE_LAYOUT" val="a_e"/>
  <p:tag name="KSO_WM_SLIDE_LAYOUT_CNT" val="1_1"/>
</p:tagLst>
</file>

<file path=ppt/tags/tag13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16_3*l_h_i*1_3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4"/>
  <p:tag name="KSO_WM_UNIT_ID" val="diagram20231316_3*l_h_i*1_3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16_3*l_h_i*1_3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16_3*l_h_i*1_3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16_3*l_h_i*1_1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4"/>
  <p:tag name="KSO_WM_UNIT_ID" val="diagram20231316_3*l_h_i*1_1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16_3*l_h_i*1_1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16_3*l_h_i*1_1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5.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16_3*l_h_f*1_1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6.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16_3*l_h_f*1_3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16_3*l_h_i*1_2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4"/>
  <p:tag name="KSO_WM_UNIT_ID" val="diagram20231316_3*l_h_i*1_2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16_3*l_h_i*1_2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16_3*l_h_i*1_2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16_3*l_h_i*1_4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4"/>
  <p:tag name="KSO_WM_UNIT_ID" val="diagram20231316_3*l_h_i*1_4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16_3*l_h_i*1_4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16_3*l_h_i*1_4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5.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16_3*l_h_f*1_4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6.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16_3*l_h_f*1_2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85_4*l_h_i*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5"/>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5,&quot;transparency&quot;:0},&quot;type&quot;:1},&quot;glow&quot;:{&quot;colorType&quot;:0},&quot;line&quot;:{&quot;type&quot;:0},&quot;shadow&quot;:{&quot;brightness&quot;:-0.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85_4*l_h_i*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6"/>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6,&quot;transparency&quot;:0},&quot;type&quot;:1},&quot;glow&quot;:{&quot;colorType&quot;:0},&quot;line&quot;:{&quot;type&quot;:0},&quot;shadow&quot;:{&quot;brightness&quot;:-0.5,&quot;colorType&quot;:1,&quot;foreColorIndex&quot;:6,&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85_4*l_h_i*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8"/>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8,&quot;transparency&quot;:0},&quot;type&quot;:1},&quot;glow&quot;:{&quot;colorType&quot;:0},&quot;line&quot;:{&quot;type&quot;:0},&quot;shadow&quot;:{&quot;brightness&quot;:0.400000005960464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85_4*l_h_i*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10"/>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10,&quot;transparency&quot;:0},&quot;type&quot;:1},&quot;glow&quot;:{&quot;colorType&quot;:0},&quot;line&quot;:{&quot;type&quot;:0},&quot;shadow&quot;:{&quot;brightness&quot;:-0.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1.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485_4*l_h_f*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2.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485_4*l_h_f*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3.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485_4*l_h_f*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4.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485_4*l_h_f*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1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2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3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4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90_7*a*1"/>
  <p:tag name="KSO_WM_TEMPLATE_CATEGORY" val="custom"/>
  <p:tag name="KSO_WM_TEMPLATE_INDEX" val="20230990"/>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添加章节标题"/>
</p:tagLst>
</file>

<file path=ppt/tags/tag178.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0990_7*e*1"/>
  <p:tag name="KSO_WM_TEMPLATE_CATEGORY" val="custom"/>
  <p:tag name="KSO_WM_TEMPLATE_INDEX" val="20230990"/>
  <p:tag name="KSO_WM_UNIT_LAYERLEVEL" val="1"/>
  <p:tag name="KSO_WM_TAG_VERSION" val="1.0"/>
  <p:tag name="KSO_WM_BEAUTIFY_FLAG" val="#wm#"/>
  <p:tag name="KSO_WM_UNIT_NOCLEAR" val="0"/>
  <p:tag name="KSO_WM_UNIT_VALUE" val="13"/>
  <p:tag name="KSO_WM_UNIT_TYPE" val="e"/>
  <p:tag name="KSO_WM_UNIT_INDEX" val="1"/>
  <p:tag name="KSO_WM_UNIT_PRESET_TEXT" val="PART 03"/>
</p:tagLst>
</file>

<file path=ppt/tags/tag179.xml><?xml version="1.0" encoding="utf-8"?>
<p:tagLst xmlns:p="http://schemas.openxmlformats.org/presentationml/2006/main">
  <p:tag name="KSO_WM_SLIDE_ID" val="custom20230990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90"/>
  <p:tag name="KSO_WM_SLIDE_TYPE" val="sectionTitle"/>
  <p:tag name="KSO_WM_SLIDE_SUBTYPE" val="pureTxt"/>
  <p:tag name="KSO_WM_SLIDE_LAYOUT" val="a_e"/>
  <p:tag name="KSO_WM_SLIDE_LAYOUT_CNT" val="1_1"/>
</p:tagLst>
</file>

<file path=ppt/tags/tag180.xml><?xml version="1.0" encoding="utf-8"?>
<p:tagLst xmlns:p="http://schemas.openxmlformats.org/presentationml/2006/main">
  <p:tag name="KSO_WM_BEAUTIFY_FLAG" val="#wm#"/>
  <p:tag name="KSO_WM_UNIT_LINE_FORE_SCHEMECOLOR_INDEX_BRIGHTNESS" val="0"/>
  <p:tag name="KSO_WM_UNIT_LINE_FILL_TYPE" val="2"/>
  <p:tag name="KSO_WM_UNIT_SHADOW_SCHEMECOLOR_INDEX_BRIGHTNESS" val="0"/>
  <p:tag name="KSO_WM_UNIT_SHADOW_SCHEMECOLOR_INDEX" val="5"/>
  <p:tag name="KSO_WM_UNIT_TEXT_FILL_FORE_SCHEMECOLOR_INDEX_BRIGHTNESS" val="0"/>
  <p:tag name="KSO_WM_UNIT_TEXT_FILL_FORE_SCHEMECOLOR_INDEX" val="13"/>
  <p:tag name="KSO_WM_UNIT_TEXT_FILL_TYPE" val="1"/>
  <p:tag name="KSO_WM_UNIT_HIGHLIGHT" val="0"/>
  <p:tag name="KSO_WM_UNIT_COMPATIBLE" val="0"/>
  <p:tag name="KSO_WM_UNIT_DIAGRAM_ISNUMVISUAL" val="0"/>
  <p:tag name="KSO_WM_UNIT_DIAGRAM_ISREFERUNIT" val="0"/>
  <p:tag name="KSO_WM_UNIT_TYPE" val="l_h_i"/>
  <p:tag name="KSO_WM_UNIT_INDEX" val="1_1_1"/>
  <p:tag name="KSO_WM_UNIT_ID" val="diagram20231677_1*l_h_i*1_1_1"/>
  <p:tag name="KSO_WM_TEMPLATE_CATEGORY" val="diagram"/>
  <p:tag name="KSO_WM_TEMPLATE_INDEX" val="20231677"/>
  <p:tag name="KSO_WM_UNIT_LAYERLEVEL" val="1_1_1"/>
  <p:tag name="KSO_WM_TAG_VERSION" val="3.0"/>
  <p:tag name="KSO_WM_DIAGRAM_VERSION" val="3"/>
  <p:tag name="KSO_WM_DIAGRAM_COLOR_TRICK" val="1"/>
  <p:tag name="KSO_WM_DIAGRAM_COLOR_TEXT_CAN_REMOVE" val="n"/>
  <p:tag name="KSO_WM_DIAGRAM_GROUP_CODE" val="l1-1"/>
  <p:tag name="KSO_WM_UNIT_FILL_TYPE" val="1"/>
  <p:tag name="KSO_WM_UNIT_FILL_FORE_SCHEMECOLOR_INDEX" val="14"/>
  <p:tag name="KSO_WM_UNIT_FILL_FORE_SCHEMECOLOR_INDEX_BRIGHTNESS" val="0"/>
  <p:tag name="KSO_WM_UNIT_LINE_FORE_SCHEMECOLOR_INDEX" val="5"/>
  <p:tag name="KSO_WM_DIAGRAM_MAX_ITEMCNT" val="6"/>
  <p:tag name="KSO_WM_DIAGRAM_MIN_ITEMCNT" val="2"/>
  <p:tag name="KSO_WM_DIAGRAM_VIRTUALLY_FRAME" val="{&quot;height&quot;:78.89999999999998,&quot;width&quot;:863.246062992126}"/>
  <p:tag name="KSO_WM_DIAGRAM_COLOR_MATCH_VALUE" val="{&quot;shape&quot;:{&quot;fill&quot;:{&quot;solid&quot;:{&quot;brightness&quot;:0,&quot;colorType&quot;:1,&quot;foreColorIndex&quot;:14,&quot;transparency&quot;:0},&quot;type&quot;:1},&quot;glow&quot;:{&quot;colorType&quot;:0},&quot;line&quot;:{&quot;solidLine&quot;:{&quot;brightness&quot;:0,&quot;colorType&quot;:1,&quot;foreColorIndex&quot;:5,&quot;transparency&quot;:0.949999988079071},&quot;type&quot;:1},&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1.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677_1*l_h_f*1_1_1"/>
  <p:tag name="KSO_WM_TEMPLATE_CATEGORY" val="diagram"/>
  <p:tag name="KSO_WM_TEMPLATE_INDEX" val="20231677"/>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输入你的项正文，文字是您思想的提炼，请尽量言简意赅的阐述观点"/>
  <p:tag name="KSO_WM_UNIT_TEXT_FILL_FORE_SCHEMECOLOR_INDEX" val="1"/>
  <p:tag name="KSO_WM_UNIT_TEXT_FILL_TYPE" val="1"/>
  <p:tag name="KSO_WM_DIAGRAM_MAX_ITEMCNT" val="6"/>
  <p:tag name="KSO_WM_DIAGRAM_MIN_ITEMCNT" val="2"/>
  <p:tag name="KSO_WM_DIAGRAM_VIRTUALLY_FRAME" val="{&quot;height&quot;:78.89999999999998,&quot;width&quot;:863.246062992126}"/>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2.xml><?xml version="1.0" encoding="utf-8"?>
<p:tagLst xmlns:p="http://schemas.openxmlformats.org/presentationml/2006/main">
  <p:tag name="KSO_WM_BEAUTIFY_FLAG" val="#wm#"/>
  <p:tag name="KSO_WM_UNIT_LINE_FORE_SCHEMECOLOR_INDEX_BRIGHTNESS" val="0"/>
  <p:tag name="KSO_WM_UNIT_LINE_FILL_TYPE" val="2"/>
  <p:tag name="KSO_WM_UNIT_SHADOW_SCHEMECOLOR_INDEX_BRIGHTNESS" val="0"/>
  <p:tag name="KSO_WM_UNIT_SHADOW_SCHEMECOLOR_INDEX" val="5"/>
  <p:tag name="KSO_WM_UNIT_TEXT_FILL_FORE_SCHEMECOLOR_INDEX_BRIGHTNESS" val="0"/>
  <p:tag name="KSO_WM_UNIT_TEXT_FILL_FORE_SCHEMECOLOR_INDEX" val="13"/>
  <p:tag name="KSO_WM_UNIT_TEXT_FILL_TYPE" val="1"/>
  <p:tag name="KSO_WM_UNIT_HIGHLIGHT" val="0"/>
  <p:tag name="KSO_WM_UNIT_COMPATIBLE" val="0"/>
  <p:tag name="KSO_WM_UNIT_DIAGRAM_ISNUMVISUAL" val="0"/>
  <p:tag name="KSO_WM_UNIT_DIAGRAM_ISREFERUNIT" val="0"/>
  <p:tag name="KSO_WM_UNIT_TYPE" val="l_h_i"/>
  <p:tag name="KSO_WM_UNIT_INDEX" val="1_2_1"/>
  <p:tag name="KSO_WM_UNIT_ID" val="diagram20231677_1*l_h_i*1_2_1"/>
  <p:tag name="KSO_WM_TEMPLATE_CATEGORY" val="diagram"/>
  <p:tag name="KSO_WM_TEMPLATE_INDEX" val="20231677"/>
  <p:tag name="KSO_WM_UNIT_LAYERLEVEL" val="1_1_1"/>
  <p:tag name="KSO_WM_TAG_VERSION" val="3.0"/>
  <p:tag name="KSO_WM_DIAGRAM_VERSION" val="3"/>
  <p:tag name="KSO_WM_DIAGRAM_COLOR_TRICK" val="1"/>
  <p:tag name="KSO_WM_DIAGRAM_COLOR_TEXT_CAN_REMOVE" val="n"/>
  <p:tag name="KSO_WM_DIAGRAM_GROUP_CODE" val="l1-1"/>
  <p:tag name="KSO_WM_UNIT_FILL_TYPE" val="1"/>
  <p:tag name="KSO_WM_UNIT_FILL_FORE_SCHEMECOLOR_INDEX" val="14"/>
  <p:tag name="KSO_WM_UNIT_FILL_FORE_SCHEMECOLOR_INDEX_BRIGHTNESS" val="0"/>
  <p:tag name="KSO_WM_UNIT_LINE_FORE_SCHEMECOLOR_INDEX" val="5"/>
  <p:tag name="KSO_WM_DIAGRAM_MAX_ITEMCNT" val="6"/>
  <p:tag name="KSO_WM_DIAGRAM_MIN_ITEMCNT" val="2"/>
  <p:tag name="KSO_WM_DIAGRAM_VIRTUALLY_FRAME" val="{&quot;height&quot;:78.89999999999998,&quot;width&quot;:863.246062992126}"/>
  <p:tag name="KSO_WM_DIAGRAM_COLOR_MATCH_VALUE" val="{&quot;shape&quot;:{&quot;fill&quot;:{&quot;solid&quot;:{&quot;brightness&quot;:0,&quot;colorType&quot;:1,&quot;foreColorIndex&quot;:14,&quot;transparency&quot;:0},&quot;type&quot;:1},&quot;glow&quot;:{&quot;colorType&quot;:0},&quot;line&quot;:{&quot;solidLine&quot;:{&quot;brightness&quot;:0,&quot;colorType&quot;:1,&quot;foreColorIndex&quot;:5,&quot;transparency&quot;:0.949999988079071},&quot;type&quot;:1},&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3.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677_1*l_h_f*1_2_1"/>
  <p:tag name="KSO_WM_TEMPLATE_CATEGORY" val="diagram"/>
  <p:tag name="KSO_WM_TEMPLATE_INDEX" val="20231677"/>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输入你的项正文，文字是您思想的提炼，请尽量言简意赅的阐述观点"/>
  <p:tag name="KSO_WM_UNIT_TEXT_FILL_FORE_SCHEMECOLOR_INDEX" val="1"/>
  <p:tag name="KSO_WM_UNIT_TEXT_FILL_TYPE" val="1"/>
  <p:tag name="KSO_WM_DIAGRAM_MAX_ITEMCNT" val="6"/>
  <p:tag name="KSO_WM_DIAGRAM_MIN_ITEMCNT" val="2"/>
  <p:tag name="KSO_WM_DIAGRAM_VIRTUALLY_FRAME" val="{&quot;height&quot;:78.89999999999998,&quot;width&quot;:863.246062992126}"/>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70_3*l_h_i*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70_3*l_h_i*1_1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6.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70_3*l_h_f*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70_3*l_h_i*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70_3*l_h_i*1_2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9.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70_3*l_h_f*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70_3*l_h_i*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1.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70_3*l_h_f*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70_3*l_h_i*1_3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70_3*l_h_i*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70_3*l_h_i*1_4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5.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70_3*l_h_f*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70_5*l_h_i*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70_5*l_h_i*1_4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8.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70_5*l_h_f*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5_1"/>
  <p:tag name="KSO_WM_UNIT_ID" val="diagram20231370_5*l_h_i*1_5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5_2"/>
  <p:tag name="KSO_WM_UNIT_ID" val="diagram20231370_5*l_h_i*1_5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1.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5_1"/>
  <p:tag name="KSO_WM_UNIT_ID" val="diagram20231370_5*l_h_f*1_5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6_1"/>
  <p:tag name="KSO_WM_UNIT_ID" val="diagram20231370_5*l_h_i*1_6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6_2"/>
  <p:tag name="KSO_WM_UNIT_ID" val="diagram20231370_5*l_h_i*1_6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4.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6_1"/>
  <p:tag name="KSO_WM_UNIT_ID" val="diagram20231370_5*l_h_f*1_6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70_5*l_h_i*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70_5*l_h_i*1_1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7.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70_5*l_h_f*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70_5*l_h_i*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70_5*l_h_i*1_2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0.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70_5*l_h_f*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70_5*l_h_i*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70_5*l_h_i*1_3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3.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70_5*l_h_f*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90_7*a*1"/>
  <p:tag name="KSO_WM_TEMPLATE_CATEGORY" val="custom"/>
  <p:tag name="KSO_WM_TEMPLATE_INDEX" val="20230990"/>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添加章节标题"/>
</p:tagLst>
</file>

<file path=ppt/tags/tag215.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0990_7*e*1"/>
  <p:tag name="KSO_WM_TEMPLATE_CATEGORY" val="custom"/>
  <p:tag name="KSO_WM_TEMPLATE_INDEX" val="20230990"/>
  <p:tag name="KSO_WM_UNIT_LAYERLEVEL" val="1"/>
  <p:tag name="KSO_WM_TAG_VERSION" val="1.0"/>
  <p:tag name="KSO_WM_BEAUTIFY_FLAG" val="#wm#"/>
  <p:tag name="KSO_WM_UNIT_NOCLEAR" val="0"/>
  <p:tag name="KSO_WM_UNIT_VALUE" val="13"/>
  <p:tag name="KSO_WM_UNIT_TYPE" val="e"/>
  <p:tag name="KSO_WM_UNIT_INDEX" val="1"/>
  <p:tag name="KSO_WM_UNIT_PRESET_TEXT" val="PART 04"/>
</p:tagLst>
</file>

<file path=ppt/tags/tag216.xml><?xml version="1.0" encoding="utf-8"?>
<p:tagLst xmlns:p="http://schemas.openxmlformats.org/presentationml/2006/main">
  <p:tag name="KSO_WM_SLIDE_ID" val="custom20230990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90"/>
  <p:tag name="KSO_WM_SLIDE_TYPE" val="sectionTitle"/>
  <p:tag name="KSO_WM_SLIDE_SUBTYPE" val="pureTxt"/>
  <p:tag name="KSO_WM_SLIDE_LAYOUT" val="a_e"/>
  <p:tag name="KSO_WM_SLIDE_LAYOUT_CNT" val="1_1"/>
</p:tagLst>
</file>

<file path=ppt/tags/tag21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639_3*l_h_i*1_1_1"/>
  <p:tag name="KSO_WM_TEMPLATE_CATEGORY" val="diagram"/>
  <p:tag name="KSO_WM_TEMPLATE_INDEX" val="20231639"/>
  <p:tag name="KSO_WM_UNIT_LAYERLEVEL" val="1_1_1"/>
  <p:tag name="KSO_WM_TAG_VERSION" val="3.0"/>
  <p:tag name="KSO_WM_BEAUTIFY_FLAG" val="#wm#"/>
  <p:tag name="KSO_WM_DIAGRAM_VERSION" val="3"/>
  <p:tag name="KSO_WM_DIAGRAM_COLOR_TRICK" val="2"/>
  <p:tag name="KSO_WM_DIAGRAM_COLOR_TEXT_CAN_REMOVE" val="n"/>
  <p:tag name="KSO_WM_UNIT_FILL_TYPE" val="1"/>
  <p:tag name="KSO_WM_UNIT_FILL_FORE_SCHEMECOLOR_INDEX" val="14"/>
  <p:tag name="KSO_WM_UNIT_FILL_FORE_SCHEMECOLOR_INDEX_BRIGHTNESS" val="0"/>
  <p:tag name="KSO_WM_UNIT_LINE_FORE_SCHEMECOLOR_INDEX" val="5"/>
  <p:tag name="KSO_WM_DIAGRAM_MAX_ITEMCNT" val="6"/>
  <p:tag name="KSO_WM_DIAGRAM_MIN_ITEMCNT" val="2"/>
  <p:tag name="KSO_WM_DIAGRAM_VIRTUALLY_FRAME" val="{&quot;height&quot;:376.23,&quot;width&quot;:862.7165354330708}"/>
  <p:tag name="KSO_WM_DIAGRAM_COLOR_MATCH_VALUE" val="{&quot;shape&quot;:{&quot;fill&quot;:{&quot;solid&quot;:{&quot;brightness&quot;:0,&quot;colorType&quot;:1,&quot;foreColorIndex&quot;:14,&quot;transparency&quot;:0},&quot;type&quot;:1},&quot;glow&quot;:{&quot;colorType&quot;:0},&quot;line&quot;:{&quot;solidLine&quot;:{&quot;brightness&quot;:0.6000000238418579,&quot;colorType&quot;:1,&quot;foreColorIndex&quot;:5,&quot;transparency&quot;:0},&quot;type&quot;:1},&quot;shadow&quot;:{&quot;brightness&quot;:0,&quot;colorType&quot;:1,&quot;foreColorIndex&quot;:5,&quot;transparency&quot;:0.9200000166893005},&quot;threeD&quot;:{&quot;curvedSurface&quot;:{&quot;brightness&quot;:0,&quot;colorType&quot;:2,&quot;rgb&quot;:&quot;#000000&quot;},&quot;depth&quot;:{&quot;colorType&quot;:0}}},&quot;text&quot;:{&quot;fill&quot;:{&quot;solid&quot;:{&quot;brightness&quot;:0,&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639_3*l_h_i*1_2_1"/>
  <p:tag name="KSO_WM_TEMPLATE_CATEGORY" val="diagram"/>
  <p:tag name="KSO_WM_TEMPLATE_INDEX" val="20231639"/>
  <p:tag name="KSO_WM_UNIT_LAYERLEVEL" val="1_1_1"/>
  <p:tag name="KSO_WM_TAG_VERSION" val="3.0"/>
  <p:tag name="KSO_WM_BEAUTIFY_FLAG" val="#wm#"/>
  <p:tag name="KSO_WM_DIAGRAM_VERSION" val="3"/>
  <p:tag name="KSO_WM_DIAGRAM_COLOR_TRICK" val="2"/>
  <p:tag name="KSO_WM_DIAGRAM_COLOR_TEXT_CAN_REMOVE" val="n"/>
  <p:tag name="KSO_WM_UNIT_FILL_TYPE" val="1"/>
  <p:tag name="KSO_WM_UNIT_FILL_FORE_SCHEMECOLOR_INDEX" val="14"/>
  <p:tag name="KSO_WM_UNIT_FILL_FORE_SCHEMECOLOR_INDEX_BRIGHTNESS" val="0"/>
  <p:tag name="KSO_WM_UNIT_LINE_FORE_SCHEMECOLOR_INDEX" val="8"/>
  <p:tag name="KSO_WM_DIAGRAM_MAX_ITEMCNT" val="6"/>
  <p:tag name="KSO_WM_DIAGRAM_MIN_ITEMCNT" val="2"/>
  <p:tag name="KSO_WM_DIAGRAM_VIRTUALLY_FRAME" val="{&quot;height&quot;:376.23,&quot;width&quot;:862.7165354330708}"/>
  <p:tag name="KSO_WM_DIAGRAM_COLOR_MATCH_VALUE" val="{&quot;shape&quot;:{&quot;fill&quot;:{&quot;solid&quot;:{&quot;brightness&quot;:0,&quot;colorType&quot;:1,&quot;foreColorIndex&quot;:14,&quot;transparency&quot;:0},&quot;type&quot;:1},&quot;glow&quot;:{&quot;colorType&quot;:0},&quot;line&quot;:{&quot;solidLine&quot;:{&quot;brightness&quot;:0.6000000238418579,&quot;colorType&quot;:1,&quot;foreColorIndex&quot;:8,&quot;transparency&quot;:0},&quot;type&quot;:1},&quot;shadow&quot;:{&quot;brightness&quot;:0,&quot;colorType&quot;:1,&quot;foreColorIndex&quot;:8,&quot;transparency&quot;:0.9200000166893005},&quot;threeD&quot;:{&quot;curvedSurface&quot;:{&quot;brightness&quot;:0,&quot;colorType&quot;:2,&quot;rgb&quot;:&quot;#000000&quot;},&quot;depth&quot;:{&quot;colorType&quot;:0}}},&quot;text&quot;:{&quot;fill&quot;:{&quot;solid&quot;:{&quot;brightness&quot;:0,&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639_3*l_h_i*1_3_1"/>
  <p:tag name="KSO_WM_TEMPLATE_CATEGORY" val="diagram"/>
  <p:tag name="KSO_WM_TEMPLATE_INDEX" val="20231639"/>
  <p:tag name="KSO_WM_UNIT_LAYERLEVEL" val="1_1_1"/>
  <p:tag name="KSO_WM_TAG_VERSION" val="3.0"/>
  <p:tag name="KSO_WM_BEAUTIFY_FLAG" val="#wm#"/>
  <p:tag name="KSO_WM_DIAGRAM_VERSION" val="3"/>
  <p:tag name="KSO_WM_DIAGRAM_COLOR_TRICK" val="2"/>
  <p:tag name="KSO_WM_DIAGRAM_COLOR_TEXT_CAN_REMOVE" val="n"/>
  <p:tag name="KSO_WM_UNIT_FILL_TYPE" val="1"/>
  <p:tag name="KSO_WM_UNIT_FILL_FORE_SCHEMECOLOR_INDEX" val="14"/>
  <p:tag name="KSO_WM_UNIT_FILL_FORE_SCHEMECOLOR_INDEX_BRIGHTNESS" val="0"/>
  <p:tag name="KSO_WM_UNIT_LINE_FORE_SCHEMECOLOR_INDEX" val="5"/>
  <p:tag name="KSO_WM_DIAGRAM_MAX_ITEMCNT" val="6"/>
  <p:tag name="KSO_WM_DIAGRAM_MIN_ITEMCNT" val="2"/>
  <p:tag name="KSO_WM_DIAGRAM_VIRTUALLY_FRAME" val="{&quot;height&quot;:376.23,&quot;width&quot;:862.7165354330708}"/>
  <p:tag name="KSO_WM_DIAGRAM_COLOR_MATCH_VALUE" val="{&quot;shape&quot;:{&quot;fill&quot;:{&quot;solid&quot;:{&quot;brightness&quot;:0,&quot;colorType&quot;:1,&quot;foreColorIndex&quot;:14,&quot;transparency&quot;:0},&quot;type&quot;:1},&quot;glow&quot;:{&quot;colorType&quot;:0},&quot;line&quot;:{&quot;solidLine&quot;:{&quot;brightness&quot;:0.6000000238418579,&quot;colorType&quot;:1,&quot;foreColorIndex&quot;:5,&quot;transparency&quot;:0},&quot;type&quot;:1},&quot;shadow&quot;:{&quot;brightness&quot;:0,&quot;colorType&quot;:1,&quot;foreColorIndex&quot;:5,&quot;transparency&quot;:0.9200000166893005},&quot;threeD&quot;:{&quot;curvedSurface&quot;:{&quot;brightness&quot;:0,&quot;colorType&quot;:2,&quot;rgb&quot;:&quot;#000000&quot;},&quot;depth&quot;:{&quot;colorType&quot;:0}}},&quot;text&quot;:{&quot;fill&quot;:{&quot;solid&quot;:{&quot;brightness&quot;:0,&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639_3*l_h_i*1_4_1"/>
  <p:tag name="KSO_WM_TEMPLATE_CATEGORY" val="diagram"/>
  <p:tag name="KSO_WM_TEMPLATE_INDEX" val="20231639"/>
  <p:tag name="KSO_WM_UNIT_LAYERLEVEL" val="1_1_1"/>
  <p:tag name="KSO_WM_TAG_VERSION" val="3.0"/>
  <p:tag name="KSO_WM_BEAUTIFY_FLAG" val="#wm#"/>
  <p:tag name="KSO_WM_DIAGRAM_VERSION" val="3"/>
  <p:tag name="KSO_WM_DIAGRAM_COLOR_TRICK" val="2"/>
  <p:tag name="KSO_WM_DIAGRAM_COLOR_TEXT_CAN_REMOVE" val="n"/>
  <p:tag name="KSO_WM_UNIT_FILL_TYPE" val="1"/>
  <p:tag name="KSO_WM_UNIT_FILL_FORE_SCHEMECOLOR_INDEX" val="14"/>
  <p:tag name="KSO_WM_UNIT_FILL_FORE_SCHEMECOLOR_INDEX_BRIGHTNESS" val="0"/>
  <p:tag name="KSO_WM_UNIT_LINE_FORE_SCHEMECOLOR_INDEX" val="8"/>
  <p:tag name="KSO_WM_DIAGRAM_MAX_ITEMCNT" val="6"/>
  <p:tag name="KSO_WM_DIAGRAM_MIN_ITEMCNT" val="2"/>
  <p:tag name="KSO_WM_DIAGRAM_VIRTUALLY_FRAME" val="{&quot;height&quot;:376.23,&quot;width&quot;:862.7165354330708}"/>
  <p:tag name="KSO_WM_DIAGRAM_COLOR_MATCH_VALUE" val="{&quot;shape&quot;:{&quot;fill&quot;:{&quot;solid&quot;:{&quot;brightness&quot;:0,&quot;colorType&quot;:1,&quot;foreColorIndex&quot;:14,&quot;transparency&quot;:0},&quot;type&quot;:1},&quot;glow&quot;:{&quot;colorType&quot;:0},&quot;line&quot;:{&quot;solidLine&quot;:{&quot;brightness&quot;:0.6000000238418579,&quot;colorType&quot;:1,&quot;foreColorIndex&quot;:8,&quot;transparency&quot;:0},&quot;type&quot;:1},&quot;shadow&quot;:{&quot;brightness&quot;:0,&quot;colorType&quot;:1,&quot;foreColorIndex&quot;:8,&quot;transparency&quot;:0.9200000166893005},&quot;threeD&quot;:{&quot;curvedSurface&quot;:{&quot;brightness&quot;:0,&quot;colorType&quot;:2,&quot;rgb&quot;:&quot;#000000&quot;},&quot;depth&quot;:{&quot;colorType&quot;:0}}},&quot;text&quot;:{&quot;fill&quot;:{&quot;solid&quot;:{&quot;brightness&quot;:0,&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639_3*l_h_i*1_2_2"/>
  <p:tag name="KSO_WM_TEMPLATE_CATEGORY" val="diagram"/>
  <p:tag name="KSO_WM_TEMPLATE_INDEX" val="20231639"/>
  <p:tag name="KSO_WM_UNIT_LAYERLEVEL" val="1_1_1"/>
  <p:tag name="KSO_WM_TAG_VERSION" val="3.0"/>
  <p:tag name="KSO_WM_BEAUTIFY_FLAG" val="#wm#"/>
  <p:tag name="KSO_WM_DIAGRAM_VERSION" val="3"/>
  <p:tag name="KSO_WM_DIAGRAM_COLOR_TRICK" val="2"/>
  <p:tag name="KSO_WM_DIAGRAM_COLOR_TEXT_CAN_REMOVE" val="n"/>
  <p:tag name="KSO_WM_UNIT_FILL_TYPE" val="3"/>
  <p:tag name="KSO_WM_DIAGRAM_MAX_ITEMCNT" val="6"/>
  <p:tag name="KSO_WM_DIAGRAM_MIN_ITEMCNT" val="2"/>
  <p:tag name="KSO_WM_DIAGRAM_VIRTUALLY_FRAME" val="{&quot;height&quot;:376.23,&quot;width&quot;:862.7165354330708}"/>
  <p:tag name="KSO_WM_DIAGRAM_COLOR_MATCH_VALUE" val="{&quot;shape&quot;:{&quot;fill&quot;:{&quot;gradient&quot;:[{&quot;brightness&quot;:0,&quot;colorType&quot;:1,&quot;foreColorIndex&quot;:8,&quot;pos&quot;:1,&quot;transparency&quot;:0},{&quot;brightness&quot;:0,&quot;colorType&quot;:1,&quot;foreColorIndex&quot;:8,&quot;pos&quot;:0.5699999928474426,&quot;transparency&quot;:0},{&quot;brightness&quot;:0.4000000059604645,&quot;colorType&quot;:1,&quot;foreColorIndex&quot;:8,&quot;pos&quot;:0,&quot;transparency&quot;:0}],&quot;type&quot;:3},&quot;glow&quot;:{&quot;colorType&quot;:0},&quot;line&quot;:{&quot;type&quot;:0},&quot;shadow&quot;:{&quot;brightness&quot;:0,&quot;colorType&quot;:1,&quot;foreColorIndex&quot;:8,&quot;transparency&quot;:0.9200000166893005},&quot;threeD&quot;:{&quot;curvedSurface&quot;:{&quot;brightness&quot;:0,&quot;colorType&quot;:2,&quot;rgb&quot;:&quot;#000000&quot;},&quot;depth&quot;:{&quot;colorType&quot;:0}}},&quot;text&quot;:{&quot;fill&quot;:{&quot;solid&quot;:{&quot;brightness&quot;:0,&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639_3*l_h_i*1_1_2"/>
  <p:tag name="KSO_WM_TEMPLATE_CATEGORY" val="diagram"/>
  <p:tag name="KSO_WM_TEMPLATE_INDEX" val="20231639"/>
  <p:tag name="KSO_WM_UNIT_LAYERLEVEL" val="1_1_1"/>
  <p:tag name="KSO_WM_TAG_VERSION" val="3.0"/>
  <p:tag name="KSO_WM_BEAUTIFY_FLAG" val="#wm#"/>
  <p:tag name="KSO_WM_DIAGRAM_VERSION" val="3"/>
  <p:tag name="KSO_WM_DIAGRAM_COLOR_TRICK" val="2"/>
  <p:tag name="KSO_WM_DIAGRAM_COLOR_TEXT_CAN_REMOVE" val="n"/>
  <p:tag name="KSO_WM_UNIT_FILL_TYPE" val="3"/>
  <p:tag name="KSO_WM_DIAGRAM_MAX_ITEMCNT" val="6"/>
  <p:tag name="KSO_WM_DIAGRAM_MIN_ITEMCNT" val="2"/>
  <p:tag name="KSO_WM_DIAGRAM_VIRTUALLY_FRAME" val="{&quot;height&quot;:376.23,&quot;width&quot;:862.7165354330708}"/>
  <p:tag name="KSO_WM_DIAGRAM_COLOR_MATCH_VALUE" val="{&quot;shape&quot;:{&quot;fill&quot;:{&quot;gradient&quot;:[{&quot;brightness&quot;:0,&quot;colorType&quot;:1,&quot;foreColorIndex&quot;:5,&quot;pos&quot;:1,&quot;transparency&quot;:0},{&quot;brightness&quot;:0,&quot;colorType&quot;:1,&quot;foreColorIndex&quot;:5,&quot;pos&quot;:0.5699999928474426,&quot;transparency&quot;:0},{&quot;brightness&quot;:0.4000000059604645,&quot;colorType&quot;:1,&quot;foreColorIndex&quot;:5,&quot;pos&quot;:0,&quot;transparency&quot;:0}],&quot;type&quot;:3},&quot;glow&quot;:{&quot;colorType&quot;:0},&quot;line&quot;:{&quot;type&quot;:0},&quot;shadow&quot;:{&quot;brightness&quot;:0,&quot;colorType&quot;:1,&quot;foreColorIndex&quot;:5,&quot;transparency&quot;:0.9200000166893005},&quot;threeD&quot;:{&quot;curvedSurface&quot;:{&quot;brightness&quot;:0,&quot;colorType&quot;:2,&quot;rgb&quot;:&quot;#000000&quot;},&quot;depth&quot;:{&quot;colorType&quot;:0}}},&quot;text&quot;:{&quot;fill&quot;:{&quot;solid&quot;:{&quot;brightness&quot;:0,&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639_3*l_h_i*1_4_2"/>
  <p:tag name="KSO_WM_TEMPLATE_CATEGORY" val="diagram"/>
  <p:tag name="KSO_WM_TEMPLATE_INDEX" val="20231639"/>
  <p:tag name="KSO_WM_UNIT_LAYERLEVEL" val="1_1_1"/>
  <p:tag name="KSO_WM_TAG_VERSION" val="3.0"/>
  <p:tag name="KSO_WM_BEAUTIFY_FLAG" val="#wm#"/>
  <p:tag name="KSO_WM_DIAGRAM_VERSION" val="3"/>
  <p:tag name="KSO_WM_DIAGRAM_COLOR_TRICK" val="2"/>
  <p:tag name="KSO_WM_DIAGRAM_COLOR_TEXT_CAN_REMOVE" val="n"/>
  <p:tag name="KSO_WM_UNIT_FILL_TYPE" val="3"/>
  <p:tag name="KSO_WM_DIAGRAM_MAX_ITEMCNT" val="6"/>
  <p:tag name="KSO_WM_DIAGRAM_MIN_ITEMCNT" val="2"/>
  <p:tag name="KSO_WM_DIAGRAM_VIRTUALLY_FRAME" val="{&quot;height&quot;:376.23,&quot;width&quot;:862.7165354330708}"/>
  <p:tag name="KSO_WM_DIAGRAM_COLOR_MATCH_VALUE" val="{&quot;shape&quot;:{&quot;fill&quot;:{&quot;gradient&quot;:[{&quot;brightness&quot;:0,&quot;colorType&quot;:1,&quot;foreColorIndex&quot;:8,&quot;pos&quot;:1,&quot;transparency&quot;:0},{&quot;brightness&quot;:0,&quot;colorType&quot;:1,&quot;foreColorIndex&quot;:8,&quot;pos&quot;:0.5699999928474426,&quot;transparency&quot;:0},{&quot;brightness&quot;:0.4000000059604645,&quot;colorType&quot;:1,&quot;foreColorIndex&quot;:8,&quot;pos&quot;:0,&quot;transparency&quot;:0}],&quot;type&quot;:3},&quot;glow&quot;:{&quot;colorType&quot;:0},&quot;line&quot;:{&quot;type&quot;:0},&quot;shadow&quot;:{&quot;brightness&quot;:0,&quot;colorType&quot;:1,&quot;foreColorIndex&quot;:8,&quot;transparency&quot;:0.9200000166893005},&quot;threeD&quot;:{&quot;curvedSurface&quot;:{&quot;brightness&quot;:0,&quot;colorType&quot;:2,&quot;rgb&quot;:&quot;#000000&quot;},&quot;depth&quot;:{&quot;colorType&quot;:0}}},&quot;text&quot;:{&quot;fill&quot;:{&quot;solid&quot;:{&quot;brightness&quot;:0,&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639_3*l_h_i*1_3_2"/>
  <p:tag name="KSO_WM_TEMPLATE_CATEGORY" val="diagram"/>
  <p:tag name="KSO_WM_TEMPLATE_INDEX" val="20231639"/>
  <p:tag name="KSO_WM_UNIT_LAYERLEVEL" val="1_1_1"/>
  <p:tag name="KSO_WM_TAG_VERSION" val="3.0"/>
  <p:tag name="KSO_WM_BEAUTIFY_FLAG" val="#wm#"/>
  <p:tag name="KSO_WM_DIAGRAM_VERSION" val="3"/>
  <p:tag name="KSO_WM_DIAGRAM_COLOR_TRICK" val="2"/>
  <p:tag name="KSO_WM_DIAGRAM_COLOR_TEXT_CAN_REMOVE" val="n"/>
  <p:tag name="KSO_WM_UNIT_FILL_TYPE" val="3"/>
  <p:tag name="KSO_WM_DIAGRAM_MAX_ITEMCNT" val="6"/>
  <p:tag name="KSO_WM_DIAGRAM_MIN_ITEMCNT" val="2"/>
  <p:tag name="KSO_WM_DIAGRAM_VIRTUALLY_FRAME" val="{&quot;height&quot;:376.23,&quot;width&quot;:862.7165354330708}"/>
  <p:tag name="KSO_WM_DIAGRAM_COLOR_MATCH_VALUE" val="{&quot;shape&quot;:{&quot;fill&quot;:{&quot;gradient&quot;:[{&quot;brightness&quot;:0,&quot;colorType&quot;:1,&quot;foreColorIndex&quot;:5,&quot;pos&quot;:1,&quot;transparency&quot;:0},{&quot;brightness&quot;:0,&quot;colorType&quot;:1,&quot;foreColorIndex&quot;:5,&quot;pos&quot;:0.5699999928474426,&quot;transparency&quot;:0},{&quot;brightness&quot;:0.4000000059604645,&quot;colorType&quot;:1,&quot;foreColorIndex&quot;:5,&quot;pos&quot;:0,&quot;transparency&quot;:0}],&quot;type&quot;:3},&quot;glow&quot;:{&quot;colorType&quot;:0},&quot;line&quot;:{&quot;type&quot;:0},&quot;shadow&quot;:{&quot;brightness&quot;:0,&quot;colorType&quot;:1,&quot;foreColorIndex&quot;:5,&quot;transparency&quot;:0.9200000166893005},&quot;threeD&quot;:{&quot;curvedSurface&quot;:{&quot;brightness&quot;:0,&quot;colorType&quot;:2,&quot;rgb&quot;:&quot;#000000&quot;},&quot;depth&quot;:{&quot;colorType&quot;:0}}},&quot;text&quot;:{&quot;fill&quot;:{&quot;solid&quot;:{&quot;brightness&quot;:0,&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5.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639_3*l_h_f*1_1_1"/>
  <p:tag name="KSO_WM_TEMPLATE_CATEGORY" val="diagram"/>
  <p:tag name="KSO_WM_TEMPLATE_INDEX" val="20231639"/>
  <p:tag name="KSO_WM_UNIT_LAYERLEVEL" val="1_1_1"/>
  <p:tag name="KSO_WM_TAG_VERSION" val="3.0"/>
  <p:tag name="KSO_WM_BEAUTIFY_FLAG" val="#wm#"/>
  <p:tag name="KSO_WM_DIAGRAM_VERSION" val="3"/>
  <p:tag name="KSO_WM_DIAGRAM_COLOR_TRICK" val="2"/>
  <p:tag name="KSO_WM_DIAGRAM_COLOR_TEXT_CAN_REMOVE" val="n"/>
  <p:tag name="KSO_WM_DIAGRAM_GROUP_CODE" val="l1-1"/>
  <p:tag name="KSO_WM_UNIT_PRESET_TEXT" val="单击此处输入(你的)智能图形项正文，文字是您思想的提炼，请尽量言简意赅"/>
  <p:tag name="KSO_WM_UNIT_TEXT_FILL_FORE_SCHEMECOLOR_INDEX" val="1"/>
  <p:tag name="KSO_WM_UNIT_TEXT_FILL_TYPE" val="1"/>
  <p:tag name="KSO_WM_DIAGRAM_MAX_ITEMCNT" val="6"/>
  <p:tag name="KSO_WM_DIAGRAM_MIN_ITEMCNT" val="2"/>
  <p:tag name="KSO_WM_DIAGRAM_VIRTUALLY_FRAME" val="{&quot;height&quot;:376.23,&quot;width&quot;:862.716535433070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6.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1_1"/>
  <p:tag name="KSO_WM_UNIT_ID" val="diagram20231639_3*l_h_a*1_1_1"/>
  <p:tag name="KSO_WM_TEMPLATE_CATEGORY" val="diagram"/>
  <p:tag name="KSO_WM_TEMPLATE_INDEX" val="20231639"/>
  <p:tag name="KSO_WM_UNIT_LAYERLEVEL" val="1_1_1"/>
  <p:tag name="KSO_WM_TAG_VERSION" val="3.0"/>
  <p:tag name="KSO_WM_BEAUTIFY_FLAG" val="#wm#"/>
  <p:tag name="KSO_WM_DIAGRAM_VERSION" val="3"/>
  <p:tag name="KSO_WM_DIAGRAM_COLOR_TRICK" val="2"/>
  <p:tag name="KSO_WM_DIAGRAM_COLOR_TEXT_CAN_REMOVE" val="n"/>
  <p:tag name="KSO_WM_DIAGRAM_GROUP_CODE" val="l1-1"/>
  <p:tag name="KSO_WM_UNIT_PRESET_TEXT" val="添加标题"/>
  <p:tag name="KSO_WM_UNIT_TEXT_FILL_FORE_SCHEMECOLOR_INDEX" val="1"/>
  <p:tag name="KSO_WM_UNIT_TEXT_FILL_TYPE" val="1"/>
  <p:tag name="KSO_WM_DIAGRAM_MAX_ITEMCNT" val="6"/>
  <p:tag name="KSO_WM_DIAGRAM_MIN_ITEMCNT" val="2"/>
  <p:tag name="KSO_WM_DIAGRAM_VIRTUALLY_FRAME" val="{&quot;height&quot;:376.23,&quot;width&quot;:862.716535433070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7.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639_3*l_h_f*1_2_1"/>
  <p:tag name="KSO_WM_TEMPLATE_CATEGORY" val="diagram"/>
  <p:tag name="KSO_WM_TEMPLATE_INDEX" val="20231639"/>
  <p:tag name="KSO_WM_UNIT_LAYERLEVEL" val="1_1_1"/>
  <p:tag name="KSO_WM_TAG_VERSION" val="3.0"/>
  <p:tag name="KSO_WM_BEAUTIFY_FLAG" val="#wm#"/>
  <p:tag name="KSO_WM_DIAGRAM_VERSION" val="3"/>
  <p:tag name="KSO_WM_DIAGRAM_COLOR_TRICK" val="2"/>
  <p:tag name="KSO_WM_DIAGRAM_COLOR_TEXT_CAN_REMOVE" val="n"/>
  <p:tag name="KSO_WM_DIAGRAM_GROUP_CODE" val="l1-1"/>
  <p:tag name="KSO_WM_UNIT_PRESET_TEXT" val="单击此处输入(你的)智能图形项正文，文字是您思想的提炼，请尽量言简意赅"/>
  <p:tag name="KSO_WM_UNIT_TEXT_FILL_FORE_SCHEMECOLOR_INDEX" val="1"/>
  <p:tag name="KSO_WM_UNIT_TEXT_FILL_TYPE" val="1"/>
  <p:tag name="KSO_WM_DIAGRAM_MAX_ITEMCNT" val="6"/>
  <p:tag name="KSO_WM_DIAGRAM_MIN_ITEMCNT" val="2"/>
  <p:tag name="KSO_WM_DIAGRAM_VIRTUALLY_FRAME" val="{&quot;height&quot;:376.23,&quot;width&quot;:862.716535433070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8.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2_1"/>
  <p:tag name="KSO_WM_UNIT_ID" val="diagram20231639_3*l_h_a*1_2_1"/>
  <p:tag name="KSO_WM_TEMPLATE_CATEGORY" val="diagram"/>
  <p:tag name="KSO_WM_TEMPLATE_INDEX" val="20231639"/>
  <p:tag name="KSO_WM_UNIT_LAYERLEVEL" val="1_1_1"/>
  <p:tag name="KSO_WM_TAG_VERSION" val="3.0"/>
  <p:tag name="KSO_WM_BEAUTIFY_FLAG" val="#wm#"/>
  <p:tag name="KSO_WM_DIAGRAM_VERSION" val="3"/>
  <p:tag name="KSO_WM_DIAGRAM_COLOR_TRICK" val="2"/>
  <p:tag name="KSO_WM_DIAGRAM_COLOR_TEXT_CAN_REMOVE" val="n"/>
  <p:tag name="KSO_WM_DIAGRAM_GROUP_CODE" val="l1-1"/>
  <p:tag name="KSO_WM_UNIT_PRESET_TEXT" val="添加标题"/>
  <p:tag name="KSO_WM_UNIT_TEXT_FILL_FORE_SCHEMECOLOR_INDEX" val="1"/>
  <p:tag name="KSO_WM_UNIT_TEXT_FILL_TYPE" val="1"/>
  <p:tag name="KSO_WM_DIAGRAM_MAX_ITEMCNT" val="6"/>
  <p:tag name="KSO_WM_DIAGRAM_MIN_ITEMCNT" val="2"/>
  <p:tag name="KSO_WM_DIAGRAM_VIRTUALLY_FRAME" val="{&quot;height&quot;:376.23,&quot;width&quot;:862.716535433070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9.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639_3*l_h_f*1_3_1"/>
  <p:tag name="KSO_WM_TEMPLATE_CATEGORY" val="diagram"/>
  <p:tag name="KSO_WM_TEMPLATE_INDEX" val="20231639"/>
  <p:tag name="KSO_WM_UNIT_LAYERLEVEL" val="1_1_1"/>
  <p:tag name="KSO_WM_TAG_VERSION" val="3.0"/>
  <p:tag name="KSO_WM_BEAUTIFY_FLAG" val="#wm#"/>
  <p:tag name="KSO_WM_DIAGRAM_VERSION" val="3"/>
  <p:tag name="KSO_WM_DIAGRAM_COLOR_TRICK" val="2"/>
  <p:tag name="KSO_WM_DIAGRAM_COLOR_TEXT_CAN_REMOVE" val="n"/>
  <p:tag name="KSO_WM_DIAGRAM_GROUP_CODE" val="l1-1"/>
  <p:tag name="KSO_WM_UNIT_PRESET_TEXT" val="单击此处输入(你的)智能图形项正文，文字是您思想的提炼，请尽量言简意赅"/>
  <p:tag name="KSO_WM_UNIT_TEXT_FILL_FORE_SCHEMECOLOR_INDEX" val="1"/>
  <p:tag name="KSO_WM_UNIT_TEXT_FILL_TYPE" val="1"/>
  <p:tag name="KSO_WM_DIAGRAM_MAX_ITEMCNT" val="6"/>
  <p:tag name="KSO_WM_DIAGRAM_MIN_ITEMCNT" val="2"/>
  <p:tag name="KSO_WM_DIAGRAM_VIRTUALLY_FRAME" val="{&quot;height&quot;:376.23,&quot;width&quot;:862.716535433070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0.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3_1"/>
  <p:tag name="KSO_WM_UNIT_ID" val="diagram20231639_3*l_h_a*1_3_1"/>
  <p:tag name="KSO_WM_TEMPLATE_CATEGORY" val="diagram"/>
  <p:tag name="KSO_WM_TEMPLATE_INDEX" val="20231639"/>
  <p:tag name="KSO_WM_UNIT_LAYERLEVEL" val="1_1_1"/>
  <p:tag name="KSO_WM_TAG_VERSION" val="3.0"/>
  <p:tag name="KSO_WM_BEAUTIFY_FLAG" val="#wm#"/>
  <p:tag name="KSO_WM_DIAGRAM_VERSION" val="3"/>
  <p:tag name="KSO_WM_DIAGRAM_COLOR_TRICK" val="2"/>
  <p:tag name="KSO_WM_DIAGRAM_COLOR_TEXT_CAN_REMOVE" val="n"/>
  <p:tag name="KSO_WM_DIAGRAM_GROUP_CODE" val="l1-1"/>
  <p:tag name="KSO_WM_UNIT_PRESET_TEXT" val="添加标题"/>
  <p:tag name="KSO_WM_UNIT_TEXT_FILL_FORE_SCHEMECOLOR_INDEX" val="1"/>
  <p:tag name="KSO_WM_UNIT_TEXT_FILL_TYPE" val="1"/>
  <p:tag name="KSO_WM_DIAGRAM_MAX_ITEMCNT" val="6"/>
  <p:tag name="KSO_WM_DIAGRAM_MIN_ITEMCNT" val="2"/>
  <p:tag name="KSO_WM_DIAGRAM_VIRTUALLY_FRAME" val="{&quot;height&quot;:376.23,&quot;width&quot;:862.716535433070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1.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639_3*l_h_f*1_4_1"/>
  <p:tag name="KSO_WM_TEMPLATE_CATEGORY" val="diagram"/>
  <p:tag name="KSO_WM_TEMPLATE_INDEX" val="20231639"/>
  <p:tag name="KSO_WM_UNIT_LAYERLEVEL" val="1_1_1"/>
  <p:tag name="KSO_WM_TAG_VERSION" val="3.0"/>
  <p:tag name="KSO_WM_BEAUTIFY_FLAG" val="#wm#"/>
  <p:tag name="KSO_WM_DIAGRAM_VERSION" val="3"/>
  <p:tag name="KSO_WM_DIAGRAM_COLOR_TRICK" val="2"/>
  <p:tag name="KSO_WM_DIAGRAM_COLOR_TEXT_CAN_REMOVE" val="n"/>
  <p:tag name="KSO_WM_DIAGRAM_GROUP_CODE" val="l1-1"/>
  <p:tag name="KSO_WM_UNIT_PRESET_TEXT" val="单击此处输入(你的)智能图形项正文，文字是您思想的提炼，请尽量言简意赅"/>
  <p:tag name="KSO_WM_UNIT_TEXT_FILL_FORE_SCHEMECOLOR_INDEX" val="1"/>
  <p:tag name="KSO_WM_UNIT_TEXT_FILL_TYPE" val="1"/>
  <p:tag name="KSO_WM_DIAGRAM_MAX_ITEMCNT" val="6"/>
  <p:tag name="KSO_WM_DIAGRAM_MIN_ITEMCNT" val="2"/>
  <p:tag name="KSO_WM_DIAGRAM_VIRTUALLY_FRAME" val="{&quot;height&quot;:376.23,&quot;width&quot;:862.716535433070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2.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4_1"/>
  <p:tag name="KSO_WM_UNIT_ID" val="diagram20231639_3*l_h_a*1_4_1"/>
  <p:tag name="KSO_WM_TEMPLATE_CATEGORY" val="diagram"/>
  <p:tag name="KSO_WM_TEMPLATE_INDEX" val="20231639"/>
  <p:tag name="KSO_WM_UNIT_LAYERLEVEL" val="1_1_1"/>
  <p:tag name="KSO_WM_TAG_VERSION" val="3.0"/>
  <p:tag name="KSO_WM_BEAUTIFY_FLAG" val="#wm#"/>
  <p:tag name="KSO_WM_DIAGRAM_VERSION" val="3"/>
  <p:tag name="KSO_WM_DIAGRAM_COLOR_TRICK" val="2"/>
  <p:tag name="KSO_WM_DIAGRAM_COLOR_TEXT_CAN_REMOVE" val="n"/>
  <p:tag name="KSO_WM_DIAGRAM_GROUP_CODE" val="l1-1"/>
  <p:tag name="KSO_WM_UNIT_PRESET_TEXT" val="添加标题"/>
  <p:tag name="KSO_WM_UNIT_TEXT_FILL_FORE_SCHEMECOLOR_INDEX" val="1"/>
  <p:tag name="KSO_WM_UNIT_TEXT_FILL_TYPE" val="1"/>
  <p:tag name="KSO_WM_DIAGRAM_MAX_ITEMCNT" val="6"/>
  <p:tag name="KSO_WM_DIAGRAM_MIN_ITEMCNT" val="2"/>
  <p:tag name="KSO_WM_DIAGRAM_VIRTUALLY_FRAME" val="{&quot;height&quot;:376.23,&quot;width&quot;:862.716535433070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1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1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1_2"/>
  <p:tag name="KSO_WM_TEMPLATE_CATEGORY" val="diagram"/>
  <p:tag name="KSO_WM_TEMPLATE_INDEX" val="20231099"/>
  <p:tag name="KSO_WM_UNIT_LAYERLEVEL" val="1_1_1"/>
  <p:tag name="KSO_WM_TAG_VERSION" val="3.0"/>
  <p:tag name="KSO_WM_DIAGRAM_GROUP_CODE" val="l1-1"/>
  <p:tag name="KSO_WM_UNIT_TYPE" val="l_h_i"/>
  <p:tag name="KSO_WM_UNIT_INDEX" val="1_1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2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2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2_2"/>
  <p:tag name="KSO_WM_TEMPLATE_CATEGORY" val="diagram"/>
  <p:tag name="KSO_WM_TEMPLATE_INDEX" val="20231099"/>
  <p:tag name="KSO_WM_UNIT_LAYERLEVEL" val="1_1_1"/>
  <p:tag name="KSO_WM_TAG_VERSION" val="3.0"/>
  <p:tag name="KSO_WM_DIAGRAM_GROUP_CODE" val="l1-1"/>
  <p:tag name="KSO_WM_UNIT_TYPE" val="l_h_i"/>
  <p:tag name="KSO_WM_UNIT_INDEX" val="1_2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3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3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3_2"/>
  <p:tag name="KSO_WM_TEMPLATE_CATEGORY" val="diagram"/>
  <p:tag name="KSO_WM_TEMPLATE_INDEX" val="20231099"/>
  <p:tag name="KSO_WM_UNIT_LAYERLEVEL" val="1_1_1"/>
  <p:tag name="KSO_WM_TAG_VERSION" val="3.0"/>
  <p:tag name="KSO_WM_DIAGRAM_GROUP_CODE" val="l1-1"/>
  <p:tag name="KSO_WM_UNIT_TYPE" val="l_h_i"/>
  <p:tag name="KSO_WM_UNIT_INDEX" val="1_3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4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4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4_2"/>
  <p:tag name="KSO_WM_TEMPLATE_CATEGORY" val="diagram"/>
  <p:tag name="KSO_WM_TEMPLATE_INDEX" val="20231099"/>
  <p:tag name="KSO_WM_UNIT_LAYERLEVEL" val="1_1_1"/>
  <p:tag name="KSO_WM_TAG_VERSION" val="3.0"/>
  <p:tag name="KSO_WM_DIAGRAM_GROUP_CODE" val="l1-1"/>
  <p:tag name="KSO_WM_UNIT_TYPE" val="l_h_i"/>
  <p:tag name="KSO_WM_UNIT_INDEX" val="1_4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20_1*l_h_i*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20_1*l_h_i*1_1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7.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20_1*l_h_f*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20_1*l_h_i*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20_1*l_h_i*1_2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0.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20_1*l_h_f*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85_4*l_h_i*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5"/>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5,&quot;transparency&quot;:0},&quot;type&quot;:1},&quot;glow&quot;:{&quot;colorType&quot;:0},&quot;line&quot;:{&quot;type&quot;:0},&quot;shadow&quot;:{&quot;brightness&quot;:-0.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85_4*l_h_i*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6"/>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6,&quot;transparency&quot;:0},&quot;type&quot;:1},&quot;glow&quot;:{&quot;colorType&quot;:0},&quot;line&quot;:{&quot;type&quot;:0},&quot;shadow&quot;:{&quot;brightness&quot;:-0.5,&quot;colorType&quot;:1,&quot;foreColorIndex&quot;:6,&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85_4*l_h_i*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8"/>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8,&quot;transparency&quot;:0},&quot;type&quot;:1},&quot;glow&quot;:{&quot;colorType&quot;:0},&quot;line&quot;:{&quot;type&quot;:0},&quot;shadow&quot;:{&quot;brightness&quot;:0.400000005960464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85_4*l_h_i*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10"/>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10,&quot;transparency&quot;:0},&quot;type&quot;:1},&quot;glow&quot;:{&quot;colorType&quot;:0},&quot;line&quot;:{&quot;type&quot;:0},&quot;shadow&quot;:{&quot;brightness&quot;:-0.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5.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485_4*l_h_f*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6.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485_4*l_h_f*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7.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485_4*l_h_f*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8.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485_4*l_h_f*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90_7*a*1"/>
  <p:tag name="KSO_WM_TEMPLATE_CATEGORY" val="custom"/>
  <p:tag name="KSO_WM_TEMPLATE_INDEX" val="20230990"/>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添加章节标题"/>
</p:tagLst>
</file>

<file path=ppt/tags/tag260.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0990_7*e*1"/>
  <p:tag name="KSO_WM_TEMPLATE_CATEGORY" val="custom"/>
  <p:tag name="KSO_WM_TEMPLATE_INDEX" val="20230990"/>
  <p:tag name="KSO_WM_UNIT_LAYERLEVEL" val="1"/>
  <p:tag name="KSO_WM_TAG_VERSION" val="1.0"/>
  <p:tag name="KSO_WM_BEAUTIFY_FLAG" val="#wm#"/>
  <p:tag name="KSO_WM_UNIT_NOCLEAR" val="0"/>
  <p:tag name="KSO_WM_UNIT_VALUE" val="13"/>
  <p:tag name="KSO_WM_UNIT_TYPE" val="e"/>
  <p:tag name="KSO_WM_UNIT_INDEX" val="1"/>
  <p:tag name="KSO_WM_UNIT_PRESET_TEXT" val="PART 05"/>
</p:tagLst>
</file>

<file path=ppt/tags/tag261.xml><?xml version="1.0" encoding="utf-8"?>
<p:tagLst xmlns:p="http://schemas.openxmlformats.org/presentationml/2006/main">
  <p:tag name="KSO_WM_SLIDE_ID" val="custom20230990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90"/>
  <p:tag name="KSO_WM_SLIDE_TYPE" val="sectionTitle"/>
  <p:tag name="KSO_WM_SLIDE_SUBTYPE" val="pureTxt"/>
  <p:tag name="KSO_WM_SLIDE_LAYOUT" val="a_e"/>
  <p:tag name="KSO_WM_SLIDE_LAYOUT_CNT" val="1_1"/>
</p:tagLst>
</file>

<file path=ppt/tags/tag262.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707_4*l_h_f*1_1_1"/>
  <p:tag name="KSO_WM_TEMPLATE_CATEGORY" val="diagram"/>
  <p:tag name="KSO_WM_TEMPLATE_INDEX" val="20231707"/>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输入你的项正文，文字是您思想的提炼，言简意赅的阐述观点。"/>
  <p:tag name="KSO_WM_UNIT_TEXT_FILL_FORE_SCHEMECOLOR_INDEX" val="1"/>
  <p:tag name="KSO_WM_UNIT_TEXT_FILL_TYPE" val="1"/>
  <p:tag name="KSO_WM_DIAGRAM_MAX_ITEMCNT" val="6"/>
  <p:tag name="KSO_WM_DIAGRAM_MIN_ITEMCNT" val="1"/>
  <p:tag name="KSO_WM_DIAGRAM_VIRTUALLY_FRAME" val="{&quot;height&quot;:397.13385826771645,&quot;width&quot;:486.6}"/>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3.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1_1"/>
  <p:tag name="KSO_WM_UNIT_ID" val="diagram20231707_4*l_h_a*1_1_1"/>
  <p:tag name="KSO_WM_TEMPLATE_CATEGORY" val="diagram"/>
  <p:tag name="KSO_WM_TEMPLATE_INDEX" val="20231707"/>
  <p:tag name="KSO_WM_UNIT_LAYERLEVEL" val="1_1_1"/>
  <p:tag name="KSO_WM_TAG_VERSION" val="3.0"/>
  <p:tag name="KSO_WM_BEAUTIFY_FLAG" val="#wm#"/>
  <p:tag name="KSO_WM_UNIT_TEXT_FILL_FORE_SCHEMECOLOR_INDEX_BRIGHTNESS" val="0.15"/>
  <p:tag name="KSO_WM_DIAGRAM_VERSION" val="3"/>
  <p:tag name="KSO_WM_DIAGRAM_COLOR_TRICK" val="1"/>
  <p:tag name="KSO_WM_DIAGRAM_COLOR_TEXT_CAN_REMOVE" val="n"/>
  <p:tag name="KSO_WM_DIAGRAM_GROUP_CODE" val="l1-1"/>
  <p:tag name="KSO_WM_UNIT_PRESET_TEXT" val="单击此处添加标题"/>
  <p:tag name="KSO_WM_UNIT_TEXT_FILL_FORE_SCHEMECOLOR_INDEX" val="1"/>
  <p:tag name="KSO_WM_UNIT_TEXT_FILL_TYPE" val="1"/>
  <p:tag name="KSO_WM_DIAGRAM_MAX_ITEMCNT" val="6"/>
  <p:tag name="KSO_WM_DIAGRAM_MIN_ITEMCNT" val="1"/>
  <p:tag name="KSO_WM_DIAGRAM_VIRTUALLY_FRAME" val="{&quot;height&quot;:397.13385826771645,&quot;width&quot;:486.6}"/>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4.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4_1"/>
  <p:tag name="KSO_WM_UNIT_ID" val="diagram20231707_4*l_h_a*1_4_1"/>
  <p:tag name="KSO_WM_TEMPLATE_CATEGORY" val="diagram"/>
  <p:tag name="KSO_WM_TEMPLATE_INDEX" val="20231707"/>
  <p:tag name="KSO_WM_UNIT_LAYERLEVEL" val="1_1_1"/>
  <p:tag name="KSO_WM_TAG_VERSION" val="3.0"/>
  <p:tag name="KSO_WM_BEAUTIFY_FLAG" val="#wm#"/>
  <p:tag name="KSO_WM_UNIT_TEXT_FILL_FORE_SCHEMECOLOR_INDEX_BRIGHTNESS" val="0.15"/>
  <p:tag name="KSO_WM_DIAGRAM_VERSION" val="3"/>
  <p:tag name="KSO_WM_DIAGRAM_COLOR_TRICK" val="1"/>
  <p:tag name="KSO_WM_DIAGRAM_COLOR_TEXT_CAN_REMOVE" val="n"/>
  <p:tag name="KSO_WM_DIAGRAM_GROUP_CODE" val="l1-1"/>
  <p:tag name="KSO_WM_UNIT_PRESET_TEXT" val="单击此处添加标题"/>
  <p:tag name="KSO_WM_UNIT_TEXT_FILL_FORE_SCHEMECOLOR_INDEX" val="1"/>
  <p:tag name="KSO_WM_UNIT_TEXT_FILL_TYPE" val="1"/>
  <p:tag name="KSO_WM_DIAGRAM_MAX_ITEMCNT" val="6"/>
  <p:tag name="KSO_WM_DIAGRAM_MIN_ITEMCNT" val="1"/>
  <p:tag name="KSO_WM_DIAGRAM_VIRTUALLY_FRAME" val="{&quot;height&quot;:397.13385826771645,&quot;width&quot;:486.6}"/>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5.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707_4*l_h_f*1_4_1"/>
  <p:tag name="KSO_WM_TEMPLATE_CATEGORY" val="diagram"/>
  <p:tag name="KSO_WM_TEMPLATE_INDEX" val="20231707"/>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输入你的项正文，文字是您思想的提炼，言简意赅的阐述观点。"/>
  <p:tag name="KSO_WM_UNIT_TEXT_FILL_FORE_SCHEMECOLOR_INDEX" val="1"/>
  <p:tag name="KSO_WM_UNIT_TEXT_FILL_TYPE" val="1"/>
  <p:tag name="KSO_WM_DIAGRAM_MAX_ITEMCNT" val="6"/>
  <p:tag name="KSO_WM_DIAGRAM_MIN_ITEMCNT" val="1"/>
  <p:tag name="KSO_WM_DIAGRAM_VIRTUALLY_FRAME" val="{&quot;height&quot;:397.13385826771645,&quot;width&quot;:486.6}"/>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6.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707_4*l_h_f*1_2_1"/>
  <p:tag name="KSO_WM_TEMPLATE_CATEGORY" val="diagram"/>
  <p:tag name="KSO_WM_TEMPLATE_INDEX" val="20231707"/>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输入你的项正文，文字是您思想的提炼，言简意赅的阐述观点。"/>
  <p:tag name="KSO_WM_UNIT_TEXT_FILL_FORE_SCHEMECOLOR_INDEX" val="1"/>
  <p:tag name="KSO_WM_UNIT_TEXT_FILL_TYPE" val="1"/>
  <p:tag name="KSO_WM_DIAGRAM_MAX_ITEMCNT" val="6"/>
  <p:tag name="KSO_WM_DIAGRAM_MIN_ITEMCNT" val="1"/>
  <p:tag name="KSO_WM_DIAGRAM_VIRTUALLY_FRAME" val="{&quot;height&quot;:397.13385826771645,&quot;width&quot;:486.6}"/>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7.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2_1"/>
  <p:tag name="KSO_WM_UNIT_ID" val="diagram20231707_4*l_h_a*1_2_1"/>
  <p:tag name="KSO_WM_TEMPLATE_CATEGORY" val="diagram"/>
  <p:tag name="KSO_WM_TEMPLATE_INDEX" val="20231707"/>
  <p:tag name="KSO_WM_UNIT_LAYERLEVEL" val="1_1_1"/>
  <p:tag name="KSO_WM_TAG_VERSION" val="3.0"/>
  <p:tag name="KSO_WM_BEAUTIFY_FLAG" val="#wm#"/>
  <p:tag name="KSO_WM_UNIT_TEXT_FILL_FORE_SCHEMECOLOR_INDEX_BRIGHTNESS" val="0.15"/>
  <p:tag name="KSO_WM_DIAGRAM_VERSION" val="3"/>
  <p:tag name="KSO_WM_DIAGRAM_COLOR_TRICK" val="1"/>
  <p:tag name="KSO_WM_DIAGRAM_COLOR_TEXT_CAN_REMOVE" val="n"/>
  <p:tag name="KSO_WM_DIAGRAM_GROUP_CODE" val="l1-1"/>
  <p:tag name="KSO_WM_UNIT_PRESET_TEXT" val="单击此处添加标题"/>
  <p:tag name="KSO_WM_UNIT_TEXT_FILL_FORE_SCHEMECOLOR_INDEX" val="1"/>
  <p:tag name="KSO_WM_UNIT_TEXT_FILL_TYPE" val="1"/>
  <p:tag name="KSO_WM_DIAGRAM_MAX_ITEMCNT" val="6"/>
  <p:tag name="KSO_WM_DIAGRAM_MIN_ITEMCNT" val="1"/>
  <p:tag name="KSO_WM_DIAGRAM_VIRTUALLY_FRAME" val="{&quot;height&quot;:397.13385826771645,&quot;width&quot;:486.6}"/>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8.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3_1"/>
  <p:tag name="KSO_WM_UNIT_ID" val="diagram20231707_4*l_h_a*1_3_1"/>
  <p:tag name="KSO_WM_TEMPLATE_CATEGORY" val="diagram"/>
  <p:tag name="KSO_WM_TEMPLATE_INDEX" val="20231707"/>
  <p:tag name="KSO_WM_UNIT_LAYERLEVEL" val="1_1_1"/>
  <p:tag name="KSO_WM_TAG_VERSION" val="3.0"/>
  <p:tag name="KSO_WM_BEAUTIFY_FLAG" val="#wm#"/>
  <p:tag name="KSO_WM_UNIT_TEXT_FILL_FORE_SCHEMECOLOR_INDEX_BRIGHTNESS" val="0.15"/>
  <p:tag name="KSO_WM_DIAGRAM_VERSION" val="3"/>
  <p:tag name="KSO_WM_DIAGRAM_COLOR_TRICK" val="1"/>
  <p:tag name="KSO_WM_DIAGRAM_COLOR_TEXT_CAN_REMOVE" val="n"/>
  <p:tag name="KSO_WM_DIAGRAM_GROUP_CODE" val="l1-1"/>
  <p:tag name="KSO_WM_UNIT_PRESET_TEXT" val="单击此处添加标题"/>
  <p:tag name="KSO_WM_UNIT_TEXT_FILL_FORE_SCHEMECOLOR_INDEX" val="1"/>
  <p:tag name="KSO_WM_UNIT_TEXT_FILL_TYPE" val="1"/>
  <p:tag name="KSO_WM_DIAGRAM_MAX_ITEMCNT" val="6"/>
  <p:tag name="KSO_WM_DIAGRAM_MIN_ITEMCNT" val="1"/>
  <p:tag name="KSO_WM_DIAGRAM_VIRTUALLY_FRAME" val="{&quot;height&quot;:397.13385826771645,&quot;width&quot;:486.6}"/>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9.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707_4*l_h_f*1_3_1"/>
  <p:tag name="KSO_WM_TEMPLATE_CATEGORY" val="diagram"/>
  <p:tag name="KSO_WM_TEMPLATE_INDEX" val="20231707"/>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输入你的项正文，文字是您思想的提炼，言简意赅的阐述观点。"/>
  <p:tag name="KSO_WM_UNIT_TEXT_FILL_FORE_SCHEMECOLOR_INDEX" val="1"/>
  <p:tag name="KSO_WM_UNIT_TEXT_FILL_TYPE" val="1"/>
  <p:tag name="KSO_WM_DIAGRAM_MAX_ITEMCNT" val="6"/>
  <p:tag name="KSO_WM_DIAGRAM_MIN_ITEMCNT" val="1"/>
  <p:tag name="KSO_WM_DIAGRAM_VIRTUALLY_FRAME" val="{&quot;height&quot;:397.13385826771645,&quot;width&quot;:486.6}"/>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1"/>
  <p:tag name="KSO_WM_TEMPLATE_CATEGORY" val="diagram"/>
  <p:tag name="KSO_WM_TEMPLATE_INDEX" val="20231351"/>
  <p:tag name="KSO_WM_UNIT_LAYERLEVEL" val="1_1_1"/>
  <p:tag name="KSO_WM_TAG_VERSION" val="3.0"/>
  <p:tag name="KSO_WM_DIAGRAM_GROUP_CODE" val="l1-1"/>
  <p:tag name="KSO_WM_UNIT_TYPE" val="l_h_i"/>
  <p:tag name="KSO_WM_UNIT_INDEX" val="1_1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2"/>
  <p:tag name="KSO_WM_TEMPLATE_CATEGORY" val="diagram"/>
  <p:tag name="KSO_WM_TEMPLATE_INDEX" val="20231351"/>
  <p:tag name="KSO_WM_UNIT_LAYERLEVEL" val="1_1_1"/>
  <p:tag name="KSO_WM_TAG_VERSION" val="3.0"/>
  <p:tag name="KSO_WM_DIAGRAM_GROUP_CODE" val="l1-1"/>
  <p:tag name="KSO_WM_UNIT_TYPE" val="l_h_i"/>
  <p:tag name="KSO_WM_UNIT_INDEX" val="1_1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1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1"/>
  <p:tag name="KSO_WM_TEMPLATE_CATEGORY" val="diagram"/>
  <p:tag name="KSO_WM_TEMPLATE_INDEX" val="20231351"/>
  <p:tag name="KSO_WM_UNIT_LAYERLEVEL" val="1_1_1"/>
  <p:tag name="KSO_WM_TAG_VERSION" val="3.0"/>
  <p:tag name="KSO_WM_DIAGRAM_GROUP_CODE" val="l1-1"/>
  <p:tag name="KSO_WM_UNIT_TYPE" val="l_h_i"/>
  <p:tag name="KSO_WM_UNIT_INDEX" val="1_2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2"/>
  <p:tag name="KSO_WM_TEMPLATE_CATEGORY" val="diagram"/>
  <p:tag name="KSO_WM_TEMPLATE_INDEX" val="20231351"/>
  <p:tag name="KSO_WM_UNIT_LAYERLEVEL" val="1_1_1"/>
  <p:tag name="KSO_WM_TAG_VERSION" val="3.0"/>
  <p:tag name="KSO_WM_DIAGRAM_GROUP_CODE" val="l1-1"/>
  <p:tag name="KSO_WM_UNIT_TYPE" val="l_h_i"/>
  <p:tag name="KSO_WM_UNIT_INDEX" val="1_2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2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1"/>
  <p:tag name="KSO_WM_TEMPLATE_CATEGORY" val="diagram"/>
  <p:tag name="KSO_WM_TEMPLATE_INDEX" val="20231351"/>
  <p:tag name="KSO_WM_UNIT_LAYERLEVEL" val="1_1_1"/>
  <p:tag name="KSO_WM_TAG_VERSION" val="3.0"/>
  <p:tag name="KSO_WM_DIAGRAM_GROUP_CODE" val="l1-1"/>
  <p:tag name="KSO_WM_UNIT_TYPE" val="l_h_i"/>
  <p:tag name="KSO_WM_UNIT_INDEX" val="1_3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2"/>
  <p:tag name="KSO_WM_TEMPLATE_CATEGORY" val="diagram"/>
  <p:tag name="KSO_WM_TEMPLATE_INDEX" val="20231351"/>
  <p:tag name="KSO_WM_UNIT_LAYERLEVEL" val="1_1_1"/>
  <p:tag name="KSO_WM_TAG_VERSION" val="3.0"/>
  <p:tag name="KSO_WM_DIAGRAM_GROUP_CODE" val="l1-1"/>
  <p:tag name="KSO_WM_UNIT_TYPE" val="l_h_i"/>
  <p:tag name="KSO_WM_UNIT_INDEX" val="1_3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3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1"/>
  <p:tag name="KSO_WM_TEMPLATE_CATEGORY" val="diagram"/>
  <p:tag name="KSO_WM_TEMPLATE_INDEX" val="20231351"/>
  <p:tag name="KSO_WM_UNIT_LAYERLEVEL" val="1_1_1"/>
  <p:tag name="KSO_WM_TAG_VERSION" val="3.0"/>
  <p:tag name="KSO_WM_DIAGRAM_GROUP_CODE" val="l1-1"/>
  <p:tag name="KSO_WM_UNIT_TYPE" val="l_h_i"/>
  <p:tag name="KSO_WM_UNIT_INDEX" val="1_4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2"/>
  <p:tag name="KSO_WM_TEMPLATE_CATEGORY" val="diagram"/>
  <p:tag name="KSO_WM_TEMPLATE_INDEX" val="20231351"/>
  <p:tag name="KSO_WM_UNIT_LAYERLEVEL" val="1_1_1"/>
  <p:tag name="KSO_WM_TAG_VERSION" val="3.0"/>
  <p:tag name="KSO_WM_DIAGRAM_GROUP_CODE" val="l1-1"/>
  <p:tag name="KSO_WM_UNIT_TYPE" val="l_h_i"/>
  <p:tag name="KSO_WM_UNIT_INDEX" val="1_4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4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20_3*l_h_i*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20_3*l_h_i*1_1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4.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20_3*l_h_f*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20_3*l_h_i*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20_3*l_h_i*1_2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7.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20_3*l_h_f*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20_3*l_h_i*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7,&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20_3*l_h_i*1_3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7,&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0.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20_3*l_h_f*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20_3*l_h_i*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8,&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20_3*l_h_i*1_4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8,&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3.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20_3*l_h_f*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639_3*l_h_i*1_1_1"/>
  <p:tag name="KSO_WM_TEMPLATE_CATEGORY" val="diagram"/>
  <p:tag name="KSO_WM_TEMPLATE_INDEX" val="20231639"/>
  <p:tag name="KSO_WM_UNIT_LAYERLEVEL" val="1_1_1"/>
  <p:tag name="KSO_WM_TAG_VERSION" val="3.0"/>
  <p:tag name="KSO_WM_BEAUTIFY_FLAG" val="#wm#"/>
  <p:tag name="KSO_WM_DIAGRAM_VERSION" val="3"/>
  <p:tag name="KSO_WM_DIAGRAM_COLOR_TRICK" val="2"/>
  <p:tag name="KSO_WM_DIAGRAM_COLOR_TEXT_CAN_REMOVE" val="n"/>
  <p:tag name="KSO_WM_UNIT_FILL_TYPE" val="1"/>
  <p:tag name="KSO_WM_UNIT_FILL_FORE_SCHEMECOLOR_INDEX" val="14"/>
  <p:tag name="KSO_WM_UNIT_FILL_FORE_SCHEMECOLOR_INDEX_BRIGHTNESS" val="0"/>
  <p:tag name="KSO_WM_UNIT_LINE_FORE_SCHEMECOLOR_INDEX" val="5"/>
  <p:tag name="KSO_WM_DIAGRAM_MAX_ITEMCNT" val="6"/>
  <p:tag name="KSO_WM_DIAGRAM_MIN_ITEMCNT" val="2"/>
  <p:tag name="KSO_WM_DIAGRAM_VIRTUALLY_FRAME" val="{&quot;height&quot;:376.23,&quot;width&quot;:862.7165354330708}"/>
  <p:tag name="KSO_WM_DIAGRAM_COLOR_MATCH_VALUE" val="{&quot;shape&quot;:{&quot;fill&quot;:{&quot;solid&quot;:{&quot;brightness&quot;:0,&quot;colorType&quot;:1,&quot;foreColorIndex&quot;:14,&quot;transparency&quot;:0},&quot;type&quot;:1},&quot;glow&quot;:{&quot;colorType&quot;:0},&quot;line&quot;:{&quot;solidLine&quot;:{&quot;brightness&quot;:0.6000000238418579,&quot;colorType&quot;:1,&quot;foreColorIndex&quot;:5,&quot;transparency&quot;:0},&quot;type&quot;:1},&quot;shadow&quot;:{&quot;brightness&quot;:0,&quot;colorType&quot;:1,&quot;foreColorIndex&quot;:5,&quot;transparency&quot;:0.9200000166893005},&quot;threeD&quot;:{&quot;curvedSurface&quot;:{&quot;brightness&quot;:0,&quot;colorType&quot;:2,&quot;rgb&quot;:&quot;#000000&quot;},&quot;depth&quot;:{&quot;colorType&quot;:0}}},&quot;text&quot;:{&quot;fill&quot;:{&quot;solid&quot;:{&quot;brightness&quot;:0,&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639_3*l_h_i*1_2_1"/>
  <p:tag name="KSO_WM_TEMPLATE_CATEGORY" val="diagram"/>
  <p:tag name="KSO_WM_TEMPLATE_INDEX" val="20231639"/>
  <p:tag name="KSO_WM_UNIT_LAYERLEVEL" val="1_1_1"/>
  <p:tag name="KSO_WM_TAG_VERSION" val="3.0"/>
  <p:tag name="KSO_WM_BEAUTIFY_FLAG" val="#wm#"/>
  <p:tag name="KSO_WM_DIAGRAM_VERSION" val="3"/>
  <p:tag name="KSO_WM_DIAGRAM_COLOR_TRICK" val="2"/>
  <p:tag name="KSO_WM_DIAGRAM_COLOR_TEXT_CAN_REMOVE" val="n"/>
  <p:tag name="KSO_WM_UNIT_FILL_TYPE" val="1"/>
  <p:tag name="KSO_WM_UNIT_FILL_FORE_SCHEMECOLOR_INDEX" val="14"/>
  <p:tag name="KSO_WM_UNIT_FILL_FORE_SCHEMECOLOR_INDEX_BRIGHTNESS" val="0"/>
  <p:tag name="KSO_WM_UNIT_LINE_FORE_SCHEMECOLOR_INDEX" val="8"/>
  <p:tag name="KSO_WM_DIAGRAM_MAX_ITEMCNT" val="6"/>
  <p:tag name="KSO_WM_DIAGRAM_MIN_ITEMCNT" val="2"/>
  <p:tag name="KSO_WM_DIAGRAM_VIRTUALLY_FRAME" val="{&quot;height&quot;:376.23,&quot;width&quot;:862.7165354330708}"/>
  <p:tag name="KSO_WM_DIAGRAM_COLOR_MATCH_VALUE" val="{&quot;shape&quot;:{&quot;fill&quot;:{&quot;solid&quot;:{&quot;brightness&quot;:0,&quot;colorType&quot;:1,&quot;foreColorIndex&quot;:14,&quot;transparency&quot;:0},&quot;type&quot;:1},&quot;glow&quot;:{&quot;colorType&quot;:0},&quot;line&quot;:{&quot;solidLine&quot;:{&quot;brightness&quot;:0.6000000238418579,&quot;colorType&quot;:1,&quot;foreColorIndex&quot;:8,&quot;transparency&quot;:0},&quot;type&quot;:1},&quot;shadow&quot;:{&quot;brightness&quot;:0,&quot;colorType&quot;:1,&quot;foreColorIndex&quot;:8,&quot;transparency&quot;:0.9200000166893005},&quot;threeD&quot;:{&quot;curvedSurface&quot;:{&quot;brightness&quot;:0,&quot;colorType&quot;:2,&quot;rgb&quot;:&quot;#000000&quot;},&quot;depth&quot;:{&quot;colorType&quot;:0}}},&quot;text&quot;:{&quot;fill&quot;:{&quot;solid&quot;:{&quot;brightness&quot;:0,&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639_3*l_h_i*1_3_1"/>
  <p:tag name="KSO_WM_TEMPLATE_CATEGORY" val="diagram"/>
  <p:tag name="KSO_WM_TEMPLATE_INDEX" val="20231639"/>
  <p:tag name="KSO_WM_UNIT_LAYERLEVEL" val="1_1_1"/>
  <p:tag name="KSO_WM_TAG_VERSION" val="3.0"/>
  <p:tag name="KSO_WM_BEAUTIFY_FLAG" val="#wm#"/>
  <p:tag name="KSO_WM_DIAGRAM_VERSION" val="3"/>
  <p:tag name="KSO_WM_DIAGRAM_COLOR_TRICK" val="2"/>
  <p:tag name="KSO_WM_DIAGRAM_COLOR_TEXT_CAN_REMOVE" val="n"/>
  <p:tag name="KSO_WM_UNIT_FILL_TYPE" val="1"/>
  <p:tag name="KSO_WM_UNIT_FILL_FORE_SCHEMECOLOR_INDEX" val="14"/>
  <p:tag name="KSO_WM_UNIT_FILL_FORE_SCHEMECOLOR_INDEX_BRIGHTNESS" val="0"/>
  <p:tag name="KSO_WM_UNIT_LINE_FORE_SCHEMECOLOR_INDEX" val="5"/>
  <p:tag name="KSO_WM_DIAGRAM_MAX_ITEMCNT" val="6"/>
  <p:tag name="KSO_WM_DIAGRAM_MIN_ITEMCNT" val="2"/>
  <p:tag name="KSO_WM_DIAGRAM_VIRTUALLY_FRAME" val="{&quot;height&quot;:376.23,&quot;width&quot;:862.7165354330708}"/>
  <p:tag name="KSO_WM_DIAGRAM_COLOR_MATCH_VALUE" val="{&quot;shape&quot;:{&quot;fill&quot;:{&quot;solid&quot;:{&quot;brightness&quot;:0,&quot;colorType&quot;:1,&quot;foreColorIndex&quot;:14,&quot;transparency&quot;:0},&quot;type&quot;:1},&quot;glow&quot;:{&quot;colorType&quot;:0},&quot;line&quot;:{&quot;solidLine&quot;:{&quot;brightness&quot;:0.6000000238418579,&quot;colorType&quot;:1,&quot;foreColorIndex&quot;:5,&quot;transparency&quot;:0},&quot;type&quot;:1},&quot;shadow&quot;:{&quot;brightness&quot;:0,&quot;colorType&quot;:1,&quot;foreColorIndex&quot;:5,&quot;transparency&quot;:0.9200000166893005},&quot;threeD&quot;:{&quot;curvedSurface&quot;:{&quot;brightness&quot;:0,&quot;colorType&quot;:2,&quot;rgb&quot;:&quot;#000000&quot;},&quot;depth&quot;:{&quot;colorType&quot;:0}}},&quot;text&quot;:{&quot;fill&quot;:{&quot;solid&quot;:{&quot;brightness&quot;:0,&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639_3*l_h_i*1_4_1"/>
  <p:tag name="KSO_WM_TEMPLATE_CATEGORY" val="diagram"/>
  <p:tag name="KSO_WM_TEMPLATE_INDEX" val="20231639"/>
  <p:tag name="KSO_WM_UNIT_LAYERLEVEL" val="1_1_1"/>
  <p:tag name="KSO_WM_TAG_VERSION" val="3.0"/>
  <p:tag name="KSO_WM_BEAUTIFY_FLAG" val="#wm#"/>
  <p:tag name="KSO_WM_DIAGRAM_VERSION" val="3"/>
  <p:tag name="KSO_WM_DIAGRAM_COLOR_TRICK" val="2"/>
  <p:tag name="KSO_WM_DIAGRAM_COLOR_TEXT_CAN_REMOVE" val="n"/>
  <p:tag name="KSO_WM_UNIT_FILL_TYPE" val="1"/>
  <p:tag name="KSO_WM_UNIT_FILL_FORE_SCHEMECOLOR_INDEX" val="14"/>
  <p:tag name="KSO_WM_UNIT_FILL_FORE_SCHEMECOLOR_INDEX_BRIGHTNESS" val="0"/>
  <p:tag name="KSO_WM_UNIT_LINE_FORE_SCHEMECOLOR_INDEX" val="8"/>
  <p:tag name="KSO_WM_DIAGRAM_MAX_ITEMCNT" val="6"/>
  <p:tag name="KSO_WM_DIAGRAM_MIN_ITEMCNT" val="2"/>
  <p:tag name="KSO_WM_DIAGRAM_VIRTUALLY_FRAME" val="{&quot;height&quot;:376.23,&quot;width&quot;:862.7165354330708}"/>
  <p:tag name="KSO_WM_DIAGRAM_COLOR_MATCH_VALUE" val="{&quot;shape&quot;:{&quot;fill&quot;:{&quot;solid&quot;:{&quot;brightness&quot;:0,&quot;colorType&quot;:1,&quot;foreColorIndex&quot;:14,&quot;transparency&quot;:0},&quot;type&quot;:1},&quot;glow&quot;:{&quot;colorType&quot;:0},&quot;line&quot;:{&quot;solidLine&quot;:{&quot;brightness&quot;:0.6000000238418579,&quot;colorType&quot;:1,&quot;foreColorIndex&quot;:8,&quot;transparency&quot;:0},&quot;type&quot;:1},&quot;shadow&quot;:{&quot;brightness&quot;:0,&quot;colorType&quot;:1,&quot;foreColorIndex&quot;:8,&quot;transparency&quot;:0.9200000166893005},&quot;threeD&quot;:{&quot;curvedSurface&quot;:{&quot;brightness&quot;:0,&quot;colorType&quot;:2,&quot;rgb&quot;:&quot;#000000&quot;},&quot;depth&quot;:{&quot;colorType&quot;:0}}},&quot;text&quot;:{&quot;fill&quot;:{&quot;solid&quot;:{&quot;brightness&quot;:0,&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639_3*l_h_i*1_2_2"/>
  <p:tag name="KSO_WM_TEMPLATE_CATEGORY" val="diagram"/>
  <p:tag name="KSO_WM_TEMPLATE_INDEX" val="20231639"/>
  <p:tag name="KSO_WM_UNIT_LAYERLEVEL" val="1_1_1"/>
  <p:tag name="KSO_WM_TAG_VERSION" val="3.0"/>
  <p:tag name="KSO_WM_BEAUTIFY_FLAG" val="#wm#"/>
  <p:tag name="KSO_WM_DIAGRAM_VERSION" val="3"/>
  <p:tag name="KSO_WM_DIAGRAM_COLOR_TRICK" val="2"/>
  <p:tag name="KSO_WM_DIAGRAM_COLOR_TEXT_CAN_REMOVE" val="n"/>
  <p:tag name="KSO_WM_UNIT_FILL_TYPE" val="3"/>
  <p:tag name="KSO_WM_DIAGRAM_MAX_ITEMCNT" val="6"/>
  <p:tag name="KSO_WM_DIAGRAM_MIN_ITEMCNT" val="2"/>
  <p:tag name="KSO_WM_DIAGRAM_VIRTUALLY_FRAME" val="{&quot;height&quot;:376.23,&quot;width&quot;:862.7165354330708}"/>
  <p:tag name="KSO_WM_DIAGRAM_COLOR_MATCH_VALUE" val="{&quot;shape&quot;:{&quot;fill&quot;:{&quot;gradient&quot;:[{&quot;brightness&quot;:0,&quot;colorType&quot;:1,&quot;foreColorIndex&quot;:8,&quot;pos&quot;:1,&quot;transparency&quot;:0},{&quot;brightness&quot;:0,&quot;colorType&quot;:1,&quot;foreColorIndex&quot;:8,&quot;pos&quot;:0.5699999928474426,&quot;transparency&quot;:0},{&quot;brightness&quot;:0.4000000059604645,&quot;colorType&quot;:1,&quot;foreColorIndex&quot;:8,&quot;pos&quot;:0,&quot;transparency&quot;:0}],&quot;type&quot;:3},&quot;glow&quot;:{&quot;colorType&quot;:0},&quot;line&quot;:{&quot;type&quot;:0},&quot;shadow&quot;:{&quot;brightness&quot;:0,&quot;colorType&quot;:1,&quot;foreColorIndex&quot;:8,&quot;transparency&quot;:0.9200000166893005},&quot;threeD&quot;:{&quot;curvedSurface&quot;:{&quot;brightness&quot;:0,&quot;colorType&quot;:2,&quot;rgb&quot;:&quot;#000000&quot;},&quot;depth&quot;:{&quot;colorType&quot;:0}}},&quot;text&quot;:{&quot;fill&quot;:{&quot;solid&quot;:{&quot;brightness&quot;:0,&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639_3*l_h_i*1_1_2"/>
  <p:tag name="KSO_WM_TEMPLATE_CATEGORY" val="diagram"/>
  <p:tag name="KSO_WM_TEMPLATE_INDEX" val="20231639"/>
  <p:tag name="KSO_WM_UNIT_LAYERLEVEL" val="1_1_1"/>
  <p:tag name="KSO_WM_TAG_VERSION" val="3.0"/>
  <p:tag name="KSO_WM_BEAUTIFY_FLAG" val="#wm#"/>
  <p:tag name="KSO_WM_DIAGRAM_VERSION" val="3"/>
  <p:tag name="KSO_WM_DIAGRAM_COLOR_TRICK" val="2"/>
  <p:tag name="KSO_WM_DIAGRAM_COLOR_TEXT_CAN_REMOVE" val="n"/>
  <p:tag name="KSO_WM_UNIT_FILL_TYPE" val="3"/>
  <p:tag name="KSO_WM_DIAGRAM_MAX_ITEMCNT" val="6"/>
  <p:tag name="KSO_WM_DIAGRAM_MIN_ITEMCNT" val="2"/>
  <p:tag name="KSO_WM_DIAGRAM_VIRTUALLY_FRAME" val="{&quot;height&quot;:376.23,&quot;width&quot;:862.7165354330708}"/>
  <p:tag name="KSO_WM_DIAGRAM_COLOR_MATCH_VALUE" val="{&quot;shape&quot;:{&quot;fill&quot;:{&quot;gradient&quot;:[{&quot;brightness&quot;:0,&quot;colorType&quot;:1,&quot;foreColorIndex&quot;:5,&quot;pos&quot;:1,&quot;transparency&quot;:0},{&quot;brightness&quot;:0,&quot;colorType&quot;:1,&quot;foreColorIndex&quot;:5,&quot;pos&quot;:0.5699999928474426,&quot;transparency&quot;:0},{&quot;brightness&quot;:0.4000000059604645,&quot;colorType&quot;:1,&quot;foreColorIndex&quot;:5,&quot;pos&quot;:0,&quot;transparency&quot;:0}],&quot;type&quot;:3},&quot;glow&quot;:{&quot;colorType&quot;:0},&quot;line&quot;:{&quot;type&quot;:0},&quot;shadow&quot;:{&quot;brightness&quot;:0,&quot;colorType&quot;:1,&quot;foreColorIndex&quot;:5,&quot;transparency&quot;:0.9200000166893005},&quot;threeD&quot;:{&quot;curvedSurface&quot;:{&quot;brightness&quot;:0,&quot;colorType&quot;:2,&quot;rgb&quot;:&quot;#000000&quot;},&quot;depth&quot;:{&quot;colorType&quot;:0}}},&quot;text&quot;:{&quot;fill&quot;:{&quot;solid&quot;:{&quot;brightness&quot;:0,&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639_3*l_h_i*1_4_2"/>
  <p:tag name="KSO_WM_TEMPLATE_CATEGORY" val="diagram"/>
  <p:tag name="KSO_WM_TEMPLATE_INDEX" val="20231639"/>
  <p:tag name="KSO_WM_UNIT_LAYERLEVEL" val="1_1_1"/>
  <p:tag name="KSO_WM_TAG_VERSION" val="3.0"/>
  <p:tag name="KSO_WM_BEAUTIFY_FLAG" val="#wm#"/>
  <p:tag name="KSO_WM_DIAGRAM_VERSION" val="3"/>
  <p:tag name="KSO_WM_DIAGRAM_COLOR_TRICK" val="2"/>
  <p:tag name="KSO_WM_DIAGRAM_COLOR_TEXT_CAN_REMOVE" val="n"/>
  <p:tag name="KSO_WM_UNIT_FILL_TYPE" val="3"/>
  <p:tag name="KSO_WM_DIAGRAM_MAX_ITEMCNT" val="6"/>
  <p:tag name="KSO_WM_DIAGRAM_MIN_ITEMCNT" val="2"/>
  <p:tag name="KSO_WM_DIAGRAM_VIRTUALLY_FRAME" val="{&quot;height&quot;:376.23,&quot;width&quot;:862.7165354330708}"/>
  <p:tag name="KSO_WM_DIAGRAM_COLOR_MATCH_VALUE" val="{&quot;shape&quot;:{&quot;fill&quot;:{&quot;gradient&quot;:[{&quot;brightness&quot;:0,&quot;colorType&quot;:1,&quot;foreColorIndex&quot;:8,&quot;pos&quot;:1,&quot;transparency&quot;:0},{&quot;brightness&quot;:0,&quot;colorType&quot;:1,&quot;foreColorIndex&quot;:8,&quot;pos&quot;:0.5699999928474426,&quot;transparency&quot;:0},{&quot;brightness&quot;:0.4000000059604645,&quot;colorType&quot;:1,&quot;foreColorIndex&quot;:8,&quot;pos&quot;:0,&quot;transparency&quot;:0}],&quot;type&quot;:3},&quot;glow&quot;:{&quot;colorType&quot;:0},&quot;line&quot;:{&quot;type&quot;:0},&quot;shadow&quot;:{&quot;brightness&quot;:0,&quot;colorType&quot;:1,&quot;foreColorIndex&quot;:8,&quot;transparency&quot;:0.9200000166893005},&quot;threeD&quot;:{&quot;curvedSurface&quot;:{&quot;brightness&quot;:0,&quot;colorType&quot;:2,&quot;rgb&quot;:&quot;#000000&quot;},&quot;depth&quot;:{&quot;colorType&quot;:0}}},&quot;text&quot;:{&quot;fill&quot;:{&quot;solid&quot;:{&quot;brightness&quot;:0,&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639_3*l_h_i*1_3_2"/>
  <p:tag name="KSO_WM_TEMPLATE_CATEGORY" val="diagram"/>
  <p:tag name="KSO_WM_TEMPLATE_INDEX" val="20231639"/>
  <p:tag name="KSO_WM_UNIT_LAYERLEVEL" val="1_1_1"/>
  <p:tag name="KSO_WM_TAG_VERSION" val="3.0"/>
  <p:tag name="KSO_WM_BEAUTIFY_FLAG" val="#wm#"/>
  <p:tag name="KSO_WM_DIAGRAM_VERSION" val="3"/>
  <p:tag name="KSO_WM_DIAGRAM_COLOR_TRICK" val="2"/>
  <p:tag name="KSO_WM_DIAGRAM_COLOR_TEXT_CAN_REMOVE" val="n"/>
  <p:tag name="KSO_WM_UNIT_FILL_TYPE" val="3"/>
  <p:tag name="KSO_WM_DIAGRAM_MAX_ITEMCNT" val="6"/>
  <p:tag name="KSO_WM_DIAGRAM_MIN_ITEMCNT" val="2"/>
  <p:tag name="KSO_WM_DIAGRAM_VIRTUALLY_FRAME" val="{&quot;height&quot;:376.23,&quot;width&quot;:862.7165354330708}"/>
  <p:tag name="KSO_WM_DIAGRAM_COLOR_MATCH_VALUE" val="{&quot;shape&quot;:{&quot;fill&quot;:{&quot;gradient&quot;:[{&quot;brightness&quot;:0,&quot;colorType&quot;:1,&quot;foreColorIndex&quot;:5,&quot;pos&quot;:1,&quot;transparency&quot;:0},{&quot;brightness&quot;:0,&quot;colorType&quot;:1,&quot;foreColorIndex&quot;:5,&quot;pos&quot;:0.5699999928474426,&quot;transparency&quot;:0},{&quot;brightness&quot;:0.4000000059604645,&quot;colorType&quot;:1,&quot;foreColorIndex&quot;:5,&quot;pos&quot;:0,&quot;transparency&quot;:0}],&quot;type&quot;:3},&quot;glow&quot;:{&quot;colorType&quot;:0},&quot;line&quot;:{&quot;type&quot;:0},&quot;shadow&quot;:{&quot;brightness&quot;:0,&quot;colorType&quot;:1,&quot;foreColorIndex&quot;:5,&quot;transparency&quot;:0.9200000166893005},&quot;threeD&quot;:{&quot;curvedSurface&quot;:{&quot;brightness&quot;:0,&quot;colorType&quot;:2,&quot;rgb&quot;:&quot;#000000&quot;},&quot;depth&quot;:{&quot;colorType&quot;:0}}},&quot;text&quot;:{&quot;fill&quot;:{&quot;solid&quot;:{&quot;brightness&quot;:0,&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2.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639_3*l_h_f*1_1_1"/>
  <p:tag name="KSO_WM_TEMPLATE_CATEGORY" val="diagram"/>
  <p:tag name="KSO_WM_TEMPLATE_INDEX" val="20231639"/>
  <p:tag name="KSO_WM_UNIT_LAYERLEVEL" val="1_1_1"/>
  <p:tag name="KSO_WM_TAG_VERSION" val="3.0"/>
  <p:tag name="KSO_WM_BEAUTIFY_FLAG" val="#wm#"/>
  <p:tag name="KSO_WM_DIAGRAM_VERSION" val="3"/>
  <p:tag name="KSO_WM_DIAGRAM_COLOR_TRICK" val="2"/>
  <p:tag name="KSO_WM_DIAGRAM_COLOR_TEXT_CAN_REMOVE" val="n"/>
  <p:tag name="KSO_WM_DIAGRAM_GROUP_CODE" val="l1-1"/>
  <p:tag name="KSO_WM_UNIT_PRESET_TEXT" val="单击此处输入(你的)智能图形项正文，文字是您思想的提炼，请尽量言简意赅"/>
  <p:tag name="KSO_WM_UNIT_TEXT_FILL_FORE_SCHEMECOLOR_INDEX" val="1"/>
  <p:tag name="KSO_WM_UNIT_TEXT_FILL_TYPE" val="1"/>
  <p:tag name="KSO_WM_DIAGRAM_MAX_ITEMCNT" val="6"/>
  <p:tag name="KSO_WM_DIAGRAM_MIN_ITEMCNT" val="2"/>
  <p:tag name="KSO_WM_DIAGRAM_VIRTUALLY_FRAME" val="{&quot;height&quot;:376.23,&quot;width&quot;:862.716535433070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3.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1_1"/>
  <p:tag name="KSO_WM_UNIT_ID" val="diagram20231639_3*l_h_a*1_1_1"/>
  <p:tag name="KSO_WM_TEMPLATE_CATEGORY" val="diagram"/>
  <p:tag name="KSO_WM_TEMPLATE_INDEX" val="20231639"/>
  <p:tag name="KSO_WM_UNIT_LAYERLEVEL" val="1_1_1"/>
  <p:tag name="KSO_WM_TAG_VERSION" val="3.0"/>
  <p:tag name="KSO_WM_BEAUTIFY_FLAG" val="#wm#"/>
  <p:tag name="KSO_WM_DIAGRAM_VERSION" val="3"/>
  <p:tag name="KSO_WM_DIAGRAM_COLOR_TRICK" val="2"/>
  <p:tag name="KSO_WM_DIAGRAM_COLOR_TEXT_CAN_REMOVE" val="n"/>
  <p:tag name="KSO_WM_DIAGRAM_GROUP_CODE" val="l1-1"/>
  <p:tag name="KSO_WM_UNIT_PRESET_TEXT" val="添加标题"/>
  <p:tag name="KSO_WM_UNIT_TEXT_FILL_FORE_SCHEMECOLOR_INDEX" val="1"/>
  <p:tag name="KSO_WM_UNIT_TEXT_FILL_TYPE" val="1"/>
  <p:tag name="KSO_WM_DIAGRAM_MAX_ITEMCNT" val="6"/>
  <p:tag name="KSO_WM_DIAGRAM_MIN_ITEMCNT" val="2"/>
  <p:tag name="KSO_WM_DIAGRAM_VIRTUALLY_FRAME" val="{&quot;height&quot;:376.23,&quot;width&quot;:862.716535433070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4.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639_3*l_h_f*1_2_1"/>
  <p:tag name="KSO_WM_TEMPLATE_CATEGORY" val="diagram"/>
  <p:tag name="KSO_WM_TEMPLATE_INDEX" val="20231639"/>
  <p:tag name="KSO_WM_UNIT_LAYERLEVEL" val="1_1_1"/>
  <p:tag name="KSO_WM_TAG_VERSION" val="3.0"/>
  <p:tag name="KSO_WM_BEAUTIFY_FLAG" val="#wm#"/>
  <p:tag name="KSO_WM_DIAGRAM_VERSION" val="3"/>
  <p:tag name="KSO_WM_DIAGRAM_COLOR_TRICK" val="2"/>
  <p:tag name="KSO_WM_DIAGRAM_COLOR_TEXT_CAN_REMOVE" val="n"/>
  <p:tag name="KSO_WM_DIAGRAM_GROUP_CODE" val="l1-1"/>
  <p:tag name="KSO_WM_UNIT_PRESET_TEXT" val="单击此处输入(你的)智能图形项正文，文字是您思想的提炼，请尽量言简意赅"/>
  <p:tag name="KSO_WM_UNIT_TEXT_FILL_FORE_SCHEMECOLOR_INDEX" val="1"/>
  <p:tag name="KSO_WM_UNIT_TEXT_FILL_TYPE" val="1"/>
  <p:tag name="KSO_WM_DIAGRAM_MAX_ITEMCNT" val="6"/>
  <p:tag name="KSO_WM_DIAGRAM_MIN_ITEMCNT" val="2"/>
  <p:tag name="KSO_WM_DIAGRAM_VIRTUALLY_FRAME" val="{&quot;height&quot;:376.23,&quot;width&quot;:862.716535433070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5.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2_1"/>
  <p:tag name="KSO_WM_UNIT_ID" val="diagram20231639_3*l_h_a*1_2_1"/>
  <p:tag name="KSO_WM_TEMPLATE_CATEGORY" val="diagram"/>
  <p:tag name="KSO_WM_TEMPLATE_INDEX" val="20231639"/>
  <p:tag name="KSO_WM_UNIT_LAYERLEVEL" val="1_1_1"/>
  <p:tag name="KSO_WM_TAG_VERSION" val="3.0"/>
  <p:tag name="KSO_WM_BEAUTIFY_FLAG" val="#wm#"/>
  <p:tag name="KSO_WM_DIAGRAM_VERSION" val="3"/>
  <p:tag name="KSO_WM_DIAGRAM_COLOR_TRICK" val="2"/>
  <p:tag name="KSO_WM_DIAGRAM_COLOR_TEXT_CAN_REMOVE" val="n"/>
  <p:tag name="KSO_WM_DIAGRAM_GROUP_CODE" val="l1-1"/>
  <p:tag name="KSO_WM_UNIT_PRESET_TEXT" val="添加标题"/>
  <p:tag name="KSO_WM_UNIT_TEXT_FILL_FORE_SCHEMECOLOR_INDEX" val="1"/>
  <p:tag name="KSO_WM_UNIT_TEXT_FILL_TYPE" val="1"/>
  <p:tag name="KSO_WM_DIAGRAM_MAX_ITEMCNT" val="6"/>
  <p:tag name="KSO_WM_DIAGRAM_MIN_ITEMCNT" val="2"/>
  <p:tag name="KSO_WM_DIAGRAM_VIRTUALLY_FRAME" val="{&quot;height&quot;:376.23,&quot;width&quot;:862.716535433070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6.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639_3*l_h_f*1_3_1"/>
  <p:tag name="KSO_WM_TEMPLATE_CATEGORY" val="diagram"/>
  <p:tag name="KSO_WM_TEMPLATE_INDEX" val="20231639"/>
  <p:tag name="KSO_WM_UNIT_LAYERLEVEL" val="1_1_1"/>
  <p:tag name="KSO_WM_TAG_VERSION" val="3.0"/>
  <p:tag name="KSO_WM_BEAUTIFY_FLAG" val="#wm#"/>
  <p:tag name="KSO_WM_DIAGRAM_VERSION" val="3"/>
  <p:tag name="KSO_WM_DIAGRAM_COLOR_TRICK" val="2"/>
  <p:tag name="KSO_WM_DIAGRAM_COLOR_TEXT_CAN_REMOVE" val="n"/>
  <p:tag name="KSO_WM_DIAGRAM_GROUP_CODE" val="l1-1"/>
  <p:tag name="KSO_WM_UNIT_PRESET_TEXT" val="单击此处输入(你的)智能图形项正文，文字是您思想的提炼，请尽量言简意赅"/>
  <p:tag name="KSO_WM_UNIT_TEXT_FILL_FORE_SCHEMECOLOR_INDEX" val="1"/>
  <p:tag name="KSO_WM_UNIT_TEXT_FILL_TYPE" val="1"/>
  <p:tag name="KSO_WM_DIAGRAM_MAX_ITEMCNT" val="6"/>
  <p:tag name="KSO_WM_DIAGRAM_MIN_ITEMCNT" val="2"/>
  <p:tag name="KSO_WM_DIAGRAM_VIRTUALLY_FRAME" val="{&quot;height&quot;:376.23,&quot;width&quot;:862.716535433070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7.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3_1"/>
  <p:tag name="KSO_WM_UNIT_ID" val="diagram20231639_3*l_h_a*1_3_1"/>
  <p:tag name="KSO_WM_TEMPLATE_CATEGORY" val="diagram"/>
  <p:tag name="KSO_WM_TEMPLATE_INDEX" val="20231639"/>
  <p:tag name="KSO_WM_UNIT_LAYERLEVEL" val="1_1_1"/>
  <p:tag name="KSO_WM_TAG_VERSION" val="3.0"/>
  <p:tag name="KSO_WM_BEAUTIFY_FLAG" val="#wm#"/>
  <p:tag name="KSO_WM_DIAGRAM_VERSION" val="3"/>
  <p:tag name="KSO_WM_DIAGRAM_COLOR_TRICK" val="2"/>
  <p:tag name="KSO_WM_DIAGRAM_COLOR_TEXT_CAN_REMOVE" val="n"/>
  <p:tag name="KSO_WM_DIAGRAM_GROUP_CODE" val="l1-1"/>
  <p:tag name="KSO_WM_UNIT_PRESET_TEXT" val="添加标题"/>
  <p:tag name="KSO_WM_UNIT_TEXT_FILL_FORE_SCHEMECOLOR_INDEX" val="1"/>
  <p:tag name="KSO_WM_UNIT_TEXT_FILL_TYPE" val="1"/>
  <p:tag name="KSO_WM_DIAGRAM_MAX_ITEMCNT" val="6"/>
  <p:tag name="KSO_WM_DIAGRAM_MIN_ITEMCNT" val="2"/>
  <p:tag name="KSO_WM_DIAGRAM_VIRTUALLY_FRAME" val="{&quot;height&quot;:376.23,&quot;width&quot;:862.716535433070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8.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639_3*l_h_f*1_4_1"/>
  <p:tag name="KSO_WM_TEMPLATE_CATEGORY" val="diagram"/>
  <p:tag name="KSO_WM_TEMPLATE_INDEX" val="20231639"/>
  <p:tag name="KSO_WM_UNIT_LAYERLEVEL" val="1_1_1"/>
  <p:tag name="KSO_WM_TAG_VERSION" val="3.0"/>
  <p:tag name="KSO_WM_BEAUTIFY_FLAG" val="#wm#"/>
  <p:tag name="KSO_WM_DIAGRAM_VERSION" val="3"/>
  <p:tag name="KSO_WM_DIAGRAM_COLOR_TRICK" val="2"/>
  <p:tag name="KSO_WM_DIAGRAM_COLOR_TEXT_CAN_REMOVE" val="n"/>
  <p:tag name="KSO_WM_DIAGRAM_GROUP_CODE" val="l1-1"/>
  <p:tag name="KSO_WM_UNIT_PRESET_TEXT" val="单击此处输入(你的)智能图形项正文，文字是您思想的提炼，请尽量言简意赅"/>
  <p:tag name="KSO_WM_UNIT_TEXT_FILL_FORE_SCHEMECOLOR_INDEX" val="1"/>
  <p:tag name="KSO_WM_UNIT_TEXT_FILL_TYPE" val="1"/>
  <p:tag name="KSO_WM_DIAGRAM_MAX_ITEMCNT" val="6"/>
  <p:tag name="KSO_WM_DIAGRAM_MIN_ITEMCNT" val="2"/>
  <p:tag name="KSO_WM_DIAGRAM_VIRTUALLY_FRAME" val="{&quot;height&quot;:376.23,&quot;width&quot;:862.716535433070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9.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4_1"/>
  <p:tag name="KSO_WM_UNIT_ID" val="diagram20231639_3*l_h_a*1_4_1"/>
  <p:tag name="KSO_WM_TEMPLATE_CATEGORY" val="diagram"/>
  <p:tag name="KSO_WM_TEMPLATE_INDEX" val="20231639"/>
  <p:tag name="KSO_WM_UNIT_LAYERLEVEL" val="1_1_1"/>
  <p:tag name="KSO_WM_TAG_VERSION" val="3.0"/>
  <p:tag name="KSO_WM_BEAUTIFY_FLAG" val="#wm#"/>
  <p:tag name="KSO_WM_DIAGRAM_VERSION" val="3"/>
  <p:tag name="KSO_WM_DIAGRAM_COLOR_TRICK" val="2"/>
  <p:tag name="KSO_WM_DIAGRAM_COLOR_TEXT_CAN_REMOVE" val="n"/>
  <p:tag name="KSO_WM_DIAGRAM_GROUP_CODE" val="l1-1"/>
  <p:tag name="KSO_WM_UNIT_PRESET_TEXT" val="添加标题"/>
  <p:tag name="KSO_WM_UNIT_TEXT_FILL_FORE_SCHEMECOLOR_INDEX" val="1"/>
  <p:tag name="KSO_WM_UNIT_TEXT_FILL_TYPE" val="1"/>
  <p:tag name="KSO_WM_DIAGRAM_MAX_ITEMCNT" val="6"/>
  <p:tag name="KSO_WM_DIAGRAM_MIN_ITEMCNT" val="2"/>
  <p:tag name="KSO_WM_DIAGRAM_VIRTUALLY_FRAME" val="{&quot;height&quot;:376.23,&quot;width&quot;:862.716535433070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90_7*a*1"/>
  <p:tag name="KSO_WM_TEMPLATE_CATEGORY" val="custom"/>
  <p:tag name="KSO_WM_TEMPLATE_INDEX" val="20230990"/>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添加章节标题"/>
</p:tagLst>
</file>

<file path=ppt/tags/tag311.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0990_7*e*1"/>
  <p:tag name="KSO_WM_TEMPLATE_CATEGORY" val="custom"/>
  <p:tag name="KSO_WM_TEMPLATE_INDEX" val="20230990"/>
  <p:tag name="KSO_WM_UNIT_LAYERLEVEL" val="1"/>
  <p:tag name="KSO_WM_TAG_VERSION" val="1.0"/>
  <p:tag name="KSO_WM_BEAUTIFY_FLAG" val="#wm#"/>
  <p:tag name="KSO_WM_UNIT_NOCLEAR" val="0"/>
  <p:tag name="KSO_WM_UNIT_VALUE" val="13"/>
  <p:tag name="KSO_WM_UNIT_TYPE" val="e"/>
  <p:tag name="KSO_WM_UNIT_INDEX" val="1"/>
  <p:tag name="KSO_WM_UNIT_PRESET_TEXT" val="PART 06"/>
</p:tagLst>
</file>

<file path=ppt/tags/tag312.xml><?xml version="1.0" encoding="utf-8"?>
<p:tagLst xmlns:p="http://schemas.openxmlformats.org/presentationml/2006/main">
  <p:tag name="KSO_WM_SLIDE_ID" val="custom20230990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90"/>
  <p:tag name="KSO_WM_SLIDE_TYPE" val="sectionTitle"/>
  <p:tag name="KSO_WM_SLIDE_SUBTYPE" val="pureTxt"/>
  <p:tag name="KSO_WM_SLIDE_LAYOUT" val="a_e"/>
  <p:tag name="KSO_WM_SLIDE_LAYOUT_CNT" val="1_1"/>
</p:tagLst>
</file>

<file path=ppt/tags/tag31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20_3*l_h_i*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20_3*l_h_i*1_1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5.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20_3*l_h_f*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20_3*l_h_i*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20_3*l_h_i*1_2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8.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20_3*l_h_f*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20_3*l_h_i*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7,&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20_3*l_h_i*1_3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7,&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1.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20_3*l_h_f*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20_3*l_h_i*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8,&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20_3*l_h_i*1_4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8,&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4.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20_3*l_h_f*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5.xml><?xml version="1.0" encoding="utf-8"?>
<p:tagLst xmlns:p="http://schemas.openxmlformats.org/presentationml/2006/main">
  <p:tag name="KSO_WM_BEAUTIFY_FLAG" val="#wm#"/>
  <p:tag name="KSO_WM_UNIT_LINE_FORE_SCHEMECOLOR_INDEX_BRIGHTNESS" val="0"/>
  <p:tag name="KSO_WM_UNIT_LINE_FILL_TYPE" val="2"/>
  <p:tag name="KSO_WM_UNIT_SHADOW_SCHEMECOLOR_INDEX_BRIGHTNESS" val="0"/>
  <p:tag name="KSO_WM_UNIT_SHADOW_SCHEMECOLOR_INDEX" val="5"/>
  <p:tag name="KSO_WM_UNIT_TEXT_FILL_FORE_SCHEMECOLOR_INDEX_BRIGHTNESS" val="0"/>
  <p:tag name="KSO_WM_UNIT_TEXT_FILL_FORE_SCHEMECOLOR_INDEX" val="13"/>
  <p:tag name="KSO_WM_UNIT_TEXT_FILL_TYPE" val="1"/>
  <p:tag name="KSO_WM_UNIT_HIGHLIGHT" val="0"/>
  <p:tag name="KSO_WM_UNIT_COMPATIBLE" val="0"/>
  <p:tag name="KSO_WM_UNIT_DIAGRAM_ISNUMVISUAL" val="0"/>
  <p:tag name="KSO_WM_UNIT_DIAGRAM_ISREFERUNIT" val="0"/>
  <p:tag name="KSO_WM_UNIT_TYPE" val="l_h_i"/>
  <p:tag name="KSO_WM_UNIT_INDEX" val="1_1_1"/>
  <p:tag name="KSO_WM_UNIT_ID" val="diagram20231677_1*l_h_i*1_1_1"/>
  <p:tag name="KSO_WM_TEMPLATE_CATEGORY" val="diagram"/>
  <p:tag name="KSO_WM_TEMPLATE_INDEX" val="20231677"/>
  <p:tag name="KSO_WM_UNIT_LAYERLEVEL" val="1_1_1"/>
  <p:tag name="KSO_WM_TAG_VERSION" val="3.0"/>
  <p:tag name="KSO_WM_DIAGRAM_VERSION" val="3"/>
  <p:tag name="KSO_WM_DIAGRAM_COLOR_TRICK" val="1"/>
  <p:tag name="KSO_WM_DIAGRAM_COLOR_TEXT_CAN_REMOVE" val="n"/>
  <p:tag name="KSO_WM_DIAGRAM_GROUP_CODE" val="l1-1"/>
  <p:tag name="KSO_WM_UNIT_FILL_TYPE" val="1"/>
  <p:tag name="KSO_WM_UNIT_FILL_FORE_SCHEMECOLOR_INDEX" val="14"/>
  <p:tag name="KSO_WM_UNIT_FILL_FORE_SCHEMECOLOR_INDEX_BRIGHTNESS" val="0"/>
  <p:tag name="KSO_WM_UNIT_LINE_FORE_SCHEMECOLOR_INDEX" val="5"/>
  <p:tag name="KSO_WM_DIAGRAM_MAX_ITEMCNT" val="6"/>
  <p:tag name="KSO_WM_DIAGRAM_MIN_ITEMCNT" val="2"/>
  <p:tag name="KSO_WM_DIAGRAM_VIRTUALLY_FRAME" val="{&quot;height&quot;:78.89999999999998,&quot;width&quot;:863.246062992126}"/>
  <p:tag name="KSO_WM_DIAGRAM_COLOR_MATCH_VALUE" val="{&quot;shape&quot;:{&quot;fill&quot;:{&quot;solid&quot;:{&quot;brightness&quot;:0,&quot;colorType&quot;:1,&quot;foreColorIndex&quot;:14,&quot;transparency&quot;:0},&quot;type&quot;:1},&quot;glow&quot;:{&quot;colorType&quot;:0},&quot;line&quot;:{&quot;solidLine&quot;:{&quot;brightness&quot;:0,&quot;colorType&quot;:1,&quot;foreColorIndex&quot;:5,&quot;transparency&quot;:0.949999988079071},&quot;type&quot;:1},&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6.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677_1*l_h_f*1_1_1"/>
  <p:tag name="KSO_WM_TEMPLATE_CATEGORY" val="diagram"/>
  <p:tag name="KSO_WM_TEMPLATE_INDEX" val="20231677"/>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输入你的项正文，文字是您思想的提炼，请尽量言简意赅的阐述观点"/>
  <p:tag name="KSO_WM_UNIT_TEXT_FILL_FORE_SCHEMECOLOR_INDEX" val="1"/>
  <p:tag name="KSO_WM_UNIT_TEXT_FILL_TYPE" val="1"/>
  <p:tag name="KSO_WM_DIAGRAM_MAX_ITEMCNT" val="6"/>
  <p:tag name="KSO_WM_DIAGRAM_MIN_ITEMCNT" val="2"/>
  <p:tag name="KSO_WM_DIAGRAM_VIRTUALLY_FRAME" val="{&quot;height&quot;:78.89999999999998,&quot;width&quot;:863.246062992126}"/>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7.xml><?xml version="1.0" encoding="utf-8"?>
<p:tagLst xmlns:p="http://schemas.openxmlformats.org/presentationml/2006/main">
  <p:tag name="KSO_WM_BEAUTIFY_FLAG" val="#wm#"/>
  <p:tag name="KSO_WM_UNIT_LINE_FORE_SCHEMECOLOR_INDEX_BRIGHTNESS" val="0"/>
  <p:tag name="KSO_WM_UNIT_LINE_FILL_TYPE" val="2"/>
  <p:tag name="KSO_WM_UNIT_SHADOW_SCHEMECOLOR_INDEX_BRIGHTNESS" val="0"/>
  <p:tag name="KSO_WM_UNIT_SHADOW_SCHEMECOLOR_INDEX" val="5"/>
  <p:tag name="KSO_WM_UNIT_TEXT_FILL_FORE_SCHEMECOLOR_INDEX_BRIGHTNESS" val="0"/>
  <p:tag name="KSO_WM_UNIT_TEXT_FILL_FORE_SCHEMECOLOR_INDEX" val="13"/>
  <p:tag name="KSO_WM_UNIT_TEXT_FILL_TYPE" val="1"/>
  <p:tag name="KSO_WM_UNIT_HIGHLIGHT" val="0"/>
  <p:tag name="KSO_WM_UNIT_COMPATIBLE" val="0"/>
  <p:tag name="KSO_WM_UNIT_DIAGRAM_ISNUMVISUAL" val="0"/>
  <p:tag name="KSO_WM_UNIT_DIAGRAM_ISREFERUNIT" val="0"/>
  <p:tag name="KSO_WM_UNIT_TYPE" val="l_h_i"/>
  <p:tag name="KSO_WM_UNIT_INDEX" val="1_2_1"/>
  <p:tag name="KSO_WM_UNIT_ID" val="diagram20231677_1*l_h_i*1_2_1"/>
  <p:tag name="KSO_WM_TEMPLATE_CATEGORY" val="diagram"/>
  <p:tag name="KSO_WM_TEMPLATE_INDEX" val="20231677"/>
  <p:tag name="KSO_WM_UNIT_LAYERLEVEL" val="1_1_1"/>
  <p:tag name="KSO_WM_TAG_VERSION" val="3.0"/>
  <p:tag name="KSO_WM_DIAGRAM_VERSION" val="3"/>
  <p:tag name="KSO_WM_DIAGRAM_COLOR_TRICK" val="1"/>
  <p:tag name="KSO_WM_DIAGRAM_COLOR_TEXT_CAN_REMOVE" val="n"/>
  <p:tag name="KSO_WM_DIAGRAM_GROUP_CODE" val="l1-1"/>
  <p:tag name="KSO_WM_UNIT_FILL_TYPE" val="1"/>
  <p:tag name="KSO_WM_UNIT_FILL_FORE_SCHEMECOLOR_INDEX" val="14"/>
  <p:tag name="KSO_WM_UNIT_FILL_FORE_SCHEMECOLOR_INDEX_BRIGHTNESS" val="0"/>
  <p:tag name="KSO_WM_UNIT_LINE_FORE_SCHEMECOLOR_INDEX" val="5"/>
  <p:tag name="KSO_WM_DIAGRAM_MAX_ITEMCNT" val="6"/>
  <p:tag name="KSO_WM_DIAGRAM_MIN_ITEMCNT" val="2"/>
  <p:tag name="KSO_WM_DIAGRAM_VIRTUALLY_FRAME" val="{&quot;height&quot;:78.89999999999998,&quot;width&quot;:863.246062992126}"/>
  <p:tag name="KSO_WM_DIAGRAM_COLOR_MATCH_VALUE" val="{&quot;shape&quot;:{&quot;fill&quot;:{&quot;solid&quot;:{&quot;brightness&quot;:0,&quot;colorType&quot;:1,&quot;foreColorIndex&quot;:14,&quot;transparency&quot;:0},&quot;type&quot;:1},&quot;glow&quot;:{&quot;colorType&quot;:0},&quot;line&quot;:{&quot;solidLine&quot;:{&quot;brightness&quot;:0,&quot;colorType&quot;:1,&quot;foreColorIndex&quot;:5,&quot;transparency&quot;:0.949999988079071},&quot;type&quot;:1},&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8.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677_1*l_h_f*1_2_1"/>
  <p:tag name="KSO_WM_TEMPLATE_CATEGORY" val="diagram"/>
  <p:tag name="KSO_WM_TEMPLATE_INDEX" val="20231677"/>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输入你的项正文，文字是您思想的提炼，请尽量言简意赅的阐述观点"/>
  <p:tag name="KSO_WM_UNIT_TEXT_FILL_FORE_SCHEMECOLOR_INDEX" val="1"/>
  <p:tag name="KSO_WM_UNIT_TEXT_FILL_TYPE" val="1"/>
  <p:tag name="KSO_WM_DIAGRAM_MAX_ITEMCNT" val="6"/>
  <p:tag name="KSO_WM_DIAGRAM_MIN_ITEMCNT" val="2"/>
  <p:tag name="KSO_WM_DIAGRAM_VIRTUALLY_FRAME" val="{&quot;height&quot;:78.89999999999998,&quot;width&quot;:863.246062992126}"/>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9.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1_1"/>
  <p:tag name="KSO_WM_UNIT_ID" val="diagram20231255_3*l_h_f*1_1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0.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2_1"/>
  <p:tag name="KSO_WM_UNIT_ID" val="diagram20231255_3*l_h_f*1_2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1.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3_1"/>
  <p:tag name="KSO_WM_UNIT_ID" val="diagram20231255_3*l_h_f*1_3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2.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4_1"/>
  <p:tag name="KSO_WM_UNIT_ID" val="diagram20231255_3*l_h_f*1_4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1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1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1_2"/>
  <p:tag name="KSO_WM_TEMPLATE_CATEGORY" val="diagram"/>
  <p:tag name="KSO_WM_TEMPLATE_INDEX" val="20231099"/>
  <p:tag name="KSO_WM_UNIT_LAYERLEVEL" val="1_1_1"/>
  <p:tag name="KSO_WM_TAG_VERSION" val="3.0"/>
  <p:tag name="KSO_WM_DIAGRAM_GROUP_CODE" val="l1-1"/>
  <p:tag name="KSO_WM_UNIT_TYPE" val="l_h_i"/>
  <p:tag name="KSO_WM_UNIT_INDEX" val="1_1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2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2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2_2"/>
  <p:tag name="KSO_WM_TEMPLATE_CATEGORY" val="diagram"/>
  <p:tag name="KSO_WM_TEMPLATE_INDEX" val="20231099"/>
  <p:tag name="KSO_WM_UNIT_LAYERLEVEL" val="1_1_1"/>
  <p:tag name="KSO_WM_TAG_VERSION" val="3.0"/>
  <p:tag name="KSO_WM_DIAGRAM_GROUP_CODE" val="l1-1"/>
  <p:tag name="KSO_WM_UNIT_TYPE" val="l_h_i"/>
  <p:tag name="KSO_WM_UNIT_INDEX" val="1_2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3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3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3_2"/>
  <p:tag name="KSO_WM_TEMPLATE_CATEGORY" val="diagram"/>
  <p:tag name="KSO_WM_TEMPLATE_INDEX" val="20231099"/>
  <p:tag name="KSO_WM_UNIT_LAYERLEVEL" val="1_1_1"/>
  <p:tag name="KSO_WM_TAG_VERSION" val="3.0"/>
  <p:tag name="KSO_WM_DIAGRAM_GROUP_CODE" val="l1-1"/>
  <p:tag name="KSO_WM_UNIT_TYPE" val="l_h_i"/>
  <p:tag name="KSO_WM_UNIT_INDEX" val="1_3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4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4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4_2"/>
  <p:tag name="KSO_WM_TEMPLATE_CATEGORY" val="diagram"/>
  <p:tag name="KSO_WM_TEMPLATE_INDEX" val="20231099"/>
  <p:tag name="KSO_WM_UNIT_LAYERLEVEL" val="1_1_1"/>
  <p:tag name="KSO_WM_TAG_VERSION" val="3.0"/>
  <p:tag name="KSO_WM_DIAGRAM_GROUP_CODE" val="l1-1"/>
  <p:tag name="KSO_WM_UNIT_TYPE" val="l_h_i"/>
  <p:tag name="KSO_WM_UNIT_INDEX" val="1_4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90_7*a*1"/>
  <p:tag name="KSO_WM_TEMPLATE_CATEGORY" val="custom"/>
  <p:tag name="KSO_WM_TEMPLATE_INDEX" val="20230990"/>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添加章节标题"/>
</p:tagLst>
</file>

<file path=ppt/tags/tag346.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0990_7*e*1"/>
  <p:tag name="KSO_WM_TEMPLATE_CATEGORY" val="custom"/>
  <p:tag name="KSO_WM_TEMPLATE_INDEX" val="20230990"/>
  <p:tag name="KSO_WM_UNIT_LAYERLEVEL" val="1"/>
  <p:tag name="KSO_WM_TAG_VERSION" val="1.0"/>
  <p:tag name="KSO_WM_BEAUTIFY_FLAG" val="#wm#"/>
  <p:tag name="KSO_WM_UNIT_NOCLEAR" val="0"/>
  <p:tag name="KSO_WM_UNIT_VALUE" val="13"/>
  <p:tag name="KSO_WM_UNIT_TYPE" val="e"/>
  <p:tag name="KSO_WM_UNIT_INDEX" val="1"/>
  <p:tag name="KSO_WM_UNIT_PRESET_TEXT" val="PART 07"/>
</p:tagLst>
</file>

<file path=ppt/tags/tag347.xml><?xml version="1.0" encoding="utf-8"?>
<p:tagLst xmlns:p="http://schemas.openxmlformats.org/presentationml/2006/main">
  <p:tag name="KSO_WM_SLIDE_ID" val="custom20230990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90"/>
  <p:tag name="KSO_WM_SLIDE_TYPE" val="sectionTitle"/>
  <p:tag name="KSO_WM_SLIDE_SUBTYPE" val="pureTxt"/>
  <p:tag name="KSO_WM_SLIDE_LAYOUT" val="a_e"/>
  <p:tag name="KSO_WM_SLIDE_LAYOUT_CNT" val="1_1"/>
</p:tagLst>
</file>

<file path=ppt/tags/tag3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1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1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1_2"/>
  <p:tag name="KSO_WM_TEMPLATE_CATEGORY" val="diagram"/>
  <p:tag name="KSO_WM_TEMPLATE_INDEX" val="20231099"/>
  <p:tag name="KSO_WM_UNIT_LAYERLEVEL" val="1_1_1"/>
  <p:tag name="KSO_WM_TAG_VERSION" val="3.0"/>
  <p:tag name="KSO_WM_DIAGRAM_GROUP_CODE" val="l1-1"/>
  <p:tag name="KSO_WM_UNIT_TYPE" val="l_h_i"/>
  <p:tag name="KSO_WM_UNIT_INDEX" val="1_1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2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2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2_2"/>
  <p:tag name="KSO_WM_TEMPLATE_CATEGORY" val="diagram"/>
  <p:tag name="KSO_WM_TEMPLATE_INDEX" val="20231099"/>
  <p:tag name="KSO_WM_UNIT_LAYERLEVEL" val="1_1_1"/>
  <p:tag name="KSO_WM_TAG_VERSION" val="3.0"/>
  <p:tag name="KSO_WM_DIAGRAM_GROUP_CODE" val="l1-1"/>
  <p:tag name="KSO_WM_UNIT_TYPE" val="l_h_i"/>
  <p:tag name="KSO_WM_UNIT_INDEX" val="1_2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3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3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3_2"/>
  <p:tag name="KSO_WM_TEMPLATE_CATEGORY" val="diagram"/>
  <p:tag name="KSO_WM_TEMPLATE_INDEX" val="20231099"/>
  <p:tag name="KSO_WM_UNIT_LAYERLEVEL" val="1_1_1"/>
  <p:tag name="KSO_WM_TAG_VERSION" val="3.0"/>
  <p:tag name="KSO_WM_DIAGRAM_GROUP_CODE" val="l1-1"/>
  <p:tag name="KSO_WM_UNIT_TYPE" val="l_h_i"/>
  <p:tag name="KSO_WM_UNIT_INDEX" val="1_3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4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4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4_2"/>
  <p:tag name="KSO_WM_TEMPLATE_CATEGORY" val="diagram"/>
  <p:tag name="KSO_WM_TEMPLATE_INDEX" val="20231099"/>
  <p:tag name="KSO_WM_UNIT_LAYERLEVEL" val="1_1_1"/>
  <p:tag name="KSO_WM_TAG_VERSION" val="3.0"/>
  <p:tag name="KSO_WM_DIAGRAM_GROUP_CODE" val="l1-1"/>
  <p:tag name="KSO_WM_UNIT_TYPE" val="l_h_i"/>
  <p:tag name="KSO_WM_UNIT_INDEX" val="1_4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0.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262_3*l_h_f*1_1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1.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262_3*l_h_f*1_2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2.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262_3*l_h_f*1_3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3.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262_3*l_h_f*1_4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20_3*l_h_i*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20_3*l_h_i*1_1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6.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20_3*l_h_f*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20_3*l_h_i*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20_3*l_h_i*1_2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9.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20_3*l_h_f*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20_3*l_h_i*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7,&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20_3*l_h_i*1_3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7,&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2.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20_3*l_h_f*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20_3*l_h_i*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8,&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20_3*l_h_i*1_4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8,&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5.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20_3*l_h_f*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90_9*a*1"/>
  <p:tag name="KSO_WM_TEMPLATE_CATEGORY" val="custom"/>
  <p:tag name="KSO_WM_TEMPLATE_INDEX" val="20230990"/>
  <p:tag name="KSO_WM_UNIT_LAYERLEVEL" val="1"/>
  <p:tag name="KSO_WM_TAG_VERSION" val="1.0"/>
  <p:tag name="KSO_WM_BEAUTIFY_FLAG" val="#wm#"/>
  <p:tag name="KSO_WM_UNIT_ISCONTENTSTITLE" val="0"/>
  <p:tag name="KSO_WM_UNIT_ISNUMDGMTITLE" val="0"/>
  <p:tag name="KSO_WM_UNIT_NOCLEAR" val="1"/>
  <p:tag name="KSO_WM_UNIT_TYPE" val="a"/>
  <p:tag name="KSO_WM_UNIT_INDEX" val="1"/>
  <p:tag name="KSO_WM_UNIT_PRESET_TEXT" val="THANK YOU"/>
</p:tagLst>
</file>

<file path=ppt/tags/tag37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90_9*b*1"/>
  <p:tag name="KSO_WM_TEMPLATE_CATEGORY" val="custom"/>
  <p:tag name="KSO_WM_TEMPLATE_INDEX" val="20230990"/>
  <p:tag name="KSO_WM_UNIT_LAYERLEVEL" val="1"/>
  <p:tag name="KSO_WM_TAG_VERSION" val="1.0"/>
  <p:tag name="KSO_WM_BEAUTIFY_FLAG" val="#wm#"/>
  <p:tag name="KSO_WM_UNIT_ISCONTENTSTITLE" val="0"/>
  <p:tag name="KSO_WM_UNIT_ISNUMDGMTITLE" val="0"/>
  <p:tag name="KSO_WM_UNIT_NOCLEAR" val="0"/>
  <p:tag name="KSO_WM_UNIT_VALUE" val="80"/>
  <p:tag name="KSO_WM_UNIT_TYPE" val="b"/>
  <p:tag name="KSO_WM_UNIT_INDEX" val="1"/>
  <p:tag name="KSO_WM_UNIT_PRESET_TEXT" val="WPS,a click to unlimited possibilities"/>
</p:tagLst>
</file>

<file path=ppt/tags/tag37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90_9*f*1"/>
  <p:tag name="KSO_WM_TEMPLATE_CATEGORY" val="custom"/>
  <p:tag name="KSO_WM_TEMPLATE_INDEX" val="20230990"/>
  <p:tag name="KSO_WM_UNIT_LAYERLEVEL" val="1"/>
  <p:tag name="KSO_WM_TAG_VERSION" val="1.0"/>
  <p:tag name="KSO_WM_BEAUTIFY_FLAG" val="#wm#"/>
  <p:tag name="KSO_WM_UNIT_SUBTYPE" val="b"/>
  <p:tag name="KSO_WM_UNIT_NOCLEAR" val="0"/>
  <p:tag name="KSO_WM_UNIT_VALUE" val="10"/>
  <p:tag name="KSO_WM_UNIT_TYPE" val="f"/>
  <p:tag name="KSO_WM_UNIT_INDEX" val="1"/>
  <p:tag name="KSO_WM_UNIT_PRESET_TEXT" val="汇报人：WPS"/>
</p:tagLst>
</file>

<file path=ppt/tags/tag37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90_9*f*2"/>
  <p:tag name="KSO_WM_TEMPLATE_CATEGORY" val="custom"/>
  <p:tag name="KSO_WM_TEMPLATE_INDEX" val="20230990"/>
  <p:tag name="KSO_WM_UNIT_LAYERLEVEL" val="1"/>
  <p:tag name="KSO_WM_TAG_VERSION" val="1.0"/>
  <p:tag name="KSO_WM_BEAUTIFY_FLAG" val="#wm#"/>
  <p:tag name="KSO_WM_UNIT_NOCLEAR" val="0"/>
  <p:tag name="KSO_WM_UNIT_VALUE" val="36"/>
  <p:tag name="KSO_WM_UNIT_TYPE" val="f"/>
  <p:tag name="KSO_WM_UNIT_INDEX" val="2"/>
  <p:tag name="KSO_WM_UNIT_SUBTYPE" val="g"/>
  <p:tag name="KSO_WM_UNIT_PRESET_TEXT" val="YOUR LOGO"/>
</p:tagLst>
</file>

<file path=ppt/tags/tag380.xml><?xml version="1.0" encoding="utf-8"?>
<p:tagLst xmlns:p="http://schemas.openxmlformats.org/presentationml/2006/main">
  <p:tag name="KSO_WM_SLIDE_ID" val="custom20230990_9"/>
  <p:tag name="KSO_WM_TEMPLATE_SUBCATEGORY" val="29"/>
  <p:tag name="KSO_WM_TEMPLATE_MASTER_TYPE" val="0"/>
  <p:tag name="KSO_WM_TEMPLATE_COLOR_TYPE" val="0"/>
  <p:tag name="KSO_WM_SLIDE_ITEM_CNT" val="0"/>
  <p:tag name="KSO_WM_SLIDE_INDEX" val="9"/>
  <p:tag name="KSO_WM_TAG_VERSION" val="1.0"/>
  <p:tag name="KSO_WM_BEAUTIFY_FLAG" val="#wm#"/>
  <p:tag name="KSO_WM_TEMPLATE_CATEGORY" val="custom"/>
  <p:tag name="KSO_WM_TEMPLATE_INDEX" val="20230990"/>
  <p:tag name="KSO_WM_SLIDE_TYPE" val="endPage"/>
  <p:tag name="KSO_WM_SLIDE_SUBTYPE" val="pureTxt"/>
  <p:tag name="KSO_WM_SLIDE_LAYOUT" val="a_b_f"/>
  <p:tag name="KSO_WM_SLIDE_LAYOUT_CNT" val="1_1_2"/>
</p:tagLst>
</file>

<file path=ppt/theme/theme1.xml><?xml version="1.0" encoding="utf-8"?>
<a:theme xmlns:a="http://schemas.openxmlformats.org/drawingml/2006/main" name="Office 主题">
  <a:themeElements>
    <a:clrScheme name="Office 主题">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主题">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ppt/theme/theme2.xml><?xml version="1.0" encoding="utf-8"?>
<a:theme xmlns:a="http://schemas.openxmlformats.org/drawingml/2006/main" name="Office 主题​​">
  <a:themeElements>
    <a:clrScheme name="自定义 132">
      <a:dk1>
        <a:srgbClr val="000000"/>
      </a:dk1>
      <a:lt1>
        <a:srgbClr val="FFFFFF"/>
      </a:lt1>
      <a:dk2>
        <a:srgbClr val="003248"/>
      </a:dk2>
      <a:lt2>
        <a:srgbClr val="E8F7FE"/>
      </a:lt2>
      <a:accent1>
        <a:srgbClr val="FF3B3B"/>
      </a:accent1>
      <a:accent2>
        <a:srgbClr val="FF542D"/>
      </a:accent2>
      <a:accent3>
        <a:srgbClr val="FF7429"/>
      </a:accent3>
      <a:accent4>
        <a:srgbClr val="FE8F00"/>
      </a:accent4>
      <a:accent5>
        <a:srgbClr val="FFB005"/>
      </a:accent5>
      <a:accent6>
        <a:srgbClr val="FFC000"/>
      </a:accent6>
      <a:hlink>
        <a:srgbClr val="304FFE"/>
      </a:hlink>
      <a:folHlink>
        <a:srgbClr val="492067"/>
      </a:folHlink>
    </a:clrScheme>
    <a:fontScheme name="主题字体">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gradFill>
          <a:gsLst>
            <a:gs pos="0">
              <a:schemeClr val="accent2">
                <a:alpha val="80000"/>
              </a:schemeClr>
            </a:gs>
            <a:gs pos="48000">
              <a:schemeClr val="accent2">
                <a:alpha val="70000"/>
              </a:schemeClr>
            </a:gs>
            <a:gs pos="100000">
              <a:schemeClr val="accent1"/>
            </a:gs>
          </a:gsLst>
          <a:lin ang="10800000" scaled="1"/>
        </a:gradFill>
        <a:ln>
          <a:noFill/>
        </a:ln>
      </a:spPr>
      <a:bodyPr anchor="ctr" rtlCol="0"/>
      <a:lstStyle>
        <a:defPPr algn="ctr"/>
      </a:lstStyle>
      <a:style>
        <a:lnRef idx="2">
          <a:schemeClr val="accent1">
            <a:shade val="15000"/>
          </a:schemeClr>
        </a:lnRef>
        <a:fillRef idx="1">
          <a:schemeClr val="accent1"/>
        </a:fillRef>
        <a:effectRef idx="0">
          <a:schemeClr val="accent1"/>
        </a:effectRef>
        <a:fontRef idx="minor">
          <a:schemeClr val="lt1"/>
        </a:fontRef>
      </a:style>
    </a:spDef>
  </a:objectDefaults>
</a:theme>
</file>

<file path=ppt/theme/theme3.xml><?xml version="1.0" encoding="utf-8"?>
<a:theme xmlns:a="http://schemas.openxmlformats.org/drawingml/2006/main" name="Office 主题">
  <a:themeElements>
    <a:clrScheme name="Office">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H Sarabun PSK"/>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H Sarabun PSK"/>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docProps/app.xml><?xml version="1.0" encoding="utf-8"?>
<Properties xmlns="http://schemas.openxmlformats.org/officeDocument/2006/extended-properties">
  <Application>WPS 演示</Application>
  <ScaleCrop>0</ScaleCrop>
  <LinksUpToDate>0</LinksUpToDate>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creator>V1923A</dc:creator>
  <dcterms:created xsi:type="dcterms:W3CDTF">2023-12-16T22:08:51Z</dcterms:created>
  <dcterms:modified xsi:type="dcterms:W3CDTF">2023-12-16T22:08:51Z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2052-11.1.0.8500</vt:lpwstr>
  </property>
  <property fmtid="{D5CDD505-2E9C-101B-9397-08002B2CF9AE}" pid="3" name="ICV">
    <vt:lpwstr>d0a7e2d12818409db44d54d8cabc77ea_21</vt:lpwstr>
  </property>
</Properties>
</file>