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1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B625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EAEA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"/>
        <c:axId val="556899040"/>
        <c:axId val="556899368"/>
      </c:barChart>
      <c:catAx>
        <c:axId val="55689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+mn-cs"/>
              </a:defRPr>
            </a:pPr>
          </a:p>
        </c:txPr>
        <c:crossAx val="556899368"/>
        <c:crosses val="autoZero"/>
        <c:auto val="0"/>
        <c:lblAlgn val="ctr"/>
        <c:lblOffset val="100"/>
        <c:noMultiLvlLbl val="0"/>
      </c:catAx>
      <c:valAx>
        <c:axId val="556899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</a:p>
        </c:txPr>
        <c:crossAx val="5568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738574147224"/>
          <c:y val="0.0356551744043827"/>
          <c:w val="0.277143895626068"/>
          <c:h val="0.08347554504871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d6ff842-8197-48a3-8c67-4385c145320d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2960D-E677-4B50-879C-E19C00E18F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361CD-376E-4C22-8EF6-A949BEADB3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191BD-F205-43E8-B831-6D5A345ACF0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1. 代谢过程</a:t>
            </a:r>
          </a:p>
          <a:p>
            <a:r>
              <a:t>代谢是人体维持生命活动的基本过程，包括物质代谢和能量代谢。我们的身体通过代谢过程将摄入的食物转化为能量，供身体各个部位使用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8D830-9A86-4913-9BA4-604DA23822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/>
              <a:t>Click to edit Master title style</a:t>
            </a:r>
            <a:endParaRPr lang="en-US" b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/>
              <a:t>Click to edit Master text styles</a:t>
            </a:r>
            <a:endParaRPr lang="en-US" b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/>
              <a:t>Click to edit Master text styles</a:t>
            </a:r>
            <a:endParaRPr lang="en-US" b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/>
              <a:t>Click to edit Master title style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/>
              <a:t>Click to edit Master title style</a:t>
            </a:r>
            <a:endParaRPr lang="en-US" b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 Light" panose="020B0502040204020203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 Light" panose="020B0502040204020203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 Light" panose="020B0502040204020203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 Light" panose="020B0502040204020203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 Light" panose="020B0502040204020203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4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16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8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10182860" y="937260"/>
            <a:ext cx="1107440" cy="1107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3" name="椭圆 32"/>
          <p:cNvSpPr/>
          <p:nvPr/>
        </p:nvSpPr>
        <p:spPr>
          <a:xfrm>
            <a:off x="410210" y="5558790"/>
            <a:ext cx="1781810" cy="1781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2885123" y="2276872"/>
            <a:ext cx="6420485" cy="158417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00000"/>
              </a:lnSpc>
            </a:pPr>
            <a:r>
              <a:rPr lang="zh-CN" altLang="en-US" sz="8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人体的奥秘</a:t>
            </a:r>
            <a:endParaRPr lang="zh-CN" altLang="en-US" sz="8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588828" y="4029710"/>
            <a:ext cx="3014345" cy="38544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en-US" sz="1400" b="0" i="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姓名：</a:t>
            </a:r>
            <a:r>
              <a:rPr lang="zh-CN" altLang="zh-CN" sz="1400" b="0" i="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XXX       </a:t>
            </a:r>
            <a:r>
              <a:rPr lang="zh-CN" altLang="en-US" sz="1400" b="0" i="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职位：</a:t>
            </a:r>
            <a:r>
              <a:rPr lang="zh-CN" altLang="zh-CN" sz="1400" b="0" i="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XXX</a:t>
            </a:r>
            <a:endParaRPr lang="zh-CN" altLang="zh-CN" sz="1400" b="0" i="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383395" y="1401445"/>
            <a:ext cx="1209040" cy="120904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2" name="椭圆 31"/>
          <p:cNvSpPr/>
          <p:nvPr/>
        </p:nvSpPr>
        <p:spPr>
          <a:xfrm>
            <a:off x="2085340" y="3742055"/>
            <a:ext cx="1089025" cy="1089025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31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2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-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03612" y="1516152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4785" y="1558156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引言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87301" y="1516152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2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4526" y="1556792"/>
            <a:ext cx="3829685" cy="429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人体的基本构造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03612" y="2478688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3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4785" y="2494657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骨骼与肌肉的奥秘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087301" y="2475568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4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44526" y="2494618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循环与呼吸的奥秘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703612" y="3441224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5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44785" y="3502278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神经与感官的奥秘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100993" y="3434984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6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58218" y="3454034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内分泌与免疫的奥秘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703612" y="435511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7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44785" y="441617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人体的代谢与营养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100993" y="434887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8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8218" y="436792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人体的疾病与健康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03612" y="538534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9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4785" y="544640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人体的未来探索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00993" y="5379106"/>
            <a:ext cx="511598" cy="511598"/>
          </a:xfrm>
          <a:prstGeom prst="ellipse">
            <a:avLst/>
          </a:prstGeom>
          <a:solidFill>
            <a:srgbClr val="8185E8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11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10</a:t>
            </a:r>
            <a:endParaRPr lang="zh-CN" altLang="en-US" sz="11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8218" y="539815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结束语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引言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10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1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引言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8" name="New shape"/>
          <p:cNvSpPr/>
          <p:nvPr/>
        </p:nvSpPr>
        <p:spPr>
          <a:xfrm>
            <a:off x="1270000" y="1524000"/>
            <a:ext cx="9652000" cy="38100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</a:pPr>
            <a:r>
              <a:rPr lang="zh-CN" altLang="zh-CN" sz="3200" b="1" i="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亲爱的朋友们，我们每天都在与自己身体共存，但真正了解它的奥秘吗？我将带领大家一同探索人体的奥秘，了解我们身体的工作原理和构造</a:t>
            </a:r>
            <a:endParaRPr lang="zh-CN" altLang="zh-CN" sz="3200" b="1" i="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人体的基本构造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1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2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引言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4874104" y="1876970"/>
            <a:ext cx="6713139" cy="1009016"/>
          </a:xfrm>
          <a:prstGeom prst="parallelogram">
            <a:avLst/>
          </a:prstGeom>
          <a:solidFill>
            <a:srgbClr val="D2A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r>
              <a:rPr lang="en-US" altLang="zh-CN" sz="4000" b="1" i="0">
                <a:solidFill>
                  <a:schemeClr val="bg1"/>
                </a:solidFill>
              </a:rPr>
              <a:t>1. 细胞与组织</a:t>
            </a:r>
            <a:endParaRPr lang="en-US" altLang="zh-CN" sz="4000" b="1" i="0">
              <a:solidFill>
                <a:schemeClr val="bg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53" y="1628800"/>
            <a:ext cx="4110063" cy="4110062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  <a:ln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3287688" y="3972015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en-US" altLang="zh-CN" sz="19900">
                <a:solidFill>
                  <a:srgbClr val="D2A66C"/>
                </a:solidFill>
                <a:latin typeface="+mj-ea"/>
                <a:ea typeface="+mj-ea"/>
              </a:rPr>
              <a:t>“</a:t>
            </a:r>
            <a:endParaRPr lang="zh-CN" altLang="en-US" sz="19900">
              <a:solidFill>
                <a:srgbClr val="D2A66C"/>
              </a:solidFill>
              <a:latin typeface="+mj-ea"/>
              <a:ea typeface="+mj-ea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5663952" y="3140968"/>
            <a:ext cx="5619014" cy="1995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000000"/>
                </a:solidFill>
                <a:latin typeface="+mn-ea"/>
              </a:rPr>
              <a:t>人体由数以亿计的细胞组成，这些细胞通过不同的组合和排列形成了各种组织。如肌肉组织、神经组织、上皮组织等，它们各自承担着不同的生理功能</a:t>
            </a: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7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8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第一章：人体的基本构造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9028" y="1381876"/>
            <a:ext cx="7890708" cy="51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3200" b="1" kern="1200">
                <a:solidFill>
                  <a:srgbClr val="67A7AC"/>
                </a:solidFill>
                <a:latin typeface="汉仪夏日体W" panose="00020600040101010101" pitchFamily="18" charset="-122"/>
                <a:ea typeface="汉仪夏日体W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2. 器官与系统</a:t>
            </a:r>
            <a:endParaRPr lang="zh-CN" altLang="en-US" sz="2800" b="1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847528" y="2060848"/>
            <a:ext cx="4386627" cy="4327982"/>
            <a:chOff x="1701800" y="1733300"/>
            <a:chExt cx="4731243" cy="4732474"/>
          </a:xfrm>
        </p:grpSpPr>
        <p:sp>
          <p:nvSpPr>
            <p:cNvPr id="16" name="矩形: 圆角 9"/>
            <p:cNvSpPr/>
            <p:nvPr/>
          </p:nvSpPr>
          <p:spPr>
            <a:xfrm>
              <a:off x="1701800" y="1733300"/>
              <a:ext cx="4731243" cy="4732474"/>
            </a:xfrm>
            <a:prstGeom prst="ellipse">
              <a:avLst/>
            </a:prstGeom>
            <a:blipFill>
              <a:blip r:embed="rId2"/>
              <a:stretch>
                <a:fillRect l="-21628" r="-306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: 圆角 10"/>
            <p:cNvSpPr/>
            <p:nvPr/>
          </p:nvSpPr>
          <p:spPr>
            <a:xfrm>
              <a:off x="1849105" y="1881220"/>
              <a:ext cx="4436633" cy="443663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5807967" y="2135847"/>
            <a:ext cx="4254867" cy="4255974"/>
          </a:xfrm>
          <a:prstGeom prst="ellipse">
            <a:avLst/>
          </a:prstGeom>
          <a:solidFill>
            <a:srgbClr val="74A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zh-CN" altLang="en-US" b="0" i="0"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5940441" y="2265883"/>
            <a:ext cx="3989920" cy="398992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zh-CN" altLang="en-US" b="0" i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97483" y="2861888"/>
            <a:ext cx="2747661" cy="1998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5000"/>
              </a:lnSpc>
              <a:defRPr sz="2000" kern="1200">
                <a:solidFill>
                  <a:schemeClr val="tx1"/>
                </a:solidFill>
                <a:latin typeface="汉仪夏日体W" panose="00020600040101010101" pitchFamily="18" charset="-122"/>
                <a:ea typeface="汉仪夏日体W" panose="00020600040101010101" pitchFamily="18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人体内有许多器官和系统，如消化系统、循环系统、呼吸系统等。这些器官和系统协同工作，维持着我们的生命活动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骨骼与肌肉的奥秘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2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3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第一章：人体的基本构造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546" y="2069804"/>
            <a:ext cx="4796170" cy="3197447"/>
          </a:xfrm>
          <a:prstGeom prst="rect">
            <a:avLst/>
          </a:prstGeom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5631910" y="2251149"/>
            <a:ext cx="514793" cy="425302"/>
          </a:xfrm>
          <a:prstGeom prst="rect">
            <a:avLst/>
          </a:prstGeom>
          <a:solidFill>
            <a:srgbClr val="8CB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12" name="文本框 11"/>
          <p:cNvSpPr txBox="1"/>
          <p:nvPr/>
        </p:nvSpPr>
        <p:spPr>
          <a:xfrm>
            <a:off x="6362901" y="2247940"/>
            <a:ext cx="2489869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5400" kern="1200">
                <a:solidFill>
                  <a:srgbClr val="02A99F"/>
                </a:solidFill>
                <a:latin typeface="义启粗黑体" panose="02000800000000000000" pitchFamily="2" charset="-128"/>
                <a:ea typeface="义启粗黑体" panose="02000800000000000000" pitchFamily="2" charset="-128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/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 骨骼系统</a:t>
            </a:r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62900" y="2581958"/>
            <a:ext cx="4627423" cy="137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5400" kern="1200">
                <a:solidFill>
                  <a:srgbClr val="02A99F"/>
                </a:solidFill>
                <a:latin typeface="义启粗黑体" panose="02000800000000000000" pitchFamily="2" charset="-128"/>
                <a:ea typeface="义启粗黑体" panose="02000800000000000000" pitchFamily="2" charset="-128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骨骼系统由骨头、关节和软骨等组成，它们为身体提供支撑和保护。同时，骨骼系统还参与血液细胞的生成和储存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929086" y="4320953"/>
            <a:ext cx="3613299" cy="1321982"/>
            <a:chOff x="6662186" y="4295553"/>
            <a:chExt cx="3613299" cy="1321982"/>
          </a:xfrm>
        </p:grpSpPr>
        <p:sp>
          <p:nvSpPr>
            <p:cNvPr id="15" name="椭圆 14"/>
            <p:cNvSpPr/>
            <p:nvPr/>
          </p:nvSpPr>
          <p:spPr>
            <a:xfrm>
              <a:off x="6662186" y="4295553"/>
              <a:ext cx="1321982" cy="1321982"/>
            </a:xfrm>
            <a:prstGeom prst="ellipse">
              <a:avLst/>
            </a:prstGeom>
            <a:solidFill>
              <a:srgbClr val="8CB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807845" y="4295553"/>
              <a:ext cx="1321982" cy="1321982"/>
            </a:xfrm>
            <a:prstGeom prst="ellipse">
              <a:avLst/>
            </a:prstGeom>
            <a:solidFill>
              <a:srgbClr val="3B9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953503" y="4295553"/>
              <a:ext cx="1321982" cy="1321982"/>
            </a:xfrm>
            <a:prstGeom prst="ellipse">
              <a:avLst/>
            </a:prstGeom>
            <a:solidFill>
              <a:srgbClr val="8CB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18" name="desk_148458"/>
            <p:cNvSpPr>
              <a:spLocks noChangeAspect="1"/>
            </p:cNvSpPr>
            <p:nvPr/>
          </p:nvSpPr>
          <p:spPr>
            <a:xfrm>
              <a:off x="9424869" y="4740671"/>
              <a:ext cx="432354" cy="431747"/>
            </a:xfrm>
            <a:custGeom>
              <a:avLst/>
              <a:gdLst>
                <a:gd name="connsiteX0" fmla="*/ 461027 w 607614"/>
                <a:gd name="connsiteY0" fmla="*/ 536225 h 606761"/>
                <a:gd name="connsiteX1" fmla="*/ 435204 w 607614"/>
                <a:gd name="connsiteY1" fmla="*/ 561254 h 606761"/>
                <a:gd name="connsiteX2" fmla="*/ 461027 w 607614"/>
                <a:gd name="connsiteY2" fmla="*/ 586283 h 606761"/>
                <a:gd name="connsiteX3" fmla="*/ 486091 w 607614"/>
                <a:gd name="connsiteY3" fmla="*/ 561254 h 606761"/>
                <a:gd name="connsiteX4" fmla="*/ 461027 w 607614"/>
                <a:gd name="connsiteY4" fmla="*/ 536225 h 606761"/>
                <a:gd name="connsiteX5" fmla="*/ 359252 w 607614"/>
                <a:gd name="connsiteY5" fmla="*/ 536225 h 606761"/>
                <a:gd name="connsiteX6" fmla="*/ 334188 w 607614"/>
                <a:gd name="connsiteY6" fmla="*/ 561254 h 606761"/>
                <a:gd name="connsiteX7" fmla="*/ 359252 w 607614"/>
                <a:gd name="connsiteY7" fmla="*/ 586283 h 606761"/>
                <a:gd name="connsiteX8" fmla="*/ 385075 w 607614"/>
                <a:gd name="connsiteY8" fmla="*/ 561254 h 606761"/>
                <a:gd name="connsiteX9" fmla="*/ 359252 w 607614"/>
                <a:gd name="connsiteY9" fmla="*/ 536225 h 606761"/>
                <a:gd name="connsiteX10" fmla="*/ 248362 w 607614"/>
                <a:gd name="connsiteY10" fmla="*/ 536225 h 606761"/>
                <a:gd name="connsiteX11" fmla="*/ 222539 w 607614"/>
                <a:gd name="connsiteY11" fmla="*/ 561254 h 606761"/>
                <a:gd name="connsiteX12" fmla="*/ 248362 w 607614"/>
                <a:gd name="connsiteY12" fmla="*/ 586283 h 606761"/>
                <a:gd name="connsiteX13" fmla="*/ 273426 w 607614"/>
                <a:gd name="connsiteY13" fmla="*/ 561254 h 606761"/>
                <a:gd name="connsiteX14" fmla="*/ 248362 w 607614"/>
                <a:gd name="connsiteY14" fmla="*/ 536225 h 606761"/>
                <a:gd name="connsiteX15" fmla="*/ 146587 w 607614"/>
                <a:gd name="connsiteY15" fmla="*/ 536225 h 606761"/>
                <a:gd name="connsiteX16" fmla="*/ 121523 w 607614"/>
                <a:gd name="connsiteY16" fmla="*/ 561254 h 606761"/>
                <a:gd name="connsiteX17" fmla="*/ 146587 w 607614"/>
                <a:gd name="connsiteY17" fmla="*/ 586283 h 606761"/>
                <a:gd name="connsiteX18" fmla="*/ 172410 w 607614"/>
                <a:gd name="connsiteY18" fmla="*/ 561254 h 606761"/>
                <a:gd name="connsiteX19" fmla="*/ 146587 w 607614"/>
                <a:gd name="connsiteY19" fmla="*/ 536225 h 606761"/>
                <a:gd name="connsiteX20" fmla="*/ 293933 w 607614"/>
                <a:gd name="connsiteY20" fmla="*/ 475549 h 606761"/>
                <a:gd name="connsiteX21" fmla="*/ 293933 w 607614"/>
                <a:gd name="connsiteY21" fmla="*/ 485409 h 606761"/>
                <a:gd name="connsiteX22" fmla="*/ 313681 w 607614"/>
                <a:gd name="connsiteY22" fmla="*/ 485409 h 606761"/>
                <a:gd name="connsiteX23" fmla="*/ 313681 w 607614"/>
                <a:gd name="connsiteY23" fmla="*/ 475549 h 606761"/>
                <a:gd name="connsiteX24" fmla="*/ 293933 w 607614"/>
                <a:gd name="connsiteY24" fmla="*/ 404255 h 606761"/>
                <a:gd name="connsiteX25" fmla="*/ 293933 w 607614"/>
                <a:gd name="connsiteY25" fmla="*/ 414873 h 606761"/>
                <a:gd name="connsiteX26" fmla="*/ 313681 w 607614"/>
                <a:gd name="connsiteY26" fmla="*/ 414873 h 606761"/>
                <a:gd name="connsiteX27" fmla="*/ 313681 w 607614"/>
                <a:gd name="connsiteY27" fmla="*/ 404255 h 606761"/>
                <a:gd name="connsiteX28" fmla="*/ 486144 w 607614"/>
                <a:gd name="connsiteY28" fmla="*/ 293511 h 606761"/>
                <a:gd name="connsiteX29" fmla="*/ 556774 w 607614"/>
                <a:gd name="connsiteY29" fmla="*/ 293511 h 606761"/>
                <a:gd name="connsiteX30" fmla="*/ 567407 w 607614"/>
                <a:gd name="connsiteY30" fmla="*/ 303380 h 606761"/>
                <a:gd name="connsiteX31" fmla="*/ 556774 w 607614"/>
                <a:gd name="connsiteY31" fmla="*/ 313249 h 606761"/>
                <a:gd name="connsiteX32" fmla="*/ 486144 w 607614"/>
                <a:gd name="connsiteY32" fmla="*/ 313249 h 606761"/>
                <a:gd name="connsiteX33" fmla="*/ 476271 w 607614"/>
                <a:gd name="connsiteY33" fmla="*/ 303380 h 606761"/>
                <a:gd name="connsiteX34" fmla="*/ 486144 w 607614"/>
                <a:gd name="connsiteY34" fmla="*/ 293511 h 606761"/>
                <a:gd name="connsiteX35" fmla="*/ 50840 w 607614"/>
                <a:gd name="connsiteY35" fmla="*/ 293511 h 606761"/>
                <a:gd name="connsiteX36" fmla="*/ 121470 w 607614"/>
                <a:gd name="connsiteY36" fmla="*/ 293511 h 606761"/>
                <a:gd name="connsiteX37" fmla="*/ 131343 w 607614"/>
                <a:gd name="connsiteY37" fmla="*/ 303380 h 606761"/>
                <a:gd name="connsiteX38" fmla="*/ 121470 w 607614"/>
                <a:gd name="connsiteY38" fmla="*/ 313249 h 606761"/>
                <a:gd name="connsiteX39" fmla="*/ 50840 w 607614"/>
                <a:gd name="connsiteY39" fmla="*/ 313249 h 606761"/>
                <a:gd name="connsiteX40" fmla="*/ 40207 w 607614"/>
                <a:gd name="connsiteY40" fmla="*/ 303380 h 606761"/>
                <a:gd name="connsiteX41" fmla="*/ 50840 w 607614"/>
                <a:gd name="connsiteY41" fmla="*/ 293511 h 606761"/>
                <a:gd name="connsiteX42" fmla="*/ 450394 w 607614"/>
                <a:gd name="connsiteY42" fmla="*/ 273042 h 606761"/>
                <a:gd name="connsiteX43" fmla="*/ 457230 w 607614"/>
                <a:gd name="connsiteY43" fmla="*/ 318550 h 606761"/>
                <a:gd name="connsiteX44" fmla="*/ 459508 w 607614"/>
                <a:gd name="connsiteY44" fmla="*/ 333719 h 606761"/>
                <a:gd name="connsiteX45" fmla="*/ 506598 w 607614"/>
                <a:gd name="connsiteY45" fmla="*/ 333719 h 606761"/>
                <a:gd name="connsiteX46" fmla="*/ 567360 w 607614"/>
                <a:gd name="connsiteY46" fmla="*/ 394395 h 606761"/>
                <a:gd name="connsiteX47" fmla="*/ 567360 w 607614"/>
                <a:gd name="connsiteY47" fmla="*/ 586283 h 606761"/>
                <a:gd name="connsiteX48" fmla="*/ 577233 w 607614"/>
                <a:gd name="connsiteY48" fmla="*/ 586283 h 606761"/>
                <a:gd name="connsiteX49" fmla="*/ 577233 w 607614"/>
                <a:gd name="connsiteY49" fmla="*/ 333719 h 606761"/>
                <a:gd name="connsiteX50" fmla="*/ 587107 w 607614"/>
                <a:gd name="connsiteY50" fmla="*/ 333719 h 606761"/>
                <a:gd name="connsiteX51" fmla="*/ 587107 w 607614"/>
                <a:gd name="connsiteY51" fmla="*/ 273042 h 606761"/>
                <a:gd name="connsiteX52" fmla="*/ 567360 w 607614"/>
                <a:gd name="connsiteY52" fmla="*/ 273042 h 606761"/>
                <a:gd name="connsiteX53" fmla="*/ 546853 w 607614"/>
                <a:gd name="connsiteY53" fmla="*/ 273042 h 606761"/>
                <a:gd name="connsiteX54" fmla="*/ 516472 w 607614"/>
                <a:gd name="connsiteY54" fmla="*/ 273042 h 606761"/>
                <a:gd name="connsiteX55" fmla="*/ 20507 w 607614"/>
                <a:gd name="connsiteY55" fmla="*/ 273042 h 606761"/>
                <a:gd name="connsiteX56" fmla="*/ 20507 w 607614"/>
                <a:gd name="connsiteY56" fmla="*/ 333719 h 606761"/>
                <a:gd name="connsiteX57" fmla="*/ 30381 w 607614"/>
                <a:gd name="connsiteY57" fmla="*/ 333719 h 606761"/>
                <a:gd name="connsiteX58" fmla="*/ 30381 w 607614"/>
                <a:gd name="connsiteY58" fmla="*/ 586283 h 606761"/>
                <a:gd name="connsiteX59" fmla="*/ 40254 w 607614"/>
                <a:gd name="connsiteY59" fmla="*/ 586283 h 606761"/>
                <a:gd name="connsiteX60" fmla="*/ 40254 w 607614"/>
                <a:gd name="connsiteY60" fmla="*/ 394395 h 606761"/>
                <a:gd name="connsiteX61" fmla="*/ 101016 w 607614"/>
                <a:gd name="connsiteY61" fmla="*/ 333719 h 606761"/>
                <a:gd name="connsiteX62" fmla="*/ 145827 w 607614"/>
                <a:gd name="connsiteY62" fmla="*/ 333719 h 606761"/>
                <a:gd name="connsiteX63" fmla="*/ 154942 w 607614"/>
                <a:gd name="connsiteY63" fmla="*/ 273042 h 606761"/>
                <a:gd name="connsiteX64" fmla="*/ 567360 w 607614"/>
                <a:gd name="connsiteY64" fmla="*/ 182028 h 606761"/>
                <a:gd name="connsiteX65" fmla="*/ 567360 w 607614"/>
                <a:gd name="connsiteY65" fmla="*/ 252564 h 606761"/>
                <a:gd name="connsiteX66" fmla="*/ 577233 w 607614"/>
                <a:gd name="connsiteY66" fmla="*/ 252564 h 606761"/>
                <a:gd name="connsiteX67" fmla="*/ 577233 w 607614"/>
                <a:gd name="connsiteY67" fmla="*/ 182028 h 606761"/>
                <a:gd name="connsiteX68" fmla="*/ 536979 w 607614"/>
                <a:gd name="connsiteY68" fmla="*/ 182028 h 606761"/>
                <a:gd name="connsiteX69" fmla="*/ 536979 w 607614"/>
                <a:gd name="connsiteY69" fmla="*/ 252564 h 606761"/>
                <a:gd name="connsiteX70" fmla="*/ 546853 w 607614"/>
                <a:gd name="connsiteY70" fmla="*/ 252564 h 606761"/>
                <a:gd name="connsiteX71" fmla="*/ 546853 w 607614"/>
                <a:gd name="connsiteY71" fmla="*/ 182028 h 606761"/>
                <a:gd name="connsiteX72" fmla="*/ 437482 w 607614"/>
                <a:gd name="connsiteY72" fmla="*/ 182028 h 606761"/>
                <a:gd name="connsiteX73" fmla="*/ 442039 w 607614"/>
                <a:gd name="connsiteY73" fmla="*/ 212366 h 606761"/>
                <a:gd name="connsiteX74" fmla="*/ 476217 w 607614"/>
                <a:gd name="connsiteY74" fmla="*/ 212366 h 606761"/>
                <a:gd name="connsiteX75" fmla="*/ 476217 w 607614"/>
                <a:gd name="connsiteY75" fmla="*/ 182028 h 606761"/>
                <a:gd name="connsiteX76" fmla="*/ 131397 w 607614"/>
                <a:gd name="connsiteY76" fmla="*/ 182028 h 606761"/>
                <a:gd name="connsiteX77" fmla="*/ 131397 w 607614"/>
                <a:gd name="connsiteY77" fmla="*/ 212366 h 606761"/>
                <a:gd name="connsiteX78" fmla="*/ 164056 w 607614"/>
                <a:gd name="connsiteY78" fmla="*/ 212366 h 606761"/>
                <a:gd name="connsiteX79" fmla="*/ 169372 w 607614"/>
                <a:gd name="connsiteY79" fmla="*/ 182028 h 606761"/>
                <a:gd name="connsiteX80" fmla="*/ 217982 w 607614"/>
                <a:gd name="connsiteY80" fmla="*/ 81154 h 606761"/>
                <a:gd name="connsiteX81" fmla="*/ 217222 w 607614"/>
                <a:gd name="connsiteY81" fmla="*/ 81912 h 606761"/>
                <a:gd name="connsiteX82" fmla="*/ 214184 w 607614"/>
                <a:gd name="connsiteY82" fmla="*/ 82671 h 606761"/>
                <a:gd name="connsiteX83" fmla="*/ 213424 w 607614"/>
                <a:gd name="connsiteY83" fmla="*/ 83429 h 606761"/>
                <a:gd name="connsiteX84" fmla="*/ 211146 w 607614"/>
                <a:gd name="connsiteY84" fmla="*/ 84188 h 606761"/>
                <a:gd name="connsiteX85" fmla="*/ 209627 w 607614"/>
                <a:gd name="connsiteY85" fmla="*/ 84946 h 606761"/>
                <a:gd name="connsiteX86" fmla="*/ 207348 w 607614"/>
                <a:gd name="connsiteY86" fmla="*/ 87980 h 606761"/>
                <a:gd name="connsiteX87" fmla="*/ 206589 w 607614"/>
                <a:gd name="connsiteY87" fmla="*/ 87980 h 606761"/>
                <a:gd name="connsiteX88" fmla="*/ 204310 w 607614"/>
                <a:gd name="connsiteY88" fmla="*/ 91772 h 606761"/>
                <a:gd name="connsiteX89" fmla="*/ 203551 w 607614"/>
                <a:gd name="connsiteY89" fmla="*/ 93289 h 606761"/>
                <a:gd name="connsiteX90" fmla="*/ 202032 w 607614"/>
                <a:gd name="connsiteY90" fmla="*/ 97082 h 606761"/>
                <a:gd name="connsiteX91" fmla="*/ 191398 w 607614"/>
                <a:gd name="connsiteY91" fmla="*/ 168376 h 606761"/>
                <a:gd name="connsiteX92" fmla="*/ 181525 w 607614"/>
                <a:gd name="connsiteY92" fmla="*/ 232844 h 606761"/>
                <a:gd name="connsiteX93" fmla="*/ 178487 w 607614"/>
                <a:gd name="connsiteY93" fmla="*/ 252564 h 606761"/>
                <a:gd name="connsiteX94" fmla="*/ 168613 w 607614"/>
                <a:gd name="connsiteY94" fmla="*/ 320825 h 606761"/>
                <a:gd name="connsiteX95" fmla="*/ 162537 w 607614"/>
                <a:gd name="connsiteY95" fmla="*/ 360265 h 606761"/>
                <a:gd name="connsiteX96" fmla="*/ 167094 w 607614"/>
                <a:gd name="connsiteY96" fmla="*/ 376951 h 606761"/>
                <a:gd name="connsiteX97" fmla="*/ 182284 w 607614"/>
                <a:gd name="connsiteY97" fmla="*/ 384535 h 606761"/>
                <a:gd name="connsiteX98" fmla="*/ 273426 w 607614"/>
                <a:gd name="connsiteY98" fmla="*/ 384535 h 606761"/>
                <a:gd name="connsiteX99" fmla="*/ 334188 w 607614"/>
                <a:gd name="connsiteY99" fmla="*/ 384535 h 606761"/>
                <a:gd name="connsiteX100" fmla="*/ 423051 w 607614"/>
                <a:gd name="connsiteY100" fmla="*/ 384535 h 606761"/>
                <a:gd name="connsiteX101" fmla="*/ 439001 w 607614"/>
                <a:gd name="connsiteY101" fmla="*/ 376951 h 606761"/>
                <a:gd name="connsiteX102" fmla="*/ 442799 w 607614"/>
                <a:gd name="connsiteY102" fmla="*/ 360265 h 606761"/>
                <a:gd name="connsiteX103" fmla="*/ 442039 w 607614"/>
                <a:gd name="connsiteY103" fmla="*/ 354197 h 606761"/>
                <a:gd name="connsiteX104" fmla="*/ 426849 w 607614"/>
                <a:gd name="connsiteY104" fmla="*/ 252564 h 606761"/>
                <a:gd name="connsiteX105" fmla="*/ 427608 w 607614"/>
                <a:gd name="connsiteY105" fmla="*/ 252564 h 606761"/>
                <a:gd name="connsiteX106" fmla="*/ 424570 w 607614"/>
                <a:gd name="connsiteY106" fmla="*/ 232844 h 606761"/>
                <a:gd name="connsiteX107" fmla="*/ 413937 w 607614"/>
                <a:gd name="connsiteY107" fmla="*/ 161550 h 606761"/>
                <a:gd name="connsiteX108" fmla="*/ 404063 w 607614"/>
                <a:gd name="connsiteY108" fmla="*/ 97082 h 606761"/>
                <a:gd name="connsiteX109" fmla="*/ 402544 w 607614"/>
                <a:gd name="connsiteY109" fmla="*/ 92531 h 606761"/>
                <a:gd name="connsiteX110" fmla="*/ 402544 w 607614"/>
                <a:gd name="connsiteY110" fmla="*/ 91772 h 606761"/>
                <a:gd name="connsiteX111" fmla="*/ 399506 w 607614"/>
                <a:gd name="connsiteY111" fmla="*/ 87980 h 606761"/>
                <a:gd name="connsiteX112" fmla="*/ 396468 w 607614"/>
                <a:gd name="connsiteY112" fmla="*/ 84946 h 606761"/>
                <a:gd name="connsiteX113" fmla="*/ 393430 w 607614"/>
                <a:gd name="connsiteY113" fmla="*/ 83429 h 606761"/>
                <a:gd name="connsiteX114" fmla="*/ 392671 w 607614"/>
                <a:gd name="connsiteY114" fmla="*/ 82671 h 606761"/>
                <a:gd name="connsiteX115" fmla="*/ 389632 w 607614"/>
                <a:gd name="connsiteY115" fmla="*/ 81912 h 606761"/>
                <a:gd name="connsiteX116" fmla="*/ 388113 w 607614"/>
                <a:gd name="connsiteY116" fmla="*/ 81154 h 606761"/>
                <a:gd name="connsiteX117" fmla="*/ 384316 w 607614"/>
                <a:gd name="connsiteY117" fmla="*/ 81154 h 606761"/>
                <a:gd name="connsiteX118" fmla="*/ 222539 w 607614"/>
                <a:gd name="connsiteY118" fmla="*/ 81154 h 606761"/>
                <a:gd name="connsiteX119" fmla="*/ 217982 w 607614"/>
                <a:gd name="connsiteY119" fmla="*/ 81154 h 606761"/>
                <a:gd name="connsiteX120" fmla="*/ 131397 w 607614"/>
                <a:gd name="connsiteY120" fmla="*/ 20478 h 606761"/>
                <a:gd name="connsiteX121" fmla="*/ 131397 w 607614"/>
                <a:gd name="connsiteY121" fmla="*/ 161550 h 606761"/>
                <a:gd name="connsiteX122" fmla="*/ 172410 w 607614"/>
                <a:gd name="connsiteY122" fmla="*/ 161550 h 606761"/>
                <a:gd name="connsiteX123" fmla="*/ 182284 w 607614"/>
                <a:gd name="connsiteY123" fmla="*/ 94048 h 606761"/>
                <a:gd name="connsiteX124" fmla="*/ 184563 w 607614"/>
                <a:gd name="connsiteY124" fmla="*/ 87222 h 606761"/>
                <a:gd name="connsiteX125" fmla="*/ 184563 w 607614"/>
                <a:gd name="connsiteY125" fmla="*/ 86463 h 606761"/>
                <a:gd name="connsiteX126" fmla="*/ 186841 w 607614"/>
                <a:gd name="connsiteY126" fmla="*/ 81154 h 606761"/>
                <a:gd name="connsiteX127" fmla="*/ 187601 w 607614"/>
                <a:gd name="connsiteY127" fmla="*/ 80396 h 606761"/>
                <a:gd name="connsiteX128" fmla="*/ 191398 w 607614"/>
                <a:gd name="connsiteY128" fmla="*/ 75086 h 606761"/>
                <a:gd name="connsiteX129" fmla="*/ 192917 w 607614"/>
                <a:gd name="connsiteY129" fmla="*/ 73570 h 606761"/>
                <a:gd name="connsiteX130" fmla="*/ 197475 w 607614"/>
                <a:gd name="connsiteY130" fmla="*/ 69777 h 606761"/>
                <a:gd name="connsiteX131" fmla="*/ 199753 w 607614"/>
                <a:gd name="connsiteY131" fmla="*/ 67502 h 606761"/>
                <a:gd name="connsiteX132" fmla="*/ 204310 w 607614"/>
                <a:gd name="connsiteY132" fmla="*/ 65227 h 606761"/>
                <a:gd name="connsiteX133" fmla="*/ 206589 w 607614"/>
                <a:gd name="connsiteY133" fmla="*/ 63710 h 606761"/>
                <a:gd name="connsiteX134" fmla="*/ 211905 w 607614"/>
                <a:gd name="connsiteY134" fmla="*/ 62193 h 606761"/>
                <a:gd name="connsiteX135" fmla="*/ 214184 w 607614"/>
                <a:gd name="connsiteY135" fmla="*/ 61434 h 606761"/>
                <a:gd name="connsiteX136" fmla="*/ 222539 w 607614"/>
                <a:gd name="connsiteY136" fmla="*/ 60676 h 606761"/>
                <a:gd name="connsiteX137" fmla="*/ 384316 w 607614"/>
                <a:gd name="connsiteY137" fmla="*/ 60676 h 606761"/>
                <a:gd name="connsiteX138" fmla="*/ 392671 w 607614"/>
                <a:gd name="connsiteY138" fmla="*/ 61434 h 606761"/>
                <a:gd name="connsiteX139" fmla="*/ 394949 w 607614"/>
                <a:gd name="connsiteY139" fmla="*/ 62193 h 606761"/>
                <a:gd name="connsiteX140" fmla="*/ 400266 w 607614"/>
                <a:gd name="connsiteY140" fmla="*/ 63710 h 606761"/>
                <a:gd name="connsiteX141" fmla="*/ 402544 w 607614"/>
                <a:gd name="connsiteY141" fmla="*/ 65227 h 606761"/>
                <a:gd name="connsiteX142" fmla="*/ 407101 w 607614"/>
                <a:gd name="connsiteY142" fmla="*/ 68260 h 606761"/>
                <a:gd name="connsiteX143" fmla="*/ 409380 w 607614"/>
                <a:gd name="connsiteY143" fmla="*/ 69777 h 606761"/>
                <a:gd name="connsiteX144" fmla="*/ 414697 w 607614"/>
                <a:gd name="connsiteY144" fmla="*/ 74328 h 606761"/>
                <a:gd name="connsiteX145" fmla="*/ 415456 w 607614"/>
                <a:gd name="connsiteY145" fmla="*/ 75086 h 606761"/>
                <a:gd name="connsiteX146" fmla="*/ 418494 w 607614"/>
                <a:gd name="connsiteY146" fmla="*/ 79637 h 606761"/>
                <a:gd name="connsiteX147" fmla="*/ 420013 w 607614"/>
                <a:gd name="connsiteY147" fmla="*/ 81912 h 606761"/>
                <a:gd name="connsiteX148" fmla="*/ 421532 w 607614"/>
                <a:gd name="connsiteY148" fmla="*/ 85705 h 606761"/>
                <a:gd name="connsiteX149" fmla="*/ 422292 w 607614"/>
                <a:gd name="connsiteY149" fmla="*/ 87222 h 606761"/>
                <a:gd name="connsiteX150" fmla="*/ 424570 w 607614"/>
                <a:gd name="connsiteY150" fmla="*/ 94048 h 606761"/>
                <a:gd name="connsiteX151" fmla="*/ 434444 w 607614"/>
                <a:gd name="connsiteY151" fmla="*/ 161550 h 606761"/>
                <a:gd name="connsiteX152" fmla="*/ 476217 w 607614"/>
                <a:gd name="connsiteY152" fmla="*/ 161550 h 606761"/>
                <a:gd name="connsiteX153" fmla="*/ 476217 w 607614"/>
                <a:gd name="connsiteY153" fmla="*/ 20478 h 606761"/>
                <a:gd name="connsiteX154" fmla="*/ 111649 w 607614"/>
                <a:gd name="connsiteY154" fmla="*/ 0 h 606761"/>
                <a:gd name="connsiteX155" fmla="*/ 495965 w 607614"/>
                <a:gd name="connsiteY155" fmla="*/ 0 h 606761"/>
                <a:gd name="connsiteX156" fmla="*/ 495965 w 607614"/>
                <a:gd name="connsiteY156" fmla="*/ 161550 h 606761"/>
                <a:gd name="connsiteX157" fmla="*/ 495965 w 607614"/>
                <a:gd name="connsiteY157" fmla="*/ 182028 h 606761"/>
                <a:gd name="connsiteX158" fmla="*/ 495965 w 607614"/>
                <a:gd name="connsiteY158" fmla="*/ 232844 h 606761"/>
                <a:gd name="connsiteX159" fmla="*/ 445077 w 607614"/>
                <a:gd name="connsiteY159" fmla="*/ 232844 h 606761"/>
                <a:gd name="connsiteX160" fmla="*/ 447356 w 607614"/>
                <a:gd name="connsiteY160" fmla="*/ 252564 h 606761"/>
                <a:gd name="connsiteX161" fmla="*/ 516472 w 607614"/>
                <a:gd name="connsiteY161" fmla="*/ 252564 h 606761"/>
                <a:gd name="connsiteX162" fmla="*/ 516472 w 607614"/>
                <a:gd name="connsiteY162" fmla="*/ 161550 h 606761"/>
                <a:gd name="connsiteX163" fmla="*/ 546853 w 607614"/>
                <a:gd name="connsiteY163" fmla="*/ 161550 h 606761"/>
                <a:gd name="connsiteX164" fmla="*/ 567360 w 607614"/>
                <a:gd name="connsiteY164" fmla="*/ 161550 h 606761"/>
                <a:gd name="connsiteX165" fmla="*/ 597740 w 607614"/>
                <a:gd name="connsiteY165" fmla="*/ 161550 h 606761"/>
                <a:gd name="connsiteX166" fmla="*/ 597740 w 607614"/>
                <a:gd name="connsiteY166" fmla="*/ 252564 h 606761"/>
                <a:gd name="connsiteX167" fmla="*/ 607614 w 607614"/>
                <a:gd name="connsiteY167" fmla="*/ 252564 h 606761"/>
                <a:gd name="connsiteX168" fmla="*/ 607614 w 607614"/>
                <a:gd name="connsiteY168" fmla="*/ 354197 h 606761"/>
                <a:gd name="connsiteX169" fmla="*/ 597740 w 607614"/>
                <a:gd name="connsiteY169" fmla="*/ 354197 h 606761"/>
                <a:gd name="connsiteX170" fmla="*/ 597740 w 607614"/>
                <a:gd name="connsiteY170" fmla="*/ 606761 h 606761"/>
                <a:gd name="connsiteX171" fmla="*/ 546853 w 607614"/>
                <a:gd name="connsiteY171" fmla="*/ 606761 h 606761"/>
                <a:gd name="connsiteX172" fmla="*/ 546853 w 607614"/>
                <a:gd name="connsiteY172" fmla="*/ 394395 h 606761"/>
                <a:gd name="connsiteX173" fmla="*/ 506598 w 607614"/>
                <a:gd name="connsiteY173" fmla="*/ 354197 h 606761"/>
                <a:gd name="connsiteX174" fmla="*/ 462546 w 607614"/>
                <a:gd name="connsiteY174" fmla="*/ 354197 h 606761"/>
                <a:gd name="connsiteX175" fmla="*/ 463306 w 607614"/>
                <a:gd name="connsiteY175" fmla="*/ 357231 h 606761"/>
                <a:gd name="connsiteX176" fmla="*/ 454191 w 607614"/>
                <a:gd name="connsiteY176" fmla="*/ 389844 h 606761"/>
                <a:gd name="connsiteX177" fmla="*/ 423051 w 607614"/>
                <a:gd name="connsiteY177" fmla="*/ 404255 h 606761"/>
                <a:gd name="connsiteX178" fmla="*/ 334188 w 607614"/>
                <a:gd name="connsiteY178" fmla="*/ 404255 h 606761"/>
                <a:gd name="connsiteX179" fmla="*/ 334188 w 607614"/>
                <a:gd name="connsiteY179" fmla="*/ 434593 h 606761"/>
                <a:gd name="connsiteX180" fmla="*/ 313681 w 607614"/>
                <a:gd name="connsiteY180" fmla="*/ 434593 h 606761"/>
                <a:gd name="connsiteX181" fmla="*/ 313681 w 607614"/>
                <a:gd name="connsiteY181" fmla="*/ 455071 h 606761"/>
                <a:gd name="connsiteX182" fmla="*/ 334188 w 607614"/>
                <a:gd name="connsiteY182" fmla="*/ 455071 h 606761"/>
                <a:gd name="connsiteX183" fmla="*/ 334188 w 607614"/>
                <a:gd name="connsiteY183" fmla="*/ 467206 h 606761"/>
                <a:gd name="connsiteX184" fmla="*/ 457989 w 607614"/>
                <a:gd name="connsiteY184" fmla="*/ 496027 h 606761"/>
                <a:gd name="connsiteX185" fmla="*/ 458749 w 607614"/>
                <a:gd name="connsiteY185" fmla="*/ 496027 h 606761"/>
                <a:gd name="connsiteX186" fmla="*/ 460268 w 607614"/>
                <a:gd name="connsiteY186" fmla="*/ 496786 h 606761"/>
                <a:gd name="connsiteX187" fmla="*/ 462546 w 607614"/>
                <a:gd name="connsiteY187" fmla="*/ 498303 h 606761"/>
                <a:gd name="connsiteX188" fmla="*/ 463306 w 607614"/>
                <a:gd name="connsiteY188" fmla="*/ 499061 h 606761"/>
                <a:gd name="connsiteX189" fmla="*/ 464825 w 607614"/>
                <a:gd name="connsiteY189" fmla="*/ 501337 h 606761"/>
                <a:gd name="connsiteX190" fmla="*/ 465584 w 607614"/>
                <a:gd name="connsiteY190" fmla="*/ 502853 h 606761"/>
                <a:gd name="connsiteX191" fmla="*/ 465584 w 607614"/>
                <a:gd name="connsiteY191" fmla="*/ 505129 h 606761"/>
                <a:gd name="connsiteX192" fmla="*/ 465584 w 607614"/>
                <a:gd name="connsiteY192" fmla="*/ 505887 h 606761"/>
                <a:gd name="connsiteX193" fmla="*/ 465584 w 607614"/>
                <a:gd name="connsiteY193" fmla="*/ 516506 h 606761"/>
                <a:gd name="connsiteX194" fmla="*/ 506598 w 607614"/>
                <a:gd name="connsiteY194" fmla="*/ 561254 h 606761"/>
                <a:gd name="connsiteX195" fmla="*/ 461027 w 607614"/>
                <a:gd name="connsiteY195" fmla="*/ 606761 h 606761"/>
                <a:gd name="connsiteX196" fmla="*/ 415456 w 607614"/>
                <a:gd name="connsiteY196" fmla="*/ 561254 h 606761"/>
                <a:gd name="connsiteX197" fmla="*/ 445837 w 607614"/>
                <a:gd name="connsiteY197" fmla="*/ 518781 h 606761"/>
                <a:gd name="connsiteX198" fmla="*/ 445837 w 607614"/>
                <a:gd name="connsiteY198" fmla="*/ 513472 h 606761"/>
                <a:gd name="connsiteX199" fmla="*/ 334188 w 607614"/>
                <a:gd name="connsiteY199" fmla="*/ 487684 h 606761"/>
                <a:gd name="connsiteX200" fmla="*/ 334188 w 607614"/>
                <a:gd name="connsiteY200" fmla="*/ 491477 h 606761"/>
                <a:gd name="connsiteX201" fmla="*/ 358492 w 607614"/>
                <a:gd name="connsiteY201" fmla="*/ 515747 h 606761"/>
                <a:gd name="connsiteX202" fmla="*/ 359252 w 607614"/>
                <a:gd name="connsiteY202" fmla="*/ 515747 h 606761"/>
                <a:gd name="connsiteX203" fmla="*/ 404823 w 607614"/>
                <a:gd name="connsiteY203" fmla="*/ 561254 h 606761"/>
                <a:gd name="connsiteX204" fmla="*/ 359252 w 607614"/>
                <a:gd name="connsiteY204" fmla="*/ 606761 h 606761"/>
                <a:gd name="connsiteX205" fmla="*/ 313681 w 607614"/>
                <a:gd name="connsiteY205" fmla="*/ 561254 h 606761"/>
                <a:gd name="connsiteX206" fmla="*/ 336466 w 607614"/>
                <a:gd name="connsiteY206" fmla="*/ 522573 h 606761"/>
                <a:gd name="connsiteX207" fmla="*/ 319757 w 607614"/>
                <a:gd name="connsiteY207" fmla="*/ 505887 h 606761"/>
                <a:gd name="connsiteX208" fmla="*/ 287857 w 607614"/>
                <a:gd name="connsiteY208" fmla="*/ 505887 h 606761"/>
                <a:gd name="connsiteX209" fmla="*/ 271148 w 607614"/>
                <a:gd name="connsiteY209" fmla="*/ 522573 h 606761"/>
                <a:gd name="connsiteX210" fmla="*/ 293933 w 607614"/>
                <a:gd name="connsiteY210" fmla="*/ 561254 h 606761"/>
                <a:gd name="connsiteX211" fmla="*/ 248362 w 607614"/>
                <a:gd name="connsiteY211" fmla="*/ 606761 h 606761"/>
                <a:gd name="connsiteX212" fmla="*/ 202791 w 607614"/>
                <a:gd name="connsiteY212" fmla="*/ 561254 h 606761"/>
                <a:gd name="connsiteX213" fmla="*/ 248362 w 607614"/>
                <a:gd name="connsiteY213" fmla="*/ 515747 h 606761"/>
                <a:gd name="connsiteX214" fmla="*/ 249122 w 607614"/>
                <a:gd name="connsiteY214" fmla="*/ 515747 h 606761"/>
                <a:gd name="connsiteX215" fmla="*/ 273426 w 607614"/>
                <a:gd name="connsiteY215" fmla="*/ 491477 h 606761"/>
                <a:gd name="connsiteX216" fmla="*/ 273426 w 607614"/>
                <a:gd name="connsiteY216" fmla="*/ 487684 h 606761"/>
                <a:gd name="connsiteX217" fmla="*/ 161777 w 607614"/>
                <a:gd name="connsiteY217" fmla="*/ 513472 h 606761"/>
                <a:gd name="connsiteX218" fmla="*/ 161777 w 607614"/>
                <a:gd name="connsiteY218" fmla="*/ 518781 h 606761"/>
                <a:gd name="connsiteX219" fmla="*/ 192158 w 607614"/>
                <a:gd name="connsiteY219" fmla="*/ 561254 h 606761"/>
                <a:gd name="connsiteX220" fmla="*/ 146587 w 607614"/>
                <a:gd name="connsiteY220" fmla="*/ 606761 h 606761"/>
                <a:gd name="connsiteX221" fmla="*/ 101016 w 607614"/>
                <a:gd name="connsiteY221" fmla="*/ 561254 h 606761"/>
                <a:gd name="connsiteX222" fmla="*/ 142030 w 607614"/>
                <a:gd name="connsiteY222" fmla="*/ 516506 h 606761"/>
                <a:gd name="connsiteX223" fmla="*/ 142030 w 607614"/>
                <a:gd name="connsiteY223" fmla="*/ 505887 h 606761"/>
                <a:gd name="connsiteX224" fmla="*/ 142030 w 607614"/>
                <a:gd name="connsiteY224" fmla="*/ 505129 h 606761"/>
                <a:gd name="connsiteX225" fmla="*/ 142030 w 607614"/>
                <a:gd name="connsiteY225" fmla="*/ 502853 h 606761"/>
                <a:gd name="connsiteX226" fmla="*/ 142789 w 607614"/>
                <a:gd name="connsiteY226" fmla="*/ 501337 h 606761"/>
                <a:gd name="connsiteX227" fmla="*/ 144308 w 607614"/>
                <a:gd name="connsiteY227" fmla="*/ 499061 h 606761"/>
                <a:gd name="connsiteX228" fmla="*/ 145068 w 607614"/>
                <a:gd name="connsiteY228" fmla="*/ 498303 h 606761"/>
                <a:gd name="connsiteX229" fmla="*/ 147346 w 607614"/>
                <a:gd name="connsiteY229" fmla="*/ 496786 h 606761"/>
                <a:gd name="connsiteX230" fmla="*/ 148865 w 607614"/>
                <a:gd name="connsiteY230" fmla="*/ 496027 h 606761"/>
                <a:gd name="connsiteX231" fmla="*/ 149625 w 607614"/>
                <a:gd name="connsiteY231" fmla="*/ 496027 h 606761"/>
                <a:gd name="connsiteX232" fmla="*/ 273426 w 607614"/>
                <a:gd name="connsiteY232" fmla="*/ 467206 h 606761"/>
                <a:gd name="connsiteX233" fmla="*/ 273426 w 607614"/>
                <a:gd name="connsiteY233" fmla="*/ 455071 h 606761"/>
                <a:gd name="connsiteX234" fmla="*/ 293933 w 607614"/>
                <a:gd name="connsiteY234" fmla="*/ 455071 h 606761"/>
                <a:gd name="connsiteX235" fmla="*/ 293933 w 607614"/>
                <a:gd name="connsiteY235" fmla="*/ 434593 h 606761"/>
                <a:gd name="connsiteX236" fmla="*/ 273426 w 607614"/>
                <a:gd name="connsiteY236" fmla="*/ 434593 h 606761"/>
                <a:gd name="connsiteX237" fmla="*/ 273426 w 607614"/>
                <a:gd name="connsiteY237" fmla="*/ 404255 h 606761"/>
                <a:gd name="connsiteX238" fmla="*/ 182284 w 607614"/>
                <a:gd name="connsiteY238" fmla="*/ 404255 h 606761"/>
                <a:gd name="connsiteX239" fmla="*/ 151144 w 607614"/>
                <a:gd name="connsiteY239" fmla="*/ 389844 h 606761"/>
                <a:gd name="connsiteX240" fmla="*/ 142789 w 607614"/>
                <a:gd name="connsiteY240" fmla="*/ 356472 h 606761"/>
                <a:gd name="connsiteX241" fmla="*/ 142789 w 607614"/>
                <a:gd name="connsiteY241" fmla="*/ 354197 h 606761"/>
                <a:gd name="connsiteX242" fmla="*/ 101016 w 607614"/>
                <a:gd name="connsiteY242" fmla="*/ 354197 h 606761"/>
                <a:gd name="connsiteX243" fmla="*/ 60761 w 607614"/>
                <a:gd name="connsiteY243" fmla="*/ 394395 h 606761"/>
                <a:gd name="connsiteX244" fmla="*/ 60761 w 607614"/>
                <a:gd name="connsiteY244" fmla="*/ 606761 h 606761"/>
                <a:gd name="connsiteX245" fmla="*/ 9874 w 607614"/>
                <a:gd name="connsiteY245" fmla="*/ 606761 h 606761"/>
                <a:gd name="connsiteX246" fmla="*/ 9874 w 607614"/>
                <a:gd name="connsiteY246" fmla="*/ 354197 h 606761"/>
                <a:gd name="connsiteX247" fmla="*/ 0 w 607614"/>
                <a:gd name="connsiteY247" fmla="*/ 354197 h 606761"/>
                <a:gd name="connsiteX248" fmla="*/ 0 w 607614"/>
                <a:gd name="connsiteY248" fmla="*/ 252564 h 606761"/>
                <a:gd name="connsiteX249" fmla="*/ 157980 w 607614"/>
                <a:gd name="connsiteY249" fmla="*/ 252564 h 606761"/>
                <a:gd name="connsiteX250" fmla="*/ 161018 w 607614"/>
                <a:gd name="connsiteY250" fmla="*/ 232844 h 606761"/>
                <a:gd name="connsiteX251" fmla="*/ 111649 w 607614"/>
                <a:gd name="connsiteY251" fmla="*/ 232844 h 606761"/>
                <a:gd name="connsiteX252" fmla="*/ 111649 w 607614"/>
                <a:gd name="connsiteY252" fmla="*/ 182028 h 606761"/>
                <a:gd name="connsiteX253" fmla="*/ 111649 w 607614"/>
                <a:gd name="connsiteY253" fmla="*/ 16155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607614" h="606761">
                  <a:moveTo>
                    <a:pt x="461027" y="536225"/>
                  </a:moveTo>
                  <a:cubicBezTo>
                    <a:pt x="446596" y="536225"/>
                    <a:pt x="435204" y="547602"/>
                    <a:pt x="435204" y="561254"/>
                  </a:cubicBezTo>
                  <a:cubicBezTo>
                    <a:pt x="435204" y="574906"/>
                    <a:pt x="446596" y="586283"/>
                    <a:pt x="461027" y="586283"/>
                  </a:cubicBezTo>
                  <a:cubicBezTo>
                    <a:pt x="474698" y="586283"/>
                    <a:pt x="486091" y="574906"/>
                    <a:pt x="486091" y="561254"/>
                  </a:cubicBezTo>
                  <a:cubicBezTo>
                    <a:pt x="486091" y="547602"/>
                    <a:pt x="474698" y="536225"/>
                    <a:pt x="461027" y="536225"/>
                  </a:cubicBezTo>
                  <a:close/>
                  <a:moveTo>
                    <a:pt x="359252" y="536225"/>
                  </a:moveTo>
                  <a:cubicBezTo>
                    <a:pt x="345580" y="536225"/>
                    <a:pt x="334188" y="547602"/>
                    <a:pt x="334188" y="561254"/>
                  </a:cubicBezTo>
                  <a:cubicBezTo>
                    <a:pt x="334188" y="574906"/>
                    <a:pt x="345580" y="586283"/>
                    <a:pt x="359252" y="586283"/>
                  </a:cubicBezTo>
                  <a:cubicBezTo>
                    <a:pt x="373683" y="586283"/>
                    <a:pt x="385075" y="574906"/>
                    <a:pt x="385075" y="561254"/>
                  </a:cubicBezTo>
                  <a:cubicBezTo>
                    <a:pt x="385075" y="547602"/>
                    <a:pt x="373683" y="536225"/>
                    <a:pt x="359252" y="536225"/>
                  </a:cubicBezTo>
                  <a:close/>
                  <a:moveTo>
                    <a:pt x="248362" y="536225"/>
                  </a:moveTo>
                  <a:cubicBezTo>
                    <a:pt x="233931" y="536225"/>
                    <a:pt x="222539" y="547602"/>
                    <a:pt x="222539" y="561254"/>
                  </a:cubicBezTo>
                  <a:cubicBezTo>
                    <a:pt x="222539" y="574906"/>
                    <a:pt x="233931" y="586283"/>
                    <a:pt x="248362" y="586283"/>
                  </a:cubicBezTo>
                  <a:cubicBezTo>
                    <a:pt x="262034" y="586283"/>
                    <a:pt x="273426" y="574906"/>
                    <a:pt x="273426" y="561254"/>
                  </a:cubicBezTo>
                  <a:cubicBezTo>
                    <a:pt x="273426" y="547602"/>
                    <a:pt x="262034" y="536225"/>
                    <a:pt x="248362" y="536225"/>
                  </a:cubicBezTo>
                  <a:close/>
                  <a:moveTo>
                    <a:pt x="146587" y="536225"/>
                  </a:moveTo>
                  <a:cubicBezTo>
                    <a:pt x="132916" y="536225"/>
                    <a:pt x="121523" y="547602"/>
                    <a:pt x="121523" y="561254"/>
                  </a:cubicBezTo>
                  <a:cubicBezTo>
                    <a:pt x="121523" y="574906"/>
                    <a:pt x="132916" y="586283"/>
                    <a:pt x="146587" y="586283"/>
                  </a:cubicBezTo>
                  <a:cubicBezTo>
                    <a:pt x="161018" y="586283"/>
                    <a:pt x="172410" y="574906"/>
                    <a:pt x="172410" y="561254"/>
                  </a:cubicBezTo>
                  <a:cubicBezTo>
                    <a:pt x="172410" y="547602"/>
                    <a:pt x="161018" y="536225"/>
                    <a:pt x="146587" y="536225"/>
                  </a:cubicBezTo>
                  <a:close/>
                  <a:moveTo>
                    <a:pt x="293933" y="475549"/>
                  </a:moveTo>
                  <a:lnTo>
                    <a:pt x="293933" y="485409"/>
                  </a:lnTo>
                  <a:lnTo>
                    <a:pt x="313681" y="485409"/>
                  </a:lnTo>
                  <a:lnTo>
                    <a:pt x="313681" y="475549"/>
                  </a:lnTo>
                  <a:close/>
                  <a:moveTo>
                    <a:pt x="293933" y="404255"/>
                  </a:moveTo>
                  <a:lnTo>
                    <a:pt x="293933" y="414873"/>
                  </a:lnTo>
                  <a:lnTo>
                    <a:pt x="313681" y="414873"/>
                  </a:lnTo>
                  <a:lnTo>
                    <a:pt x="313681" y="404255"/>
                  </a:lnTo>
                  <a:close/>
                  <a:moveTo>
                    <a:pt x="486144" y="293511"/>
                  </a:moveTo>
                  <a:lnTo>
                    <a:pt x="556774" y="293511"/>
                  </a:lnTo>
                  <a:cubicBezTo>
                    <a:pt x="562850" y="293511"/>
                    <a:pt x="567407" y="298066"/>
                    <a:pt x="567407" y="303380"/>
                  </a:cubicBezTo>
                  <a:cubicBezTo>
                    <a:pt x="567407" y="308694"/>
                    <a:pt x="562850" y="313249"/>
                    <a:pt x="556774" y="313249"/>
                  </a:cubicBezTo>
                  <a:lnTo>
                    <a:pt x="486144" y="313249"/>
                  </a:lnTo>
                  <a:cubicBezTo>
                    <a:pt x="480828" y="313249"/>
                    <a:pt x="476271" y="308694"/>
                    <a:pt x="476271" y="303380"/>
                  </a:cubicBezTo>
                  <a:cubicBezTo>
                    <a:pt x="476271" y="298066"/>
                    <a:pt x="480828" y="293511"/>
                    <a:pt x="486144" y="293511"/>
                  </a:cubicBezTo>
                  <a:close/>
                  <a:moveTo>
                    <a:pt x="50840" y="293511"/>
                  </a:moveTo>
                  <a:lnTo>
                    <a:pt x="121470" y="293511"/>
                  </a:lnTo>
                  <a:cubicBezTo>
                    <a:pt x="126786" y="293511"/>
                    <a:pt x="131343" y="298066"/>
                    <a:pt x="131343" y="303380"/>
                  </a:cubicBezTo>
                  <a:cubicBezTo>
                    <a:pt x="131343" y="308694"/>
                    <a:pt x="126786" y="313249"/>
                    <a:pt x="121470" y="313249"/>
                  </a:cubicBezTo>
                  <a:lnTo>
                    <a:pt x="50840" y="313249"/>
                  </a:lnTo>
                  <a:cubicBezTo>
                    <a:pt x="44764" y="313249"/>
                    <a:pt x="40207" y="308694"/>
                    <a:pt x="40207" y="303380"/>
                  </a:cubicBezTo>
                  <a:cubicBezTo>
                    <a:pt x="40207" y="298066"/>
                    <a:pt x="44764" y="293511"/>
                    <a:pt x="50840" y="293511"/>
                  </a:cubicBezTo>
                  <a:close/>
                  <a:moveTo>
                    <a:pt x="450394" y="273042"/>
                  </a:moveTo>
                  <a:lnTo>
                    <a:pt x="457230" y="318550"/>
                  </a:lnTo>
                  <a:lnTo>
                    <a:pt x="459508" y="333719"/>
                  </a:lnTo>
                  <a:lnTo>
                    <a:pt x="506598" y="333719"/>
                  </a:lnTo>
                  <a:cubicBezTo>
                    <a:pt x="540017" y="333719"/>
                    <a:pt x="567360" y="361023"/>
                    <a:pt x="567360" y="394395"/>
                  </a:cubicBezTo>
                  <a:lnTo>
                    <a:pt x="567360" y="586283"/>
                  </a:lnTo>
                  <a:lnTo>
                    <a:pt x="577233" y="586283"/>
                  </a:lnTo>
                  <a:lnTo>
                    <a:pt x="577233" y="333719"/>
                  </a:lnTo>
                  <a:lnTo>
                    <a:pt x="587107" y="333719"/>
                  </a:lnTo>
                  <a:lnTo>
                    <a:pt x="587107" y="273042"/>
                  </a:lnTo>
                  <a:lnTo>
                    <a:pt x="567360" y="273042"/>
                  </a:lnTo>
                  <a:lnTo>
                    <a:pt x="546853" y="273042"/>
                  </a:lnTo>
                  <a:lnTo>
                    <a:pt x="516472" y="273042"/>
                  </a:lnTo>
                  <a:close/>
                  <a:moveTo>
                    <a:pt x="20507" y="273042"/>
                  </a:moveTo>
                  <a:lnTo>
                    <a:pt x="20507" y="333719"/>
                  </a:lnTo>
                  <a:lnTo>
                    <a:pt x="30381" y="333719"/>
                  </a:lnTo>
                  <a:lnTo>
                    <a:pt x="30381" y="586283"/>
                  </a:lnTo>
                  <a:lnTo>
                    <a:pt x="40254" y="586283"/>
                  </a:lnTo>
                  <a:lnTo>
                    <a:pt x="40254" y="394395"/>
                  </a:lnTo>
                  <a:cubicBezTo>
                    <a:pt x="40254" y="361023"/>
                    <a:pt x="67597" y="333719"/>
                    <a:pt x="101016" y="333719"/>
                  </a:cubicBezTo>
                  <a:lnTo>
                    <a:pt x="145827" y="333719"/>
                  </a:lnTo>
                  <a:lnTo>
                    <a:pt x="154942" y="273042"/>
                  </a:lnTo>
                  <a:close/>
                  <a:moveTo>
                    <a:pt x="567360" y="182028"/>
                  </a:moveTo>
                  <a:lnTo>
                    <a:pt x="567360" y="252564"/>
                  </a:lnTo>
                  <a:lnTo>
                    <a:pt x="577233" y="252564"/>
                  </a:lnTo>
                  <a:lnTo>
                    <a:pt x="577233" y="182028"/>
                  </a:lnTo>
                  <a:close/>
                  <a:moveTo>
                    <a:pt x="536979" y="182028"/>
                  </a:moveTo>
                  <a:lnTo>
                    <a:pt x="536979" y="252564"/>
                  </a:lnTo>
                  <a:lnTo>
                    <a:pt x="546853" y="252564"/>
                  </a:lnTo>
                  <a:lnTo>
                    <a:pt x="546853" y="182028"/>
                  </a:lnTo>
                  <a:close/>
                  <a:moveTo>
                    <a:pt x="437482" y="182028"/>
                  </a:moveTo>
                  <a:lnTo>
                    <a:pt x="442039" y="212366"/>
                  </a:lnTo>
                  <a:lnTo>
                    <a:pt x="476217" y="212366"/>
                  </a:lnTo>
                  <a:lnTo>
                    <a:pt x="476217" y="182028"/>
                  </a:lnTo>
                  <a:close/>
                  <a:moveTo>
                    <a:pt x="131397" y="182028"/>
                  </a:moveTo>
                  <a:lnTo>
                    <a:pt x="131397" y="212366"/>
                  </a:lnTo>
                  <a:lnTo>
                    <a:pt x="164056" y="212366"/>
                  </a:lnTo>
                  <a:lnTo>
                    <a:pt x="169372" y="182028"/>
                  </a:lnTo>
                  <a:close/>
                  <a:moveTo>
                    <a:pt x="217982" y="81154"/>
                  </a:moveTo>
                  <a:cubicBezTo>
                    <a:pt x="217982" y="81154"/>
                    <a:pt x="217222" y="81912"/>
                    <a:pt x="217222" y="81912"/>
                  </a:cubicBezTo>
                  <a:cubicBezTo>
                    <a:pt x="216462" y="81912"/>
                    <a:pt x="214943" y="81912"/>
                    <a:pt x="214184" y="82671"/>
                  </a:cubicBezTo>
                  <a:cubicBezTo>
                    <a:pt x="214184" y="82671"/>
                    <a:pt x="213424" y="82671"/>
                    <a:pt x="213424" y="83429"/>
                  </a:cubicBezTo>
                  <a:cubicBezTo>
                    <a:pt x="212665" y="83429"/>
                    <a:pt x="211905" y="84188"/>
                    <a:pt x="211146" y="84188"/>
                  </a:cubicBezTo>
                  <a:cubicBezTo>
                    <a:pt x="210386" y="84946"/>
                    <a:pt x="210386" y="84946"/>
                    <a:pt x="209627" y="84946"/>
                  </a:cubicBezTo>
                  <a:cubicBezTo>
                    <a:pt x="208867" y="85705"/>
                    <a:pt x="208108" y="87222"/>
                    <a:pt x="207348" y="87980"/>
                  </a:cubicBezTo>
                  <a:cubicBezTo>
                    <a:pt x="206589" y="87980"/>
                    <a:pt x="206589" y="87980"/>
                    <a:pt x="206589" y="87980"/>
                  </a:cubicBezTo>
                  <a:cubicBezTo>
                    <a:pt x="205829" y="89497"/>
                    <a:pt x="205070" y="90255"/>
                    <a:pt x="204310" y="91772"/>
                  </a:cubicBezTo>
                  <a:cubicBezTo>
                    <a:pt x="204310" y="92531"/>
                    <a:pt x="204310" y="92531"/>
                    <a:pt x="203551" y="93289"/>
                  </a:cubicBezTo>
                  <a:cubicBezTo>
                    <a:pt x="203551" y="94048"/>
                    <a:pt x="202791" y="95565"/>
                    <a:pt x="202032" y="97082"/>
                  </a:cubicBezTo>
                  <a:lnTo>
                    <a:pt x="191398" y="168376"/>
                  </a:lnTo>
                  <a:lnTo>
                    <a:pt x="181525" y="232844"/>
                  </a:lnTo>
                  <a:lnTo>
                    <a:pt x="178487" y="252564"/>
                  </a:lnTo>
                  <a:lnTo>
                    <a:pt x="168613" y="320825"/>
                  </a:lnTo>
                  <a:lnTo>
                    <a:pt x="162537" y="360265"/>
                  </a:lnTo>
                  <a:cubicBezTo>
                    <a:pt x="161018" y="366332"/>
                    <a:pt x="162537" y="372400"/>
                    <a:pt x="167094" y="376951"/>
                  </a:cubicBezTo>
                  <a:cubicBezTo>
                    <a:pt x="170891" y="381501"/>
                    <a:pt x="176208" y="384535"/>
                    <a:pt x="182284" y="384535"/>
                  </a:cubicBezTo>
                  <a:lnTo>
                    <a:pt x="273426" y="384535"/>
                  </a:lnTo>
                  <a:lnTo>
                    <a:pt x="334188" y="384535"/>
                  </a:lnTo>
                  <a:lnTo>
                    <a:pt x="423051" y="384535"/>
                  </a:lnTo>
                  <a:cubicBezTo>
                    <a:pt x="429127" y="384535"/>
                    <a:pt x="435204" y="381501"/>
                    <a:pt x="439001" y="376951"/>
                  </a:cubicBezTo>
                  <a:cubicBezTo>
                    <a:pt x="442799" y="372400"/>
                    <a:pt x="444318" y="366332"/>
                    <a:pt x="442799" y="360265"/>
                  </a:cubicBezTo>
                  <a:lnTo>
                    <a:pt x="442039" y="354197"/>
                  </a:lnTo>
                  <a:lnTo>
                    <a:pt x="426849" y="252564"/>
                  </a:lnTo>
                  <a:lnTo>
                    <a:pt x="427608" y="252564"/>
                  </a:lnTo>
                  <a:lnTo>
                    <a:pt x="424570" y="232844"/>
                  </a:lnTo>
                  <a:lnTo>
                    <a:pt x="413937" y="161550"/>
                  </a:lnTo>
                  <a:lnTo>
                    <a:pt x="404063" y="97082"/>
                  </a:lnTo>
                  <a:cubicBezTo>
                    <a:pt x="404063" y="95565"/>
                    <a:pt x="403304" y="94048"/>
                    <a:pt x="402544" y="92531"/>
                  </a:cubicBezTo>
                  <a:cubicBezTo>
                    <a:pt x="402544" y="92531"/>
                    <a:pt x="402544" y="92531"/>
                    <a:pt x="402544" y="91772"/>
                  </a:cubicBezTo>
                  <a:cubicBezTo>
                    <a:pt x="401785" y="91014"/>
                    <a:pt x="401025" y="89497"/>
                    <a:pt x="399506" y="87980"/>
                  </a:cubicBezTo>
                  <a:cubicBezTo>
                    <a:pt x="398747" y="87222"/>
                    <a:pt x="397987" y="85705"/>
                    <a:pt x="396468" y="84946"/>
                  </a:cubicBezTo>
                  <a:cubicBezTo>
                    <a:pt x="394949" y="84188"/>
                    <a:pt x="394190" y="83429"/>
                    <a:pt x="393430" y="83429"/>
                  </a:cubicBezTo>
                  <a:cubicBezTo>
                    <a:pt x="393430" y="82671"/>
                    <a:pt x="392671" y="82671"/>
                    <a:pt x="392671" y="82671"/>
                  </a:cubicBezTo>
                  <a:cubicBezTo>
                    <a:pt x="391152" y="81912"/>
                    <a:pt x="390392" y="81912"/>
                    <a:pt x="389632" y="81912"/>
                  </a:cubicBezTo>
                  <a:cubicBezTo>
                    <a:pt x="388873" y="81912"/>
                    <a:pt x="388873" y="81154"/>
                    <a:pt x="388113" y="81154"/>
                  </a:cubicBezTo>
                  <a:cubicBezTo>
                    <a:pt x="387354" y="81154"/>
                    <a:pt x="385835" y="81154"/>
                    <a:pt x="384316" y="81154"/>
                  </a:cubicBezTo>
                  <a:lnTo>
                    <a:pt x="222539" y="81154"/>
                  </a:lnTo>
                  <a:cubicBezTo>
                    <a:pt x="221020" y="81154"/>
                    <a:pt x="219501" y="81154"/>
                    <a:pt x="217982" y="81154"/>
                  </a:cubicBezTo>
                  <a:close/>
                  <a:moveTo>
                    <a:pt x="131397" y="20478"/>
                  </a:moveTo>
                  <a:lnTo>
                    <a:pt x="131397" y="161550"/>
                  </a:lnTo>
                  <a:lnTo>
                    <a:pt x="172410" y="161550"/>
                  </a:lnTo>
                  <a:lnTo>
                    <a:pt x="182284" y="94048"/>
                  </a:lnTo>
                  <a:cubicBezTo>
                    <a:pt x="183044" y="91772"/>
                    <a:pt x="183803" y="89497"/>
                    <a:pt x="184563" y="87222"/>
                  </a:cubicBezTo>
                  <a:cubicBezTo>
                    <a:pt x="184563" y="87222"/>
                    <a:pt x="184563" y="86463"/>
                    <a:pt x="184563" y="86463"/>
                  </a:cubicBezTo>
                  <a:cubicBezTo>
                    <a:pt x="185322" y="84188"/>
                    <a:pt x="186082" y="82671"/>
                    <a:pt x="186841" y="81154"/>
                  </a:cubicBezTo>
                  <a:cubicBezTo>
                    <a:pt x="187601" y="81154"/>
                    <a:pt x="187601" y="80396"/>
                    <a:pt x="187601" y="80396"/>
                  </a:cubicBezTo>
                  <a:cubicBezTo>
                    <a:pt x="189120" y="78120"/>
                    <a:pt x="189879" y="76603"/>
                    <a:pt x="191398" y="75086"/>
                  </a:cubicBezTo>
                  <a:cubicBezTo>
                    <a:pt x="192158" y="74328"/>
                    <a:pt x="192158" y="74328"/>
                    <a:pt x="192917" y="73570"/>
                  </a:cubicBezTo>
                  <a:cubicBezTo>
                    <a:pt x="194436" y="72053"/>
                    <a:pt x="195956" y="70536"/>
                    <a:pt x="197475" y="69777"/>
                  </a:cubicBezTo>
                  <a:cubicBezTo>
                    <a:pt x="198234" y="69019"/>
                    <a:pt x="198994" y="68260"/>
                    <a:pt x="199753" y="67502"/>
                  </a:cubicBezTo>
                  <a:cubicBezTo>
                    <a:pt x="201272" y="66743"/>
                    <a:pt x="202791" y="65985"/>
                    <a:pt x="204310" y="65227"/>
                  </a:cubicBezTo>
                  <a:cubicBezTo>
                    <a:pt x="205070" y="64468"/>
                    <a:pt x="205829" y="64468"/>
                    <a:pt x="206589" y="63710"/>
                  </a:cubicBezTo>
                  <a:cubicBezTo>
                    <a:pt x="208108" y="62951"/>
                    <a:pt x="210386" y="62951"/>
                    <a:pt x="211905" y="62193"/>
                  </a:cubicBezTo>
                  <a:cubicBezTo>
                    <a:pt x="212665" y="62193"/>
                    <a:pt x="213424" y="61434"/>
                    <a:pt x="214184" y="61434"/>
                  </a:cubicBezTo>
                  <a:cubicBezTo>
                    <a:pt x="216462" y="60676"/>
                    <a:pt x="219501" y="60676"/>
                    <a:pt x="222539" y="60676"/>
                  </a:cubicBezTo>
                  <a:lnTo>
                    <a:pt x="384316" y="60676"/>
                  </a:lnTo>
                  <a:cubicBezTo>
                    <a:pt x="387354" y="60676"/>
                    <a:pt x="389632" y="60676"/>
                    <a:pt x="392671" y="61434"/>
                  </a:cubicBezTo>
                  <a:cubicBezTo>
                    <a:pt x="393430" y="61434"/>
                    <a:pt x="394190" y="62193"/>
                    <a:pt x="394949" y="62193"/>
                  </a:cubicBezTo>
                  <a:cubicBezTo>
                    <a:pt x="396468" y="62951"/>
                    <a:pt x="398747" y="62951"/>
                    <a:pt x="400266" y="63710"/>
                  </a:cubicBezTo>
                  <a:cubicBezTo>
                    <a:pt x="401025" y="64468"/>
                    <a:pt x="401785" y="64468"/>
                    <a:pt x="402544" y="65227"/>
                  </a:cubicBezTo>
                  <a:cubicBezTo>
                    <a:pt x="404063" y="65985"/>
                    <a:pt x="405582" y="66743"/>
                    <a:pt x="407101" y="68260"/>
                  </a:cubicBezTo>
                  <a:cubicBezTo>
                    <a:pt x="407861" y="68260"/>
                    <a:pt x="408620" y="69019"/>
                    <a:pt x="409380" y="69777"/>
                  </a:cubicBezTo>
                  <a:cubicBezTo>
                    <a:pt x="411658" y="71294"/>
                    <a:pt x="413178" y="72811"/>
                    <a:pt x="414697" y="74328"/>
                  </a:cubicBezTo>
                  <a:cubicBezTo>
                    <a:pt x="415456" y="75086"/>
                    <a:pt x="415456" y="75086"/>
                    <a:pt x="415456" y="75086"/>
                  </a:cubicBezTo>
                  <a:cubicBezTo>
                    <a:pt x="416216" y="76603"/>
                    <a:pt x="417735" y="78120"/>
                    <a:pt x="418494" y="79637"/>
                  </a:cubicBezTo>
                  <a:cubicBezTo>
                    <a:pt x="419254" y="80396"/>
                    <a:pt x="419254" y="81154"/>
                    <a:pt x="420013" y="81912"/>
                  </a:cubicBezTo>
                  <a:cubicBezTo>
                    <a:pt x="420773" y="82671"/>
                    <a:pt x="421532" y="84188"/>
                    <a:pt x="421532" y="85705"/>
                  </a:cubicBezTo>
                  <a:cubicBezTo>
                    <a:pt x="422292" y="86463"/>
                    <a:pt x="422292" y="87222"/>
                    <a:pt x="422292" y="87222"/>
                  </a:cubicBezTo>
                  <a:cubicBezTo>
                    <a:pt x="423051" y="89497"/>
                    <a:pt x="423811" y="91772"/>
                    <a:pt x="424570" y="94048"/>
                  </a:cubicBezTo>
                  <a:lnTo>
                    <a:pt x="434444" y="161550"/>
                  </a:lnTo>
                  <a:lnTo>
                    <a:pt x="476217" y="161550"/>
                  </a:lnTo>
                  <a:lnTo>
                    <a:pt x="476217" y="20478"/>
                  </a:lnTo>
                  <a:close/>
                  <a:moveTo>
                    <a:pt x="111649" y="0"/>
                  </a:moveTo>
                  <a:lnTo>
                    <a:pt x="495965" y="0"/>
                  </a:lnTo>
                  <a:lnTo>
                    <a:pt x="495965" y="161550"/>
                  </a:lnTo>
                  <a:lnTo>
                    <a:pt x="495965" y="182028"/>
                  </a:lnTo>
                  <a:lnTo>
                    <a:pt x="495965" y="232844"/>
                  </a:lnTo>
                  <a:lnTo>
                    <a:pt x="445077" y="232844"/>
                  </a:lnTo>
                  <a:lnTo>
                    <a:pt x="447356" y="252564"/>
                  </a:lnTo>
                  <a:lnTo>
                    <a:pt x="516472" y="252564"/>
                  </a:lnTo>
                  <a:lnTo>
                    <a:pt x="516472" y="161550"/>
                  </a:lnTo>
                  <a:lnTo>
                    <a:pt x="546853" y="161550"/>
                  </a:lnTo>
                  <a:lnTo>
                    <a:pt x="567360" y="161550"/>
                  </a:lnTo>
                  <a:lnTo>
                    <a:pt x="597740" y="161550"/>
                  </a:lnTo>
                  <a:lnTo>
                    <a:pt x="597740" y="252564"/>
                  </a:lnTo>
                  <a:lnTo>
                    <a:pt x="607614" y="252564"/>
                  </a:lnTo>
                  <a:lnTo>
                    <a:pt x="607614" y="354197"/>
                  </a:lnTo>
                  <a:lnTo>
                    <a:pt x="597740" y="354197"/>
                  </a:lnTo>
                  <a:lnTo>
                    <a:pt x="597740" y="606761"/>
                  </a:lnTo>
                  <a:lnTo>
                    <a:pt x="546853" y="606761"/>
                  </a:lnTo>
                  <a:lnTo>
                    <a:pt x="546853" y="394395"/>
                  </a:lnTo>
                  <a:cubicBezTo>
                    <a:pt x="546853" y="372400"/>
                    <a:pt x="528624" y="354197"/>
                    <a:pt x="506598" y="354197"/>
                  </a:cubicBezTo>
                  <a:lnTo>
                    <a:pt x="462546" y="354197"/>
                  </a:lnTo>
                  <a:lnTo>
                    <a:pt x="463306" y="357231"/>
                  </a:lnTo>
                  <a:cubicBezTo>
                    <a:pt x="465584" y="368608"/>
                    <a:pt x="461787" y="380743"/>
                    <a:pt x="454191" y="389844"/>
                  </a:cubicBezTo>
                  <a:cubicBezTo>
                    <a:pt x="446596" y="398946"/>
                    <a:pt x="435204" y="404255"/>
                    <a:pt x="423051" y="404255"/>
                  </a:cubicBezTo>
                  <a:lnTo>
                    <a:pt x="334188" y="404255"/>
                  </a:lnTo>
                  <a:lnTo>
                    <a:pt x="334188" y="434593"/>
                  </a:lnTo>
                  <a:lnTo>
                    <a:pt x="313681" y="434593"/>
                  </a:lnTo>
                  <a:lnTo>
                    <a:pt x="313681" y="455071"/>
                  </a:lnTo>
                  <a:lnTo>
                    <a:pt x="334188" y="455071"/>
                  </a:lnTo>
                  <a:lnTo>
                    <a:pt x="334188" y="467206"/>
                  </a:lnTo>
                  <a:lnTo>
                    <a:pt x="457989" y="496027"/>
                  </a:lnTo>
                  <a:cubicBezTo>
                    <a:pt x="457989" y="496027"/>
                    <a:pt x="458749" y="496027"/>
                    <a:pt x="458749" y="496027"/>
                  </a:cubicBezTo>
                  <a:cubicBezTo>
                    <a:pt x="459508" y="496027"/>
                    <a:pt x="460268" y="496786"/>
                    <a:pt x="460268" y="496786"/>
                  </a:cubicBezTo>
                  <a:cubicBezTo>
                    <a:pt x="461027" y="497544"/>
                    <a:pt x="461787" y="497544"/>
                    <a:pt x="462546" y="498303"/>
                  </a:cubicBezTo>
                  <a:cubicBezTo>
                    <a:pt x="462546" y="498303"/>
                    <a:pt x="463306" y="499061"/>
                    <a:pt x="463306" y="499061"/>
                  </a:cubicBezTo>
                  <a:cubicBezTo>
                    <a:pt x="464065" y="499820"/>
                    <a:pt x="464065" y="500578"/>
                    <a:pt x="464825" y="501337"/>
                  </a:cubicBezTo>
                  <a:cubicBezTo>
                    <a:pt x="464825" y="501337"/>
                    <a:pt x="464825" y="502095"/>
                    <a:pt x="465584" y="502853"/>
                  </a:cubicBezTo>
                  <a:cubicBezTo>
                    <a:pt x="465584" y="503612"/>
                    <a:pt x="465584" y="504370"/>
                    <a:pt x="465584" y="505129"/>
                  </a:cubicBezTo>
                  <a:cubicBezTo>
                    <a:pt x="465584" y="505129"/>
                    <a:pt x="465584" y="505129"/>
                    <a:pt x="465584" y="505887"/>
                  </a:cubicBezTo>
                  <a:lnTo>
                    <a:pt x="465584" y="516506"/>
                  </a:lnTo>
                  <a:cubicBezTo>
                    <a:pt x="488370" y="518781"/>
                    <a:pt x="506598" y="537742"/>
                    <a:pt x="506598" y="561254"/>
                  </a:cubicBezTo>
                  <a:cubicBezTo>
                    <a:pt x="506598" y="586283"/>
                    <a:pt x="486091" y="606761"/>
                    <a:pt x="461027" y="606761"/>
                  </a:cubicBezTo>
                  <a:cubicBezTo>
                    <a:pt x="435963" y="606761"/>
                    <a:pt x="415456" y="586283"/>
                    <a:pt x="415456" y="561254"/>
                  </a:cubicBezTo>
                  <a:cubicBezTo>
                    <a:pt x="415456" y="541534"/>
                    <a:pt x="427608" y="524848"/>
                    <a:pt x="445837" y="518781"/>
                  </a:cubicBezTo>
                  <a:lnTo>
                    <a:pt x="445837" y="513472"/>
                  </a:lnTo>
                  <a:lnTo>
                    <a:pt x="334188" y="487684"/>
                  </a:lnTo>
                  <a:lnTo>
                    <a:pt x="334188" y="491477"/>
                  </a:lnTo>
                  <a:lnTo>
                    <a:pt x="358492" y="515747"/>
                  </a:lnTo>
                  <a:cubicBezTo>
                    <a:pt x="359252" y="515747"/>
                    <a:pt x="359252" y="515747"/>
                    <a:pt x="359252" y="515747"/>
                  </a:cubicBezTo>
                  <a:cubicBezTo>
                    <a:pt x="384316" y="515747"/>
                    <a:pt x="404823" y="536225"/>
                    <a:pt x="404823" y="561254"/>
                  </a:cubicBezTo>
                  <a:cubicBezTo>
                    <a:pt x="404823" y="586283"/>
                    <a:pt x="384316" y="606761"/>
                    <a:pt x="359252" y="606761"/>
                  </a:cubicBezTo>
                  <a:cubicBezTo>
                    <a:pt x="334188" y="606761"/>
                    <a:pt x="313681" y="586283"/>
                    <a:pt x="313681" y="561254"/>
                  </a:cubicBezTo>
                  <a:cubicBezTo>
                    <a:pt x="313681" y="544568"/>
                    <a:pt x="322795" y="530158"/>
                    <a:pt x="336466" y="522573"/>
                  </a:cubicBezTo>
                  <a:lnTo>
                    <a:pt x="319757" y="505887"/>
                  </a:lnTo>
                  <a:lnTo>
                    <a:pt x="287857" y="505887"/>
                  </a:lnTo>
                  <a:lnTo>
                    <a:pt x="271148" y="522573"/>
                  </a:lnTo>
                  <a:cubicBezTo>
                    <a:pt x="284819" y="530158"/>
                    <a:pt x="293933" y="544568"/>
                    <a:pt x="293933" y="561254"/>
                  </a:cubicBezTo>
                  <a:cubicBezTo>
                    <a:pt x="293933" y="586283"/>
                    <a:pt x="273426" y="606761"/>
                    <a:pt x="248362" y="606761"/>
                  </a:cubicBezTo>
                  <a:cubicBezTo>
                    <a:pt x="223298" y="606761"/>
                    <a:pt x="202791" y="586283"/>
                    <a:pt x="202791" y="561254"/>
                  </a:cubicBezTo>
                  <a:cubicBezTo>
                    <a:pt x="202791" y="536225"/>
                    <a:pt x="223298" y="515747"/>
                    <a:pt x="248362" y="515747"/>
                  </a:cubicBezTo>
                  <a:cubicBezTo>
                    <a:pt x="248362" y="515747"/>
                    <a:pt x="248362" y="515747"/>
                    <a:pt x="249122" y="515747"/>
                  </a:cubicBezTo>
                  <a:lnTo>
                    <a:pt x="273426" y="491477"/>
                  </a:lnTo>
                  <a:lnTo>
                    <a:pt x="273426" y="487684"/>
                  </a:lnTo>
                  <a:lnTo>
                    <a:pt x="161777" y="513472"/>
                  </a:lnTo>
                  <a:lnTo>
                    <a:pt x="161777" y="518781"/>
                  </a:lnTo>
                  <a:cubicBezTo>
                    <a:pt x="180006" y="524848"/>
                    <a:pt x="192158" y="541534"/>
                    <a:pt x="192158" y="561254"/>
                  </a:cubicBezTo>
                  <a:cubicBezTo>
                    <a:pt x="192158" y="586283"/>
                    <a:pt x="171651" y="606761"/>
                    <a:pt x="146587" y="606761"/>
                  </a:cubicBezTo>
                  <a:cubicBezTo>
                    <a:pt x="121523" y="606761"/>
                    <a:pt x="101016" y="586283"/>
                    <a:pt x="101016" y="561254"/>
                  </a:cubicBezTo>
                  <a:cubicBezTo>
                    <a:pt x="101016" y="537742"/>
                    <a:pt x="119244" y="518781"/>
                    <a:pt x="142030" y="516506"/>
                  </a:cubicBezTo>
                  <a:lnTo>
                    <a:pt x="142030" y="505887"/>
                  </a:lnTo>
                  <a:cubicBezTo>
                    <a:pt x="142030" y="505129"/>
                    <a:pt x="142030" y="505129"/>
                    <a:pt x="142030" y="505129"/>
                  </a:cubicBezTo>
                  <a:cubicBezTo>
                    <a:pt x="142030" y="504370"/>
                    <a:pt x="142030" y="503612"/>
                    <a:pt x="142030" y="502853"/>
                  </a:cubicBezTo>
                  <a:cubicBezTo>
                    <a:pt x="142789" y="502095"/>
                    <a:pt x="142789" y="501337"/>
                    <a:pt x="142789" y="501337"/>
                  </a:cubicBezTo>
                  <a:cubicBezTo>
                    <a:pt x="143549" y="500578"/>
                    <a:pt x="143549" y="499820"/>
                    <a:pt x="144308" y="499061"/>
                  </a:cubicBezTo>
                  <a:cubicBezTo>
                    <a:pt x="144308" y="499061"/>
                    <a:pt x="145068" y="498303"/>
                    <a:pt x="145068" y="498303"/>
                  </a:cubicBezTo>
                  <a:cubicBezTo>
                    <a:pt x="145827" y="497544"/>
                    <a:pt x="146587" y="497544"/>
                    <a:pt x="147346" y="496786"/>
                  </a:cubicBezTo>
                  <a:cubicBezTo>
                    <a:pt x="147346" y="496786"/>
                    <a:pt x="148106" y="496027"/>
                    <a:pt x="148865" y="496027"/>
                  </a:cubicBezTo>
                  <a:cubicBezTo>
                    <a:pt x="148865" y="496027"/>
                    <a:pt x="149625" y="496027"/>
                    <a:pt x="149625" y="496027"/>
                  </a:cubicBezTo>
                  <a:lnTo>
                    <a:pt x="273426" y="467206"/>
                  </a:lnTo>
                  <a:lnTo>
                    <a:pt x="273426" y="455071"/>
                  </a:lnTo>
                  <a:lnTo>
                    <a:pt x="293933" y="455071"/>
                  </a:lnTo>
                  <a:lnTo>
                    <a:pt x="293933" y="434593"/>
                  </a:lnTo>
                  <a:lnTo>
                    <a:pt x="273426" y="434593"/>
                  </a:lnTo>
                  <a:lnTo>
                    <a:pt x="273426" y="404255"/>
                  </a:lnTo>
                  <a:lnTo>
                    <a:pt x="182284" y="404255"/>
                  </a:lnTo>
                  <a:cubicBezTo>
                    <a:pt x="170132" y="404255"/>
                    <a:pt x="158739" y="398946"/>
                    <a:pt x="151144" y="389844"/>
                  </a:cubicBezTo>
                  <a:cubicBezTo>
                    <a:pt x="143549" y="380743"/>
                    <a:pt x="140511" y="368608"/>
                    <a:pt x="142789" y="356472"/>
                  </a:cubicBezTo>
                  <a:lnTo>
                    <a:pt x="142789" y="354197"/>
                  </a:lnTo>
                  <a:lnTo>
                    <a:pt x="101016" y="354197"/>
                  </a:lnTo>
                  <a:cubicBezTo>
                    <a:pt x="78990" y="354197"/>
                    <a:pt x="60761" y="372400"/>
                    <a:pt x="60761" y="394395"/>
                  </a:cubicBezTo>
                  <a:lnTo>
                    <a:pt x="60761" y="606761"/>
                  </a:lnTo>
                  <a:lnTo>
                    <a:pt x="9874" y="606761"/>
                  </a:lnTo>
                  <a:lnTo>
                    <a:pt x="9874" y="354197"/>
                  </a:lnTo>
                  <a:lnTo>
                    <a:pt x="0" y="354197"/>
                  </a:lnTo>
                  <a:lnTo>
                    <a:pt x="0" y="252564"/>
                  </a:lnTo>
                  <a:lnTo>
                    <a:pt x="157980" y="252564"/>
                  </a:lnTo>
                  <a:lnTo>
                    <a:pt x="161018" y="232844"/>
                  </a:lnTo>
                  <a:lnTo>
                    <a:pt x="111649" y="232844"/>
                  </a:lnTo>
                  <a:lnTo>
                    <a:pt x="111649" y="182028"/>
                  </a:lnTo>
                  <a:lnTo>
                    <a:pt x="111649" y="161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9" name="stamp_192298"/>
            <p:cNvSpPr>
              <a:spLocks noChangeAspect="1"/>
            </p:cNvSpPr>
            <p:nvPr/>
          </p:nvSpPr>
          <p:spPr>
            <a:xfrm>
              <a:off x="8279270" y="4740367"/>
              <a:ext cx="355266" cy="432354"/>
            </a:xfrm>
            <a:custGeom>
              <a:avLst/>
              <a:gdLst>
                <a:gd name="T0" fmla="*/ 3413 w 5601"/>
                <a:gd name="T1" fmla="*/ 4551 h 6827"/>
                <a:gd name="T2" fmla="*/ 3693 w 5601"/>
                <a:gd name="T3" fmla="*/ 2874 h 6827"/>
                <a:gd name="T4" fmla="*/ 4376 w 5601"/>
                <a:gd name="T5" fmla="*/ 1575 h 6827"/>
                <a:gd name="T6" fmla="*/ 2800 w 5601"/>
                <a:gd name="T7" fmla="*/ 0 h 6827"/>
                <a:gd name="T8" fmla="*/ 1225 w 5601"/>
                <a:gd name="T9" fmla="*/ 1575 h 6827"/>
                <a:gd name="T10" fmla="*/ 1908 w 5601"/>
                <a:gd name="T11" fmla="*/ 2874 h 6827"/>
                <a:gd name="T12" fmla="*/ 2188 w 5601"/>
                <a:gd name="T13" fmla="*/ 4551 h 6827"/>
                <a:gd name="T14" fmla="*/ 0 w 5601"/>
                <a:gd name="T15" fmla="*/ 4551 h 6827"/>
                <a:gd name="T16" fmla="*/ 0 w 5601"/>
                <a:gd name="T17" fmla="*/ 6302 h 6827"/>
                <a:gd name="T18" fmla="*/ 525 w 5601"/>
                <a:gd name="T19" fmla="*/ 6302 h 6827"/>
                <a:gd name="T20" fmla="*/ 525 w 5601"/>
                <a:gd name="T21" fmla="*/ 6827 h 6827"/>
                <a:gd name="T22" fmla="*/ 5076 w 5601"/>
                <a:gd name="T23" fmla="*/ 6827 h 6827"/>
                <a:gd name="T24" fmla="*/ 5076 w 5601"/>
                <a:gd name="T25" fmla="*/ 6302 h 6827"/>
                <a:gd name="T26" fmla="*/ 5601 w 5601"/>
                <a:gd name="T27" fmla="*/ 6302 h 6827"/>
                <a:gd name="T28" fmla="*/ 5601 w 5601"/>
                <a:gd name="T29" fmla="*/ 4551 h 6827"/>
                <a:gd name="T30" fmla="*/ 3413 w 5601"/>
                <a:gd name="T31" fmla="*/ 4551 h 6827"/>
                <a:gd name="T32" fmla="*/ 1750 w 5601"/>
                <a:gd name="T33" fmla="*/ 1575 h 6827"/>
                <a:gd name="T34" fmla="*/ 2800 w 5601"/>
                <a:gd name="T35" fmla="*/ 525 h 6827"/>
                <a:gd name="T36" fmla="*/ 3851 w 5601"/>
                <a:gd name="T37" fmla="*/ 1575 h 6827"/>
                <a:gd name="T38" fmla="*/ 3395 w 5601"/>
                <a:gd name="T39" fmla="*/ 2441 h 6827"/>
                <a:gd name="T40" fmla="*/ 3211 w 5601"/>
                <a:gd name="T41" fmla="*/ 2568 h 6827"/>
                <a:gd name="T42" fmla="*/ 3175 w 5601"/>
                <a:gd name="T43" fmla="*/ 2788 h 6827"/>
                <a:gd name="T44" fmla="*/ 2881 w 5601"/>
                <a:gd name="T45" fmla="*/ 4551 h 6827"/>
                <a:gd name="T46" fmla="*/ 2720 w 5601"/>
                <a:gd name="T47" fmla="*/ 4551 h 6827"/>
                <a:gd name="T48" fmla="*/ 2426 w 5601"/>
                <a:gd name="T49" fmla="*/ 2788 h 6827"/>
                <a:gd name="T50" fmla="*/ 2389 w 5601"/>
                <a:gd name="T51" fmla="*/ 2568 h 6827"/>
                <a:gd name="T52" fmla="*/ 2206 w 5601"/>
                <a:gd name="T53" fmla="*/ 2441 h 6827"/>
                <a:gd name="T54" fmla="*/ 1750 w 5601"/>
                <a:gd name="T55" fmla="*/ 1575 h 6827"/>
                <a:gd name="T56" fmla="*/ 5076 w 5601"/>
                <a:gd name="T57" fmla="*/ 5776 h 6827"/>
                <a:gd name="T58" fmla="*/ 4551 w 5601"/>
                <a:gd name="T59" fmla="*/ 5776 h 6827"/>
                <a:gd name="T60" fmla="*/ 4551 w 5601"/>
                <a:gd name="T61" fmla="*/ 6302 h 6827"/>
                <a:gd name="T62" fmla="*/ 1050 w 5601"/>
                <a:gd name="T63" fmla="*/ 6302 h 6827"/>
                <a:gd name="T64" fmla="*/ 1050 w 5601"/>
                <a:gd name="T65" fmla="*/ 5776 h 6827"/>
                <a:gd name="T66" fmla="*/ 525 w 5601"/>
                <a:gd name="T67" fmla="*/ 5776 h 6827"/>
                <a:gd name="T68" fmla="*/ 525 w 5601"/>
                <a:gd name="T69" fmla="*/ 5076 h 6827"/>
                <a:gd name="T70" fmla="*/ 5076 w 5601"/>
                <a:gd name="T71" fmla="*/ 5076 h 6827"/>
                <a:gd name="T72" fmla="*/ 5076 w 5601"/>
                <a:gd name="T73" fmla="*/ 5776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01" h="6825">
                  <a:moveTo>
                    <a:pt x="3413" y="4551"/>
                  </a:moveTo>
                  <a:lnTo>
                    <a:pt x="3693" y="2874"/>
                  </a:lnTo>
                  <a:cubicBezTo>
                    <a:pt x="4105" y="2590"/>
                    <a:pt x="4376" y="2114"/>
                    <a:pt x="4376" y="1575"/>
                  </a:cubicBezTo>
                  <a:cubicBezTo>
                    <a:pt x="4376" y="705"/>
                    <a:pt x="3670" y="0"/>
                    <a:pt x="2800" y="0"/>
                  </a:cubicBezTo>
                  <a:cubicBezTo>
                    <a:pt x="1930" y="0"/>
                    <a:pt x="1225" y="705"/>
                    <a:pt x="1225" y="1575"/>
                  </a:cubicBezTo>
                  <a:cubicBezTo>
                    <a:pt x="1225" y="2114"/>
                    <a:pt x="1496" y="2590"/>
                    <a:pt x="1908" y="2874"/>
                  </a:cubicBezTo>
                  <a:lnTo>
                    <a:pt x="2188" y="4551"/>
                  </a:lnTo>
                  <a:lnTo>
                    <a:pt x="0" y="4551"/>
                  </a:lnTo>
                  <a:lnTo>
                    <a:pt x="0" y="6302"/>
                  </a:lnTo>
                  <a:lnTo>
                    <a:pt x="525" y="6302"/>
                  </a:lnTo>
                  <a:lnTo>
                    <a:pt x="525" y="6827"/>
                  </a:lnTo>
                  <a:lnTo>
                    <a:pt x="5076" y="6827"/>
                  </a:lnTo>
                  <a:lnTo>
                    <a:pt x="5076" y="6302"/>
                  </a:lnTo>
                  <a:lnTo>
                    <a:pt x="5601" y="6302"/>
                  </a:lnTo>
                  <a:lnTo>
                    <a:pt x="5601" y="4551"/>
                  </a:lnTo>
                  <a:lnTo>
                    <a:pt x="3413" y="4551"/>
                  </a:lnTo>
                  <a:close/>
                  <a:moveTo>
                    <a:pt x="1750" y="1575"/>
                  </a:moveTo>
                  <a:cubicBezTo>
                    <a:pt x="1750" y="996"/>
                    <a:pt x="2221" y="525"/>
                    <a:pt x="2800" y="525"/>
                  </a:cubicBezTo>
                  <a:cubicBezTo>
                    <a:pt x="3379" y="525"/>
                    <a:pt x="3851" y="996"/>
                    <a:pt x="3851" y="1575"/>
                  </a:cubicBezTo>
                  <a:cubicBezTo>
                    <a:pt x="3851" y="1921"/>
                    <a:pt x="3680" y="2245"/>
                    <a:pt x="3395" y="2441"/>
                  </a:cubicBezTo>
                  <a:lnTo>
                    <a:pt x="3211" y="2568"/>
                  </a:lnTo>
                  <a:lnTo>
                    <a:pt x="3175" y="2788"/>
                  </a:lnTo>
                  <a:lnTo>
                    <a:pt x="2881" y="4551"/>
                  </a:lnTo>
                  <a:lnTo>
                    <a:pt x="2720" y="4551"/>
                  </a:lnTo>
                  <a:lnTo>
                    <a:pt x="2426" y="2788"/>
                  </a:lnTo>
                  <a:lnTo>
                    <a:pt x="2389" y="2568"/>
                  </a:lnTo>
                  <a:lnTo>
                    <a:pt x="2206" y="2441"/>
                  </a:lnTo>
                  <a:cubicBezTo>
                    <a:pt x="1920" y="2245"/>
                    <a:pt x="1750" y="1921"/>
                    <a:pt x="1750" y="1575"/>
                  </a:cubicBezTo>
                  <a:close/>
                  <a:moveTo>
                    <a:pt x="5076" y="5776"/>
                  </a:moveTo>
                  <a:lnTo>
                    <a:pt x="4551" y="5776"/>
                  </a:lnTo>
                  <a:lnTo>
                    <a:pt x="4551" y="6302"/>
                  </a:lnTo>
                  <a:lnTo>
                    <a:pt x="1050" y="6302"/>
                  </a:lnTo>
                  <a:lnTo>
                    <a:pt x="1050" y="5776"/>
                  </a:lnTo>
                  <a:lnTo>
                    <a:pt x="525" y="5776"/>
                  </a:lnTo>
                  <a:lnTo>
                    <a:pt x="525" y="5076"/>
                  </a:lnTo>
                  <a:lnTo>
                    <a:pt x="5076" y="5076"/>
                  </a:lnTo>
                  <a:lnTo>
                    <a:pt x="5076" y="57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0" name="emtpy-inbox_18199"/>
            <p:cNvSpPr>
              <a:spLocks noChangeAspect="1"/>
            </p:cNvSpPr>
            <p:nvPr/>
          </p:nvSpPr>
          <p:spPr>
            <a:xfrm>
              <a:off x="7107001" y="4803326"/>
              <a:ext cx="432352" cy="306437"/>
            </a:xfrm>
            <a:custGeom>
              <a:avLst/>
              <a:gdLst>
                <a:gd name="connsiteX0" fmla="*/ 213146 w 607921"/>
                <a:gd name="connsiteY0" fmla="*/ 203911 h 430873"/>
                <a:gd name="connsiteX1" fmla="*/ 220183 w 607921"/>
                <a:gd name="connsiteY1" fmla="*/ 209784 h 430873"/>
                <a:gd name="connsiteX2" fmla="*/ 251554 w 607921"/>
                <a:gd name="connsiteY2" fmla="*/ 269097 h 430873"/>
                <a:gd name="connsiteX3" fmla="*/ 364694 w 607921"/>
                <a:gd name="connsiteY3" fmla="*/ 269097 h 430873"/>
                <a:gd name="connsiteX4" fmla="*/ 383161 w 607921"/>
                <a:gd name="connsiteY4" fmla="*/ 211784 h 430873"/>
                <a:gd name="connsiteX5" fmla="*/ 398290 w 607921"/>
                <a:gd name="connsiteY5" fmla="*/ 204009 h 430873"/>
                <a:gd name="connsiteX6" fmla="*/ 406078 w 607921"/>
                <a:gd name="connsiteY6" fmla="*/ 219114 h 430873"/>
                <a:gd name="connsiteX7" fmla="*/ 384941 w 607921"/>
                <a:gd name="connsiteY7" fmla="*/ 284869 h 430873"/>
                <a:gd name="connsiteX8" fmla="*/ 373482 w 607921"/>
                <a:gd name="connsiteY8" fmla="*/ 293199 h 430873"/>
                <a:gd name="connsiteX9" fmla="*/ 244323 w 607921"/>
                <a:gd name="connsiteY9" fmla="*/ 293199 h 430873"/>
                <a:gd name="connsiteX10" fmla="*/ 233644 w 607921"/>
                <a:gd name="connsiteY10" fmla="*/ 286757 h 430873"/>
                <a:gd name="connsiteX11" fmla="*/ 198934 w 607921"/>
                <a:gd name="connsiteY11" fmla="*/ 221114 h 430873"/>
                <a:gd name="connsiteX12" fmla="*/ 203940 w 607921"/>
                <a:gd name="connsiteY12" fmla="*/ 204786 h 430873"/>
                <a:gd name="connsiteX13" fmla="*/ 213146 w 607921"/>
                <a:gd name="connsiteY13" fmla="*/ 203911 h 430873"/>
                <a:gd name="connsiteX14" fmla="*/ 446818 w 607921"/>
                <a:gd name="connsiteY14" fmla="*/ 203440 h 430873"/>
                <a:gd name="connsiteX15" fmla="*/ 595905 w 607921"/>
                <a:gd name="connsiteY15" fmla="*/ 203440 h 430873"/>
                <a:gd name="connsiteX16" fmla="*/ 607921 w 607921"/>
                <a:gd name="connsiteY16" fmla="*/ 215439 h 430873"/>
                <a:gd name="connsiteX17" fmla="*/ 607921 w 607921"/>
                <a:gd name="connsiteY17" fmla="*/ 418874 h 430873"/>
                <a:gd name="connsiteX18" fmla="*/ 595905 w 607921"/>
                <a:gd name="connsiteY18" fmla="*/ 430873 h 430873"/>
                <a:gd name="connsiteX19" fmla="*/ 12016 w 607921"/>
                <a:gd name="connsiteY19" fmla="*/ 430873 h 430873"/>
                <a:gd name="connsiteX20" fmla="*/ 0 w 607921"/>
                <a:gd name="connsiteY20" fmla="*/ 418874 h 430873"/>
                <a:gd name="connsiteX21" fmla="*/ 0 w 607921"/>
                <a:gd name="connsiteY21" fmla="*/ 225328 h 430873"/>
                <a:gd name="connsiteX22" fmla="*/ 12016 w 607921"/>
                <a:gd name="connsiteY22" fmla="*/ 213328 h 430873"/>
                <a:gd name="connsiteX23" fmla="*/ 147418 w 607921"/>
                <a:gd name="connsiteY23" fmla="*/ 213328 h 430873"/>
                <a:gd name="connsiteX24" fmla="*/ 159546 w 607921"/>
                <a:gd name="connsiteY24" fmla="*/ 225328 h 430873"/>
                <a:gd name="connsiteX25" fmla="*/ 147418 w 607921"/>
                <a:gd name="connsiteY25" fmla="*/ 237438 h 430873"/>
                <a:gd name="connsiteX26" fmla="*/ 24143 w 607921"/>
                <a:gd name="connsiteY26" fmla="*/ 237438 h 430873"/>
                <a:gd name="connsiteX27" fmla="*/ 24143 w 607921"/>
                <a:gd name="connsiteY27" fmla="*/ 406763 h 430873"/>
                <a:gd name="connsiteX28" fmla="*/ 583778 w 607921"/>
                <a:gd name="connsiteY28" fmla="*/ 406763 h 430873"/>
                <a:gd name="connsiteX29" fmla="*/ 583778 w 607921"/>
                <a:gd name="connsiteY29" fmla="*/ 227439 h 430873"/>
                <a:gd name="connsiteX30" fmla="*/ 446818 w 607921"/>
                <a:gd name="connsiteY30" fmla="*/ 227439 h 430873"/>
                <a:gd name="connsiteX31" fmla="*/ 434802 w 607921"/>
                <a:gd name="connsiteY31" fmla="*/ 215439 h 430873"/>
                <a:gd name="connsiteX32" fmla="*/ 446818 w 607921"/>
                <a:gd name="connsiteY32" fmla="*/ 203440 h 430873"/>
                <a:gd name="connsiteX33" fmla="*/ 143750 w 607921"/>
                <a:gd name="connsiteY33" fmla="*/ 0 h 430873"/>
                <a:gd name="connsiteX34" fmla="*/ 479064 w 607921"/>
                <a:gd name="connsiteY34" fmla="*/ 0 h 430873"/>
                <a:gd name="connsiteX35" fmla="*/ 489522 w 607921"/>
                <a:gd name="connsiteY35" fmla="*/ 5889 h 430873"/>
                <a:gd name="connsiteX36" fmla="*/ 578857 w 607921"/>
                <a:gd name="connsiteY36" fmla="*/ 157229 h 430873"/>
                <a:gd name="connsiteX37" fmla="*/ 574630 w 607921"/>
                <a:gd name="connsiteY37" fmla="*/ 173674 h 430873"/>
                <a:gd name="connsiteX38" fmla="*/ 558165 w 607921"/>
                <a:gd name="connsiteY38" fmla="*/ 169452 h 430873"/>
                <a:gd name="connsiteX39" fmla="*/ 472167 w 607921"/>
                <a:gd name="connsiteY39" fmla="*/ 24001 h 430873"/>
                <a:gd name="connsiteX40" fmla="*/ 150870 w 607921"/>
                <a:gd name="connsiteY40" fmla="*/ 24001 h 430873"/>
                <a:gd name="connsiteX41" fmla="*/ 69768 w 607921"/>
                <a:gd name="connsiteY41" fmla="*/ 169230 h 430873"/>
                <a:gd name="connsiteX42" fmla="*/ 59310 w 607921"/>
                <a:gd name="connsiteY42" fmla="*/ 175341 h 430873"/>
                <a:gd name="connsiteX43" fmla="*/ 53414 w 607921"/>
                <a:gd name="connsiteY43" fmla="*/ 173897 h 430873"/>
                <a:gd name="connsiteX44" fmla="*/ 48741 w 607921"/>
                <a:gd name="connsiteY44" fmla="*/ 157451 h 430873"/>
                <a:gd name="connsiteX45" fmla="*/ 133181 w 607921"/>
                <a:gd name="connsiteY45" fmla="*/ 6111 h 430873"/>
                <a:gd name="connsiteX46" fmla="*/ 143750 w 607921"/>
                <a:gd name="connsiteY46" fmla="*/ 0 h 43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7921" h="430873">
                  <a:moveTo>
                    <a:pt x="213146" y="203911"/>
                  </a:moveTo>
                  <a:cubicBezTo>
                    <a:pt x="216094" y="204814"/>
                    <a:pt x="218681" y="206841"/>
                    <a:pt x="220183" y="209784"/>
                  </a:cubicBezTo>
                  <a:lnTo>
                    <a:pt x="251554" y="269097"/>
                  </a:lnTo>
                  <a:lnTo>
                    <a:pt x="364694" y="269097"/>
                  </a:lnTo>
                  <a:lnTo>
                    <a:pt x="383161" y="211784"/>
                  </a:lnTo>
                  <a:cubicBezTo>
                    <a:pt x="385163" y="205452"/>
                    <a:pt x="391949" y="202009"/>
                    <a:pt x="398290" y="204009"/>
                  </a:cubicBezTo>
                  <a:cubicBezTo>
                    <a:pt x="404632" y="206008"/>
                    <a:pt x="408080" y="212783"/>
                    <a:pt x="406078" y="219114"/>
                  </a:cubicBezTo>
                  <a:lnTo>
                    <a:pt x="384941" y="284869"/>
                  </a:lnTo>
                  <a:cubicBezTo>
                    <a:pt x="383383" y="289867"/>
                    <a:pt x="378711" y="293199"/>
                    <a:pt x="373482" y="293199"/>
                  </a:cubicBezTo>
                  <a:lnTo>
                    <a:pt x="244323" y="293199"/>
                  </a:lnTo>
                  <a:cubicBezTo>
                    <a:pt x="239873" y="293199"/>
                    <a:pt x="235757" y="290755"/>
                    <a:pt x="233644" y="286757"/>
                  </a:cubicBezTo>
                  <a:lnTo>
                    <a:pt x="198934" y="221114"/>
                  </a:lnTo>
                  <a:cubicBezTo>
                    <a:pt x="195819" y="215227"/>
                    <a:pt x="198044" y="207896"/>
                    <a:pt x="203940" y="204786"/>
                  </a:cubicBezTo>
                  <a:cubicBezTo>
                    <a:pt x="206888" y="203231"/>
                    <a:pt x="210198" y="203009"/>
                    <a:pt x="213146" y="203911"/>
                  </a:cubicBezTo>
                  <a:close/>
                  <a:moveTo>
                    <a:pt x="446818" y="203440"/>
                  </a:moveTo>
                  <a:lnTo>
                    <a:pt x="595905" y="203440"/>
                  </a:lnTo>
                  <a:cubicBezTo>
                    <a:pt x="602470" y="203440"/>
                    <a:pt x="607921" y="208773"/>
                    <a:pt x="607921" y="215439"/>
                  </a:cubicBezTo>
                  <a:lnTo>
                    <a:pt x="607921" y="418874"/>
                  </a:lnTo>
                  <a:cubicBezTo>
                    <a:pt x="607921" y="425540"/>
                    <a:pt x="602470" y="430873"/>
                    <a:pt x="595905" y="430873"/>
                  </a:cubicBezTo>
                  <a:lnTo>
                    <a:pt x="12016" y="430873"/>
                  </a:lnTo>
                  <a:cubicBezTo>
                    <a:pt x="5340" y="430873"/>
                    <a:pt x="0" y="425540"/>
                    <a:pt x="0" y="418874"/>
                  </a:cubicBezTo>
                  <a:lnTo>
                    <a:pt x="0" y="225328"/>
                  </a:lnTo>
                  <a:cubicBezTo>
                    <a:pt x="0" y="218662"/>
                    <a:pt x="5340" y="213328"/>
                    <a:pt x="12016" y="213328"/>
                  </a:cubicBezTo>
                  <a:lnTo>
                    <a:pt x="147418" y="213328"/>
                  </a:lnTo>
                  <a:cubicBezTo>
                    <a:pt x="154094" y="213328"/>
                    <a:pt x="159546" y="218662"/>
                    <a:pt x="159546" y="225328"/>
                  </a:cubicBezTo>
                  <a:cubicBezTo>
                    <a:pt x="159546" y="231994"/>
                    <a:pt x="154094" y="237438"/>
                    <a:pt x="147418" y="237438"/>
                  </a:cubicBezTo>
                  <a:lnTo>
                    <a:pt x="24143" y="237438"/>
                  </a:lnTo>
                  <a:lnTo>
                    <a:pt x="24143" y="406763"/>
                  </a:lnTo>
                  <a:lnTo>
                    <a:pt x="583778" y="406763"/>
                  </a:lnTo>
                  <a:lnTo>
                    <a:pt x="583778" y="227439"/>
                  </a:lnTo>
                  <a:lnTo>
                    <a:pt x="446818" y="227439"/>
                  </a:lnTo>
                  <a:cubicBezTo>
                    <a:pt x="440142" y="227439"/>
                    <a:pt x="434802" y="222106"/>
                    <a:pt x="434802" y="215439"/>
                  </a:cubicBezTo>
                  <a:cubicBezTo>
                    <a:pt x="434802" y="208773"/>
                    <a:pt x="440142" y="203440"/>
                    <a:pt x="446818" y="203440"/>
                  </a:cubicBezTo>
                  <a:close/>
                  <a:moveTo>
                    <a:pt x="143750" y="0"/>
                  </a:moveTo>
                  <a:lnTo>
                    <a:pt x="479064" y="0"/>
                  </a:lnTo>
                  <a:cubicBezTo>
                    <a:pt x="483292" y="0"/>
                    <a:pt x="487297" y="2222"/>
                    <a:pt x="489522" y="5889"/>
                  </a:cubicBezTo>
                  <a:lnTo>
                    <a:pt x="578857" y="157229"/>
                  </a:lnTo>
                  <a:cubicBezTo>
                    <a:pt x="582306" y="163007"/>
                    <a:pt x="580304" y="170341"/>
                    <a:pt x="574630" y="173674"/>
                  </a:cubicBezTo>
                  <a:cubicBezTo>
                    <a:pt x="568845" y="177119"/>
                    <a:pt x="561502" y="175230"/>
                    <a:pt x="558165" y="169452"/>
                  </a:cubicBezTo>
                  <a:lnTo>
                    <a:pt x="472167" y="24001"/>
                  </a:lnTo>
                  <a:lnTo>
                    <a:pt x="150870" y="24001"/>
                  </a:lnTo>
                  <a:lnTo>
                    <a:pt x="69768" y="169230"/>
                  </a:lnTo>
                  <a:cubicBezTo>
                    <a:pt x="67543" y="173230"/>
                    <a:pt x="63538" y="175341"/>
                    <a:pt x="59310" y="175341"/>
                  </a:cubicBezTo>
                  <a:cubicBezTo>
                    <a:pt x="57307" y="175341"/>
                    <a:pt x="55305" y="174897"/>
                    <a:pt x="53414" y="173897"/>
                  </a:cubicBezTo>
                  <a:cubicBezTo>
                    <a:pt x="47629" y="170674"/>
                    <a:pt x="45515" y="163341"/>
                    <a:pt x="48741" y="157451"/>
                  </a:cubicBezTo>
                  <a:lnTo>
                    <a:pt x="133181" y="6111"/>
                  </a:lnTo>
                  <a:cubicBezTo>
                    <a:pt x="135295" y="2333"/>
                    <a:pt x="139411" y="0"/>
                    <a:pt x="143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1"/>
      <p:bldP spid="1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11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2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第二章：骨骼与肌肉的奥秘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4" name="图片 2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79" y="1862666"/>
            <a:ext cx="4923974" cy="39849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noFill/>
            <a:bevel/>
          </a:ln>
        </p:spPr>
      </p:pic>
      <p:sp>
        <p:nvSpPr>
          <p:cNvPr id="5" name="矩形 4"/>
          <p:cNvSpPr/>
          <p:nvPr/>
        </p:nvSpPr>
        <p:spPr>
          <a:xfrm>
            <a:off x="5694218" y="2067791"/>
            <a:ext cx="5351318" cy="1859973"/>
          </a:xfrm>
          <a:prstGeom prst="rect">
            <a:avLst/>
          </a:prstGeom>
          <a:solidFill>
            <a:srgbClr val="648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9pPr>
          </a:lstStyle>
          <a:p>
            <a:pPr algn="ctr"/>
            <a:endParaRPr lang="zh-CN" altLang="en-US" b="0" i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3855" y="2804112"/>
            <a:ext cx="2964370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3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2. 肌肉系统</a:t>
            </a:r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74709" y="3615175"/>
            <a:ext cx="2611247" cy="1984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489019" y="4343259"/>
            <a:ext cx="4205761" cy="10251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肌肉系统包括心肌、平滑肌和骨骼肌等，它们使我们的身体能够运动。心肌负责心脏的泵血功能，平滑肌则分布于内脏器官中，而骨骼肌则使我们能够进行各种动作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循环与呼吸的奥秘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90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91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第二章：骨骼与肌肉的奥秘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9966" y="1705165"/>
            <a:ext cx="3690336" cy="4701095"/>
            <a:chOff x="7983639" y="1622038"/>
            <a:chExt cx="3690336" cy="4701095"/>
          </a:xfrm>
        </p:grpSpPr>
        <p:sp>
          <p:nvSpPr>
            <p:cNvPr id="59" name="íṧļîdé"/>
            <p:cNvSpPr/>
            <p:nvPr/>
          </p:nvSpPr>
          <p:spPr>
            <a:xfrm>
              <a:off x="7983639" y="1622038"/>
              <a:ext cx="3690336" cy="46269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60" name="î$ḻîďê"/>
            <p:cNvSpPr/>
            <p:nvPr/>
          </p:nvSpPr>
          <p:spPr>
            <a:xfrm flipH="1">
              <a:off x="8034667" y="3226029"/>
              <a:ext cx="3639308" cy="3097104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61" name="iṡļiḑê"/>
            <p:cNvSpPr/>
            <p:nvPr/>
          </p:nvSpPr>
          <p:spPr>
            <a:xfrm>
              <a:off x="8235979" y="4219504"/>
              <a:ext cx="3236685" cy="1429449"/>
            </a:xfrm>
            <a:prstGeom prst="rect">
              <a:avLst/>
            </a:prstGeom>
          </p:spPr>
          <p:txBody>
            <a:bodyPr wrap="square">
              <a:normAutofit fontScale="9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 CN Normal" panose="020B0400000000000000" pitchFamily="34" charset="-122"/>
                </a:rPr>
                <a:t>循环系统负责将氧气和营养物质输送到身体的各个部位，同时将废物和二氧化碳运走。心脏是循环系统的核心，通过泵血功能实现血液循环</a:t>
              </a:r>
              <a:endParaRPr lang="zh-CN" altLang="en-US" sz="16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69" name="iS1idè"/>
            <p:cNvSpPr txBox="1"/>
            <p:nvPr/>
          </p:nvSpPr>
          <p:spPr>
            <a:xfrm>
              <a:off x="8814779" y="3535410"/>
              <a:ext cx="2087563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 CN Normal" panose="020B0400000000000000" pitchFamily="34" charset="-122"/>
                </a:rPr>
                <a:t>1. 循环系统</a:t>
              </a:r>
              <a:endParaRPr lang="zh-CN" altLang="en-US" sz="20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8688560" y="4005180"/>
              <a:ext cx="2340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ïṥliḍé"/>
            <p:cNvGrpSpPr/>
            <p:nvPr/>
          </p:nvGrpSpPr>
          <p:grpSpPr>
            <a:xfrm>
              <a:off x="9074539" y="1796984"/>
              <a:ext cx="1568042" cy="1568042"/>
              <a:chOff x="12336456" y="7029744"/>
              <a:chExt cx="1568042" cy="1568042"/>
            </a:xfrm>
          </p:grpSpPr>
          <p:sp>
            <p:nvSpPr>
              <p:cNvPr id="74" name="ïṡļiḓè"/>
              <p:cNvSpPr/>
              <p:nvPr/>
            </p:nvSpPr>
            <p:spPr>
              <a:xfrm>
                <a:off x="12336456" y="7029744"/>
                <a:ext cx="1568042" cy="156804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/>
                <a:endParaRPr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 CN Normal" panose="020B0400000000000000" pitchFamily="34" charset="-122"/>
                </a:endParaRPr>
              </a:p>
            </p:txBody>
          </p:sp>
          <p:grpSp>
            <p:nvGrpSpPr>
              <p:cNvPr id="75" name="íŝlîḑê"/>
              <p:cNvGrpSpPr/>
              <p:nvPr/>
            </p:nvGrpSpPr>
            <p:grpSpPr>
              <a:xfrm>
                <a:off x="12786659" y="7481023"/>
                <a:ext cx="667637" cy="665484"/>
                <a:chOff x="8758238" y="276225"/>
                <a:chExt cx="492125" cy="490538"/>
              </a:xfrm>
              <a:solidFill>
                <a:schemeClr val="bg1"/>
              </a:solidFill>
            </p:grpSpPr>
            <p:sp>
              <p:nvSpPr>
                <p:cNvPr id="76" name="i$ľiḓè"/>
                <p:cNvSpPr/>
                <p:nvPr/>
              </p:nvSpPr>
              <p:spPr>
                <a:xfrm>
                  <a:off x="8758238" y="276225"/>
                  <a:ext cx="492125" cy="490538"/>
                </a:xfrm>
                <a:custGeom>
                  <a:avLst/>
                  <a:gdLst>
                    <a:gd name="T0" fmla="*/ 116 w 128"/>
                    <a:gd name="T1" fmla="*/ 0 h 128"/>
                    <a:gd name="T2" fmla="*/ 28 w 128"/>
                    <a:gd name="T3" fmla="*/ 0 h 128"/>
                    <a:gd name="T4" fmla="*/ 16 w 128"/>
                    <a:gd name="T5" fmla="*/ 12 h 128"/>
                    <a:gd name="T6" fmla="*/ 16 w 128"/>
                    <a:gd name="T7" fmla="*/ 20 h 128"/>
                    <a:gd name="T8" fmla="*/ 12 w 128"/>
                    <a:gd name="T9" fmla="*/ 20 h 128"/>
                    <a:gd name="T10" fmla="*/ 0 w 128"/>
                    <a:gd name="T11" fmla="*/ 32 h 128"/>
                    <a:gd name="T12" fmla="*/ 0 w 128"/>
                    <a:gd name="T13" fmla="*/ 112 h 128"/>
                    <a:gd name="T14" fmla="*/ 16 w 128"/>
                    <a:gd name="T15" fmla="*/ 128 h 128"/>
                    <a:gd name="T16" fmla="*/ 112 w 128"/>
                    <a:gd name="T17" fmla="*/ 128 h 128"/>
                    <a:gd name="T18" fmla="*/ 128 w 128"/>
                    <a:gd name="T19" fmla="*/ 112 h 128"/>
                    <a:gd name="T20" fmla="*/ 128 w 128"/>
                    <a:gd name="T21" fmla="*/ 12 h 128"/>
                    <a:gd name="T22" fmla="*/ 116 w 128"/>
                    <a:gd name="T23" fmla="*/ 0 h 128"/>
                    <a:gd name="T24" fmla="*/ 120 w 128"/>
                    <a:gd name="T25" fmla="*/ 112 h 128"/>
                    <a:gd name="T26" fmla="*/ 112 w 128"/>
                    <a:gd name="T27" fmla="*/ 120 h 128"/>
                    <a:gd name="T28" fmla="*/ 16 w 128"/>
                    <a:gd name="T29" fmla="*/ 120 h 128"/>
                    <a:gd name="T30" fmla="*/ 8 w 128"/>
                    <a:gd name="T31" fmla="*/ 112 h 128"/>
                    <a:gd name="T32" fmla="*/ 8 w 128"/>
                    <a:gd name="T33" fmla="*/ 32 h 128"/>
                    <a:gd name="T34" fmla="*/ 12 w 128"/>
                    <a:gd name="T35" fmla="*/ 28 h 128"/>
                    <a:gd name="T36" fmla="*/ 16 w 128"/>
                    <a:gd name="T37" fmla="*/ 28 h 128"/>
                    <a:gd name="T38" fmla="*/ 16 w 128"/>
                    <a:gd name="T39" fmla="*/ 108 h 128"/>
                    <a:gd name="T40" fmla="*/ 20 w 128"/>
                    <a:gd name="T41" fmla="*/ 112 h 128"/>
                    <a:gd name="T42" fmla="*/ 24 w 128"/>
                    <a:gd name="T43" fmla="*/ 108 h 128"/>
                    <a:gd name="T44" fmla="*/ 24 w 128"/>
                    <a:gd name="T45" fmla="*/ 12 h 128"/>
                    <a:gd name="T46" fmla="*/ 28 w 128"/>
                    <a:gd name="T47" fmla="*/ 8 h 128"/>
                    <a:gd name="T48" fmla="*/ 116 w 128"/>
                    <a:gd name="T49" fmla="*/ 8 h 128"/>
                    <a:gd name="T50" fmla="*/ 120 w 128"/>
                    <a:gd name="T51" fmla="*/ 12 h 128"/>
                    <a:gd name="T52" fmla="*/ 120 w 128"/>
                    <a:gd name="T53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77" name="íş1íďè"/>
                <p:cNvSpPr/>
                <p:nvPr/>
              </p:nvSpPr>
              <p:spPr>
                <a:xfrm>
                  <a:off x="9050338" y="460375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78" name="ísļïḍè"/>
                <p:cNvSpPr/>
                <p:nvPr/>
              </p:nvSpPr>
              <p:spPr>
                <a:xfrm>
                  <a:off x="9050338" y="414338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79" name="î$líḋè"/>
                <p:cNvSpPr/>
                <p:nvPr/>
              </p:nvSpPr>
              <p:spPr>
                <a:xfrm>
                  <a:off x="9050338" y="368300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0" name="isḷíḓê"/>
                <p:cNvSpPr/>
                <p:nvPr/>
              </p:nvSpPr>
              <p:spPr>
                <a:xfrm>
                  <a:off x="8880476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1" name="ïṩľíḑé"/>
                <p:cNvSpPr/>
                <p:nvPr/>
              </p:nvSpPr>
              <p:spPr>
                <a:xfrm>
                  <a:off x="8880476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2" name="îsļiḓé"/>
                <p:cNvSpPr/>
                <p:nvPr/>
              </p:nvSpPr>
              <p:spPr>
                <a:xfrm>
                  <a:off x="8880476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3" name="ïŝlîḓê"/>
                <p:cNvSpPr/>
                <p:nvPr/>
              </p:nvSpPr>
              <p:spPr>
                <a:xfrm>
                  <a:off x="9050338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4" name="îSḻiḑé"/>
                <p:cNvSpPr/>
                <p:nvPr/>
              </p:nvSpPr>
              <p:spPr>
                <a:xfrm>
                  <a:off x="9050338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5" name="íŝḻiďé"/>
                <p:cNvSpPr/>
                <p:nvPr/>
              </p:nvSpPr>
              <p:spPr>
                <a:xfrm>
                  <a:off x="9050338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6" name="îSliḍè"/>
                <p:cNvSpPr/>
                <p:nvPr/>
              </p:nvSpPr>
              <p:spPr>
                <a:xfrm>
                  <a:off x="8880476" y="506413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7" name="işļïḋè"/>
                <p:cNvSpPr/>
                <p:nvPr/>
              </p:nvSpPr>
              <p:spPr>
                <a:xfrm>
                  <a:off x="8880476" y="552450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88" name="îṥļîḍé"/>
                <p:cNvSpPr/>
                <p:nvPr/>
              </p:nvSpPr>
              <p:spPr>
                <a:xfrm>
                  <a:off x="8880476" y="338138"/>
                  <a:ext cx="138113" cy="138113"/>
                </a:xfrm>
                <a:custGeom>
                  <a:avLst/>
                  <a:gdLst>
                    <a:gd name="T0" fmla="*/ 4 w 36"/>
                    <a:gd name="T1" fmla="*/ 36 h 36"/>
                    <a:gd name="T2" fmla="*/ 32 w 36"/>
                    <a:gd name="T3" fmla="*/ 36 h 36"/>
                    <a:gd name="T4" fmla="*/ 36 w 36"/>
                    <a:gd name="T5" fmla="*/ 32 h 36"/>
                    <a:gd name="T6" fmla="*/ 36 w 36"/>
                    <a:gd name="T7" fmla="*/ 4 h 36"/>
                    <a:gd name="T8" fmla="*/ 32 w 36"/>
                    <a:gd name="T9" fmla="*/ 0 h 36"/>
                    <a:gd name="T10" fmla="*/ 4 w 36"/>
                    <a:gd name="T11" fmla="*/ 0 h 36"/>
                    <a:gd name="T12" fmla="*/ 0 w 36"/>
                    <a:gd name="T13" fmla="*/ 4 h 36"/>
                    <a:gd name="T14" fmla="*/ 0 w 36"/>
                    <a:gd name="T15" fmla="*/ 32 h 36"/>
                    <a:gd name="T16" fmla="*/ 4 w 36"/>
                    <a:gd name="T17" fmla="*/ 36 h 36"/>
                    <a:gd name="T18" fmla="*/ 8 w 36"/>
                    <a:gd name="T19" fmla="*/ 8 h 36"/>
                    <a:gd name="T20" fmla="*/ 28 w 36"/>
                    <a:gd name="T21" fmla="*/ 8 h 36"/>
                    <a:gd name="T22" fmla="*/ 28 w 36"/>
                    <a:gd name="T23" fmla="*/ 28 h 36"/>
                    <a:gd name="T24" fmla="*/ 8 w 36"/>
                    <a:gd name="T25" fmla="*/ 28 h 36"/>
                    <a:gd name="T26" fmla="*/ 8 w 36"/>
                    <a:gd name="T27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 CN Normal" panose="020B0400000000000000" pitchFamily="34" charset="-122"/>
                  </a:endParaRPr>
                </a:p>
              </p:txBody>
            </p:sp>
          </p:grp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715318"/>
            <a:ext cx="5836394" cy="461681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15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6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第三章：循环与呼吸的奥秘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075" y="1700808"/>
            <a:ext cx="4321456" cy="4505546"/>
          </a:xfrm>
          <a:prstGeom prst="rect">
            <a:avLst/>
          </a:prstGeom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1271464" y="1732611"/>
            <a:ext cx="4705815" cy="657922"/>
          </a:xfrm>
          <a:prstGeom prst="rect">
            <a:avLst/>
          </a:prstGeom>
          <a:solidFill>
            <a:srgbClr val="3B6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8" name="矩形 7"/>
          <p:cNvSpPr/>
          <p:nvPr/>
        </p:nvSpPr>
        <p:spPr>
          <a:xfrm>
            <a:off x="1323002" y="1780135"/>
            <a:ext cx="4577715" cy="531221"/>
          </a:xfrm>
          <a:prstGeom prst="rect">
            <a:avLst/>
          </a:prstGeom>
          <a:solidFill>
            <a:srgbClr val="3B62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9" name="文本框 8"/>
          <p:cNvSpPr txBox="1"/>
          <p:nvPr/>
        </p:nvSpPr>
        <p:spPr>
          <a:xfrm>
            <a:off x="1244763" y="1825921"/>
            <a:ext cx="3357765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2800" b="1" kern="1200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2. 呼吸系统</a:t>
            </a:r>
            <a:endParaRPr lang="zh-CN" altLang="en-US" sz="2000" b="0" spc="10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397017" y="1999718"/>
            <a:ext cx="143847" cy="9137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11" name="矩形 10"/>
          <p:cNvSpPr/>
          <p:nvPr/>
        </p:nvSpPr>
        <p:spPr>
          <a:xfrm>
            <a:off x="1246440" y="2564473"/>
            <a:ext cx="5159986" cy="9244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呼吸系统使我们能够吸入氧气并排出二氧化碳。鼻腔、喉咙、气管和肺等器官共同构成了呼吸系统，它们协同工作，为我们提供呼吸所需的氧气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1046955" y="3567191"/>
          <a:ext cx="5154831" cy="3215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神经与感官的奥秘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11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2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第三章：循环与呼吸的奥秘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3" y="1584568"/>
            <a:ext cx="6499274" cy="4332849"/>
          </a:xfrm>
          <a:prstGeom prst="rect">
            <a:avLst/>
          </a:prstGeom>
          <a:ln>
            <a:noFill/>
          </a:ln>
        </p:spPr>
      </p:pic>
      <p:sp>
        <p:nvSpPr>
          <p:cNvPr id="7" name="Rectangle 4"/>
          <p:cNvSpPr/>
          <p:nvPr/>
        </p:nvSpPr>
        <p:spPr>
          <a:xfrm>
            <a:off x="7708358" y="1584568"/>
            <a:ext cx="3606168" cy="4322580"/>
          </a:xfrm>
          <a:prstGeom prst="rect">
            <a:avLst/>
          </a:prstGeom>
          <a:solidFill>
            <a:srgbClr val="6687B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91848" y="3345282"/>
            <a:ext cx="1905162" cy="1537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神经系统负责传递信息，协调身体的各个部位。它包括中枢神经系统和周围神经系统，使我们能够感知外界刺激并作出反应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669939" y="3021042"/>
            <a:ext cx="1684602" cy="24408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1. 神经系统</a:t>
            </a:r>
            <a:endParaRPr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6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7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第四章：神经与感官的奥秘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533" y="1687633"/>
            <a:ext cx="4470400" cy="4508499"/>
          </a:xfrm>
          <a:custGeom>
            <a:avLst/>
            <a:gdLst>
              <a:gd name="connsiteX0" fmla="*/ 0 w 4470400"/>
              <a:gd name="connsiteY0" fmla="*/ 0 h 4508499"/>
              <a:gd name="connsiteX1" fmla="*/ 4470400 w 4470400"/>
              <a:gd name="connsiteY1" fmla="*/ 0 h 4508499"/>
              <a:gd name="connsiteX2" fmla="*/ 4470400 w 4470400"/>
              <a:gd name="connsiteY2" fmla="*/ 4508499 h 4508499"/>
              <a:gd name="connsiteX3" fmla="*/ 0 w 4470400"/>
              <a:gd name="connsiteY3" fmla="*/ 4508499 h 450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0400" h="4508499">
                <a:moveTo>
                  <a:pt x="0" y="0"/>
                </a:moveTo>
                <a:lnTo>
                  <a:pt x="4470400" y="0"/>
                </a:lnTo>
                <a:lnTo>
                  <a:pt x="4470400" y="4508499"/>
                </a:lnTo>
                <a:lnTo>
                  <a:pt x="0" y="4508499"/>
                </a:lnTo>
                <a:close/>
              </a:path>
            </a:pathLst>
          </a:custGeom>
          <a:ln>
            <a:noFill/>
          </a:ln>
        </p:spPr>
      </p:pic>
      <p:sp>
        <p:nvSpPr>
          <p:cNvPr id="7" name="Oval 6"/>
          <p:cNvSpPr>
            <a:spLocks noChangeAspect="1"/>
          </p:cNvSpPr>
          <p:nvPr/>
        </p:nvSpPr>
        <p:spPr>
          <a:xfrm>
            <a:off x="6082477" y="5076003"/>
            <a:ext cx="859323" cy="859323"/>
          </a:xfrm>
          <a:prstGeom prst="ellipse">
            <a:avLst/>
          </a:prstGeom>
          <a:solidFill>
            <a:srgbClr val="608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en-US" sz="2400" b="0" i="0">
              <a:latin typeface="微软雅黑" panose="020B0503020204020204" charset="-122"/>
            </a:endParaRPr>
          </a:p>
        </p:txBody>
      </p:sp>
      <p:sp>
        <p:nvSpPr>
          <p:cNvPr id="9" name="Freeform 83"/>
          <p:cNvSpPr/>
          <p:nvPr/>
        </p:nvSpPr>
        <p:spPr>
          <a:xfrm>
            <a:off x="6299212" y="5292738"/>
            <a:ext cx="425852" cy="425852"/>
          </a:xfrm>
          <a:custGeom>
            <a:avLst/>
            <a:gdLst/>
            <a:ahLst/>
            <a:cxnLst>
              <a:cxn ang="0">
                <a:pos x="44" y="55"/>
              </a:cxn>
              <a:cxn ang="0">
                <a:pos x="37" y="55"/>
              </a:cxn>
              <a:cxn ang="0">
                <a:pos x="37" y="33"/>
              </a:cxn>
              <a:cxn ang="0">
                <a:pos x="45" y="33"/>
              </a:cxn>
              <a:cxn ang="0">
                <a:pos x="46" y="25"/>
              </a:cxn>
              <a:cxn ang="0">
                <a:pos x="37" y="25"/>
              </a:cxn>
              <a:cxn ang="0">
                <a:pos x="37" y="20"/>
              </a:cxn>
              <a:cxn ang="0">
                <a:pos x="42" y="16"/>
              </a:cxn>
              <a:cxn ang="0">
                <a:pos x="47" y="16"/>
              </a:cxn>
              <a:cxn ang="0">
                <a:pos x="47" y="9"/>
              </a:cxn>
              <a:cxn ang="0">
                <a:pos x="40" y="8"/>
              </a:cxn>
              <a:cxn ang="0">
                <a:pos x="29" y="19"/>
              </a:cxn>
              <a:cxn ang="0">
                <a:pos x="29" y="25"/>
              </a:cxn>
              <a:cxn ang="0">
                <a:pos x="21" y="25"/>
              </a:cxn>
              <a:cxn ang="0">
                <a:pos x="21" y="33"/>
              </a:cxn>
              <a:cxn ang="0">
                <a:pos x="29" y="33"/>
              </a:cxn>
              <a:cxn ang="0">
                <a:pos x="29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5"/>
              </a:cxn>
              <a:cxn ang="0">
                <a:pos x="44" y="55"/>
              </a:cxn>
            </a:cxnLst>
            <a:rect l="0" t="0" r="r" b="b"/>
            <a:pathLst>
              <a:path w="55" h="55">
                <a:moveTo>
                  <a:pt x="44" y="55"/>
                </a:moveTo>
                <a:cubicBezTo>
                  <a:pt x="37" y="55"/>
                  <a:pt x="37" y="55"/>
                  <a:pt x="37" y="55"/>
                </a:cubicBezTo>
                <a:cubicBezTo>
                  <a:pt x="37" y="33"/>
                  <a:pt x="37" y="33"/>
                  <a:pt x="3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6" y="25"/>
                  <a:pt x="46" y="25"/>
                  <a:pt x="4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8"/>
                  <a:pt x="38" y="16"/>
                  <a:pt x="42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9"/>
                  <a:pt x="47" y="9"/>
                  <a:pt x="47" y="9"/>
                </a:cubicBezTo>
                <a:cubicBezTo>
                  <a:pt x="45" y="9"/>
                  <a:pt x="43" y="8"/>
                  <a:pt x="40" y="8"/>
                </a:cubicBezTo>
                <a:cubicBezTo>
                  <a:pt x="34" y="8"/>
                  <a:pt x="29" y="12"/>
                  <a:pt x="29" y="19"/>
                </a:cubicBezTo>
                <a:cubicBezTo>
                  <a:pt x="29" y="25"/>
                  <a:pt x="29" y="25"/>
                  <a:pt x="29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33"/>
                  <a:pt x="21" y="33"/>
                  <a:pt x="21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55"/>
                  <a:pt x="29" y="55"/>
                  <a:pt x="29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50"/>
                  <a:pt x="50" y="55"/>
                  <a:pt x="44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 sz="2400">
              <a:latin typeface="微软雅黑" panose="020B050302020402020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7186138" y="5076001"/>
            <a:ext cx="859323" cy="859323"/>
          </a:xfrm>
          <a:prstGeom prst="ellipse">
            <a:avLst/>
          </a:prstGeom>
          <a:solidFill>
            <a:srgbClr val="E87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en-US" sz="2400" b="0" i="0">
              <a:latin typeface="微软雅黑" panose="020B0503020204020204" charset="-122"/>
            </a:endParaRPr>
          </a:p>
        </p:txBody>
      </p:sp>
      <p:sp>
        <p:nvSpPr>
          <p:cNvPr id="10" name="Freeform 23"/>
          <p:cNvSpPr>
            <a:spLocks noChangeAspect="1" noEditPoints="1"/>
          </p:cNvSpPr>
          <p:nvPr/>
        </p:nvSpPr>
        <p:spPr>
          <a:xfrm>
            <a:off x="7408642" y="5298505"/>
            <a:ext cx="414316" cy="414316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47" y="21"/>
              </a:cxn>
              <a:cxn ang="0">
                <a:pos x="51" y="16"/>
              </a:cxn>
              <a:cxn ang="0">
                <a:pos x="45" y="19"/>
              </a:cxn>
              <a:cxn ang="0">
                <a:pos x="39" y="16"/>
              </a:cxn>
              <a:cxn ang="0">
                <a:pos x="31" y="24"/>
              </a:cxn>
              <a:cxn ang="0">
                <a:pos x="31" y="26"/>
              </a:cxn>
              <a:cxn ang="0">
                <a:pos x="14" y="17"/>
              </a:cxn>
              <a:cxn ang="0">
                <a:pos x="12" y="22"/>
              </a:cxn>
              <a:cxn ang="0">
                <a:pos x="16" y="29"/>
              </a:cxn>
              <a:cxn ang="0">
                <a:pos x="12" y="28"/>
              </a:cxn>
              <a:cxn ang="0">
                <a:pos x="12" y="28"/>
              </a:cxn>
              <a:cxn ang="0">
                <a:pos x="19" y="36"/>
              </a:cxn>
              <a:cxn ang="0">
                <a:pos x="17" y="36"/>
              </a:cxn>
              <a:cxn ang="0">
                <a:pos x="15" y="36"/>
              </a:cxn>
              <a:cxn ang="0">
                <a:pos x="23" y="42"/>
              </a:cxn>
              <a:cxn ang="0">
                <a:pos x="13" y="46"/>
              </a:cxn>
              <a:cxn ang="0">
                <a:pos x="11" y="46"/>
              </a:cxn>
              <a:cxn ang="0">
                <a:pos x="24" y="49"/>
              </a:cxn>
              <a:cxn ang="0">
                <a:pos x="48" y="25"/>
              </a:cxn>
              <a:cxn ang="0">
                <a:pos x="48" y="24"/>
              </a:cxn>
              <a:cxn ang="0">
                <a:pos x="52" y="20"/>
              </a:cxn>
              <a:cxn ang="0">
                <a:pos x="47" y="21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47" y="21"/>
                </a:moveTo>
                <a:cubicBezTo>
                  <a:pt x="49" y="20"/>
                  <a:pt x="50" y="18"/>
                  <a:pt x="51" y="16"/>
                </a:cubicBezTo>
                <a:cubicBezTo>
                  <a:pt x="49" y="17"/>
                  <a:pt x="47" y="18"/>
                  <a:pt x="45" y="19"/>
                </a:cubicBezTo>
                <a:cubicBezTo>
                  <a:pt x="44" y="17"/>
                  <a:pt x="42" y="16"/>
                  <a:pt x="39" y="16"/>
                </a:cubicBezTo>
                <a:cubicBezTo>
                  <a:pt x="35" y="16"/>
                  <a:pt x="31" y="20"/>
                  <a:pt x="31" y="24"/>
                </a:cubicBezTo>
                <a:cubicBezTo>
                  <a:pt x="31" y="25"/>
                  <a:pt x="31" y="26"/>
                  <a:pt x="31" y="26"/>
                </a:cubicBezTo>
                <a:cubicBezTo>
                  <a:pt x="24" y="26"/>
                  <a:pt x="18" y="23"/>
                  <a:pt x="14" y="17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5"/>
                  <a:pt x="14" y="27"/>
                  <a:pt x="16" y="29"/>
                </a:cubicBezTo>
                <a:cubicBezTo>
                  <a:pt x="15" y="29"/>
                  <a:pt x="13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2"/>
                  <a:pt x="15" y="35"/>
                  <a:pt x="19" y="36"/>
                </a:cubicBezTo>
                <a:cubicBezTo>
                  <a:pt x="18" y="36"/>
                  <a:pt x="18" y="36"/>
                  <a:pt x="17" y="36"/>
                </a:cubicBezTo>
                <a:cubicBezTo>
                  <a:pt x="16" y="36"/>
                  <a:pt x="16" y="36"/>
                  <a:pt x="15" y="36"/>
                </a:cubicBezTo>
                <a:cubicBezTo>
                  <a:pt x="16" y="39"/>
                  <a:pt x="20" y="42"/>
                  <a:pt x="23" y="42"/>
                </a:cubicBezTo>
                <a:cubicBezTo>
                  <a:pt x="20" y="44"/>
                  <a:pt x="17" y="46"/>
                  <a:pt x="13" y="46"/>
                </a:cubicBezTo>
                <a:cubicBezTo>
                  <a:pt x="12" y="46"/>
                  <a:pt x="11" y="46"/>
                  <a:pt x="11" y="46"/>
                </a:cubicBezTo>
                <a:cubicBezTo>
                  <a:pt x="14" y="48"/>
                  <a:pt x="19" y="49"/>
                  <a:pt x="24" y="49"/>
                </a:cubicBezTo>
                <a:cubicBezTo>
                  <a:pt x="39" y="49"/>
                  <a:pt x="48" y="36"/>
                  <a:pt x="48" y="25"/>
                </a:cubicBezTo>
                <a:cubicBezTo>
                  <a:pt x="48" y="25"/>
                  <a:pt x="48" y="25"/>
                  <a:pt x="48" y="24"/>
                </a:cubicBezTo>
                <a:cubicBezTo>
                  <a:pt x="49" y="23"/>
                  <a:pt x="51" y="22"/>
                  <a:pt x="52" y="20"/>
                </a:cubicBezTo>
                <a:cubicBezTo>
                  <a:pt x="50" y="20"/>
                  <a:pt x="49" y="21"/>
                  <a:pt x="4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 sz="2400">
              <a:latin typeface="微软雅黑" panose="020B050302020402020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8291864" y="5076001"/>
            <a:ext cx="859323" cy="859323"/>
          </a:xfrm>
          <a:prstGeom prst="ellipse">
            <a:avLst/>
          </a:prstGeom>
          <a:solidFill>
            <a:srgbClr val="608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en-US" sz="2400" b="0" i="0">
              <a:latin typeface="微软雅黑" panose="020B0503020204020204" charset="-122"/>
            </a:endParaRPr>
          </a:p>
        </p:txBody>
      </p:sp>
      <p:sp>
        <p:nvSpPr>
          <p:cNvPr id="12" name="Freeform 104"/>
          <p:cNvSpPr>
            <a:spLocks noChangeAspect="1" noEditPoints="1"/>
          </p:cNvSpPr>
          <p:nvPr/>
        </p:nvSpPr>
        <p:spPr>
          <a:xfrm>
            <a:off x="8515400" y="5299537"/>
            <a:ext cx="412252" cy="412252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34" y="8"/>
              </a:cxn>
              <a:cxn ang="0">
                <a:pos x="24" y="8"/>
              </a:cxn>
              <a:cxn ang="0">
                <a:pos x="12" y="18"/>
              </a:cxn>
              <a:cxn ang="0">
                <a:pos x="20" y="26"/>
              </a:cxn>
              <a:cxn ang="0">
                <a:pos x="22" y="25"/>
              </a:cxn>
              <a:cxn ang="0">
                <a:pos x="21" y="27"/>
              </a:cxn>
              <a:cxn ang="0">
                <a:pos x="23" y="31"/>
              </a:cxn>
              <a:cxn ang="0">
                <a:pos x="13" y="33"/>
              </a:cxn>
              <a:cxn ang="0">
                <a:pos x="10" y="39"/>
              </a:cxn>
              <a:cxn ang="0">
                <a:pos x="20" y="46"/>
              </a:cxn>
              <a:cxn ang="0">
                <a:pos x="33" y="37"/>
              </a:cxn>
              <a:cxn ang="0">
                <a:pos x="26" y="26"/>
              </a:cxn>
              <a:cxn ang="0">
                <a:pos x="31" y="17"/>
              </a:cxn>
              <a:cxn ang="0">
                <a:pos x="28" y="10"/>
              </a:cxn>
              <a:cxn ang="0">
                <a:pos x="31" y="10"/>
              </a:cxn>
              <a:cxn ang="0">
                <a:pos x="34" y="8"/>
              </a:cxn>
              <a:cxn ang="0">
                <a:pos x="22" y="44"/>
              </a:cxn>
              <a:cxn ang="0">
                <a:pos x="14" y="38"/>
              </a:cxn>
              <a:cxn ang="0">
                <a:pos x="23" y="32"/>
              </a:cxn>
              <a:cxn ang="0">
                <a:pos x="24" y="32"/>
              </a:cxn>
              <a:cxn ang="0">
                <a:pos x="29" y="39"/>
              </a:cxn>
              <a:cxn ang="0">
                <a:pos x="22" y="44"/>
              </a:cxn>
              <a:cxn ang="0">
                <a:pos x="22" y="24"/>
              </a:cxn>
              <a:cxn ang="0">
                <a:pos x="16" y="15"/>
              </a:cxn>
              <a:cxn ang="0">
                <a:pos x="21" y="10"/>
              </a:cxn>
              <a:cxn ang="0">
                <a:pos x="27" y="19"/>
              </a:cxn>
              <a:cxn ang="0">
                <a:pos x="22" y="24"/>
              </a:cxn>
              <a:cxn ang="0">
                <a:pos x="45" y="26"/>
              </a:cxn>
              <a:cxn ang="0">
                <a:pos x="45" y="24"/>
              </a:cxn>
              <a:cxn ang="0">
                <a:pos x="41" y="24"/>
              </a:cxn>
              <a:cxn ang="0">
                <a:pos x="41" y="19"/>
              </a:cxn>
              <a:cxn ang="0">
                <a:pos x="39" y="19"/>
              </a:cxn>
              <a:cxn ang="0">
                <a:pos x="39" y="24"/>
              </a:cxn>
              <a:cxn ang="0">
                <a:pos x="34" y="24"/>
              </a:cxn>
              <a:cxn ang="0">
                <a:pos x="34" y="26"/>
              </a:cxn>
              <a:cxn ang="0">
                <a:pos x="39" y="26"/>
              </a:cxn>
              <a:cxn ang="0">
                <a:pos x="39" y="32"/>
              </a:cxn>
              <a:cxn ang="0">
                <a:pos x="41" y="32"/>
              </a:cxn>
              <a:cxn ang="0">
                <a:pos x="41" y="26"/>
              </a:cxn>
              <a:cxn ang="0">
                <a:pos x="45" y="26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34" y="8"/>
                </a:moveTo>
                <a:cubicBezTo>
                  <a:pt x="24" y="8"/>
                  <a:pt x="24" y="8"/>
                  <a:pt x="24" y="8"/>
                </a:cubicBezTo>
                <a:cubicBezTo>
                  <a:pt x="18" y="8"/>
                  <a:pt x="12" y="11"/>
                  <a:pt x="12" y="18"/>
                </a:cubicBezTo>
                <a:cubicBezTo>
                  <a:pt x="12" y="22"/>
                  <a:pt x="16" y="26"/>
                  <a:pt x="20" y="26"/>
                </a:cubicBezTo>
                <a:cubicBezTo>
                  <a:pt x="21" y="26"/>
                  <a:pt x="21" y="26"/>
                  <a:pt x="22" y="25"/>
                </a:cubicBezTo>
                <a:cubicBezTo>
                  <a:pt x="21" y="26"/>
                  <a:pt x="21" y="27"/>
                  <a:pt x="21" y="27"/>
                </a:cubicBezTo>
                <a:cubicBezTo>
                  <a:pt x="21" y="29"/>
                  <a:pt x="22" y="30"/>
                  <a:pt x="23" y="31"/>
                </a:cubicBezTo>
                <a:cubicBezTo>
                  <a:pt x="19" y="31"/>
                  <a:pt x="16" y="31"/>
                  <a:pt x="13" y="33"/>
                </a:cubicBezTo>
                <a:cubicBezTo>
                  <a:pt x="11" y="34"/>
                  <a:pt x="10" y="36"/>
                  <a:pt x="10" y="39"/>
                </a:cubicBezTo>
                <a:cubicBezTo>
                  <a:pt x="10" y="44"/>
                  <a:pt x="16" y="46"/>
                  <a:pt x="20" y="46"/>
                </a:cubicBezTo>
                <a:cubicBezTo>
                  <a:pt x="25" y="46"/>
                  <a:pt x="33" y="43"/>
                  <a:pt x="33" y="37"/>
                </a:cubicBezTo>
                <a:cubicBezTo>
                  <a:pt x="33" y="30"/>
                  <a:pt x="26" y="29"/>
                  <a:pt x="26" y="26"/>
                </a:cubicBezTo>
                <a:cubicBezTo>
                  <a:pt x="26" y="23"/>
                  <a:pt x="31" y="23"/>
                  <a:pt x="31" y="17"/>
                </a:cubicBezTo>
                <a:cubicBezTo>
                  <a:pt x="31" y="14"/>
                  <a:pt x="30" y="12"/>
                  <a:pt x="28" y="10"/>
                </a:cubicBezTo>
                <a:cubicBezTo>
                  <a:pt x="31" y="10"/>
                  <a:pt x="31" y="10"/>
                  <a:pt x="31" y="10"/>
                </a:cubicBezTo>
                <a:lnTo>
                  <a:pt x="34" y="8"/>
                </a:lnTo>
                <a:close/>
                <a:moveTo>
                  <a:pt x="22" y="44"/>
                </a:moveTo>
                <a:cubicBezTo>
                  <a:pt x="19" y="44"/>
                  <a:pt x="14" y="42"/>
                  <a:pt x="14" y="38"/>
                </a:cubicBezTo>
                <a:cubicBezTo>
                  <a:pt x="14" y="33"/>
                  <a:pt x="19" y="32"/>
                  <a:pt x="23" y="32"/>
                </a:cubicBezTo>
                <a:cubicBezTo>
                  <a:pt x="23" y="32"/>
                  <a:pt x="24" y="32"/>
                  <a:pt x="24" y="32"/>
                </a:cubicBezTo>
                <a:cubicBezTo>
                  <a:pt x="26" y="34"/>
                  <a:pt x="29" y="36"/>
                  <a:pt x="29" y="39"/>
                </a:cubicBezTo>
                <a:cubicBezTo>
                  <a:pt x="29" y="43"/>
                  <a:pt x="26" y="44"/>
                  <a:pt x="22" y="44"/>
                </a:cubicBezTo>
                <a:close/>
                <a:moveTo>
                  <a:pt x="22" y="24"/>
                </a:moveTo>
                <a:cubicBezTo>
                  <a:pt x="18" y="24"/>
                  <a:pt x="16" y="19"/>
                  <a:pt x="16" y="15"/>
                </a:cubicBezTo>
                <a:cubicBezTo>
                  <a:pt x="16" y="13"/>
                  <a:pt x="18" y="10"/>
                  <a:pt x="21" y="10"/>
                </a:cubicBezTo>
                <a:cubicBezTo>
                  <a:pt x="25" y="10"/>
                  <a:pt x="27" y="16"/>
                  <a:pt x="27" y="19"/>
                </a:cubicBezTo>
                <a:cubicBezTo>
                  <a:pt x="27" y="22"/>
                  <a:pt x="25" y="24"/>
                  <a:pt x="22" y="24"/>
                </a:cubicBezTo>
                <a:close/>
                <a:moveTo>
                  <a:pt x="45" y="26"/>
                </a:moveTo>
                <a:cubicBezTo>
                  <a:pt x="45" y="24"/>
                  <a:pt x="45" y="24"/>
                  <a:pt x="45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19"/>
                  <a:pt x="41" y="19"/>
                  <a:pt x="41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24"/>
                  <a:pt x="39" y="24"/>
                  <a:pt x="39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6"/>
                  <a:pt x="34" y="26"/>
                  <a:pt x="34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32"/>
                  <a:pt x="39" y="32"/>
                  <a:pt x="39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26"/>
                  <a:pt x="41" y="26"/>
                  <a:pt x="41" y="26"/>
                </a:cubicBezTo>
                <a:lnTo>
                  <a:pt x="45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 sz="2400">
              <a:latin typeface="微软雅黑" panose="020B0503020204020204" charset="-122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9395525" y="5076002"/>
            <a:ext cx="859323" cy="859323"/>
          </a:xfrm>
          <a:prstGeom prst="ellipse">
            <a:avLst/>
          </a:prstGeom>
          <a:solidFill>
            <a:srgbClr val="E87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en-US" sz="2400" b="0" i="0">
              <a:latin typeface="微软雅黑" panose="020B0503020204020204" charset="-122"/>
            </a:endParaRPr>
          </a:p>
        </p:txBody>
      </p:sp>
      <p:sp>
        <p:nvSpPr>
          <p:cNvPr id="11" name="Freeform 141"/>
          <p:cNvSpPr>
            <a:spLocks noEditPoints="1"/>
          </p:cNvSpPr>
          <p:nvPr/>
        </p:nvSpPr>
        <p:spPr>
          <a:xfrm>
            <a:off x="9619061" y="5299538"/>
            <a:ext cx="412252" cy="412252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 sz="2400">
              <a:latin typeface="微软雅黑" panose="020B0503020204020204" charset="-122"/>
            </a:endParaRPr>
          </a:p>
        </p:txBody>
      </p:sp>
      <p:sp>
        <p:nvSpPr>
          <p:cNvPr id="16" name="TextBox 51"/>
          <p:cNvSpPr txBox="1"/>
          <p:nvPr/>
        </p:nvSpPr>
        <p:spPr>
          <a:xfrm>
            <a:off x="6065649" y="2441738"/>
            <a:ext cx="4291461" cy="129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感官系统包括视觉、听觉、味觉、嗅觉和触觉等，它们使我们能够感知外界的各种信息。这些感官器官将信息传递给大脑，让我们了解周围的世界</a:t>
            </a:r>
            <a:endParaRPr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6096000" y="1784437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rPr>
              <a:t>2. 感官系统</a:t>
            </a:r>
            <a:endParaRPr lang="zh-CN" altLang="en-US" sz="2000" b="1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内分泌与免疫的奥秘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1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2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第四章：神经与感官的奥秘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3995" y="2348880"/>
            <a:ext cx="4595641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 fontAlgn="auto">
              <a:lnSpc>
                <a:spcPct val="100000"/>
              </a:lnSpc>
            </a:pPr>
            <a:r>
              <a:rPr lang="zh-CN" altLang="en-US" sz="2400" b="1" kern="10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1. 内分泌系统</a:t>
            </a:r>
            <a:endParaRPr lang="zh-CN" altLang="en-US" sz="2400" b="1" kern="10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83994" y="3016265"/>
            <a:ext cx="4616617" cy="14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fontAlgn="auto">
              <a:lnSpc>
                <a:spcPts val="3600"/>
              </a:lnSpc>
              <a:spcBef>
                <a:spcPct val="0"/>
              </a:spcBef>
              <a:buSzPct val="60000"/>
              <a:buFont typeface="Wingdings" panose="05000000000000000000"/>
              <a:buChar char="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内分泌系统通过分泌激素来调节身体的各种功能，如生长、发育、代谢等。它对我们的身体健康起着至关重要的作用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680" y="2113280"/>
            <a:ext cx="3798570" cy="2919730"/>
            <a:chOff x="10568" y="3328"/>
            <a:chExt cx="5982" cy="4598"/>
          </a:xfrm>
        </p:grpSpPr>
        <p:sp>
          <p:nvSpPr>
            <p:cNvPr id="17" name="椭圆 16"/>
            <p:cNvSpPr/>
            <p:nvPr/>
          </p:nvSpPr>
          <p:spPr>
            <a:xfrm>
              <a:off x="10568" y="3328"/>
              <a:ext cx="4598" cy="4598"/>
            </a:xfrm>
            <a:prstGeom prst="ellipse">
              <a:avLst/>
            </a:prstGeom>
            <a:solidFill>
              <a:srgbClr val="E758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1952" y="3328"/>
              <a:ext cx="4598" cy="4598"/>
            </a:xfrm>
            <a:prstGeom prst="ellipse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 prLst="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dvAuto="0"/>
      <p:bldP spid="18" grpId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8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9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第五章：内分泌与免疫的奥秘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99209" y="4652326"/>
            <a:ext cx="1965960" cy="655320"/>
          </a:xfrm>
          <a:prstGeom prst="rect">
            <a:avLst/>
          </a:prstGeom>
          <a:noFill/>
          <a:ln>
            <a:solidFill>
              <a:srgbClr val="727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zh-CN" altLang="en-US" b="0" i="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762699" y="4854492"/>
            <a:ext cx="1038981" cy="250989"/>
            <a:chOff x="823227" y="6031182"/>
            <a:chExt cx="1098824" cy="265446"/>
          </a:xfrm>
          <a:solidFill>
            <a:schemeClr val="accent1"/>
          </a:solidFill>
        </p:grpSpPr>
        <p:sp>
          <p:nvSpPr>
            <p:cNvPr id="6" name="椭圆 5"/>
            <p:cNvSpPr/>
            <p:nvPr/>
          </p:nvSpPr>
          <p:spPr>
            <a:xfrm>
              <a:off x="823227" y="6031182"/>
              <a:ext cx="265446" cy="2654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239916" y="6031182"/>
              <a:ext cx="265446" cy="2654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56605" y="6031182"/>
              <a:ext cx="265446" cy="2654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11737" y="2579728"/>
            <a:ext cx="2788487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2. 免疫系统</a:t>
            </a:r>
            <a:endParaRPr lang="zh-CN" altLang="en-US" sz="24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11737" y="3129579"/>
            <a:ext cx="3185118" cy="105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400">
                <a:cs typeface="+mn-ea"/>
                <a:sym typeface="+mn-lt"/>
              </a:rPr>
              <a:t>免疫系统负责保护我们免受病原体的侵害。它通过识别和攻击入侵的细菌、病毒等病原体，维护我们的健康</a:t>
            </a:r>
            <a:endParaRPr lang="zh-CN" altLang="en-US" sz="1400"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6553200" y="2507555"/>
            <a:ext cx="0" cy="2722065"/>
          </a:xfrm>
          <a:prstGeom prst="line">
            <a:avLst/>
          </a:prstGeom>
          <a:ln>
            <a:solidFill>
              <a:srgbClr val="7276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sļíďè"/>
          <p:cNvSpPr/>
          <p:nvPr/>
        </p:nvSpPr>
        <p:spPr>
          <a:xfrm>
            <a:off x="1642769" y="2138686"/>
            <a:ext cx="3617311" cy="3617311"/>
          </a:xfrm>
          <a:prstGeom prst="ellips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13" name="î$ļîḓe"/>
          <p:cNvSpPr/>
          <p:nvPr/>
        </p:nvSpPr>
        <p:spPr>
          <a:xfrm>
            <a:off x="3353158" y="3926933"/>
            <a:ext cx="2454034" cy="2454034"/>
          </a:xfrm>
          <a:prstGeom prst="ellips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14" name="iŝľïďe"/>
          <p:cNvSpPr/>
          <p:nvPr/>
        </p:nvSpPr>
        <p:spPr>
          <a:xfrm>
            <a:off x="1217828" y="1754420"/>
            <a:ext cx="1816623" cy="1816623"/>
          </a:xfrm>
          <a:prstGeom prst="ellips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15" name="ïś1îḋé"/>
          <p:cNvSpPr/>
          <p:nvPr/>
        </p:nvSpPr>
        <p:spPr>
          <a:xfrm>
            <a:off x="1543165" y="2144819"/>
            <a:ext cx="961430" cy="961429"/>
          </a:xfrm>
          <a:prstGeom prst="ellipse">
            <a:avLst/>
          </a:prstGeom>
          <a:solidFill>
            <a:srgbClr val="7276B6"/>
          </a:solid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5000" sy="105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6" name="ïsľïḋè"/>
          <p:cNvSpPr/>
          <p:nvPr/>
        </p:nvSpPr>
        <p:spPr>
          <a:xfrm>
            <a:off x="4044057" y="2197038"/>
            <a:ext cx="1221706" cy="1221706"/>
          </a:xfrm>
          <a:prstGeom prst="ellipse">
            <a:avLst/>
          </a:prstGeom>
          <a:solidFill>
            <a:srgbClr val="7276B6"/>
          </a:solid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5000" sy="105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7" name="îSlïḓé"/>
          <p:cNvSpPr/>
          <p:nvPr/>
        </p:nvSpPr>
        <p:spPr>
          <a:xfrm>
            <a:off x="3716124" y="4296294"/>
            <a:ext cx="1721012" cy="1721012"/>
          </a:xfrm>
          <a:prstGeom prst="ellipse">
            <a:avLst/>
          </a:prstGeom>
          <a:solidFill>
            <a:srgbClr val="7276B6"/>
          </a:solid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5000" sy="105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íṩḻiďê"/>
          <p:cNvSpPr/>
          <p:nvPr/>
        </p:nvSpPr>
        <p:spPr>
          <a:xfrm>
            <a:off x="1253711" y="4026485"/>
            <a:ext cx="1561658" cy="1561659"/>
          </a:xfrm>
          <a:prstGeom prst="ellipse">
            <a:avLst/>
          </a:prstGeom>
          <a:solidFill>
            <a:srgbClr val="7276B6"/>
          </a:solid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5000" sy="105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iṥļíďe"/>
          <p:cNvSpPr/>
          <p:nvPr/>
        </p:nvSpPr>
        <p:spPr>
          <a:xfrm>
            <a:off x="2856422" y="2153250"/>
            <a:ext cx="108977" cy="108977"/>
          </a:xfrm>
          <a:prstGeom prst="ellipse">
            <a:avLst/>
          </a:prstGeom>
          <a:solidFill>
            <a:srgbClr val="7276B6"/>
          </a:solidFill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20" name="ïṡľïḍè"/>
          <p:cNvSpPr/>
          <p:nvPr/>
        </p:nvSpPr>
        <p:spPr>
          <a:xfrm>
            <a:off x="3446027" y="5701508"/>
            <a:ext cx="108977" cy="108977"/>
          </a:xfrm>
          <a:prstGeom prst="ellipse">
            <a:avLst/>
          </a:prstGeom>
          <a:solidFill>
            <a:srgbClr val="7276B6"/>
          </a:solidFill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21" name="ïṡḻïḑê"/>
          <p:cNvSpPr/>
          <p:nvPr/>
        </p:nvSpPr>
        <p:spPr>
          <a:xfrm>
            <a:off x="5205590" y="4075660"/>
            <a:ext cx="108977" cy="108977"/>
          </a:xfrm>
          <a:prstGeom prst="ellipse">
            <a:avLst/>
          </a:prstGeom>
          <a:solidFill>
            <a:srgbClr val="7276B6"/>
          </a:solidFill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22" name="ïṧḻiďê"/>
          <p:cNvSpPr/>
          <p:nvPr/>
        </p:nvSpPr>
        <p:spPr>
          <a:xfrm>
            <a:off x="2172645" y="2790661"/>
            <a:ext cx="2257500" cy="2257500"/>
          </a:xfrm>
          <a:prstGeom prst="ellipse">
            <a:avLst/>
          </a:prstGeom>
          <a:blipFill dpi="0" rotWithShape="1">
            <a:blip r:embed="rId2"/>
            <a:stretch>
              <a:fillRect l="-19000" r="-37000"/>
            </a:stretch>
          </a:blip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5000" sy="105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b="0" i="0">
              <a:cs typeface="+mn-ea"/>
              <a:sym typeface="+mn-lt"/>
            </a:endParaRPr>
          </a:p>
        </p:txBody>
      </p:sp>
      <p:sp>
        <p:nvSpPr>
          <p:cNvPr id="23" name="ï$ḻïḓè"/>
          <p:cNvSpPr/>
          <p:nvPr/>
        </p:nvSpPr>
        <p:spPr>
          <a:xfrm>
            <a:off x="1886017" y="2441458"/>
            <a:ext cx="275726" cy="371913"/>
          </a:xfrm>
          <a:custGeom>
            <a:avLst/>
            <a:gdLst>
              <a:gd name="connsiteX0" fmla="*/ 363366 w 449447"/>
              <a:gd name="connsiteY0" fmla="*/ 179144 h 606236"/>
              <a:gd name="connsiteX1" fmla="*/ 377720 w 449447"/>
              <a:gd name="connsiteY1" fmla="*/ 197780 h 606236"/>
              <a:gd name="connsiteX2" fmla="*/ 376285 w 449447"/>
              <a:gd name="connsiteY2" fmla="*/ 202081 h 606236"/>
              <a:gd name="connsiteX3" fmla="*/ 215517 w 449447"/>
              <a:gd name="connsiteY3" fmla="*/ 424280 h 606236"/>
              <a:gd name="connsiteX4" fmla="*/ 212646 w 449447"/>
              <a:gd name="connsiteY4" fmla="*/ 427147 h 606236"/>
              <a:gd name="connsiteX5" fmla="*/ 211211 w 449447"/>
              <a:gd name="connsiteY5" fmla="*/ 427147 h 606236"/>
              <a:gd name="connsiteX6" fmla="*/ 208340 w 449447"/>
              <a:gd name="connsiteY6" fmla="*/ 425714 h 606236"/>
              <a:gd name="connsiteX7" fmla="*/ 90635 w 449447"/>
              <a:gd name="connsiteY7" fmla="*/ 306729 h 606236"/>
              <a:gd name="connsiteX8" fmla="*/ 126521 w 449447"/>
              <a:gd name="connsiteY8" fmla="*/ 276625 h 606236"/>
              <a:gd name="connsiteX9" fmla="*/ 191115 w 449447"/>
              <a:gd name="connsiteY9" fmla="*/ 326799 h 606236"/>
              <a:gd name="connsiteX10" fmla="*/ 363366 w 449447"/>
              <a:gd name="connsiteY10" fmla="*/ 179144 h 606236"/>
              <a:gd name="connsiteX11" fmla="*/ 224006 w 449447"/>
              <a:gd name="connsiteY11" fmla="*/ 65927 h 606236"/>
              <a:gd name="connsiteX12" fmla="*/ 218262 w 449447"/>
              <a:gd name="connsiteY12" fmla="*/ 70226 h 606236"/>
              <a:gd name="connsiteX13" fmla="*/ 56001 w 449447"/>
              <a:gd name="connsiteY13" fmla="*/ 123254 h 606236"/>
              <a:gd name="connsiteX14" fmla="*/ 48822 w 449447"/>
              <a:gd name="connsiteY14" fmla="*/ 130420 h 606236"/>
              <a:gd name="connsiteX15" fmla="*/ 48822 w 449447"/>
              <a:gd name="connsiteY15" fmla="*/ 365462 h 606236"/>
              <a:gd name="connsiteX16" fmla="*/ 221134 w 449447"/>
              <a:gd name="connsiteY16" fmla="*/ 538877 h 606236"/>
              <a:gd name="connsiteX17" fmla="*/ 224006 w 449447"/>
              <a:gd name="connsiteY17" fmla="*/ 540310 h 606236"/>
              <a:gd name="connsiteX18" fmla="*/ 226877 w 449447"/>
              <a:gd name="connsiteY18" fmla="*/ 538877 h 606236"/>
              <a:gd name="connsiteX19" fmla="*/ 400625 w 449447"/>
              <a:gd name="connsiteY19" fmla="*/ 365462 h 606236"/>
              <a:gd name="connsiteX20" fmla="*/ 400625 w 449447"/>
              <a:gd name="connsiteY20" fmla="*/ 130420 h 606236"/>
              <a:gd name="connsiteX21" fmla="*/ 393446 w 449447"/>
              <a:gd name="connsiteY21" fmla="*/ 123254 h 606236"/>
              <a:gd name="connsiteX22" fmla="*/ 231185 w 449447"/>
              <a:gd name="connsiteY22" fmla="*/ 70226 h 606236"/>
              <a:gd name="connsiteX23" fmla="*/ 224006 w 449447"/>
              <a:gd name="connsiteY23" fmla="*/ 65927 h 606236"/>
              <a:gd name="connsiteX24" fmla="*/ 224006 w 449447"/>
              <a:gd name="connsiteY24" fmla="*/ 0 h 606236"/>
              <a:gd name="connsiteX25" fmla="*/ 232621 w 449447"/>
              <a:gd name="connsiteY25" fmla="*/ 5733 h 606236"/>
              <a:gd name="connsiteX26" fmla="*/ 440831 w 449447"/>
              <a:gd name="connsiteY26" fmla="*/ 73093 h 606236"/>
              <a:gd name="connsiteX27" fmla="*/ 449447 w 449447"/>
              <a:gd name="connsiteY27" fmla="*/ 81692 h 606236"/>
              <a:gd name="connsiteX28" fmla="*/ 449447 w 449447"/>
              <a:gd name="connsiteY28" fmla="*/ 384093 h 606236"/>
              <a:gd name="connsiteX29" fmla="*/ 228313 w 449447"/>
              <a:gd name="connsiteY29" fmla="*/ 604803 h 606236"/>
              <a:gd name="connsiteX30" fmla="*/ 224006 w 449447"/>
              <a:gd name="connsiteY30" fmla="*/ 606236 h 606236"/>
              <a:gd name="connsiteX31" fmla="*/ 221134 w 449447"/>
              <a:gd name="connsiteY31" fmla="*/ 604803 h 606236"/>
              <a:gd name="connsiteX32" fmla="*/ 0 w 449447"/>
              <a:gd name="connsiteY32" fmla="*/ 384093 h 606236"/>
              <a:gd name="connsiteX33" fmla="*/ 0 w 449447"/>
              <a:gd name="connsiteY33" fmla="*/ 81692 h 606236"/>
              <a:gd name="connsiteX34" fmla="*/ 8616 w 449447"/>
              <a:gd name="connsiteY34" fmla="*/ 73093 h 606236"/>
              <a:gd name="connsiteX35" fmla="*/ 216826 w 449447"/>
              <a:gd name="connsiteY35" fmla="*/ 5733 h 606236"/>
              <a:gd name="connsiteX36" fmla="*/ 224006 w 449447"/>
              <a:gd name="connsiteY36" fmla="*/ 0 h 60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9447" h="606236">
                <a:moveTo>
                  <a:pt x="363366" y="179144"/>
                </a:moveTo>
                <a:cubicBezTo>
                  <a:pt x="364801" y="177710"/>
                  <a:pt x="377720" y="197780"/>
                  <a:pt x="377720" y="197780"/>
                </a:cubicBezTo>
                <a:cubicBezTo>
                  <a:pt x="377720" y="199213"/>
                  <a:pt x="377720" y="200647"/>
                  <a:pt x="376285" y="202081"/>
                </a:cubicBezTo>
                <a:cubicBezTo>
                  <a:pt x="297336" y="275191"/>
                  <a:pt x="234178" y="376973"/>
                  <a:pt x="215517" y="424280"/>
                </a:cubicBezTo>
                <a:cubicBezTo>
                  <a:pt x="215517" y="425714"/>
                  <a:pt x="214082" y="427147"/>
                  <a:pt x="212646" y="427147"/>
                </a:cubicBezTo>
                <a:cubicBezTo>
                  <a:pt x="211211" y="427147"/>
                  <a:pt x="211211" y="427147"/>
                  <a:pt x="211211" y="427147"/>
                </a:cubicBezTo>
                <a:cubicBezTo>
                  <a:pt x="209776" y="427147"/>
                  <a:pt x="208340" y="427147"/>
                  <a:pt x="208340" y="425714"/>
                </a:cubicBezTo>
                <a:lnTo>
                  <a:pt x="90635" y="306729"/>
                </a:lnTo>
                <a:cubicBezTo>
                  <a:pt x="89200" y="306729"/>
                  <a:pt x="125086" y="275191"/>
                  <a:pt x="126521" y="276625"/>
                </a:cubicBezTo>
                <a:lnTo>
                  <a:pt x="191115" y="326799"/>
                </a:lnTo>
                <a:cubicBezTo>
                  <a:pt x="216953" y="296695"/>
                  <a:pt x="278676" y="230751"/>
                  <a:pt x="363366" y="179144"/>
                </a:cubicBezTo>
                <a:close/>
                <a:moveTo>
                  <a:pt x="224006" y="65927"/>
                </a:moveTo>
                <a:cubicBezTo>
                  <a:pt x="221134" y="65927"/>
                  <a:pt x="219698" y="67360"/>
                  <a:pt x="218262" y="70226"/>
                </a:cubicBezTo>
                <a:cubicBezTo>
                  <a:pt x="218262" y="70226"/>
                  <a:pt x="193851" y="123254"/>
                  <a:pt x="56001" y="123254"/>
                </a:cubicBezTo>
                <a:cubicBezTo>
                  <a:pt x="51694" y="123254"/>
                  <a:pt x="48822" y="126120"/>
                  <a:pt x="48822" y="130420"/>
                </a:cubicBezTo>
                <a:lnTo>
                  <a:pt x="48822" y="365462"/>
                </a:lnTo>
                <a:cubicBezTo>
                  <a:pt x="48822" y="462918"/>
                  <a:pt x="213954" y="536010"/>
                  <a:pt x="221134" y="538877"/>
                </a:cubicBezTo>
                <a:cubicBezTo>
                  <a:pt x="222570" y="540310"/>
                  <a:pt x="224006" y="540310"/>
                  <a:pt x="224006" y="540310"/>
                </a:cubicBezTo>
                <a:cubicBezTo>
                  <a:pt x="225441" y="540310"/>
                  <a:pt x="226877" y="540310"/>
                  <a:pt x="226877" y="538877"/>
                </a:cubicBezTo>
                <a:cubicBezTo>
                  <a:pt x="234057" y="536010"/>
                  <a:pt x="400625" y="462918"/>
                  <a:pt x="400625" y="365462"/>
                </a:cubicBezTo>
                <a:lnTo>
                  <a:pt x="400625" y="130420"/>
                </a:lnTo>
                <a:cubicBezTo>
                  <a:pt x="400625" y="126120"/>
                  <a:pt x="397753" y="123254"/>
                  <a:pt x="393446" y="123254"/>
                </a:cubicBezTo>
                <a:cubicBezTo>
                  <a:pt x="254160" y="123254"/>
                  <a:pt x="231185" y="70226"/>
                  <a:pt x="231185" y="70226"/>
                </a:cubicBezTo>
                <a:cubicBezTo>
                  <a:pt x="229749" y="67360"/>
                  <a:pt x="226877" y="65927"/>
                  <a:pt x="224006" y="65927"/>
                </a:cubicBezTo>
                <a:close/>
                <a:moveTo>
                  <a:pt x="224006" y="0"/>
                </a:moveTo>
                <a:cubicBezTo>
                  <a:pt x="228313" y="0"/>
                  <a:pt x="231185" y="2867"/>
                  <a:pt x="232621" y="5733"/>
                </a:cubicBezTo>
                <a:cubicBezTo>
                  <a:pt x="232621" y="5733"/>
                  <a:pt x="262776" y="73093"/>
                  <a:pt x="440831" y="73093"/>
                </a:cubicBezTo>
                <a:cubicBezTo>
                  <a:pt x="445139" y="73093"/>
                  <a:pt x="449447" y="77392"/>
                  <a:pt x="449447" y="81692"/>
                </a:cubicBezTo>
                <a:lnTo>
                  <a:pt x="449447" y="384093"/>
                </a:lnTo>
                <a:cubicBezTo>
                  <a:pt x="449447" y="507347"/>
                  <a:pt x="236929" y="600503"/>
                  <a:pt x="228313" y="604803"/>
                </a:cubicBezTo>
                <a:cubicBezTo>
                  <a:pt x="226877" y="604803"/>
                  <a:pt x="225441" y="606236"/>
                  <a:pt x="224006" y="606236"/>
                </a:cubicBezTo>
                <a:cubicBezTo>
                  <a:pt x="222570" y="606236"/>
                  <a:pt x="222570" y="604803"/>
                  <a:pt x="221134" y="604803"/>
                </a:cubicBezTo>
                <a:cubicBezTo>
                  <a:pt x="212518" y="600503"/>
                  <a:pt x="0" y="507347"/>
                  <a:pt x="0" y="384093"/>
                </a:cubicBezTo>
                <a:lnTo>
                  <a:pt x="0" y="81692"/>
                </a:lnTo>
                <a:cubicBezTo>
                  <a:pt x="0" y="77392"/>
                  <a:pt x="2872" y="73093"/>
                  <a:pt x="8616" y="73093"/>
                </a:cubicBezTo>
                <a:cubicBezTo>
                  <a:pt x="185235" y="73093"/>
                  <a:pt x="215390" y="5733"/>
                  <a:pt x="216826" y="5733"/>
                </a:cubicBezTo>
                <a:cubicBezTo>
                  <a:pt x="218262" y="2867"/>
                  <a:pt x="221134" y="0"/>
                  <a:pt x="224006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lnSpcReduction="10000"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 defTabSz="914400"/>
            <a:endParaRPr lang="zh-CN" altLang="en-US" sz="2000" b="1" i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íṧľiḍé"/>
          <p:cNvSpPr/>
          <p:nvPr/>
        </p:nvSpPr>
        <p:spPr>
          <a:xfrm>
            <a:off x="4412110" y="2606534"/>
            <a:ext cx="485599" cy="402713"/>
          </a:xfrm>
          <a:custGeom>
            <a:avLst/>
            <a:gdLst>
              <a:gd name="connsiteX0" fmla="*/ 487366 w 608556"/>
              <a:gd name="connsiteY0" fmla="*/ 344359 h 504684"/>
              <a:gd name="connsiteX1" fmla="*/ 555009 w 608556"/>
              <a:gd name="connsiteY1" fmla="*/ 400299 h 504684"/>
              <a:gd name="connsiteX2" fmla="*/ 556199 w 608556"/>
              <a:gd name="connsiteY2" fmla="*/ 400299 h 504684"/>
              <a:gd name="connsiteX3" fmla="*/ 608556 w 608556"/>
              <a:gd name="connsiteY3" fmla="*/ 452492 h 504684"/>
              <a:gd name="connsiteX4" fmla="*/ 556199 w 608556"/>
              <a:gd name="connsiteY4" fmla="*/ 504684 h 504684"/>
              <a:gd name="connsiteX5" fmla="*/ 415512 w 608556"/>
              <a:gd name="connsiteY5" fmla="*/ 504684 h 504684"/>
              <a:gd name="connsiteX6" fmla="*/ 380912 w 608556"/>
              <a:gd name="connsiteY6" fmla="*/ 467208 h 504684"/>
              <a:gd name="connsiteX7" fmla="*/ 418441 w 608556"/>
              <a:gd name="connsiteY7" fmla="*/ 429640 h 504684"/>
              <a:gd name="connsiteX8" fmla="*/ 420638 w 608556"/>
              <a:gd name="connsiteY8" fmla="*/ 429915 h 504684"/>
              <a:gd name="connsiteX9" fmla="*/ 418441 w 608556"/>
              <a:gd name="connsiteY9" fmla="*/ 413096 h 504684"/>
              <a:gd name="connsiteX10" fmla="*/ 487366 w 608556"/>
              <a:gd name="connsiteY10" fmla="*/ 344359 h 504684"/>
              <a:gd name="connsiteX11" fmla="*/ 106454 w 608556"/>
              <a:gd name="connsiteY11" fmla="*/ 283602 h 504684"/>
              <a:gd name="connsiteX12" fmla="*/ 174097 w 608556"/>
              <a:gd name="connsiteY12" fmla="*/ 339534 h 504684"/>
              <a:gd name="connsiteX13" fmla="*/ 175378 w 608556"/>
              <a:gd name="connsiteY13" fmla="*/ 339534 h 504684"/>
              <a:gd name="connsiteX14" fmla="*/ 227644 w 608556"/>
              <a:gd name="connsiteY14" fmla="*/ 391720 h 504684"/>
              <a:gd name="connsiteX15" fmla="*/ 175378 w 608556"/>
              <a:gd name="connsiteY15" fmla="*/ 443997 h 504684"/>
              <a:gd name="connsiteX16" fmla="*/ 34600 w 608556"/>
              <a:gd name="connsiteY16" fmla="*/ 443997 h 504684"/>
              <a:gd name="connsiteX17" fmla="*/ 0 w 608556"/>
              <a:gd name="connsiteY17" fmla="*/ 406435 h 504684"/>
              <a:gd name="connsiteX18" fmla="*/ 37529 w 608556"/>
              <a:gd name="connsiteY18" fmla="*/ 368963 h 504684"/>
              <a:gd name="connsiteX19" fmla="*/ 39726 w 608556"/>
              <a:gd name="connsiteY19" fmla="*/ 369146 h 504684"/>
              <a:gd name="connsiteX20" fmla="*/ 37529 w 608556"/>
              <a:gd name="connsiteY20" fmla="*/ 352421 h 504684"/>
              <a:gd name="connsiteX21" fmla="*/ 106454 w 608556"/>
              <a:gd name="connsiteY21" fmla="*/ 283602 h 504684"/>
              <a:gd name="connsiteX22" fmla="*/ 284846 w 608556"/>
              <a:gd name="connsiteY22" fmla="*/ 180577 h 504684"/>
              <a:gd name="connsiteX23" fmla="*/ 325391 w 608556"/>
              <a:gd name="connsiteY23" fmla="*/ 180577 h 504684"/>
              <a:gd name="connsiteX24" fmla="*/ 325391 w 608556"/>
              <a:gd name="connsiteY24" fmla="*/ 257911 h 504684"/>
              <a:gd name="connsiteX25" fmla="*/ 351566 w 608556"/>
              <a:gd name="connsiteY25" fmla="*/ 299503 h 504684"/>
              <a:gd name="connsiteX26" fmla="*/ 351017 w 608556"/>
              <a:gd name="connsiteY26" fmla="*/ 305445 h 504684"/>
              <a:gd name="connsiteX27" fmla="*/ 422405 w 608556"/>
              <a:gd name="connsiteY27" fmla="*/ 352522 h 504684"/>
              <a:gd name="connsiteX28" fmla="*/ 402362 w 608556"/>
              <a:gd name="connsiteY28" fmla="*/ 387898 h 504684"/>
              <a:gd name="connsiteX29" fmla="*/ 328686 w 608556"/>
              <a:gd name="connsiteY29" fmla="*/ 339267 h 504684"/>
              <a:gd name="connsiteX30" fmla="*/ 305164 w 608556"/>
              <a:gd name="connsiteY30" fmla="*/ 345940 h 504684"/>
              <a:gd name="connsiteX31" fmla="*/ 272033 w 608556"/>
              <a:gd name="connsiteY31" fmla="*/ 331954 h 504684"/>
              <a:gd name="connsiteX32" fmla="*/ 231305 w 608556"/>
              <a:gd name="connsiteY32" fmla="*/ 345666 h 504684"/>
              <a:gd name="connsiteX33" fmla="*/ 189754 w 608556"/>
              <a:gd name="connsiteY33" fmla="*/ 320710 h 504684"/>
              <a:gd name="connsiteX34" fmla="*/ 188198 w 608556"/>
              <a:gd name="connsiteY34" fmla="*/ 317420 h 504684"/>
              <a:gd name="connsiteX35" fmla="*/ 259220 w 608556"/>
              <a:gd name="connsiteY35" fmla="*/ 293561 h 504684"/>
              <a:gd name="connsiteX36" fmla="*/ 284846 w 608556"/>
              <a:gd name="connsiteY36" fmla="*/ 257911 h 504684"/>
              <a:gd name="connsiteX37" fmla="*/ 296910 w 608556"/>
              <a:gd name="connsiteY37" fmla="*/ 0 h 504684"/>
              <a:gd name="connsiteX38" fmla="*/ 364553 w 608556"/>
              <a:gd name="connsiteY38" fmla="*/ 56024 h 504684"/>
              <a:gd name="connsiteX39" fmla="*/ 365743 w 608556"/>
              <a:gd name="connsiteY39" fmla="*/ 55932 h 504684"/>
              <a:gd name="connsiteX40" fmla="*/ 418100 w 608556"/>
              <a:gd name="connsiteY40" fmla="*/ 108118 h 504684"/>
              <a:gd name="connsiteX41" fmla="*/ 365743 w 608556"/>
              <a:gd name="connsiteY41" fmla="*/ 160395 h 504684"/>
              <a:gd name="connsiteX42" fmla="*/ 225056 w 608556"/>
              <a:gd name="connsiteY42" fmla="*/ 160395 h 504684"/>
              <a:gd name="connsiteX43" fmla="*/ 190456 w 608556"/>
              <a:gd name="connsiteY43" fmla="*/ 122832 h 504684"/>
              <a:gd name="connsiteX44" fmla="*/ 227985 w 608556"/>
              <a:gd name="connsiteY44" fmla="*/ 85361 h 504684"/>
              <a:gd name="connsiteX45" fmla="*/ 230182 w 608556"/>
              <a:gd name="connsiteY45" fmla="*/ 85544 h 504684"/>
              <a:gd name="connsiteX46" fmla="*/ 227985 w 608556"/>
              <a:gd name="connsiteY46" fmla="*/ 68819 h 504684"/>
              <a:gd name="connsiteX47" fmla="*/ 296910 w 608556"/>
              <a:gd name="connsiteY47" fmla="*/ 0 h 5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8556" h="504684">
                <a:moveTo>
                  <a:pt x="487366" y="344359"/>
                </a:moveTo>
                <a:cubicBezTo>
                  <a:pt x="520958" y="344359"/>
                  <a:pt x="548968" y="368490"/>
                  <a:pt x="555009" y="400299"/>
                </a:cubicBezTo>
                <a:cubicBezTo>
                  <a:pt x="555375" y="400299"/>
                  <a:pt x="555833" y="400299"/>
                  <a:pt x="556199" y="400299"/>
                </a:cubicBezTo>
                <a:cubicBezTo>
                  <a:pt x="585123" y="400299"/>
                  <a:pt x="608556" y="423608"/>
                  <a:pt x="608556" y="452492"/>
                </a:cubicBezTo>
                <a:cubicBezTo>
                  <a:pt x="608556" y="481376"/>
                  <a:pt x="585123" y="504684"/>
                  <a:pt x="556199" y="504684"/>
                </a:cubicBezTo>
                <a:lnTo>
                  <a:pt x="415512" y="504684"/>
                </a:lnTo>
                <a:cubicBezTo>
                  <a:pt x="395924" y="503405"/>
                  <a:pt x="380912" y="487043"/>
                  <a:pt x="380912" y="467208"/>
                </a:cubicBezTo>
                <a:cubicBezTo>
                  <a:pt x="380912" y="446459"/>
                  <a:pt x="397754" y="429640"/>
                  <a:pt x="418441" y="429640"/>
                </a:cubicBezTo>
                <a:cubicBezTo>
                  <a:pt x="419173" y="429640"/>
                  <a:pt x="419905" y="429823"/>
                  <a:pt x="420638" y="429915"/>
                </a:cubicBezTo>
                <a:cubicBezTo>
                  <a:pt x="419265" y="424522"/>
                  <a:pt x="418441" y="418946"/>
                  <a:pt x="418441" y="413096"/>
                </a:cubicBezTo>
                <a:cubicBezTo>
                  <a:pt x="418441" y="375163"/>
                  <a:pt x="449288" y="344359"/>
                  <a:pt x="487366" y="344359"/>
                </a:cubicBezTo>
                <a:close/>
                <a:moveTo>
                  <a:pt x="106454" y="283602"/>
                </a:moveTo>
                <a:cubicBezTo>
                  <a:pt x="140138" y="283602"/>
                  <a:pt x="168056" y="307730"/>
                  <a:pt x="174097" y="339534"/>
                </a:cubicBezTo>
                <a:cubicBezTo>
                  <a:pt x="174463" y="339534"/>
                  <a:pt x="174921" y="339534"/>
                  <a:pt x="175378" y="339534"/>
                </a:cubicBezTo>
                <a:cubicBezTo>
                  <a:pt x="204211" y="339534"/>
                  <a:pt x="227644" y="362840"/>
                  <a:pt x="227644" y="391720"/>
                </a:cubicBezTo>
                <a:cubicBezTo>
                  <a:pt x="227644" y="420601"/>
                  <a:pt x="204211" y="443997"/>
                  <a:pt x="175378" y="443997"/>
                </a:cubicBezTo>
                <a:lnTo>
                  <a:pt x="34600" y="443997"/>
                </a:lnTo>
                <a:cubicBezTo>
                  <a:pt x="15012" y="442626"/>
                  <a:pt x="0" y="426267"/>
                  <a:pt x="0" y="406435"/>
                </a:cubicBezTo>
                <a:cubicBezTo>
                  <a:pt x="0" y="385688"/>
                  <a:pt x="16842" y="368963"/>
                  <a:pt x="37529" y="368963"/>
                </a:cubicBezTo>
                <a:cubicBezTo>
                  <a:pt x="38261" y="368963"/>
                  <a:pt x="38993" y="369146"/>
                  <a:pt x="39726" y="369146"/>
                </a:cubicBezTo>
                <a:cubicBezTo>
                  <a:pt x="38353" y="363754"/>
                  <a:pt x="37529" y="358179"/>
                  <a:pt x="37529" y="352421"/>
                </a:cubicBezTo>
                <a:cubicBezTo>
                  <a:pt x="37529" y="314401"/>
                  <a:pt x="68376" y="283602"/>
                  <a:pt x="106454" y="283602"/>
                </a:cubicBezTo>
                <a:close/>
                <a:moveTo>
                  <a:pt x="284846" y="180577"/>
                </a:moveTo>
                <a:lnTo>
                  <a:pt x="325391" y="180577"/>
                </a:lnTo>
                <a:lnTo>
                  <a:pt x="325391" y="257911"/>
                </a:lnTo>
                <a:cubicBezTo>
                  <a:pt x="340858" y="265407"/>
                  <a:pt x="351566" y="281129"/>
                  <a:pt x="351566" y="299503"/>
                </a:cubicBezTo>
                <a:cubicBezTo>
                  <a:pt x="351566" y="301514"/>
                  <a:pt x="351292" y="303525"/>
                  <a:pt x="351017" y="305445"/>
                </a:cubicBezTo>
                <a:lnTo>
                  <a:pt x="422405" y="352522"/>
                </a:lnTo>
                <a:cubicBezTo>
                  <a:pt x="413161" y="362486"/>
                  <a:pt x="406297" y="374552"/>
                  <a:pt x="402362" y="387898"/>
                </a:cubicBezTo>
                <a:lnTo>
                  <a:pt x="328686" y="339267"/>
                </a:lnTo>
                <a:cubicBezTo>
                  <a:pt x="321730" y="343380"/>
                  <a:pt x="313767" y="345940"/>
                  <a:pt x="305164" y="345940"/>
                </a:cubicBezTo>
                <a:cubicBezTo>
                  <a:pt x="292168" y="345940"/>
                  <a:pt x="280453" y="340547"/>
                  <a:pt x="272033" y="331954"/>
                </a:cubicBezTo>
                <a:lnTo>
                  <a:pt x="231305" y="345666"/>
                </a:lnTo>
                <a:cubicBezTo>
                  <a:pt x="220872" y="333051"/>
                  <a:pt x="206320" y="324093"/>
                  <a:pt x="189754" y="320710"/>
                </a:cubicBezTo>
                <a:cubicBezTo>
                  <a:pt x="189296" y="319522"/>
                  <a:pt x="188656" y="318517"/>
                  <a:pt x="188198" y="317420"/>
                </a:cubicBezTo>
                <a:lnTo>
                  <a:pt x="259220" y="293561"/>
                </a:lnTo>
                <a:cubicBezTo>
                  <a:pt x="261325" y="277747"/>
                  <a:pt x="271118" y="264584"/>
                  <a:pt x="284846" y="257911"/>
                </a:cubicBezTo>
                <a:close/>
                <a:moveTo>
                  <a:pt x="296910" y="0"/>
                </a:moveTo>
                <a:cubicBezTo>
                  <a:pt x="330594" y="0"/>
                  <a:pt x="358512" y="24128"/>
                  <a:pt x="364553" y="56024"/>
                </a:cubicBezTo>
                <a:cubicBezTo>
                  <a:pt x="364919" y="56024"/>
                  <a:pt x="365377" y="55932"/>
                  <a:pt x="365743" y="55932"/>
                </a:cubicBezTo>
                <a:cubicBezTo>
                  <a:pt x="394667" y="55932"/>
                  <a:pt x="418100" y="79329"/>
                  <a:pt x="418100" y="108118"/>
                </a:cubicBezTo>
                <a:cubicBezTo>
                  <a:pt x="418100" y="136998"/>
                  <a:pt x="394667" y="160395"/>
                  <a:pt x="365743" y="160395"/>
                </a:cubicBezTo>
                <a:lnTo>
                  <a:pt x="225056" y="160395"/>
                </a:lnTo>
                <a:cubicBezTo>
                  <a:pt x="205468" y="159115"/>
                  <a:pt x="190456" y="142756"/>
                  <a:pt x="190456" y="122832"/>
                </a:cubicBezTo>
                <a:cubicBezTo>
                  <a:pt x="190456" y="102177"/>
                  <a:pt x="207298" y="85361"/>
                  <a:pt x="227985" y="85361"/>
                </a:cubicBezTo>
                <a:cubicBezTo>
                  <a:pt x="228717" y="85361"/>
                  <a:pt x="229449" y="85544"/>
                  <a:pt x="230182" y="85544"/>
                </a:cubicBezTo>
                <a:cubicBezTo>
                  <a:pt x="228809" y="80152"/>
                  <a:pt x="227985" y="74577"/>
                  <a:pt x="227985" y="68819"/>
                </a:cubicBezTo>
                <a:cubicBezTo>
                  <a:pt x="227985" y="30799"/>
                  <a:pt x="258832" y="0"/>
                  <a:pt x="29691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 defTabSz="914400"/>
            <a:endParaRPr lang="zh-CN" altLang="en-US" sz="2000" b="1" i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iṣ1ídê"/>
          <p:cNvSpPr/>
          <p:nvPr/>
        </p:nvSpPr>
        <p:spPr>
          <a:xfrm>
            <a:off x="1752055" y="4549087"/>
            <a:ext cx="564970" cy="516454"/>
          </a:xfrm>
          <a:custGeom>
            <a:avLst/>
            <a:gdLst>
              <a:gd name="connsiteX0" fmla="*/ 304348 w 608697"/>
              <a:gd name="connsiteY0" fmla="*/ 180877 h 556426"/>
              <a:gd name="connsiteX1" fmla="*/ 366093 w 608697"/>
              <a:gd name="connsiteY1" fmla="*/ 242550 h 556426"/>
              <a:gd name="connsiteX2" fmla="*/ 327540 w 608697"/>
              <a:gd name="connsiteY2" fmla="*/ 299754 h 556426"/>
              <a:gd name="connsiteX3" fmla="*/ 327540 w 608697"/>
              <a:gd name="connsiteY3" fmla="*/ 556426 h 556426"/>
              <a:gd name="connsiteX4" fmla="*/ 281157 w 608697"/>
              <a:gd name="connsiteY4" fmla="*/ 556426 h 556426"/>
              <a:gd name="connsiteX5" fmla="*/ 281157 w 608697"/>
              <a:gd name="connsiteY5" fmla="*/ 299754 h 556426"/>
              <a:gd name="connsiteX6" fmla="*/ 242604 w 608697"/>
              <a:gd name="connsiteY6" fmla="*/ 242550 h 556426"/>
              <a:gd name="connsiteX7" fmla="*/ 304348 w 608697"/>
              <a:gd name="connsiteY7" fmla="*/ 180877 h 556426"/>
              <a:gd name="connsiteX8" fmla="*/ 369923 w 608697"/>
              <a:gd name="connsiteY8" fmla="*/ 79057 h 556426"/>
              <a:gd name="connsiteX9" fmla="*/ 393558 w 608697"/>
              <a:gd name="connsiteY9" fmla="*/ 80137 h 556426"/>
              <a:gd name="connsiteX10" fmla="*/ 495934 w 608697"/>
              <a:gd name="connsiteY10" fmla="*/ 240793 h 556426"/>
              <a:gd name="connsiteX11" fmla="*/ 393558 w 608697"/>
              <a:gd name="connsiteY11" fmla="*/ 401449 h 556426"/>
              <a:gd name="connsiteX12" fmla="*/ 380426 w 608697"/>
              <a:gd name="connsiteY12" fmla="*/ 404428 h 556426"/>
              <a:gd name="connsiteX13" fmla="*/ 352444 w 608697"/>
              <a:gd name="connsiteY13" fmla="*/ 386627 h 556426"/>
              <a:gd name="connsiteX14" fmla="*/ 367293 w 608697"/>
              <a:gd name="connsiteY14" fmla="*/ 345588 h 556426"/>
              <a:gd name="connsiteX15" fmla="*/ 434150 w 608697"/>
              <a:gd name="connsiteY15" fmla="*/ 240793 h 556426"/>
              <a:gd name="connsiteX16" fmla="*/ 367293 w 608697"/>
              <a:gd name="connsiteY16" fmla="*/ 135998 h 556426"/>
              <a:gd name="connsiteX17" fmla="*/ 352444 w 608697"/>
              <a:gd name="connsiteY17" fmla="*/ 94958 h 556426"/>
              <a:gd name="connsiteX18" fmla="*/ 369923 w 608697"/>
              <a:gd name="connsiteY18" fmla="*/ 79057 h 556426"/>
              <a:gd name="connsiteX19" fmla="*/ 239303 w 608697"/>
              <a:gd name="connsiteY19" fmla="*/ 78821 h 556426"/>
              <a:gd name="connsiteX20" fmla="*/ 256752 w 608697"/>
              <a:gd name="connsiteY20" fmla="*/ 94828 h 556426"/>
              <a:gd name="connsiteX21" fmla="*/ 241682 w 608697"/>
              <a:gd name="connsiteY21" fmla="*/ 135799 h 556426"/>
              <a:gd name="connsiteX22" fmla="*/ 174536 w 608697"/>
              <a:gd name="connsiteY22" fmla="*/ 240759 h 556426"/>
              <a:gd name="connsiteX23" fmla="*/ 241682 w 608697"/>
              <a:gd name="connsiteY23" fmla="*/ 345720 h 556426"/>
              <a:gd name="connsiteX24" fmla="*/ 256752 w 608697"/>
              <a:gd name="connsiteY24" fmla="*/ 386765 h 556426"/>
              <a:gd name="connsiteX25" fmla="*/ 228700 w 608697"/>
              <a:gd name="connsiteY25" fmla="*/ 404569 h 556426"/>
              <a:gd name="connsiteX26" fmla="*/ 215644 w 608697"/>
              <a:gd name="connsiteY26" fmla="*/ 401738 h 556426"/>
              <a:gd name="connsiteX27" fmla="*/ 112763 w 608697"/>
              <a:gd name="connsiteY27" fmla="*/ 240759 h 556426"/>
              <a:gd name="connsiteX28" fmla="*/ 215644 w 608697"/>
              <a:gd name="connsiteY28" fmla="*/ 79855 h 556426"/>
              <a:gd name="connsiteX29" fmla="*/ 239303 w 608697"/>
              <a:gd name="connsiteY29" fmla="*/ 78821 h 556426"/>
              <a:gd name="connsiteX30" fmla="*/ 433751 w 608697"/>
              <a:gd name="connsiteY30" fmla="*/ 2149 h 556426"/>
              <a:gd name="connsiteX31" fmla="*/ 457409 w 608697"/>
              <a:gd name="connsiteY31" fmla="*/ 3220 h 556426"/>
              <a:gd name="connsiteX32" fmla="*/ 566548 w 608697"/>
              <a:gd name="connsiteY32" fmla="*/ 98265 h 556426"/>
              <a:gd name="connsiteX33" fmla="*/ 608697 w 608697"/>
              <a:gd name="connsiteY33" fmla="*/ 240757 h 556426"/>
              <a:gd name="connsiteX34" fmla="*/ 566548 w 608697"/>
              <a:gd name="connsiteY34" fmla="*/ 383324 h 556426"/>
              <a:gd name="connsiteX35" fmla="*/ 457409 w 608697"/>
              <a:gd name="connsiteY35" fmla="*/ 478295 h 556426"/>
              <a:gd name="connsiteX36" fmla="*/ 444279 w 608697"/>
              <a:gd name="connsiteY36" fmla="*/ 481274 h 556426"/>
              <a:gd name="connsiteX37" fmla="*/ 416304 w 608697"/>
              <a:gd name="connsiteY37" fmla="*/ 463472 h 556426"/>
              <a:gd name="connsiteX38" fmla="*/ 431150 w 608697"/>
              <a:gd name="connsiteY38" fmla="*/ 422430 h 556426"/>
              <a:gd name="connsiteX39" fmla="*/ 546928 w 608697"/>
              <a:gd name="connsiteY39" fmla="*/ 240757 h 556426"/>
              <a:gd name="connsiteX40" fmla="*/ 431150 w 608697"/>
              <a:gd name="connsiteY40" fmla="*/ 59085 h 556426"/>
              <a:gd name="connsiteX41" fmla="*/ 416304 w 608697"/>
              <a:gd name="connsiteY41" fmla="*/ 18117 h 556426"/>
              <a:gd name="connsiteX42" fmla="*/ 433751 w 608697"/>
              <a:gd name="connsiteY42" fmla="*/ 2149 h 556426"/>
              <a:gd name="connsiteX43" fmla="*/ 175731 w 608697"/>
              <a:gd name="connsiteY43" fmla="*/ 1886 h 556426"/>
              <a:gd name="connsiteX44" fmla="*/ 193175 w 608697"/>
              <a:gd name="connsiteY44" fmla="*/ 17837 h 556426"/>
              <a:gd name="connsiteX45" fmla="*/ 178109 w 608697"/>
              <a:gd name="connsiteY45" fmla="*/ 58883 h 556426"/>
              <a:gd name="connsiteX46" fmla="*/ 61756 w 608697"/>
              <a:gd name="connsiteY46" fmla="*/ 240793 h 556426"/>
              <a:gd name="connsiteX47" fmla="*/ 178109 w 608697"/>
              <a:gd name="connsiteY47" fmla="*/ 422778 h 556426"/>
              <a:gd name="connsiteX48" fmla="*/ 193175 w 608697"/>
              <a:gd name="connsiteY48" fmla="*/ 463749 h 556426"/>
              <a:gd name="connsiteX49" fmla="*/ 165131 w 608697"/>
              <a:gd name="connsiteY49" fmla="*/ 481627 h 556426"/>
              <a:gd name="connsiteX50" fmla="*/ 152079 w 608697"/>
              <a:gd name="connsiteY50" fmla="*/ 478722 h 556426"/>
              <a:gd name="connsiteX51" fmla="*/ 42439 w 608697"/>
              <a:gd name="connsiteY51" fmla="*/ 383744 h 556426"/>
              <a:gd name="connsiteX52" fmla="*/ 0 w 608697"/>
              <a:gd name="connsiteY52" fmla="*/ 240793 h 556426"/>
              <a:gd name="connsiteX53" fmla="*/ 42439 w 608697"/>
              <a:gd name="connsiteY53" fmla="*/ 97917 h 556426"/>
              <a:gd name="connsiteX54" fmla="*/ 152079 w 608697"/>
              <a:gd name="connsiteY54" fmla="*/ 2864 h 556426"/>
              <a:gd name="connsiteX55" fmla="*/ 175731 w 608697"/>
              <a:gd name="connsiteY55" fmla="*/ 1886 h 55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8697" h="556426">
                <a:moveTo>
                  <a:pt x="304348" y="180877"/>
                </a:moveTo>
                <a:cubicBezTo>
                  <a:pt x="338502" y="180877"/>
                  <a:pt x="366093" y="208436"/>
                  <a:pt x="366093" y="242550"/>
                </a:cubicBezTo>
                <a:cubicBezTo>
                  <a:pt x="366093" y="268470"/>
                  <a:pt x="350135" y="290592"/>
                  <a:pt x="327540" y="299754"/>
                </a:cubicBezTo>
                <a:lnTo>
                  <a:pt x="327540" y="556426"/>
                </a:lnTo>
                <a:lnTo>
                  <a:pt x="281157" y="556426"/>
                </a:lnTo>
                <a:lnTo>
                  <a:pt x="281157" y="299754"/>
                </a:lnTo>
                <a:cubicBezTo>
                  <a:pt x="258562" y="290592"/>
                  <a:pt x="242604" y="268470"/>
                  <a:pt x="242604" y="242550"/>
                </a:cubicBezTo>
                <a:cubicBezTo>
                  <a:pt x="242604" y="208436"/>
                  <a:pt x="270195" y="180877"/>
                  <a:pt x="304348" y="180877"/>
                </a:cubicBezTo>
                <a:close/>
                <a:moveTo>
                  <a:pt x="369923" y="79057"/>
                </a:moveTo>
                <a:cubicBezTo>
                  <a:pt x="377366" y="76376"/>
                  <a:pt x="385835" y="76525"/>
                  <a:pt x="393558" y="80137"/>
                </a:cubicBezTo>
                <a:cubicBezTo>
                  <a:pt x="455790" y="109259"/>
                  <a:pt x="495934" y="172344"/>
                  <a:pt x="495934" y="240793"/>
                </a:cubicBezTo>
                <a:cubicBezTo>
                  <a:pt x="495934" y="309315"/>
                  <a:pt x="455790" y="372401"/>
                  <a:pt x="393558" y="401449"/>
                </a:cubicBezTo>
                <a:cubicBezTo>
                  <a:pt x="389305" y="403460"/>
                  <a:pt x="384828" y="404428"/>
                  <a:pt x="380426" y="404428"/>
                </a:cubicBezTo>
                <a:cubicBezTo>
                  <a:pt x="368860" y="404428"/>
                  <a:pt x="357742" y="397799"/>
                  <a:pt x="352444" y="386627"/>
                </a:cubicBezTo>
                <a:cubicBezTo>
                  <a:pt x="345206" y="371209"/>
                  <a:pt x="351847" y="352813"/>
                  <a:pt x="367293" y="345588"/>
                </a:cubicBezTo>
                <a:cubicBezTo>
                  <a:pt x="407885" y="326595"/>
                  <a:pt x="434150" y="285481"/>
                  <a:pt x="434150" y="240793"/>
                </a:cubicBezTo>
                <a:cubicBezTo>
                  <a:pt x="434150" y="196104"/>
                  <a:pt x="407885" y="154990"/>
                  <a:pt x="367293" y="135998"/>
                </a:cubicBezTo>
                <a:cubicBezTo>
                  <a:pt x="351847" y="128773"/>
                  <a:pt x="345206" y="110376"/>
                  <a:pt x="352444" y="94958"/>
                </a:cubicBezTo>
                <a:cubicBezTo>
                  <a:pt x="356063" y="87250"/>
                  <a:pt x="362480" y="81738"/>
                  <a:pt x="369923" y="79057"/>
                </a:cubicBezTo>
                <a:close/>
                <a:moveTo>
                  <a:pt x="239303" y="78821"/>
                </a:moveTo>
                <a:cubicBezTo>
                  <a:pt x="246736" y="81531"/>
                  <a:pt x="253134" y="87081"/>
                  <a:pt x="256752" y="94828"/>
                </a:cubicBezTo>
                <a:cubicBezTo>
                  <a:pt x="263914" y="110248"/>
                  <a:pt x="257200" y="128648"/>
                  <a:pt x="241682" y="135799"/>
                </a:cubicBezTo>
                <a:cubicBezTo>
                  <a:pt x="200947" y="154720"/>
                  <a:pt x="174536" y="195915"/>
                  <a:pt x="174536" y="240759"/>
                </a:cubicBezTo>
                <a:cubicBezTo>
                  <a:pt x="174536" y="285604"/>
                  <a:pt x="200947" y="326873"/>
                  <a:pt x="241682" y="345720"/>
                </a:cubicBezTo>
                <a:cubicBezTo>
                  <a:pt x="257200" y="352945"/>
                  <a:pt x="263914" y="371271"/>
                  <a:pt x="256752" y="386765"/>
                </a:cubicBezTo>
                <a:cubicBezTo>
                  <a:pt x="251455" y="398014"/>
                  <a:pt x="240339" y="404569"/>
                  <a:pt x="228700" y="404569"/>
                </a:cubicBezTo>
                <a:cubicBezTo>
                  <a:pt x="224298" y="404569"/>
                  <a:pt x="219897" y="403675"/>
                  <a:pt x="215644" y="401738"/>
                </a:cubicBezTo>
                <a:cubicBezTo>
                  <a:pt x="153125" y="372761"/>
                  <a:pt x="112763" y="309516"/>
                  <a:pt x="112763" y="240759"/>
                </a:cubicBezTo>
                <a:cubicBezTo>
                  <a:pt x="112763" y="172002"/>
                  <a:pt x="153125" y="108833"/>
                  <a:pt x="215644" y="79855"/>
                </a:cubicBezTo>
                <a:cubicBezTo>
                  <a:pt x="223403" y="76242"/>
                  <a:pt x="231871" y="76112"/>
                  <a:pt x="239303" y="78821"/>
                </a:cubicBezTo>
                <a:close/>
                <a:moveTo>
                  <a:pt x="433751" y="2149"/>
                </a:moveTo>
                <a:cubicBezTo>
                  <a:pt x="441183" y="-541"/>
                  <a:pt x="449650" y="-392"/>
                  <a:pt x="457409" y="3220"/>
                </a:cubicBezTo>
                <a:cubicBezTo>
                  <a:pt x="501945" y="24076"/>
                  <a:pt x="539692" y="56925"/>
                  <a:pt x="566548" y="98265"/>
                </a:cubicBezTo>
                <a:cubicBezTo>
                  <a:pt x="594150" y="140722"/>
                  <a:pt x="608697" y="189958"/>
                  <a:pt x="608697" y="240757"/>
                </a:cubicBezTo>
                <a:cubicBezTo>
                  <a:pt x="608697" y="291557"/>
                  <a:pt x="594150" y="340867"/>
                  <a:pt x="566548" y="383324"/>
                </a:cubicBezTo>
                <a:cubicBezTo>
                  <a:pt x="539692" y="424590"/>
                  <a:pt x="501945" y="457438"/>
                  <a:pt x="457409" y="478295"/>
                </a:cubicBezTo>
                <a:cubicBezTo>
                  <a:pt x="453156" y="480306"/>
                  <a:pt x="448680" y="481274"/>
                  <a:pt x="444279" y="481274"/>
                </a:cubicBezTo>
                <a:cubicBezTo>
                  <a:pt x="432642" y="481274"/>
                  <a:pt x="421526" y="474645"/>
                  <a:pt x="416304" y="463472"/>
                </a:cubicBezTo>
                <a:cubicBezTo>
                  <a:pt x="409068" y="448053"/>
                  <a:pt x="415707" y="429655"/>
                  <a:pt x="431150" y="422430"/>
                </a:cubicBezTo>
                <a:cubicBezTo>
                  <a:pt x="501497" y="389507"/>
                  <a:pt x="546928" y="318223"/>
                  <a:pt x="546928" y="240757"/>
                </a:cubicBezTo>
                <a:cubicBezTo>
                  <a:pt x="546928" y="163291"/>
                  <a:pt x="501497" y="92008"/>
                  <a:pt x="431150" y="59085"/>
                </a:cubicBezTo>
                <a:cubicBezTo>
                  <a:pt x="415707" y="51860"/>
                  <a:pt x="409068" y="33536"/>
                  <a:pt x="416304" y="18117"/>
                </a:cubicBezTo>
                <a:cubicBezTo>
                  <a:pt x="419922" y="10371"/>
                  <a:pt x="426319" y="4840"/>
                  <a:pt x="433751" y="2149"/>
                </a:cubicBezTo>
                <a:close/>
                <a:moveTo>
                  <a:pt x="175731" y="1886"/>
                </a:moveTo>
                <a:cubicBezTo>
                  <a:pt x="183162" y="4596"/>
                  <a:pt x="189558" y="10127"/>
                  <a:pt x="193175" y="17837"/>
                </a:cubicBezTo>
                <a:cubicBezTo>
                  <a:pt x="200335" y="33332"/>
                  <a:pt x="193622" y="51657"/>
                  <a:pt x="178109" y="58883"/>
                </a:cubicBezTo>
                <a:cubicBezTo>
                  <a:pt x="107477" y="91659"/>
                  <a:pt x="61756" y="163097"/>
                  <a:pt x="61756" y="240793"/>
                </a:cubicBezTo>
                <a:cubicBezTo>
                  <a:pt x="61756" y="318563"/>
                  <a:pt x="107477" y="390001"/>
                  <a:pt x="178109" y="422778"/>
                </a:cubicBezTo>
                <a:cubicBezTo>
                  <a:pt x="193622" y="429929"/>
                  <a:pt x="200335" y="448329"/>
                  <a:pt x="193175" y="463749"/>
                </a:cubicBezTo>
                <a:cubicBezTo>
                  <a:pt x="187879" y="474997"/>
                  <a:pt x="176766" y="481627"/>
                  <a:pt x="165131" y="481627"/>
                </a:cubicBezTo>
                <a:cubicBezTo>
                  <a:pt x="160730" y="481627"/>
                  <a:pt x="156330" y="480659"/>
                  <a:pt x="152079" y="478722"/>
                </a:cubicBezTo>
                <a:cubicBezTo>
                  <a:pt x="107328" y="457938"/>
                  <a:pt x="69364" y="425087"/>
                  <a:pt x="42439" y="383744"/>
                </a:cubicBezTo>
                <a:cubicBezTo>
                  <a:pt x="14693" y="341209"/>
                  <a:pt x="0" y="291746"/>
                  <a:pt x="0" y="240793"/>
                </a:cubicBezTo>
                <a:cubicBezTo>
                  <a:pt x="0" y="189840"/>
                  <a:pt x="14693" y="140452"/>
                  <a:pt x="42439" y="97917"/>
                </a:cubicBezTo>
                <a:cubicBezTo>
                  <a:pt x="69364" y="56499"/>
                  <a:pt x="107328" y="23648"/>
                  <a:pt x="152079" y="2864"/>
                </a:cubicBezTo>
                <a:cubicBezTo>
                  <a:pt x="159835" y="-711"/>
                  <a:pt x="168301" y="-823"/>
                  <a:pt x="175731" y="1886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 defTabSz="914400"/>
            <a:endParaRPr lang="zh-CN" altLang="en-US" sz="2000" b="1" i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iṧļïḋè"/>
          <p:cNvSpPr/>
          <p:nvPr/>
        </p:nvSpPr>
        <p:spPr>
          <a:xfrm>
            <a:off x="4224536" y="4913891"/>
            <a:ext cx="635178" cy="590605"/>
          </a:xfrm>
          <a:custGeom>
            <a:avLst/>
            <a:gdLst>
              <a:gd name="T0" fmla="*/ 3685 w 4081"/>
              <a:gd name="T1" fmla="*/ 0 h 3800"/>
              <a:gd name="T2" fmla="*/ 396 w 4081"/>
              <a:gd name="T3" fmla="*/ 0 h 3800"/>
              <a:gd name="T4" fmla="*/ 0 w 4081"/>
              <a:gd name="T5" fmla="*/ 396 h 3800"/>
              <a:gd name="T6" fmla="*/ 0 w 4081"/>
              <a:gd name="T7" fmla="*/ 2659 h 3800"/>
              <a:gd name="T8" fmla="*/ 396 w 4081"/>
              <a:gd name="T9" fmla="*/ 3055 h 3800"/>
              <a:gd name="T10" fmla="*/ 1510 w 4081"/>
              <a:gd name="T11" fmla="*/ 3055 h 3800"/>
              <a:gd name="T12" fmla="*/ 1115 w 4081"/>
              <a:gd name="T13" fmla="*/ 3671 h 3800"/>
              <a:gd name="T14" fmla="*/ 1071 w 4081"/>
              <a:gd name="T15" fmla="*/ 3745 h 3800"/>
              <a:gd name="T16" fmla="*/ 1137 w 4081"/>
              <a:gd name="T17" fmla="*/ 3800 h 3800"/>
              <a:gd name="T18" fmla="*/ 2944 w 4081"/>
              <a:gd name="T19" fmla="*/ 3800 h 3800"/>
              <a:gd name="T20" fmla="*/ 3010 w 4081"/>
              <a:gd name="T21" fmla="*/ 3745 h 3800"/>
              <a:gd name="T22" fmla="*/ 2966 w 4081"/>
              <a:gd name="T23" fmla="*/ 3671 h 3800"/>
              <a:gd name="T24" fmla="*/ 2571 w 4081"/>
              <a:gd name="T25" fmla="*/ 3055 h 3800"/>
              <a:gd name="T26" fmla="*/ 3685 w 4081"/>
              <a:gd name="T27" fmla="*/ 3055 h 3800"/>
              <a:gd name="T28" fmla="*/ 4081 w 4081"/>
              <a:gd name="T29" fmla="*/ 2659 h 3800"/>
              <a:gd name="T30" fmla="*/ 4081 w 4081"/>
              <a:gd name="T31" fmla="*/ 396 h 3800"/>
              <a:gd name="T32" fmla="*/ 3685 w 4081"/>
              <a:gd name="T33" fmla="*/ 0 h 3800"/>
              <a:gd name="T34" fmla="*/ 2040 w 4081"/>
              <a:gd name="T35" fmla="*/ 2764 h 3800"/>
              <a:gd name="T36" fmla="*/ 1922 w 4081"/>
              <a:gd name="T37" fmla="*/ 2646 h 3800"/>
              <a:gd name="T38" fmla="*/ 2040 w 4081"/>
              <a:gd name="T39" fmla="*/ 2528 h 3800"/>
              <a:gd name="T40" fmla="*/ 2159 w 4081"/>
              <a:gd name="T41" fmla="*/ 2646 h 3800"/>
              <a:gd name="T42" fmla="*/ 2040 w 4081"/>
              <a:gd name="T43" fmla="*/ 2764 h 3800"/>
              <a:gd name="T44" fmla="*/ 3814 w 4081"/>
              <a:gd name="T45" fmla="*/ 2315 h 3800"/>
              <a:gd name="T46" fmla="*/ 267 w 4081"/>
              <a:gd name="T47" fmla="*/ 2315 h 3800"/>
              <a:gd name="T48" fmla="*/ 267 w 4081"/>
              <a:gd name="T49" fmla="*/ 396 h 3800"/>
              <a:gd name="T50" fmla="*/ 396 w 4081"/>
              <a:gd name="T51" fmla="*/ 267 h 3800"/>
              <a:gd name="T52" fmla="*/ 3685 w 4081"/>
              <a:gd name="T53" fmla="*/ 267 h 3800"/>
              <a:gd name="T54" fmla="*/ 3814 w 4081"/>
              <a:gd name="T55" fmla="*/ 396 h 3800"/>
              <a:gd name="T56" fmla="*/ 3814 w 4081"/>
              <a:gd name="T57" fmla="*/ 2315 h 3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81" h="3800">
                <a:moveTo>
                  <a:pt x="3685" y="0"/>
                </a:moveTo>
                <a:lnTo>
                  <a:pt x="396" y="0"/>
                </a:lnTo>
                <a:cubicBezTo>
                  <a:pt x="178" y="0"/>
                  <a:pt x="0" y="178"/>
                  <a:pt x="0" y="396"/>
                </a:cubicBezTo>
                <a:lnTo>
                  <a:pt x="0" y="2659"/>
                </a:lnTo>
                <a:cubicBezTo>
                  <a:pt x="0" y="2878"/>
                  <a:pt x="178" y="3055"/>
                  <a:pt x="396" y="3055"/>
                </a:cubicBezTo>
                <a:lnTo>
                  <a:pt x="1510" y="3055"/>
                </a:lnTo>
                <a:cubicBezTo>
                  <a:pt x="1511" y="3233"/>
                  <a:pt x="1463" y="3553"/>
                  <a:pt x="1115" y="3671"/>
                </a:cubicBezTo>
                <a:cubicBezTo>
                  <a:pt x="1084" y="3681"/>
                  <a:pt x="1066" y="3712"/>
                  <a:pt x="1071" y="3745"/>
                </a:cubicBezTo>
                <a:cubicBezTo>
                  <a:pt x="1076" y="3777"/>
                  <a:pt x="1104" y="3800"/>
                  <a:pt x="1137" y="3800"/>
                </a:cubicBezTo>
                <a:lnTo>
                  <a:pt x="2944" y="3800"/>
                </a:lnTo>
                <a:cubicBezTo>
                  <a:pt x="2977" y="3800"/>
                  <a:pt x="3005" y="3777"/>
                  <a:pt x="3010" y="3745"/>
                </a:cubicBezTo>
                <a:cubicBezTo>
                  <a:pt x="3015" y="3712"/>
                  <a:pt x="2997" y="3681"/>
                  <a:pt x="2966" y="3671"/>
                </a:cubicBezTo>
                <a:cubicBezTo>
                  <a:pt x="2618" y="3553"/>
                  <a:pt x="2570" y="3233"/>
                  <a:pt x="2571" y="3055"/>
                </a:cubicBezTo>
                <a:lnTo>
                  <a:pt x="3685" y="3055"/>
                </a:lnTo>
                <a:cubicBezTo>
                  <a:pt x="3903" y="3055"/>
                  <a:pt x="4081" y="2878"/>
                  <a:pt x="4081" y="2659"/>
                </a:cubicBezTo>
                <a:lnTo>
                  <a:pt x="4081" y="396"/>
                </a:lnTo>
                <a:cubicBezTo>
                  <a:pt x="4081" y="178"/>
                  <a:pt x="3903" y="0"/>
                  <a:pt x="3685" y="0"/>
                </a:cubicBezTo>
                <a:close/>
                <a:moveTo>
                  <a:pt x="2040" y="2764"/>
                </a:moveTo>
                <a:cubicBezTo>
                  <a:pt x="1975" y="2764"/>
                  <a:pt x="1922" y="2711"/>
                  <a:pt x="1922" y="2646"/>
                </a:cubicBezTo>
                <a:cubicBezTo>
                  <a:pt x="1922" y="2581"/>
                  <a:pt x="1975" y="2528"/>
                  <a:pt x="2040" y="2528"/>
                </a:cubicBezTo>
                <a:cubicBezTo>
                  <a:pt x="2106" y="2528"/>
                  <a:pt x="2159" y="2581"/>
                  <a:pt x="2159" y="2646"/>
                </a:cubicBezTo>
                <a:cubicBezTo>
                  <a:pt x="2159" y="2711"/>
                  <a:pt x="2106" y="2764"/>
                  <a:pt x="2040" y="2764"/>
                </a:cubicBezTo>
                <a:close/>
                <a:moveTo>
                  <a:pt x="3814" y="2315"/>
                </a:moveTo>
                <a:lnTo>
                  <a:pt x="267" y="2315"/>
                </a:lnTo>
                <a:lnTo>
                  <a:pt x="267" y="396"/>
                </a:lnTo>
                <a:cubicBezTo>
                  <a:pt x="267" y="325"/>
                  <a:pt x="325" y="267"/>
                  <a:pt x="396" y="267"/>
                </a:cubicBezTo>
                <a:lnTo>
                  <a:pt x="3685" y="267"/>
                </a:lnTo>
                <a:cubicBezTo>
                  <a:pt x="3756" y="267"/>
                  <a:pt x="3814" y="325"/>
                  <a:pt x="3814" y="396"/>
                </a:cubicBezTo>
                <a:lnTo>
                  <a:pt x="3814" y="2315"/>
                </a:ln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 defTabSz="914400"/>
            <a:endParaRPr lang="zh-CN" altLang="en-US" sz="2000" b="1" i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1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7" presetClass="entr" presetSubtype="1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7" presetClass="entr" presetSubtype="1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1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1"/>
      <p:bldP spid="10" grpId="2"/>
      <p:bldP spid="12" grpId="3"/>
      <p:bldP spid="13" grpId="4"/>
      <p:bldP spid="14" grpId="5"/>
      <p:bldP spid="15" grpId="6"/>
      <p:bldP spid="16" grpId="7"/>
      <p:bldP spid="17" grpId="8"/>
      <p:bldP spid="18" grpId="9"/>
      <p:bldP spid="22" grpId="1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人体的代谢与营养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7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人体的代谢与营养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8" name="New shape"/>
          <p:cNvSpPr/>
          <p:nvPr/>
        </p:nvSpPr>
        <p:spPr>
          <a:xfrm>
            <a:off x="1117600" y="3390900"/>
            <a:ext cx="635000" cy="63500"/>
          </a:xfrm>
          <a:prstGeom prst="rect">
            <a:avLst/>
          </a:prstGeom>
          <a:solidFill>
            <a:srgbClr val="818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8356600" y="2413000"/>
            <a:ext cx="1816100" cy="2717800"/>
          </a:xfrm>
          <a:prstGeom prst="rect">
            <a:avLst/>
          </a:prstGeom>
          <a:ln>
            <a:solidFill>
              <a:srgbClr val="FFFFFF">
                <a:alpha val="0"/>
              </a:srgbClr>
            </a:solidFill>
          </a:ln>
        </p:spPr>
      </p:pic>
      <p:sp>
        <p:nvSpPr>
          <p:cNvPr id="10" name="New shape"/>
          <p:cNvSpPr/>
          <p:nvPr/>
        </p:nvSpPr>
        <p:spPr>
          <a:xfrm>
            <a:off x="1117600" y="3035300"/>
            <a:ext cx="6146800" cy="3302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0000" lnSpcReduction="20000"/>
          </a:bodyPr>
          <a:lstStyle/>
          <a:p>
            <a:pPr indent="0" algn="l">
              <a:lnSpc>
                <a:spcPct val="100000"/>
              </a:lnSpc>
            </a:pPr>
            <a:r>
              <a:rPr sz="3000" b="1">
                <a:solidFill>
                  <a:srgbClr val="000000"/>
                </a:solidFill>
                <a:latin typeface="宋体" panose="02010600030101010101" pitchFamily="2" charset="-122"/>
              </a:rPr>
              <a:t>1. 代谢过程</a:t>
            </a:r>
            <a:endParaRPr sz="30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New shape"/>
          <p:cNvSpPr/>
          <p:nvPr/>
        </p:nvSpPr>
        <p:spPr>
          <a:xfrm>
            <a:off x="1117600" y="3479800"/>
            <a:ext cx="6146800" cy="10287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 fontScale="97500" lnSpcReduction="20000"/>
          </a:bodyPr>
          <a:lstStyle/>
          <a:p>
            <a:pPr indent="0" algn="l">
              <a:lnSpc>
                <a:spcPct val="125000"/>
              </a:lnSpc>
            </a:pPr>
            <a:r>
              <a:rPr sz="2100" b="0">
                <a:solidFill>
                  <a:srgbClr val="000000"/>
                </a:solidFill>
                <a:latin typeface="宋体" panose="02010600030101010101" pitchFamily="2" charset="-122"/>
              </a:rPr>
              <a:t>代谢是人体维持生命活动的基本过程，包括物质代谢和能量代谢。我们的身体通过代谢过程将摄入的食物转化为能量，供身体各个部位使用</a:t>
            </a:r>
            <a:endParaRPr sz="2100" b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  <p:bldP spid="10" grpId="2" animBg="1"/>
      <p:bldP spid="11" grpId="3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7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8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第六章：人体的代谢与营养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83832" y="2422672"/>
            <a:ext cx="6424154" cy="848117"/>
            <a:chOff x="1020000" y="1606062"/>
            <a:chExt cx="10152000" cy="848117"/>
          </a:xfrm>
        </p:grpSpPr>
        <p:sp>
          <p:nvSpPr>
            <p:cNvPr id="8" name="矩形 7"/>
            <p:cNvSpPr/>
            <p:nvPr/>
          </p:nvSpPr>
          <p:spPr>
            <a:xfrm>
              <a:off x="1020000" y="1606062"/>
              <a:ext cx="10152000" cy="848117"/>
            </a:xfrm>
            <a:prstGeom prst="rect">
              <a:avLst/>
            </a:prstGeom>
            <a:solidFill>
              <a:srgbClr val="6623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42263" y="1825936"/>
              <a:ext cx="9907473" cy="457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r>
                <a:rPr lang="zh-CN" altLang="en-US" sz="20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2. 营养素的吸收与利用</a:t>
              </a:r>
              <a:endParaRPr lang="zh-CN" altLang="en-US" sz="20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5" name="PA-矩形 24"/>
          <p:cNvSpPr/>
          <p:nvPr>
            <p:custDataLst>
              <p:tags r:id="rId2"/>
            </p:custDataLst>
          </p:nvPr>
        </p:nvSpPr>
        <p:spPr>
          <a:xfrm>
            <a:off x="4580621" y="3649953"/>
            <a:ext cx="6430579" cy="132720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>
              <a:lnSpc>
                <a:spcPct val="150000"/>
              </a:lnSpc>
              <a:spcAft>
                <a:spcPts val="500"/>
              </a:spcAft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人体需要摄入各种营养素，如蛋白质、脂肪、碳水化合物、维生素和矿物质等。这些营养素被身体吸收后，会参与到各种生理活动中，为身体提供能量和必需的物质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014" y="1988840"/>
            <a:ext cx="2942400" cy="391623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人体的疾病与健康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30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1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第六章：人体的代谢与营养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79977" y="2780928"/>
            <a:ext cx="4860065" cy="1617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fontAlgn="auto">
              <a:lnSpc>
                <a:spcPts val="4000"/>
              </a:lnSpc>
              <a:spcBef>
                <a:spcPct val="0"/>
              </a:spcBef>
              <a:buSzTx/>
              <a:buFont typeface="Wingdings" panose="05000000000000000000"/>
              <a:buChar char="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疾病是由于各种内外因素导致的身体机能异常。通过了解人体的构造和功能，我们可以更好地预防疾病，保持健康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7181" y="2379608"/>
            <a:ext cx="3798570" cy="2919730"/>
            <a:chOff x="2143" y="3532"/>
            <a:chExt cx="5982" cy="4598"/>
          </a:xfrm>
        </p:grpSpPr>
        <p:sp>
          <p:nvSpPr>
            <p:cNvPr id="7" name="椭圆 6"/>
            <p:cNvSpPr/>
            <p:nvPr/>
          </p:nvSpPr>
          <p:spPr>
            <a:xfrm>
              <a:off x="2143" y="3532"/>
              <a:ext cx="4598" cy="4598"/>
            </a:xfrm>
            <a:prstGeom prst="ellipse">
              <a:avLst/>
            </a:prstGeom>
            <a:solidFill>
              <a:srgbClr val="E758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527" y="3532"/>
              <a:ext cx="4598" cy="4598"/>
            </a:xfrm>
            <a:prstGeom prst="ellipse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879341" y="2156088"/>
            <a:ext cx="4499024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 fontAlgn="auto">
              <a:lnSpc>
                <a:spcPct val="100000"/>
              </a:lnSpc>
            </a:pPr>
            <a:r>
              <a:rPr lang="zh-CN" altLang="en-US" sz="2400" b="1" kern="100">
                <a:solidFill>
                  <a:schemeClr val="tx1">
                    <a:lumMod val="85000"/>
                    <a:lumOff val="15000"/>
                  </a:schemeClr>
                </a:solidFill>
                <a:uFillTx/>
                <a:cs typeface="+mn-ea"/>
                <a:sym typeface="+mn-lt"/>
              </a:rPr>
              <a:t>1. 疾病的产生与预防</a:t>
            </a:r>
            <a:endParaRPr lang="zh-CN" altLang="en-US" sz="2400" b="1" kern="100">
              <a:solidFill>
                <a:schemeClr val="tx1">
                  <a:lumMod val="85000"/>
                  <a:lumOff val="15000"/>
                </a:schemeClr>
              </a:solidFill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 prLst="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110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11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第七章：人体的疾病与健康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91" name="图形"/>
          <p:cNvSpPr/>
          <p:nvPr>
            <p:custDataLst>
              <p:tags r:id="rId2"/>
            </p:custDataLst>
          </p:nvPr>
        </p:nvSpPr>
        <p:spPr>
          <a:xfrm>
            <a:off x="1586230" y="2500630"/>
            <a:ext cx="10115550" cy="338455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rgbClr val="FFA5A5">
                  <a:alpha val="38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zh-CN" altLang="en-US" b="0" i="0">
              <a:cs typeface="+mn-ea"/>
              <a:sym typeface="+mn-lt"/>
            </a:endParaRPr>
          </a:p>
        </p:txBody>
      </p:sp>
      <p:grpSp>
        <p:nvGrpSpPr>
          <p:cNvPr id="3" name="图形"/>
          <p:cNvGrpSpPr/>
          <p:nvPr/>
        </p:nvGrpSpPr>
        <p:grpSpPr>
          <a:xfrm>
            <a:off x="996315" y="2620645"/>
            <a:ext cx="10046335" cy="2861310"/>
            <a:chOff x="1569" y="4127"/>
            <a:chExt cx="15821" cy="4506"/>
          </a:xfrm>
        </p:grpSpPr>
        <p:sp>
          <p:nvSpPr>
            <p:cNvPr id="79" name="图形"/>
            <p:cNvSpPr txBox="1"/>
            <p:nvPr>
              <p:custDataLst>
                <p:tags r:id="rId3"/>
              </p:custDataLst>
            </p:nvPr>
          </p:nvSpPr>
          <p:spPr>
            <a:xfrm>
              <a:off x="1569" y="4127"/>
              <a:ext cx="7838" cy="36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indent="0" algn="l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保持健康的生活方式对于预防疾病至关重要。包括合理的饮食、适度的运动、充足的休息、良好的心理状态等，这些都有助于我们保持身体健康</a:t>
              </a: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6" name="图形" descr="E:\006包图网\素材\1\红色党建\15219.jpg1521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12804"/>
            <a:stretch>
              <a:fillRect/>
            </a:stretch>
          </p:blipFill>
          <p:spPr>
            <a:xfrm>
              <a:off x="10350" y="4540"/>
              <a:ext cx="7040" cy="409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6" name="图形"/>
          <p:cNvSpPr/>
          <p:nvPr>
            <p:custDataLst>
              <p:tags r:id="rId6"/>
            </p:custDataLst>
          </p:nvPr>
        </p:nvSpPr>
        <p:spPr>
          <a:xfrm>
            <a:off x="1169670" y="1843405"/>
            <a:ext cx="4798695" cy="5886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en-US" b="0" i="0">
              <a:cs typeface="+mn-ea"/>
              <a:sym typeface="+mn-lt"/>
            </a:endParaRPr>
          </a:p>
        </p:txBody>
      </p:sp>
      <p:sp>
        <p:nvSpPr>
          <p:cNvPr id="78" name="图形"/>
          <p:cNvSpPr/>
          <p:nvPr>
            <p:custDataLst>
              <p:tags r:id="rId7"/>
            </p:custDataLst>
          </p:nvPr>
        </p:nvSpPr>
        <p:spPr>
          <a:xfrm>
            <a:off x="840105" y="1754505"/>
            <a:ext cx="746125" cy="746125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9pPr>
          </a:lstStyle>
          <a:p>
            <a:pPr algn="ctr"/>
            <a:endParaRPr lang="en-US" b="0" i="0">
              <a:cs typeface="+mn-ea"/>
              <a:sym typeface="+mn-lt"/>
            </a:endParaRPr>
          </a:p>
        </p:txBody>
      </p:sp>
      <p:sp>
        <p:nvSpPr>
          <p:cNvPr id="81" name="图形"/>
          <p:cNvSpPr>
            <a:spLocks noEditPoints="1"/>
          </p:cNvSpPr>
          <p:nvPr>
            <p:custDataLst>
              <p:tags r:id="rId8"/>
            </p:custDataLst>
          </p:nvPr>
        </p:nvSpPr>
        <p:spPr>
          <a:xfrm>
            <a:off x="1033145" y="2025650"/>
            <a:ext cx="361315" cy="205105"/>
          </a:xfrm>
          <a:custGeom>
            <a:avLst/>
            <a:gdLst>
              <a:gd name="T0" fmla="*/ 2004 w 2048"/>
              <a:gd name="T1" fmla="*/ 0 h 1162"/>
              <a:gd name="T2" fmla="*/ 44 w 2048"/>
              <a:gd name="T3" fmla="*/ 0 h 1162"/>
              <a:gd name="T4" fmla="*/ 0 w 2048"/>
              <a:gd name="T5" fmla="*/ 44 h 1162"/>
              <a:gd name="T6" fmla="*/ 0 w 2048"/>
              <a:gd name="T7" fmla="*/ 1118 h 1162"/>
              <a:gd name="T8" fmla="*/ 44 w 2048"/>
              <a:gd name="T9" fmla="*/ 1162 h 1162"/>
              <a:gd name="T10" fmla="*/ 2004 w 2048"/>
              <a:gd name="T11" fmla="*/ 1162 h 1162"/>
              <a:gd name="T12" fmla="*/ 2048 w 2048"/>
              <a:gd name="T13" fmla="*/ 1118 h 1162"/>
              <a:gd name="T14" fmla="*/ 2048 w 2048"/>
              <a:gd name="T15" fmla="*/ 44 h 1162"/>
              <a:gd name="T16" fmla="*/ 2004 w 2048"/>
              <a:gd name="T17" fmla="*/ 0 h 1162"/>
              <a:gd name="T18" fmla="*/ 88 w 2048"/>
              <a:gd name="T19" fmla="*/ 88 h 1162"/>
              <a:gd name="T20" fmla="*/ 312 w 2048"/>
              <a:gd name="T21" fmla="*/ 88 h 1162"/>
              <a:gd name="T22" fmla="*/ 88 w 2048"/>
              <a:gd name="T23" fmla="*/ 311 h 1162"/>
              <a:gd name="T24" fmla="*/ 88 w 2048"/>
              <a:gd name="T25" fmla="*/ 88 h 1162"/>
              <a:gd name="T26" fmla="*/ 88 w 2048"/>
              <a:gd name="T27" fmla="*/ 1074 h 1162"/>
              <a:gd name="T28" fmla="*/ 88 w 2048"/>
              <a:gd name="T29" fmla="*/ 851 h 1162"/>
              <a:gd name="T30" fmla="*/ 312 w 2048"/>
              <a:gd name="T31" fmla="*/ 1074 h 1162"/>
              <a:gd name="T32" fmla="*/ 88 w 2048"/>
              <a:gd name="T33" fmla="*/ 1074 h 1162"/>
              <a:gd name="T34" fmla="*/ 1960 w 2048"/>
              <a:gd name="T35" fmla="*/ 1074 h 1162"/>
              <a:gd name="T36" fmla="*/ 1736 w 2048"/>
              <a:gd name="T37" fmla="*/ 1074 h 1162"/>
              <a:gd name="T38" fmla="*/ 1960 w 2048"/>
              <a:gd name="T39" fmla="*/ 851 h 1162"/>
              <a:gd name="T40" fmla="*/ 1960 w 2048"/>
              <a:gd name="T41" fmla="*/ 1074 h 1162"/>
              <a:gd name="T42" fmla="*/ 1960 w 2048"/>
              <a:gd name="T43" fmla="*/ 762 h 1162"/>
              <a:gd name="T44" fmla="*/ 1648 w 2048"/>
              <a:gd name="T45" fmla="*/ 1074 h 1162"/>
              <a:gd name="T46" fmla="*/ 400 w 2048"/>
              <a:gd name="T47" fmla="*/ 1074 h 1162"/>
              <a:gd name="T48" fmla="*/ 88 w 2048"/>
              <a:gd name="T49" fmla="*/ 762 h 1162"/>
              <a:gd name="T50" fmla="*/ 88 w 2048"/>
              <a:gd name="T51" fmla="*/ 400 h 1162"/>
              <a:gd name="T52" fmla="*/ 400 w 2048"/>
              <a:gd name="T53" fmla="*/ 88 h 1162"/>
              <a:gd name="T54" fmla="*/ 1648 w 2048"/>
              <a:gd name="T55" fmla="*/ 88 h 1162"/>
              <a:gd name="T56" fmla="*/ 1960 w 2048"/>
              <a:gd name="T57" fmla="*/ 400 h 1162"/>
              <a:gd name="T58" fmla="*/ 1960 w 2048"/>
              <a:gd name="T59" fmla="*/ 762 h 1162"/>
              <a:gd name="T60" fmla="*/ 1960 w 2048"/>
              <a:gd name="T61" fmla="*/ 311 h 1162"/>
              <a:gd name="T62" fmla="*/ 1736 w 2048"/>
              <a:gd name="T63" fmla="*/ 88 h 1162"/>
              <a:gd name="T64" fmla="*/ 1960 w 2048"/>
              <a:gd name="T65" fmla="*/ 88 h 1162"/>
              <a:gd name="T66" fmla="*/ 1960 w 2048"/>
              <a:gd name="T67" fmla="*/ 311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48" h="1162">
                <a:moveTo>
                  <a:pt x="2004" y="0"/>
                </a:move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19"/>
                  <a:pt x="0" y="44"/>
                </a:cubicBezTo>
                <a:cubicBezTo>
                  <a:pt x="0" y="1118"/>
                  <a:pt x="0" y="1118"/>
                  <a:pt x="0" y="1118"/>
                </a:cubicBezTo>
                <a:cubicBezTo>
                  <a:pt x="0" y="1143"/>
                  <a:pt x="20" y="1162"/>
                  <a:pt x="44" y="1162"/>
                </a:cubicBezTo>
                <a:cubicBezTo>
                  <a:pt x="2004" y="1162"/>
                  <a:pt x="2004" y="1162"/>
                  <a:pt x="2004" y="1162"/>
                </a:cubicBezTo>
                <a:cubicBezTo>
                  <a:pt x="2028" y="1162"/>
                  <a:pt x="2048" y="1143"/>
                  <a:pt x="2048" y="1118"/>
                </a:cubicBezTo>
                <a:cubicBezTo>
                  <a:pt x="2048" y="44"/>
                  <a:pt x="2048" y="44"/>
                  <a:pt x="2048" y="44"/>
                </a:cubicBezTo>
                <a:cubicBezTo>
                  <a:pt x="2048" y="19"/>
                  <a:pt x="2028" y="0"/>
                  <a:pt x="2004" y="0"/>
                </a:cubicBezTo>
                <a:close/>
                <a:moveTo>
                  <a:pt x="88" y="88"/>
                </a:moveTo>
                <a:cubicBezTo>
                  <a:pt x="312" y="88"/>
                  <a:pt x="312" y="88"/>
                  <a:pt x="312" y="88"/>
                </a:cubicBezTo>
                <a:cubicBezTo>
                  <a:pt x="293" y="202"/>
                  <a:pt x="202" y="292"/>
                  <a:pt x="88" y="311"/>
                </a:cubicBezTo>
                <a:lnTo>
                  <a:pt x="88" y="88"/>
                </a:lnTo>
                <a:close/>
                <a:moveTo>
                  <a:pt x="88" y="1074"/>
                </a:moveTo>
                <a:cubicBezTo>
                  <a:pt x="88" y="851"/>
                  <a:pt x="88" y="851"/>
                  <a:pt x="88" y="851"/>
                </a:cubicBezTo>
                <a:cubicBezTo>
                  <a:pt x="202" y="870"/>
                  <a:pt x="293" y="960"/>
                  <a:pt x="312" y="1074"/>
                </a:cubicBezTo>
                <a:lnTo>
                  <a:pt x="88" y="1074"/>
                </a:lnTo>
                <a:close/>
                <a:moveTo>
                  <a:pt x="1960" y="1074"/>
                </a:moveTo>
                <a:cubicBezTo>
                  <a:pt x="1736" y="1074"/>
                  <a:pt x="1736" y="1074"/>
                  <a:pt x="1736" y="1074"/>
                </a:cubicBezTo>
                <a:cubicBezTo>
                  <a:pt x="1755" y="960"/>
                  <a:pt x="1846" y="870"/>
                  <a:pt x="1960" y="851"/>
                </a:cubicBezTo>
                <a:lnTo>
                  <a:pt x="1960" y="1074"/>
                </a:lnTo>
                <a:close/>
                <a:moveTo>
                  <a:pt x="1960" y="762"/>
                </a:moveTo>
                <a:cubicBezTo>
                  <a:pt x="1797" y="782"/>
                  <a:pt x="1668" y="911"/>
                  <a:pt x="1648" y="1074"/>
                </a:cubicBezTo>
                <a:cubicBezTo>
                  <a:pt x="400" y="1074"/>
                  <a:pt x="400" y="1074"/>
                  <a:pt x="400" y="1074"/>
                </a:cubicBezTo>
                <a:cubicBezTo>
                  <a:pt x="380" y="911"/>
                  <a:pt x="251" y="782"/>
                  <a:pt x="88" y="762"/>
                </a:cubicBezTo>
                <a:cubicBezTo>
                  <a:pt x="88" y="400"/>
                  <a:pt x="88" y="400"/>
                  <a:pt x="88" y="400"/>
                </a:cubicBezTo>
                <a:cubicBezTo>
                  <a:pt x="251" y="380"/>
                  <a:pt x="380" y="251"/>
                  <a:pt x="400" y="88"/>
                </a:cubicBezTo>
                <a:cubicBezTo>
                  <a:pt x="1648" y="88"/>
                  <a:pt x="1648" y="88"/>
                  <a:pt x="1648" y="88"/>
                </a:cubicBezTo>
                <a:cubicBezTo>
                  <a:pt x="1668" y="251"/>
                  <a:pt x="1797" y="380"/>
                  <a:pt x="1960" y="400"/>
                </a:cubicBezTo>
                <a:cubicBezTo>
                  <a:pt x="1960" y="762"/>
                  <a:pt x="1960" y="762"/>
                  <a:pt x="1960" y="762"/>
                </a:cubicBezTo>
                <a:close/>
                <a:moveTo>
                  <a:pt x="1960" y="311"/>
                </a:moveTo>
                <a:cubicBezTo>
                  <a:pt x="1846" y="292"/>
                  <a:pt x="1755" y="202"/>
                  <a:pt x="1736" y="88"/>
                </a:cubicBezTo>
                <a:cubicBezTo>
                  <a:pt x="1960" y="88"/>
                  <a:pt x="1960" y="88"/>
                  <a:pt x="1960" y="88"/>
                </a:cubicBezTo>
                <a:lnTo>
                  <a:pt x="1960" y="3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82" name="图形"/>
          <p:cNvSpPr>
            <a:spLocks noEditPoints="1"/>
          </p:cNvSpPr>
          <p:nvPr>
            <p:custDataLst>
              <p:tags r:id="rId9"/>
            </p:custDataLst>
          </p:nvPr>
        </p:nvSpPr>
        <p:spPr>
          <a:xfrm>
            <a:off x="1106805" y="2072005"/>
            <a:ext cx="212725" cy="112395"/>
          </a:xfrm>
          <a:custGeom>
            <a:avLst/>
            <a:gdLst>
              <a:gd name="T0" fmla="*/ 1169 w 1208"/>
              <a:gd name="T1" fmla="*/ 127 h 634"/>
              <a:gd name="T2" fmla="*/ 1081 w 1208"/>
              <a:gd name="T3" fmla="*/ 39 h 634"/>
              <a:gd name="T4" fmla="*/ 1041 w 1208"/>
              <a:gd name="T5" fmla="*/ 0 h 634"/>
              <a:gd name="T6" fmla="*/ 167 w 1208"/>
              <a:gd name="T7" fmla="*/ 0 h 634"/>
              <a:gd name="T8" fmla="*/ 127 w 1208"/>
              <a:gd name="T9" fmla="*/ 39 h 634"/>
              <a:gd name="T10" fmla="*/ 39 w 1208"/>
              <a:gd name="T11" fmla="*/ 127 h 634"/>
              <a:gd name="T12" fmla="*/ 0 w 1208"/>
              <a:gd name="T13" fmla="*/ 167 h 634"/>
              <a:gd name="T14" fmla="*/ 0 w 1208"/>
              <a:gd name="T15" fmla="*/ 467 h 634"/>
              <a:gd name="T16" fmla="*/ 39 w 1208"/>
              <a:gd name="T17" fmla="*/ 507 h 634"/>
              <a:gd name="T18" fmla="*/ 127 w 1208"/>
              <a:gd name="T19" fmla="*/ 595 h 634"/>
              <a:gd name="T20" fmla="*/ 167 w 1208"/>
              <a:gd name="T21" fmla="*/ 634 h 634"/>
              <a:gd name="T22" fmla="*/ 1041 w 1208"/>
              <a:gd name="T23" fmla="*/ 634 h 634"/>
              <a:gd name="T24" fmla="*/ 1081 w 1208"/>
              <a:gd name="T25" fmla="*/ 595 h 634"/>
              <a:gd name="T26" fmla="*/ 1169 w 1208"/>
              <a:gd name="T27" fmla="*/ 507 h 634"/>
              <a:gd name="T28" fmla="*/ 1208 w 1208"/>
              <a:gd name="T29" fmla="*/ 467 h 634"/>
              <a:gd name="T30" fmla="*/ 1208 w 1208"/>
              <a:gd name="T31" fmla="*/ 167 h 634"/>
              <a:gd name="T32" fmla="*/ 1169 w 1208"/>
              <a:gd name="T33" fmla="*/ 127 h 634"/>
              <a:gd name="T34" fmla="*/ 1129 w 1208"/>
              <a:gd name="T35" fmla="*/ 432 h 634"/>
              <a:gd name="T36" fmla="*/ 1006 w 1208"/>
              <a:gd name="T37" fmla="*/ 555 h 634"/>
              <a:gd name="T38" fmla="*/ 202 w 1208"/>
              <a:gd name="T39" fmla="*/ 555 h 634"/>
              <a:gd name="T40" fmla="*/ 79 w 1208"/>
              <a:gd name="T41" fmla="*/ 432 h 634"/>
              <a:gd name="T42" fmla="*/ 79 w 1208"/>
              <a:gd name="T43" fmla="*/ 202 h 634"/>
              <a:gd name="T44" fmla="*/ 202 w 1208"/>
              <a:gd name="T45" fmla="*/ 79 h 634"/>
              <a:gd name="T46" fmla="*/ 1006 w 1208"/>
              <a:gd name="T47" fmla="*/ 79 h 634"/>
              <a:gd name="T48" fmla="*/ 1129 w 1208"/>
              <a:gd name="T49" fmla="*/ 202 h 634"/>
              <a:gd name="T50" fmla="*/ 1129 w 1208"/>
              <a:gd name="T51" fmla="*/ 432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08" h="634">
                <a:moveTo>
                  <a:pt x="1169" y="127"/>
                </a:moveTo>
                <a:cubicBezTo>
                  <a:pt x="1120" y="127"/>
                  <a:pt x="1081" y="88"/>
                  <a:pt x="1081" y="39"/>
                </a:cubicBezTo>
                <a:cubicBezTo>
                  <a:pt x="1081" y="17"/>
                  <a:pt x="1063" y="0"/>
                  <a:pt x="1041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45" y="0"/>
                  <a:pt x="127" y="17"/>
                  <a:pt x="127" y="39"/>
                </a:cubicBezTo>
                <a:cubicBezTo>
                  <a:pt x="127" y="88"/>
                  <a:pt x="88" y="127"/>
                  <a:pt x="39" y="127"/>
                </a:cubicBezTo>
                <a:cubicBezTo>
                  <a:pt x="17" y="127"/>
                  <a:pt x="0" y="145"/>
                  <a:pt x="0" y="167"/>
                </a:cubicBezTo>
                <a:cubicBezTo>
                  <a:pt x="0" y="467"/>
                  <a:pt x="0" y="467"/>
                  <a:pt x="0" y="467"/>
                </a:cubicBezTo>
                <a:cubicBezTo>
                  <a:pt x="0" y="489"/>
                  <a:pt x="17" y="507"/>
                  <a:pt x="39" y="507"/>
                </a:cubicBezTo>
                <a:cubicBezTo>
                  <a:pt x="88" y="507"/>
                  <a:pt x="127" y="546"/>
                  <a:pt x="127" y="595"/>
                </a:cubicBezTo>
                <a:cubicBezTo>
                  <a:pt x="127" y="617"/>
                  <a:pt x="145" y="634"/>
                  <a:pt x="167" y="634"/>
                </a:cubicBezTo>
                <a:cubicBezTo>
                  <a:pt x="1041" y="634"/>
                  <a:pt x="1041" y="634"/>
                  <a:pt x="1041" y="634"/>
                </a:cubicBezTo>
                <a:cubicBezTo>
                  <a:pt x="1063" y="634"/>
                  <a:pt x="1081" y="617"/>
                  <a:pt x="1081" y="595"/>
                </a:cubicBezTo>
                <a:cubicBezTo>
                  <a:pt x="1081" y="546"/>
                  <a:pt x="1120" y="507"/>
                  <a:pt x="1169" y="507"/>
                </a:cubicBezTo>
                <a:cubicBezTo>
                  <a:pt x="1191" y="507"/>
                  <a:pt x="1208" y="489"/>
                  <a:pt x="1208" y="467"/>
                </a:cubicBezTo>
                <a:cubicBezTo>
                  <a:pt x="1208" y="167"/>
                  <a:pt x="1208" y="167"/>
                  <a:pt x="1208" y="167"/>
                </a:cubicBezTo>
                <a:cubicBezTo>
                  <a:pt x="1208" y="145"/>
                  <a:pt x="1191" y="127"/>
                  <a:pt x="1169" y="127"/>
                </a:cubicBezTo>
                <a:close/>
                <a:moveTo>
                  <a:pt x="1129" y="432"/>
                </a:moveTo>
                <a:cubicBezTo>
                  <a:pt x="1069" y="447"/>
                  <a:pt x="1021" y="495"/>
                  <a:pt x="1006" y="555"/>
                </a:cubicBezTo>
                <a:cubicBezTo>
                  <a:pt x="202" y="555"/>
                  <a:pt x="202" y="555"/>
                  <a:pt x="202" y="555"/>
                </a:cubicBezTo>
                <a:cubicBezTo>
                  <a:pt x="187" y="495"/>
                  <a:pt x="139" y="447"/>
                  <a:pt x="79" y="432"/>
                </a:cubicBezTo>
                <a:cubicBezTo>
                  <a:pt x="79" y="202"/>
                  <a:pt x="79" y="202"/>
                  <a:pt x="79" y="202"/>
                </a:cubicBezTo>
                <a:cubicBezTo>
                  <a:pt x="139" y="187"/>
                  <a:pt x="187" y="139"/>
                  <a:pt x="202" y="79"/>
                </a:cubicBezTo>
                <a:cubicBezTo>
                  <a:pt x="1006" y="79"/>
                  <a:pt x="1006" y="79"/>
                  <a:pt x="1006" y="79"/>
                </a:cubicBezTo>
                <a:cubicBezTo>
                  <a:pt x="1021" y="139"/>
                  <a:pt x="1069" y="187"/>
                  <a:pt x="1129" y="202"/>
                </a:cubicBezTo>
                <a:cubicBezTo>
                  <a:pt x="1129" y="432"/>
                  <a:pt x="1129" y="432"/>
                  <a:pt x="1129" y="4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83" name="图形"/>
          <p:cNvSpPr/>
          <p:nvPr>
            <p:custDataLst>
              <p:tags r:id="rId10"/>
            </p:custDataLst>
          </p:nvPr>
        </p:nvSpPr>
        <p:spPr>
          <a:xfrm>
            <a:off x="1169670" y="2096135"/>
            <a:ext cx="24765" cy="64135"/>
          </a:xfrm>
          <a:custGeom>
            <a:avLst/>
            <a:gdLst>
              <a:gd name="T0" fmla="*/ 99 w 139"/>
              <a:gd name="T1" fmla="*/ 0 h 364"/>
              <a:gd name="T2" fmla="*/ 39 w 139"/>
              <a:gd name="T3" fmla="*/ 0 h 364"/>
              <a:gd name="T4" fmla="*/ 0 w 139"/>
              <a:gd name="T5" fmla="*/ 40 h 364"/>
              <a:gd name="T6" fmla="*/ 39 w 139"/>
              <a:gd name="T7" fmla="*/ 79 h 364"/>
              <a:gd name="T8" fmla="*/ 59 w 139"/>
              <a:gd name="T9" fmla="*/ 79 h 364"/>
              <a:gd name="T10" fmla="*/ 59 w 139"/>
              <a:gd name="T11" fmla="*/ 324 h 364"/>
              <a:gd name="T12" fmla="*/ 99 w 139"/>
              <a:gd name="T13" fmla="*/ 364 h 364"/>
              <a:gd name="T14" fmla="*/ 139 w 139"/>
              <a:gd name="T15" fmla="*/ 324 h 364"/>
              <a:gd name="T16" fmla="*/ 139 w 139"/>
              <a:gd name="T17" fmla="*/ 40 h 364"/>
              <a:gd name="T18" fmla="*/ 99 w 139"/>
              <a:gd name="T19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9" h="364">
                <a:moveTo>
                  <a:pt x="99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79"/>
                  <a:pt x="3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9" y="324"/>
                  <a:pt x="59" y="324"/>
                  <a:pt x="59" y="324"/>
                </a:cubicBezTo>
                <a:cubicBezTo>
                  <a:pt x="59" y="346"/>
                  <a:pt x="77" y="364"/>
                  <a:pt x="99" y="364"/>
                </a:cubicBezTo>
                <a:cubicBezTo>
                  <a:pt x="121" y="364"/>
                  <a:pt x="139" y="346"/>
                  <a:pt x="139" y="324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9" y="18"/>
                  <a:pt x="121" y="0"/>
                  <a:pt x="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84" name="图形"/>
          <p:cNvSpPr>
            <a:spLocks noEditPoints="1"/>
          </p:cNvSpPr>
          <p:nvPr>
            <p:custDataLst>
              <p:tags r:id="rId11"/>
            </p:custDataLst>
          </p:nvPr>
        </p:nvSpPr>
        <p:spPr>
          <a:xfrm>
            <a:off x="1210310" y="2096135"/>
            <a:ext cx="46355" cy="64135"/>
          </a:xfrm>
          <a:custGeom>
            <a:avLst/>
            <a:gdLst>
              <a:gd name="T0" fmla="*/ 222 w 262"/>
              <a:gd name="T1" fmla="*/ 0 h 364"/>
              <a:gd name="T2" fmla="*/ 40 w 262"/>
              <a:gd name="T3" fmla="*/ 0 h 364"/>
              <a:gd name="T4" fmla="*/ 0 w 262"/>
              <a:gd name="T5" fmla="*/ 40 h 364"/>
              <a:gd name="T6" fmla="*/ 0 w 262"/>
              <a:gd name="T7" fmla="*/ 324 h 364"/>
              <a:gd name="T8" fmla="*/ 40 w 262"/>
              <a:gd name="T9" fmla="*/ 364 h 364"/>
              <a:gd name="T10" fmla="*/ 222 w 262"/>
              <a:gd name="T11" fmla="*/ 364 h 364"/>
              <a:gd name="T12" fmla="*/ 262 w 262"/>
              <a:gd name="T13" fmla="*/ 324 h 364"/>
              <a:gd name="T14" fmla="*/ 262 w 262"/>
              <a:gd name="T15" fmla="*/ 40 h 364"/>
              <a:gd name="T16" fmla="*/ 222 w 262"/>
              <a:gd name="T17" fmla="*/ 0 h 364"/>
              <a:gd name="T18" fmla="*/ 183 w 262"/>
              <a:gd name="T19" fmla="*/ 285 h 364"/>
              <a:gd name="T20" fmla="*/ 80 w 262"/>
              <a:gd name="T21" fmla="*/ 285 h 364"/>
              <a:gd name="T22" fmla="*/ 80 w 262"/>
              <a:gd name="T23" fmla="*/ 79 h 364"/>
              <a:gd name="T24" fmla="*/ 183 w 262"/>
              <a:gd name="T25" fmla="*/ 79 h 364"/>
              <a:gd name="T26" fmla="*/ 183 w 262"/>
              <a:gd name="T27" fmla="*/ 285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2" h="364">
                <a:moveTo>
                  <a:pt x="222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46"/>
                  <a:pt x="18" y="364"/>
                  <a:pt x="40" y="364"/>
                </a:cubicBezTo>
                <a:cubicBezTo>
                  <a:pt x="222" y="364"/>
                  <a:pt x="222" y="364"/>
                  <a:pt x="222" y="364"/>
                </a:cubicBezTo>
                <a:cubicBezTo>
                  <a:pt x="244" y="364"/>
                  <a:pt x="262" y="346"/>
                  <a:pt x="262" y="324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62" y="18"/>
                  <a:pt x="244" y="0"/>
                  <a:pt x="222" y="0"/>
                </a:cubicBezTo>
                <a:close/>
                <a:moveTo>
                  <a:pt x="183" y="285"/>
                </a:moveTo>
                <a:cubicBezTo>
                  <a:pt x="80" y="285"/>
                  <a:pt x="80" y="285"/>
                  <a:pt x="80" y="285"/>
                </a:cubicBezTo>
                <a:cubicBezTo>
                  <a:pt x="80" y="79"/>
                  <a:pt x="80" y="79"/>
                  <a:pt x="80" y="79"/>
                </a:cubicBezTo>
                <a:cubicBezTo>
                  <a:pt x="183" y="79"/>
                  <a:pt x="183" y="79"/>
                  <a:pt x="183" y="79"/>
                </a:cubicBezTo>
                <a:lnTo>
                  <a:pt x="183" y="2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108" name="图形"/>
          <p:cNvSpPr txBox="1"/>
          <p:nvPr>
            <p:custDataLst>
              <p:tags r:id="rId12"/>
            </p:custDataLst>
          </p:nvPr>
        </p:nvSpPr>
        <p:spPr>
          <a:xfrm>
            <a:off x="1725930" y="1913255"/>
            <a:ext cx="4008950" cy="4271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dist"/>
            <a:r>
              <a:rPr lang="zh-CN" altLang="en-US" sz="2800" b="1">
                <a:solidFill>
                  <a:schemeClr val="bg1"/>
                </a:solidFill>
                <a:cs typeface="+mn-ea"/>
                <a:sym typeface="+mn-lt"/>
              </a:rPr>
              <a:t>2. 健康的生活方式</a:t>
            </a:r>
            <a:endParaRPr lang="zh-CN" alt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  <p:transition advTm="2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人体的未来探索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8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9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第七章：人体的疾病与健康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83432" y="1340768"/>
            <a:ext cx="5486400" cy="4815840"/>
          </a:xfrm>
          <a:prstGeom prst="rect">
            <a:avLst/>
          </a:prstGeom>
          <a:solidFill>
            <a:srgbClr val="647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pic>
        <p:nvPicPr>
          <p:cNvPr id="2" name="图片 1" descr="df075592a52f3ca2c42c8f8278ca1c1bafe1e16d39a389-gKBH2p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702" y="2575208"/>
            <a:ext cx="4721225" cy="3128645"/>
          </a:xfrm>
          <a:prstGeom prst="rect">
            <a:avLst/>
          </a:prstGeom>
          <a:ln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1429202" y="1594133"/>
            <a:ext cx="4657725" cy="609600"/>
          </a:xfrm>
          <a:prstGeom prst="roundRect">
            <a:avLst/>
          </a:prstGeom>
          <a:solidFill>
            <a:srgbClr val="F6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5" name="文本框 4"/>
          <p:cNvSpPr txBox="1"/>
          <p:nvPr/>
        </p:nvSpPr>
        <p:spPr>
          <a:xfrm>
            <a:off x="1609408" y="1717958"/>
            <a:ext cx="408077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000" spc="500">
                <a:solidFill>
                  <a:srgbClr val="647E62"/>
                </a:solidFill>
                <a:uFillTx/>
                <a:latin typeface="华文中宋" panose="02010600040101010101" charset="-122"/>
                <a:ea typeface="华文中宋" panose="02010600040101010101" charset="-122"/>
                <a:sym typeface="Arial" panose="020B0604020202020204" pitchFamily="34" charset="0"/>
              </a:rPr>
              <a:t>1. 人体科学的最新发展</a:t>
            </a:r>
            <a:endParaRPr lang="zh-CN" altLang="en-US" sz="2000" spc="500">
              <a:solidFill>
                <a:srgbClr val="647E62"/>
              </a:solidFill>
              <a:uFillTx/>
              <a:latin typeface="华文中宋" panose="02010600040101010101" charset="-122"/>
              <a:ea typeface="华文中宋" panose="02010600040101010101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58000" y="1474470"/>
            <a:ext cx="4138619" cy="297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accent6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sym typeface="Arial" panose="020B0604020202020204" pitchFamily="34" charset="0"/>
              </a:rPr>
              <a:t>随着科技的发展，人体科学也在不断进步。通过基因编辑、干细胞研究、生物信息技术等，我们可以更深入地了解人体的奥秘，为人类健康带来更多</a:t>
            </a:r>
            <a:endParaRPr lang="zh-CN" altLang="en-US">
              <a:solidFill>
                <a:schemeClr val="accent6">
                  <a:lumMod val="50000"/>
                </a:schemeClr>
              </a:solidFill>
              <a:latin typeface="华文中宋" panose="02010600040101010101" charset="-122"/>
              <a:ea typeface="华文中宋" panose="02010600040101010101" charset="-122"/>
              <a:sym typeface="Arial" panose="020B0604020202020204" pitchFamily="34" charset="0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accent6">
                  <a:lumMod val="50000"/>
                </a:schemeClr>
              </a:solidFill>
              <a:latin typeface="华文中宋" panose="02010600040101010101" charset="-122"/>
              <a:ea typeface="华文中宋" panose="02010600040101010101" charset="-122"/>
              <a:sym typeface="Arial" panose="020B0604020202020204" pitchFamily="34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accent6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sym typeface="Arial" panose="020B0604020202020204" pitchFamily="34" charset="0"/>
              </a:rPr>
              <a:t>的可能性</a:t>
            </a:r>
            <a:endParaRPr lang="zh-CN" altLang="en-US">
              <a:solidFill>
                <a:schemeClr val="accent6">
                  <a:lumMod val="50000"/>
                </a:schemeClr>
              </a:solidFill>
              <a:latin typeface="华文中宋" panose="02010600040101010101" charset="-122"/>
              <a:ea typeface="华文中宋" panose="02010600040101010101" charset="-122"/>
              <a:sym typeface="Arial" panose="020B0604020202020204" pitchFamily="34" charset="0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accent6">
                  <a:lumMod val="50000"/>
                </a:schemeClr>
              </a:solidFill>
              <a:latin typeface="华文中宋" panose="02010600040101010101" charset="-122"/>
              <a:ea typeface="华文中宋" panose="0201060004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28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9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第八章：人体的未来探索</a:t>
            </a:r>
            <a:endParaRPr lang="zh-CN" altLang="en-US" sz="280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grpSp>
        <p:nvGrpSpPr>
          <p:cNvPr id="19" name="组合 3"/>
          <p:cNvGrpSpPr/>
          <p:nvPr/>
        </p:nvGrpSpPr>
        <p:grpSpPr>
          <a:xfrm>
            <a:off x="1053321" y="1451769"/>
            <a:ext cx="4957762" cy="3954462"/>
            <a:chOff x="5208649" y="1158221"/>
            <a:chExt cx="6264214" cy="4996068"/>
          </a:xfrm>
        </p:grpSpPr>
        <p:pic>
          <p:nvPicPr>
            <p:cNvPr id="20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8649" y="2398385"/>
              <a:ext cx="4106801" cy="2740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29738" y="3781153"/>
              <a:ext cx="1357312" cy="113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29738" y="2401854"/>
              <a:ext cx="2143125" cy="137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15237" y="5168451"/>
              <a:ext cx="1700213" cy="98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08649" y="1158221"/>
              <a:ext cx="1892239" cy="1234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矩形 47"/>
          <p:cNvSpPr>
            <a:spLocks noChangeArrowheads="1"/>
          </p:cNvSpPr>
          <p:nvPr/>
        </p:nvSpPr>
        <p:spPr>
          <a:xfrm>
            <a:off x="6787372" y="3068576"/>
            <a:ext cx="4513788" cy="78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buChar char="•"/>
              <a:defRPr sz="2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914400" rtl="0" eaLnBrk="0" latinLnBrk="0" hangingPunct="0">
              <a:lnSpc>
                <a:spcPct val="90000"/>
              </a:lnSpc>
              <a:spcBef>
                <a:spcPts val="500"/>
              </a:spcBef>
              <a:buChar char="•"/>
              <a:defRPr sz="24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914400" rtl="0" eaLnBrk="0" latinLnBrk="0" hangingPunct="0">
              <a:lnSpc>
                <a:spcPct val="90000"/>
              </a:lnSpc>
              <a:spcBef>
                <a:spcPts val="500"/>
              </a:spcBef>
              <a:buChar char="•"/>
              <a:defRPr sz="20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914400" rtl="0" eaLnBrk="0" latinLnBrk="0" hangingPunct="0">
              <a:lnSpc>
                <a:spcPct val="90000"/>
              </a:lnSpc>
              <a:spcBef>
                <a:spcPts val="500"/>
              </a:spcBef>
              <a:buChar char="•"/>
              <a:defRPr sz="1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914400" rtl="0" eaLnBrk="0" latinLnBrk="0" hangingPunct="0">
              <a:lnSpc>
                <a:spcPct val="90000"/>
              </a:lnSpc>
              <a:spcBef>
                <a:spcPts val="500"/>
              </a:spcBef>
              <a:buChar char="•"/>
              <a:defRPr sz="1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cs typeface="+mn-cs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尽管我们已经对人体的奥秘有了很多了解，但仍然有许多未知的领域等待我们去探索。面对未来的挑战，我们要保持希望，继续努力，为人类的健康和福祉做出贡献</a:t>
            </a:r>
            <a:endParaRPr lang="zh-CN" altLang="en-US" sz="12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87372" y="2535651"/>
            <a:ext cx="2547116" cy="39663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 未来的挑战与希望</a:t>
            </a:r>
            <a:endParaRPr lang="zh-CN" altLang="en-US" sz="20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231140" y="-640715"/>
            <a:ext cx="12654280" cy="8139430"/>
            <a:chOff x="-383" y="-1132"/>
            <a:chExt cx="19928" cy="12818"/>
          </a:xfrm>
        </p:grpSpPr>
        <p:grpSp>
          <p:nvGrpSpPr>
            <p:cNvPr id="23" name="组合 22"/>
            <p:cNvGrpSpPr/>
            <p:nvPr/>
          </p:nvGrpSpPr>
          <p:grpSpPr>
            <a:xfrm>
              <a:off x="-383" y="-1132"/>
              <a:ext cx="6488" cy="4769"/>
              <a:chOff x="-383" y="-1132"/>
              <a:chExt cx="6488" cy="476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" name="椭圆 1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4" name="椭圆 3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grpSp>
          <p:nvGrpSpPr>
            <p:cNvPr id="24" name="组合 23"/>
            <p:cNvGrpSpPr/>
            <p:nvPr/>
          </p:nvGrpSpPr>
          <p:grpSpPr>
            <a:xfrm flipH="1" flipV="1">
              <a:off x="13057" y="6918"/>
              <a:ext cx="6488" cy="4769"/>
              <a:chOff x="-383" y="-1132"/>
              <a:chExt cx="6488" cy="47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625" y="-1132"/>
                <a:ext cx="2481" cy="248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34" y="-399"/>
                <a:ext cx="3531" cy="353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7" name="椭圆 26"/>
              <p:cNvSpPr/>
              <p:nvPr/>
            </p:nvSpPr>
            <p:spPr>
              <a:xfrm>
                <a:off x="-383" y="-882"/>
                <a:ext cx="2898" cy="28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42" y="811"/>
                <a:ext cx="2827" cy="2827"/>
              </a:xfrm>
              <a:prstGeom prst="ellipse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063551" y="2708920"/>
            <a:ext cx="7920881" cy="10924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4000">
                <a:solidFill>
                  <a:schemeClr val="tx1"/>
                </a:solidFill>
                <a:latin typeface="宋体" panose="02010600030101010101" pitchFamily="2" charset="-122"/>
                <a:ea typeface="微软雅黑 Light" panose="020B0502040204020203" charset="-122"/>
                <a:cs typeface="微软雅黑 Light" panose="020B0502040204020203" charset="-122"/>
                <a:sym typeface="宋体" panose="02010600030101010101" pitchFamily="2" charset="-122"/>
              </a:rPr>
              <a:t>结束语</a:t>
            </a:r>
            <a:endParaRPr lang="zh-CN" altLang="en-US" sz="4000">
              <a:solidFill>
                <a:schemeClr val="tx1"/>
              </a:solidFill>
              <a:latin typeface="宋体" panose="02010600030101010101" pitchFamily="2" charset="-122"/>
              <a:ea typeface="微软雅黑 Light" panose="020B0502040204020203" charset="-122"/>
              <a:cs typeface="微软雅黑 Light" panose="020B0502040204020203" charset="-122"/>
              <a:sym typeface="宋体" panose="02010600030101010101" pitchFamily="2" charset="-122"/>
            </a:endParaRPr>
          </a:p>
        </p:txBody>
      </p:sp>
      <p:pic>
        <p:nvPicPr>
          <p:cNvPr id="6" name="图片 5" descr="3637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811520" y="3912870"/>
            <a:ext cx="466725" cy="466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46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7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结束语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sp>
        <p:nvSpPr>
          <p:cNvPr id="21" name="Freeform 6"/>
          <p:cNvSpPr/>
          <p:nvPr/>
        </p:nvSpPr>
        <p:spPr>
          <a:xfrm>
            <a:off x="31133" y="3957751"/>
            <a:ext cx="12160533" cy="2900060"/>
          </a:xfrm>
          <a:custGeom>
            <a:avLst/>
            <a:gdLst/>
            <a:ahLst/>
            <a:cxnLst>
              <a:cxn ang="0">
                <a:pos x="2288" y="198"/>
              </a:cxn>
              <a:cxn ang="0">
                <a:pos x="1798" y="1186"/>
              </a:cxn>
              <a:cxn ang="0">
                <a:pos x="1757" y="518"/>
              </a:cxn>
              <a:cxn ang="0">
                <a:pos x="1220" y="1249"/>
              </a:cxn>
              <a:cxn ang="0">
                <a:pos x="1124" y="0"/>
              </a:cxn>
              <a:cxn ang="0">
                <a:pos x="643" y="966"/>
              </a:cxn>
              <a:cxn ang="0">
                <a:pos x="533" y="672"/>
              </a:cxn>
              <a:cxn ang="0">
                <a:pos x="87" y="1058"/>
              </a:cxn>
              <a:cxn ang="0">
                <a:pos x="0" y="2087"/>
              </a:cxn>
              <a:cxn ang="0">
                <a:pos x="2764" y="2087"/>
              </a:cxn>
              <a:cxn ang="0">
                <a:pos x="2764" y="950"/>
              </a:cxn>
              <a:cxn ang="0">
                <a:pos x="2288" y="198"/>
              </a:cxn>
            </a:cxnLst>
            <a:rect l="0" t="0" r="r" b="b"/>
            <a:pathLst>
              <a:path w="2764" h="2087">
                <a:moveTo>
                  <a:pt x="2288" y="198"/>
                </a:moveTo>
                <a:lnTo>
                  <a:pt x="1798" y="1186"/>
                </a:lnTo>
                <a:lnTo>
                  <a:pt x="1757" y="518"/>
                </a:lnTo>
                <a:lnTo>
                  <a:pt x="1220" y="1249"/>
                </a:lnTo>
                <a:lnTo>
                  <a:pt x="1124" y="0"/>
                </a:lnTo>
                <a:lnTo>
                  <a:pt x="643" y="966"/>
                </a:lnTo>
                <a:lnTo>
                  <a:pt x="533" y="672"/>
                </a:lnTo>
                <a:lnTo>
                  <a:pt x="87" y="1058"/>
                </a:lnTo>
                <a:lnTo>
                  <a:pt x="0" y="2087"/>
                </a:lnTo>
                <a:lnTo>
                  <a:pt x="2764" y="2087"/>
                </a:lnTo>
                <a:lnTo>
                  <a:pt x="2764" y="950"/>
                </a:lnTo>
                <a:lnTo>
                  <a:pt x="2288" y="198"/>
                </a:lnTo>
                <a:close/>
              </a:path>
            </a:pathLst>
          </a:custGeom>
          <a:solidFill>
            <a:srgbClr val="8185E8">
              <a:alpha val="67059"/>
            </a:srgb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grpSp>
        <p:nvGrpSpPr>
          <p:cNvPr id="12" name="Group 29"/>
          <p:cNvGrpSpPr/>
          <p:nvPr/>
        </p:nvGrpSpPr>
        <p:grpSpPr>
          <a:xfrm>
            <a:off x="8308368" y="3551832"/>
            <a:ext cx="516283" cy="1326373"/>
            <a:chOff x="1371598" y="1962150"/>
            <a:chExt cx="915449" cy="2351874"/>
          </a:xfrm>
          <a:solidFill>
            <a:srgbClr val="8185E8"/>
          </a:solidFill>
        </p:grpSpPr>
        <p:sp>
          <p:nvSpPr>
            <p:cNvPr id="13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4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15" name="Group 33"/>
          <p:cNvGrpSpPr/>
          <p:nvPr/>
        </p:nvGrpSpPr>
        <p:grpSpPr>
          <a:xfrm>
            <a:off x="1007969" y="3936973"/>
            <a:ext cx="516283" cy="1422322"/>
            <a:chOff x="1371598" y="1962150"/>
            <a:chExt cx="915449" cy="2522008"/>
          </a:xfrm>
          <a:solidFill>
            <a:srgbClr val="8185E8"/>
          </a:solidFill>
        </p:grpSpPr>
        <p:sp>
          <p:nvSpPr>
            <p:cNvPr id="16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7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18" name="Group 25"/>
          <p:cNvGrpSpPr/>
          <p:nvPr/>
        </p:nvGrpSpPr>
        <p:grpSpPr>
          <a:xfrm>
            <a:off x="4920767" y="3174715"/>
            <a:ext cx="516284" cy="839053"/>
            <a:chOff x="1371598" y="1962150"/>
            <a:chExt cx="915450" cy="2226686"/>
          </a:xfrm>
          <a:solidFill>
            <a:srgbClr val="8185E8"/>
          </a:solidFill>
        </p:grpSpPr>
        <p:sp>
          <p:nvSpPr>
            <p:cNvPr id="19" name="Isosceles Triangle 26"/>
            <p:cNvSpPr/>
            <p:nvPr/>
          </p:nvSpPr>
          <p:spPr>
            <a:xfrm rot="5400000">
              <a:off x="1335650" y="2203802"/>
              <a:ext cx="1064597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20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22" name="Freeform 7"/>
          <p:cNvSpPr/>
          <p:nvPr/>
        </p:nvSpPr>
        <p:spPr>
          <a:xfrm>
            <a:off x="335" y="3957751"/>
            <a:ext cx="12191331" cy="2900060"/>
          </a:xfrm>
          <a:custGeom>
            <a:avLst/>
            <a:gdLst/>
            <a:ahLst/>
            <a:cxnLst>
              <a:cxn ang="0">
                <a:pos x="2771" y="950"/>
              </a:cxn>
              <a:cxn ang="0">
                <a:pos x="2771" y="2087"/>
              </a:cxn>
              <a:cxn ang="0">
                <a:pos x="0" y="2087"/>
              </a:cxn>
              <a:cxn ang="0">
                <a:pos x="0" y="700"/>
              </a:cxn>
              <a:cxn ang="0">
                <a:pos x="410" y="1144"/>
              </a:cxn>
              <a:cxn ang="0">
                <a:pos x="540" y="672"/>
              </a:cxn>
              <a:cxn ang="0">
                <a:pos x="852" y="1030"/>
              </a:cxn>
              <a:cxn ang="0">
                <a:pos x="1131" y="0"/>
              </a:cxn>
              <a:cxn ang="0">
                <a:pos x="1665" y="850"/>
              </a:cxn>
              <a:cxn ang="0">
                <a:pos x="1764" y="518"/>
              </a:cxn>
              <a:cxn ang="0">
                <a:pos x="2166" y="865"/>
              </a:cxn>
              <a:cxn ang="0">
                <a:pos x="2295" y="198"/>
              </a:cxn>
              <a:cxn ang="0">
                <a:pos x="2771" y="950"/>
              </a:cxn>
            </a:cxnLst>
            <a:rect l="0" t="0" r="r" b="b"/>
            <a:pathLst>
              <a:path w="2771" h="2087">
                <a:moveTo>
                  <a:pt x="2771" y="950"/>
                </a:moveTo>
                <a:lnTo>
                  <a:pt x="2771" y="2087"/>
                </a:lnTo>
                <a:lnTo>
                  <a:pt x="0" y="2087"/>
                </a:lnTo>
                <a:lnTo>
                  <a:pt x="0" y="700"/>
                </a:lnTo>
                <a:lnTo>
                  <a:pt x="410" y="1144"/>
                </a:lnTo>
                <a:lnTo>
                  <a:pt x="540" y="672"/>
                </a:lnTo>
                <a:lnTo>
                  <a:pt x="852" y="1030"/>
                </a:lnTo>
                <a:lnTo>
                  <a:pt x="1131" y="0"/>
                </a:lnTo>
                <a:lnTo>
                  <a:pt x="1665" y="850"/>
                </a:lnTo>
                <a:lnTo>
                  <a:pt x="1764" y="518"/>
                </a:lnTo>
                <a:lnTo>
                  <a:pt x="2166" y="865"/>
                </a:lnTo>
                <a:lnTo>
                  <a:pt x="2295" y="198"/>
                </a:lnTo>
                <a:lnTo>
                  <a:pt x="2771" y="950"/>
                </a:lnTo>
                <a:close/>
              </a:path>
            </a:pathLst>
          </a:custGeom>
          <a:solidFill>
            <a:srgbClr val="8185E8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3" name="Freeform 10"/>
          <p:cNvSpPr/>
          <p:nvPr/>
        </p:nvSpPr>
        <p:spPr>
          <a:xfrm>
            <a:off x="9415509" y="4232889"/>
            <a:ext cx="1253891" cy="522484"/>
          </a:xfrm>
          <a:custGeom>
            <a:avLst/>
            <a:gdLst/>
            <a:ahLst/>
            <a:cxnLst>
              <a:cxn ang="0">
                <a:pos x="285" y="205"/>
              </a:cxn>
              <a:cxn ang="0">
                <a:pos x="232" y="295"/>
              </a:cxn>
              <a:cxn ang="0">
                <a:pos x="176" y="240"/>
              </a:cxn>
              <a:cxn ang="0">
                <a:pos x="82" y="376"/>
              </a:cxn>
              <a:cxn ang="0">
                <a:pos x="69" y="266"/>
              </a:cxn>
              <a:cxn ang="0">
                <a:pos x="0" y="311"/>
              </a:cxn>
              <a:cxn ang="0">
                <a:pos x="155" y="0"/>
              </a:cxn>
              <a:cxn ang="0">
                <a:pos x="285" y="205"/>
              </a:cxn>
            </a:cxnLst>
            <a:rect l="0" t="0" r="r" b="b"/>
            <a:pathLst>
              <a:path w="285" h="376">
                <a:moveTo>
                  <a:pt x="285" y="205"/>
                </a:moveTo>
                <a:lnTo>
                  <a:pt x="232" y="295"/>
                </a:lnTo>
                <a:lnTo>
                  <a:pt x="176" y="240"/>
                </a:lnTo>
                <a:lnTo>
                  <a:pt x="82" y="376"/>
                </a:lnTo>
                <a:lnTo>
                  <a:pt x="69" y="266"/>
                </a:lnTo>
                <a:lnTo>
                  <a:pt x="0" y="311"/>
                </a:lnTo>
                <a:lnTo>
                  <a:pt x="155" y="0"/>
                </a:lnTo>
                <a:lnTo>
                  <a:pt x="285" y="205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4" name="Freeform 11"/>
          <p:cNvSpPr/>
          <p:nvPr/>
        </p:nvSpPr>
        <p:spPr>
          <a:xfrm>
            <a:off x="4272362" y="3957751"/>
            <a:ext cx="1284687" cy="536379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292" y="208"/>
              </a:cxn>
              <a:cxn ang="0">
                <a:pos x="274" y="386"/>
              </a:cxn>
              <a:cxn ang="0">
                <a:pos x="181" y="264"/>
              </a:cxn>
              <a:cxn ang="0">
                <a:pos x="145" y="347"/>
              </a:cxn>
              <a:cxn ang="0">
                <a:pos x="98" y="269"/>
              </a:cxn>
              <a:cxn ang="0">
                <a:pos x="0" y="322"/>
              </a:cxn>
              <a:cxn ang="0">
                <a:pos x="160" y="0"/>
              </a:cxn>
            </a:cxnLst>
            <a:rect l="0" t="0" r="r" b="b"/>
            <a:pathLst>
              <a:path w="292" h="386">
                <a:moveTo>
                  <a:pt x="160" y="0"/>
                </a:moveTo>
                <a:lnTo>
                  <a:pt x="292" y="208"/>
                </a:lnTo>
                <a:lnTo>
                  <a:pt x="274" y="386"/>
                </a:lnTo>
                <a:lnTo>
                  <a:pt x="181" y="264"/>
                </a:lnTo>
                <a:lnTo>
                  <a:pt x="145" y="347"/>
                </a:lnTo>
                <a:lnTo>
                  <a:pt x="98" y="269"/>
                </a:lnTo>
                <a:lnTo>
                  <a:pt x="0" y="322"/>
                </a:lnTo>
                <a:lnTo>
                  <a:pt x="160" y="0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5" name="Freeform 12"/>
          <p:cNvSpPr/>
          <p:nvPr/>
        </p:nvSpPr>
        <p:spPr>
          <a:xfrm>
            <a:off x="4703524" y="3957751"/>
            <a:ext cx="853525" cy="536379"/>
          </a:xfrm>
          <a:custGeom>
            <a:avLst/>
            <a:gdLst/>
            <a:ahLst/>
            <a:cxnLst>
              <a:cxn ang="0">
                <a:pos x="0" y="269"/>
              </a:cxn>
              <a:cxn ang="0">
                <a:pos x="62" y="0"/>
              </a:cxn>
              <a:cxn ang="0">
                <a:pos x="194" y="208"/>
              </a:cxn>
              <a:cxn ang="0">
                <a:pos x="176" y="386"/>
              </a:cxn>
              <a:cxn ang="0">
                <a:pos x="83" y="264"/>
              </a:cxn>
              <a:cxn ang="0">
                <a:pos x="47" y="347"/>
              </a:cxn>
              <a:cxn ang="0">
                <a:pos x="0" y="269"/>
              </a:cxn>
            </a:cxnLst>
            <a:rect l="0" t="0" r="r" b="b"/>
            <a:pathLst>
              <a:path w="194" h="386">
                <a:moveTo>
                  <a:pt x="0" y="269"/>
                </a:moveTo>
                <a:lnTo>
                  <a:pt x="62" y="0"/>
                </a:lnTo>
                <a:lnTo>
                  <a:pt x="194" y="208"/>
                </a:lnTo>
                <a:lnTo>
                  <a:pt x="176" y="386"/>
                </a:lnTo>
                <a:lnTo>
                  <a:pt x="83" y="264"/>
                </a:lnTo>
                <a:lnTo>
                  <a:pt x="47" y="347"/>
                </a:lnTo>
                <a:lnTo>
                  <a:pt x="0" y="269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6" name="Freeform 13"/>
          <p:cNvSpPr/>
          <p:nvPr/>
        </p:nvSpPr>
        <p:spPr>
          <a:xfrm>
            <a:off x="9732281" y="4232889"/>
            <a:ext cx="937119" cy="541937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12" y="434"/>
              </a:cxn>
              <a:cxn ang="0">
                <a:pos x="121" y="277"/>
              </a:cxn>
              <a:cxn ang="0">
                <a:pos x="185" y="341"/>
              </a:cxn>
              <a:cxn ang="0">
                <a:pos x="246" y="237"/>
              </a:cxn>
              <a:cxn ang="0">
                <a:pos x="96" y="0"/>
              </a:cxn>
            </a:cxnLst>
            <a:rect l="0" t="0" r="r" b="b"/>
            <a:pathLst>
              <a:path w="246" h="451">
                <a:moveTo>
                  <a:pt x="96" y="0"/>
                </a:moveTo>
                <a:cubicBezTo>
                  <a:pt x="96" y="0"/>
                  <a:pt x="0" y="451"/>
                  <a:pt x="12" y="434"/>
                </a:cubicBezTo>
                <a:cubicBezTo>
                  <a:pt x="24" y="416"/>
                  <a:pt x="121" y="277"/>
                  <a:pt x="121" y="277"/>
                </a:cubicBezTo>
                <a:cubicBezTo>
                  <a:pt x="185" y="341"/>
                  <a:pt x="185" y="341"/>
                  <a:pt x="185" y="341"/>
                </a:cubicBezTo>
                <a:cubicBezTo>
                  <a:pt x="246" y="237"/>
                  <a:pt x="246" y="237"/>
                  <a:pt x="246" y="237"/>
                </a:cubicBezTo>
                <a:lnTo>
                  <a:pt x="96" y="0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7" name="Freeform 8"/>
          <p:cNvSpPr/>
          <p:nvPr/>
        </p:nvSpPr>
        <p:spPr>
          <a:xfrm>
            <a:off x="335" y="5133640"/>
            <a:ext cx="12191331" cy="1724172"/>
          </a:xfrm>
          <a:custGeom>
            <a:avLst/>
            <a:gdLst/>
            <a:ahLst/>
            <a:cxnLst>
              <a:cxn ang="0">
                <a:pos x="2319" y="230"/>
              </a:cxn>
              <a:cxn ang="0">
                <a:pos x="1686" y="584"/>
              </a:cxn>
              <a:cxn ang="0">
                <a:pos x="1538" y="0"/>
              </a:cxn>
              <a:cxn ang="0">
                <a:pos x="1066" y="739"/>
              </a:cxn>
              <a:cxn ang="0">
                <a:pos x="949" y="386"/>
              </a:cxn>
              <a:cxn ang="0">
                <a:pos x="453" y="680"/>
              </a:cxn>
              <a:cxn ang="0">
                <a:pos x="404" y="433"/>
              </a:cxn>
              <a:cxn ang="0">
                <a:pos x="0" y="581"/>
              </a:cxn>
              <a:cxn ang="0">
                <a:pos x="0" y="1131"/>
              </a:cxn>
              <a:cxn ang="0">
                <a:pos x="2771" y="1131"/>
              </a:cxn>
              <a:cxn ang="0">
                <a:pos x="2771" y="767"/>
              </a:cxn>
              <a:cxn ang="0">
                <a:pos x="2319" y="230"/>
              </a:cxn>
            </a:cxnLst>
            <a:rect l="0" t="0" r="r" b="b"/>
            <a:pathLst>
              <a:path w="2771" h="1131">
                <a:moveTo>
                  <a:pt x="2319" y="230"/>
                </a:moveTo>
                <a:lnTo>
                  <a:pt x="1686" y="584"/>
                </a:lnTo>
                <a:lnTo>
                  <a:pt x="1538" y="0"/>
                </a:lnTo>
                <a:lnTo>
                  <a:pt x="1066" y="739"/>
                </a:lnTo>
                <a:lnTo>
                  <a:pt x="949" y="386"/>
                </a:lnTo>
                <a:lnTo>
                  <a:pt x="453" y="680"/>
                </a:lnTo>
                <a:lnTo>
                  <a:pt x="404" y="433"/>
                </a:lnTo>
                <a:lnTo>
                  <a:pt x="0" y="581"/>
                </a:lnTo>
                <a:lnTo>
                  <a:pt x="0" y="1131"/>
                </a:lnTo>
                <a:lnTo>
                  <a:pt x="2771" y="1131"/>
                </a:lnTo>
                <a:lnTo>
                  <a:pt x="2771" y="767"/>
                </a:lnTo>
                <a:lnTo>
                  <a:pt x="2319" y="23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8" name="Freeform 9"/>
          <p:cNvSpPr/>
          <p:nvPr/>
        </p:nvSpPr>
        <p:spPr>
          <a:xfrm>
            <a:off x="335" y="5145215"/>
            <a:ext cx="12191331" cy="1724172"/>
          </a:xfrm>
          <a:custGeom>
            <a:avLst/>
            <a:gdLst/>
            <a:ahLst/>
            <a:cxnLst>
              <a:cxn ang="0">
                <a:pos x="2771" y="605"/>
              </a:cxn>
              <a:cxn ang="0">
                <a:pos x="2319" y="230"/>
              </a:cxn>
              <a:cxn ang="0">
                <a:pos x="2171" y="617"/>
              </a:cxn>
              <a:cxn ang="0">
                <a:pos x="1538" y="0"/>
              </a:cxn>
              <a:cxn ang="0">
                <a:pos x="1390" y="690"/>
              </a:cxn>
              <a:cxn ang="0">
                <a:pos x="949" y="386"/>
              </a:cxn>
              <a:cxn ang="0">
                <a:pos x="761" y="770"/>
              </a:cxn>
              <a:cxn ang="0">
                <a:pos x="404" y="433"/>
              </a:cxn>
              <a:cxn ang="0">
                <a:pos x="0" y="785"/>
              </a:cxn>
              <a:cxn ang="0">
                <a:pos x="0" y="1131"/>
              </a:cxn>
              <a:cxn ang="0">
                <a:pos x="2771" y="1131"/>
              </a:cxn>
              <a:cxn ang="0">
                <a:pos x="2771" y="605"/>
              </a:cxn>
            </a:cxnLst>
            <a:rect l="0" t="0" r="r" b="b"/>
            <a:pathLst>
              <a:path w="2771" h="1131">
                <a:moveTo>
                  <a:pt x="2771" y="605"/>
                </a:moveTo>
                <a:lnTo>
                  <a:pt x="2319" y="230"/>
                </a:lnTo>
                <a:lnTo>
                  <a:pt x="2171" y="617"/>
                </a:lnTo>
                <a:lnTo>
                  <a:pt x="1538" y="0"/>
                </a:lnTo>
                <a:lnTo>
                  <a:pt x="1390" y="690"/>
                </a:lnTo>
                <a:lnTo>
                  <a:pt x="949" y="386"/>
                </a:lnTo>
                <a:lnTo>
                  <a:pt x="761" y="770"/>
                </a:lnTo>
                <a:lnTo>
                  <a:pt x="404" y="433"/>
                </a:lnTo>
                <a:lnTo>
                  <a:pt x="0" y="785"/>
                </a:lnTo>
                <a:lnTo>
                  <a:pt x="0" y="1131"/>
                </a:lnTo>
                <a:lnTo>
                  <a:pt x="2771" y="1131"/>
                </a:lnTo>
                <a:lnTo>
                  <a:pt x="2771" y="605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9" name="Freeform 14"/>
          <p:cNvSpPr/>
          <p:nvPr/>
        </p:nvSpPr>
        <p:spPr>
          <a:xfrm>
            <a:off x="6045405" y="5133640"/>
            <a:ext cx="1447474" cy="524417"/>
          </a:xfrm>
          <a:custGeom>
            <a:avLst/>
            <a:gdLst/>
            <a:ahLst/>
            <a:cxnLst>
              <a:cxn ang="0">
                <a:pos x="329" y="160"/>
              </a:cxn>
              <a:cxn ang="0">
                <a:pos x="164" y="0"/>
              </a:cxn>
              <a:cxn ang="0">
                <a:pos x="0" y="256"/>
              </a:cxn>
              <a:cxn ang="0">
                <a:pos x="76" y="184"/>
              </a:cxn>
              <a:cxn ang="0">
                <a:pos x="90" y="344"/>
              </a:cxn>
              <a:cxn ang="0">
                <a:pos x="168" y="195"/>
              </a:cxn>
              <a:cxn ang="0">
                <a:pos x="256" y="253"/>
              </a:cxn>
              <a:cxn ang="0">
                <a:pos x="329" y="160"/>
              </a:cxn>
            </a:cxnLst>
            <a:rect l="0" t="0" r="r" b="b"/>
            <a:pathLst>
              <a:path w="329" h="344">
                <a:moveTo>
                  <a:pt x="329" y="160"/>
                </a:moveTo>
                <a:lnTo>
                  <a:pt x="164" y="0"/>
                </a:lnTo>
                <a:lnTo>
                  <a:pt x="0" y="256"/>
                </a:lnTo>
                <a:lnTo>
                  <a:pt x="76" y="184"/>
                </a:lnTo>
                <a:lnTo>
                  <a:pt x="90" y="344"/>
                </a:lnTo>
                <a:lnTo>
                  <a:pt x="168" y="195"/>
                </a:lnTo>
                <a:lnTo>
                  <a:pt x="256" y="253"/>
                </a:lnTo>
                <a:lnTo>
                  <a:pt x="329" y="1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Freeform 15"/>
          <p:cNvSpPr/>
          <p:nvPr/>
        </p:nvSpPr>
        <p:spPr>
          <a:xfrm>
            <a:off x="6441370" y="5133640"/>
            <a:ext cx="1051509" cy="524417"/>
          </a:xfrm>
          <a:custGeom>
            <a:avLst/>
            <a:gdLst/>
            <a:ahLst/>
            <a:cxnLst>
              <a:cxn ang="0">
                <a:pos x="74" y="0"/>
              </a:cxn>
              <a:cxn ang="0">
                <a:pos x="0" y="344"/>
              </a:cxn>
              <a:cxn ang="0">
                <a:pos x="78" y="195"/>
              </a:cxn>
              <a:cxn ang="0">
                <a:pos x="166" y="253"/>
              </a:cxn>
              <a:cxn ang="0">
                <a:pos x="239" y="160"/>
              </a:cxn>
              <a:cxn ang="0">
                <a:pos x="74" y="0"/>
              </a:cxn>
            </a:cxnLst>
            <a:rect l="0" t="0" r="r" b="b"/>
            <a:pathLst>
              <a:path w="239" h="344">
                <a:moveTo>
                  <a:pt x="74" y="0"/>
                </a:moveTo>
                <a:lnTo>
                  <a:pt x="0" y="344"/>
                </a:lnTo>
                <a:lnTo>
                  <a:pt x="78" y="195"/>
                </a:lnTo>
                <a:lnTo>
                  <a:pt x="166" y="253"/>
                </a:lnTo>
                <a:lnTo>
                  <a:pt x="239" y="160"/>
                </a:lnTo>
                <a:lnTo>
                  <a:pt x="74" y="0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1" name="TextBox 75"/>
          <p:cNvSpPr txBox="1"/>
          <p:nvPr/>
        </p:nvSpPr>
        <p:spPr>
          <a:xfrm>
            <a:off x="3373940" y="3082858"/>
            <a:ext cx="18473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>
          <a:xfrm>
            <a:off x="1641899" y="1422971"/>
            <a:ext cx="2535009" cy="304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normAutofit/>
          </a:bodyPr>
          <a:lstStyle>
            <a:defPPr>
              <a:defRPr lang="zh-CN"/>
            </a:defPPr>
            <a:lvl1pPr marL="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742950" indent="-28575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zh-CN" sz="1400">
                <a:solidFill>
                  <a:srgbClr val="40404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亲爱的朋友们，通过今天的分享，我们了解了人体的基本构造、功能以及一些相关领域的发展。人体是一个复杂而又神奇的构造，它承载着我们的生命，维持着我们的健康。让我们一起珍惜并善待它，通过健康的生活方式和科学的研究，不断探索人体的奥秘，为人类的健康和福祉做出贡献</a:t>
            </a:r>
            <a:endParaRPr lang="zh-CN" altLang="zh-CN" sz="1400">
              <a:solidFill>
                <a:srgbClr val="40404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TextBox 75"/>
          <p:cNvSpPr txBox="1"/>
          <p:nvPr/>
        </p:nvSpPr>
        <p:spPr>
          <a:xfrm>
            <a:off x="10398636" y="3120444"/>
            <a:ext cx="18473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>
          <a:xfrm>
            <a:off x="5501637" y="1199944"/>
            <a:ext cx="2535009" cy="263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normAutofit/>
          </a:bodyPr>
          <a:lstStyle>
            <a:defPPr>
              <a:defRPr lang="zh-CN"/>
            </a:defPPr>
            <a:lvl1pPr marL="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742950" indent="-28575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zh-CN" sz="1400">
                <a:solidFill>
                  <a:srgbClr val="40404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在结束这次演讲之前，我想鼓励大家保持对人体的好奇心和探索精神。无论是在学习、工作还是生活中，我们都可以通过了解人体的知识来更好地照顾自己和他人。同时，也要关注人体科学的最新发展，积极参与科学研究，为人类的健康事业贡献自己的力量</a:t>
            </a:r>
            <a:endParaRPr lang="zh-CN" altLang="zh-CN" sz="1400">
              <a:solidFill>
                <a:srgbClr val="40404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稻壳儿小白白(http://dwz.cn/Wu2UP)"/>
          <p:cNvSpPr txBox="1">
            <a:spLocks noChangeArrowheads="1"/>
          </p:cNvSpPr>
          <p:nvPr/>
        </p:nvSpPr>
        <p:spPr>
          <a:xfrm>
            <a:off x="8851843" y="1320229"/>
            <a:ext cx="2535009" cy="27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normAutofit/>
          </a:bodyPr>
          <a:lstStyle>
            <a:defPPr>
              <a:defRPr lang="zh-CN"/>
            </a:defPPr>
            <a:lvl1pPr marL="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742950" indent="-28575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zh-CN" sz="1400">
                <a:solidFill>
                  <a:srgbClr val="40404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最后，再次感谢大家的聆听，希望我们都能在探索人体的奥秘中不断成长，共同创造一个更美好的未来！</a:t>
            </a:r>
            <a:endParaRPr lang="zh-CN" altLang="zh-CN" sz="1400">
              <a:solidFill>
                <a:srgbClr val="40404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255" cy="6858000"/>
          </a:xfrm>
          <a:prstGeom prst="rect">
            <a:avLst/>
          </a:prstGeom>
          <a:ln>
            <a:noFill/>
          </a:ln>
        </p:spPr>
      </p:pic>
      <p:sp>
        <p:nvSpPr>
          <p:cNvPr id="38" name="等腰三角形 4"/>
          <p:cNvSpPr/>
          <p:nvPr/>
        </p:nvSpPr>
        <p:spPr>
          <a:xfrm rot="16200000" flipV="1">
            <a:off x="-78105" y="384175"/>
            <a:ext cx="604520" cy="44767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 Light" panose="020B0502040204020203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9" name="文本框 6"/>
          <p:cNvSpPr txBox="1"/>
          <p:nvPr/>
        </p:nvSpPr>
        <p:spPr>
          <a:xfrm>
            <a:off x="448310" y="424180"/>
            <a:ext cx="11504878" cy="5232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微软雅黑 Light" panose="020B0502040204020203" charset="-122"/>
                <a:sym typeface="宋体" panose="02010600030101010101" pitchFamily="2" charset="-122"/>
              </a:rPr>
              <a:t>-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微软雅黑 Light" panose="020B0502040204020203" charset="-122"/>
              <a:sym typeface="宋体" panose="02010600030101010101" pitchFamily="2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228653" y="4740653"/>
            <a:ext cx="2103899" cy="2221903"/>
            <a:chOff x="-18370" y="-64990"/>
            <a:chExt cx="831170" cy="877790"/>
          </a:xfrm>
        </p:grpSpPr>
        <p:sp>
          <p:nvSpPr>
            <p:cNvPr id="6" name="Freeform 6"/>
            <p:cNvSpPr/>
            <p:nvPr/>
          </p:nvSpPr>
          <p:spPr>
            <a:xfrm>
              <a:off x="-18370" y="-64990"/>
              <a:ext cx="274299" cy="268316"/>
            </a:xfrm>
            <a:custGeom>
              <a:avLst/>
              <a:gdLst/>
              <a:ahLst/>
              <a:cxnLst/>
              <a:rect l="l" t="t" r="r" b="b"/>
              <a:pathLst>
                <a:path w="274299" h="268316">
                  <a:moveTo>
                    <a:pt x="0" y="0"/>
                  </a:moveTo>
                  <a:lnTo>
                    <a:pt x="274299" y="0"/>
                  </a:lnTo>
                  <a:lnTo>
                    <a:pt x="274299" y="268316"/>
                  </a:lnTo>
                  <a:lnTo>
                    <a:pt x="0" y="268316"/>
                  </a:lnTo>
                  <a:close/>
                </a:path>
              </a:pathLst>
            </a:custGeom>
            <a:solidFill>
              <a:srgbClr val="8185E8"/>
            </a:solidFill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27019" y="1085773"/>
            <a:ext cx="2057395" cy="2129736"/>
            <a:chOff x="0" y="-28575"/>
            <a:chExt cx="812800" cy="8413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8165" cy="175450"/>
            </a:xfrm>
            <a:custGeom>
              <a:avLst/>
              <a:gdLst/>
              <a:ahLst/>
              <a:cxnLst/>
              <a:rect l="l" t="t" r="r" b="b"/>
              <a:pathLst>
                <a:path w="178165" h="175450">
                  <a:moveTo>
                    <a:pt x="0" y="0"/>
                  </a:moveTo>
                  <a:lnTo>
                    <a:pt x="178165" y="0"/>
                  </a:lnTo>
                  <a:lnTo>
                    <a:pt x="178165" y="175450"/>
                  </a:lnTo>
                  <a:lnTo>
                    <a:pt x="0" y="175450"/>
                  </a:lnTo>
                  <a:close/>
                </a:path>
              </a:pathLst>
            </a:custGeom>
            <a:solidFill>
              <a:srgbClr val="8185E8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8194486" y="4776850"/>
            <a:ext cx="2057396" cy="2129732"/>
            <a:chOff x="0" y="-28575"/>
            <a:chExt cx="812800" cy="8413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647" cy="138774"/>
            </a:xfrm>
            <a:custGeom>
              <a:avLst/>
              <a:gdLst/>
              <a:ahLst/>
              <a:cxnLst/>
              <a:rect l="l" t="t" r="r" b="b"/>
              <a:pathLst>
                <a:path w="128647" h="138774">
                  <a:moveTo>
                    <a:pt x="0" y="0"/>
                  </a:moveTo>
                  <a:lnTo>
                    <a:pt x="128647" y="0"/>
                  </a:lnTo>
                  <a:lnTo>
                    <a:pt x="128647" y="138774"/>
                  </a:lnTo>
                  <a:lnTo>
                    <a:pt x="0" y="138774"/>
                  </a:lnTo>
                  <a:close/>
                </a:path>
              </a:pathLst>
            </a:custGeom>
            <a:solidFill>
              <a:srgbClr val="8185E8"/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3767749" y="5368583"/>
            <a:ext cx="2226246" cy="2330595"/>
            <a:chOff x="0" y="-208711"/>
            <a:chExt cx="4452491" cy="4661190"/>
          </a:xfrm>
          <a:noFill/>
        </p:grpSpPr>
        <p:grpSp>
          <p:nvGrpSpPr>
            <p:cNvPr id="15" name="Group 15"/>
            <p:cNvGrpSpPr/>
            <p:nvPr/>
          </p:nvGrpSpPr>
          <p:grpSpPr>
            <a:xfrm>
              <a:off x="0" y="-208711"/>
              <a:ext cx="4452491" cy="4661190"/>
              <a:chOff x="0" y="-38100"/>
              <a:chExt cx="812800" cy="850900"/>
            </a:xfrm>
            <a:grpFill/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0757" cy="144052"/>
              </a:xfrm>
              <a:custGeom>
                <a:avLst/>
                <a:gdLst/>
                <a:ahLst/>
                <a:cxnLst/>
                <a:rect l="l" t="t" r="r" b="b"/>
                <a:pathLst>
                  <a:path w="630757" h="144052">
                    <a:moveTo>
                      <a:pt x="0" y="0"/>
                    </a:moveTo>
                    <a:lnTo>
                      <a:pt x="630757" y="0"/>
                    </a:lnTo>
                    <a:lnTo>
                      <a:pt x="630757" y="144052"/>
                    </a:lnTo>
                    <a:lnTo>
                      <a:pt x="0" y="144052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/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8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6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2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40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600" algn="l" defTabSz="60960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39958" y="82412"/>
              <a:ext cx="3281998" cy="596960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>
                <a:lnSpc>
                  <a:spcPts val="2450"/>
                </a:lnSpc>
              </a:pPr>
              <a:r>
                <a:rPr lang="zh-CN" sz="1750">
                  <a:solidFill>
                    <a:srgbClr val="000000"/>
                  </a:solidFill>
                  <a:latin typeface="宋体" panose="02010600030101010101" pitchFamily="2" charset="-122"/>
                  <a:ea typeface="思源黑体-粗体"/>
                  <a:sym typeface="宋体" panose="02010600030101010101" pitchFamily="2" charset="-122"/>
                </a:rPr>
                <a:t>汇报人：XXX</a:t>
              </a:r>
              <a:endParaRPr lang="zh-CN" sz="1750">
                <a:solidFill>
                  <a:srgbClr val="000000"/>
                </a:solidFill>
                <a:latin typeface="宋体" panose="02010600030101010101" pitchFamily="2" charset="-122"/>
                <a:ea typeface="思源黑体-粗体"/>
                <a:sym typeface="宋体" panose="02010600030101010101" pitchFamily="2" charset="-122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90095" y="4432081"/>
            <a:ext cx="3768823" cy="2129735"/>
            <a:chOff x="0" y="-28575"/>
            <a:chExt cx="1488918" cy="8413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88918" cy="172582"/>
            </a:xfrm>
            <a:custGeom>
              <a:avLst/>
              <a:gdLst/>
              <a:ahLst/>
              <a:cxnLst/>
              <a:rect l="l" t="t" r="r" b="b"/>
              <a:pathLst>
                <a:path w="1488918" h="172582">
                  <a:moveTo>
                    <a:pt x="0" y="0"/>
                  </a:moveTo>
                  <a:lnTo>
                    <a:pt x="1488918" y="0"/>
                  </a:lnTo>
                  <a:lnTo>
                    <a:pt x="1488918" y="172582"/>
                  </a:lnTo>
                  <a:lnTo>
                    <a:pt x="0" y="172582"/>
                  </a:lnTo>
                  <a:close/>
                </a:path>
              </a:pathLst>
            </a:custGeom>
            <a:solidFill>
              <a:srgbClr val="8185E8"/>
            </a:solidFill>
          </p:spPr>
          <p:txBody>
            <a:bodyPr/>
            <a:lstStyle/>
            <a:p/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22" name="TextBox 22"/>
          <p:cNvSpPr txBox="1"/>
          <p:nvPr/>
        </p:nvSpPr>
        <p:spPr>
          <a:xfrm>
            <a:off x="723989" y="-2407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23989" y="611271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583519" y="-1610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583519" y="612068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18721" y="-2407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18721" y="611271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078252" y="-1610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078252" y="612068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69216" y="-2407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69216" y="611271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1328747" y="-16103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1328747" y="6120680"/>
            <a:ext cx="350630" cy="68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5620"/>
              </a:lnSpc>
            </a:pPr>
            <a:r>
              <a:rPr lang="zh-CN" sz="4460" spc="-89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</a:t>
            </a:r>
            <a:endParaRPr lang="zh-CN" sz="4460" spc="-89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018160" y="1611307"/>
            <a:ext cx="5791313" cy="2757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11005"/>
              </a:lnSpc>
            </a:pPr>
            <a:r>
              <a:rPr lang="zh-CN" sz="8730">
                <a:solidFill>
                  <a:srgbClr val="000000"/>
                </a:solidFill>
                <a:latin typeface="宋体" panose="02010600030101010101" pitchFamily="2" charset="-122"/>
                <a:ea typeface="思源黑体-超粗体 3"/>
                <a:sym typeface="宋体" panose="02010600030101010101" pitchFamily="2" charset="-122"/>
              </a:rPr>
              <a:t>谢谢您的</a:t>
            </a:r>
            <a:endParaRPr lang="zh-CN" sz="8730">
              <a:solidFill>
                <a:srgbClr val="000000"/>
              </a:solidFill>
              <a:latin typeface="宋体" panose="02010600030101010101" pitchFamily="2" charset="-122"/>
              <a:ea typeface="思源黑体-超粗体 3"/>
              <a:sym typeface="宋体" panose="02010600030101010101" pitchFamily="2" charset="-122"/>
            </a:endParaRPr>
          </a:p>
          <a:p>
            <a:pPr algn="ctr">
              <a:lnSpc>
                <a:spcPts val="11005"/>
              </a:lnSpc>
            </a:pPr>
            <a:r>
              <a:rPr lang="zh-CN" sz="873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·观看·</a:t>
            </a:r>
            <a:endParaRPr lang="zh-CN" sz="873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619294" y="5507106"/>
            <a:ext cx="2458245" cy="29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>
              <a:lnSpc>
                <a:spcPts val="2450"/>
              </a:lnSpc>
            </a:pPr>
            <a:r>
              <a:rPr lang="zh-CN" sz="1750">
                <a:solidFill>
                  <a:srgbClr val="000000"/>
                </a:solidFill>
                <a:latin typeface="宋体" panose="02010600030101010101" pitchFamily="2" charset="-122"/>
                <a:ea typeface="思源黑体-粗体"/>
                <a:sym typeface="宋体" panose="02010600030101010101" pitchFamily="2" charset="-122"/>
              </a:rPr>
              <a:t>汇报时间：XXXXX</a:t>
            </a:r>
            <a:endParaRPr lang="zh-CN" sz="1750">
              <a:solidFill>
                <a:srgbClr val="000000"/>
              </a:solidFill>
              <a:latin typeface="宋体" panose="02010600030101010101" pitchFamily="2" charset="-122"/>
              <a:ea typeface="思源黑体-粗体"/>
              <a:sym typeface="宋体" panose="02010600030101010101" pitchFamily="2" charset="-122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3105339" y="4567779"/>
            <a:ext cx="5270235" cy="277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40"/>
              </a:lnSpc>
            </a:pPr>
            <a:r>
              <a:rPr lang="zh-CN" sz="1670" spc="11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BUSINESS TRIP PROJECT PLAN</a:t>
            </a:r>
            <a:endParaRPr lang="zh-CN" sz="1670" spc="11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p="http://schemas.openxmlformats.org/presentationml/2006/main">
  <p:tag name="AS_NET" val="4.0.30319.42000"/>
  <p:tag name="AS_OS" val="Microsoft Windows NT 6.2.9200.0"/>
  <p:tag name="AS_RELEASE_DATE" val="2017.10.11"/>
  <p:tag name="AS_TITLE" val="Aspose.Slides for .NET 2.0"/>
  <p:tag name="AS_VERSION" val="17.9.1"/>
  <p:tag name="commondata" val="eyJoZGlkIjoiZGU3MjQwNzY2YTY4M2YxMDc4NjQ3MGFmZjYwODk5Mz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 Light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 Light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 overri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1868</Words>
  <Application>WPS 演示</Application>
  <PresentationFormat>全屏显示(4:3)</PresentationFormat>
  <Paragraphs>214</Paragraphs>
  <Slides>31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6" baseType="lpstr">
      <vt:lpstr>Arial</vt:lpstr>
      <vt:lpstr>宋体</vt:lpstr>
      <vt:lpstr>Wingdings</vt:lpstr>
      <vt:lpstr>微软雅黑 Light</vt:lpstr>
      <vt:lpstr>Arial</vt:lpstr>
      <vt:lpstr>Calibri</vt:lpstr>
      <vt:lpstr>字魂35号-经典雅黑</vt:lpstr>
      <vt:lpstr>黑体</vt:lpstr>
      <vt:lpstr>字魂100号-方方先锋体</vt:lpstr>
      <vt:lpstr>等线</vt:lpstr>
      <vt:lpstr>微软雅黑</vt:lpstr>
      <vt:lpstr>汉仪夏日体W</vt:lpstr>
      <vt:lpstr>义启粗黑体</vt:lpstr>
      <vt:lpstr>Arial Unicode MS</vt:lpstr>
      <vt:lpstr>思源黑体 CN Normal</vt:lpstr>
      <vt:lpstr>汉仪中宋简</vt:lpstr>
      <vt:lpstr>Century Gothic</vt:lpstr>
      <vt:lpstr>Wingdings</vt:lpstr>
      <vt:lpstr>华文中宋</vt:lpstr>
      <vt:lpstr>方正兰亭黑_GBK</vt:lpstr>
      <vt:lpstr>Calibri</vt:lpstr>
      <vt:lpstr>思源黑体-粗体</vt:lpstr>
      <vt:lpstr>思源黑体-超粗体 3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强尼</cp:lastModifiedBy>
  <cp:revision>2</cp:revision>
  <dcterms:created xsi:type="dcterms:W3CDTF">2024-11-04T00:35:00Z</dcterms:created>
  <dcterms:modified xsi:type="dcterms:W3CDTF">2024-11-04T00:41:00Z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5B1FD585F68A42E3B1F216AAFEA85D54_12</vt:lpwstr>
  </property>
  <property fmtid="{D5CDD505-2E9C-101B-9397-08002B2CF9AE}" pid="3" name="KSOProductBuildVer">
    <vt:lpwstr>2052-12.1.0.18608</vt:lpwstr>
  </property>
</Properties>
</file>