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90999" r:id="rId1"/>
    <p:sldMasterId id="2147491036" r:id="rId2"/>
  </p:sldMasterIdLst>
  <p:notesMasterIdLst>
    <p:notesMasterId r:id="rId3"/>
  </p:notesMasterIdLst>
  <p:sldIdLst>
    <p:sldId id="3806" r:id="rId4"/>
    <p:sldId id="3811" r:id="rId5"/>
    <p:sldId id="3815" r:id="rId6"/>
    <p:sldId id="3818" r:id="rId7"/>
    <p:sldId id="3824" r:id="rId9"/>
    <p:sldId id="3827" r:id="rId10"/>
    <p:sldId id="3830" r:id="rId11"/>
    <p:sldId id="3833" r:id="rId12"/>
    <p:sldId id="3836" r:id="rId13"/>
    <p:sldId id="3842" r:id="rId15"/>
    <p:sldId id="3845" r:id="rId16"/>
    <p:sldId id="3848" r:id="rId17"/>
    <p:sldId id="3851" r:id="rId18"/>
    <p:sldId id="3854" r:id="rId19"/>
    <p:sldId id="3860" r:id="rId21"/>
    <p:sldId id="3863" r:id="rId22"/>
    <p:sldId id="3866" r:id="rId23"/>
    <p:sldId id="3869" r:id="rId24"/>
    <p:sldId id="3872" r:id="rId25"/>
    <p:sldId id="3878" r:id="rId27"/>
    <p:sldId id="3881" r:id="rId28"/>
    <p:sldId id="3884" r:id="rId29"/>
    <p:sldId id="3887" r:id="rId30"/>
    <p:sldId id="3890" r:id="rId31"/>
    <p:sldId id="3896" r:id="rId33"/>
    <p:sldId id="3899" r:id="rId34"/>
    <p:sldId id="3902" r:id="rId35"/>
    <p:sldId id="3906" r:id="rId36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3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Relationship Id="rId33" Type="http://schemas.openxmlformats.org/officeDocument/2006/relationships/slide" Target="slides/slide25.xml"/><Relationship Id="rId34" Type="http://schemas.openxmlformats.org/officeDocument/2006/relationships/slide" Target="slides/slide26.xml"/><Relationship Id="rId35" Type="http://schemas.openxmlformats.org/officeDocument/2006/relationships/slide" Target="slides/slide27.xml"/><Relationship Id="rId36" Type="http://schemas.openxmlformats.org/officeDocument/2006/relationships/slide" Target="slides/slide28.xml"/><Relationship Id="rId37" Type="http://schemas.openxmlformats.org/officeDocument/2006/relationships/tableStyles" Target="tableStyles.xml"/><Relationship Id="rId38" Type="http://schemas.openxmlformats.org/officeDocument/2006/relationships/presProps" Target="presProps.xml"/><Relationship Id="rId39" Type="http://schemas.openxmlformats.org/officeDocument/2006/relationships/viewProps" Target="viewProps.xml"/><Relationship Id="rId40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slide" Target="../slides/slide28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1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5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55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15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17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4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6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7.xml"/><Relationship Id="rId2" Type="http://schemas.openxmlformats.org/officeDocument/2006/relationships/tags" Target="../tags/tag8.xml"/><Relationship Id="rId3" Type="http://schemas.openxmlformats.org/officeDocument/2006/relationships/tags" Target="../tags/tag9.xml"/><Relationship Id="rId4" Type="http://schemas.openxmlformats.org/officeDocument/2006/relationships/tags" Target="../tags/tag10.xml"/><Relationship Id="rId5" Type="http://schemas.openxmlformats.org/officeDocument/2006/relationships/tags" Target="../tags/tag11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2.xml"/><Relationship Id="rId2" Type="http://schemas.openxmlformats.org/officeDocument/2006/relationships/image" Target="../media/image2.png"/><Relationship Id="rId3" Type="http://schemas.openxmlformats.org/officeDocument/2006/relationships/tags" Target="../tags/tag13.xml"/><Relationship Id="rId4" Type="http://schemas.openxmlformats.org/officeDocument/2006/relationships/tags" Target="../tags/tag14.xml"/><Relationship Id="rId5" Type="http://schemas.openxmlformats.org/officeDocument/2006/relationships/tags" Target="../tags/tag15.xml"/><Relationship Id="rId6" Type="http://schemas.openxmlformats.org/officeDocument/2006/relationships/tags" Target="../tags/tag16.xml"/><Relationship Id="rId7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17.xml"/><Relationship Id="rId2" Type="http://schemas.openxmlformats.org/officeDocument/2006/relationships/image" Target="../media/image1.png"/><Relationship Id="rId3" Type="http://schemas.openxmlformats.org/officeDocument/2006/relationships/tags" Target="../tags/tag18.xml"/><Relationship Id="rId4" Type="http://schemas.openxmlformats.org/officeDocument/2006/relationships/tags" Target="../tags/tag19.xml"/><Relationship Id="rId5" Type="http://schemas.openxmlformats.org/officeDocument/2006/relationships/tags" Target="../tags/tag20.xml"/><Relationship Id="rId6" Type="http://schemas.openxmlformats.org/officeDocument/2006/relationships/tags" Target="../tags/tag21.xml"/><Relationship Id="rId7" Type="http://schemas.openxmlformats.org/officeDocument/2006/relationships/tags" Target="../tags/tag22.xml"/><Relationship Id="rId8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23.xml"/><Relationship Id="rId2" Type="http://schemas.openxmlformats.org/officeDocument/2006/relationships/tags" Target="../tags/tag24.xml"/><Relationship Id="rId3" Type="http://schemas.openxmlformats.org/officeDocument/2006/relationships/tags" Target="../tags/tag25.xml"/><Relationship Id="rId4" Type="http://schemas.openxmlformats.org/officeDocument/2006/relationships/tags" Target="../tags/tag26.xml"/><Relationship Id="rId5" Type="http://schemas.openxmlformats.org/officeDocument/2006/relationships/tags" Target="../tags/tag27.xml"/><Relationship Id="rId6" Type="http://schemas.openxmlformats.org/officeDocument/2006/relationships/tags" Target="../tags/tag28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29.xml"/><Relationship Id="rId2" Type="http://schemas.openxmlformats.org/officeDocument/2006/relationships/tags" Target="../tags/tag30.xml"/><Relationship Id="rId3" Type="http://schemas.openxmlformats.org/officeDocument/2006/relationships/tags" Target="../tags/tag31.xml"/><Relationship Id="rId4" Type="http://schemas.openxmlformats.org/officeDocument/2006/relationships/tags" Target="../tags/tag32.xml"/><Relationship Id="rId5" Type="http://schemas.openxmlformats.org/officeDocument/2006/relationships/tags" Target="../tags/tag33.xml"/><Relationship Id="rId6" Type="http://schemas.openxmlformats.org/officeDocument/2006/relationships/tags" Target="../tags/tag34.xml"/><Relationship Id="rId7" Type="http://schemas.openxmlformats.org/officeDocument/2006/relationships/tags" Target="../tags/tag35.xml"/><Relationship Id="rId8" Type="http://schemas.openxmlformats.org/officeDocument/2006/relationships/tags" Target="../tags/tag36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37.xml"/><Relationship Id="rId2" Type="http://schemas.openxmlformats.org/officeDocument/2006/relationships/tags" Target="../tags/tag38.xml"/><Relationship Id="rId3" Type="http://schemas.openxmlformats.org/officeDocument/2006/relationships/tags" Target="../tags/tag39.xml"/><Relationship Id="rId4" Type="http://schemas.openxmlformats.org/officeDocument/2006/relationships/tags" Target="../tags/tag40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41.xml"/><Relationship Id="rId2" Type="http://schemas.openxmlformats.org/officeDocument/2006/relationships/tags" Target="../tags/tag42.xml"/><Relationship Id="rId3" Type="http://schemas.openxmlformats.org/officeDocument/2006/relationships/tags" Target="../tags/tag43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44.xml"/><Relationship Id="rId2" Type="http://schemas.openxmlformats.org/officeDocument/2006/relationships/tags" Target="../tags/tag45.xml"/><Relationship Id="rId3" Type="http://schemas.openxmlformats.org/officeDocument/2006/relationships/tags" Target="../tags/tag46.xml"/><Relationship Id="rId4" Type="http://schemas.openxmlformats.org/officeDocument/2006/relationships/tags" Target="../tags/tag47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48.xml"/><Relationship Id="rId2" Type="http://schemas.openxmlformats.org/officeDocument/2006/relationships/tags" Target="../tags/tag49.xml"/><Relationship Id="rId3" Type="http://schemas.openxmlformats.org/officeDocument/2006/relationships/tags" Target="../tags/tag50.xml"/><Relationship Id="rId4" Type="http://schemas.openxmlformats.org/officeDocument/2006/relationships/tags" Target="../tags/tag51.xml"/><Relationship Id="rId5" Type="http://schemas.openxmlformats.org/officeDocument/2006/relationships/tags" Target="../tags/tag52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53.xml"/><Relationship Id="rId2" Type="http://schemas.openxmlformats.org/officeDocument/2006/relationships/image" Target="../media/image3.png"/><Relationship Id="rId3" Type="http://schemas.openxmlformats.org/officeDocument/2006/relationships/tags" Target="../tags/tag54.xml"/><Relationship Id="rId4" Type="http://schemas.openxmlformats.org/officeDocument/2006/relationships/tags" Target="../tags/tag55.xml"/><Relationship Id="rId5" Type="http://schemas.openxmlformats.org/officeDocument/2006/relationships/tags" Target="../tags/tag56.xml"/><Relationship Id="rId6" Type="http://schemas.openxmlformats.org/officeDocument/2006/relationships/tags" Target="../tags/tag57.xml"/><Relationship Id="rId7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10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1506" y="0"/>
            <a:ext cx="12188988" cy="6858000"/>
          </a:xfrm>
          <a:prstGeom prst="rect"/>
        </p:spPr>
      </p:pic>
      <p:sp>
        <p:nvSpPr>
          <p:cNvPr id="1048668" name="标题 1"/>
          <p:cNvSpPr>
            <a:spLocks noGrp="1"/>
          </p:cNvSpPr>
          <p:nvPr>
            <p:ph type="ctrTitle" hasCustomPrompt="1"/>
            <p:custDataLst>
              <p:tags r:id="rId3"/>
            </p:custDataLst>
          </p:nvPr>
        </p:nvSpPr>
        <p:spPr>
          <a:xfrm>
            <a:off x="838201" y="1018390"/>
            <a:ext cx="6911108" cy="1774346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60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r>
              <a:rPr altLang="en-US" dirty="0" lang="zh-CN"/>
              <a:t>单击编辑母版标题</a:t>
            </a:r>
            <a:endParaRPr altLang="en-US" dirty="0" lang="zh-CN"/>
          </a:p>
        </p:txBody>
      </p:sp>
      <p:sp>
        <p:nvSpPr>
          <p:cNvPr id="1048670" name="副标题 2"/>
          <p:cNvSpPr>
            <a:spLocks noGrp="1"/>
          </p:cNvSpPr>
          <p:nvPr>
            <p:ph type="subTitle" idx="1"/>
            <p:custDataLst>
              <p:tags r:id="rId4"/>
            </p:custDataLst>
          </p:nvPr>
        </p:nvSpPr>
        <p:spPr>
          <a:xfrm>
            <a:off x="838201" y="3021580"/>
            <a:ext cx="6903960" cy="365125"/>
          </a:xfrm>
        </p:spPr>
        <p:txBody>
          <a:bodyPr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672" name="文本占位符 9"/>
          <p:cNvSpPr>
            <a:spLocks noGrp="1"/>
          </p:cNvSpPr>
          <p:nvPr>
            <p:ph type="body" sz="quarter" idx="13" hasCustomPrompt="1"/>
            <p:custDataLst>
              <p:tags r:id="rId5"/>
            </p:custDataLst>
          </p:nvPr>
        </p:nvSpPr>
        <p:spPr>
          <a:xfrm>
            <a:off x="838200" y="504000"/>
            <a:ext cx="6903960" cy="504000"/>
          </a:xfrm>
          <a:noFill/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sz="1100" lang="zh-CN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pPr indent="0" lvl="0" marL="0">
              <a:lnSpc>
                <a:spcPct val="100000"/>
              </a:lnSpc>
              <a:buNone/>
            </a:pPr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674" name="文本占位符 23"/>
          <p:cNvSpPr>
            <a:spLocks noGrp="1"/>
          </p:cNvSpPr>
          <p:nvPr>
            <p:ph type="body" sz="quarter" idx="17" hasCustomPrompt="1"/>
            <p:custDataLst>
              <p:tags r:id="rId6"/>
            </p:custDataLst>
          </p:nvPr>
        </p:nvSpPr>
        <p:spPr>
          <a:xfrm>
            <a:off x="1119171" y="3534481"/>
            <a:ext cx="4992413" cy="504000"/>
          </a:xfrm>
        </p:spPr>
        <p:txBody>
          <a:bodyPr anchor="ctr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cxnSp>
        <p:nvCxnSpPr>
          <p:cNvPr id="3145729" name="直接连接符 3"/>
          <p:cNvCxnSpPr>
            <a:cxnSpLocks/>
          </p:cNvCxnSpPr>
          <p:nvPr userDrawn="1">
            <p:custDataLst>
              <p:tags r:id="rId7"/>
            </p:custDataLst>
          </p:nvPr>
        </p:nvCxnSpPr>
        <p:spPr>
          <a:xfrm>
            <a:off x="893281" y="3677626"/>
            <a:ext cx="0" cy="242570"/>
          </a:xfrm>
          <a:prstGeom prst="line"/>
          <a:solidFill>
            <a:srgbClr val="21D29E"/>
          </a:solidFill>
          <a:ln w="50800" cap="rnd">
            <a:solidFill>
              <a:schemeClr val="accent1"/>
            </a:solidFill>
          </a:ln>
          <a:effectLst>
            <a:outerShdw algn="ctr" blurRad="63500" rotWithShape="0" sx="102000" sy="102000">
              <a:schemeClr val="accent1">
                <a:alpha val="38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78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80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2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84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图片 9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12137" y="0"/>
            <a:ext cx="12167726" cy="6858000"/>
          </a:xfrm>
          <a:prstGeom prst="rect"/>
        </p:spPr>
      </p:pic>
      <p:sp>
        <p:nvSpPr>
          <p:cNvPr id="1048686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548293" y="5037135"/>
            <a:ext cx="5285241" cy="1081088"/>
          </a:xfrm>
          <a:noFill/>
        </p:spPr>
        <p:txBody>
          <a:bodyPr anchor="b">
            <a:normAutofit/>
          </a:bodyPr>
          <a:lstStyle>
            <a:lvl1pPr>
              <a:defRPr sz="5400">
                <a:gradFill>
                  <a:gsLst>
                    <a:gs pos="0">
                      <a:schemeClr val="tx1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688" name="日期占位符 6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0" name="页脚占位符 7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92" name="灯片编号占位符 8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10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1506" y="0"/>
            <a:ext cx="12188988" cy="6858000"/>
          </a:xfrm>
          <a:prstGeom prst="rect"/>
        </p:spPr>
      </p:pic>
      <p:sp>
        <p:nvSpPr>
          <p:cNvPr id="1048694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990691" y="2308321"/>
            <a:ext cx="7841673" cy="1152000"/>
          </a:xfrm>
          <a:ln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b"/>
          <a:lstStyle>
            <a:lvl1pPr algn="l">
              <a:defRPr sz="54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r>
              <a:rPr altLang="en-US" dirty="0" lang="zh-CN"/>
              <a:t>单击此处编辑母版标题</a:t>
            </a:r>
            <a:endParaRPr altLang="en-US" dirty="0" lang="zh-CN"/>
          </a:p>
        </p:txBody>
      </p:sp>
      <p:sp>
        <p:nvSpPr>
          <p:cNvPr id="1048696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8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0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02" name="文本占位符 7"/>
          <p:cNvSpPr>
            <a:spLocks noGrp="1"/>
          </p:cNvSpPr>
          <p:nvPr>
            <p:ph type="body" sz="quarter" idx="13" hasCustomPrompt="1"/>
            <p:custDataLst>
              <p:tags r:id="rId7"/>
            </p:custDataLst>
          </p:nvPr>
        </p:nvSpPr>
        <p:spPr>
          <a:xfrm>
            <a:off x="971405" y="442221"/>
            <a:ext cx="7841673" cy="2174364"/>
          </a:xfrm>
          <a:ln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b">
            <a:normAutofit/>
          </a:bodyPr>
          <a:lstStyle>
            <a:lvl1pPr algn="l" indent="0" marL="0">
              <a:buNone/>
              <a:defRPr sz="7200" i="1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chemeClr val="accent1"/>
                    </a:gs>
                  </a:gsLst>
                  <a:lin ang="16200000" scaled="0"/>
                </a:gradFill>
              </a:defRPr>
            </a:lvl1pPr>
          </a:lstStyle>
          <a:p>
            <a:pPr lvl="0"/>
            <a:r>
              <a:rPr altLang="en-US" dirty="0" lang="zh-CN"/>
              <a:t>节编号</a:t>
            </a:r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06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08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10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2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14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18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20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2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24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6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0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34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6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8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0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2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6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8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0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2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56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58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0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2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15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3072" y="0"/>
            <a:ext cx="12185855" cy="6858000"/>
          </a:xfrm>
          <a:prstGeom prst="rect"/>
        </p:spPr>
      </p:pic>
      <p:sp>
        <p:nvSpPr>
          <p:cNvPr id="1048764" name="标题 1"/>
          <p:cNvSpPr>
            <a:spLocks noGrp="1"/>
          </p:cNvSpPr>
          <p:nvPr>
            <p:ph type="ctrTitle" hasCustomPrompt="1"/>
            <p:custDataLst>
              <p:tags r:id="rId3"/>
            </p:custDataLst>
          </p:nvPr>
        </p:nvSpPr>
        <p:spPr>
          <a:xfrm>
            <a:off x="845713" y="1288864"/>
            <a:ext cx="6892636" cy="1800000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66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r>
              <a:rPr altLang="en-US" dirty="0" lang="zh-CN"/>
              <a:t>单击编辑母版标题</a:t>
            </a:r>
            <a:endParaRPr altLang="en-US" dirty="0" lang="zh-CN"/>
          </a:p>
        </p:txBody>
      </p:sp>
      <p:sp>
        <p:nvSpPr>
          <p:cNvPr id="1048766" name="文本占位符 9"/>
          <p:cNvSpPr>
            <a:spLocks noGrp="1"/>
          </p:cNvSpPr>
          <p:nvPr>
            <p:ph type="body" sz="quarter" idx="13" hasCustomPrompt="1"/>
            <p:custDataLst>
              <p:tags r:id="rId4"/>
            </p:custDataLst>
          </p:nvPr>
        </p:nvSpPr>
        <p:spPr>
          <a:xfrm>
            <a:off x="838200" y="324000"/>
            <a:ext cx="6892636" cy="504000"/>
          </a:xfrm>
          <a:noFill/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sz="11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768" name="文本占位符 23"/>
          <p:cNvSpPr>
            <a:spLocks noGrp="1"/>
          </p:cNvSpPr>
          <p:nvPr>
            <p:ph type="body" sz="quarter" idx="17" hasCustomPrompt="1"/>
            <p:custDataLst>
              <p:tags r:id="rId5"/>
            </p:custDataLst>
          </p:nvPr>
        </p:nvSpPr>
        <p:spPr>
          <a:xfrm>
            <a:off x="1163207" y="3307686"/>
            <a:ext cx="5785996" cy="504000"/>
          </a:xfrm>
        </p:spPr>
        <p:txBody>
          <a:bodyPr anchor="ctr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cxnSp>
        <p:nvCxnSpPr>
          <p:cNvPr id="3145731" name="直接连接符 16"/>
          <p:cNvCxnSpPr>
            <a:cxnSpLocks/>
          </p:cNvCxnSpPr>
          <p:nvPr userDrawn="1">
            <p:custDataLst>
              <p:tags r:id="rId6"/>
            </p:custDataLst>
          </p:nvPr>
        </p:nvCxnSpPr>
        <p:spPr>
          <a:xfrm>
            <a:off x="892921" y="3439172"/>
            <a:ext cx="0" cy="242570"/>
          </a:xfrm>
          <a:prstGeom prst="line"/>
          <a:solidFill>
            <a:srgbClr val="21D29E"/>
          </a:solidFill>
          <a:ln w="50800" cap="rnd">
            <a:solidFill>
              <a:schemeClr val="accent1"/>
            </a:solidFill>
          </a:ln>
          <a:effectLst>
            <a:outerShdw algn="ctr" blurRad="63500" rotWithShape="0" sx="102000" sy="102000">
              <a:schemeClr val="accent1">
                <a:alpha val="38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58.xml"/><Relationship Id="rId13" Type="http://schemas.openxmlformats.org/officeDocument/2006/relationships/tags" Target="../tags/tag59.xml"/><Relationship Id="rId14" Type="http://schemas.openxmlformats.org/officeDocument/2006/relationships/tags" Target="../tags/tag60.xml"/><Relationship Id="rId15" Type="http://schemas.openxmlformats.org/officeDocument/2006/relationships/tags" Target="../tags/tag61.xml"/><Relationship Id="rId16" Type="http://schemas.openxmlformats.org/officeDocument/2006/relationships/tags" Target="../tags/tag62.xml"/><Relationship Id="rId17" Type="http://schemas.openxmlformats.org/officeDocument/2006/relationships/tags" Target="../tags/tag63.xml"/><Relationship Id="rId18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1000" r:id="rId1"/>
    <p:sldLayoutId id="2147491001" r:id="rId2"/>
    <p:sldLayoutId id="2147491002" r:id="rId3"/>
    <p:sldLayoutId id="2147491003" r:id="rId4"/>
    <p:sldLayoutId id="2147491004" r:id="rId5"/>
    <p:sldLayoutId id="2147491005" r:id="rId6"/>
    <p:sldLayoutId id="2147491006" r:id="rId7"/>
    <p:sldLayoutId id="2147491007" r:id="rId8"/>
    <p:sldLayoutId id="2147491008" r:id="rId9"/>
    <p:sldLayoutId id="2147491009" r:id="rId10"/>
    <p:sldLayoutId id="2147491010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6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838200" y="360000"/>
            <a:ext cx="1051560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58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0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2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4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6" name="KSO_TEMPLATE" hidden="1"/>
          <p:cNvSpPr/>
          <p:nvPr userDrawn="1">
            <p:custDataLst>
              <p:tags r:id="rId17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491037" r:id="rId1"/>
    <p:sldLayoutId id="2147491038" r:id="rId2"/>
    <p:sldLayoutId id="2147491039" r:id="rId3"/>
    <p:sldLayoutId id="2147491040" r:id="rId4"/>
    <p:sldLayoutId id="2147491041" r:id="rId5"/>
    <p:sldLayoutId id="2147491042" r:id="rId6"/>
    <p:sldLayoutId id="2147491043" r:id="rId7"/>
    <p:sldLayoutId id="2147491044" r:id="rId8"/>
    <p:sldLayoutId id="2147491045" r:id="rId9"/>
    <p:sldLayoutId id="2147491046" r:id="rId10"/>
    <p:sldLayoutId id="2147491047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64.xml"/><Relationship Id="rId2" Type="http://schemas.openxmlformats.org/officeDocument/2006/relationships/tags" Target="../tags/tag65.xml"/><Relationship Id="rId3" Type="http://schemas.openxmlformats.org/officeDocument/2006/relationships/tags" Target="../tags/tag66.xml"/><Relationship Id="rId4" Type="http://schemas.openxmlformats.org/officeDocument/2006/relationships/tags" Target="../tags/tag67.xml"/><Relationship Id="rId5" Type="http://schemas.openxmlformats.org/officeDocument/2006/relationships/tags" Target="../tags/tag68.xml"/><Relationship Id="rId6" Type="http://schemas.openxmlformats.org/officeDocument/2006/relationships/slideLayout" Target="../slideLayouts/slideLayout12.xml"/><Relationship Id="rId7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69.xml"/><Relationship Id="rId2" Type="http://schemas.openxmlformats.org/officeDocument/2006/relationships/tags" Target="../tags/tag70.xml"/><Relationship Id="rId3" Type="http://schemas.openxmlformats.org/officeDocument/2006/relationships/tags" Target="../tags/tag71.xml"/><Relationship Id="rId4" Type="http://schemas.openxmlformats.org/officeDocument/2006/relationships/tags" Target="../tags/tag72.xml"/><Relationship Id="rId5" Type="http://schemas.openxmlformats.org/officeDocument/2006/relationships/tags" Target="../tags/tag73.xml"/><Relationship Id="rId6" Type="http://schemas.openxmlformats.org/officeDocument/2006/relationships/tags" Target="../tags/tag74.xml"/><Relationship Id="rId7" Type="http://schemas.openxmlformats.org/officeDocument/2006/relationships/tags" Target="../tags/tag75.xml"/><Relationship Id="rId8" Type="http://schemas.openxmlformats.org/officeDocument/2006/relationships/tags" Target="../tags/tag76.xml"/><Relationship Id="rId9" Type="http://schemas.openxmlformats.org/officeDocument/2006/relationships/tags" Target="../tags/tag77.xml"/><Relationship Id="rId10" Type="http://schemas.openxmlformats.org/officeDocument/2006/relationships/tags" Target="../tags/tag78.xml"/><Relationship Id="rId11" Type="http://schemas.openxmlformats.org/officeDocument/2006/relationships/tags" Target="../tags/tag79.xml"/><Relationship Id="rId12" Type="http://schemas.openxmlformats.org/officeDocument/2006/relationships/tags" Target="../tags/tag80.xml"/><Relationship Id="rId13" Type="http://schemas.openxmlformats.org/officeDocument/2006/relationships/tags" Target="../tags/tag81.xml"/><Relationship Id="rId14" Type="http://schemas.openxmlformats.org/officeDocument/2006/relationships/tags" Target="../tags/tag82.xml"/><Relationship Id="rId15" Type="http://schemas.openxmlformats.org/officeDocument/2006/relationships/tags" Target="../tags/tag83.xml"/><Relationship Id="rId16" Type="http://schemas.openxmlformats.org/officeDocument/2006/relationships/tags" Target="../tags/tag84.xml"/><Relationship Id="rId17" Type="http://schemas.openxmlformats.org/officeDocument/2006/relationships/tags" Target="../tags/tag85.xml"/><Relationship Id="rId18" Type="http://schemas.openxmlformats.org/officeDocument/2006/relationships/tags" Target="../tags/tag86.xml"/><Relationship Id="rId19" Type="http://schemas.openxmlformats.org/officeDocument/2006/relationships/slideLayout" Target="../slideLayouts/slideLayout14.xml"/><Relationship Id="rId20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87.xml"/><Relationship Id="rId2" Type="http://schemas.openxmlformats.org/officeDocument/2006/relationships/tags" Target="../tags/tag88.xml"/><Relationship Id="rId3" Type="http://schemas.openxmlformats.org/officeDocument/2006/relationships/tags" Target="../tags/tag89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90.xml"/><Relationship Id="rId2" Type="http://schemas.openxmlformats.org/officeDocument/2006/relationships/tags" Target="../tags/tag91.xml"/><Relationship Id="rId3" Type="http://schemas.openxmlformats.org/officeDocument/2006/relationships/tags" Target="../tags/tag92.xml"/><Relationship Id="rId4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93.xml"/><Relationship Id="rId2" Type="http://schemas.openxmlformats.org/officeDocument/2006/relationships/tags" Target="../tags/tag94.xml"/><Relationship Id="rId3" Type="http://schemas.openxmlformats.org/officeDocument/2006/relationships/tags" Target="../tags/tag95.xml"/><Relationship Id="rId4" Type="http://schemas.openxmlformats.org/officeDocument/2006/relationships/tags" Target="../tags/tag96.xml"/><Relationship Id="rId5" Type="http://schemas.openxmlformats.org/officeDocument/2006/relationships/tags" Target="../tags/tag97.xml"/><Relationship Id="rId6" Type="http://schemas.openxmlformats.org/officeDocument/2006/relationships/tags" Target="../tags/tag98.xml"/><Relationship Id="rId7" Type="http://schemas.openxmlformats.org/officeDocument/2006/relationships/tags" Target="../tags/tag99.xml"/><Relationship Id="rId8" Type="http://schemas.openxmlformats.org/officeDocument/2006/relationships/tags" Target="../tags/tag100.xml"/><Relationship Id="rId9" Type="http://schemas.openxmlformats.org/officeDocument/2006/relationships/tags" Target="../tags/tag101.xml"/><Relationship Id="rId10" Type="http://schemas.openxmlformats.org/officeDocument/2006/relationships/tags" Target="../tags/tag102.xml"/><Relationship Id="rId11" Type="http://schemas.openxmlformats.org/officeDocument/2006/relationships/tags" Target="../tags/tag103.xml"/><Relationship Id="rId12" Type="http://schemas.openxmlformats.org/officeDocument/2006/relationships/tags" Target="../tags/tag104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05.xml"/><Relationship Id="rId2" Type="http://schemas.openxmlformats.org/officeDocument/2006/relationships/tags" Target="../tags/tag106.xml"/><Relationship Id="rId3" Type="http://schemas.openxmlformats.org/officeDocument/2006/relationships/tags" Target="../tags/tag107.xml"/><Relationship Id="rId4" Type="http://schemas.openxmlformats.org/officeDocument/2006/relationships/tags" Target="../tags/tag108.xml"/><Relationship Id="rId5" Type="http://schemas.openxmlformats.org/officeDocument/2006/relationships/tags" Target="../tags/tag109.xml"/><Relationship Id="rId6" Type="http://schemas.openxmlformats.org/officeDocument/2006/relationships/tags" Target="../tags/tag110.xml"/><Relationship Id="rId7" Type="http://schemas.openxmlformats.org/officeDocument/2006/relationships/tags" Target="../tags/tag111.xml"/><Relationship Id="rId8" Type="http://schemas.openxmlformats.org/officeDocument/2006/relationships/tags" Target="../tags/tag112.xml"/><Relationship Id="rId9" Type="http://schemas.openxmlformats.org/officeDocument/2006/relationships/tags" Target="../tags/tag113.xml"/><Relationship Id="rId10" Type="http://schemas.openxmlformats.org/officeDocument/2006/relationships/tags" Target="../tags/tag114.xml"/><Relationship Id="rId11" Type="http://schemas.openxmlformats.org/officeDocument/2006/relationships/tags" Target="../tags/tag115.xml"/><Relationship Id="rId12" Type="http://schemas.openxmlformats.org/officeDocument/2006/relationships/tags" Target="../tags/tag116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17.xml"/><Relationship Id="rId2" Type="http://schemas.openxmlformats.org/officeDocument/2006/relationships/tags" Target="../tags/tag118.xml"/><Relationship Id="rId3" Type="http://schemas.openxmlformats.org/officeDocument/2006/relationships/tags" Target="../tags/tag119.xml"/><Relationship Id="rId4" Type="http://schemas.openxmlformats.org/officeDocument/2006/relationships/tags" Target="../tags/tag120.xml"/><Relationship Id="rId5" Type="http://schemas.openxmlformats.org/officeDocument/2006/relationships/tags" Target="../tags/tag121.xml"/><Relationship Id="rId6" Type="http://schemas.openxmlformats.org/officeDocument/2006/relationships/tags" Target="../tags/tag122.xml"/><Relationship Id="rId7" Type="http://schemas.openxmlformats.org/officeDocument/2006/relationships/tags" Target="../tags/tag123.xml"/><Relationship Id="rId8" Type="http://schemas.openxmlformats.org/officeDocument/2006/relationships/tags" Target="../tags/tag124.xml"/><Relationship Id="rId9" Type="http://schemas.openxmlformats.org/officeDocument/2006/relationships/tags" Target="../tags/tag125.xml"/><Relationship Id="rId10" Type="http://schemas.openxmlformats.org/officeDocument/2006/relationships/tags" Target="../tags/tag126.xml"/><Relationship Id="rId11" Type="http://schemas.openxmlformats.org/officeDocument/2006/relationships/tags" Target="../tags/tag127.xml"/><Relationship Id="rId12" Type="http://schemas.openxmlformats.org/officeDocument/2006/relationships/tags" Target="../tags/tag128.xml"/><Relationship Id="rId13" Type="http://schemas.openxmlformats.org/officeDocument/2006/relationships/tags" Target="../tags/tag129.xml"/><Relationship Id="rId14" Type="http://schemas.openxmlformats.org/officeDocument/2006/relationships/tags" Target="../tags/tag130.xml"/><Relationship Id="rId15" Type="http://schemas.openxmlformats.org/officeDocument/2006/relationships/tags" Target="../tags/tag131.xml"/><Relationship Id="rId16" Type="http://schemas.openxmlformats.org/officeDocument/2006/relationships/tags" Target="../tags/tag132.xml"/><Relationship Id="rId17" Type="http://schemas.openxmlformats.org/officeDocument/2006/relationships/tags" Target="../tags/tag133.xml"/><Relationship Id="rId18" Type="http://schemas.openxmlformats.org/officeDocument/2006/relationships/tags" Target="../tags/tag134.xml"/><Relationship Id="rId19" Type="http://schemas.openxmlformats.org/officeDocument/2006/relationships/tags" Target="../tags/tag135.xml"/><Relationship Id="rId20" Type="http://schemas.openxmlformats.org/officeDocument/2006/relationships/tags" Target="../tags/tag136.xml"/><Relationship Id="rId21" Type="http://schemas.openxmlformats.org/officeDocument/2006/relationships/tags" Target="../tags/tag137.xml"/><Relationship Id="rId22" Type="http://schemas.openxmlformats.org/officeDocument/2006/relationships/tags" Target="../tags/tag138.xml"/><Relationship Id="rId23" Type="http://schemas.openxmlformats.org/officeDocument/2006/relationships/tags" Target="../tags/tag139.xml"/><Relationship Id="rId24" Type="http://schemas.openxmlformats.org/officeDocument/2006/relationships/tags" Target="../tags/tag140.xml"/><Relationship Id="rId25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41.xml"/><Relationship Id="rId2" Type="http://schemas.openxmlformats.org/officeDocument/2006/relationships/tags" Target="../tags/tag142.xml"/><Relationship Id="rId3" Type="http://schemas.openxmlformats.org/officeDocument/2006/relationships/tags" Target="../tags/tag143.xml"/><Relationship Id="rId4" Type="http://schemas.openxmlformats.org/officeDocument/2006/relationships/tags" Target="../tags/tag144.xml"/><Relationship Id="rId5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45.xml"/><Relationship Id="rId2" Type="http://schemas.openxmlformats.org/officeDocument/2006/relationships/tags" Target="../tags/tag146.xml"/><Relationship Id="rId3" Type="http://schemas.openxmlformats.org/officeDocument/2006/relationships/tags" Target="../tags/tag147.xml"/><Relationship Id="rId4" Type="http://schemas.openxmlformats.org/officeDocument/2006/relationships/slideLayout" Target="../slideLayouts/slideLayout15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48.xml"/><Relationship Id="rId2" Type="http://schemas.openxmlformats.org/officeDocument/2006/relationships/tags" Target="../tags/tag149.xml"/><Relationship Id="rId3" Type="http://schemas.openxmlformats.org/officeDocument/2006/relationships/tags" Target="../tags/tag150.xml"/><Relationship Id="rId4" Type="http://schemas.openxmlformats.org/officeDocument/2006/relationships/tags" Target="../tags/tag151.xml"/><Relationship Id="rId5" Type="http://schemas.openxmlformats.org/officeDocument/2006/relationships/tags" Target="../tags/tag152.xml"/><Relationship Id="rId6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53.xml"/><Relationship Id="rId2" Type="http://schemas.openxmlformats.org/officeDocument/2006/relationships/tags" Target="../tags/tag154.xml"/><Relationship Id="rId3" Type="http://schemas.openxmlformats.org/officeDocument/2006/relationships/tags" Target="../tags/tag155.xml"/><Relationship Id="rId4" Type="http://schemas.openxmlformats.org/officeDocument/2006/relationships/tags" Target="../tags/tag156.xml"/><Relationship Id="rId5" Type="http://schemas.openxmlformats.org/officeDocument/2006/relationships/tags" Target="../tags/tag157.xml"/><Relationship Id="rId6" Type="http://schemas.openxmlformats.org/officeDocument/2006/relationships/tags" Target="../tags/tag158.xml"/><Relationship Id="rId7" Type="http://schemas.openxmlformats.org/officeDocument/2006/relationships/tags" Target="../tags/tag159.xml"/><Relationship Id="rId8" Type="http://schemas.openxmlformats.org/officeDocument/2006/relationships/tags" Target="../tags/tag160.xml"/><Relationship Id="rId9" Type="http://schemas.openxmlformats.org/officeDocument/2006/relationships/tags" Target="../tags/tag161.xml"/><Relationship Id="rId10" Type="http://schemas.openxmlformats.org/officeDocument/2006/relationships/tags" Target="../tags/tag162.xml"/><Relationship Id="rId11" Type="http://schemas.openxmlformats.org/officeDocument/2006/relationships/tags" Target="../tags/tag163.xml"/><Relationship Id="rId12" Type="http://schemas.openxmlformats.org/officeDocument/2006/relationships/tags" Target="../tags/tag164.xml"/><Relationship Id="rId13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65.xml"/><Relationship Id="rId2" Type="http://schemas.openxmlformats.org/officeDocument/2006/relationships/tags" Target="../tags/tag166.xml"/><Relationship Id="rId3" Type="http://schemas.openxmlformats.org/officeDocument/2006/relationships/tags" Target="../tags/tag167.xml"/><Relationship Id="rId4" Type="http://schemas.openxmlformats.org/officeDocument/2006/relationships/tags" Target="../tags/tag168.xml"/><Relationship Id="rId5" Type="http://schemas.openxmlformats.org/officeDocument/2006/relationships/tags" Target="../tags/tag169.xml"/><Relationship Id="rId6" Type="http://schemas.openxmlformats.org/officeDocument/2006/relationships/tags" Target="../tags/tag170.xml"/><Relationship Id="rId7" Type="http://schemas.openxmlformats.org/officeDocument/2006/relationships/tags" Target="../tags/tag171.xml"/><Relationship Id="rId8" Type="http://schemas.openxmlformats.org/officeDocument/2006/relationships/tags" Target="../tags/tag172.xml"/><Relationship Id="rId9" Type="http://schemas.openxmlformats.org/officeDocument/2006/relationships/tags" Target="../tags/tag173.xml"/><Relationship Id="rId10" Type="http://schemas.openxmlformats.org/officeDocument/2006/relationships/tags" Target="../tags/tag174.xml"/><Relationship Id="rId11" Type="http://schemas.openxmlformats.org/officeDocument/2006/relationships/tags" Target="../tags/tag175.xml"/><Relationship Id="rId12" Type="http://schemas.openxmlformats.org/officeDocument/2006/relationships/tags" Target="../tags/tag176.xml"/><Relationship Id="rId13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177.xml"/><Relationship Id="rId2" Type="http://schemas.openxmlformats.org/officeDocument/2006/relationships/tags" Target="../tags/tag178.xml"/><Relationship Id="rId3" Type="http://schemas.openxmlformats.org/officeDocument/2006/relationships/tags" Target="../tags/tag179.xml"/><Relationship Id="rId4" Type="http://schemas.openxmlformats.org/officeDocument/2006/relationships/tags" Target="../tags/tag180.xml"/><Relationship Id="rId5" Type="http://schemas.openxmlformats.org/officeDocument/2006/relationships/tags" Target="../tags/tag181.xml"/><Relationship Id="rId6" Type="http://schemas.openxmlformats.org/officeDocument/2006/relationships/tags" Target="../tags/tag182.xml"/><Relationship Id="rId7" Type="http://schemas.openxmlformats.org/officeDocument/2006/relationships/tags" Target="../tags/tag183.xml"/><Relationship Id="rId8" Type="http://schemas.openxmlformats.org/officeDocument/2006/relationships/tags" Target="../tags/tag184.xml"/><Relationship Id="rId9" Type="http://schemas.openxmlformats.org/officeDocument/2006/relationships/tags" Target="../tags/tag185.xml"/><Relationship Id="rId10" Type="http://schemas.openxmlformats.org/officeDocument/2006/relationships/tags" Target="../tags/tag186.xml"/><Relationship Id="rId11" Type="http://schemas.openxmlformats.org/officeDocument/2006/relationships/tags" Target="../tags/tag187.xml"/><Relationship Id="rId12" Type="http://schemas.openxmlformats.org/officeDocument/2006/relationships/tags" Target="../tags/tag188.xml"/><Relationship Id="rId13" Type="http://schemas.openxmlformats.org/officeDocument/2006/relationships/tags" Target="../tags/tag189.xml"/><Relationship Id="rId14" Type="http://schemas.openxmlformats.org/officeDocument/2006/relationships/tags" Target="../tags/tag190.xml"/><Relationship Id="rId15" Type="http://schemas.openxmlformats.org/officeDocument/2006/relationships/tags" Target="../tags/tag191.xml"/><Relationship Id="rId16" Type="http://schemas.openxmlformats.org/officeDocument/2006/relationships/tags" Target="../tags/tag192.xml"/><Relationship Id="rId17" Type="http://schemas.openxmlformats.org/officeDocument/2006/relationships/tags" Target="../tags/tag193.xml"/><Relationship Id="rId18" Type="http://schemas.openxmlformats.org/officeDocument/2006/relationships/tags" Target="../tags/tag194.xml"/><Relationship Id="rId19" Type="http://schemas.openxmlformats.org/officeDocument/2006/relationships/tags" Target="../tags/tag195.xml"/><Relationship Id="rId20" Type="http://schemas.openxmlformats.org/officeDocument/2006/relationships/tags" Target="../tags/tag196.xml"/><Relationship Id="rId21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197.xml"/><Relationship Id="rId2" Type="http://schemas.openxmlformats.org/officeDocument/2006/relationships/tags" Target="../tags/tag198.xml"/><Relationship Id="rId3" Type="http://schemas.openxmlformats.org/officeDocument/2006/relationships/tags" Target="../tags/tag199.xml"/><Relationship Id="rId4" Type="http://schemas.openxmlformats.org/officeDocument/2006/relationships/slideLayout" Target="../slideLayouts/slideLayout15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00.xml"/><Relationship Id="rId2" Type="http://schemas.openxmlformats.org/officeDocument/2006/relationships/tags" Target="../tags/tag201.xml"/><Relationship Id="rId3" Type="http://schemas.openxmlformats.org/officeDocument/2006/relationships/tags" Target="../tags/tag202.xml"/><Relationship Id="rId4" Type="http://schemas.openxmlformats.org/officeDocument/2006/relationships/tags" Target="../tags/tag203.xml"/><Relationship Id="rId5" Type="http://schemas.openxmlformats.org/officeDocument/2006/relationships/tags" Target="../tags/tag204.xml"/><Relationship Id="rId6" Type="http://schemas.openxmlformats.org/officeDocument/2006/relationships/tags" Target="../tags/tag205.xml"/><Relationship Id="rId7" Type="http://schemas.openxmlformats.org/officeDocument/2006/relationships/tags" Target="../tags/tag206.xml"/><Relationship Id="rId8" Type="http://schemas.openxmlformats.org/officeDocument/2006/relationships/tags" Target="../tags/tag207.xml"/><Relationship Id="rId9" Type="http://schemas.openxmlformats.org/officeDocument/2006/relationships/tags" Target="../tags/tag208.xml"/><Relationship Id="rId10" Type="http://schemas.openxmlformats.org/officeDocument/2006/relationships/tags" Target="../tags/tag209.xml"/><Relationship Id="rId11" Type="http://schemas.openxmlformats.org/officeDocument/2006/relationships/tags" Target="../tags/tag210.xml"/><Relationship Id="rId12" Type="http://schemas.openxmlformats.org/officeDocument/2006/relationships/tags" Target="../tags/tag211.xml"/><Relationship Id="rId13" Type="http://schemas.openxmlformats.org/officeDocument/2006/relationships/tags" Target="../tags/tag212.xml"/><Relationship Id="rId14" Type="http://schemas.openxmlformats.org/officeDocument/2006/relationships/tags" Target="../tags/tag213.xml"/><Relationship Id="rId15" Type="http://schemas.openxmlformats.org/officeDocument/2006/relationships/tags" Target="../tags/tag214.xml"/><Relationship Id="rId16" Type="http://schemas.openxmlformats.org/officeDocument/2006/relationships/tags" Target="../tags/tag215.xml"/><Relationship Id="rId17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16.xml"/><Relationship Id="rId2" Type="http://schemas.openxmlformats.org/officeDocument/2006/relationships/tags" Target="../tags/tag217.xml"/><Relationship Id="rId3" Type="http://schemas.openxmlformats.org/officeDocument/2006/relationships/tags" Target="../tags/tag218.xml"/><Relationship Id="rId4" Type="http://schemas.openxmlformats.org/officeDocument/2006/relationships/tags" Target="../tags/tag219.xml"/><Relationship Id="rId5" Type="http://schemas.openxmlformats.org/officeDocument/2006/relationships/tags" Target="../tags/tag220.xml"/><Relationship Id="rId6" Type="http://schemas.openxmlformats.org/officeDocument/2006/relationships/tags" Target="../tags/tag221.xml"/><Relationship Id="rId7" Type="http://schemas.openxmlformats.org/officeDocument/2006/relationships/tags" Target="../tags/tag222.xml"/><Relationship Id="rId8" Type="http://schemas.openxmlformats.org/officeDocument/2006/relationships/tags" Target="../tags/tag223.xml"/><Relationship Id="rId9" Type="http://schemas.openxmlformats.org/officeDocument/2006/relationships/tags" Target="../tags/tag224.xml"/><Relationship Id="rId10" Type="http://schemas.openxmlformats.org/officeDocument/2006/relationships/tags" Target="../tags/tag225.xml"/><Relationship Id="rId11" Type="http://schemas.openxmlformats.org/officeDocument/2006/relationships/tags" Target="../tags/tag226.xml"/><Relationship Id="rId12" Type="http://schemas.openxmlformats.org/officeDocument/2006/relationships/tags" Target="../tags/tag227.xml"/><Relationship Id="rId13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28.xml"/><Relationship Id="rId2" Type="http://schemas.openxmlformats.org/officeDocument/2006/relationships/tags" Target="../tags/tag229.xml"/><Relationship Id="rId3" Type="http://schemas.openxmlformats.org/officeDocument/2006/relationships/tags" Target="../tags/tag230.xml"/><Relationship Id="rId4" Type="http://schemas.openxmlformats.org/officeDocument/2006/relationships/tags" Target="../tags/tag231.xml"/><Relationship Id="rId5" Type="http://schemas.openxmlformats.org/officeDocument/2006/relationships/tags" Target="../tags/tag232.xml"/><Relationship Id="rId6" Type="http://schemas.openxmlformats.org/officeDocument/2006/relationships/tags" Target="../tags/tag233.xml"/><Relationship Id="rId7" Type="http://schemas.openxmlformats.org/officeDocument/2006/relationships/tags" Target="../tags/tag234.xml"/><Relationship Id="rId8" Type="http://schemas.openxmlformats.org/officeDocument/2006/relationships/tags" Target="../tags/tag235.xml"/><Relationship Id="rId9" Type="http://schemas.openxmlformats.org/officeDocument/2006/relationships/tags" Target="../tags/tag236.xml"/><Relationship Id="rId10" Type="http://schemas.openxmlformats.org/officeDocument/2006/relationships/tags" Target="../tags/tag237.xml"/><Relationship Id="rId11" Type="http://schemas.openxmlformats.org/officeDocument/2006/relationships/tags" Target="../tags/tag238.xml"/><Relationship Id="rId12" Type="http://schemas.openxmlformats.org/officeDocument/2006/relationships/tags" Target="../tags/tag239.xml"/><Relationship Id="rId13" Type="http://schemas.openxmlformats.org/officeDocument/2006/relationships/tags" Target="../tags/tag240.xml"/><Relationship Id="rId14" Type="http://schemas.openxmlformats.org/officeDocument/2006/relationships/tags" Target="../tags/tag241.xml"/><Relationship Id="rId15" Type="http://schemas.openxmlformats.org/officeDocument/2006/relationships/tags" Target="../tags/tag242.xml"/><Relationship Id="rId16" Type="http://schemas.openxmlformats.org/officeDocument/2006/relationships/tags" Target="../tags/tag243.xml"/><Relationship Id="rId17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44.xml"/><Relationship Id="rId2" Type="http://schemas.openxmlformats.org/officeDocument/2006/relationships/tags" Target="../tags/tag245.xml"/><Relationship Id="rId3" Type="http://schemas.openxmlformats.org/officeDocument/2006/relationships/tags" Target="../tags/tag246.xml"/><Relationship Id="rId4" Type="http://schemas.openxmlformats.org/officeDocument/2006/relationships/tags" Target="../tags/tag247.xml"/><Relationship Id="rId5" Type="http://schemas.openxmlformats.org/officeDocument/2006/relationships/tags" Target="../tags/tag248.xml"/><Relationship Id="rId6" Type="http://schemas.openxmlformats.org/officeDocument/2006/relationships/tags" Target="../tags/tag249.xml"/><Relationship Id="rId7" Type="http://schemas.openxmlformats.org/officeDocument/2006/relationships/tags" Target="../tags/tag250.xml"/><Relationship Id="rId8" Type="http://schemas.openxmlformats.org/officeDocument/2006/relationships/tags" Target="../tags/tag251.xml"/><Relationship Id="rId9" Type="http://schemas.openxmlformats.org/officeDocument/2006/relationships/tags" Target="../tags/tag252.xml"/><Relationship Id="rId10" Type="http://schemas.openxmlformats.org/officeDocument/2006/relationships/tags" Target="../tags/tag253.xml"/><Relationship Id="rId11" Type="http://schemas.openxmlformats.org/officeDocument/2006/relationships/tags" Target="../tags/tag254.xml"/><Relationship Id="rId12" Type="http://schemas.openxmlformats.org/officeDocument/2006/relationships/tags" Target="../tags/tag255.xml"/><Relationship Id="rId13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56.xml"/><Relationship Id="rId2" Type="http://schemas.openxmlformats.org/officeDocument/2006/relationships/tags" Target="../tags/tag257.xml"/><Relationship Id="rId3" Type="http://schemas.openxmlformats.org/officeDocument/2006/relationships/tags" Target="../tags/tag258.xml"/><Relationship Id="rId4" Type="http://schemas.openxmlformats.org/officeDocument/2006/relationships/slideLayout" Target="../slideLayouts/slideLayout15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59.xml"/><Relationship Id="rId2" Type="http://schemas.openxmlformats.org/officeDocument/2006/relationships/tags" Target="../tags/tag260.xml"/><Relationship Id="rId3" Type="http://schemas.openxmlformats.org/officeDocument/2006/relationships/tags" Target="../tags/tag261.xml"/><Relationship Id="rId4" Type="http://schemas.openxmlformats.org/officeDocument/2006/relationships/tags" Target="../tags/tag262.xml"/><Relationship Id="rId5" Type="http://schemas.openxmlformats.org/officeDocument/2006/relationships/tags" Target="../tags/tag263.xml"/><Relationship Id="rId6" Type="http://schemas.openxmlformats.org/officeDocument/2006/relationships/tags" Target="../tags/tag264.xml"/><Relationship Id="rId7" Type="http://schemas.openxmlformats.org/officeDocument/2006/relationships/tags" Target="../tags/tag265.xml"/><Relationship Id="rId8" Type="http://schemas.openxmlformats.org/officeDocument/2006/relationships/tags" Target="../tags/tag266.xml"/><Relationship Id="rId9" Type="http://schemas.openxmlformats.org/officeDocument/2006/relationships/tags" Target="../tags/tag267.xml"/><Relationship Id="rId10" Type="http://schemas.openxmlformats.org/officeDocument/2006/relationships/tags" Target="../tags/tag268.xml"/><Relationship Id="rId11" Type="http://schemas.openxmlformats.org/officeDocument/2006/relationships/tags" Target="../tags/tag269.xml"/><Relationship Id="rId12" Type="http://schemas.openxmlformats.org/officeDocument/2006/relationships/tags" Target="../tags/tag270.xml"/><Relationship Id="rId13" Type="http://schemas.openxmlformats.org/officeDocument/2006/relationships/tags" Target="../tags/tag271.xml"/><Relationship Id="rId14" Type="http://schemas.openxmlformats.org/officeDocument/2006/relationships/tags" Target="../tags/tag272.xml"/><Relationship Id="rId15" Type="http://schemas.openxmlformats.org/officeDocument/2006/relationships/tags" Target="../tags/tag273.xml"/><Relationship Id="rId16" Type="http://schemas.openxmlformats.org/officeDocument/2006/relationships/tags" Target="../tags/tag274.xml"/><Relationship Id="rId17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75.xml"/><Relationship Id="rId2" Type="http://schemas.openxmlformats.org/officeDocument/2006/relationships/tags" Target="../tags/tag276.xml"/><Relationship Id="rId3" Type="http://schemas.openxmlformats.org/officeDocument/2006/relationships/tags" Target="../tags/tag277.xml"/><Relationship Id="rId4" Type="http://schemas.openxmlformats.org/officeDocument/2006/relationships/tags" Target="../tags/tag278.xml"/><Relationship Id="rId5" Type="http://schemas.openxmlformats.org/officeDocument/2006/relationships/tags" Target="../tags/tag279.xml"/><Relationship Id="rId6" Type="http://schemas.openxmlformats.org/officeDocument/2006/relationships/tags" Target="../tags/tag280.xml"/><Relationship Id="rId7" Type="http://schemas.openxmlformats.org/officeDocument/2006/relationships/tags" Target="../tags/tag281.xml"/><Relationship Id="rId8" Type="http://schemas.openxmlformats.org/officeDocument/2006/relationships/tags" Target="../tags/tag282.xml"/><Relationship Id="rId9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283.xml"/><Relationship Id="rId2" Type="http://schemas.openxmlformats.org/officeDocument/2006/relationships/tags" Target="../tags/tag284.xml"/><Relationship Id="rId3" Type="http://schemas.openxmlformats.org/officeDocument/2006/relationships/tags" Target="../tags/tag285.xml"/><Relationship Id="rId4" Type="http://schemas.openxmlformats.org/officeDocument/2006/relationships/tags" Target="../tags/tag286.xml"/><Relationship Id="rId5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287.xml"/><Relationship Id="rId2" Type="http://schemas.openxmlformats.org/officeDocument/2006/relationships/tags" Target="../tags/tag288.xml"/><Relationship Id="rId3" Type="http://schemas.openxmlformats.org/officeDocument/2006/relationships/tags" Target="../tags/tag289.xml"/><Relationship Id="rId4" Type="http://schemas.openxmlformats.org/officeDocument/2006/relationships/tags" Target="../tags/tag290.xml"/><Relationship Id="rId5" Type="http://schemas.openxmlformats.org/officeDocument/2006/relationships/tags" Target="../tags/tag291.xml"/><Relationship Id="rId6" Type="http://schemas.openxmlformats.org/officeDocument/2006/relationships/tags" Target="../tags/tag292.xml"/><Relationship Id="rId7" Type="http://schemas.openxmlformats.org/officeDocument/2006/relationships/tags" Target="../tags/tag293.xml"/><Relationship Id="rId8" Type="http://schemas.openxmlformats.org/officeDocument/2006/relationships/tags" Target="../tags/tag294.xml"/><Relationship Id="rId9" Type="http://schemas.openxmlformats.org/officeDocument/2006/relationships/tags" Target="../tags/tag295.xml"/><Relationship Id="rId10" Type="http://schemas.openxmlformats.org/officeDocument/2006/relationships/tags" Target="../tags/tag296.xml"/><Relationship Id="rId11" Type="http://schemas.openxmlformats.org/officeDocument/2006/relationships/tags" Target="../tags/tag297.xml"/><Relationship Id="rId12" Type="http://schemas.openxmlformats.org/officeDocument/2006/relationships/tags" Target="../tags/tag298.xml"/><Relationship Id="rId13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299.xml"/><Relationship Id="rId2" Type="http://schemas.openxmlformats.org/officeDocument/2006/relationships/tags" Target="../tags/tag300.xml"/><Relationship Id="rId3" Type="http://schemas.openxmlformats.org/officeDocument/2006/relationships/tags" Target="../tags/tag301.xml"/><Relationship Id="rId4" Type="http://schemas.openxmlformats.org/officeDocument/2006/relationships/slideLayout" Target="../slideLayouts/slideLayout15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02.xml"/><Relationship Id="rId2" Type="http://schemas.openxmlformats.org/officeDocument/2006/relationships/tags" Target="../tags/tag303.xml"/><Relationship Id="rId3" Type="http://schemas.openxmlformats.org/officeDocument/2006/relationships/tags" Target="../tags/tag304.xml"/><Relationship Id="rId4" Type="http://schemas.openxmlformats.org/officeDocument/2006/relationships/tags" Target="../tags/tag305.xml"/><Relationship Id="rId5" Type="http://schemas.openxmlformats.org/officeDocument/2006/relationships/tags" Target="../tags/tag306.xml"/><Relationship Id="rId6" Type="http://schemas.openxmlformats.org/officeDocument/2006/relationships/tags" Target="../tags/tag307.xml"/><Relationship Id="rId7" Type="http://schemas.openxmlformats.org/officeDocument/2006/relationships/tags" Target="../tags/tag308.xml"/><Relationship Id="rId8" Type="http://schemas.openxmlformats.org/officeDocument/2006/relationships/tags" Target="../tags/tag309.xml"/><Relationship Id="rId9" Type="http://schemas.openxmlformats.org/officeDocument/2006/relationships/tags" Target="../tags/tag310.xml"/><Relationship Id="rId10" Type="http://schemas.openxmlformats.org/officeDocument/2006/relationships/tags" Target="../tags/tag311.xml"/><Relationship Id="rId11" Type="http://schemas.openxmlformats.org/officeDocument/2006/relationships/tags" Target="../tags/tag312.xml"/><Relationship Id="rId12" Type="http://schemas.openxmlformats.org/officeDocument/2006/relationships/tags" Target="../tags/tag313.xml"/><Relationship Id="rId13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14.xml"/><Relationship Id="rId2" Type="http://schemas.openxmlformats.org/officeDocument/2006/relationships/tags" Target="../tags/tag315.xml"/><Relationship Id="rId3" Type="http://schemas.openxmlformats.org/officeDocument/2006/relationships/tags" Target="../tags/tag316.xml"/><Relationship Id="rId4" Type="http://schemas.openxmlformats.org/officeDocument/2006/relationships/tags" Target="../tags/tag317.xml"/><Relationship Id="rId5" Type="http://schemas.openxmlformats.org/officeDocument/2006/relationships/slideLayout" Target="../slideLayouts/slideLayout1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318.xml"/><Relationship Id="rId2" Type="http://schemas.openxmlformats.org/officeDocument/2006/relationships/tags" Target="../tags/tag319.xml"/><Relationship Id="rId3" Type="http://schemas.openxmlformats.org/officeDocument/2006/relationships/tags" Target="../tags/tag320.xml"/><Relationship Id="rId4" Type="http://schemas.openxmlformats.org/officeDocument/2006/relationships/tags" Target="../tags/tag321.xml"/><Relationship Id="rId5" Type="http://schemas.openxmlformats.org/officeDocument/2006/relationships/slideLayout" Target="../slideLayouts/slideLayout22.xml"/><Relationship Id="rId6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/>
        <p:txBody>
          <a:bodyPr>
            <a:normAutofit fontScale="98333"/>
          </a:bodyPr>
          <a:p>
            <a:r>
              <a:rPr altLang="en-US" lang="zh-CN"/>
              <a:t>企业管理中的沟通技巧及其发展策略</a:t>
            </a:r>
            <a:endParaRPr altLang="en-US" lang="zh-CN"/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单击此处添加副标题</a:t>
            </a:r>
            <a:endParaRPr altLang="en-US" lang="zh-CN"/>
          </a:p>
        </p:txBody>
      </p:sp>
      <p:sp>
        <p:nvSpPr>
          <p:cNvPr id="1048652" name="联系方式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/>
        <p:txBody>
          <a:bodyPr>
            <a:normAutofit/>
          </a:bodyPr>
          <a:p>
            <a:pPr indent="0" marL="0">
              <a:buNone/>
            </a:pPr>
            <a:r>
              <a:rPr altLang="zh-CN" lang="en-US"/>
              <a:t>YOUR LOGO</a:t>
            </a:r>
            <a:endParaRPr altLang="zh-CN" lang="en-US"/>
          </a:p>
        </p:txBody>
      </p:sp>
      <p:sp>
        <p:nvSpPr>
          <p:cNvPr id="1048654" name="署名"/>
          <p:cNvSpPr>
            <a:spLocks noGrp="1"/>
          </p:cNvSpPr>
          <p:nvPr>
            <p:ph type="body" sz="quarter" idx="17"/>
            <p:custDataLst>
              <p:tags r:id="rId4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5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548293" y="5037135"/>
            <a:ext cx="5285241" cy="1081088"/>
          </a:xfrm>
        </p:spPr>
        <p:txBody>
          <a:bodyPr/>
          <a:p>
            <a:r>
              <a:rPr altLang="zh-CN" dirty="0" lang="en-US"/>
              <a:t>目录</a:t>
            </a:r>
            <a:endParaRPr altLang="zh-CN" dirty="0" lang="en-US"/>
          </a:p>
        </p:txBody>
      </p:sp>
      <p:cxnSp>
        <p:nvCxnSpPr>
          <p:cNvPr id="3145735" name="直接连接符 13"/>
          <p:cNvCxnSpPr>
            <a:cxnSpLocks/>
          </p:cNvCxnSpPr>
          <p:nvPr>
            <p:custDataLst>
              <p:tags r:id="rId2"/>
            </p:custDataLst>
          </p:nvPr>
        </p:nvCxnSpPr>
        <p:spPr>
          <a:xfrm>
            <a:off x="501161" y="6318738"/>
            <a:ext cx="5008685" cy="0"/>
          </a:xfrm>
          <a:prstGeom prst="line"/>
          <a:ln>
            <a:gradFill flip="none" rotWithShape="1"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108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80" name="序号"/>
          <p:cNvSpPr txBox="1"/>
          <p:nvPr>
            <p:custDataLst>
              <p:tags r:id="rId3"/>
            </p:custDataLst>
          </p:nvPr>
        </p:nvSpPr>
        <p:spPr>
          <a:xfrm>
            <a:off x="4456430" y="2268220"/>
            <a:ext cx="1115060" cy="61150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3600" i="1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rgbClr val="34FEC3"/>
                    </a:gs>
                  </a:gsLst>
                  <a:lin ang="16200000" scaled="0"/>
                </a:gradFill>
                <a:latin typeface="+mj-ea"/>
                <a:ea typeface="+mj-ea"/>
              </a:rPr>
              <a:t>03.</a:t>
            </a:r>
            <a:endParaRPr b="1" dirty="0" sz="3600" i="1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rgbClr val="34FEC3"/>
                  </a:gs>
                </a:gsLst>
                <a:lin ang="16200000" scaled="0"/>
              </a:gradFill>
              <a:latin typeface="+mj-ea"/>
              <a:ea typeface="+mj-ea"/>
            </a:endParaRPr>
          </a:p>
        </p:txBody>
      </p:sp>
      <p:sp>
        <p:nvSpPr>
          <p:cNvPr id="1048782" name="项标题"/>
          <p:cNvSpPr txBox="1"/>
          <p:nvPr>
            <p:custDataLst>
              <p:tags r:id="rId4"/>
            </p:custDataLst>
          </p:nvPr>
        </p:nvSpPr>
        <p:spPr>
          <a:xfrm>
            <a:off x="5917565" y="2359660"/>
            <a:ext cx="2281555" cy="89979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400" kern="0" lang="zh-CN" spc="100">
                <a:solidFill>
                  <a:schemeClr val="lt1">
                    <a:lumMod val="100000"/>
                  </a:schemeClr>
                </a:solidFill>
                <a:latin typeface="+中文标题" charset="0"/>
                <a:ea typeface="+mj-ea"/>
              </a:rPr>
              <a:t>沟通技巧的发展策略</a:t>
            </a:r>
            <a:endParaRPr altLang="en-US" b="1" dirty="0" sz="2400" kern="0" lang="zh-CN" spc="100">
              <a:solidFill>
                <a:schemeClr val="lt1">
                  <a:lumMod val="100000"/>
                </a:schemeClr>
              </a:solidFill>
              <a:latin typeface="+中文标题" charset="0"/>
              <a:ea typeface="+mj-ea"/>
            </a:endParaRPr>
          </a:p>
        </p:txBody>
      </p:sp>
      <p:sp>
        <p:nvSpPr>
          <p:cNvPr id="1048784" name="序号"/>
          <p:cNvSpPr txBox="1"/>
          <p:nvPr>
            <p:custDataLst>
              <p:tags r:id="rId5"/>
            </p:custDataLst>
          </p:nvPr>
        </p:nvSpPr>
        <p:spPr>
          <a:xfrm>
            <a:off x="8014970" y="2268220"/>
            <a:ext cx="1115060" cy="61150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3600" i="1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rgbClr val="34FEC3"/>
                    </a:gs>
                  </a:gsLst>
                  <a:lin ang="16200000" scaled="0"/>
                </a:gradFill>
                <a:latin typeface="+mj-ea"/>
                <a:ea typeface="+mj-ea"/>
              </a:rPr>
              <a:t>04.</a:t>
            </a:r>
            <a:endParaRPr b="1" dirty="0" sz="3600" i="1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rgbClr val="34FEC3"/>
                  </a:gs>
                </a:gsLst>
                <a:lin ang="16200000" scaled="0"/>
              </a:gradFill>
              <a:latin typeface="+mj-ea"/>
              <a:ea typeface="+mj-ea"/>
            </a:endParaRPr>
          </a:p>
        </p:txBody>
      </p:sp>
      <p:sp>
        <p:nvSpPr>
          <p:cNvPr id="1048786" name="项标题"/>
          <p:cNvSpPr txBox="1"/>
          <p:nvPr>
            <p:custDataLst>
              <p:tags r:id="rId6"/>
            </p:custDataLst>
          </p:nvPr>
        </p:nvSpPr>
        <p:spPr>
          <a:xfrm>
            <a:off x="9476105" y="2359660"/>
            <a:ext cx="2281555" cy="89979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400" kern="0" lang="zh-CN" spc="100">
                <a:solidFill>
                  <a:schemeClr val="lt1">
                    <a:lumMod val="100000"/>
                  </a:schemeClr>
                </a:solidFill>
                <a:latin typeface="+中文标题" charset="0"/>
                <a:ea typeface="+mj-ea"/>
              </a:rPr>
              <a:t>未来沟通技巧的趋势和挑战</a:t>
            </a:r>
            <a:endParaRPr altLang="en-US" b="1" dirty="0" sz="2400" kern="0" lang="zh-CN" spc="100">
              <a:solidFill>
                <a:schemeClr val="lt1">
                  <a:lumMod val="100000"/>
                </a:schemeClr>
              </a:solidFill>
              <a:latin typeface="+中文标题" charset="0"/>
              <a:ea typeface="+mj-ea"/>
            </a:endParaRPr>
          </a:p>
        </p:txBody>
      </p:sp>
      <p:cxnSp>
        <p:nvCxnSpPr>
          <p:cNvPr id="3145737" name="直接连接符 7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3200400" y="3285490"/>
            <a:ext cx="8575675" cy="0"/>
          </a:xfrm>
          <a:prstGeom prst="line"/>
          <a:ln>
            <a:gradFill flip="none" rotWithShape="1">
              <a:gsLst>
                <a:gs pos="0">
                  <a:schemeClr val="accent1">
                    <a:alpha val="50000"/>
                  </a:schemeClr>
                </a:gs>
                <a:gs pos="100000">
                  <a:schemeClr val="accent1">
                    <a:alpha val="0"/>
                  </a:schemeClr>
                </a:gs>
              </a:gsLst>
              <a:lin ang="108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88" name="序号"/>
          <p:cNvSpPr txBox="1"/>
          <p:nvPr>
            <p:custDataLst>
              <p:tags r:id="rId8"/>
            </p:custDataLst>
          </p:nvPr>
        </p:nvSpPr>
        <p:spPr>
          <a:xfrm>
            <a:off x="4456430" y="3552190"/>
            <a:ext cx="1115060" cy="61150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3600" i="1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rgbClr val="34FEC3"/>
                    </a:gs>
                  </a:gsLst>
                  <a:lin ang="16200000" scaled="0"/>
                </a:gradFill>
                <a:latin typeface="+mj-ea"/>
                <a:ea typeface="+mj-ea"/>
              </a:rPr>
              <a:t>05.</a:t>
            </a:r>
            <a:endParaRPr b="1" dirty="0" sz="3600" i="1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rgbClr val="34FEC3"/>
                  </a:gs>
                </a:gsLst>
                <a:lin ang="16200000" scaled="0"/>
              </a:gradFill>
              <a:latin typeface="+mj-ea"/>
              <a:ea typeface="+mj-ea"/>
            </a:endParaRPr>
          </a:p>
        </p:txBody>
      </p:sp>
      <p:sp>
        <p:nvSpPr>
          <p:cNvPr id="1048790" name="项标题"/>
          <p:cNvSpPr txBox="1"/>
          <p:nvPr>
            <p:custDataLst>
              <p:tags r:id="rId9"/>
            </p:custDataLst>
          </p:nvPr>
        </p:nvSpPr>
        <p:spPr>
          <a:xfrm>
            <a:off x="5917565" y="3643630"/>
            <a:ext cx="2281555" cy="89979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400" kern="0" lang="zh-CN" spc="100">
                <a:solidFill>
                  <a:schemeClr val="lt1">
                    <a:lumMod val="100000"/>
                  </a:schemeClr>
                </a:solidFill>
                <a:latin typeface="+中文标题" charset="0"/>
                <a:ea typeface="+mj-ea"/>
              </a:rPr>
              <a:t>企业管理中沟通技巧的实践建议</a:t>
            </a:r>
            <a:endParaRPr altLang="en-US" b="1" dirty="0" sz="2400" kern="0" lang="zh-CN" spc="100">
              <a:solidFill>
                <a:schemeClr val="lt1">
                  <a:lumMod val="100000"/>
                </a:schemeClr>
              </a:solidFill>
              <a:latin typeface="+中文标题" charset="0"/>
              <a:ea typeface="+mj-ea"/>
            </a:endParaRPr>
          </a:p>
        </p:txBody>
      </p:sp>
      <p:sp>
        <p:nvSpPr>
          <p:cNvPr id="1048792" name="序号"/>
          <p:cNvSpPr txBox="1"/>
          <p:nvPr>
            <p:custDataLst>
              <p:tags r:id="rId10"/>
            </p:custDataLst>
          </p:nvPr>
        </p:nvSpPr>
        <p:spPr>
          <a:xfrm>
            <a:off x="8014970" y="3552190"/>
            <a:ext cx="1115060" cy="61150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3600" i="1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rgbClr val="34FEC3"/>
                    </a:gs>
                  </a:gsLst>
                  <a:lin ang="16200000" scaled="0"/>
                </a:gradFill>
                <a:latin typeface="+mj-ea"/>
                <a:ea typeface="+mj-ea"/>
              </a:rPr>
              <a:t>06.</a:t>
            </a:r>
            <a:endParaRPr b="1" dirty="0" sz="3600" i="1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rgbClr val="34FEC3"/>
                  </a:gs>
                </a:gsLst>
                <a:lin ang="16200000" scaled="0"/>
              </a:gradFill>
              <a:latin typeface="+mj-ea"/>
              <a:ea typeface="+mj-ea"/>
            </a:endParaRPr>
          </a:p>
        </p:txBody>
      </p:sp>
      <p:sp>
        <p:nvSpPr>
          <p:cNvPr id="1048794" name="项标题"/>
          <p:cNvSpPr txBox="1"/>
          <p:nvPr>
            <p:custDataLst>
              <p:tags r:id="rId11"/>
            </p:custDataLst>
          </p:nvPr>
        </p:nvSpPr>
        <p:spPr>
          <a:xfrm>
            <a:off x="9476105" y="3643630"/>
            <a:ext cx="2281555" cy="89979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400" kern="0" lang="zh-CN" spc="100">
                <a:solidFill>
                  <a:schemeClr val="lt1">
                    <a:lumMod val="100000"/>
                  </a:schemeClr>
                </a:solidFill>
                <a:latin typeface="+中文标题" charset="0"/>
                <a:ea typeface="+mj-ea"/>
              </a:rPr>
              <a:t>总结与展望</a:t>
            </a:r>
            <a:endParaRPr altLang="en-US" b="1" dirty="0" sz="2400" kern="0" lang="zh-CN" spc="100">
              <a:solidFill>
                <a:schemeClr val="lt1">
                  <a:lumMod val="100000"/>
                </a:schemeClr>
              </a:solidFill>
              <a:latin typeface="+中文标题" charset="0"/>
              <a:ea typeface="+mj-ea"/>
            </a:endParaRPr>
          </a:p>
        </p:txBody>
      </p:sp>
      <p:cxnSp>
        <p:nvCxnSpPr>
          <p:cNvPr id="3145739" name="直接连接符 14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5560060" y="4542155"/>
            <a:ext cx="6216015" cy="0"/>
          </a:xfrm>
          <a:prstGeom prst="line"/>
          <a:ln>
            <a:gradFill flip="none" rotWithShape="1">
              <a:gsLst>
                <a:gs pos="0">
                  <a:schemeClr val="accent1">
                    <a:alpha val="50000"/>
                  </a:schemeClr>
                </a:gs>
                <a:gs pos="100000">
                  <a:schemeClr val="accent1">
                    <a:alpha val="0"/>
                  </a:schemeClr>
                </a:gs>
              </a:gsLst>
              <a:lin ang="108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96" name="序号"/>
          <p:cNvSpPr txBox="1"/>
          <p:nvPr>
            <p:custDataLst>
              <p:tags r:id="rId13"/>
            </p:custDataLst>
          </p:nvPr>
        </p:nvSpPr>
        <p:spPr>
          <a:xfrm>
            <a:off x="4456430" y="984250"/>
            <a:ext cx="1115060" cy="61150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3600" i="1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rgbClr val="34FEC3"/>
                    </a:gs>
                  </a:gsLst>
                  <a:lin ang="16200000" scaled="0"/>
                </a:gradFill>
                <a:latin typeface="+mj-ea"/>
                <a:ea typeface="+mj-ea"/>
              </a:rPr>
              <a:t>01.</a:t>
            </a:r>
            <a:endParaRPr b="1" dirty="0" sz="3600" i="1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rgbClr val="34FEC3"/>
                  </a:gs>
                </a:gsLst>
                <a:lin ang="16200000" scaled="0"/>
              </a:gradFill>
              <a:latin typeface="+mj-ea"/>
              <a:ea typeface="+mj-ea"/>
            </a:endParaRPr>
          </a:p>
        </p:txBody>
      </p:sp>
      <p:sp>
        <p:nvSpPr>
          <p:cNvPr id="1048798" name="项标题"/>
          <p:cNvSpPr txBox="1"/>
          <p:nvPr>
            <p:custDataLst>
              <p:tags r:id="rId14"/>
            </p:custDataLst>
          </p:nvPr>
        </p:nvSpPr>
        <p:spPr>
          <a:xfrm>
            <a:off x="5917565" y="1075690"/>
            <a:ext cx="2281555" cy="89979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400" kern="0" lang="zh-CN" spc="100">
                <a:solidFill>
                  <a:schemeClr val="lt1">
                    <a:lumMod val="100000"/>
                  </a:schemeClr>
                </a:solidFill>
                <a:latin typeface="+中文标题" charset="0"/>
                <a:ea typeface="+mj-ea"/>
              </a:rPr>
              <a:t>单击添加标题</a:t>
            </a:r>
            <a:endParaRPr altLang="en-US" b="1" dirty="0" sz="2400" kern="0" lang="zh-CN" spc="100">
              <a:solidFill>
                <a:schemeClr val="lt1">
                  <a:lumMod val="100000"/>
                </a:schemeClr>
              </a:solidFill>
              <a:latin typeface="+中文标题" charset="0"/>
              <a:ea typeface="+mj-ea"/>
            </a:endParaRPr>
          </a:p>
        </p:txBody>
      </p:sp>
      <p:sp>
        <p:nvSpPr>
          <p:cNvPr id="1048800" name="序号"/>
          <p:cNvSpPr txBox="1"/>
          <p:nvPr>
            <p:custDataLst>
              <p:tags r:id="rId15"/>
            </p:custDataLst>
          </p:nvPr>
        </p:nvSpPr>
        <p:spPr>
          <a:xfrm>
            <a:off x="8014970" y="984250"/>
            <a:ext cx="1115060" cy="61150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3600" i="1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rgbClr val="34FEC3"/>
                    </a:gs>
                  </a:gsLst>
                  <a:lin ang="16200000" scaled="0"/>
                </a:gradFill>
                <a:latin typeface="+mj-ea"/>
                <a:ea typeface="+mj-ea"/>
              </a:rPr>
              <a:t>02.</a:t>
            </a:r>
            <a:endParaRPr b="1" dirty="0" sz="3600" i="1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rgbClr val="34FEC3"/>
                  </a:gs>
                </a:gsLst>
                <a:lin ang="16200000" scaled="0"/>
              </a:gradFill>
              <a:latin typeface="+mj-ea"/>
              <a:ea typeface="+mj-ea"/>
            </a:endParaRPr>
          </a:p>
        </p:txBody>
      </p:sp>
      <p:sp>
        <p:nvSpPr>
          <p:cNvPr id="1048802" name="项标题"/>
          <p:cNvSpPr txBox="1"/>
          <p:nvPr>
            <p:custDataLst>
              <p:tags r:id="rId16"/>
            </p:custDataLst>
          </p:nvPr>
        </p:nvSpPr>
        <p:spPr>
          <a:xfrm>
            <a:off x="9476105" y="1075690"/>
            <a:ext cx="2281555" cy="89979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400" kern="0" lang="zh-CN" spc="100">
                <a:solidFill>
                  <a:schemeClr val="lt1">
                    <a:lumMod val="100000"/>
                  </a:schemeClr>
                </a:solidFill>
                <a:latin typeface="+中文标题" charset="0"/>
                <a:ea typeface="+mj-ea"/>
              </a:rPr>
              <a:t>企业管理中的沟通技巧</a:t>
            </a:r>
            <a:endParaRPr altLang="en-US" b="1" dirty="0" sz="2400" kern="0" lang="zh-CN" spc="100">
              <a:solidFill>
                <a:schemeClr val="lt1">
                  <a:lumMod val="100000"/>
                </a:schemeClr>
              </a:solidFill>
              <a:latin typeface="+中文标题" charset="0"/>
              <a:ea typeface="+mj-ea"/>
            </a:endParaRPr>
          </a:p>
        </p:txBody>
      </p:sp>
      <p:cxnSp>
        <p:nvCxnSpPr>
          <p:cNvPr id="3145741" name="直接连接符 20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200400" y="2001520"/>
            <a:ext cx="8575675" cy="0"/>
          </a:xfrm>
          <a:prstGeom prst="line"/>
          <a:ln>
            <a:gradFill flip="none" rotWithShape="1">
              <a:gsLst>
                <a:gs pos="0">
                  <a:schemeClr val="accent1">
                    <a:alpha val="50000"/>
                  </a:schemeClr>
                </a:gs>
                <a:gs pos="100000">
                  <a:schemeClr val="accent1">
                    <a:alpha val="0"/>
                  </a:schemeClr>
                </a:gs>
              </a:gsLst>
              <a:lin ang="108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8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3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0691" y="2308321"/>
            <a:ext cx="7841673" cy="1152000"/>
          </a:xfrm>
        </p:spPr>
        <p:txBody>
          <a:bodyPr/>
          <a:p>
            <a:r>
              <a:rPr altLang="en-US" dirty="0" lang="zh-CN"/>
              <a:t>添加章节标题</a:t>
            </a:r>
            <a:endParaRPr altLang="en-US" dirty="0" lang="zh-CN"/>
          </a:p>
        </p:txBody>
      </p:sp>
      <p:sp>
        <p:nvSpPr>
          <p:cNvPr id="104883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71405" y="442221"/>
            <a:ext cx="7841673" cy="2174364"/>
          </a:xfrm>
        </p:spPr>
        <p:txBody>
          <a:bodyPr>
            <a:normAutofit/>
          </a:bodyPr>
          <a:p>
            <a:r>
              <a:rPr altLang="zh-CN" dirty="0" lang="en-US"/>
              <a:t>01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6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0691" y="2308321"/>
            <a:ext cx="7841673" cy="1152000"/>
          </a:xfrm>
        </p:spPr>
        <p:txBody>
          <a:bodyPr/>
          <a:p>
            <a:r>
              <a:rPr altLang="en-US" dirty="0" lang="zh-CN"/>
              <a:t>企业管理中的沟通技巧</a:t>
            </a:r>
            <a:endParaRPr altLang="en-US" dirty="0" lang="zh-CN"/>
          </a:p>
        </p:txBody>
      </p:sp>
      <p:sp>
        <p:nvSpPr>
          <p:cNvPr id="104887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71405" y="442221"/>
            <a:ext cx="7841673" cy="2174364"/>
          </a:xfrm>
        </p:spPr>
        <p:txBody>
          <a:bodyPr>
            <a:normAutofit/>
          </a:bodyPr>
          <a:p>
            <a:r>
              <a:rPr altLang="zh-CN" dirty="0" lang="en-US"/>
              <a:t>02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3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有效沟通的定义和重要性</a:t>
            </a:r>
            <a:endParaRPr altLang="en-US" lang="zh-CN"/>
          </a:p>
        </p:txBody>
      </p:sp>
      <p:sp>
        <p:nvSpPr>
          <p:cNvPr id="1048934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8936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38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有效沟通的定义：信息交流的准确性和完整性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8940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8942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44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lnSpcReduction="10000"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有效沟通的重要性：提高工作效率，增强团队协作，减少误解和冲突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8946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8948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有效沟通的技巧：倾听、表达、反馈和理解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8950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52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8954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56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有效沟通在企业管理中的应用：决策、协调、激励和评估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9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沟通障碍及原因分析</a:t>
            </a:r>
            <a:endParaRPr altLang="en-US" lang="zh-CN"/>
          </a:p>
        </p:txBody>
      </p:sp>
      <p:sp>
        <p:nvSpPr>
          <p:cNvPr id="1048992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94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8996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98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00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02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004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06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08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信息不对称：信息传递过程中存在的不完整、不准确或延迟现象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010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心理障碍：由于信任、情感或态度等原因导致的沟通障碍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012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语言障碍：由于语言差异或理解能力不足导致的沟通障碍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014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文化差异：不同文化背景下的沟通方式、价值观和思维方式差异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4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沟通技巧在企业管理中的应用</a:t>
            </a:r>
            <a:endParaRPr altLang="en-US" lang="zh-CN"/>
          </a:p>
        </p:txBody>
      </p:sp>
      <p:sp>
        <p:nvSpPr>
          <p:cNvPr id="1049050" name="矩形: 圆角 44"/>
          <p:cNvSpPr/>
          <p:nvPr>
            <p:custDataLst>
              <p:tags r:id="rId1"/>
            </p:custDataLst>
          </p:nvPr>
        </p:nvSpPr>
        <p:spPr>
          <a:xfrm>
            <a:off x="838200" y="1493331"/>
            <a:ext cx="5118825" cy="1386116"/>
          </a:xfrm>
          <a:prstGeom prst="roundRect">
            <a:avLst>
              <a:gd name="adj" fmla="val 5124"/>
            </a:avLst>
          </a:prstGeom>
          <a:gradFill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100000">
                <a:schemeClr val="accent1">
                  <a:lumMod val="20000"/>
                  <a:lumOff val="80000"/>
                  <a:alpha val="58000"/>
                </a:schemeClr>
              </a:gs>
            </a:gsLst>
            <a:lin ang="10800000" scaled="1"/>
          </a:gradFill>
          <a:ln w="9525">
            <a:gradFill flip="none" rotWithShape="1">
              <a:gsLst>
                <a:gs pos="0">
                  <a:schemeClr val="accent1">
                    <a:lumMod val="20000"/>
                    <a:lumOff val="80000"/>
                  </a:schemeClr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10800000" scaled="1"/>
            </a:gradFill>
            <a:round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solidFill>
                <a:schemeClr val="tx1"/>
              </a:solidFill>
            </a:endParaRPr>
          </a:p>
        </p:txBody>
      </p:sp>
      <p:cxnSp>
        <p:nvCxnSpPr>
          <p:cNvPr id="3145743" name="直接连接符 45"/>
          <p:cNvCxnSpPr>
            <a:cxnSpLocks/>
          </p:cNvCxnSpPr>
          <p:nvPr>
            <p:custDataLst>
              <p:tags r:id="rId2"/>
            </p:custDataLst>
          </p:nvPr>
        </p:nvCxnSpPr>
        <p:spPr>
          <a:xfrm>
            <a:off x="2000034" y="1788206"/>
            <a:ext cx="0" cy="795658"/>
          </a:xfrm>
          <a:prstGeom prst="line"/>
          <a:ln w="12700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5300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9052" name="标题"/>
          <p:cNvSpPr txBox="1"/>
          <p:nvPr>
            <p:custDataLst>
              <p:tags r:id="rId3"/>
            </p:custDataLst>
          </p:nvPr>
        </p:nvSpPr>
        <p:spPr>
          <a:xfrm>
            <a:off x="963096" y="1609088"/>
            <a:ext cx="1036831" cy="1154263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accent1"/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49054" name="正文"/>
          <p:cNvSpPr txBox="1"/>
          <p:nvPr>
            <p:custDataLst>
              <p:tags r:id="rId4"/>
            </p:custDataLst>
          </p:nvPr>
        </p:nvSpPr>
        <p:spPr>
          <a:xfrm>
            <a:off x="2077408" y="1597512"/>
            <a:ext cx="3791205" cy="1177005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5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明确沟通目的：在沟通之前，明确沟通的目的和需求，避免沟通偏离主题。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056" name="矩形: 圆角 48"/>
          <p:cNvSpPr/>
          <p:nvPr>
            <p:custDataLst>
              <p:tags r:id="rId5"/>
            </p:custDataLst>
          </p:nvPr>
        </p:nvSpPr>
        <p:spPr>
          <a:xfrm>
            <a:off x="6234908" y="1493331"/>
            <a:ext cx="5118825" cy="1386116"/>
          </a:xfrm>
          <a:prstGeom prst="roundRect">
            <a:avLst>
              <a:gd name="adj" fmla="val 5124"/>
            </a:avLst>
          </a:prstGeom>
          <a:gradFill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100000">
                <a:schemeClr val="accent1">
                  <a:lumMod val="20000"/>
                  <a:lumOff val="80000"/>
                  <a:alpha val="58000"/>
                </a:schemeClr>
              </a:gs>
            </a:gsLst>
            <a:lin ang="10800000" scaled="1"/>
          </a:gradFill>
          <a:ln w="9525">
            <a:gradFill flip="none" rotWithShape="1">
              <a:gsLst>
                <a:gs pos="0">
                  <a:schemeClr val="accent1">
                    <a:lumMod val="20000"/>
                    <a:lumOff val="80000"/>
                  </a:schemeClr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10800000" scaled="1"/>
            </a:gradFill>
            <a:round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solidFill>
                <a:schemeClr val="tx1"/>
              </a:solidFill>
            </a:endParaRPr>
          </a:p>
        </p:txBody>
      </p:sp>
      <p:cxnSp>
        <p:nvCxnSpPr>
          <p:cNvPr id="3145745" name="直接连接符 49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7396742" y="1788206"/>
            <a:ext cx="0" cy="795658"/>
          </a:xfrm>
          <a:prstGeom prst="line"/>
          <a:ln w="12700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5300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9058" name="标题"/>
          <p:cNvSpPr txBox="1"/>
          <p:nvPr>
            <p:custDataLst>
              <p:tags r:id="rId7"/>
            </p:custDataLst>
          </p:nvPr>
        </p:nvSpPr>
        <p:spPr>
          <a:xfrm>
            <a:off x="6359804" y="1609088"/>
            <a:ext cx="1036831" cy="1154263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accent1"/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49060" name="正文"/>
          <p:cNvSpPr txBox="1"/>
          <p:nvPr>
            <p:custDataLst>
              <p:tags r:id="rId8"/>
            </p:custDataLst>
          </p:nvPr>
        </p:nvSpPr>
        <p:spPr>
          <a:xfrm>
            <a:off x="7473507" y="1597512"/>
            <a:ext cx="3791205" cy="1177005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5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建立信任关系：在沟通中，建立信任关系，使双方能够坦诚地交流，提高沟通效率。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062" name="矩形: 圆角 53"/>
          <p:cNvSpPr/>
          <p:nvPr>
            <p:custDataLst>
              <p:tags r:id="rId9"/>
            </p:custDataLst>
          </p:nvPr>
        </p:nvSpPr>
        <p:spPr>
          <a:xfrm>
            <a:off x="838200" y="3077982"/>
            <a:ext cx="5118825" cy="1386116"/>
          </a:xfrm>
          <a:prstGeom prst="roundRect">
            <a:avLst>
              <a:gd name="adj" fmla="val 5124"/>
            </a:avLst>
          </a:prstGeom>
          <a:gradFill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100000">
                <a:schemeClr val="accent1">
                  <a:lumMod val="20000"/>
                  <a:lumOff val="80000"/>
                  <a:alpha val="58000"/>
                </a:schemeClr>
              </a:gs>
            </a:gsLst>
            <a:lin ang="10800000" scaled="1"/>
          </a:gradFill>
          <a:ln w="9525">
            <a:gradFill flip="none" rotWithShape="1">
              <a:gsLst>
                <a:gs pos="0">
                  <a:schemeClr val="accent1">
                    <a:lumMod val="20000"/>
                    <a:lumOff val="80000"/>
                  </a:schemeClr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10800000" scaled="1"/>
            </a:gradFill>
            <a:round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solidFill>
                <a:schemeClr val="tx1"/>
              </a:solidFill>
            </a:endParaRPr>
          </a:p>
        </p:txBody>
      </p:sp>
      <p:cxnSp>
        <p:nvCxnSpPr>
          <p:cNvPr id="3145747" name="直接连接符 54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2000034" y="3373466"/>
            <a:ext cx="0" cy="795658"/>
          </a:xfrm>
          <a:prstGeom prst="line"/>
          <a:ln w="12700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5300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9064" name="标题"/>
          <p:cNvSpPr txBox="1"/>
          <p:nvPr>
            <p:custDataLst>
              <p:tags r:id="rId11"/>
            </p:custDataLst>
          </p:nvPr>
        </p:nvSpPr>
        <p:spPr>
          <a:xfrm>
            <a:off x="963096" y="3194348"/>
            <a:ext cx="1036831" cy="1154263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accent1"/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49066" name="正文"/>
          <p:cNvSpPr txBox="1"/>
          <p:nvPr>
            <p:custDataLst>
              <p:tags r:id="rId12"/>
            </p:custDataLst>
          </p:nvPr>
        </p:nvSpPr>
        <p:spPr>
          <a:xfrm>
            <a:off x="2077408" y="3182772"/>
            <a:ext cx="3791205" cy="1177005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5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运用有效的沟通方式：根据不同的沟通场合和目的，选择合适的沟通方式，如面对面交流、电话会议、电子邮件等。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068" name="矩形: 圆角 57"/>
          <p:cNvSpPr/>
          <p:nvPr>
            <p:custDataLst>
              <p:tags r:id="rId13"/>
            </p:custDataLst>
          </p:nvPr>
        </p:nvSpPr>
        <p:spPr>
          <a:xfrm>
            <a:off x="6234908" y="3077982"/>
            <a:ext cx="5118825" cy="1386116"/>
          </a:xfrm>
          <a:prstGeom prst="roundRect">
            <a:avLst>
              <a:gd name="adj" fmla="val 5124"/>
            </a:avLst>
          </a:prstGeom>
          <a:gradFill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100000">
                <a:schemeClr val="accent1">
                  <a:lumMod val="20000"/>
                  <a:lumOff val="80000"/>
                  <a:alpha val="58000"/>
                </a:schemeClr>
              </a:gs>
            </a:gsLst>
            <a:lin ang="10800000" scaled="1"/>
          </a:gradFill>
          <a:ln w="9525">
            <a:gradFill flip="none" rotWithShape="1">
              <a:gsLst>
                <a:gs pos="0">
                  <a:schemeClr val="accent1">
                    <a:lumMod val="20000"/>
                    <a:lumOff val="80000"/>
                  </a:schemeClr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10800000" scaled="1"/>
            </a:gradFill>
            <a:round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solidFill>
                <a:schemeClr val="tx1"/>
              </a:solidFill>
            </a:endParaRPr>
          </a:p>
        </p:txBody>
      </p:sp>
      <p:cxnSp>
        <p:nvCxnSpPr>
          <p:cNvPr id="3145749" name="直接连接符 58"/>
          <p:cNvCxnSpPr>
            <a:cxnSpLocks/>
          </p:cNvCxnSpPr>
          <p:nvPr>
            <p:custDataLst>
              <p:tags r:id="rId14"/>
            </p:custDataLst>
          </p:nvPr>
        </p:nvCxnSpPr>
        <p:spPr>
          <a:xfrm>
            <a:off x="7396742" y="3373466"/>
            <a:ext cx="0" cy="795658"/>
          </a:xfrm>
          <a:prstGeom prst="line"/>
          <a:ln w="12700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5300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9070" name="标题"/>
          <p:cNvSpPr txBox="1"/>
          <p:nvPr>
            <p:custDataLst>
              <p:tags r:id="rId15"/>
            </p:custDataLst>
          </p:nvPr>
        </p:nvSpPr>
        <p:spPr>
          <a:xfrm>
            <a:off x="6359804" y="3194348"/>
            <a:ext cx="1036831" cy="1154263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accent1"/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49072" name="正文"/>
          <p:cNvSpPr txBox="1"/>
          <p:nvPr>
            <p:custDataLst>
              <p:tags r:id="rId16"/>
            </p:custDataLst>
          </p:nvPr>
        </p:nvSpPr>
        <p:spPr>
          <a:xfrm>
            <a:off x="7473507" y="3182772"/>
            <a:ext cx="3791205" cy="1177005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5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倾听与理解：在沟通中，积极倾听对方的意见和想法，理解对方的立场和需求，避免误解和冲突。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074" name="矩形: 圆角 62"/>
          <p:cNvSpPr/>
          <p:nvPr>
            <p:custDataLst>
              <p:tags r:id="rId17"/>
            </p:custDataLst>
          </p:nvPr>
        </p:nvSpPr>
        <p:spPr>
          <a:xfrm>
            <a:off x="838200" y="4663242"/>
            <a:ext cx="5118825" cy="1386116"/>
          </a:xfrm>
          <a:prstGeom prst="roundRect">
            <a:avLst>
              <a:gd name="adj" fmla="val 5124"/>
            </a:avLst>
          </a:prstGeom>
          <a:gradFill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100000">
                <a:schemeClr val="accent1">
                  <a:lumMod val="20000"/>
                  <a:lumOff val="80000"/>
                  <a:alpha val="58000"/>
                </a:schemeClr>
              </a:gs>
            </a:gsLst>
            <a:lin ang="10800000" scaled="1"/>
          </a:gradFill>
          <a:ln w="9525">
            <a:gradFill flip="none" rotWithShape="1">
              <a:gsLst>
                <a:gs pos="0">
                  <a:schemeClr val="accent1">
                    <a:lumMod val="20000"/>
                    <a:lumOff val="80000"/>
                  </a:schemeClr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10800000" scaled="1"/>
            </a:gradFill>
            <a:round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solidFill>
                <a:schemeClr val="tx1"/>
              </a:solidFill>
            </a:endParaRPr>
          </a:p>
        </p:txBody>
      </p:sp>
      <p:cxnSp>
        <p:nvCxnSpPr>
          <p:cNvPr id="3145751" name="直接连接符 63"/>
          <p:cNvCxnSpPr>
            <a:cxnSpLocks/>
          </p:cNvCxnSpPr>
          <p:nvPr>
            <p:custDataLst>
              <p:tags r:id="rId18"/>
            </p:custDataLst>
          </p:nvPr>
        </p:nvCxnSpPr>
        <p:spPr>
          <a:xfrm>
            <a:off x="2000034" y="4958727"/>
            <a:ext cx="0" cy="795658"/>
          </a:xfrm>
          <a:prstGeom prst="line"/>
          <a:ln w="12700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5300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9076" name="标题"/>
          <p:cNvSpPr txBox="1"/>
          <p:nvPr>
            <p:custDataLst>
              <p:tags r:id="rId19"/>
            </p:custDataLst>
          </p:nvPr>
        </p:nvSpPr>
        <p:spPr>
          <a:xfrm>
            <a:off x="963096" y="4778999"/>
            <a:ext cx="1036831" cy="1154263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accent1"/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49078" name="正文"/>
          <p:cNvSpPr txBox="1"/>
          <p:nvPr>
            <p:custDataLst>
              <p:tags r:id="rId20"/>
            </p:custDataLst>
          </p:nvPr>
        </p:nvSpPr>
        <p:spPr>
          <a:xfrm>
            <a:off x="2077408" y="4768032"/>
            <a:ext cx="3791205" cy="1177005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5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表达清晰：在表达自己的观点和想法时，要使用简洁明了的语言，避免使用模糊或含糊不清的表达方式。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080" name="矩形: 圆角 66"/>
          <p:cNvSpPr/>
          <p:nvPr>
            <p:custDataLst>
              <p:tags r:id="rId21"/>
            </p:custDataLst>
          </p:nvPr>
        </p:nvSpPr>
        <p:spPr>
          <a:xfrm>
            <a:off x="6234908" y="4663242"/>
            <a:ext cx="5118825" cy="1386116"/>
          </a:xfrm>
          <a:prstGeom prst="roundRect">
            <a:avLst>
              <a:gd name="adj" fmla="val 5124"/>
            </a:avLst>
          </a:prstGeom>
          <a:gradFill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100000">
                <a:schemeClr val="accent1">
                  <a:lumMod val="20000"/>
                  <a:lumOff val="80000"/>
                  <a:alpha val="58000"/>
                </a:schemeClr>
              </a:gs>
            </a:gsLst>
            <a:lin ang="10800000" scaled="1"/>
          </a:gradFill>
          <a:ln w="9525">
            <a:gradFill flip="none" rotWithShape="1">
              <a:gsLst>
                <a:gs pos="0">
                  <a:schemeClr val="accent1">
                    <a:lumMod val="20000"/>
                    <a:lumOff val="80000"/>
                  </a:schemeClr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10800000" scaled="1"/>
            </a:gradFill>
            <a:round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solidFill>
                <a:schemeClr val="tx1"/>
              </a:solidFill>
            </a:endParaRPr>
          </a:p>
        </p:txBody>
      </p:sp>
      <p:cxnSp>
        <p:nvCxnSpPr>
          <p:cNvPr id="3145753" name="直接连接符 67"/>
          <p:cNvCxnSpPr>
            <a:cxnSpLocks/>
          </p:cNvCxnSpPr>
          <p:nvPr>
            <p:custDataLst>
              <p:tags r:id="rId22"/>
            </p:custDataLst>
          </p:nvPr>
        </p:nvCxnSpPr>
        <p:spPr>
          <a:xfrm>
            <a:off x="7396742" y="4958727"/>
            <a:ext cx="0" cy="795658"/>
          </a:xfrm>
          <a:prstGeom prst="line"/>
          <a:ln w="12700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5300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9082" name="标题"/>
          <p:cNvSpPr txBox="1"/>
          <p:nvPr>
            <p:custDataLst>
              <p:tags r:id="rId23"/>
            </p:custDataLst>
          </p:nvPr>
        </p:nvSpPr>
        <p:spPr>
          <a:xfrm>
            <a:off x="6359804" y="4778999"/>
            <a:ext cx="1036831" cy="1154263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accent1"/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49084" name="正文"/>
          <p:cNvSpPr txBox="1"/>
          <p:nvPr>
            <p:custDataLst>
              <p:tags r:id="rId24"/>
            </p:custDataLst>
          </p:nvPr>
        </p:nvSpPr>
        <p:spPr>
          <a:xfrm>
            <a:off x="7473507" y="4768032"/>
            <a:ext cx="3791205" cy="1177005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5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及时反馈：在沟通中，及时给予反馈，让对方了解自己的想法和意见，促进双方达成共识。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1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沟通技巧的实践案例</a:t>
            </a:r>
            <a:endParaRPr altLang="en-US" lang="zh-CN"/>
          </a:p>
        </p:txBody>
      </p:sp>
      <p:sp>
        <p:nvSpPr>
          <p:cNvPr id="1049120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案例一：有效倾听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22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案例二：清晰表达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24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案例三：非语言沟通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26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案例四：情绪管理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6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0691" y="2308321"/>
            <a:ext cx="7841673" cy="1152000"/>
          </a:xfrm>
        </p:spPr>
        <p:txBody>
          <a:bodyPr/>
          <a:p>
            <a:r>
              <a:rPr altLang="en-US" dirty="0" lang="zh-CN"/>
              <a:t>沟通技巧的发展策略</a:t>
            </a:r>
            <a:endParaRPr altLang="en-US" dirty="0" lang="zh-CN"/>
          </a:p>
        </p:txBody>
      </p:sp>
      <p:sp>
        <p:nvSpPr>
          <p:cNvPr id="104916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71405" y="442221"/>
            <a:ext cx="7841673" cy="2174364"/>
          </a:xfrm>
        </p:spPr>
        <p:txBody>
          <a:bodyPr>
            <a:normAutofit/>
          </a:bodyPr>
          <a:p>
            <a:r>
              <a:rPr altLang="zh-CN" dirty="0" lang="en-US"/>
              <a:t>03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2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建立良好的沟通机制</a:t>
            </a:r>
            <a:endParaRPr altLang="en-US" lang="zh-CN"/>
          </a:p>
        </p:txBody>
      </p:sp>
      <p:sp>
        <p:nvSpPr>
          <p:cNvPr id="1049226" name="矩形 31"/>
          <p:cNvSpPr/>
          <p:nvPr>
            <p:custDataLst>
              <p:tags r:id="rId1"/>
            </p:custDataLst>
          </p:nvPr>
        </p:nvSpPr>
        <p:spPr>
          <a:xfrm>
            <a:off x="3353427" y="1364400"/>
            <a:ext cx="5485952" cy="84597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明确沟通目标：在沟通之前，需要明确沟通的目标和期望结果，以便更好地指导沟通过程。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28" name="矩形 4"/>
          <p:cNvSpPr/>
          <p:nvPr>
            <p:custDataLst>
              <p:tags r:id="rId2"/>
            </p:custDataLst>
          </p:nvPr>
        </p:nvSpPr>
        <p:spPr>
          <a:xfrm>
            <a:off x="3353427" y="2356206"/>
            <a:ext cx="5485952" cy="84597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建立信任：建立信任是良好沟通的基础，需要注重言行一致，诚实守信，尊重对方。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30" name="矩形 5"/>
          <p:cNvSpPr/>
          <p:nvPr>
            <p:custDataLst>
              <p:tags r:id="rId3"/>
            </p:custDataLst>
          </p:nvPr>
        </p:nvSpPr>
        <p:spPr>
          <a:xfrm>
            <a:off x="3353427" y="3348012"/>
            <a:ext cx="5485952" cy="84597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倾听与理解：倾听对方的观点和意见，理解对方的立场和感受，避免打断或过早做出判断。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32" name="矩形 7"/>
          <p:cNvSpPr/>
          <p:nvPr>
            <p:custDataLst>
              <p:tags r:id="rId4"/>
            </p:custDataLst>
          </p:nvPr>
        </p:nvSpPr>
        <p:spPr>
          <a:xfrm>
            <a:off x="3353427" y="4339818"/>
            <a:ext cx="5485952" cy="84597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有效表达：清晰、简洁、明确地表达自己的观点和想法，避免使用模糊或含糊的语言。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34" name="矩形 3"/>
          <p:cNvSpPr/>
          <p:nvPr>
            <p:custDataLst>
              <p:tags r:id="rId5"/>
            </p:custDataLst>
          </p:nvPr>
        </p:nvSpPr>
        <p:spPr>
          <a:xfrm>
            <a:off x="3353427" y="5331624"/>
            <a:ext cx="5485952" cy="84597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反馈与调整：及时给予反馈，以便对方了解自己的想法和感受，并根据反馈进行调整，以达到更好的沟通效果。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6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提高沟通技巧的培训和教育</a:t>
            </a:r>
            <a:endParaRPr altLang="en-US" lang="zh-CN"/>
          </a:p>
        </p:txBody>
      </p:sp>
      <p:sp>
        <p:nvSpPr>
          <p:cNvPr id="1049270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72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274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76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78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80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282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84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86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案例分析：分享成功和失败的沟通案例，让员工从中学习和借鉴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288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反馈机制：建立有效的反馈机制，及时评估员工的沟通技巧，并提供改进建议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290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培训课程：提供针对沟通技巧的培训课程，包括口头和书面沟通技巧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292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角色扮演：通过角色扮演的方式，让员工更好地理解和掌握沟通技巧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2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鼓励开放和透明的沟通文化</a:t>
            </a:r>
            <a:endParaRPr altLang="en-US" lang="zh-CN"/>
          </a:p>
        </p:txBody>
      </p:sp>
      <p:sp>
        <p:nvSpPr>
          <p:cNvPr id="1049328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30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建立开放和透明的沟通文化，鼓励员工积极参与和分享信息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32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34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36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培养员工的沟通技巧，提高他们的表达能力和倾听能力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38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40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42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建立有效的反馈机制，及时给予员工反馈和指导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44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46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48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鼓励员工提出建设性意见和建议，促进企业不断改进和发展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50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8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不断改进和优化沟通流程</a:t>
            </a:r>
            <a:endParaRPr altLang="en-US" lang="zh-CN"/>
          </a:p>
        </p:txBody>
      </p:sp>
      <p:sp>
        <p:nvSpPr>
          <p:cNvPr id="1049386" name="对角圆角矩形 15"/>
          <p:cNvSpPr/>
          <p:nvPr>
            <p:custDataLst>
              <p:tags r:id="rId1"/>
            </p:custDataLst>
          </p:nvPr>
        </p:nvSpPr>
        <p:spPr>
          <a:xfrm>
            <a:off x="1372017" y="3481849"/>
            <a:ext cx="9448713" cy="70795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88" name="对角圆角矩形 16"/>
          <p:cNvSpPr/>
          <p:nvPr>
            <p:custDataLst>
              <p:tags r:id="rId2"/>
            </p:custDataLst>
          </p:nvPr>
        </p:nvSpPr>
        <p:spPr>
          <a:xfrm>
            <a:off x="1372017" y="3352838"/>
            <a:ext cx="511207" cy="48780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90" name="直角三角形 17"/>
          <p:cNvSpPr/>
          <p:nvPr>
            <p:custDataLst>
              <p:tags r:id="rId3"/>
            </p:custDataLst>
          </p:nvPr>
        </p:nvSpPr>
        <p:spPr>
          <a:xfrm>
            <a:off x="1883567" y="3353479"/>
            <a:ext cx="77021" cy="128369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92" name="文本框 27"/>
          <p:cNvSpPr txBox="1"/>
          <p:nvPr>
            <p:custDataLst>
              <p:tags r:id="rId4"/>
            </p:custDataLst>
          </p:nvPr>
        </p:nvSpPr>
        <p:spPr>
          <a:xfrm>
            <a:off x="1916943" y="3491476"/>
            <a:ext cx="8656571" cy="695761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sz="140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建立有效的反馈机制：在沟通过程中，及时给予反馈，确保信息的准确传递和理解。</a:t>
            </a:r>
            <a:endParaRPr altLang="zh-CN" dirty="0" sz="140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94" name="对角圆角矩形 52"/>
          <p:cNvSpPr/>
          <p:nvPr>
            <p:custDataLst>
              <p:tags r:id="rId5"/>
            </p:custDataLst>
          </p:nvPr>
        </p:nvSpPr>
        <p:spPr>
          <a:xfrm>
            <a:off x="1372017" y="1493411"/>
            <a:ext cx="9448713" cy="70795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96" name="对角圆角矩形 53"/>
          <p:cNvSpPr/>
          <p:nvPr>
            <p:custDataLst>
              <p:tags r:id="rId6"/>
            </p:custDataLst>
          </p:nvPr>
        </p:nvSpPr>
        <p:spPr>
          <a:xfrm>
            <a:off x="1372017" y="1364400"/>
            <a:ext cx="511207" cy="48780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98" name="直角三角形 54"/>
          <p:cNvSpPr/>
          <p:nvPr>
            <p:custDataLst>
              <p:tags r:id="rId7"/>
            </p:custDataLst>
          </p:nvPr>
        </p:nvSpPr>
        <p:spPr>
          <a:xfrm>
            <a:off x="1883567" y="1365042"/>
            <a:ext cx="77021" cy="128369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00" name="文本框 56"/>
          <p:cNvSpPr txBox="1"/>
          <p:nvPr>
            <p:custDataLst>
              <p:tags r:id="rId8"/>
            </p:custDataLst>
          </p:nvPr>
        </p:nvSpPr>
        <p:spPr>
          <a:xfrm>
            <a:off x="1916943" y="1496620"/>
            <a:ext cx="8656571" cy="695761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4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建立明确的沟通目标：在沟通之前，明确沟通的目标和期望结果，避免无效沟通。</a:t>
            </a:r>
            <a:endParaRPr altLang="en-US" dirty="0" sz="14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02" name="对角圆角矩形 5"/>
          <p:cNvSpPr/>
          <p:nvPr>
            <p:custDataLst>
              <p:tags r:id="rId9"/>
            </p:custDataLst>
          </p:nvPr>
        </p:nvSpPr>
        <p:spPr>
          <a:xfrm>
            <a:off x="1372017" y="2487630"/>
            <a:ext cx="9448713" cy="70795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04" name="对角圆角矩形 6"/>
          <p:cNvSpPr/>
          <p:nvPr>
            <p:custDataLst>
              <p:tags r:id="rId10"/>
            </p:custDataLst>
          </p:nvPr>
        </p:nvSpPr>
        <p:spPr>
          <a:xfrm>
            <a:off x="1372017" y="2358619"/>
            <a:ext cx="511207" cy="48780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06" name="直角三角形 7"/>
          <p:cNvSpPr/>
          <p:nvPr>
            <p:custDataLst>
              <p:tags r:id="rId11"/>
            </p:custDataLst>
          </p:nvPr>
        </p:nvSpPr>
        <p:spPr>
          <a:xfrm>
            <a:off x="1883567" y="2359261"/>
            <a:ext cx="77021" cy="128369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08" name="文本框 8"/>
          <p:cNvSpPr txBox="1"/>
          <p:nvPr>
            <p:custDataLst>
              <p:tags r:id="rId12"/>
            </p:custDataLst>
          </p:nvPr>
        </p:nvSpPr>
        <p:spPr>
          <a:xfrm>
            <a:off x="1916943" y="2497257"/>
            <a:ext cx="8656571" cy="695761"/>
          </a:xfrm>
          <a:prstGeom prst="rect"/>
          <a:noFill/>
        </p:spPr>
        <p:txBody>
          <a:bodyPr anchor="ctr" anchorCtr="0" bIns="107950" rtlCol="0" tIns="0" wrap="square">
            <a:normAutofit fontScale="85556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制定详细的沟通计划：根据沟通目标和内容，制定详细的沟通计划，包括沟通方式、时间、地点等。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10" name="对角圆角矩形 9"/>
          <p:cNvSpPr/>
          <p:nvPr>
            <p:custDataLst>
              <p:tags r:id="rId13"/>
            </p:custDataLst>
          </p:nvPr>
        </p:nvSpPr>
        <p:spPr>
          <a:xfrm>
            <a:off x="1372017" y="4476067"/>
            <a:ext cx="9448713" cy="70795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12" name="对角圆角矩形 10"/>
          <p:cNvSpPr/>
          <p:nvPr>
            <p:custDataLst>
              <p:tags r:id="rId14"/>
            </p:custDataLst>
          </p:nvPr>
        </p:nvSpPr>
        <p:spPr>
          <a:xfrm>
            <a:off x="1372017" y="4347056"/>
            <a:ext cx="511207" cy="48780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14" name="直角三角形 11"/>
          <p:cNvSpPr/>
          <p:nvPr>
            <p:custDataLst>
              <p:tags r:id="rId15"/>
            </p:custDataLst>
          </p:nvPr>
        </p:nvSpPr>
        <p:spPr>
          <a:xfrm>
            <a:off x="1883567" y="4347698"/>
            <a:ext cx="77021" cy="128369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16" name="文本框 12"/>
          <p:cNvSpPr txBox="1"/>
          <p:nvPr>
            <p:custDataLst>
              <p:tags r:id="rId16"/>
            </p:custDataLst>
          </p:nvPr>
        </p:nvSpPr>
        <p:spPr>
          <a:xfrm>
            <a:off x="1916943" y="4485695"/>
            <a:ext cx="8656571" cy="695761"/>
          </a:xfrm>
          <a:prstGeom prst="rect"/>
          <a:noFill/>
        </p:spPr>
        <p:txBody>
          <a:bodyPr anchor="ctr" anchorCtr="0" bIns="107950" rtlCol="0" tIns="0" wrap="square">
            <a:normAutofit fontScale="85556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不断改进和优化沟通流程：根据实际情况和反馈，不断改进和优化沟通流程，提高沟通效率和质量。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18" name="对角圆角矩形 14"/>
          <p:cNvSpPr/>
          <p:nvPr>
            <p:custDataLst>
              <p:tags r:id="rId17"/>
            </p:custDataLst>
          </p:nvPr>
        </p:nvSpPr>
        <p:spPr>
          <a:xfrm>
            <a:off x="1372017" y="5470286"/>
            <a:ext cx="9448713" cy="70795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20" name="对角圆角矩形 18"/>
          <p:cNvSpPr/>
          <p:nvPr>
            <p:custDataLst>
              <p:tags r:id="rId18"/>
            </p:custDataLst>
          </p:nvPr>
        </p:nvSpPr>
        <p:spPr>
          <a:xfrm>
            <a:off x="1372017" y="5341275"/>
            <a:ext cx="511207" cy="48780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5"/>
          </a:solidFill>
          <a:ln>
            <a:noFill/>
          </a:ln>
          <a:effectLst>
            <a:outerShdw algn="tl" blurRad="165100" dir="2700000" dist="25400" rotWithShape="0" sx="102000" sy="102000">
              <a:schemeClr val="accent5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22" name="直角三角形 19"/>
          <p:cNvSpPr/>
          <p:nvPr>
            <p:custDataLst>
              <p:tags r:id="rId19"/>
            </p:custDataLst>
          </p:nvPr>
        </p:nvSpPr>
        <p:spPr>
          <a:xfrm>
            <a:off x="1883567" y="5341917"/>
            <a:ext cx="77021" cy="128369"/>
          </a:xfrm>
          <a:prstGeom prst="rtTriangle"/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24" name="文本框 20"/>
          <p:cNvSpPr txBox="1"/>
          <p:nvPr>
            <p:custDataLst>
              <p:tags r:id="rId20"/>
            </p:custDataLst>
          </p:nvPr>
        </p:nvSpPr>
        <p:spPr>
          <a:xfrm>
            <a:off x="1916943" y="5479914"/>
            <a:ext cx="8656571" cy="695761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sz="140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培养良好的沟通习惯：通过培训和实践，培养良好的沟通习惯，提高沟通能力和技巧。</a:t>
            </a:r>
            <a:endParaRPr altLang="zh-CN" dirty="0" sz="140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5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0691" y="2308321"/>
            <a:ext cx="7841673" cy="1152000"/>
          </a:xfrm>
        </p:spPr>
        <p:txBody>
          <a:bodyPr>
            <a:normAutofit fontScale="93704"/>
          </a:bodyPr>
          <a:p>
            <a:r>
              <a:rPr altLang="en-US" dirty="0" lang="zh-CN"/>
              <a:t>未来沟通技巧的趋势和挑战</a:t>
            </a:r>
            <a:endParaRPr altLang="en-US" dirty="0" lang="zh-CN"/>
          </a:p>
        </p:txBody>
      </p:sp>
      <p:sp>
        <p:nvSpPr>
          <p:cNvPr id="104946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71405" y="442221"/>
            <a:ext cx="7841673" cy="2174364"/>
          </a:xfrm>
        </p:spPr>
        <p:txBody>
          <a:bodyPr>
            <a:normAutofit/>
          </a:bodyPr>
          <a:p>
            <a:r>
              <a:rPr altLang="zh-CN" dirty="0" lang="en-US"/>
              <a:t>04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2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数字化和远程工作的挑战</a:t>
            </a:r>
            <a:endParaRPr altLang="en-US" lang="zh-CN"/>
          </a:p>
        </p:txBody>
      </p:sp>
      <p:sp>
        <p:nvSpPr>
          <p:cNvPr id="1049524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26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28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30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未来沟通技巧的趋势和发展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32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34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36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38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数字化沟通的普及和重要性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40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42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44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46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远程工作带来的挑战和机遇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48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50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52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54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如何应对数字化和远程工作的挑战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8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多元化和包容性的需求</a:t>
            </a:r>
            <a:endParaRPr altLang="en-US" lang="zh-CN"/>
          </a:p>
        </p:txBody>
      </p:sp>
      <p:sp>
        <p:nvSpPr>
          <p:cNvPr id="1049590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92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94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多元化：随着全球化的加速，企业需要适应不同文化背景、价值观和沟通方式的员工，因此需要具备跨文化沟通技巧和包容性思维。</a:t>
            </a:r>
            <a:endParaRPr altLang="en-US" dirty="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96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98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00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包容性：企业需要关注员工的多样性和差异性，尊重员工的权利和尊严，建立包容性的工作环境，促进员工之间的合作和交流。</a:t>
            </a:r>
            <a:endParaRPr altLang="en-US" dirty="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02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04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06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挑战：在多元化和包容性的需求下，企业需要不断学习和适应新的沟通技巧和方式，同时需要关注员工的需求和反馈，不断改进和优化沟通策略。</a:t>
            </a:r>
            <a:endParaRPr altLang="en-US" dirty="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08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10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12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9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未来趋势：随着科技的发展和社会的进步，未来沟通技巧将更加注重多元化和包容性的需求，企业需要不断探索和创新，以适应不断变化的市场环境和员工需求。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4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人工智能和机器学习的应用</a:t>
            </a:r>
            <a:endParaRPr altLang="en-US" lang="zh-CN"/>
          </a:p>
        </p:txBody>
      </p:sp>
      <p:sp>
        <p:nvSpPr>
          <p:cNvPr id="1049648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50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52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54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面临的挑战：技术、伦理、法律等方面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56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58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60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62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人工智能和机器学习在企业管理中的应用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64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66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68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70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未来沟通技巧的趋势：智能化、自动化、人性化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72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74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76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78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如何应对这些挑战并发挥其优势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1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未来沟通技巧的创新和发展</a:t>
            </a:r>
            <a:endParaRPr altLang="en-US" lang="zh-CN"/>
          </a:p>
        </p:txBody>
      </p:sp>
      <p:sp>
        <p:nvSpPr>
          <p:cNvPr id="1049714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16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18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人工智能和机器学习在沟通中的应用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20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22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24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增强现实和虚拟现实在沟通中的潜力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26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28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30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区块链技术对沟通安全性的提升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32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34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36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未来沟通技巧的趋势和挑战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7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0691" y="2308321"/>
            <a:ext cx="7841673" cy="1152000"/>
          </a:xfrm>
        </p:spPr>
        <p:txBody>
          <a:bodyPr>
            <a:normAutofit fontScale="90000"/>
          </a:bodyPr>
          <a:p>
            <a:r>
              <a:rPr altLang="en-US" dirty="0" lang="zh-CN"/>
              <a:t>企业管理中沟通技巧的实践建议</a:t>
            </a:r>
            <a:endParaRPr altLang="en-US" dirty="0" lang="zh-CN"/>
          </a:p>
        </p:txBody>
      </p:sp>
      <p:sp>
        <p:nvSpPr>
          <p:cNvPr id="104977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71405" y="442221"/>
            <a:ext cx="7841673" cy="2174364"/>
          </a:xfrm>
        </p:spPr>
        <p:txBody>
          <a:bodyPr>
            <a:normAutofit/>
          </a:bodyPr>
          <a:p>
            <a:r>
              <a:rPr altLang="zh-CN" dirty="0" lang="en-US"/>
              <a:t>05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3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针对不同受众采用不同的沟通策略</a:t>
            </a:r>
            <a:endParaRPr altLang="en-US" lang="zh-CN"/>
          </a:p>
        </p:txBody>
      </p:sp>
      <p:sp>
        <p:nvSpPr>
          <p:cNvPr id="1049836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38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40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42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根据受众的特点选择合适的沟通方式，如口头、书面、非语言等方式，以达到更好的沟通效果。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44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46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48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50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针对不同受众采用不同的沟通策略，如针对领导、同事、下属等不同角色，采用不同的沟通方式和语言风格。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52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54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56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58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了解受众的文化背景和价值观，以便更好地理解其需求和期望，从而调整沟通策略。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60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62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64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66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在沟通过程中保持开放、尊重和诚实的态度，建立信任和良好的关系，以促进有效的沟通。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0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注重非语言沟通的重要性</a:t>
            </a:r>
            <a:endParaRPr altLang="en-US" lang="zh-CN"/>
          </a:p>
        </p:txBody>
      </p:sp>
      <p:sp>
        <p:nvSpPr>
          <p:cNvPr id="1049902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904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906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908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910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面部表情：通过微笑、眼神交流等方式表达情感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12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肢体语言：通过肢体语言传达情感和态度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14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声音语调：通过语音、语调的变化表达情感和态度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16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书面沟通：通过邮件、短信等方式传达信息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5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及时反馈和跟进，确保信息准确传达</a:t>
            </a:r>
            <a:endParaRPr altLang="en-US" lang="zh-CN"/>
          </a:p>
        </p:txBody>
      </p:sp>
      <p:sp>
        <p:nvSpPr>
          <p:cNvPr id="1049952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及时反馈：在沟通过程中，及时给予对方反馈，确认信息是否被正确理解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54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跟进：在沟通后，及时跟进，确保对方按照沟通内容采取行动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56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建立信任：通过及时反馈和跟进，建立信任关系，提高沟通效率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58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避免误解：及时反馈和跟进可以避免误解和不必要的冲突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9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持续改进，不断提升沟通效果</a:t>
            </a:r>
            <a:endParaRPr altLang="en-US" lang="zh-CN"/>
          </a:p>
        </p:txBody>
      </p:sp>
      <p:sp>
        <p:nvSpPr>
          <p:cNvPr id="1049994" name="矩形 15"/>
          <p:cNvSpPr/>
          <p:nvPr>
            <p:custDataLst>
              <p:tags r:id="rId1"/>
            </p:custDataLst>
          </p:nvPr>
        </p:nvSpPr>
        <p:spPr>
          <a:xfrm>
            <a:off x="23847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建立有效的沟通机制：制定明确的沟通流程和规范，确保信息传递的准确性和及时性。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96" name="任意多边形 17"/>
          <p:cNvSpPr/>
          <p:nvPr>
            <p:custDataLst>
              <p:tags r:id="rId2"/>
            </p:custDataLst>
          </p:nvPr>
        </p:nvSpPr>
        <p:spPr>
          <a:xfrm flipV="1">
            <a:off x="23055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98" name="任意多边形 18"/>
          <p:cNvSpPr/>
          <p:nvPr>
            <p:custDataLst>
              <p:tags r:id="rId3"/>
            </p:custDataLst>
          </p:nvPr>
        </p:nvSpPr>
        <p:spPr>
          <a:xfrm flipH="1">
            <a:off x="85591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00" name="矩形 27"/>
          <p:cNvSpPr/>
          <p:nvPr>
            <p:custDataLst>
              <p:tags r:id="rId4"/>
            </p:custDataLst>
          </p:nvPr>
        </p:nvSpPr>
        <p:spPr>
          <a:xfrm>
            <a:off x="23847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倾听与理解：在沟通过程中，要积极倾听对方的意见和建议，理解对方的立场和需求。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02" name="任意多边形 29"/>
          <p:cNvSpPr/>
          <p:nvPr>
            <p:custDataLst>
              <p:tags r:id="rId5"/>
            </p:custDataLst>
          </p:nvPr>
        </p:nvSpPr>
        <p:spPr>
          <a:xfrm flipV="1">
            <a:off x="23055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04" name="任意多边形 30"/>
          <p:cNvSpPr/>
          <p:nvPr>
            <p:custDataLst>
              <p:tags r:id="rId6"/>
            </p:custDataLst>
          </p:nvPr>
        </p:nvSpPr>
        <p:spPr>
          <a:xfrm flipH="1">
            <a:off x="85591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06" name="矩形 5"/>
          <p:cNvSpPr/>
          <p:nvPr>
            <p:custDataLst>
              <p:tags r:id="rId7"/>
            </p:custDataLst>
          </p:nvPr>
        </p:nvSpPr>
        <p:spPr>
          <a:xfrm>
            <a:off x="23847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反馈与调整：及时给予反馈，对沟通效果进行评估和调整，不断优化沟通方式和方法。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08" name="任意多边形 7"/>
          <p:cNvSpPr/>
          <p:nvPr>
            <p:custDataLst>
              <p:tags r:id="rId8"/>
            </p:custDataLst>
          </p:nvPr>
        </p:nvSpPr>
        <p:spPr>
          <a:xfrm flipV="1">
            <a:off x="23055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10" name="任意多边形 8"/>
          <p:cNvSpPr/>
          <p:nvPr>
            <p:custDataLst>
              <p:tags r:id="rId9"/>
            </p:custDataLst>
          </p:nvPr>
        </p:nvSpPr>
        <p:spPr>
          <a:xfrm flipH="1">
            <a:off x="85591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12" name="矩形 10"/>
          <p:cNvSpPr/>
          <p:nvPr>
            <p:custDataLst>
              <p:tags r:id="rId10"/>
            </p:custDataLst>
          </p:nvPr>
        </p:nvSpPr>
        <p:spPr>
          <a:xfrm>
            <a:off x="23847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培训与提升：加强沟通技巧的培训，提高员工的沟通能力和素质，促进企业整体沟通效果的不断提升。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14" name="任意多边形 12"/>
          <p:cNvSpPr/>
          <p:nvPr>
            <p:custDataLst>
              <p:tags r:id="rId11"/>
            </p:custDataLst>
          </p:nvPr>
        </p:nvSpPr>
        <p:spPr>
          <a:xfrm flipV="1">
            <a:off x="23055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16" name="任意多边形 13"/>
          <p:cNvSpPr/>
          <p:nvPr>
            <p:custDataLst>
              <p:tags r:id="rId12"/>
            </p:custDataLst>
          </p:nvPr>
        </p:nvSpPr>
        <p:spPr>
          <a:xfrm flipH="1">
            <a:off x="85591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5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0691" y="2308321"/>
            <a:ext cx="7841673" cy="1152000"/>
          </a:xfrm>
        </p:spPr>
        <p:txBody>
          <a:bodyPr/>
          <a:p>
            <a:r>
              <a:rPr altLang="en-US" dirty="0" lang="zh-CN"/>
              <a:t>总结与展望</a:t>
            </a:r>
            <a:endParaRPr altLang="en-US" dirty="0" lang="zh-CN"/>
          </a:p>
        </p:txBody>
      </p:sp>
      <p:sp>
        <p:nvSpPr>
          <p:cNvPr id="105005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71405" y="442221"/>
            <a:ext cx="7841673" cy="2174364"/>
          </a:xfrm>
        </p:spPr>
        <p:txBody>
          <a:bodyPr>
            <a:normAutofit/>
          </a:bodyPr>
          <a:p>
            <a:r>
              <a:rPr altLang="zh-CN" dirty="0" lang="en-US"/>
              <a:t>06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1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总结企业管理中沟通技巧的重要性</a:t>
            </a:r>
            <a:endParaRPr altLang="en-US" lang="zh-CN"/>
          </a:p>
        </p:txBody>
      </p:sp>
      <p:sp>
        <p:nvSpPr>
          <p:cNvPr id="1050116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18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20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沟通技巧对于企业管理的重要性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122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24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26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有效沟通技巧的应用与效果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128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30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32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未来沟通技巧的发展趋势与挑战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134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36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38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提升沟通技巧的途径与方法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7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展望未来沟通技巧的发展趋势和挑战</a:t>
            </a:r>
            <a:endParaRPr altLang="en-US" lang="zh-CN"/>
          </a:p>
        </p:txBody>
      </p:sp>
      <p:sp>
        <p:nvSpPr>
          <p:cNvPr id="1050174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 fontScale="60000"/>
          </a:bodyPr>
          <a:p>
            <a:r>
              <a:rPr altLang="en-US" lang="zh-CN"/>
              <a:t>发展趋势：随着科技的发展，未来沟通技巧将更加便捷、高效，如视频会议、社交媒体等将更加普及；同时，未来沟通技巧也将更加注重情感、文化等层面的交流，以建立更加紧密的人际关系。</a:t>
            </a:r>
            <a:endParaRPr altLang="en-US" lang="zh-CN"/>
          </a:p>
          <a:p>
            <a:r>
              <a:rPr altLang="en-US" lang="zh-CN"/>
              <a:t>挑战：未来沟通技巧的发展也将面临一些挑战，如信息过载、虚假信息的传播等问题将更加突出，需要我们加强信息筛选和鉴别能力；同时，未来沟通技巧的发展也需要我们不断学习和掌握新的技能，以适应不断变化的市场需求。  以下是用户提供的信息和标题： 我正在写一份主题为“企业管理中的沟通技巧及其发展策略”的PPT,现在准备介绍“总结与展望”,请帮我生成“总结本次课程的内容”为标题的内容 总结本次课程的内容</a:t>
            </a:r>
            <a:endParaRPr altLang="en-US" lang="zh-CN"/>
          </a:p>
          <a:p>
            <a:pPr lvl="1"/>
            <a:r>
              <a:rPr altLang="en-US" lang="zh-CN"/>
              <a:t>以下是用户提供的信息和标题：</a:t>
            </a:r>
            <a:endParaRPr altLang="en-US" lang="zh-CN"/>
          </a:p>
          <a:p>
            <a:pPr lvl="1"/>
            <a:r>
              <a:rPr altLang="en-US" lang="zh-CN"/>
              <a:t>我正在写一份主题为“企业管理中的沟通技巧及其发展策略”的PPT,现在准备介绍“总结与展望”,请帮我生成“总结本次课程的内容”为标题的内容</a:t>
            </a:r>
            <a:endParaRPr altLang="en-US" lang="zh-CN"/>
          </a:p>
          <a:p>
            <a:pPr lvl="1"/>
            <a:r>
              <a:rPr altLang="en-US" lang="zh-CN"/>
              <a:t>总结本次课程的内容</a:t>
            </a:r>
            <a:endParaRPr altLang="en-US" lang="zh-CN"/>
          </a:p>
          <a:p>
            <a:r>
              <a:rPr altLang="en-US" lang="zh-CN"/>
              <a:t>企业管理中的沟通技巧：本次课程介绍了企业管理中的沟通技巧，包括口头沟通、书面沟通、非语言沟通等方面，以及如何运用这些技巧来提高企业管理的效率和质量。</a:t>
            </a:r>
            <a:endParaRPr altLang="en-US" lang="zh-CN"/>
          </a:p>
          <a:p>
            <a:r>
              <a:rPr altLang="en-US" lang="zh-CN"/>
              <a:t>沟通技巧的发展策略：本次课程还介绍了沟通技巧的发展策略，包括如何根据企业实际情况制定相应的沟通策略，如何提高员工的沟通能力和素质，以及如何建立良好的企业文化和氛围等方面。</a:t>
            </a:r>
            <a:endParaRPr altLang="en-US" lang="zh-CN"/>
          </a:p>
          <a:p>
            <a:r>
              <a:rPr altLang="en-US" lang="zh-CN"/>
              <a:t>实践案例分析：本次课程还通过实践案例分析的方式，深入探讨了企业管理中沟通技巧的实际应用和效果，以及如何应对各种挑战和问题。</a:t>
            </a:r>
            <a:endParaRPr altLang="en-US" lang="zh-CN"/>
          </a:p>
          <a:p>
            <a:r>
              <a:rPr altLang="en-US" lang="zh-CN"/>
              <a:t>总结与展望：本次课程最后总结了企业管理中沟通技巧的重要性和作用，并展望了未来沟通技巧的发展趋势和挑战。</a:t>
            </a:r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08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p>
            <a:r>
              <a:rPr altLang="en-US" lang="zh-CN"/>
              <a:t>鼓励企业不断探索和实践，提升沟通效果，促进企业发展。</a:t>
            </a:r>
            <a:endParaRPr altLang="en-US" lang="zh-CN"/>
          </a:p>
        </p:txBody>
      </p:sp>
      <p:sp>
        <p:nvSpPr>
          <p:cNvPr id="1050210" name="正文"/>
          <p:cNvSpPr txBox="1"/>
          <p:nvPr>
            <p:custDataLst>
              <p:tags r:id="rId1"/>
            </p:custDataLst>
          </p:nvPr>
        </p:nvSpPr>
        <p:spPr>
          <a:xfrm>
            <a:off x="2383176" y="1364400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总结：回顾企业管理中沟通技巧的发展历程，强调其对企业发展的重要性。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12" name="正文"/>
          <p:cNvSpPr txBox="1"/>
          <p:nvPr>
            <p:custDataLst>
              <p:tags r:id="rId2"/>
            </p:custDataLst>
          </p:nvPr>
        </p:nvSpPr>
        <p:spPr>
          <a:xfrm>
            <a:off x="2383176" y="2641578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展望：展望未来，鼓励企业不断探索和实践，提升沟通效果，促进企业发展。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14" name="正文"/>
          <p:cNvSpPr txBox="1"/>
          <p:nvPr>
            <p:custDataLst>
              <p:tags r:id="rId3"/>
            </p:custDataLst>
          </p:nvPr>
        </p:nvSpPr>
        <p:spPr>
          <a:xfrm>
            <a:off x="2383176" y="3918755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实践案例：分享一些成功的企业在沟通技巧方面的实践案例，为其他企业提供借鉴和参考。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16" name="正文"/>
          <p:cNvSpPr txBox="1"/>
          <p:nvPr>
            <p:custDataLst>
              <p:tags r:id="rId4"/>
            </p:custDataLst>
          </p:nvPr>
        </p:nvSpPr>
        <p:spPr>
          <a:xfrm>
            <a:off x="2383176" y="5195933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挑战与机遇：分析当前企业管理中沟通技巧面临的挑战和机遇，提出相应的应对策略和发展建议。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50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845713" y="1288864"/>
            <a:ext cx="6892636" cy="1800000"/>
          </a:xfrm>
        </p:spPr>
        <p:txBody>
          <a:bodyPr>
            <a:normAutofit/>
          </a:bodyPr>
          <a:p>
            <a:r>
              <a:rPr altLang="zh-CN" dirty="0" lang="en-US"/>
              <a:t>THANK YOU</a:t>
            </a:r>
            <a:endParaRPr altLang="en-US" dirty="0" lang="zh-CN"/>
          </a:p>
        </p:txBody>
      </p:sp>
      <p:sp>
        <p:nvSpPr>
          <p:cNvPr id="1050252" name="联系方式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8200" y="324000"/>
            <a:ext cx="6892636" cy="504000"/>
          </a:xfrm>
        </p:spPr>
        <p:txBody>
          <a:bodyPr>
            <a:normAutofit/>
          </a:bodyPr>
          <a:p>
            <a:r>
              <a:rPr altLang="zh-CN" dirty="0" lang="en-US"/>
              <a:t>YOUR LOGO</a:t>
            </a:r>
            <a:endParaRPr altLang="zh-CN" dirty="0" lang="zh-CN"/>
          </a:p>
        </p:txBody>
      </p:sp>
      <p:sp>
        <p:nvSpPr>
          <p:cNvPr id="1050254" name="署名"/>
          <p:cNvSpPr>
            <a:spLocks noGrp="1"/>
          </p:cNvSpPr>
          <p:nvPr>
            <p:ph type="body" sz="quarter" idx="17"/>
            <p:custDataLst>
              <p:tags r:id="rId3"/>
            </p:custDataLst>
          </p:nvPr>
        </p:nvSpPr>
        <p:spPr>
          <a:xfrm>
            <a:off x="1163207" y="3307686"/>
            <a:ext cx="5785996" cy="504000"/>
          </a:xfrm>
        </p:spPr>
        <p:txBody>
          <a:bodyPr>
            <a:normAutofit/>
          </a:bodyPr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dirty="0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2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147"/>
  <p:tag name="KSO_WM_UNIT_TYPE" val="f"/>
  <p:tag name="KSO_WM_UNIT_INDEX" val="2"/>
  <p:tag name="KSO_WM_UNIT_SUBTYPE" val="g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1.0"/>
  <p:tag name="KSO_WM_UNIT_TYPE" val="i"/>
  <p:tag name="KSO_WM_UNIT_INDEX" val="2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UNIT_VALUE" val="160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  <p:tag name="KSO_WM_UNIT_VALUE" val="160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1_1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2_1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2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96"/>
  <p:tag name="KSO_WM_UNIT_TYPE" val="f"/>
  <p:tag name="KSO_WM_UNIT_INDEX" val="2"/>
  <p:tag name="KSO_WM_UNIT_SUBTYPE" val="g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UNIT_TYPE" val="i"/>
  <p:tag name="KSO_WM_UNIT_INDEX" val="2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  <p:tag name="KSO_WM_TEMPLATE_CATEGORY" val="custom"/>
  <p:tag name="KSO_WM_TEMPLATE_INDEX" val="20230997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40"/>
  <p:tag name="KSO_WM_UNIT_TYPE" val="f"/>
  <p:tag name="KSO_WM_UNIT_INDEX" val="1"/>
  <p:tag name="KSO_WM_TEMPLATE_CATEGORY" val="custom"/>
  <p:tag name="KSO_WM_TEMPLATE_INDEX" val="20230997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97"/>
  <p:tag name="KSO_WM_TEMPLATE_THUMBS_INDEX" val="1、9"/>
</p:tagLst>
</file>

<file path=ppt/tags/tag6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97_1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PRESET_TEXT" val="单击此处添加文档"/>
</p:tagLst>
</file>

<file path=ppt/tags/tag6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97_1*b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PRESET_TEXT" val="单击此处添加副标题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1*f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SUBTYPE" val="g"/>
  <p:tag name="KSO_WM_UNIT_NOCLEAR" val="0"/>
  <p:tag name="KSO_WM_UNIT_VALUE" val="96"/>
  <p:tag name="KSO_WM_UNIT_TYPE" val="f"/>
  <p:tag name="KSO_WM_UNIT_INDEX" val="1"/>
  <p:tag name="KSO_WM_UNIT_PRESET_TEXT" val="YOUR LOGO"/>
</p:tagLst>
</file>

<file path=ppt/tags/tag67.xml><?xml version="1.0" encoding="utf-8"?>
<p:tagLst xmlns:p="http://schemas.openxmlformats.org/presentationml/2006/main">
  <p:tag name="KSO_WM_UNIT_SUBTYPE" val="b"/>
  <p:tag name="KSO_WM_UNIT_NOCLEAR" val="0"/>
  <p:tag name="KSO_WM_UNIT_VALUE" val="21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custom20230997_1*f*2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PRESET_TEXT" val="汇报人：WPS"/>
</p:tagLst>
</file>

<file path=ppt/tags/tag68.xml><?xml version="1.0" encoding="utf-8"?>
<p:tagLst xmlns:p="http://schemas.openxmlformats.org/presentationml/2006/main">
  <p:tag name="KSO_WM_SLIDE_ID" val="custom20230997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97"/>
  <p:tag name="KSO_WM_SLIDE_LAYOUT" val="a_b_f"/>
  <p:tag name="KSO_WM_SLIDE_LAYOUT_CNT" val="1_1_2"/>
  <p:tag name="KSO_WM_SLIDE_TYPE" val="title"/>
  <p:tag name="KSO_WM_SLIDE_SUBTYPE" val="pureTxt"/>
  <p:tag name="KSO_WM_TEMPLATE_THUMBS_INDEX" val="1、9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6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CONTENTS"/>
</p:tagLst>
</file>

<file path=ppt/tags/tag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7_6*i*1"/>
  <p:tag name="KSO_WM_TEMPLATE_CATEGORY" val="custom"/>
  <p:tag name="KSO_WM_TEMPLATE_INDEX" val="20230997"/>
  <p:tag name="KSO_WM_UNIT_LAYERLEVEL" val="1"/>
  <p:tag name="KSO_WM_TAG_VERSION" val="1.0"/>
  <p:tag name="KSO_WM_DIAGRAM_GROUP_CODE" val="l1-1"/>
  <p:tag name="KSO_WM_UNIT_TYPE" val="i"/>
  <p:tag name="KSO_WM_UNIT_INDEX" val="1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997_6*l_h_i*1_3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34fec3&quot;,&quot;transparency&quot;:0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0997_6*l_h_a*1_3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添加标题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0997_6*l_h_i*1_4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34fec3&quot;,&quot;transparency&quot;:0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0997_6*l_h_a*1_4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添加标题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7_6*l_i*1_1"/>
  <p:tag name="KSO_WM_TEMPLATE_CATEGORY" val="custom"/>
  <p:tag name="KSO_WM_TEMPLATE_INDEX" val="20230997"/>
  <p:tag name="KSO_WM_UNIT_LAYERLEVEL" val="1_1"/>
  <p:tag name="KSO_WM_TAG_VERSION" val="1.0"/>
  <p:tag name="KSO_WM_DIAGRAM_GROUP_CODE" val="l1-1"/>
  <p:tag name="KSO_WM_UNIT_TYPE" val="l_i"/>
  <p:tag name="KSO_WM_UNIT_INDEX" val="1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.5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0997_6*l_h_i*1_5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34fec3&quot;,&quot;transparency&quot;:0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custom20230997_6*l_h_a*1_5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添加标题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1"/>
  <p:tag name="KSO_WM_UNIT_ID" val="custom20230997_6*l_h_i*1_6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34fec3&quot;,&quot;transparency&quot;:0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6_1"/>
  <p:tag name="KSO_WM_UNIT_ID" val="custom20230997_6*l_h_a*1_6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添加标题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7_6*l_i*1_2"/>
  <p:tag name="KSO_WM_TEMPLATE_CATEGORY" val="custom"/>
  <p:tag name="KSO_WM_TEMPLATE_INDEX" val="20230997"/>
  <p:tag name="KSO_WM_UNIT_LAYERLEVEL" val="1_1"/>
  <p:tag name="KSO_WM_TAG_VERSION" val="1.0"/>
  <p:tag name="KSO_WM_DIAGRAM_GROUP_CODE" val="l1-1"/>
  <p:tag name="KSO_WM_UNIT_TYPE" val="l_i"/>
  <p:tag name="KSO_WM_UNIT_INDEX" val="1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.5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997_6*l_h_i*1_1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34fec3&quot;,&quot;transparency&quot;:0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0997_6*l_h_a*1_1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添加标题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997_6*l_h_i*1_2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34fec3&quot;,&quot;transparency&quot;:0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0997_6*l_h_a*1_2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添加标题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7_6*l_i*1_3"/>
  <p:tag name="KSO_WM_TEMPLATE_CATEGORY" val="custom"/>
  <p:tag name="KSO_WM_TEMPLATE_INDEX" val="20230997"/>
  <p:tag name="KSO_WM_UNIT_LAYERLEVEL" val="1_1"/>
  <p:tag name="KSO_WM_TAG_VERSION" val="1.0"/>
  <p:tag name="KSO_WM_DIAGRAM_GROUP_CODE" val="l1-1"/>
  <p:tag name="KSO_WM_UNIT_TYPE" val="l_i"/>
  <p:tag name="KSO_WM_UNIT_INDEX" val="1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.5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86.xml><?xml version="1.0" encoding="utf-8"?>
<p:tagLst xmlns:p="http://schemas.openxmlformats.org/presentationml/2006/main">
  <p:tag name="KSO_WM_SLIDE_ID" val="custom20230997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997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7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8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7_7*e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1"/>
</p:tagLst>
</file>

<file path=ppt/tags/tag89.xml><?xml version="1.0" encoding="utf-8"?>
<p:tagLst xmlns:p="http://schemas.openxmlformats.org/presentationml/2006/main">
  <p:tag name="KSO_WM_SLIDE_ID" val="custom2023099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7"/>
  <p:tag name="KSO_WM_SLIDE_TYPE" val="sectionTitle"/>
  <p:tag name="KSO_WM_SLIDE_SUBTYPE" val="pureTxt"/>
  <p:tag name="KSO_WM_SLIDE_LAYOUT" val="a_e"/>
  <p:tag name="KSO_WM_SLIDE_LAYOUT_CNT" val="1_1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7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91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7_7*e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2"/>
</p:tagLst>
</file>

<file path=ppt/tags/tag92.xml><?xml version="1.0" encoding="utf-8"?>
<p:tagLst xmlns:p="http://schemas.openxmlformats.org/presentationml/2006/main">
  <p:tag name="KSO_WM_SLIDE_ID" val="custom2023099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7"/>
  <p:tag name="KSO_WM_SLIDE_TYPE" val="sectionTitle"/>
  <p:tag name="KSO_WM_SLIDE_SUBTYPE" val="pureTxt"/>
  <p:tag name="KSO_WM_SLIDE_LAYOUT" val="a_e"/>
  <p:tag name="KSO_WM_SLIDE_LAYOUT_CNT" val="1_1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638_5*l_h_i*1_1_1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UNIT_FILL_TYPE" val="3"/>
  <p:tag name="KSO_WM_DIAGRAM_MAX_ITEMCNT" val="6"/>
  <p:tag name="KSO_WM_DIAGRAM_MIN_ITEMCNT" val="2"/>
  <p:tag name="KSO_WM_DIAGRAM_VIRTUALLY_FRAME" val="{&quot;height&quot;:373.9219685039369,&quot;width&quot;:862.9665354330708}"/>
  <p:tag name="KSO_WM_DIAGRAM_COLOR_MATCH_VALUE" val="{&quot;shape&quot;:{&quot;fill&quot;:{&quot;gradient&quot;:[{&quot;brightness&quot;:0.949999988079071,&quot;colorType&quot;:1,&quot;foreColorIndex&quot;:5,&quot;pos&quot;:0,&quot;transparency&quot;:1},{&quot;brightness&quot;:0.800000011920929,&quot;colorType&quot;:1,&quot;foreColorIndex&quot;:5,&quot;pos&quot;:1,&quot;transparency&quot;:0.41999998688697815}],&quot;type&quot;:3},&quot;glow&quot;:{&quot;colorType&quot;:0},&quot;line&quot;:{&quot;gradient&quot;:[{&quot;brightness&quot;:0.800000011920929,&quot;colorType&quot;:1,&quot;foreColorIndex&quot;:5,&quot;pos&quot;:0,&quot;transparency&quot;:0},{&quot;brightness&quot;:0.4000000059604645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638_5*l_h_i*1_1_2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3.9219685039369,&quot;width&quot;:862.9665354330708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0.5299999713897705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638_5*l_h_a*1_1_1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3.9219685039369,&quot;width&quot;:862.966535433070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38_5*l_h_f*1_1_1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,文字是您思想的提炼,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3.9219685039369,&quot;width&quot;:862.966535433070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638_5*l_h_i*1_2_1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UNIT_FILL_TYPE" val="3"/>
  <p:tag name="KSO_WM_DIAGRAM_MAX_ITEMCNT" val="6"/>
  <p:tag name="KSO_WM_DIAGRAM_MIN_ITEMCNT" val="2"/>
  <p:tag name="KSO_WM_DIAGRAM_VIRTUALLY_FRAME" val="{&quot;height&quot;:373.9219685039369,&quot;width&quot;:862.9665354330708}"/>
  <p:tag name="KSO_WM_DIAGRAM_COLOR_MATCH_VALUE" val="{&quot;shape&quot;:{&quot;fill&quot;:{&quot;gradient&quot;:[{&quot;brightness&quot;:0.949999988079071,&quot;colorType&quot;:1,&quot;foreColorIndex&quot;:5,&quot;pos&quot;:0,&quot;transparency&quot;:1},{&quot;brightness&quot;:0.800000011920929,&quot;colorType&quot;:1,&quot;foreColorIndex&quot;:5,&quot;pos&quot;:1,&quot;transparency&quot;:0.41999998688697815}],&quot;type&quot;:3},&quot;glow&quot;:{&quot;colorType&quot;:0},&quot;line&quot;:{&quot;gradient&quot;:[{&quot;brightness&quot;:0.800000011920929,&quot;colorType&quot;:1,&quot;foreColorIndex&quot;:5,&quot;pos&quot;:0,&quot;transparency&quot;:0},{&quot;brightness&quot;:0.4000000059604645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638_5*l_h_i*1_2_2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3.9219685039369,&quot;width&quot;:862.9665354330708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0.5299999713897705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2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638_5*l_h_a*1_2_1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3.9219685039369,&quot;width&quot;:862.966535433070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38_5*l_h_f*1_2_1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,文字是您思想的提炼,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3.9219685039369,&quot;width&quot;:862.966535433070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638_5*l_h_i*1_3_1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UNIT_FILL_TYPE" val="3"/>
  <p:tag name="KSO_WM_DIAGRAM_MAX_ITEMCNT" val="6"/>
  <p:tag name="KSO_WM_DIAGRAM_MIN_ITEMCNT" val="2"/>
  <p:tag name="KSO_WM_DIAGRAM_VIRTUALLY_FRAME" val="{&quot;height&quot;:373.9219685039369,&quot;width&quot;:862.9665354330708}"/>
  <p:tag name="KSO_WM_DIAGRAM_COLOR_MATCH_VALUE" val="{&quot;shape&quot;:{&quot;fill&quot;:{&quot;gradient&quot;:[{&quot;brightness&quot;:0.949999988079071,&quot;colorType&quot;:1,&quot;foreColorIndex&quot;:5,&quot;pos&quot;:0,&quot;transparency&quot;:1},{&quot;brightness&quot;:0.800000011920929,&quot;colorType&quot;:1,&quot;foreColorIndex&quot;:5,&quot;pos&quot;:1,&quot;transparency&quot;:0.41999998688697815}],&quot;type&quot;:3},&quot;glow&quot;:{&quot;colorType&quot;:0},&quot;line&quot;:{&quot;gradient&quot;:[{&quot;brightness&quot;:0.800000011920929,&quot;colorType&quot;:1,&quot;foreColorIndex&quot;:5,&quot;pos&quot;:0,&quot;transparency&quot;:0},{&quot;brightness&quot;:0.4000000059604645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638_5*l_h_i*1_3_2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3.9219685039369,&quot;width&quot;:862.9665354330708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0.5299999713897705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2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638_5*l_h_a*1_3_1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3.9219685039369,&quot;width&quot;:862.966535433070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38_5*l_h_f*1_3_1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,文字是您思想的提炼,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3.9219685039369,&quot;width&quot;:862.966535433070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638_5*l_h_i*1_4_1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UNIT_FILL_TYPE" val="3"/>
  <p:tag name="KSO_WM_DIAGRAM_MAX_ITEMCNT" val="6"/>
  <p:tag name="KSO_WM_DIAGRAM_MIN_ITEMCNT" val="2"/>
  <p:tag name="KSO_WM_DIAGRAM_VIRTUALLY_FRAME" val="{&quot;height&quot;:373.9219685039369,&quot;width&quot;:862.9665354330708}"/>
  <p:tag name="KSO_WM_DIAGRAM_COLOR_MATCH_VALUE" val="{&quot;shape&quot;:{&quot;fill&quot;:{&quot;gradient&quot;:[{&quot;brightness&quot;:0.949999988079071,&quot;colorType&quot;:1,&quot;foreColorIndex&quot;:5,&quot;pos&quot;:0,&quot;transparency&quot;:1},{&quot;brightness&quot;:0.800000011920929,&quot;colorType&quot;:1,&quot;foreColorIndex&quot;:5,&quot;pos&quot;:1,&quot;transparency&quot;:0.41999998688697815}],&quot;type&quot;:3},&quot;glow&quot;:{&quot;colorType&quot;:0},&quot;line&quot;:{&quot;gradient&quot;:[{&quot;brightness&quot;:0.800000011920929,&quot;colorType&quot;:1,&quot;foreColorIndex&quot;:5,&quot;pos&quot;:0,&quot;transparency&quot;:0},{&quot;brightness&quot;:0.4000000059604645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638_5*l_h_i*1_4_2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3.9219685039369,&quot;width&quot;:862.9665354330708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0.5299999713897705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3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638_5*l_h_a*1_4_1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3.9219685039369,&quot;width&quot;:862.966535433070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38_5*l_h_f*1_4_1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,文字是您思想的提炼,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3.9219685039369,&quot;width&quot;:862.966535433070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1"/>
  <p:tag name="KSO_WM_UNIT_ID" val="diagram20231638_5*l_h_i*1_5_1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UNIT_FILL_TYPE" val="3"/>
  <p:tag name="KSO_WM_DIAGRAM_MAX_ITEMCNT" val="6"/>
  <p:tag name="KSO_WM_DIAGRAM_MIN_ITEMCNT" val="2"/>
  <p:tag name="KSO_WM_DIAGRAM_VIRTUALLY_FRAME" val="{&quot;height&quot;:373.9219685039369,&quot;width&quot;:862.9665354330708}"/>
  <p:tag name="KSO_WM_DIAGRAM_COLOR_MATCH_VALUE" val="{&quot;shape&quot;:{&quot;fill&quot;:{&quot;gradient&quot;:[{&quot;brightness&quot;:0.949999988079071,&quot;colorType&quot;:1,&quot;foreColorIndex&quot;:5,&quot;pos&quot;:0,&quot;transparency&quot;:1},{&quot;brightness&quot;:0.800000011920929,&quot;colorType&quot;:1,&quot;foreColorIndex&quot;:5,&quot;pos&quot;:1,&quot;transparency&quot;:0.41999998688697815}],&quot;type&quot;:3},&quot;glow&quot;:{&quot;colorType&quot;:0},&quot;line&quot;:{&quot;gradient&quot;:[{&quot;brightness&quot;:0.800000011920929,&quot;colorType&quot;:1,&quot;foreColorIndex&quot;:5,&quot;pos&quot;:0,&quot;transparency&quot;:0},{&quot;brightness&quot;:0.4000000059604645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2"/>
  <p:tag name="KSO_WM_UNIT_ID" val="diagram20231638_5*l_h_i*1_5_2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3.9219685039369,&quot;width&quot;:862.9665354330708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0.5299999713897705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3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diagram20231638_5*l_h_a*1_5_1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3.9219685039369,&quot;width&quot;:862.966535433070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5_1"/>
  <p:tag name="KSO_WM_UNIT_ID" val="diagram20231638_5*l_h_f*1_5_1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,文字是您思想的提炼,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3.9219685039369,&quot;width&quot;:862.966535433070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1"/>
  <p:tag name="KSO_WM_UNIT_ID" val="diagram20231638_5*l_h_i*1_6_1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UNIT_FILL_TYPE" val="3"/>
  <p:tag name="KSO_WM_DIAGRAM_MAX_ITEMCNT" val="6"/>
  <p:tag name="KSO_WM_DIAGRAM_MIN_ITEMCNT" val="2"/>
  <p:tag name="KSO_WM_DIAGRAM_VIRTUALLY_FRAME" val="{&quot;height&quot;:373.9219685039369,&quot;width&quot;:862.9665354330708}"/>
  <p:tag name="KSO_WM_DIAGRAM_COLOR_MATCH_VALUE" val="{&quot;shape&quot;:{&quot;fill&quot;:{&quot;gradient&quot;:[{&quot;brightness&quot;:0.949999988079071,&quot;colorType&quot;:1,&quot;foreColorIndex&quot;:5,&quot;pos&quot;:0,&quot;transparency&quot;:1},{&quot;brightness&quot;:0.800000011920929,&quot;colorType&quot;:1,&quot;foreColorIndex&quot;:5,&quot;pos&quot;:1,&quot;transparency&quot;:0.41999998688697815}],&quot;type&quot;:3},&quot;glow&quot;:{&quot;colorType&quot;:0},&quot;line&quot;:{&quot;gradient&quot;:[{&quot;brightness&quot;:0.800000011920929,&quot;colorType&quot;:1,&quot;foreColorIndex&quot;:5,&quot;pos&quot;:0,&quot;transparency&quot;:0},{&quot;brightness&quot;:0.4000000059604645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2"/>
  <p:tag name="KSO_WM_UNIT_ID" val="diagram20231638_5*l_h_i*1_6_2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3.9219685039369,&quot;width&quot;:862.9665354330708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0.5299999713897705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3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6_1"/>
  <p:tag name="KSO_WM_UNIT_ID" val="diagram20231638_5*l_h_a*1_6_1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3.9219685039369,&quot;width&quot;:862.966535433070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6_1"/>
  <p:tag name="KSO_WM_UNIT_ID" val="diagram20231638_5*l_h_f*1_6_1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,文字是您思想的提炼,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3.9219685039369,&quot;width&quot;:862.966535433070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7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46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7_7*e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3"/>
</p:tagLst>
</file>

<file path=ppt/tags/tag147.xml><?xml version="1.0" encoding="utf-8"?>
<p:tagLst xmlns:p="http://schemas.openxmlformats.org/presentationml/2006/main">
  <p:tag name="KSO_WM_SLIDE_ID" val="custom2023099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7"/>
  <p:tag name="KSO_WM_SLIDE_TYPE" val="sectionTitle"/>
  <p:tag name="KSO_WM_SLIDE_SUBTYPE" val="pureTxt"/>
  <p:tag name="KSO_WM_SLIDE_LAYOUT" val="a_e"/>
  <p:tag name="KSO_WM_SLIDE_LAYOUT_CNT" val="1_1"/>
</p:tagLst>
</file>

<file path=ppt/tags/tag14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4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4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4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4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5_1"/>
  <p:tag name="KSO_WM_UNIT_ID" val="diagram20231255_4*l_h_f*1_5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4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4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4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4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4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4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4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4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VALUE" val="36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4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4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4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4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4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4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4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4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3"/>
  <p:tag name="KSO_WM_UNIT_ID" val="diagram20231301_4*l_h_i*1_5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2"/>
  <p:tag name="KSO_WM_UNIT_ID" val="diagram20231301_4*l_h_i*1_5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9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9,&quot;transparency&quot;:0},&quot;type&quot;:1},&quot;glow&quot;:{&quot;colorType&quot;:0},&quot;line&quot;:{&quot;type&quot;:0},&quot;shadow&quot;:{&quot;brightness&quot;:0,&quot;colorType&quot;:1,&quot;foreColorIndex&quot;:9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1"/>
  <p:tag name="KSO_WM_UNIT_ID" val="diagram20231301_4*l_h_i*1_5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9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5_1"/>
  <p:tag name="KSO_WM_UNIT_ID" val="diagram20231301_4*l_h_f*1_5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7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9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7_7*e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4"/>
</p:tagLst>
</file>

<file path=ppt/tags/tag199.xml><?xml version="1.0" encoding="utf-8"?>
<p:tagLst xmlns:p="http://schemas.openxmlformats.org/presentationml/2006/main">
  <p:tag name="KSO_WM_SLIDE_ID" val="custom2023099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7"/>
  <p:tag name="KSO_WM_SLIDE_TYPE" val="sectionTitle"/>
  <p:tag name="KSO_WM_SLIDE_SUBTYPE" val="pureTxt"/>
  <p:tag name="KSO_WM_SLIDE_LAYOUT" val="a_e"/>
  <p:tag name="KSO_WM_SLIDE_LAYOUT_CNT" val="1_1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7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57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7_7*e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5"/>
</p:tagLst>
</file>

<file path=ppt/tags/tag258.xml><?xml version="1.0" encoding="utf-8"?>
<p:tagLst xmlns:p="http://schemas.openxmlformats.org/presentationml/2006/main">
  <p:tag name="KSO_WM_SLIDE_ID" val="custom2023099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7"/>
  <p:tag name="KSO_WM_SLIDE_TYPE" val="sectionTitle"/>
  <p:tag name="KSO_WM_SLIDE_SUBTYPE" val="pureTxt"/>
  <p:tag name="KSO_WM_SLIDE_LAYOUT" val="a_e"/>
  <p:tag name="KSO_WM_SLIDE_LAYOUT_CNT" val="1_1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7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300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7_7*e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6"/>
</p:tagLst>
</file>

<file path=ppt/tags/tag301.xml><?xml version="1.0" encoding="utf-8"?>
<p:tagLst xmlns:p="http://schemas.openxmlformats.org/presentationml/2006/main">
  <p:tag name="KSO_WM_SLIDE_ID" val="custom2023099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7"/>
  <p:tag name="KSO_WM_SLIDE_TYPE" val="sectionTitle"/>
  <p:tag name="KSO_WM_SLIDE_SUBTYPE" val="pureTxt"/>
  <p:tag name="KSO_WM_SLIDE_LAYOUT" val="a_e"/>
  <p:tag name="KSO_WM_SLIDE_LAYOUT_CNT" val="1_1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9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THANK YOU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9*f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SUBTYPE" val="g"/>
  <p:tag name="KSO_WM_UNIT_NOCLEAR" val="0"/>
  <p:tag name="KSO_WM_UNIT_VALUE" val="96"/>
  <p:tag name="KSO_WM_UNIT_TYPE" val="f"/>
  <p:tag name="KSO_WM_UNIT_INDEX" val="1"/>
  <p:tag name="KSO_WM_UNIT_PRESET_TEXT" val="YOUR LOGO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9*f*2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24"/>
  <p:tag name="KSO_WM_UNIT_TYPE" val="f"/>
  <p:tag name="KSO_WM_UNIT_INDEX" val="2"/>
  <p:tag name="KSO_WM_UNIT_PRESET_TEXT" val="汇报人：WPS"/>
</p:tagLst>
</file>

<file path=ppt/tags/tag321.xml><?xml version="1.0" encoding="utf-8"?>
<p:tagLst xmlns:p="http://schemas.openxmlformats.org/presentationml/2006/main">
  <p:tag name="KSO_WM_SLIDE_ID" val="custom2023099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97"/>
  <p:tag name="KSO_WM_SLIDE_TYPE" val="endPage"/>
  <p:tag name="KSO_WM_SLIDE_SUBTYPE" val="pureTxt"/>
  <p:tag name="KSO_WM_SLIDE_LAYOUT" val="a_f"/>
  <p:tag name="KSO_WM_SLIDE_LAYOUT_CNT" val="1_2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123">
      <a:dk1>
        <a:srgbClr val="000000"/>
      </a:dk1>
      <a:lt1>
        <a:srgbClr val="FFFFFF"/>
      </a:lt1>
      <a:dk2>
        <a:srgbClr val="02202B"/>
      </a:dk2>
      <a:lt2>
        <a:srgbClr val="EBFFFF"/>
      </a:lt2>
      <a:accent1>
        <a:srgbClr val="34FEC3"/>
      </a:accent1>
      <a:accent2>
        <a:srgbClr val="0AE8A9"/>
      </a:accent2>
      <a:accent3>
        <a:srgbClr val="19F0DE"/>
      </a:accent3>
      <a:accent4>
        <a:srgbClr val="19CFF0"/>
      </a:accent4>
      <a:accent5>
        <a:srgbClr val="3FABF8"/>
      </a:accent5>
      <a:accent6>
        <a:srgbClr val="3493FE"/>
      </a:accent6>
      <a:hlink>
        <a:srgbClr val="304FFE"/>
      </a:hlink>
      <a:folHlink>
        <a:srgbClr val="492067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MI 9</dc:creator>
  <dcterms:created xsi:type="dcterms:W3CDTF">2023-12-19T14:19:10Z</dcterms:created>
  <dcterms:modified xsi:type="dcterms:W3CDTF">2023-12-19T14:19:10Z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a8f7d0fced674206adc7761eae5f9330_21</vt:lpwstr>
  </property>
</Properties>
</file>