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30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image" Target="../media/image1.jpeg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tags" Target="../tags/tag77.xml" /><Relationship Id="rId7" Type="http://schemas.openxmlformats.org/officeDocument/2006/relationships/tags" Target="../tags/tag78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10" Type="http://schemas.openxmlformats.org/officeDocument/2006/relationships/tags" Target="../tags/tag8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0.xml" /><Relationship Id="rId3" Type="http://schemas.openxmlformats.org/officeDocument/2006/relationships/image" Target="../media/image2.png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0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1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0000"/>
                </a:schemeClr>
              </a:gs>
              <a:gs pos="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F00D9"/>
                  </a:gs>
                  <a:gs pos="0">
                    <a:srgbClr val="FF00D9"/>
                  </a:gs>
                </a:gsLst>
                <a:lin ang="5400000" scaled="1"/>
              </a:gradFill>
              <a:cs typeface="微软雅黑" panose="020b0503020204020204" charset="-122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9" name="正文"/>
          <p:cNvSpPr txBox="1"/>
          <p:nvPr>
            <p:ph type="body" idx="4" hasCustomPrompt="1"/>
            <p:custDataLst>
              <p:tags r:id="rId5"/>
            </p:custDataLst>
          </p:nvPr>
        </p:nvSpPr>
        <p:spPr>
          <a:xfrm>
            <a:off x="6295391" y="4067810"/>
            <a:ext cx="4984750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3" hasCustomPrompt="1"/>
            <p:custDataLst>
              <p:tags r:id="rId6"/>
            </p:custDataLst>
          </p:nvPr>
        </p:nvSpPr>
        <p:spPr>
          <a:xfrm>
            <a:off x="6295390" y="1795145"/>
            <a:ext cx="4984750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1" i="0" u="none" strike="noStrike" kern="1200" cap="none" spc="300" normalizeH="0" baseline="0" noProof="1" err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</a:p>
        </p:txBody>
      </p:sp>
      <p:cxnSp>
        <p:nvCxnSpPr>
          <p:cNvPr id="23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/>
          <p:nvPr>
            <p:ph type="body" idx="1" hasCustomPrompt="1"/>
            <p:custDataLst>
              <p:tags r:id="rId8"/>
            </p:custDataLst>
          </p:nvPr>
        </p:nvSpPr>
        <p:spPr>
          <a:xfrm>
            <a:off x="9546590" y="5966460"/>
            <a:ext cx="1733550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rgbClr val="FFE010"/>
                    </a:gs>
                    <a:gs pos="0">
                      <a:srgbClr val="FF00D9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3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69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8" name="节编号"/>
          <p:cNvSpPr txBox="1"/>
          <p:nvPr>
            <p:ph type="body" idx="2" hasCustomPrompt="1"/>
            <p:custDataLst>
              <p:tags r:id="rId6"/>
            </p:custDataLst>
          </p:nvPr>
        </p:nvSpPr>
        <p:spPr>
          <a:xfrm>
            <a:off x="1981835" y="1551305"/>
            <a:ext cx="8228330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rgbClr val="FFE010"/>
                    </a:gs>
                    <a:gs pos="0">
                      <a:srgbClr val="FF00D9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rgbClr val="FFE010"/>
                    </a:gs>
                    <a:gs pos="0">
                      <a:srgbClr val="FF00D9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28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327785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504825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cxnSp>
        <p:nvCxnSpPr>
          <p:cNvPr id="44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2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39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0000"/>
                </a:schemeClr>
              </a:gs>
              <a:gs pos="0">
                <a:schemeClr val="accent1">
                  <a:alpha val="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gradFill>
                <a:gsLst>
                  <a:gs pos="100000">
                    <a:srgbClr val="FF00D9"/>
                  </a:gs>
                  <a:gs pos="0">
                    <a:srgbClr val="FF00D9"/>
                  </a:gs>
                </a:gsLst>
                <a:lin ang="5400000" scaled="1"/>
              </a:gradFill>
              <a:cs typeface="微软雅黑" panose="020b0503020204020204" charset="-122"/>
            </a:endParaRPr>
          </a:p>
        </p:txBody>
      </p:sp>
      <p:sp>
        <p:nvSpPr>
          <p:cNvPr id="9" name="标题"/>
          <p:cNvSpPr txBox="1"/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编辑标题</a:t>
            </a:r>
          </a:p>
        </p:txBody>
      </p:sp>
      <p:cxnSp>
        <p:nvCxnSpPr>
          <p:cNvPr id="8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/>
          <p:nvPr>
            <p:ph type="body" idx="1" hasCustomPrompt="1"/>
            <p:custDataLst>
              <p:tags r:id="rId6"/>
            </p:custDataLst>
          </p:nvPr>
        </p:nvSpPr>
        <p:spPr>
          <a:xfrm>
            <a:off x="984250" y="5967095"/>
            <a:ext cx="179514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rgbClr val="FFE010"/>
                    </a:gs>
                    <a:gs pos="0">
                      <a:srgbClr val="FF00D9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22" Type="http://schemas.openxmlformats.org/officeDocument/2006/relationships/tags" Target="../tags/tag189.xml" /><Relationship Id="rId23" Type="http://schemas.openxmlformats.org/officeDocument/2006/relationships/tags" Target="../tags/tag190.xml" /><Relationship Id="rId24" Type="http://schemas.openxmlformats.org/officeDocument/2006/relationships/tags" Target="../tags/tag191.xml" /><Relationship Id="rId25" Type="http://schemas.openxmlformats.org/officeDocument/2006/relationships/tags" Target="../tags/tag192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9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rgbClr val="FFE010"/>
                    </a:gs>
                    <a:gs pos="0">
                      <a:srgbClr val="FF00D9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14" Type="http://schemas.openxmlformats.org/officeDocument/2006/relationships/tags" Target="../tags/tag208.xml" /><Relationship Id="rId15" Type="http://schemas.openxmlformats.org/officeDocument/2006/relationships/tags" Target="../tags/tag209.xml" /><Relationship Id="rId16" Type="http://schemas.openxmlformats.org/officeDocument/2006/relationships/tags" Target="../tags/tag210.xml" /><Relationship Id="rId17" Type="http://schemas.openxmlformats.org/officeDocument/2006/relationships/tags" Target="../tags/tag21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16" Type="http://schemas.openxmlformats.org/officeDocument/2006/relationships/tags" Target="../tags/tag231.xml" /><Relationship Id="rId17" Type="http://schemas.openxmlformats.org/officeDocument/2006/relationships/tags" Target="../tags/tag232.xml" /><Relationship Id="rId18" Type="http://schemas.openxmlformats.org/officeDocument/2006/relationships/tags" Target="../tags/tag233.xml" /><Relationship Id="rId19" Type="http://schemas.openxmlformats.org/officeDocument/2006/relationships/tags" Target="../tags/tag234.xml" /><Relationship Id="rId2" Type="http://schemas.openxmlformats.org/officeDocument/2006/relationships/image" Target="../media/image2.png" /><Relationship Id="rId20" Type="http://schemas.openxmlformats.org/officeDocument/2006/relationships/tags" Target="../tags/tag235.xml" /><Relationship Id="rId21" Type="http://schemas.openxmlformats.org/officeDocument/2006/relationships/tags" Target="../tags/tag236.xml" /><Relationship Id="rId22" Type="http://schemas.openxmlformats.org/officeDocument/2006/relationships/tags" Target="../tags/tag237.xml" /><Relationship Id="rId23" Type="http://schemas.openxmlformats.org/officeDocument/2006/relationships/tags" Target="../tags/tag238.xml" /><Relationship Id="rId24" Type="http://schemas.openxmlformats.org/officeDocument/2006/relationships/tags" Target="../tags/tag239.xml" /><Relationship Id="rId25" Type="http://schemas.openxmlformats.org/officeDocument/2006/relationships/tags" Target="../tags/tag240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14" Type="http://schemas.openxmlformats.org/officeDocument/2006/relationships/tags" Target="../tags/tag258.xml" /><Relationship Id="rId15" Type="http://schemas.openxmlformats.org/officeDocument/2006/relationships/tags" Target="../tags/tag259.xml" /><Relationship Id="rId16" Type="http://schemas.openxmlformats.org/officeDocument/2006/relationships/tags" Target="../tags/tag260.xml" /><Relationship Id="rId17" Type="http://schemas.openxmlformats.org/officeDocument/2006/relationships/tags" Target="../tags/tag261.xml" /><Relationship Id="rId18" Type="http://schemas.openxmlformats.org/officeDocument/2006/relationships/tags" Target="../tags/tag262.xml" /><Relationship Id="rId19" Type="http://schemas.openxmlformats.org/officeDocument/2006/relationships/tags" Target="../tags/tag263.xml" /><Relationship Id="rId2" Type="http://schemas.openxmlformats.org/officeDocument/2006/relationships/image" Target="../media/image2.png" /><Relationship Id="rId20" Type="http://schemas.openxmlformats.org/officeDocument/2006/relationships/tags" Target="../tags/tag264.xml" /><Relationship Id="rId21" Type="http://schemas.openxmlformats.org/officeDocument/2006/relationships/tags" Target="../tags/tag265.xml" /><Relationship Id="rId22" Type="http://schemas.openxmlformats.org/officeDocument/2006/relationships/tags" Target="../tags/tag266.xml" /><Relationship Id="rId23" Type="http://schemas.openxmlformats.org/officeDocument/2006/relationships/tags" Target="../tags/tag267.xml" /><Relationship Id="rId24" Type="http://schemas.openxmlformats.org/officeDocument/2006/relationships/tags" Target="../tags/tag268.xml" /><Relationship Id="rId25" Type="http://schemas.openxmlformats.org/officeDocument/2006/relationships/tags" Target="../tags/tag269.xml" /><Relationship Id="rId26" Type="http://schemas.openxmlformats.org/officeDocument/2006/relationships/tags" Target="../tags/tag270.xml" /><Relationship Id="rId27" Type="http://schemas.openxmlformats.org/officeDocument/2006/relationships/tags" Target="../tags/tag271.xml" /><Relationship Id="rId28" Type="http://schemas.openxmlformats.org/officeDocument/2006/relationships/tags" Target="../tags/tag272.xml" /><Relationship Id="rId29" Type="http://schemas.openxmlformats.org/officeDocument/2006/relationships/tags" Target="../tags/tag273.xml" /><Relationship Id="rId3" Type="http://schemas.openxmlformats.org/officeDocument/2006/relationships/tags" Target="../tags/tag247.xml" /><Relationship Id="rId30" Type="http://schemas.openxmlformats.org/officeDocument/2006/relationships/tags" Target="../tags/tag274.xml" /><Relationship Id="rId31" Type="http://schemas.openxmlformats.org/officeDocument/2006/relationships/tags" Target="../tags/tag275.xml" /><Relationship Id="rId32" Type="http://schemas.openxmlformats.org/officeDocument/2006/relationships/tags" Target="../tags/tag276.xml" /><Relationship Id="rId33" Type="http://schemas.openxmlformats.org/officeDocument/2006/relationships/tags" Target="../tags/tag277.xml" /><Relationship Id="rId34" Type="http://schemas.openxmlformats.org/officeDocument/2006/relationships/tags" Target="../tags/tag278.xml" /><Relationship Id="rId35" Type="http://schemas.openxmlformats.org/officeDocument/2006/relationships/tags" Target="../tags/tag279.xml" /><Relationship Id="rId36" Type="http://schemas.openxmlformats.org/officeDocument/2006/relationships/tags" Target="../tags/tag280.xml" /><Relationship Id="rId37" Type="http://schemas.openxmlformats.org/officeDocument/2006/relationships/tags" Target="../tags/tag281.xml" /><Relationship Id="rId38" Type="http://schemas.openxmlformats.org/officeDocument/2006/relationships/tags" Target="../tags/tag282.xml" /><Relationship Id="rId39" Type="http://schemas.openxmlformats.org/officeDocument/2006/relationships/tags" Target="../tags/tag283.xml" /><Relationship Id="rId4" Type="http://schemas.openxmlformats.org/officeDocument/2006/relationships/tags" Target="../tags/tag248.xml" /><Relationship Id="rId40" Type="http://schemas.openxmlformats.org/officeDocument/2006/relationships/tags" Target="../tags/tag284.xml" /><Relationship Id="rId41" Type="http://schemas.openxmlformats.org/officeDocument/2006/relationships/tags" Target="../tags/tag285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3.xml" /><Relationship Id="rId11" Type="http://schemas.openxmlformats.org/officeDocument/2006/relationships/tags" Target="../tags/tag294.xml" /><Relationship Id="rId12" Type="http://schemas.openxmlformats.org/officeDocument/2006/relationships/tags" Target="../tags/tag295.xml" /><Relationship Id="rId13" Type="http://schemas.openxmlformats.org/officeDocument/2006/relationships/tags" Target="../tags/tag296.xml" /><Relationship Id="rId14" Type="http://schemas.openxmlformats.org/officeDocument/2006/relationships/tags" Target="../tags/tag297.xml" /><Relationship Id="rId15" Type="http://schemas.openxmlformats.org/officeDocument/2006/relationships/tags" Target="../tags/tag298.xml" /><Relationship Id="rId16" Type="http://schemas.openxmlformats.org/officeDocument/2006/relationships/tags" Target="../tags/tag299.xml" /><Relationship Id="rId17" Type="http://schemas.openxmlformats.org/officeDocument/2006/relationships/tags" Target="../tags/tag300.xml" /><Relationship Id="rId18" Type="http://schemas.openxmlformats.org/officeDocument/2006/relationships/tags" Target="../tags/tag301.xml" /><Relationship Id="rId2" Type="http://schemas.openxmlformats.org/officeDocument/2006/relationships/image" Target="../media/image2.png" /><Relationship Id="rId3" Type="http://schemas.openxmlformats.org/officeDocument/2006/relationships/tags" Target="../tags/tag286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tags" Target="../tags/tag289.xml" /><Relationship Id="rId7" Type="http://schemas.openxmlformats.org/officeDocument/2006/relationships/tags" Target="../tags/tag290.xml" /><Relationship Id="rId8" Type="http://schemas.openxmlformats.org/officeDocument/2006/relationships/tags" Target="../tags/tag291.xml" /><Relationship Id="rId9" Type="http://schemas.openxmlformats.org/officeDocument/2006/relationships/tags" Target="../tags/tag29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9.xml" /><Relationship Id="rId11" Type="http://schemas.openxmlformats.org/officeDocument/2006/relationships/tags" Target="../tags/tag310.xml" /><Relationship Id="rId12" Type="http://schemas.openxmlformats.org/officeDocument/2006/relationships/tags" Target="../tags/tag311.xml" /><Relationship Id="rId2" Type="http://schemas.openxmlformats.org/officeDocument/2006/relationships/image" Target="../media/image2.png" /><Relationship Id="rId3" Type="http://schemas.openxmlformats.org/officeDocument/2006/relationships/tags" Target="../tags/tag302.xml" /><Relationship Id="rId4" Type="http://schemas.openxmlformats.org/officeDocument/2006/relationships/tags" Target="../tags/tag303.xml" /><Relationship Id="rId5" Type="http://schemas.openxmlformats.org/officeDocument/2006/relationships/tags" Target="../tags/tag304.xml" /><Relationship Id="rId6" Type="http://schemas.openxmlformats.org/officeDocument/2006/relationships/tags" Target="../tags/tag305.xml" /><Relationship Id="rId7" Type="http://schemas.openxmlformats.org/officeDocument/2006/relationships/tags" Target="../tags/tag306.xml" /><Relationship Id="rId8" Type="http://schemas.openxmlformats.org/officeDocument/2006/relationships/tags" Target="../tags/tag307.xml" /><Relationship Id="rId9" Type="http://schemas.openxmlformats.org/officeDocument/2006/relationships/tags" Target="../tags/tag30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12.xml" /><Relationship Id="rId3" Type="http://schemas.openxmlformats.org/officeDocument/2006/relationships/tags" Target="../tags/tag313.xml" /><Relationship Id="rId4" Type="http://schemas.openxmlformats.org/officeDocument/2006/relationships/tags" Target="../tags/tag3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2.xml" /><Relationship Id="rId11" Type="http://schemas.openxmlformats.org/officeDocument/2006/relationships/tags" Target="../tags/tag323.xml" /><Relationship Id="rId12" Type="http://schemas.openxmlformats.org/officeDocument/2006/relationships/tags" Target="../tags/tag324.xml" /><Relationship Id="rId13" Type="http://schemas.openxmlformats.org/officeDocument/2006/relationships/tags" Target="../tags/tag325.xml" /><Relationship Id="rId14" Type="http://schemas.openxmlformats.org/officeDocument/2006/relationships/tags" Target="../tags/tag326.xml" /><Relationship Id="rId15" Type="http://schemas.openxmlformats.org/officeDocument/2006/relationships/tags" Target="../tags/tag327.xml" /><Relationship Id="rId16" Type="http://schemas.openxmlformats.org/officeDocument/2006/relationships/tags" Target="../tags/tag328.xml" /><Relationship Id="rId17" Type="http://schemas.openxmlformats.org/officeDocument/2006/relationships/tags" Target="../tags/tag329.xml" /><Relationship Id="rId18" Type="http://schemas.openxmlformats.org/officeDocument/2006/relationships/image" Target="../media/image3.png" /><Relationship Id="rId19" Type="http://schemas.openxmlformats.org/officeDocument/2006/relationships/tags" Target="../tags/tag330.xml" /><Relationship Id="rId2" Type="http://schemas.openxmlformats.org/officeDocument/2006/relationships/image" Target="../media/image2.png" /><Relationship Id="rId20" Type="http://schemas.openxmlformats.org/officeDocument/2006/relationships/image" Target="../media/image4.png" /><Relationship Id="rId21" Type="http://schemas.openxmlformats.org/officeDocument/2006/relationships/tags" Target="../tags/tag331.xml" /><Relationship Id="rId22" Type="http://schemas.openxmlformats.org/officeDocument/2006/relationships/image" Target="../media/image5.png" /><Relationship Id="rId23" Type="http://schemas.openxmlformats.org/officeDocument/2006/relationships/tags" Target="../tags/tag332.xml" /><Relationship Id="rId24" Type="http://schemas.openxmlformats.org/officeDocument/2006/relationships/image" Target="../media/image6.png" /><Relationship Id="rId25" Type="http://schemas.openxmlformats.org/officeDocument/2006/relationships/tags" Target="../tags/tag333.xml" /><Relationship Id="rId26" Type="http://schemas.openxmlformats.org/officeDocument/2006/relationships/image" Target="../media/image7.png" /><Relationship Id="rId27" Type="http://schemas.openxmlformats.org/officeDocument/2006/relationships/tags" Target="../tags/tag334.xml" /><Relationship Id="rId28" Type="http://schemas.openxmlformats.org/officeDocument/2006/relationships/image" Target="../media/image8.png" /><Relationship Id="rId29" Type="http://schemas.openxmlformats.org/officeDocument/2006/relationships/tags" Target="../tags/tag335.xml" /><Relationship Id="rId3" Type="http://schemas.openxmlformats.org/officeDocument/2006/relationships/tags" Target="../tags/tag315.xml" /><Relationship Id="rId30" Type="http://schemas.openxmlformats.org/officeDocument/2006/relationships/tags" Target="../tags/tag336.xml" /><Relationship Id="rId4" Type="http://schemas.openxmlformats.org/officeDocument/2006/relationships/tags" Target="../tags/tag316.xml" /><Relationship Id="rId5" Type="http://schemas.openxmlformats.org/officeDocument/2006/relationships/tags" Target="../tags/tag317.xml" /><Relationship Id="rId6" Type="http://schemas.openxmlformats.org/officeDocument/2006/relationships/tags" Target="../tags/tag318.xml" /><Relationship Id="rId7" Type="http://schemas.openxmlformats.org/officeDocument/2006/relationships/tags" Target="../tags/tag319.xml" /><Relationship Id="rId8" Type="http://schemas.openxmlformats.org/officeDocument/2006/relationships/tags" Target="../tags/tag320.xml" /><Relationship Id="rId9" Type="http://schemas.openxmlformats.org/officeDocument/2006/relationships/tags" Target="../tags/tag32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tags" Target="../tags/tag337.xml" /><Relationship Id="rId4" Type="http://schemas.openxmlformats.org/officeDocument/2006/relationships/tags" Target="../tags/tag338.xml" /><Relationship Id="rId5" Type="http://schemas.openxmlformats.org/officeDocument/2006/relationships/tags" Target="../tags/tag33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7.xml" /><Relationship Id="rId11" Type="http://schemas.openxmlformats.org/officeDocument/2006/relationships/tags" Target="../tags/tag348.xml" /><Relationship Id="rId12" Type="http://schemas.openxmlformats.org/officeDocument/2006/relationships/tags" Target="../tags/tag349.xml" /><Relationship Id="rId13" Type="http://schemas.openxmlformats.org/officeDocument/2006/relationships/tags" Target="../tags/tag350.xml" /><Relationship Id="rId14" Type="http://schemas.openxmlformats.org/officeDocument/2006/relationships/tags" Target="../tags/tag351.xml" /><Relationship Id="rId15" Type="http://schemas.openxmlformats.org/officeDocument/2006/relationships/tags" Target="../tags/tag352.xml" /><Relationship Id="rId16" Type="http://schemas.openxmlformats.org/officeDocument/2006/relationships/tags" Target="../tags/tag353.xml" /><Relationship Id="rId17" Type="http://schemas.openxmlformats.org/officeDocument/2006/relationships/tags" Target="../tags/tag354.xml" /><Relationship Id="rId18" Type="http://schemas.openxmlformats.org/officeDocument/2006/relationships/tags" Target="../tags/tag355.xml" /><Relationship Id="rId19" Type="http://schemas.openxmlformats.org/officeDocument/2006/relationships/tags" Target="../tags/tag356.xml" /><Relationship Id="rId2" Type="http://schemas.openxmlformats.org/officeDocument/2006/relationships/image" Target="../media/image2.png" /><Relationship Id="rId20" Type="http://schemas.openxmlformats.org/officeDocument/2006/relationships/tags" Target="../tags/tag357.xml" /><Relationship Id="rId21" Type="http://schemas.openxmlformats.org/officeDocument/2006/relationships/tags" Target="../tags/tag358.xml" /><Relationship Id="rId22" Type="http://schemas.openxmlformats.org/officeDocument/2006/relationships/tags" Target="../tags/tag359.xml" /><Relationship Id="rId23" Type="http://schemas.openxmlformats.org/officeDocument/2006/relationships/tags" Target="../tags/tag360.xml" /><Relationship Id="rId3" Type="http://schemas.openxmlformats.org/officeDocument/2006/relationships/tags" Target="../tags/tag340.xml" /><Relationship Id="rId4" Type="http://schemas.openxmlformats.org/officeDocument/2006/relationships/tags" Target="../tags/tag341.xml" /><Relationship Id="rId5" Type="http://schemas.openxmlformats.org/officeDocument/2006/relationships/tags" Target="../tags/tag342.xml" /><Relationship Id="rId6" Type="http://schemas.openxmlformats.org/officeDocument/2006/relationships/tags" Target="../tags/tag343.xml" /><Relationship Id="rId7" Type="http://schemas.openxmlformats.org/officeDocument/2006/relationships/tags" Target="../tags/tag344.xml" /><Relationship Id="rId8" Type="http://schemas.openxmlformats.org/officeDocument/2006/relationships/tags" Target="../tags/tag345.xml" /><Relationship Id="rId9" Type="http://schemas.openxmlformats.org/officeDocument/2006/relationships/tags" Target="../tags/tag34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61.xml" /><Relationship Id="rId3" Type="http://schemas.openxmlformats.org/officeDocument/2006/relationships/tags" Target="../tags/tag362.xml" /><Relationship Id="rId4" Type="http://schemas.openxmlformats.org/officeDocument/2006/relationships/tags" Target="../tags/tag36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1.xml" /><Relationship Id="rId11" Type="http://schemas.openxmlformats.org/officeDocument/2006/relationships/tags" Target="../tags/tag372.xml" /><Relationship Id="rId12" Type="http://schemas.openxmlformats.org/officeDocument/2006/relationships/tags" Target="../tags/tag373.xml" /><Relationship Id="rId13" Type="http://schemas.openxmlformats.org/officeDocument/2006/relationships/tags" Target="../tags/tag374.xml" /><Relationship Id="rId14" Type="http://schemas.openxmlformats.org/officeDocument/2006/relationships/tags" Target="../tags/tag375.xml" /><Relationship Id="rId15" Type="http://schemas.openxmlformats.org/officeDocument/2006/relationships/tags" Target="../tags/tag376.xml" /><Relationship Id="rId16" Type="http://schemas.openxmlformats.org/officeDocument/2006/relationships/tags" Target="../tags/tag377.xml" /><Relationship Id="rId17" Type="http://schemas.openxmlformats.org/officeDocument/2006/relationships/tags" Target="../tags/tag378.xml" /><Relationship Id="rId18" Type="http://schemas.openxmlformats.org/officeDocument/2006/relationships/tags" Target="../tags/tag379.xml" /><Relationship Id="rId2" Type="http://schemas.openxmlformats.org/officeDocument/2006/relationships/image" Target="../media/image2.png" /><Relationship Id="rId3" Type="http://schemas.openxmlformats.org/officeDocument/2006/relationships/tags" Target="../tags/tag364.xml" /><Relationship Id="rId4" Type="http://schemas.openxmlformats.org/officeDocument/2006/relationships/tags" Target="../tags/tag365.xml" /><Relationship Id="rId5" Type="http://schemas.openxmlformats.org/officeDocument/2006/relationships/tags" Target="../tags/tag366.xml" /><Relationship Id="rId6" Type="http://schemas.openxmlformats.org/officeDocument/2006/relationships/tags" Target="../tags/tag367.xml" /><Relationship Id="rId7" Type="http://schemas.openxmlformats.org/officeDocument/2006/relationships/tags" Target="../tags/tag368.xml" /><Relationship Id="rId8" Type="http://schemas.openxmlformats.org/officeDocument/2006/relationships/tags" Target="../tags/tag369.xml" /><Relationship Id="rId9" Type="http://schemas.openxmlformats.org/officeDocument/2006/relationships/tags" Target="../tags/tag37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7.xml" /><Relationship Id="rId11" Type="http://schemas.openxmlformats.org/officeDocument/2006/relationships/tags" Target="../tags/tag388.xml" /><Relationship Id="rId12" Type="http://schemas.openxmlformats.org/officeDocument/2006/relationships/tags" Target="../tags/tag389.xml" /><Relationship Id="rId13" Type="http://schemas.openxmlformats.org/officeDocument/2006/relationships/tags" Target="../tags/tag390.xml" /><Relationship Id="rId14" Type="http://schemas.openxmlformats.org/officeDocument/2006/relationships/tags" Target="../tags/tag391.xml" /><Relationship Id="rId15" Type="http://schemas.openxmlformats.org/officeDocument/2006/relationships/tags" Target="../tags/tag392.xml" /><Relationship Id="rId16" Type="http://schemas.openxmlformats.org/officeDocument/2006/relationships/tags" Target="../tags/tag393.xml" /><Relationship Id="rId17" Type="http://schemas.openxmlformats.org/officeDocument/2006/relationships/tags" Target="../tags/tag394.xml" /><Relationship Id="rId18" Type="http://schemas.openxmlformats.org/officeDocument/2006/relationships/tags" Target="../tags/tag395.xml" /><Relationship Id="rId19" Type="http://schemas.openxmlformats.org/officeDocument/2006/relationships/tags" Target="../tags/tag396.xml" /><Relationship Id="rId2" Type="http://schemas.openxmlformats.org/officeDocument/2006/relationships/image" Target="../media/image2.png" /><Relationship Id="rId20" Type="http://schemas.openxmlformats.org/officeDocument/2006/relationships/tags" Target="../tags/tag397.xml" /><Relationship Id="rId21" Type="http://schemas.openxmlformats.org/officeDocument/2006/relationships/tags" Target="../tags/tag398.xml" /><Relationship Id="rId22" Type="http://schemas.openxmlformats.org/officeDocument/2006/relationships/tags" Target="../tags/tag399.xml" /><Relationship Id="rId3" Type="http://schemas.openxmlformats.org/officeDocument/2006/relationships/tags" Target="../tags/tag380.xml" /><Relationship Id="rId4" Type="http://schemas.openxmlformats.org/officeDocument/2006/relationships/tags" Target="../tags/tag381.xml" /><Relationship Id="rId5" Type="http://schemas.openxmlformats.org/officeDocument/2006/relationships/tags" Target="../tags/tag382.xml" /><Relationship Id="rId6" Type="http://schemas.openxmlformats.org/officeDocument/2006/relationships/tags" Target="../tags/tag383.xml" /><Relationship Id="rId7" Type="http://schemas.openxmlformats.org/officeDocument/2006/relationships/tags" Target="../tags/tag384.xml" /><Relationship Id="rId8" Type="http://schemas.openxmlformats.org/officeDocument/2006/relationships/tags" Target="../tags/tag385.xml" /><Relationship Id="rId9" Type="http://schemas.openxmlformats.org/officeDocument/2006/relationships/tags" Target="../tags/tag38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7.xml" /><Relationship Id="rId11" Type="http://schemas.openxmlformats.org/officeDocument/2006/relationships/tags" Target="../tags/tag408.xml" /><Relationship Id="rId12" Type="http://schemas.openxmlformats.org/officeDocument/2006/relationships/tags" Target="../tags/tag409.xml" /><Relationship Id="rId13" Type="http://schemas.openxmlformats.org/officeDocument/2006/relationships/tags" Target="../tags/tag410.xml" /><Relationship Id="rId14" Type="http://schemas.openxmlformats.org/officeDocument/2006/relationships/tags" Target="../tags/tag411.xml" /><Relationship Id="rId15" Type="http://schemas.openxmlformats.org/officeDocument/2006/relationships/tags" Target="../tags/tag412.xml" /><Relationship Id="rId16" Type="http://schemas.openxmlformats.org/officeDocument/2006/relationships/tags" Target="../tags/tag413.xml" /><Relationship Id="rId17" Type="http://schemas.openxmlformats.org/officeDocument/2006/relationships/tags" Target="../tags/tag414.xml" /><Relationship Id="rId18" Type="http://schemas.openxmlformats.org/officeDocument/2006/relationships/tags" Target="../tags/tag415.xml" /><Relationship Id="rId19" Type="http://schemas.openxmlformats.org/officeDocument/2006/relationships/tags" Target="../tags/tag416.xml" /><Relationship Id="rId2" Type="http://schemas.openxmlformats.org/officeDocument/2006/relationships/image" Target="../media/image2.png" /><Relationship Id="rId20" Type="http://schemas.openxmlformats.org/officeDocument/2006/relationships/tags" Target="../tags/tag417.xml" /><Relationship Id="rId21" Type="http://schemas.openxmlformats.org/officeDocument/2006/relationships/tags" Target="../tags/tag418.xml" /><Relationship Id="rId22" Type="http://schemas.openxmlformats.org/officeDocument/2006/relationships/tags" Target="../tags/tag419.xml" /><Relationship Id="rId23" Type="http://schemas.openxmlformats.org/officeDocument/2006/relationships/tags" Target="../tags/tag420.xml" /><Relationship Id="rId24" Type="http://schemas.openxmlformats.org/officeDocument/2006/relationships/tags" Target="../tags/tag421.xml" /><Relationship Id="rId25" Type="http://schemas.openxmlformats.org/officeDocument/2006/relationships/tags" Target="../tags/tag422.xml" /><Relationship Id="rId26" Type="http://schemas.openxmlformats.org/officeDocument/2006/relationships/tags" Target="../tags/tag423.xml" /><Relationship Id="rId27" Type="http://schemas.openxmlformats.org/officeDocument/2006/relationships/tags" Target="../tags/tag424.xml" /><Relationship Id="rId28" Type="http://schemas.openxmlformats.org/officeDocument/2006/relationships/tags" Target="../tags/tag425.xml" /><Relationship Id="rId29" Type="http://schemas.openxmlformats.org/officeDocument/2006/relationships/tags" Target="../tags/tag426.xml" /><Relationship Id="rId3" Type="http://schemas.openxmlformats.org/officeDocument/2006/relationships/tags" Target="../tags/tag400.xml" /><Relationship Id="rId30" Type="http://schemas.openxmlformats.org/officeDocument/2006/relationships/tags" Target="../tags/tag427.xml" /><Relationship Id="rId4" Type="http://schemas.openxmlformats.org/officeDocument/2006/relationships/tags" Target="../tags/tag401.xml" /><Relationship Id="rId5" Type="http://schemas.openxmlformats.org/officeDocument/2006/relationships/tags" Target="../tags/tag402.xml" /><Relationship Id="rId6" Type="http://schemas.openxmlformats.org/officeDocument/2006/relationships/tags" Target="../tags/tag403.xml" /><Relationship Id="rId7" Type="http://schemas.openxmlformats.org/officeDocument/2006/relationships/tags" Target="../tags/tag404.xml" /><Relationship Id="rId8" Type="http://schemas.openxmlformats.org/officeDocument/2006/relationships/tags" Target="../tags/tag405.xml" /><Relationship Id="rId9" Type="http://schemas.openxmlformats.org/officeDocument/2006/relationships/tags" Target="../tags/tag40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28.xml" /><Relationship Id="rId3" Type="http://schemas.openxmlformats.org/officeDocument/2006/relationships/tags" Target="../tags/tag42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295391" y="4067810"/>
            <a:ext cx="4984750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indent="-228600" algn="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lt1"/>
                </a:solidFill>
              </a:rPr>
              <a:t>WPS,a click to unlimited possibilities</a:t>
            </a:r>
          </a:p>
        </p:txBody>
      </p:sp>
      <p:sp>
        <p:nvSpPr>
          <p:cNvPr id="7" name="标题 6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00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网络安全与网络强国</a:t>
            </a:r>
          </a:p>
        </p:txBody>
      </p:sp>
      <p:sp>
        <p:nvSpPr>
          <p:cNvPr id="8" name="文本占位符 7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pPr marL="0" lvl="0" indent="-228600" algn="r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Tx/>
              <a:buNone/>
            </a:pPr>
            <a:r>
              <a:rPr lang="zh-CN" altLang="en-US" sz="20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custDataLst>
              <p:tags r:id="rId3"/>
            </p:custDataLst>
          </p:nvPr>
        </p:nvSpPr>
        <p:spPr>
          <a:xfrm>
            <a:off x="678815" y="1666875"/>
            <a:ext cx="1327785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uFillTx/>
                <a:latin typeface="+mn-ea"/>
                <a:ea typeface="+mn-ea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accent2"/>
                </a:solidFill>
              </a:rPr>
              <a:t>CONTENTS</a:t>
            </a:r>
          </a:p>
        </p:txBody>
      </p:sp>
      <p:sp>
        <p:nvSpPr>
          <p:cNvPr id="9" name="标题 8"/>
          <p:cNvSpPr/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目录</a:t>
            </a:r>
          </a:p>
        </p:txBody>
      </p:sp>
      <p:sp>
        <p:nvSpPr>
          <p:cNvPr id="18" name="矩形: 圆角 17"/>
          <p:cNvSpPr/>
          <p:nvPr>
            <p:custDataLst>
              <p:tags r:id="rId5"/>
            </p:custDataLst>
          </p:nvPr>
        </p:nvSpPr>
        <p:spPr>
          <a:xfrm>
            <a:off x="805180" y="2900680"/>
            <a:ext cx="2528570" cy="2376000"/>
          </a:xfrm>
          <a:prstGeom prst="roundRect">
            <a:avLst>
              <a:gd name="adj" fmla="val 5810"/>
            </a:avLst>
          </a:prstGeom>
          <a:solidFill>
            <a:schemeClr val="lt2">
              <a:alpha val="80000"/>
            </a:schemeClr>
          </a:solidFill>
          <a:ln w="254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6"/>
            </p:custDataLst>
          </p:nvPr>
        </p:nvSpPr>
        <p:spPr>
          <a:xfrm>
            <a:off x="1019810" y="3076575"/>
            <a:ext cx="1707515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sz="28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01.</a:t>
            </a:r>
            <a:endParaRPr lang="en-US" altLang="en-US" sz="2800" b="1">
              <a:solidFill>
                <a:schemeClr val="l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1019810" y="3684270"/>
            <a:ext cx="2085340" cy="12903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2000" b="1" spc="300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网络安全的重要性</a:t>
            </a:r>
          </a:p>
        </p:txBody>
      </p:sp>
      <p:sp>
        <p:nvSpPr>
          <p:cNvPr id="6" name="矩形: 圆角 5"/>
          <p:cNvSpPr/>
          <p:nvPr>
            <p:custDataLst>
              <p:tags r:id="rId8"/>
            </p:custDataLst>
          </p:nvPr>
        </p:nvSpPr>
        <p:spPr>
          <a:xfrm>
            <a:off x="9109710" y="2900680"/>
            <a:ext cx="2528570" cy="2376000"/>
          </a:xfrm>
          <a:prstGeom prst="roundRect">
            <a:avLst>
              <a:gd name="adj" fmla="val 5810"/>
            </a:avLst>
          </a:prstGeom>
          <a:solidFill>
            <a:schemeClr val="lt2">
              <a:alpha val="80000"/>
            </a:schemeClr>
          </a:solidFill>
          <a:ln w="254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序号"/>
          <p:cNvSpPr txBox="1"/>
          <p:nvPr>
            <p:custDataLst>
              <p:tags r:id="rId9"/>
            </p:custDataLst>
          </p:nvPr>
        </p:nvSpPr>
        <p:spPr>
          <a:xfrm>
            <a:off x="9324340" y="3076575"/>
            <a:ext cx="1707515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sz="28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04.</a:t>
            </a:r>
            <a:endParaRPr lang="en-US" altLang="en-US" sz="2800" b="1">
              <a:solidFill>
                <a:schemeClr val="l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" name="标题"/>
          <p:cNvSpPr txBox="1"/>
          <p:nvPr>
            <p:custDataLst>
              <p:tags r:id="rId10"/>
            </p:custDataLst>
          </p:nvPr>
        </p:nvSpPr>
        <p:spPr>
          <a:xfrm>
            <a:off x="9324340" y="3684270"/>
            <a:ext cx="2085340" cy="12903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2000" b="1" spc="300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网络安全的人才培养</a:t>
            </a:r>
          </a:p>
        </p:txBody>
      </p:sp>
      <p:sp>
        <p:nvSpPr>
          <p:cNvPr id="10" name="矩形: 圆角 16"/>
          <p:cNvSpPr/>
          <p:nvPr>
            <p:custDataLst>
              <p:tags r:id="rId11"/>
            </p:custDataLst>
          </p:nvPr>
        </p:nvSpPr>
        <p:spPr>
          <a:xfrm>
            <a:off x="3573145" y="2900680"/>
            <a:ext cx="2528570" cy="2376000"/>
          </a:xfrm>
          <a:prstGeom prst="roundRect">
            <a:avLst>
              <a:gd name="adj" fmla="val 5810"/>
            </a:avLst>
          </a:prstGeom>
          <a:solidFill>
            <a:schemeClr val="lt2">
              <a:alpha val="80000"/>
            </a:schemeClr>
          </a:solidFill>
          <a:ln w="254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9" name="序号"/>
          <p:cNvSpPr txBox="1"/>
          <p:nvPr>
            <p:custDataLst>
              <p:tags r:id="rId12"/>
            </p:custDataLst>
          </p:nvPr>
        </p:nvSpPr>
        <p:spPr>
          <a:xfrm>
            <a:off x="3788410" y="3076575"/>
            <a:ext cx="1707515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sz="28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02.</a:t>
            </a:r>
            <a:endParaRPr lang="en-US" altLang="en-US" sz="2800" b="1">
              <a:solidFill>
                <a:schemeClr val="l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1" name="标题"/>
          <p:cNvSpPr txBox="1"/>
          <p:nvPr>
            <p:custDataLst>
              <p:tags r:id="rId13"/>
            </p:custDataLst>
          </p:nvPr>
        </p:nvSpPr>
        <p:spPr>
          <a:xfrm>
            <a:off x="3788410" y="3684270"/>
            <a:ext cx="2085340" cy="12903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2000" b="1" spc="300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网络安全的技术发展</a:t>
            </a:r>
          </a:p>
        </p:txBody>
      </p:sp>
      <p:sp>
        <p:nvSpPr>
          <p:cNvPr id="12" name="矩形: 圆角 25"/>
          <p:cNvSpPr/>
          <p:nvPr>
            <p:custDataLst>
              <p:tags r:id="rId14"/>
            </p:custDataLst>
          </p:nvPr>
        </p:nvSpPr>
        <p:spPr>
          <a:xfrm>
            <a:off x="6341745" y="2900680"/>
            <a:ext cx="2528570" cy="2376000"/>
          </a:xfrm>
          <a:prstGeom prst="roundRect">
            <a:avLst>
              <a:gd name="adj" fmla="val 5810"/>
            </a:avLst>
          </a:prstGeom>
          <a:solidFill>
            <a:schemeClr val="lt2">
              <a:alpha val="80000"/>
            </a:schemeClr>
          </a:solidFill>
          <a:ln w="254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27" name="序号"/>
          <p:cNvSpPr txBox="1"/>
          <p:nvPr>
            <p:custDataLst>
              <p:tags r:id="rId15"/>
            </p:custDataLst>
          </p:nvPr>
        </p:nvSpPr>
        <p:spPr>
          <a:xfrm>
            <a:off x="6556375" y="3076575"/>
            <a:ext cx="1707515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sz="28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03.</a:t>
            </a:r>
            <a:endParaRPr lang="en-US" altLang="en-US" sz="2800" b="1">
              <a:solidFill>
                <a:schemeClr val="l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3" name="标题"/>
          <p:cNvSpPr txBox="1"/>
          <p:nvPr>
            <p:custDataLst>
              <p:tags r:id="rId16"/>
            </p:custDataLst>
          </p:nvPr>
        </p:nvSpPr>
        <p:spPr>
          <a:xfrm>
            <a:off x="6556375" y="3684270"/>
            <a:ext cx="2085340" cy="12903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2000" b="1" spc="300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网络安全的法律法规</a:t>
            </a: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/>
          <p:nvPr>
            <p:custDataLst>
              <p:tags r:id="rId2"/>
            </p:custDataLst>
          </p:nvPr>
        </p:nvSpPr>
        <p:spPr>
          <a:xfrm>
            <a:off x="1981835" y="1551305"/>
            <a:ext cx="8228330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bg1"/>
                </a:solidFill>
                <a:uFillTx/>
                <a:latin typeface="+mj-ea"/>
                <a:ea typeface="+mj-ea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zh-CN" altLang="en-US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网络安全的重要性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3" name="标题 2"/>
          <p:cNvSpPr/>
          <p:nvPr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j-ea"/>
                <a:ea typeface="+mj-ea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网络安全的定义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网络安全的现状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网络安全形势严峻，网络攻击事件频发</a:t>
            </a:r>
          </a:p>
        </p:txBody>
      </p:sp>
      <p:sp>
        <p:nvSpPr>
          <p:cNvPr id="36" name="Teardrop 19"/>
          <p:cNvSpPr/>
          <p:nvPr>
            <p:custDataLst>
              <p:tags r:id="rId7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8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9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0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1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2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网络犯罪日益猖獗，给个人、企业和国家带来严重损失</a:t>
            </a:r>
          </a:p>
        </p:txBody>
      </p:sp>
      <p:sp>
        <p:nvSpPr>
          <p:cNvPr id="43" name="文本框 42"/>
          <p:cNvSpPr txBox="1"/>
          <p:nvPr>
            <p:custDataLst>
              <p:tags r:id="rId14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网络安全法律法规不完善，监管力度不足</a:t>
            </a: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网络安全人才短缺，技术研发投入不足</a:t>
            </a:r>
          </a:p>
        </p:txBody>
      </p:sp>
      <p:sp>
        <p:nvSpPr>
          <p:cNvPr id="170" name="Teardrop 7"/>
          <p:cNvSpPr/>
          <p:nvPr>
            <p:custDataLst>
              <p:tags r:id="rId16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7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8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0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3" name="标题 2"/>
          <p:cNvSpPr/>
          <p:nvPr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j-ea"/>
                <a:ea typeface="+mj-ea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网络安全的挑战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/>
          <p:nvPr>
            <p:custDataLst>
              <p:tags r:id="rId2"/>
            </p:custDataLst>
          </p:nvPr>
        </p:nvSpPr>
        <p:spPr>
          <a:xfrm>
            <a:off x="1981835" y="1551305"/>
            <a:ext cx="8228330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bg1"/>
                </a:solidFill>
                <a:uFillTx/>
                <a:latin typeface="+mj-ea"/>
                <a:ea typeface="+mj-ea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zh-CN" altLang="en-US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网络安全的技术发展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9" name="图片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网络安全技术分类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300132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2235971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751516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685792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防火墙技术：用于保护内部网络不受外部攻击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326403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654624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590462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106008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4040284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入侵检测技术：用于检测和阻止网络攻击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680895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09114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44954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460498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94776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加密技术：用于保护数据传输和存储的安全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35387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363606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299446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9814989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749267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身份认证技术：用于验证用户身份和权限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389878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6"/>
            </p:custDataLst>
          </p:nvPr>
        </p:nvSpPr>
        <p:spPr>
          <a:xfrm>
            <a:off x="2300132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7"/>
            </p:custDataLst>
          </p:nvPr>
        </p:nvSpPr>
        <p:spPr>
          <a:xfrm rot="5400000">
            <a:off x="2235971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8"/>
            </p:custDataLst>
          </p:nvPr>
        </p:nvSpPr>
        <p:spPr>
          <a:xfrm rot="16200000">
            <a:off x="2751516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9"/>
            </p:custDataLst>
          </p:nvPr>
        </p:nvSpPr>
        <p:spPr>
          <a:xfrm>
            <a:off x="1685792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安全审计技术：用于监控和记录网络活动，发现潜在威胁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2326403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1"/>
            </p:custDataLst>
          </p:nvPr>
        </p:nvSpPr>
        <p:spPr>
          <a:xfrm>
            <a:off x="4654624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2"/>
            </p:custDataLst>
          </p:nvPr>
        </p:nvSpPr>
        <p:spPr>
          <a:xfrm rot="5400000">
            <a:off x="4590462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3"/>
            </p:custDataLst>
          </p:nvPr>
        </p:nvSpPr>
        <p:spPr>
          <a:xfrm rot="16200000">
            <a:off x="5106007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4"/>
            </p:custDataLst>
          </p:nvPr>
        </p:nvSpPr>
        <p:spPr>
          <a:xfrm>
            <a:off x="4040284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漏洞扫描技术：用于检测和修复系统漏洞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4680895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6"/>
            </p:custDataLst>
          </p:nvPr>
        </p:nvSpPr>
        <p:spPr>
          <a:xfrm>
            <a:off x="7009114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7"/>
            </p:custDataLst>
          </p:nvPr>
        </p:nvSpPr>
        <p:spPr>
          <a:xfrm rot="5400000">
            <a:off x="6944954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8"/>
            </p:custDataLst>
          </p:nvPr>
        </p:nvSpPr>
        <p:spPr>
          <a:xfrm rot="16200000">
            <a:off x="7460498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9"/>
            </p:custDataLst>
          </p:nvPr>
        </p:nvSpPr>
        <p:spPr>
          <a:xfrm>
            <a:off x="6394776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安全策略和标准：用于指导网络安全建设和管理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40"/>
            </p:custDataLst>
          </p:nvPr>
        </p:nvSpPr>
        <p:spPr>
          <a:xfrm>
            <a:off x="7035387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</a:rPr>
              <a:t>07</a:t>
            </a:r>
          </a:p>
        </p:txBody>
      </p:sp>
    </p:spTree>
    <p:custDataLst>
      <p:tags r:id="rId41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网络安全技术应用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2396987" y="1478584"/>
            <a:ext cx="1474258" cy="1291607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/>
            <a:r>
              <a:rPr lang="en-US" altLang="zh-CN" sz="6000" b="1" spc="100">
                <a:gradFill>
                  <a:gsLst>
                    <a:gs pos="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  <a:gs pos="34000">
                      <a:schemeClr val="accent5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5393943" y="1478584"/>
            <a:ext cx="1474258" cy="1291607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/>
            <a:r>
              <a:rPr lang="en-US" altLang="zh-CN" sz="6000" b="1" spc="100">
                <a:gradFill>
                  <a:gsLst>
                    <a:gs pos="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  <a:gs pos="34000">
                      <a:schemeClr val="accent4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8334535" y="1478584"/>
            <a:ext cx="1474258" cy="1291607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/>
            <a:r>
              <a:rPr lang="en-US" altLang="zh-CN" sz="6000" b="1" spc="100">
                <a:gradFill>
                  <a:gsLst>
                    <a:gs pos="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  <a:gs pos="34000">
                      <a:schemeClr val="accent1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2388750" y="4131111"/>
            <a:ext cx="1474258" cy="1291607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>
            <a:defPPr>
              <a:defRPr lang="zh-CN"/>
            </a:defPPr>
            <a:lvl1pPr algn="ctr">
              <a:defRPr sz="6000" b="1" spc="100">
                <a:gradFill>
                  <a:gsLst>
                    <a:gs pos="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  <a:gs pos="34000">
                      <a:schemeClr val="accent4"/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r>
              <a:rPr lang="en-US" altLang="zh-CN">
                <a:gradFill>
                  <a:gsLst>
                    <a:gs pos="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  <a:gs pos="34000">
                      <a:schemeClr val="accent4"/>
                    </a:gs>
                  </a:gsLst>
                  <a:lin ang="5400000" scaled="0"/>
                </a:gradFill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5330149" y="4131111"/>
            <a:ext cx="1474258" cy="1291607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>
            <a:defPPr>
              <a:defRPr lang="zh-CN"/>
            </a:defPPr>
            <a:lvl1pPr algn="ctr">
              <a:defRPr sz="6000" b="1" spc="100">
                <a:gradFill>
                  <a:gsLst>
                    <a:gs pos="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  <a:gs pos="34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r>
              <a:rPr lang="en-US" altLang="zh-CN">
                <a:gradFill>
                  <a:gsLst>
                    <a:gs pos="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  <a:gs pos="34000">
                      <a:schemeClr val="accent1"/>
                    </a:gs>
                  </a:gsLst>
                  <a:lin ang="5400000" scaled="0"/>
                </a:gradFill>
                <a:ea typeface="微软雅黑"/>
              </a:rPr>
              <a:t>05</a:t>
            </a:r>
          </a:p>
        </p:txBody>
      </p: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8334535" y="4131111"/>
            <a:ext cx="1474258" cy="1291607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/>
            <a:r>
              <a:rPr lang="en-US" altLang="zh-CN" sz="6000" b="1" spc="100">
                <a:gradFill>
                  <a:gsLst>
                    <a:gs pos="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  <a:gs pos="34000">
                      <a:schemeClr val="accent6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177" name="文本框 176"/>
          <p:cNvSpPr txBox="1"/>
          <p:nvPr>
            <p:custDataLst>
              <p:tags r:id="rId12"/>
            </p:custDataLst>
          </p:nvPr>
        </p:nvSpPr>
        <p:spPr>
          <a:xfrm>
            <a:off x="2080138" y="2416621"/>
            <a:ext cx="2093097" cy="103685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b="1"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</a:rPr>
              <a:t>防火墙技术：保护内部网络不受外部攻击</a:t>
            </a:r>
          </a:p>
        </p:txBody>
      </p:sp>
      <p:sp>
        <p:nvSpPr>
          <p:cNvPr id="178" name="文本框 177"/>
          <p:cNvSpPr txBox="1"/>
          <p:nvPr>
            <p:custDataLst>
              <p:tags r:id="rId13"/>
            </p:custDataLst>
          </p:nvPr>
        </p:nvSpPr>
        <p:spPr>
          <a:xfrm>
            <a:off x="5084928" y="2416621"/>
            <a:ext cx="2092290" cy="1036858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b="1"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</a:rPr>
              <a:t>入侵检测系统：实时监测网络异常行为，及时发现并阻止攻击</a:t>
            </a:r>
          </a:p>
        </p:txBody>
      </p:sp>
      <p:sp>
        <p:nvSpPr>
          <p:cNvPr id="179" name="文本框 178"/>
          <p:cNvSpPr txBox="1"/>
          <p:nvPr>
            <p:custDataLst>
              <p:tags r:id="rId14"/>
            </p:custDataLst>
          </p:nvPr>
        </p:nvSpPr>
        <p:spPr>
          <a:xfrm>
            <a:off x="8025923" y="2416621"/>
            <a:ext cx="2091482" cy="103685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b="1"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</a:rPr>
              <a:t>加密技术：保护数据传输和存储的安全</a:t>
            </a:r>
          </a:p>
        </p:txBody>
      </p:sp>
      <p:sp>
        <p:nvSpPr>
          <p:cNvPr id="180" name="文本框 179"/>
          <p:cNvSpPr txBox="1"/>
          <p:nvPr>
            <p:custDataLst>
              <p:tags r:id="rId15"/>
            </p:custDataLst>
          </p:nvPr>
        </p:nvSpPr>
        <p:spPr>
          <a:xfrm>
            <a:off x="2080138" y="5104913"/>
            <a:ext cx="2091482" cy="103685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b="1"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</a:rPr>
              <a:t>安全认证技术：确保网络访问者的身份和权限</a:t>
            </a:r>
          </a:p>
        </p:txBody>
      </p:sp>
      <p:sp>
        <p:nvSpPr>
          <p:cNvPr id="182" name="文本框 181"/>
          <p:cNvSpPr txBox="1"/>
          <p:nvPr>
            <p:custDataLst>
              <p:tags r:id="rId16"/>
            </p:custDataLst>
          </p:nvPr>
        </p:nvSpPr>
        <p:spPr>
          <a:xfrm>
            <a:off x="5021134" y="5089519"/>
            <a:ext cx="2092290" cy="103685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b="1"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</a:rPr>
              <a:t>安全审计技术：记录网络活动，便于事后追踪和分析</a:t>
            </a:r>
          </a:p>
        </p:txBody>
      </p:sp>
      <p:sp>
        <p:nvSpPr>
          <p:cNvPr id="183" name="文本框 182"/>
          <p:cNvSpPr txBox="1"/>
          <p:nvPr>
            <p:custDataLst>
              <p:tags r:id="rId17"/>
            </p:custDataLst>
          </p:nvPr>
        </p:nvSpPr>
        <p:spPr>
          <a:xfrm>
            <a:off x="8025923" y="5074176"/>
            <a:ext cx="2091482" cy="1036858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b="1"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</a:rPr>
              <a:t>漏洞扫描技术：及时发现和修复系统漏洞，降低安全风险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网络安全技术趋势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人工智能与机器学习：用于检测和应对网络攻击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零信任架构：确保只有经过验证的用户和设备才能访问网络资源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加密技术：保护数据传输和存储的安全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物联网安全：应对物联网设备带来的安全挑战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区块链技术：提高数据安全性和可追溯性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安全自动化与编排：提高安全响应速度和效率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/>
          <p:nvPr>
            <p:custDataLst>
              <p:tags r:id="rId2"/>
            </p:custDataLst>
          </p:nvPr>
        </p:nvSpPr>
        <p:spPr>
          <a:xfrm>
            <a:off x="1981835" y="1551305"/>
            <a:ext cx="8228330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bg1"/>
                </a:solidFill>
                <a:uFillTx/>
                <a:latin typeface="+mj-ea"/>
                <a:ea typeface="+mj-ea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zh-CN" altLang="en-US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网络安全的法律法规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网络安全法律法规体系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40"/>
          <p:cNvSpPr/>
          <p:nvPr>
            <p:custDataLst>
              <p:tags r:id="rId6"/>
            </p:custDataLst>
          </p:nvPr>
        </p:nvSpPr>
        <p:spPr bwMode="auto">
          <a:xfrm>
            <a:off x="1413513" y="2083900"/>
            <a:ext cx="1209952" cy="12116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37" name="Oval 53"/>
          <p:cNvSpPr/>
          <p:nvPr>
            <p:custDataLst>
              <p:tags r:id="rId7"/>
            </p:custDataLst>
          </p:nvPr>
        </p:nvSpPr>
        <p:spPr bwMode="auto">
          <a:xfrm>
            <a:off x="4682122" y="2083900"/>
            <a:ext cx="1209952" cy="121169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38" name="Oval 40"/>
          <p:cNvSpPr/>
          <p:nvPr>
            <p:custDataLst>
              <p:tags r:id="rId8"/>
            </p:custDataLst>
          </p:nvPr>
        </p:nvSpPr>
        <p:spPr bwMode="auto">
          <a:xfrm>
            <a:off x="3047817" y="2083900"/>
            <a:ext cx="1209952" cy="12116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6" name="Oval 40"/>
          <p:cNvSpPr/>
          <p:nvPr>
            <p:custDataLst>
              <p:tags r:id="rId9"/>
            </p:custDataLst>
          </p:nvPr>
        </p:nvSpPr>
        <p:spPr bwMode="auto">
          <a:xfrm>
            <a:off x="6316426" y="2083900"/>
            <a:ext cx="1209952" cy="121169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63" name="Oval 53"/>
          <p:cNvSpPr/>
          <p:nvPr>
            <p:custDataLst>
              <p:tags r:id="rId10"/>
            </p:custDataLst>
          </p:nvPr>
        </p:nvSpPr>
        <p:spPr bwMode="auto">
          <a:xfrm>
            <a:off x="7950730" y="2083900"/>
            <a:ext cx="1209952" cy="121169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83" name="Oval 40"/>
          <p:cNvSpPr/>
          <p:nvPr>
            <p:custDataLst>
              <p:tags r:id="rId11"/>
            </p:custDataLst>
          </p:nvPr>
        </p:nvSpPr>
        <p:spPr bwMode="auto">
          <a:xfrm>
            <a:off x="9585033" y="2083900"/>
            <a:ext cx="1209952" cy="121169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12"/>
            </p:custDataLst>
          </p:nvPr>
        </p:nvSpPr>
        <p:spPr bwMode="auto">
          <a:xfrm>
            <a:off x="1306168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100" spc="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网络安全法：我国网络安全领域的基本法，明确了网络安全的监管体制、网络安全等级保护制度、关键信息基础设施保护制度等。</a:t>
            </a:r>
          </a:p>
        </p:txBody>
      </p:sp>
      <p:sp>
        <p:nvSpPr>
          <p:cNvPr id="52" name="矩形 51"/>
          <p:cNvSpPr/>
          <p:nvPr>
            <p:custDataLst>
              <p:tags r:id="rId13"/>
            </p:custDataLst>
          </p:nvPr>
        </p:nvSpPr>
        <p:spPr bwMode="auto">
          <a:xfrm>
            <a:off x="9487835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100" spc="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网络安全信息共享机制：对网络安全信息的共享进行了规定，明确了网络安全信息的收集、分析和共享等。</a:t>
            </a:r>
          </a:p>
        </p:txBody>
      </p:sp>
      <p:sp>
        <p:nvSpPr>
          <p:cNvPr id="53" name="矩形 52"/>
          <p:cNvSpPr/>
          <p:nvPr>
            <p:custDataLst>
              <p:tags r:id="rId14"/>
            </p:custDataLst>
          </p:nvPr>
        </p:nvSpPr>
        <p:spPr bwMode="auto">
          <a:xfrm>
            <a:off x="7851500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100" spc="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网络安全事件应急预案：对网络安全事件的应急处置进行了规定，明确了网络安全事件的分级、处置流程和责任等。</a:t>
            </a:r>
          </a:p>
        </p:txBody>
      </p:sp>
      <p:sp>
        <p:nvSpPr>
          <p:cNvPr id="54" name="矩形 53"/>
          <p:cNvSpPr/>
          <p:nvPr>
            <p:custDataLst>
              <p:tags r:id="rId15"/>
            </p:custDataLst>
          </p:nvPr>
        </p:nvSpPr>
        <p:spPr bwMode="auto">
          <a:xfrm>
            <a:off x="4578834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 fontScale="8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400" spc="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关键信息基础设施安全保护条例：对关键信息基础设施的安全保护进行了专门规定，明确了关键信息基础设施的定义、保护范围、保护措施等。</a:t>
            </a:r>
          </a:p>
        </p:txBody>
      </p:sp>
      <p:sp>
        <p:nvSpPr>
          <p:cNvPr id="55" name="矩形 54"/>
          <p:cNvSpPr/>
          <p:nvPr>
            <p:custDataLst>
              <p:tags r:id="rId16"/>
            </p:custDataLst>
          </p:nvPr>
        </p:nvSpPr>
        <p:spPr bwMode="auto">
          <a:xfrm>
            <a:off x="2942501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100" spc="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网络安全等级保护条例：对网络安全等级保护制度进行了细化，明确了网络安全等级保护的具体要求、实施步骤和法律责任。</a:t>
            </a:r>
          </a:p>
        </p:txBody>
      </p:sp>
      <p:sp>
        <p:nvSpPr>
          <p:cNvPr id="56" name="矩形 55"/>
          <p:cNvSpPr/>
          <p:nvPr>
            <p:custDataLst>
              <p:tags r:id="rId17"/>
            </p:custDataLst>
          </p:nvPr>
        </p:nvSpPr>
        <p:spPr bwMode="auto">
          <a:xfrm>
            <a:off x="6215167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100" spc="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网络安全审查办法：对网络安全审查进行了规定，明确了网络安全审查的范围、程序和要求等。</a:t>
            </a:r>
          </a:p>
        </p:txBody>
      </p:sp>
      <p:pic>
        <p:nvPicPr>
          <p:cNvPr id="2" name="图形 2"/>
          <p:cNvPicPr/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346049" y="2480093"/>
            <a:ext cx="419313" cy="419313"/>
          </a:xfrm>
          <a:prstGeom prst="rect">
            <a:avLst/>
          </a:prstGeom>
        </p:spPr>
      </p:pic>
      <p:pic>
        <p:nvPicPr>
          <p:cNvPr id="5" name="图形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077441" y="2480093"/>
            <a:ext cx="419313" cy="419313"/>
          </a:xfrm>
          <a:prstGeom prst="rect">
            <a:avLst/>
          </a:prstGeom>
        </p:spPr>
      </p:pic>
      <p:pic>
        <p:nvPicPr>
          <p:cNvPr id="7" name="图形 6"/>
          <p:cNvPicPr/>
          <p:nvPr>
            <p:custDataLst>
              <p:tags r:id="rId23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736905" y="2408165"/>
            <a:ext cx="563169" cy="563169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403503" y="2440459"/>
            <a:ext cx="498580" cy="49858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656758" y="2425106"/>
            <a:ext cx="529287" cy="529287"/>
          </a:xfrm>
          <a:prstGeom prst="rect">
            <a:avLst/>
          </a:prstGeom>
        </p:spPr>
      </p:pic>
      <p:pic>
        <p:nvPicPr>
          <p:cNvPr id="20" name="图形 1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974856" y="2474596"/>
            <a:ext cx="430306" cy="430306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3" name="标题 2"/>
          <p:cNvSpPr/>
          <p:nvPr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j-ea"/>
                <a:ea typeface="+mj-ea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网络安全法律法规解读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网络安全法律法规实施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6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7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8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9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10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11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2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3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4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5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法律法规的制定：国家制定网络安全相关的法律法规，明确网络安全的监管职责和法律责任</a:t>
            </a:r>
          </a:p>
        </p:txBody>
      </p:sp>
      <p:sp>
        <p:nvSpPr>
          <p:cNvPr id="36" name="TextBox 21"/>
          <p:cNvSpPr txBox="1"/>
          <p:nvPr>
            <p:custDataLst>
              <p:tags r:id="rId16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法律法规的实施：相关部门按照法律法规的要求，对网络安全进行监管和执法，确保网络安全法律法规的实施</a:t>
            </a:r>
          </a:p>
        </p:txBody>
      </p:sp>
      <p:sp>
        <p:nvSpPr>
          <p:cNvPr id="45" name="TextBox"/>
          <p:cNvSpPr txBox="1"/>
          <p:nvPr>
            <p:custDataLst>
              <p:tags r:id="rId17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法律法规的培训：加强对网络安全法律法规的宣传和培训，提高企业和个人的网络安全意识和防范能力</a:t>
            </a:r>
          </a:p>
        </p:txBody>
      </p:sp>
      <p:sp>
        <p:nvSpPr>
          <p:cNvPr id="50" name="TextBox"/>
          <p:cNvSpPr txBox="1"/>
          <p:nvPr>
            <p:custDataLst>
              <p:tags r:id="rId18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法律法规的完善：根据网络安全形势的变化，对网络安全法律法规进行修订和完善，确保网络安全法律法规的适应性和有效性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/>
          <p:nvPr>
            <p:custDataLst>
              <p:tags r:id="rId2"/>
            </p:custDataLst>
          </p:nvPr>
        </p:nvSpPr>
        <p:spPr>
          <a:xfrm>
            <a:off x="1981835" y="1551305"/>
            <a:ext cx="8228330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bg1"/>
                </a:solidFill>
                <a:uFillTx/>
                <a:latin typeface="+mj-ea"/>
                <a:ea typeface="+mj-ea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zh-CN" altLang="en-US">
                <a:solidFill>
                  <a:schemeClr val="lt1"/>
                </a:soli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网络安全的人才培养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网络安全人才培养模式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6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校企合作：高校与企业合作，共同培养网络安全人才</a:t>
            </a:r>
          </a:p>
        </p:txBody>
      </p:sp>
      <p:sp>
        <p:nvSpPr>
          <p:cNvPr id="16" name="等腰三角形 15"/>
          <p:cNvSpPr/>
          <p:nvPr>
            <p:custDataLst>
              <p:tags r:id="rId9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0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创新教育：鼓励学生创新思维，培养创新型人才</a:t>
            </a:r>
          </a:p>
        </p:txBody>
      </p:sp>
      <p:sp>
        <p:nvSpPr>
          <p:cNvPr id="26" name="等腰三角形 25"/>
          <p:cNvSpPr/>
          <p:nvPr>
            <p:custDataLst>
              <p:tags r:id="rId12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3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4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实践教学：通过实践项目，提高学生的实际操作能力</a:t>
            </a:r>
          </a:p>
        </p:txBody>
      </p:sp>
      <p:sp>
        <p:nvSpPr>
          <p:cNvPr id="31" name="等腰三角形 30"/>
          <p:cNvSpPr/>
          <p:nvPr>
            <p:custDataLst>
              <p:tags r:id="rId15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6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17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国际合作：与国际知名高校和机构合作，培养具有国际竞争力的网络安全人才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网络安全人才需求分析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6"/>
            </p:custDataLst>
          </p:nvPr>
        </p:nvSpPr>
        <p:spPr>
          <a:xfrm flipH="1">
            <a:off x="1306086" y="2458272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7"/>
            </p:custDataLst>
          </p:nvPr>
        </p:nvSpPr>
        <p:spPr>
          <a:xfrm>
            <a:off x="2592573" y="2458272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8"/>
            </p:custDataLst>
          </p:nvPr>
        </p:nvSpPr>
        <p:spPr>
          <a:xfrm>
            <a:off x="1671591" y="2678639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9"/>
            </p:custDataLst>
          </p:nvPr>
        </p:nvSpPr>
        <p:spPr>
          <a:xfrm>
            <a:off x="2763547" y="2574535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网络安全人才需求持续增长</a:t>
            </a:r>
          </a:p>
        </p:txBody>
      </p:sp>
      <p:sp>
        <p:nvSpPr>
          <p:cNvPr id="27" name="箭头: 五边形 26"/>
          <p:cNvSpPr/>
          <p:nvPr>
            <p:custDataLst>
              <p:tags r:id="rId10"/>
            </p:custDataLst>
          </p:nvPr>
        </p:nvSpPr>
        <p:spPr>
          <a:xfrm flipH="1">
            <a:off x="6429454" y="2458272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11"/>
            </p:custDataLst>
          </p:nvPr>
        </p:nvSpPr>
        <p:spPr>
          <a:xfrm>
            <a:off x="7715941" y="2458272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2"/>
            </p:custDataLst>
          </p:nvPr>
        </p:nvSpPr>
        <p:spPr>
          <a:xfrm>
            <a:off x="6794959" y="2678639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3"/>
            </p:custDataLst>
          </p:nvPr>
        </p:nvSpPr>
        <p:spPr>
          <a:xfrm>
            <a:off x="7886915" y="2574535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网络安全人才缺口巨大</a:t>
            </a:r>
          </a:p>
        </p:txBody>
      </p:sp>
      <p:sp>
        <p:nvSpPr>
          <p:cNvPr id="39" name="箭头: 五边形 38"/>
          <p:cNvSpPr/>
          <p:nvPr>
            <p:custDataLst>
              <p:tags r:id="rId14"/>
            </p:custDataLst>
          </p:nvPr>
        </p:nvSpPr>
        <p:spPr>
          <a:xfrm flipH="1">
            <a:off x="1306086" y="4100929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5"/>
            </p:custDataLst>
          </p:nvPr>
        </p:nvSpPr>
        <p:spPr>
          <a:xfrm>
            <a:off x="2592573" y="4100929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6"/>
            </p:custDataLst>
          </p:nvPr>
        </p:nvSpPr>
        <p:spPr>
          <a:xfrm>
            <a:off x="1671591" y="432129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7"/>
            </p:custDataLst>
          </p:nvPr>
        </p:nvSpPr>
        <p:spPr>
          <a:xfrm>
            <a:off x="2763547" y="421719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网络安全人才需要具备专业技能和实践经验</a:t>
            </a:r>
          </a:p>
        </p:txBody>
      </p:sp>
      <p:sp>
        <p:nvSpPr>
          <p:cNvPr id="35" name="箭头: 五边形 34"/>
          <p:cNvSpPr/>
          <p:nvPr>
            <p:custDataLst>
              <p:tags r:id="rId18"/>
            </p:custDataLst>
          </p:nvPr>
        </p:nvSpPr>
        <p:spPr>
          <a:xfrm flipH="1">
            <a:off x="6429454" y="4100929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19"/>
            </p:custDataLst>
          </p:nvPr>
        </p:nvSpPr>
        <p:spPr>
          <a:xfrm>
            <a:off x="7715941" y="4100929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20"/>
            </p:custDataLst>
          </p:nvPr>
        </p:nvSpPr>
        <p:spPr>
          <a:xfrm>
            <a:off x="6794959" y="432129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21"/>
            </p:custDataLst>
          </p:nvPr>
        </p:nvSpPr>
        <p:spPr>
          <a:xfrm>
            <a:off x="7886915" y="421719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网络安全人才需要具备良好的沟通和团队协作能力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网络安全人才激励机制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>
            <p:custDataLst>
              <p:tags r:id="rId6"/>
            </p:custDataLst>
          </p:nvPr>
        </p:nvGrpSpPr>
        <p:grpSpPr>
          <a:xfrm>
            <a:off x="1306195" y="2726547"/>
            <a:ext cx="1844443" cy="1844443"/>
            <a:chOff x="2577357" y="2753978"/>
            <a:chExt cx="2562726" cy="2562727"/>
          </a:xfrm>
        </p:grpSpPr>
        <p:sp>
          <p:nvSpPr>
            <p:cNvPr id="29" name="椭圆 28"/>
            <p:cNvSpPr/>
            <p:nvPr>
              <p:custDataLst>
                <p:tags r:id="rId7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6" name="任意多边形: 形状 25"/>
            <p:cNvSpPr/>
            <p:nvPr>
              <p:custDataLst>
                <p:tags r:id="rId8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2" name="任意多边形: 形状 41"/>
            <p:cNvSpPr/>
            <p:nvPr>
              <p:custDataLst>
                <p:tags r:id="rId9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1607719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设立专项基金，鼓励网络安全人才创新创业</a:t>
            </a:r>
          </a:p>
        </p:txBody>
      </p:sp>
      <p:sp>
        <p:nvSpPr>
          <p:cNvPr id="19" name="椭圆 18"/>
          <p:cNvSpPr/>
          <p:nvPr>
            <p:custDataLst>
              <p:tags r:id="rId11"/>
            </p:custDataLst>
          </p:nvPr>
        </p:nvSpPr>
        <p:spPr>
          <a:xfrm>
            <a:off x="1780617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44" name="组合 43"/>
          <p:cNvGrpSpPr/>
          <p:nvPr>
            <p:custDataLst>
              <p:tags r:id="rId12"/>
            </p:custDataLst>
          </p:nvPr>
        </p:nvGrpSpPr>
        <p:grpSpPr>
          <a:xfrm>
            <a:off x="3887099" y="2726547"/>
            <a:ext cx="1844443" cy="1844443"/>
            <a:chOff x="2577357" y="2753978"/>
            <a:chExt cx="2562726" cy="2562727"/>
          </a:xfrm>
        </p:grpSpPr>
        <p:sp>
          <p:nvSpPr>
            <p:cNvPr id="45" name="椭圆 44"/>
            <p:cNvSpPr/>
            <p:nvPr>
              <p:custDataLst>
                <p:tags r:id="rId13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6" name="任意多边形: 形状 45"/>
            <p:cNvSpPr/>
            <p:nvPr>
              <p:custDataLst>
                <p:tags r:id="rId14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7" name="任意多边形: 形状 46"/>
            <p:cNvSpPr/>
            <p:nvPr>
              <p:custDataLst>
                <p:tags r:id="rId15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4188624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提供优惠政策，吸引网络安全人才落户</a:t>
            </a:r>
          </a:p>
        </p:txBody>
      </p:sp>
      <p:sp>
        <p:nvSpPr>
          <p:cNvPr id="20" name="椭圆 19"/>
          <p:cNvSpPr/>
          <p:nvPr>
            <p:custDataLst>
              <p:tags r:id="rId17"/>
            </p:custDataLst>
          </p:nvPr>
        </p:nvSpPr>
        <p:spPr>
          <a:xfrm>
            <a:off x="4361522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>
            <p:custDataLst>
              <p:tags r:id="rId18"/>
            </p:custDataLst>
          </p:nvPr>
        </p:nvGrpSpPr>
        <p:grpSpPr>
          <a:xfrm>
            <a:off x="6468004" y="2726547"/>
            <a:ext cx="1844443" cy="1844443"/>
            <a:chOff x="2577357" y="2753978"/>
            <a:chExt cx="2562726" cy="2562729"/>
          </a:xfrm>
        </p:grpSpPr>
        <p:sp>
          <p:nvSpPr>
            <p:cNvPr id="25" name="椭圆 24"/>
            <p:cNvSpPr/>
            <p:nvPr>
              <p:custDataLst>
                <p:tags r:id="rId19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" name="任意多边形: 形状 26"/>
            <p:cNvSpPr/>
            <p:nvPr>
              <p:custDataLst>
                <p:tags r:id="rId20"/>
              </p:custDataLst>
            </p:nvPr>
          </p:nvSpPr>
          <p:spPr>
            <a:xfrm>
              <a:off x="2795543" y="4621550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" name="任意多边形: 形状 27"/>
            <p:cNvSpPr/>
            <p:nvPr>
              <p:custDataLst>
                <p:tags r:id="rId21"/>
              </p:custDataLst>
            </p:nvPr>
          </p:nvSpPr>
          <p:spPr>
            <a:xfrm flipH="1">
              <a:off x="2823426" y="4631983"/>
              <a:ext cx="2097404" cy="684722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6768930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建立网络安全人才评价体系，激励人才成长</a:t>
            </a:r>
          </a:p>
        </p:txBody>
      </p:sp>
      <p:sp>
        <p:nvSpPr>
          <p:cNvPr id="31" name="椭圆 30"/>
          <p:cNvSpPr/>
          <p:nvPr>
            <p:custDataLst>
              <p:tags r:id="rId23"/>
            </p:custDataLst>
          </p:nvPr>
        </p:nvSpPr>
        <p:spPr>
          <a:xfrm>
            <a:off x="6942426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>
            <p:custDataLst>
              <p:tags r:id="rId24"/>
            </p:custDataLst>
          </p:nvPr>
        </p:nvGrpSpPr>
        <p:grpSpPr>
          <a:xfrm>
            <a:off x="9048310" y="2726547"/>
            <a:ext cx="1844443" cy="1844443"/>
            <a:chOff x="2577357" y="2753978"/>
            <a:chExt cx="2562726" cy="2562729"/>
          </a:xfrm>
        </p:grpSpPr>
        <p:sp>
          <p:nvSpPr>
            <p:cNvPr id="33" name="椭圆 32"/>
            <p:cNvSpPr/>
            <p:nvPr>
              <p:custDataLst>
                <p:tags r:id="rId25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34" name="任意多边形: 形状 33"/>
            <p:cNvSpPr/>
            <p:nvPr>
              <p:custDataLst>
                <p:tags r:id="rId26"/>
              </p:custDataLst>
            </p:nvPr>
          </p:nvSpPr>
          <p:spPr>
            <a:xfrm>
              <a:off x="2795543" y="4621550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35" name="任意多边形: 形状 34"/>
            <p:cNvSpPr/>
            <p:nvPr>
              <p:custDataLst>
                <p:tags r:id="rId27"/>
              </p:custDataLst>
            </p:nvPr>
          </p:nvSpPr>
          <p:spPr>
            <a:xfrm flipH="1">
              <a:off x="2823426" y="4631983"/>
              <a:ext cx="2097404" cy="684722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6" name="文本框 35"/>
          <p:cNvSpPr txBox="1"/>
          <p:nvPr>
            <p:custDataLst>
              <p:tags r:id="rId28"/>
            </p:custDataLst>
          </p:nvPr>
        </p:nvSpPr>
        <p:spPr>
          <a:xfrm>
            <a:off x="9349834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加强网络安全人才培训，提高人才素质和技能</a:t>
            </a:r>
          </a:p>
        </p:txBody>
      </p:sp>
      <p:sp>
        <p:nvSpPr>
          <p:cNvPr id="37" name="椭圆 36"/>
          <p:cNvSpPr/>
          <p:nvPr>
            <p:custDataLst>
              <p:tags r:id="rId29"/>
            </p:custDataLst>
          </p:nvPr>
        </p:nvSpPr>
        <p:spPr>
          <a:xfrm>
            <a:off x="9522732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60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29"/>
  <p:tag name="KSO_WM_TEMPLATE_THUMBS_INDEX" val="1、9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14"/>
  <p:tag name="KSO_WM_UNIT_TEXT_FILL_FORE_SCHEMECOLOR_INDEX_BRIGHTNESS" val="0"/>
  <p:tag name="KSO_WM_UNIT_TEXT_FILL_TYPE" val="1"/>
  <p:tag name="KSO_WM_UNIT_TYPE" val="b"/>
  <p:tag name="KSO_WM_UNIT_VALUE" val="48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84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  <p:tag name="KSO_WM_TEMPLATE_THUMBS_INDEX" val="1、9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6"/>
  <p:tag name="KSO_WM_UNIT_TEXT_FILL_TYPE" val="1"/>
  <p:tag name="KSO_WM_UNIT_TYPE" val="b"/>
  <p:tag name="KSO_WM_UNIT_USESOURCEFORMAT_APPLY" val="1"/>
  <p:tag name="KSO_WM_UNIT_VALUE" val="17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6"/>
  <p:tag name="KSO_WM_UNIT_TEXT_FILL_TYPE" val="1"/>
  <p:tag name="KSO_WM_UNIT_TYPE" val="a"/>
  <p:tag name="KSO_WM_UNIT_USESOURCEFORMAT_APPLY" val="1"/>
  <p:tag name="KSO_WM_UNIT_VALUE" val="10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847_4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4*l_h_i*1_1_1"/>
  <p:tag name="KSO_WM_UNIT_INDEX" val="1_1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4"/>
  <p:tag name="KSO_WM_UNIT_TEXT_FILL_TYPE" val="1"/>
  <p:tag name="KSO_WM_UNIT_TYPE" val="l_h_f"/>
  <p:tag name="KSO_WM_UNIT_USESOURCEFORMAT_APPLY" val="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847_4*l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4*l_h_i*1_4_1"/>
  <p:tag name="KSO_WM_UNIT_INDEX" val="1_4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4"/>
  <p:tag name="KSO_WM_UNIT_TEXT_FILL_TYPE" val="1"/>
  <p:tag name="KSO_WM_UNIT_TYPE" val="l_h_f"/>
  <p:tag name="KSO_WM_UNIT_USESOURCEFORMAT_APPLY" val="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847_4*l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1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4*l_h_i*1_2_1"/>
  <p:tag name="KSO_WM_UNIT_INDEX" val="1_2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4"/>
  <p:tag name="KSO_WM_UNIT_TEXT_FILL_TYPE" val="1"/>
  <p:tag name="KSO_WM_UNIT_TYPE" val="l_h_f"/>
  <p:tag name="KSO_WM_UNIT_USESOURCEFORMAT_APPLY" val="1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847_4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1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4*l_h_i*1_3_1"/>
  <p:tag name="KSO_WM_UNIT_INDEX" val="1_3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4"/>
  <p:tag name="KSO_WM_UNIT_TEXT_FILL_TYPE" val="1"/>
  <p:tag name="KSO_WM_UNIT_TYPE" val="l_h_f"/>
  <p:tag name="KSO_WM_UNIT_USESOURCEFORMAT_APPLY" val="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47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14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84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2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216.xml><?xml version="1.0" encoding="utf-8"?>
<p:tagLst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217.xml><?xml version="1.0" encoding="utf-8"?>
<p:tagLst xmlns:p="http://schemas.openxmlformats.org/presentationml/2006/main">
  <p:tag name="KSO_WM_SLIDE_BACKGROUND_TYPE" val="general"/>
  <p:tag name="KSO_WM_SLIDE_BK_DARK_LIGHT" val=""/>
</p:tagLst>
</file>

<file path=ppt/tags/tag2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41:15&quot;,&quot;maxSize&quot;:{&quot;size1&quot;:22.2},&quot;minSize&quot;:{&quot;size1&quot;:13.5},&quot;normalSize&quot;:{&quot;size1&quot;:13.5},&quot;subLayout&quot;:[{&quot;id&quot;:&quot;2023-09-11T20:41:15&quot;,&quot;margin&quot;:{&quot;bottom&quot;:0.025999998673796654,&quot;left&quot;:2.117000102996826,&quot;right&quot;:1.2699999809265137,&quot;top&quot;:0.4230000376701355},&quot;type&quot;:0},{&quot;id&quot;:&quot;2023-09-11T20:41:1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242.xml><?xml version="1.0" encoding="utf-8"?>
<p:tagLst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243.xml><?xml version="1.0" encoding="utf-8"?>
<p:tagLst xmlns:p="http://schemas.openxmlformats.org/presentationml/2006/main">
  <p:tag name="KSO_WM_SLIDE_BACKGROUND_TYPE" val="general"/>
  <p:tag name="KSO_WM_SLIDE_BK_DARK_LIGHT" val="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46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84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2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5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5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5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5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5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6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6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6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6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6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6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7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7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7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7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8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8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8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41:17&quot;,&quot;maxSize&quot;:{&quot;size1&quot;:22.2},&quot;minSize&quot;:{&quot;size1&quot;:13.5},&quot;normalSize&quot;:{&quot;size1&quot;:13.5},&quot;subLayout&quot;:[{&quot;id&quot;:&quot;2023-09-11T20:41:17&quot;,&quot;margin&quot;:{&quot;bottom&quot;:0.025999998673796654,&quot;left&quot;:2.117000102996826,&quot;right&quot;:1.2699999809265137,&quot;top&quot;:0.4230000376701355},&quot;type&quot;:0},{&quot;id&quot;:&quot;2023-09-11T20:41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2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i*1_1_1"/>
  <p:tag name="KSO_WM_UNIT_INDEX" val="1_1_1"/>
  <p:tag name="KSO_WM_UNIT_LAYERLEVEL" val="1_1_1"/>
  <p:tag name="KSO_WM_UNIT_SUBTYPE" val="d"/>
  <p:tag name="KSO_WM_UNIT_TEXT_FILL_FORE_SCHEMECOLOR_INDEX_1" val="9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9"/>
  <p:tag name="KSO_WM_UNIT_TEXT_FILL_FORE_SCHEMECOLOR_INDEX_2_BRIGHTNESS" val="0"/>
  <p:tag name="KSO_WM_UNIT_TEXT_FILL_FORE_SCHEMECOLOR_INDEX_2_POS" val="0.34"/>
  <p:tag name="KSO_WM_UNIT_TEXT_FILL_FORE_SCHEMECOLOR_INDEX_2_TRANS" val="0"/>
  <p:tag name="KSO_WM_UNIT_TEXT_FILL_FORE_SCHEMECOLOR_INDEX_3" val="9"/>
  <p:tag name="KSO_WM_UNIT_TEXT_FILL_FORE_SCHEMECOLOR_INDEX_3_BRIGHTNESS" val="0"/>
  <p:tag name="KSO_WM_UNIT_TEXT_FILL_FORE_SCHEMECOLOR_INDEX_3_POS" val="0.67"/>
  <p:tag name="KSO_WM_UNIT_TEXT_FILL_FORE_SCHEMECOLOR_INDEX_3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i*1_2_1"/>
  <p:tag name="KSO_WM_UNIT_INDEX" val="1_2_1"/>
  <p:tag name="KSO_WM_UNIT_LAYERLEVEL" val="1_1_1"/>
  <p:tag name="KSO_WM_UNIT_SUBTYPE" val="d"/>
  <p:tag name="KSO_WM_UNIT_TEXT_FILL_FORE_SCHEMECOLOR_INDEX_1" val="8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0.34"/>
  <p:tag name="KSO_WM_UNIT_TEXT_FILL_FORE_SCHEMECOLOR_INDEX_2_TRANS" val="0"/>
  <p:tag name="KSO_WM_UNIT_TEXT_FILL_FORE_SCHEMECOLOR_INDEX_3" val="8"/>
  <p:tag name="KSO_WM_UNIT_TEXT_FILL_FORE_SCHEMECOLOR_INDEX_3_BRIGHTNESS" val="0"/>
  <p:tag name="KSO_WM_UNIT_TEXT_FILL_FORE_SCHEMECOLOR_INDEX_3_POS" val="0.67"/>
  <p:tag name="KSO_WM_UNIT_TEXT_FILL_FORE_SCHEMECOLOR_INDEX_3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i*1_3_1"/>
  <p:tag name="KSO_WM_UNIT_INDEX" val="1_3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3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67"/>
  <p:tag name="KSO_WM_UNIT_TEXT_FILL_FORE_SCHEMECOLOR_INDEX_3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i*1_4_1"/>
  <p:tag name="KSO_WM_UNIT_INDEX" val="1_4_1"/>
  <p:tag name="KSO_WM_UNIT_LAYERLEVEL" val="1_1_1"/>
  <p:tag name="KSO_WM_UNIT_SUBTYPE" val="d"/>
  <p:tag name="KSO_WM_UNIT_TEXT_FILL_FORE_SCHEMECOLOR_INDEX_1" val="8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0.34"/>
  <p:tag name="KSO_WM_UNIT_TEXT_FILL_FORE_SCHEMECOLOR_INDEX_2_TRANS" val="0"/>
  <p:tag name="KSO_WM_UNIT_TEXT_FILL_FORE_SCHEMECOLOR_INDEX_3" val="8"/>
  <p:tag name="KSO_WM_UNIT_TEXT_FILL_FORE_SCHEMECOLOR_INDEX_3_BRIGHTNESS" val="0"/>
  <p:tag name="KSO_WM_UNIT_TEXT_FILL_FORE_SCHEMECOLOR_INDEX_3_POS" val="0.67"/>
  <p:tag name="KSO_WM_UNIT_TEXT_FILL_FORE_SCHEMECOLOR_INDEX_3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i*1_5_1"/>
  <p:tag name="KSO_WM_UNIT_INDEX" val="1_5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3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67"/>
  <p:tag name="KSO_WM_UNIT_TEXT_FILL_FORE_SCHEMECOLOR_INDEX_3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i*1_6_1"/>
  <p:tag name="KSO_WM_UNIT_INDEX" val="1_6_1"/>
  <p:tag name="KSO_WM_UNIT_LAYERLEVEL" val="1_1_1"/>
  <p:tag name="KSO_WM_UNIT_SUBTYPE" val="d"/>
  <p:tag name="KSO_WM_UNIT_TEXT_FILL_FORE_SCHEMECOLOR_INDEX_1" val="10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0"/>
  <p:tag name="KSO_WM_UNIT_TEXT_FILL_FORE_SCHEMECOLOR_INDEX_2_BRIGHTNESS" val="0"/>
  <p:tag name="KSO_WM_UNIT_TEXT_FILL_FORE_SCHEMECOLOR_INDEX_2_POS" val="0.34"/>
  <p:tag name="KSO_WM_UNIT_TEXT_FILL_FORE_SCHEMECOLOR_INDEX_2_TRANS" val="0"/>
  <p:tag name="KSO_WM_UNIT_TEXT_FILL_FORE_SCHEMECOLOR_INDEX_3" val="10"/>
  <p:tag name="KSO_WM_UNIT_TEXT_FILL_FORE_SCHEMECOLOR_INDEX_3_BRIGHTNESS" val="0"/>
  <p:tag name="KSO_WM_UNIT_TEXT_FILL_FORE_SCHEMECOLOR_INDEX_3_POS" val="0.67"/>
  <p:tag name="KSO_WM_UNIT_TEXT_FILL_FORE_SCHEMECOLOR_INDEX_3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f*1_5_1"/>
  <p:tag name="KSO_WM_UNIT_INDEX" val="1_5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5*l_h_f*1_6_1"/>
  <p:tag name="KSO_WM_UNIT_INDEX" val="1_6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41:17&quot;,&quot;maxSize&quot;:{&quot;size1&quot;:22.2},&quot;minSize&quot;:{&quot;size1&quot;:13.5},&quot;normalSize&quot;:{&quot;size1&quot;:13.5},&quot;subLayout&quot;:[{&quot;id&quot;:&quot;2023-09-11T20:41:17&quot;,&quot;margin&quot;:{&quot;bottom&quot;:0.025999998673796654,&quot;left&quot;:2.117000102996826,&quot;right&quot;:1.2699999809265137,&quot;top&quot;:0.4230000376701355},&quot;type&quot;:0},{&quot;id&quot;:&quot;2023-09-11T20:41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5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6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7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8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9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10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1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41:16&quot;,&quot;maxSize&quot;:{&quot;size1&quot;:22.2},&quot;minSize&quot;:{&quot;size1&quot;:13.5},&quot;normalSize&quot;:{&quot;size1&quot;:13.5},&quot;subLayout&quot;:[{&quot;id&quot;:&quot;2023-09-11T20:41:16&quot;,&quot;margin&quot;:{&quot;bottom&quot;:0.025999998673796654,&quot;left&quot;:2.117000102996826,&quot;right&quot;:1.2699999809265137,&quot;top&quot;:0.4230000376701355},&quot;type&quot;:0},{&quot;id&quot;:&quot;2023-09-11T20:41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14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84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5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5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5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5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170233_5*l_h_i*1_5_1"/>
  <p:tag name="KSO_WM_UNIT_INDEX" val="1_5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170233_5*l_h_i*1_6_1"/>
  <p:tag name="KSO_WM_UNIT_INDEX" val="1_6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5_1"/>
  <p:tag name="KSO_WM_UNIT_INDEX" val="1_5_1"/>
  <p:tag name="KSO_WM_UNIT_LAYERLEVEL" val="1_1_1"/>
  <p:tag name="KSO_WM_UNIT_TYPE" val="l_h_x"/>
  <p:tag name="KSO_WM_UNIT_USESOURCEFORMAT_APPLY" val="0"/>
  <p:tag name="KSO_WM_UNIT_VALUE" val="176*176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3_1"/>
  <p:tag name="KSO_WM_UNIT_INDEX" val="1_3_1"/>
  <p:tag name="KSO_WM_UNIT_LAYERLEVEL" val="1_1_1"/>
  <p:tag name="KSO_WM_UNIT_TYPE" val="l_h_x"/>
  <p:tag name="KSO_WM_UNIT_USESOURCEFORMAT_APPLY" val="0"/>
  <p:tag name="KSO_WM_UNIT_VALUE" val="176*176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1_1"/>
  <p:tag name="KSO_WM_UNIT_INDEX" val="1_1_1"/>
  <p:tag name="KSO_WM_UNIT_LAYERLEVEL" val="1_1_1"/>
  <p:tag name="KSO_WM_UNIT_TYPE" val="l_h_x"/>
  <p:tag name="KSO_WM_UNIT_USESOURCEFORMAT_APPLY" val="0"/>
  <p:tag name="KSO_WM_UNIT_VALUE" val="236*236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2_1"/>
  <p:tag name="KSO_WM_UNIT_INDEX" val="1_2_1"/>
  <p:tag name="KSO_WM_UNIT_LAYERLEVEL" val="1_1_1"/>
  <p:tag name="KSO_WM_UNIT_TYPE" val="l_h_x"/>
  <p:tag name="KSO_WM_UNIT_USESOURCEFORMAT_APPLY" val="0"/>
  <p:tag name="KSO_WM_UNIT_VALUE" val="209*209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4_1"/>
  <p:tag name="KSO_WM_UNIT_INDEX" val="1_4_1"/>
  <p:tag name="KSO_WM_UNIT_LAYERLEVEL" val="1_1_1"/>
  <p:tag name="KSO_WM_UNIT_TYPE" val="l_h_x"/>
  <p:tag name="KSO_WM_UNIT_USESOURCEFORMAT_APPLY" val="0"/>
  <p:tag name="KSO_WM_UNIT_VALUE" val="222*222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6_1"/>
  <p:tag name="KSO_WM_UNIT_INDEX" val="1_6_1"/>
  <p:tag name="KSO_WM_UNIT_LAYERLEVEL" val="1_1_1"/>
  <p:tag name="KSO_WM_UNIT_TYPE" val="l_h_x"/>
  <p:tag name="KSO_WM_UNIT_USESOURCEFORMAT_APPLY" val="0"/>
  <p:tag name="KSO_WM_UNIT_VALUE" val="180*180"/>
</p:tagLst>
</file>

<file path=ppt/tags/tag33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41:20&quot;,&quot;maxSize&quot;:{&quot;size1&quot;:22.2},&quot;minSize&quot;:{&quot;size1&quot;:13.5},&quot;normalSize&quot;:{&quot;size1&quot;:13.5},&quot;subLayout&quot;:[{&quot;id&quot;:&quot;2023-09-11T20:41:20&quot;,&quot;margin&quot;:{&quot;bottom&quot;:0.025999998673796654,&quot;left&quot;:2.117000102996826,&quot;right&quot;:1.2699999809265137,&quot;top&quot;:0.4230000376701355},&quot;type&quot;:0},{&quot;id&quot;:&quot;2023-09-11T20:41:2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338.xml><?xml version="1.0" encoding="utf-8"?>
<p:tagLst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339.xml><?xml version="1.0" encoding="utf-8"?>
<p:tagLst xmlns:p="http://schemas.openxmlformats.org/presentationml/2006/main">
  <p:tag name="KSO_WM_SLIDE_BACKGROUND_TYPE" val="general"/>
  <p:tag name="KSO_WM_SLIDE_BK_DARK_LIGHT" val="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14*114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0"/>
  <p:tag name="KSO_WM_UNIT_VALUE" val="101*103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0"/>
  <p:tag name="KSO_WM_UNIT_VALUE" val="99*9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0"/>
  <p:tag name="KSO_WM_UNIT_VALUE" val="116*112"/>
</p:tagLst>
</file>

<file path=ppt/tags/tag36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41:17&quot;,&quot;maxSize&quot;:{&quot;size1&quot;:22.2},&quot;minSize&quot;:{&quot;size1&quot;:13.5},&quot;normalSize&quot;:{&quot;size1&quot;:13.5},&quot;subLayout&quot;:[{&quot;id&quot;:&quot;2023-09-11T20:41:17&quot;,&quot;margin&quot;:{&quot;bottom&quot;:0.025999998673796654,&quot;left&quot;:2.117000102996826,&quot;right&quot;:1.2699999809265137,&quot;top&quot;:0.4230000376701355},&quot;type&quot;:0},{&quot;id&quot;:&quot;2023-09-11T20:41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63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84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41:17&quot;,&quot;maxSize&quot;:{&quot;size1&quot;:22.2},&quot;minSize&quot;:{&quot;size1&quot;:13.5},&quot;normalSize&quot;:{&quot;size1&quot;:13.5},&quot;subLayout&quot;:[{&quot;id&quot;:&quot;2023-09-11T20:41:17&quot;,&quot;margin&quot;:{&quot;bottom&quot;:0.025999998673796654,&quot;left&quot;:2.117000102996826,&quot;right&quot;:1.2699999809265137,&quot;top&quot;:0.4230000376701355},&quot;type&quot;:0},{&quot;id&quot;:&quot;2023-09-11T20:41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41:16&quot;,&quot;maxSize&quot;:{&quot;size1&quot;:22.2},&quot;minSize&quot;:{&quot;size1&quot;:13.5},&quot;normalSize&quot;:{&quot;size1&quot;:13.5},&quot;subLayout&quot;:[{&quot;id&quot;:&quot;2023-09-11T20:41:16&quot;,&quot;margin&quot;:{&quot;bottom&quot;:0.025999998673796654,&quot;left&quot;:2.117000102996826,&quot;right&quot;:1.2699999809265137,&quot;top&quot;:0.4230000376701355},&quot;type&quot;:0},{&quot;id&quot;:&quot;2023-09-11T20:41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6cd9fe09-fc99-4dc7-b019-9c856784a90b}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41:16&quot;,&quot;maxSize&quot;:{&quot;size1&quot;:22.2},&quot;minSize&quot;:{&quot;size1&quot;:13.5},&quot;normalSize&quot;:{&quot;size1&quot;:13.5},&quot;subLayout&quot;:[{&quot;id&quot;:&quot;2023-09-11T20:41:16&quot;,&quot;margin&quot;:{&quot;bottom&quot;:0.025999998673796654,&quot;left&quot;:2.117000102996826,&quot;right&quot;:1.2699999809265137,&quot;top&quot;:0.4230000376701355},&quot;type&quot;:0},{&quot;id&quot;:&quot;2023-09-11T20:41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9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</p:tagLst>
</file>

<file path=ppt/tags/tag429.xml><?xml version="1.0" encoding="utf-8"?>
<p:tagLst xmlns:p="http://schemas.openxmlformats.org/presentationml/2006/main">
  <p:tag name="KSO_WM_BEAUTIFY_FLAG" val="#wm#"/>
  <p:tag name="KSO_WM_SLIDE_CONTENT_AREA" val="{&quot;left&quot;:&quot;28.7&quot;,&quot;top&quot;:&quot;56.65&quot;,&quot;width&quot;:&quot;484.9&quot;,&quot;height&quot;:&quot;312.7&quot;}"/>
  <p:tag name="KSO_WM_SLIDE_ID" val="custom20230847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430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  <p:tag name="FULLTEXTBEAUTIFYED" val="1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2_Office 主题">
  <a:themeElements>
    <a:clrScheme name="自定义 95">
      <a:dk1>
        <a:srgbClr val="000000"/>
      </a:dk1>
      <a:lt1>
        <a:srgbClr val="FFFFFF"/>
      </a:lt1>
      <a:dk2>
        <a:srgbClr val="0E0733"/>
      </a:dk2>
      <a:lt2>
        <a:srgbClr val="1B0E60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104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网络安全与网络强国</vt:lpstr>
      <vt:lpstr>目录</vt:lpstr>
      <vt:lpstr>网络安全的重要性</vt:lpstr>
      <vt:lpstr>Slide 4</vt:lpstr>
      <vt:lpstr>Slide 5</vt:lpstr>
      <vt:lpstr>Slide 6</vt:lpstr>
      <vt:lpstr>网络安全的技术发展</vt:lpstr>
      <vt:lpstr>Slide 8</vt:lpstr>
      <vt:lpstr>Slide 9</vt:lpstr>
      <vt:lpstr>Slide 10</vt:lpstr>
      <vt:lpstr>网络安全的法律法规</vt:lpstr>
      <vt:lpstr>Slide 12</vt:lpstr>
      <vt:lpstr>Slide 13</vt:lpstr>
      <vt:lpstr>Slide 14</vt:lpstr>
      <vt:lpstr>网络安全的人才培养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2023-09-11T14:11:31Z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51D893B83B474CCD895F0569ABB04943_11</vt:lpwstr>
  </property>
  <property fmtid="{D5CDD505-2E9C-101B-9397-08002B2CF9AE}" pid="3" name="KSOProductBuildVer">
    <vt:lpwstr>2052-12.1.0.15374</vt:lpwstr>
  </property>
</Properties>
</file>