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FD663CA7-0DD2-4168-A472-3D5F93213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3"/>
          <a:stretch>
            <a:fillRect/>
          </a:stretch>
        </p:blipFill>
        <p:spPr bwMode="auto">
          <a:xfrm>
            <a:off x="3236385" y="3558257"/>
            <a:ext cx="5719233" cy="839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CC88BB13-30F6-457D-B0F9-BF7098B8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4333" y="1464733"/>
            <a:ext cx="8043334" cy="392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0B503F-52E2-4043-A7E9-852845034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620689" y="3056308"/>
            <a:ext cx="1133248" cy="69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379133E-FEE0-4DF2-B588-9D5DAC7C0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759554" y="4828401"/>
            <a:ext cx="1133248" cy="69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AC0C76DD-C2C2-4350-B8D9-A2A0E2661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3667" y="2277533"/>
            <a:ext cx="7704667" cy="230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8C1A2B4-1E19-475E-B97E-9C04211FF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622513" y="3850205"/>
            <a:ext cx="1133248" cy="69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7F8DBDD5-78B2-4235-A579-B7E62D9F8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0684" y="1496484"/>
            <a:ext cx="8030634" cy="386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0D90440-76A4-4140-B3C6-734616C9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97525" y="3812400"/>
            <a:ext cx="7248148" cy="170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6338FEAF-7CF0-4A8E-B344-E034C3F2F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4618" y="596900"/>
            <a:ext cx="7742767" cy="515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8E699D0-48A4-423D-9EA6-C9C8FD8A9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505452" y="2942893"/>
            <a:ext cx="7248148" cy="286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BE177CDE-7A72-44A5-85FD-81E0FEA10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6084" y="1094317"/>
            <a:ext cx="7979834" cy="466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26D8FC2-004A-47F8-A3C2-44AF8CE5A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97525" y="4124289"/>
            <a:ext cx="7834122" cy="170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0EAE1DA1-A806-4E40-8B1B-AAB766E8D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4267" y="1621367"/>
            <a:ext cx="8263467" cy="361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D35D1D6-98D4-4D91-BE63-A0B77FB4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1938381" y="3302037"/>
            <a:ext cx="5594198" cy="170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2EDFB443-5626-4F02-B58B-8E9DE3342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5284" y="228600"/>
            <a:ext cx="74422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图片 2">
            <a:extLst>
              <a:ext uri="{FF2B5EF4-FFF2-40B4-BE49-F238E27FC236}">
                <a16:creationId xmlns:a16="http://schemas.microsoft.com/office/drawing/2014/main" id="{B8F1B588-E851-43E0-91F5-BD6AFF8C0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8918" y="4536017"/>
            <a:ext cx="5897033" cy="207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43E8025-6154-46E5-ADE4-90533DC66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97525" y="4564913"/>
            <a:ext cx="5792671" cy="193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89688E40-1E28-492B-BE43-15B9B0D2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6300" y="203200"/>
            <a:ext cx="7351184" cy="425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2">
            <a:extLst>
              <a:ext uri="{FF2B5EF4-FFF2-40B4-BE49-F238E27FC236}">
                <a16:creationId xmlns:a16="http://schemas.microsoft.com/office/drawing/2014/main" id="{5A0DF660-86C8-42B6-AC61-4F7A15043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6351" y="3930651"/>
            <a:ext cx="6165850" cy="281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F480C23-4E92-43CB-A230-01911F3D7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828614" y="4105385"/>
            <a:ext cx="6142364" cy="247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2023-07-23T07:11:34Z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