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927" r:id="rId1"/>
    <p:sldMasterId id="2147487964" r:id="rId2"/>
  </p:sldMasterIdLst>
  <p:notesMasterIdLst>
    <p:notesMasterId r:id="rId3"/>
  </p:notesMasterIdLst>
  <p:sldIdLst>
    <p:sldId id="2266" r:id="rId4"/>
    <p:sldId id="2271" r:id="rId5"/>
    <p:sldId id="2275" r:id="rId6"/>
    <p:sldId id="2278" r:id="rId7"/>
    <p:sldId id="2284" r:id="rId9"/>
    <p:sldId id="2287" r:id="rId10"/>
    <p:sldId id="2290" r:id="rId11"/>
    <p:sldId id="2293" r:id="rId12"/>
    <p:sldId id="2296" r:id="rId13"/>
    <p:sldId id="2302" r:id="rId15"/>
    <p:sldId id="2305" r:id="rId16"/>
    <p:sldId id="2308" r:id="rId17"/>
    <p:sldId id="2311" r:id="rId18"/>
    <p:sldId id="2314" r:id="rId19"/>
    <p:sldId id="2320" r:id="rId21"/>
    <p:sldId id="2323" r:id="rId22"/>
    <p:sldId id="2326" r:id="rId23"/>
    <p:sldId id="2329" r:id="rId24"/>
    <p:sldId id="2335" r:id="rId26"/>
    <p:sldId id="2338" r:id="rId27"/>
    <p:sldId id="2341" r:id="rId28"/>
    <p:sldId id="2344" r:id="rId29"/>
    <p:sldId id="2350" r:id="rId31"/>
    <p:sldId id="2353" r:id="rId32"/>
    <p:sldId id="2356" r:id="rId33"/>
    <p:sldId id="2359" r:id="rId34"/>
    <p:sldId id="2365" r:id="rId36"/>
    <p:sldId id="2368" r:id="rId37"/>
    <p:sldId id="2372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28" r:id="rId1"/>
    <p:sldLayoutId id="2147487929" r:id="rId2"/>
    <p:sldLayoutId id="2147487930" r:id="rId3"/>
    <p:sldLayoutId id="2147487931" r:id="rId4"/>
    <p:sldLayoutId id="2147487932" r:id="rId5"/>
    <p:sldLayoutId id="2147487933" r:id="rId6"/>
    <p:sldLayoutId id="2147487934" r:id="rId7"/>
    <p:sldLayoutId id="2147487935" r:id="rId8"/>
    <p:sldLayoutId id="2147487936" r:id="rId9"/>
    <p:sldLayoutId id="2147487937" r:id="rId10"/>
    <p:sldLayoutId id="21474879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965" r:id="rId1"/>
    <p:sldLayoutId id="2147487966" r:id="rId2"/>
    <p:sldLayoutId id="2147487967" r:id="rId3"/>
    <p:sldLayoutId id="2147487968" r:id="rId4"/>
    <p:sldLayoutId id="2147487969" r:id="rId5"/>
    <p:sldLayoutId id="2147487970" r:id="rId6"/>
    <p:sldLayoutId id="2147487971" r:id="rId7"/>
    <p:sldLayoutId id="2147487972" r:id="rId8"/>
    <p:sldLayoutId id="2147487973" r:id="rId9"/>
    <p:sldLayoutId id="2147487974" r:id="rId10"/>
    <p:sldLayoutId id="21474879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tags" Target="../tags/tag283.xml"/><Relationship Id="rId22" Type="http://schemas.openxmlformats.org/officeDocument/2006/relationships/tags" Target="../tags/tag284.xml"/><Relationship Id="rId23" Type="http://schemas.openxmlformats.org/officeDocument/2006/relationships/tags" Target="../tags/tag285.xml"/><Relationship Id="rId24" Type="http://schemas.openxmlformats.org/officeDocument/2006/relationships/tags" Target="../tags/tag286.xml"/><Relationship Id="rId25" Type="http://schemas.openxmlformats.org/officeDocument/2006/relationships/tags" Target="../tags/tag287.xml"/><Relationship Id="rId26" Type="http://schemas.openxmlformats.org/officeDocument/2006/relationships/tags" Target="../tags/tag288.xml"/><Relationship Id="rId27" Type="http://schemas.openxmlformats.org/officeDocument/2006/relationships/tags" Target="../tags/tag289.xml"/><Relationship Id="rId28" Type="http://schemas.openxmlformats.org/officeDocument/2006/relationships/tags" Target="../tags/tag290.xml"/><Relationship Id="rId29" Type="http://schemas.openxmlformats.org/officeDocument/2006/relationships/tags" Target="../tags/tag291.xml"/><Relationship Id="rId30" Type="http://schemas.openxmlformats.org/officeDocument/2006/relationships/tags" Target="../tags/tag292.xml"/><Relationship Id="rId3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2024保险行业职能工作总结与展望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保险行业职能工作总结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保险行业职能工作展望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保险行业职能工作实践案例分享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保险行业职能工作团队建设与人才培养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保险行业职能工作社会责任与担当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保险行业职能工作总结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保险行业职能概述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保险行业职能定义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保险行业职能范围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保险行业职能特点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保险行业职能重要性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2024年保险行业职能工作回顾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保险行业职能概述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2024年保险行业职能工作重点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保险行业职能工作成果与亮点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保险行业职能工作挑战与机遇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保险行业职能工作成果与亮点</a:t>
            </a:r>
            <a:endParaRPr altLang="en-US" lang="zh-CN"/>
          </a:p>
        </p:txBody>
      </p:sp>
      <p:sp>
        <p:nvSpPr>
          <p:cNvPr id="10490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保险行业职能工作概述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保险行业职能工作成果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保险行业职能工作亮点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未来展望与挑战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保险行业职能工作挑战与问题</a:t>
            </a:r>
            <a:endParaRPr altLang="en-US" lang="zh-CN"/>
          </a:p>
        </p:txBody>
      </p:sp>
      <p:sp>
        <p:nvSpPr>
          <p:cNvPr id="10491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客户需求多样化：客户需求不断变化和多样化，需要保险公司不断创新和改进产品和服务。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市场竞争激烈：保险行业面临着来自其他金融机构和互联网公司的竞争，需要不断提高服务质量和效率。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法规监管严格：保险行业受到严格的法规监管，需要遵守相关法律法规，确保合规经营。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技术更新迅速：随着科技的发展，保险行业需要不断更新技术，提高数字化和智能化水平，以适应市场的变化。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保险行业职能工作展望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保险行业发展趋势分析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数字化转型：随着科技的发展，保险行业将更加注重数字化转型，提高业务效率和客户体验。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智能化升级：人工智能、大数据等技术的应用将推动保险行业智能化升级，提高风险管理和客户服务能力。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绿色发展：随着环保意识的提高，保险行业将更加注重绿色发展，推广环保型保险产品和服务。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国际化拓展：随着全球化的加速，保险行业将更加注重国际化拓展，提高国际竞争力。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保险行业职能工作未来目标与规划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加强保险行业职能工作的风险管理能力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提升保险行业职能工作的效率与质量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推动保险行业职能工作的数字化转型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拓展保险行业职能工作的服务范围与领域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保险行业职能工作创新与突破方向</a:t>
            </a:r>
            <a:endParaRPr altLang="en-US" lang="zh-CN"/>
          </a:p>
        </p:txBody>
      </p:sp>
      <p:sp>
        <p:nvSpPr>
          <p:cNvPr id="104938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数字化转型：利用大数据、人工智能等技术提升保险业务效率和质量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定制化服务：根据客户需求提供个性化、定制化的保险产品和服务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跨界合作：与其他行业进行合作，探索新的业务模式和增长点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风险管理：加强风险管理和防范，提高保险公司的稳健性和可持续性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人才培养：加强人才培养和引进，提高保险从业人员的专业素养和创新能力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保险行业职能工作提升策略与建议</a:t>
            </a:r>
            <a:endParaRPr altLang="en-US" lang="zh-CN"/>
          </a:p>
        </p:txBody>
      </p:sp>
      <p:sp>
        <p:nvSpPr>
          <p:cNvPr id="10494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提升保险行业职能工作的效率：通过引入先进的技术和工具，提高工作效率，减少人力成本。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加强保险行业职能工作的规范性：制定更加明确的规范和标准，确保工作流程的顺畅和效率。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培养专业人才：加大对保险行业职能工作人才的培养力度，提高从业人员的专业素养和综合能力。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推动数字化转型：利用大数据、人工智能等先进技术，推动保险行业职能工作的数字化转型，提高工作效率和质量。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保险行业职能工作实践案例分享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成功案例介绍与分析</a:t>
            </a:r>
            <a:endParaRPr altLang="en-US" lang="zh-CN"/>
          </a:p>
        </p:txBody>
      </p:sp>
      <p:sp>
        <p:nvSpPr>
          <p:cNvPr id="104956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7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案例名称：平安保险的智能风控体系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案例背景：介绍平安保险在保险行业中的地位和影响力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案例内容：详细介绍平安保险智能风控体系的建立过程、技术应用和实际效果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分析：对平安保险智能风控体系的应用前景、对行业的影响和可复制性进行分析和讨论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结论：总结平安保险智能风控体系对保险行业职能工作的启示和借鉴意义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失败案例教训与反思</a:t>
            </a:r>
            <a:endParaRPr altLang="en-US" lang="zh-CN"/>
          </a:p>
        </p:txBody>
      </p:sp>
      <p:sp>
        <p:nvSpPr>
          <p:cNvPr id="10496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问题分析：分析失败的原因和问题所在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案例背景：介绍失败案例的具体情况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教训总结：总结失败案例中的教训和不足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反思与改进：提出改进措施和未来发展的建议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实践案例对未来工作的启示与借鉴</a:t>
            </a:r>
            <a:endParaRPr altLang="en-US" lang="zh-CN"/>
          </a:p>
        </p:txBody>
      </p:sp>
      <p:sp>
        <p:nvSpPr>
          <p:cNvPr id="10496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案例背景：介绍案例的背景、目的和意义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案例实践过程：详细描述案例的实践过程，包括主要任务、实施步骤和遇到的问题及解决方案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案例成果与效果：总结案例的成果和效果，包括取得的成效、对行业的影响等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案例对未来工作的启示与借鉴：分析案例的成功经验，提出对未来工作的启示和借鉴，包括如何改进工作方式、提高工作效率等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保险行业职能工作团队建设与人才培养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团队建设目标与策略</a:t>
            </a:r>
            <a:endParaRPr altLang="en-US" lang="zh-CN"/>
          </a:p>
        </p:txBody>
      </p:sp>
      <p:sp>
        <p:nvSpPr>
          <p:cNvPr id="10498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培养专业、高效、协作的团队文化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建立明确的职责分工和协作机制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定期组织团队培训和技能提升活动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鼓励团队成员之间的交流与合作，提高整体工作效率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人才培养计划与措施</a:t>
            </a:r>
            <a:endParaRPr altLang="en-US" lang="zh-CN"/>
          </a:p>
        </p:txBody>
      </p:sp>
      <p:sp>
        <p:nvSpPr>
          <p:cNvPr id="10498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制定人才培养计划：明确培养目标、培训内容、培训方式等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加强人才储备：通过招聘、选拔等方式，储备优秀人才，为未来发展提供保障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开展培训活动：定期组织内部培训、外部培训等，提高员工专业素养和综合能力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加强团队建设：提高团队凝聚力、协作能力和创新能力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建立激励机制：通过奖励、晋升等方式激励员工积极进取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团队文化塑造与传承</a:t>
            </a:r>
            <a:endParaRPr altLang="en-US" lang="zh-CN"/>
          </a:p>
        </p:txBody>
      </p:sp>
      <p:sp>
        <p:nvSpPr>
          <p:cNvPr id="10499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团队文化定义：团队文化是团队成员共同遵循的价值观念、行为准则和思维方式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传承优秀团队文化：将团队文化传承给新员工，使其成为团队文化的重要组成部分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团队文化与人才培养：通过团队文化塑造，培养员工的职业素养、团队协作能力和创新精神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塑造积极向上的团队文化：通过培训、激励、沟通等方式，营造积极向上、团结协作的工作氛围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保险行业职能工作社会责任与担当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社会责任履行情况回顾</a:t>
            </a:r>
            <a:endParaRPr altLang="en-US" lang="zh-CN"/>
          </a:p>
        </p:txBody>
      </p:sp>
      <p:sp>
        <p:nvSpPr>
          <p:cNvPr id="10500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保险行业在社会责任方面的历史和现状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保险行业在履行社会责任方面的主要举措和成果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保险行业在社会责任方面面临的挑战和问题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保险行业在社会责任方面的未来展望和计划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未来社会责任担当计划与目标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制定明确的计划和目标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推动保险行业履行社会责任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加强与政府、企业和社会各界的合作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提升保险行业的社会形象和影响力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社会责任实践案例分享与启示</a:t>
            </a:r>
            <a:endParaRPr altLang="en-US" lang="zh-CN"/>
          </a:p>
        </p:txBody>
      </p:sp>
      <p:sp>
        <p:nvSpPr>
          <p:cNvPr id="1050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案例一：保险行业在应对自然灾害中的作用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案例二：保险行业在支持教育公益事业中的贡献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案例三：保险行业在推动可持续发展中的实践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案例四：保险行业在支持弱势群体中的担当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对2024年保险行业职能工作的总结评价</a:t>
            </a:r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行业规模与增长：概述2024年保险行业的规模、增长率和市场结构。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行业趋势：分析2024年保险行业的主要趋势，如数字化、个性化、绿色保险等。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行业挑战：总结2024年保险行业面临的主要挑战，如市场竞争、技术变革、法规政策等。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行业创新：探讨2024年保险行业在产品、服务、技术等方面的创新举措。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对未来保险行业职能工作的展望与期待</a:t>
            </a:r>
            <a:endParaRPr altLang="en-US" lang="zh-CN"/>
          </a:p>
        </p:txBody>
      </p:sp>
      <p:sp>
        <p:nvSpPr>
          <p:cNvPr id="10503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数字化转型：利用大数据、人工智能等技术提升保险行业职能工作的效率和质量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智能化升级：通过智能算法和模型优化保险产品设计、风险管理和客户服务等方面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绿色可持续发展：推动保险行业向环保、低碳方向发展，支持绿色产业和项目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国际化拓展：加强与国际保险行业的交流与合作，提升中国保险业的国际竞争力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2023-12-17T17:05:26Z</dcterms:created>
  <dcterms:modified xsi:type="dcterms:W3CDTF">2023-12-17T17:05:26Z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51245f5b18bf48d088856f8ed2a92b05_21</vt:lpwstr>
  </property>
</Properties>
</file>