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730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2" r:id="rId6"/>
    <p:sldId id="265" r:id="rId7"/>
    <p:sldId id="257" r:id="rId8"/>
    <p:sldId id="273" r:id="rId9"/>
    <p:sldId id="260" r:id="rId10"/>
    <p:sldId id="264" r:id="rId11"/>
    <p:sldId id="263" r:id="rId12"/>
    <p:sldId id="267" r:id="rId13"/>
    <p:sldId id="259" r:id="rId14"/>
    <p:sldId id="270" r:id="rId15"/>
    <p:sldId id="277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11F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29" autoAdjust="0"/>
  </p:normalViewPr>
  <p:slideViewPr>
    <p:cSldViewPr snapToGrid="0" showGuides="1">
      <p:cViewPr>
        <p:scale>
          <a:sx n="75" d="100"/>
          <a:sy n="75" d="100"/>
        </p:scale>
        <p:origin x="1575" y="696"/>
      </p:cViewPr>
      <p:guideLst>
        <p:guide orient="horz" pos="2157"/>
        <p:guide pos="38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gs" Target="tags/tag44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0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69" Type="http://schemas.openxmlformats.org/officeDocument/2006/relationships/slideLayout" Target="../slideLayouts/slideLayout80.xml"/><Relationship Id="rId68" Type="http://schemas.openxmlformats.org/officeDocument/2006/relationships/slideLayout" Target="../slideLayouts/slideLayout79.xml"/><Relationship Id="rId67" Type="http://schemas.openxmlformats.org/officeDocument/2006/relationships/slideLayout" Target="../slideLayouts/slideLayout78.xml"/><Relationship Id="rId66" Type="http://schemas.openxmlformats.org/officeDocument/2006/relationships/slideLayout" Target="../slideLayouts/slideLayout77.xml"/><Relationship Id="rId65" Type="http://schemas.openxmlformats.org/officeDocument/2006/relationships/slideLayout" Target="../slideLayouts/slideLayout76.xml"/><Relationship Id="rId64" Type="http://schemas.openxmlformats.org/officeDocument/2006/relationships/slideLayout" Target="../slideLayouts/slideLayout75.xml"/><Relationship Id="rId63" Type="http://schemas.openxmlformats.org/officeDocument/2006/relationships/slideLayout" Target="../slideLayouts/slideLayout74.xml"/><Relationship Id="rId62" Type="http://schemas.openxmlformats.org/officeDocument/2006/relationships/slideLayout" Target="../slideLayouts/slideLayout73.xml"/><Relationship Id="rId61" Type="http://schemas.openxmlformats.org/officeDocument/2006/relationships/slideLayout" Target="../slideLayouts/slideLayout72.xml"/><Relationship Id="rId60" Type="http://schemas.openxmlformats.org/officeDocument/2006/relationships/slideLayout" Target="../slideLayouts/slideLayout71.xml"/><Relationship Id="rId6" Type="http://schemas.openxmlformats.org/officeDocument/2006/relationships/slideLayout" Target="../slideLayouts/slideLayout17.xml"/><Relationship Id="rId59" Type="http://schemas.openxmlformats.org/officeDocument/2006/relationships/slideLayout" Target="../slideLayouts/slideLayout70.xml"/><Relationship Id="rId58" Type="http://schemas.openxmlformats.org/officeDocument/2006/relationships/slideLayout" Target="../slideLayouts/slideLayout69.xml"/><Relationship Id="rId57" Type="http://schemas.openxmlformats.org/officeDocument/2006/relationships/slideLayout" Target="../slideLayouts/slideLayout68.xml"/><Relationship Id="rId56" Type="http://schemas.openxmlformats.org/officeDocument/2006/relationships/slideLayout" Target="../slideLayouts/slideLayout67.xml"/><Relationship Id="rId55" Type="http://schemas.openxmlformats.org/officeDocument/2006/relationships/slideLayout" Target="../slideLayouts/slideLayout66.xml"/><Relationship Id="rId54" Type="http://schemas.openxmlformats.org/officeDocument/2006/relationships/slideLayout" Target="../slideLayouts/slideLayout65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" Type="http://schemas.openxmlformats.org/officeDocument/2006/relationships/slideLayout" Target="../slideLayouts/slideLayout16.xml"/><Relationship Id="rId49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15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0FA34-EEB0-459D-871A-EB71FA06D0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E9C95-B966-4730-A0CC-A673D033B1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66991-713B-465D-92B2-1079596C3E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82A6E-9AF3-4138-82AD-67DCD93486A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6.jpeg"/><Relationship Id="rId11" Type="http://schemas.openxmlformats.org/officeDocument/2006/relationships/image" Target="../media/image5.jpeg"/><Relationship Id="rId10" Type="http://schemas.openxmlformats.org/officeDocument/2006/relationships/image" Target="../media/image4.jpeg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0.jpeg"/><Relationship Id="rId13" Type="http://schemas.openxmlformats.org/officeDocument/2006/relationships/image" Target="../media/image9.jpeg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组合 213"/>
          <p:cNvGrpSpPr/>
          <p:nvPr/>
        </p:nvGrpSpPr>
        <p:grpSpPr>
          <a:xfrm>
            <a:off x="4446508" y="600912"/>
            <a:ext cx="3298983" cy="3352367"/>
            <a:chOff x="4331176" y="1002348"/>
            <a:chExt cx="3529647" cy="3586764"/>
          </a:xfrm>
        </p:grpSpPr>
        <p:sp>
          <p:nvSpPr>
            <p:cNvPr id="17" name="Freeform 14"/>
            <p:cNvSpPr/>
            <p:nvPr/>
          </p:nvSpPr>
          <p:spPr bwMode="auto">
            <a:xfrm>
              <a:off x="4970045" y="3047999"/>
              <a:ext cx="2115" cy="105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noFill/>
            <a:ln w="0" cap="rnd">
              <a:solidFill>
                <a:srgbClr val="1D1D1B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4973218" y="1186393"/>
              <a:ext cx="442131" cy="487614"/>
            </a:xfrm>
            <a:custGeom>
              <a:avLst/>
              <a:gdLst>
                <a:gd name="T0" fmla="*/ 230 w 324"/>
                <a:gd name="T1" fmla="*/ 6 h 357"/>
                <a:gd name="T2" fmla="*/ 136 w 324"/>
                <a:gd name="T3" fmla="*/ 78 h 357"/>
                <a:gd name="T4" fmla="*/ 15 w 324"/>
                <a:gd name="T5" fmla="*/ 176 h 357"/>
                <a:gd name="T6" fmla="*/ 47 w 324"/>
                <a:gd name="T7" fmla="*/ 236 h 357"/>
                <a:gd name="T8" fmla="*/ 58 w 324"/>
                <a:gd name="T9" fmla="*/ 236 h 357"/>
                <a:gd name="T10" fmla="*/ 64 w 324"/>
                <a:gd name="T11" fmla="*/ 351 h 357"/>
                <a:gd name="T12" fmla="*/ 143 w 324"/>
                <a:gd name="T13" fmla="*/ 307 h 357"/>
                <a:gd name="T14" fmla="*/ 235 w 324"/>
                <a:gd name="T15" fmla="*/ 210 h 357"/>
                <a:gd name="T16" fmla="*/ 237 w 324"/>
                <a:gd name="T17" fmla="*/ 210 h 357"/>
                <a:gd name="T18" fmla="*/ 299 w 324"/>
                <a:gd name="T19" fmla="*/ 95 h 357"/>
                <a:gd name="T20" fmla="*/ 18 w 324"/>
                <a:gd name="T21" fmla="*/ 207 h 357"/>
                <a:gd name="T22" fmla="*/ 34 w 324"/>
                <a:gd name="T23" fmla="*/ 169 h 357"/>
                <a:gd name="T24" fmla="*/ 56 w 324"/>
                <a:gd name="T25" fmla="*/ 230 h 357"/>
                <a:gd name="T26" fmla="*/ 61 w 324"/>
                <a:gd name="T27" fmla="*/ 230 h 357"/>
                <a:gd name="T28" fmla="*/ 97 w 324"/>
                <a:gd name="T29" fmla="*/ 348 h 357"/>
                <a:gd name="T30" fmla="*/ 82 w 324"/>
                <a:gd name="T31" fmla="*/ 337 h 357"/>
                <a:gd name="T32" fmla="*/ 68 w 324"/>
                <a:gd name="T33" fmla="*/ 334 h 357"/>
                <a:gd name="T34" fmla="*/ 87 w 324"/>
                <a:gd name="T35" fmla="*/ 323 h 357"/>
                <a:gd name="T36" fmla="*/ 92 w 324"/>
                <a:gd name="T37" fmla="*/ 309 h 357"/>
                <a:gd name="T38" fmla="*/ 79 w 324"/>
                <a:gd name="T39" fmla="*/ 293 h 357"/>
                <a:gd name="T40" fmla="*/ 79 w 324"/>
                <a:gd name="T41" fmla="*/ 292 h 357"/>
                <a:gd name="T42" fmla="*/ 93 w 324"/>
                <a:gd name="T43" fmla="*/ 276 h 357"/>
                <a:gd name="T44" fmla="*/ 78 w 324"/>
                <a:gd name="T45" fmla="*/ 262 h 357"/>
                <a:gd name="T46" fmla="*/ 78 w 324"/>
                <a:gd name="T47" fmla="*/ 260 h 357"/>
                <a:gd name="T48" fmla="*/ 92 w 324"/>
                <a:gd name="T49" fmla="*/ 244 h 357"/>
                <a:gd name="T50" fmla="*/ 111 w 324"/>
                <a:gd name="T51" fmla="*/ 230 h 357"/>
                <a:gd name="T52" fmla="*/ 122 w 324"/>
                <a:gd name="T53" fmla="*/ 307 h 357"/>
                <a:gd name="T54" fmla="*/ 130 w 324"/>
                <a:gd name="T55" fmla="*/ 301 h 357"/>
                <a:gd name="T56" fmla="*/ 126 w 324"/>
                <a:gd name="T57" fmla="*/ 228 h 357"/>
                <a:gd name="T58" fmla="*/ 247 w 324"/>
                <a:gd name="T59" fmla="*/ 192 h 357"/>
                <a:gd name="T60" fmla="*/ 212 w 324"/>
                <a:gd name="T61" fmla="*/ 208 h 357"/>
                <a:gd name="T62" fmla="*/ 210 w 324"/>
                <a:gd name="T63" fmla="*/ 208 h 357"/>
                <a:gd name="T64" fmla="*/ 193 w 324"/>
                <a:gd name="T65" fmla="*/ 197 h 357"/>
                <a:gd name="T66" fmla="*/ 165 w 324"/>
                <a:gd name="T67" fmla="*/ 216 h 357"/>
                <a:gd name="T68" fmla="*/ 163 w 324"/>
                <a:gd name="T69" fmla="*/ 216 h 357"/>
                <a:gd name="T70" fmla="*/ 156 w 324"/>
                <a:gd name="T71" fmla="*/ 187 h 357"/>
                <a:gd name="T72" fmla="*/ 126 w 324"/>
                <a:gd name="T73" fmla="*/ 220 h 357"/>
                <a:gd name="T74" fmla="*/ 124 w 324"/>
                <a:gd name="T75" fmla="*/ 221 h 357"/>
                <a:gd name="T76" fmla="*/ 111 w 324"/>
                <a:gd name="T77" fmla="*/ 207 h 357"/>
                <a:gd name="T78" fmla="*/ 101 w 324"/>
                <a:gd name="T79" fmla="*/ 224 h 357"/>
                <a:gd name="T80" fmla="*/ 94 w 324"/>
                <a:gd name="T81" fmla="*/ 212 h 357"/>
                <a:gd name="T82" fmla="*/ 71 w 324"/>
                <a:gd name="T83" fmla="*/ 228 h 357"/>
                <a:gd name="T84" fmla="*/ 69 w 324"/>
                <a:gd name="T85" fmla="*/ 228 h 357"/>
                <a:gd name="T86" fmla="*/ 59 w 324"/>
                <a:gd name="T87" fmla="*/ 220 h 357"/>
                <a:gd name="T88" fmla="*/ 58 w 324"/>
                <a:gd name="T89" fmla="*/ 219 h 357"/>
                <a:gd name="T90" fmla="*/ 56 w 324"/>
                <a:gd name="T91" fmla="*/ 186 h 357"/>
                <a:gd name="T92" fmla="*/ 46 w 324"/>
                <a:gd name="T93" fmla="*/ 187 h 357"/>
                <a:gd name="T94" fmla="*/ 55 w 324"/>
                <a:gd name="T95" fmla="*/ 163 h 357"/>
                <a:gd name="T96" fmla="*/ 126 w 324"/>
                <a:gd name="T97" fmla="*/ 94 h 357"/>
                <a:gd name="T98" fmla="*/ 217 w 324"/>
                <a:gd name="T99" fmla="*/ 19 h 357"/>
                <a:gd name="T100" fmla="*/ 243 w 324"/>
                <a:gd name="T101" fmla="*/ 201 h 357"/>
                <a:gd name="T102" fmla="*/ 218 w 324"/>
                <a:gd name="T103" fmla="*/ 64 h 357"/>
                <a:gd name="T104" fmla="*/ 279 w 324"/>
                <a:gd name="T105" fmla="*/ 18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4" h="357">
                  <a:moveTo>
                    <a:pt x="299" y="95"/>
                  </a:moveTo>
                  <a:cubicBezTo>
                    <a:pt x="292" y="71"/>
                    <a:pt x="283" y="46"/>
                    <a:pt x="269" y="25"/>
                  </a:cubicBezTo>
                  <a:cubicBezTo>
                    <a:pt x="261" y="12"/>
                    <a:pt x="246" y="0"/>
                    <a:pt x="230" y="6"/>
                  </a:cubicBezTo>
                  <a:cubicBezTo>
                    <a:pt x="228" y="5"/>
                    <a:pt x="227" y="6"/>
                    <a:pt x="224" y="8"/>
                  </a:cubicBezTo>
                  <a:cubicBezTo>
                    <a:pt x="214" y="12"/>
                    <a:pt x="204" y="24"/>
                    <a:pt x="195" y="31"/>
                  </a:cubicBezTo>
                  <a:cubicBezTo>
                    <a:pt x="175" y="46"/>
                    <a:pt x="156" y="62"/>
                    <a:pt x="136" y="78"/>
                  </a:cubicBezTo>
                  <a:cubicBezTo>
                    <a:pt x="104" y="104"/>
                    <a:pt x="71" y="130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1" y="163"/>
                    <a:pt x="23" y="169"/>
                    <a:pt x="15" y="176"/>
                  </a:cubicBezTo>
                  <a:cubicBezTo>
                    <a:pt x="14" y="177"/>
                    <a:pt x="14" y="178"/>
                    <a:pt x="14" y="179"/>
                  </a:cubicBezTo>
                  <a:cubicBezTo>
                    <a:pt x="0" y="198"/>
                    <a:pt x="20" y="246"/>
                    <a:pt x="46" y="237"/>
                  </a:cubicBezTo>
                  <a:cubicBezTo>
                    <a:pt x="46" y="237"/>
                    <a:pt x="47" y="236"/>
                    <a:pt x="47" y="236"/>
                  </a:cubicBezTo>
                  <a:cubicBezTo>
                    <a:pt x="50" y="236"/>
                    <a:pt x="53" y="236"/>
                    <a:pt x="55" y="236"/>
                  </a:cubicBezTo>
                  <a:cubicBezTo>
                    <a:pt x="55" y="236"/>
                    <a:pt x="56" y="236"/>
                    <a:pt x="56" y="236"/>
                  </a:cubicBezTo>
                  <a:cubicBezTo>
                    <a:pt x="56" y="236"/>
                    <a:pt x="57" y="236"/>
                    <a:pt x="58" y="236"/>
                  </a:cubicBezTo>
                  <a:cubicBezTo>
                    <a:pt x="59" y="235"/>
                    <a:pt x="59" y="235"/>
                    <a:pt x="60" y="235"/>
                  </a:cubicBezTo>
                  <a:cubicBezTo>
                    <a:pt x="79" y="266"/>
                    <a:pt x="75" y="299"/>
                    <a:pt x="62" y="332"/>
                  </a:cubicBezTo>
                  <a:cubicBezTo>
                    <a:pt x="60" y="339"/>
                    <a:pt x="56" y="346"/>
                    <a:pt x="64" y="351"/>
                  </a:cubicBezTo>
                  <a:cubicBezTo>
                    <a:pt x="73" y="357"/>
                    <a:pt x="92" y="356"/>
                    <a:pt x="103" y="354"/>
                  </a:cubicBezTo>
                  <a:cubicBezTo>
                    <a:pt x="107" y="353"/>
                    <a:pt x="110" y="352"/>
                    <a:pt x="113" y="350"/>
                  </a:cubicBezTo>
                  <a:cubicBezTo>
                    <a:pt x="133" y="348"/>
                    <a:pt x="141" y="325"/>
                    <a:pt x="143" y="307"/>
                  </a:cubicBezTo>
                  <a:cubicBezTo>
                    <a:pt x="145" y="280"/>
                    <a:pt x="143" y="252"/>
                    <a:pt x="132" y="227"/>
                  </a:cubicBezTo>
                  <a:cubicBezTo>
                    <a:pt x="144" y="226"/>
                    <a:pt x="155" y="224"/>
                    <a:pt x="167" y="222"/>
                  </a:cubicBezTo>
                  <a:cubicBezTo>
                    <a:pt x="190" y="219"/>
                    <a:pt x="213" y="215"/>
                    <a:pt x="235" y="210"/>
                  </a:cubicBezTo>
                  <a:cubicBezTo>
                    <a:pt x="235" y="210"/>
                    <a:pt x="235" y="210"/>
                    <a:pt x="235" y="211"/>
                  </a:cubicBezTo>
                  <a:cubicBezTo>
                    <a:pt x="234" y="211"/>
                    <a:pt x="235" y="212"/>
                    <a:pt x="236" y="211"/>
                  </a:cubicBezTo>
                  <a:cubicBezTo>
                    <a:pt x="236" y="211"/>
                    <a:pt x="237" y="210"/>
                    <a:pt x="237" y="210"/>
                  </a:cubicBezTo>
                  <a:cubicBezTo>
                    <a:pt x="256" y="206"/>
                    <a:pt x="276" y="201"/>
                    <a:pt x="295" y="195"/>
                  </a:cubicBezTo>
                  <a:cubicBezTo>
                    <a:pt x="296" y="195"/>
                    <a:pt x="296" y="194"/>
                    <a:pt x="297" y="193"/>
                  </a:cubicBezTo>
                  <a:cubicBezTo>
                    <a:pt x="324" y="177"/>
                    <a:pt x="306" y="118"/>
                    <a:pt x="299" y="95"/>
                  </a:cubicBezTo>
                  <a:close/>
                  <a:moveTo>
                    <a:pt x="45" y="232"/>
                  </a:moveTo>
                  <a:cubicBezTo>
                    <a:pt x="45" y="232"/>
                    <a:pt x="45" y="232"/>
                    <a:pt x="45" y="232"/>
                  </a:cubicBezTo>
                  <a:cubicBezTo>
                    <a:pt x="30" y="233"/>
                    <a:pt x="22" y="220"/>
                    <a:pt x="18" y="207"/>
                  </a:cubicBezTo>
                  <a:cubicBezTo>
                    <a:pt x="15" y="198"/>
                    <a:pt x="16" y="190"/>
                    <a:pt x="18" y="181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76"/>
                    <a:pt x="29" y="173"/>
                    <a:pt x="34" y="169"/>
                  </a:cubicBezTo>
                  <a:cubicBezTo>
                    <a:pt x="27" y="191"/>
                    <a:pt x="31" y="218"/>
                    <a:pt x="49" y="232"/>
                  </a:cubicBezTo>
                  <a:cubicBezTo>
                    <a:pt x="48" y="232"/>
                    <a:pt x="47" y="232"/>
                    <a:pt x="45" y="232"/>
                  </a:cubicBezTo>
                  <a:close/>
                  <a:moveTo>
                    <a:pt x="56" y="230"/>
                  </a:moveTo>
                  <a:cubicBezTo>
                    <a:pt x="37" y="211"/>
                    <a:pt x="33" y="191"/>
                    <a:pt x="39" y="164"/>
                  </a:cubicBezTo>
                  <a:cubicBezTo>
                    <a:pt x="41" y="163"/>
                    <a:pt x="42" y="162"/>
                    <a:pt x="44" y="161"/>
                  </a:cubicBezTo>
                  <a:cubicBezTo>
                    <a:pt x="34" y="184"/>
                    <a:pt x="42" y="212"/>
                    <a:pt x="61" y="230"/>
                  </a:cubicBezTo>
                  <a:cubicBezTo>
                    <a:pt x="59" y="230"/>
                    <a:pt x="58" y="230"/>
                    <a:pt x="56" y="230"/>
                  </a:cubicBezTo>
                  <a:close/>
                  <a:moveTo>
                    <a:pt x="122" y="307"/>
                  </a:moveTo>
                  <a:cubicBezTo>
                    <a:pt x="120" y="324"/>
                    <a:pt x="119" y="346"/>
                    <a:pt x="97" y="348"/>
                  </a:cubicBezTo>
                  <a:cubicBezTo>
                    <a:pt x="91" y="348"/>
                    <a:pt x="86" y="348"/>
                    <a:pt x="80" y="348"/>
                  </a:cubicBezTo>
                  <a:cubicBezTo>
                    <a:pt x="70" y="347"/>
                    <a:pt x="66" y="345"/>
                    <a:pt x="68" y="337"/>
                  </a:cubicBezTo>
                  <a:cubicBezTo>
                    <a:pt x="73" y="337"/>
                    <a:pt x="77" y="337"/>
                    <a:pt x="82" y="337"/>
                  </a:cubicBezTo>
                  <a:cubicBezTo>
                    <a:pt x="83" y="336"/>
                    <a:pt x="83" y="335"/>
                    <a:pt x="82" y="335"/>
                  </a:cubicBezTo>
                  <a:cubicBezTo>
                    <a:pt x="78" y="335"/>
                    <a:pt x="73" y="335"/>
                    <a:pt x="68" y="335"/>
                  </a:cubicBezTo>
                  <a:cubicBezTo>
                    <a:pt x="68" y="335"/>
                    <a:pt x="68" y="334"/>
                    <a:pt x="68" y="334"/>
                  </a:cubicBezTo>
                  <a:cubicBezTo>
                    <a:pt x="69" y="330"/>
                    <a:pt x="70" y="326"/>
                    <a:pt x="71" y="323"/>
                  </a:cubicBezTo>
                  <a:cubicBezTo>
                    <a:pt x="76" y="323"/>
                    <a:pt x="81" y="324"/>
                    <a:pt x="87" y="324"/>
                  </a:cubicBezTo>
                  <a:cubicBezTo>
                    <a:pt x="87" y="325"/>
                    <a:pt x="88" y="323"/>
                    <a:pt x="87" y="323"/>
                  </a:cubicBezTo>
                  <a:cubicBezTo>
                    <a:pt x="82" y="322"/>
                    <a:pt x="77" y="322"/>
                    <a:pt x="71" y="322"/>
                  </a:cubicBezTo>
                  <a:cubicBezTo>
                    <a:pt x="73" y="317"/>
                    <a:pt x="74" y="313"/>
                    <a:pt x="75" y="309"/>
                  </a:cubicBezTo>
                  <a:cubicBezTo>
                    <a:pt x="81" y="309"/>
                    <a:pt x="86" y="309"/>
                    <a:pt x="92" y="309"/>
                  </a:cubicBezTo>
                  <a:cubicBezTo>
                    <a:pt x="93" y="309"/>
                    <a:pt x="93" y="307"/>
                    <a:pt x="92" y="307"/>
                  </a:cubicBezTo>
                  <a:cubicBezTo>
                    <a:pt x="86" y="307"/>
                    <a:pt x="81" y="307"/>
                    <a:pt x="76" y="307"/>
                  </a:cubicBezTo>
                  <a:cubicBezTo>
                    <a:pt x="77" y="302"/>
                    <a:pt x="78" y="298"/>
                    <a:pt x="79" y="293"/>
                  </a:cubicBezTo>
                  <a:cubicBezTo>
                    <a:pt x="87" y="293"/>
                    <a:pt x="95" y="293"/>
                    <a:pt x="103" y="294"/>
                  </a:cubicBezTo>
                  <a:cubicBezTo>
                    <a:pt x="104" y="294"/>
                    <a:pt x="104" y="292"/>
                    <a:pt x="103" y="292"/>
                  </a:cubicBezTo>
                  <a:cubicBezTo>
                    <a:pt x="95" y="291"/>
                    <a:pt x="87" y="291"/>
                    <a:pt x="79" y="292"/>
                  </a:cubicBezTo>
                  <a:cubicBezTo>
                    <a:pt x="80" y="287"/>
                    <a:pt x="80" y="282"/>
                    <a:pt x="80" y="277"/>
                  </a:cubicBezTo>
                  <a:cubicBezTo>
                    <a:pt x="84" y="277"/>
                    <a:pt x="89" y="277"/>
                    <a:pt x="93" y="277"/>
                  </a:cubicBezTo>
                  <a:cubicBezTo>
                    <a:pt x="94" y="277"/>
                    <a:pt x="94" y="276"/>
                    <a:pt x="93" y="276"/>
                  </a:cubicBezTo>
                  <a:cubicBezTo>
                    <a:pt x="89" y="276"/>
                    <a:pt x="84" y="276"/>
                    <a:pt x="80" y="276"/>
                  </a:cubicBezTo>
                  <a:cubicBezTo>
                    <a:pt x="80" y="276"/>
                    <a:pt x="80" y="276"/>
                    <a:pt x="80" y="275"/>
                  </a:cubicBezTo>
                  <a:cubicBezTo>
                    <a:pt x="80" y="271"/>
                    <a:pt x="79" y="266"/>
                    <a:pt x="78" y="262"/>
                  </a:cubicBezTo>
                  <a:cubicBezTo>
                    <a:pt x="84" y="262"/>
                    <a:pt x="90" y="262"/>
                    <a:pt x="96" y="262"/>
                  </a:cubicBezTo>
                  <a:cubicBezTo>
                    <a:pt x="97" y="262"/>
                    <a:pt x="97" y="261"/>
                    <a:pt x="96" y="261"/>
                  </a:cubicBezTo>
                  <a:cubicBezTo>
                    <a:pt x="90" y="260"/>
                    <a:pt x="84" y="260"/>
                    <a:pt x="78" y="260"/>
                  </a:cubicBezTo>
                  <a:cubicBezTo>
                    <a:pt x="77" y="255"/>
                    <a:pt x="75" y="250"/>
                    <a:pt x="72" y="245"/>
                  </a:cubicBezTo>
                  <a:cubicBezTo>
                    <a:pt x="79" y="245"/>
                    <a:pt x="85" y="246"/>
                    <a:pt x="92" y="245"/>
                  </a:cubicBezTo>
                  <a:cubicBezTo>
                    <a:pt x="93" y="245"/>
                    <a:pt x="93" y="244"/>
                    <a:pt x="92" y="244"/>
                  </a:cubicBezTo>
                  <a:cubicBezTo>
                    <a:pt x="85" y="244"/>
                    <a:pt x="78" y="244"/>
                    <a:pt x="72" y="244"/>
                  </a:cubicBezTo>
                  <a:cubicBezTo>
                    <a:pt x="70" y="241"/>
                    <a:pt x="68" y="238"/>
                    <a:pt x="66" y="235"/>
                  </a:cubicBezTo>
                  <a:cubicBezTo>
                    <a:pt x="81" y="234"/>
                    <a:pt x="96" y="232"/>
                    <a:pt x="111" y="230"/>
                  </a:cubicBezTo>
                  <a:cubicBezTo>
                    <a:pt x="111" y="231"/>
                    <a:pt x="111" y="231"/>
                    <a:pt x="112" y="232"/>
                  </a:cubicBezTo>
                  <a:cubicBezTo>
                    <a:pt x="120" y="242"/>
                    <a:pt x="121" y="261"/>
                    <a:pt x="122" y="274"/>
                  </a:cubicBezTo>
                  <a:cubicBezTo>
                    <a:pt x="123" y="285"/>
                    <a:pt x="123" y="296"/>
                    <a:pt x="122" y="307"/>
                  </a:cubicBezTo>
                  <a:close/>
                  <a:moveTo>
                    <a:pt x="137" y="290"/>
                  </a:moveTo>
                  <a:cubicBezTo>
                    <a:pt x="137" y="307"/>
                    <a:pt x="135" y="326"/>
                    <a:pt x="124" y="338"/>
                  </a:cubicBezTo>
                  <a:cubicBezTo>
                    <a:pt x="128" y="327"/>
                    <a:pt x="129" y="313"/>
                    <a:pt x="130" y="301"/>
                  </a:cubicBezTo>
                  <a:cubicBezTo>
                    <a:pt x="131" y="286"/>
                    <a:pt x="130" y="271"/>
                    <a:pt x="127" y="256"/>
                  </a:cubicBezTo>
                  <a:cubicBezTo>
                    <a:pt x="125" y="246"/>
                    <a:pt x="124" y="236"/>
                    <a:pt x="116" y="230"/>
                  </a:cubicBezTo>
                  <a:cubicBezTo>
                    <a:pt x="120" y="229"/>
                    <a:pt x="123" y="229"/>
                    <a:pt x="126" y="228"/>
                  </a:cubicBezTo>
                  <a:cubicBezTo>
                    <a:pt x="135" y="248"/>
                    <a:pt x="138" y="269"/>
                    <a:pt x="137" y="290"/>
                  </a:cubicBezTo>
                  <a:close/>
                  <a:moveTo>
                    <a:pt x="243" y="201"/>
                  </a:moveTo>
                  <a:cubicBezTo>
                    <a:pt x="245" y="199"/>
                    <a:pt x="246" y="196"/>
                    <a:pt x="247" y="192"/>
                  </a:cubicBezTo>
                  <a:cubicBezTo>
                    <a:pt x="247" y="191"/>
                    <a:pt x="246" y="191"/>
                    <a:pt x="245" y="192"/>
                  </a:cubicBezTo>
                  <a:cubicBezTo>
                    <a:pt x="244" y="195"/>
                    <a:pt x="242" y="199"/>
                    <a:pt x="241" y="202"/>
                  </a:cubicBezTo>
                  <a:cubicBezTo>
                    <a:pt x="231" y="204"/>
                    <a:pt x="222" y="206"/>
                    <a:pt x="212" y="208"/>
                  </a:cubicBezTo>
                  <a:cubicBezTo>
                    <a:pt x="218" y="198"/>
                    <a:pt x="224" y="188"/>
                    <a:pt x="228" y="177"/>
                  </a:cubicBezTo>
                  <a:cubicBezTo>
                    <a:pt x="228" y="177"/>
                    <a:pt x="227" y="176"/>
                    <a:pt x="226" y="177"/>
                  </a:cubicBezTo>
                  <a:cubicBezTo>
                    <a:pt x="222" y="188"/>
                    <a:pt x="216" y="198"/>
                    <a:pt x="210" y="208"/>
                  </a:cubicBezTo>
                  <a:cubicBezTo>
                    <a:pt x="203" y="210"/>
                    <a:pt x="196" y="211"/>
                    <a:pt x="188" y="212"/>
                  </a:cubicBezTo>
                  <a:cubicBezTo>
                    <a:pt x="191" y="208"/>
                    <a:pt x="193" y="203"/>
                    <a:pt x="195" y="198"/>
                  </a:cubicBezTo>
                  <a:cubicBezTo>
                    <a:pt x="195" y="197"/>
                    <a:pt x="193" y="196"/>
                    <a:pt x="193" y="197"/>
                  </a:cubicBezTo>
                  <a:cubicBezTo>
                    <a:pt x="191" y="203"/>
                    <a:pt x="189" y="208"/>
                    <a:pt x="186" y="213"/>
                  </a:cubicBezTo>
                  <a:cubicBezTo>
                    <a:pt x="180" y="214"/>
                    <a:pt x="174" y="215"/>
                    <a:pt x="168" y="216"/>
                  </a:cubicBezTo>
                  <a:cubicBezTo>
                    <a:pt x="167" y="216"/>
                    <a:pt x="166" y="216"/>
                    <a:pt x="165" y="216"/>
                  </a:cubicBezTo>
                  <a:cubicBezTo>
                    <a:pt x="168" y="210"/>
                    <a:pt x="171" y="204"/>
                    <a:pt x="173" y="199"/>
                  </a:cubicBezTo>
                  <a:cubicBezTo>
                    <a:pt x="174" y="198"/>
                    <a:pt x="172" y="197"/>
                    <a:pt x="172" y="198"/>
                  </a:cubicBezTo>
                  <a:cubicBezTo>
                    <a:pt x="169" y="204"/>
                    <a:pt x="166" y="210"/>
                    <a:pt x="163" y="216"/>
                  </a:cubicBezTo>
                  <a:cubicBezTo>
                    <a:pt x="156" y="217"/>
                    <a:pt x="149" y="218"/>
                    <a:pt x="142" y="219"/>
                  </a:cubicBezTo>
                  <a:cubicBezTo>
                    <a:pt x="148" y="209"/>
                    <a:pt x="153" y="198"/>
                    <a:pt x="157" y="187"/>
                  </a:cubicBezTo>
                  <a:cubicBezTo>
                    <a:pt x="158" y="186"/>
                    <a:pt x="156" y="186"/>
                    <a:pt x="156" y="187"/>
                  </a:cubicBezTo>
                  <a:cubicBezTo>
                    <a:pt x="150" y="197"/>
                    <a:pt x="145" y="208"/>
                    <a:pt x="141" y="219"/>
                  </a:cubicBezTo>
                  <a:cubicBezTo>
                    <a:pt x="137" y="220"/>
                    <a:pt x="133" y="220"/>
                    <a:pt x="129" y="221"/>
                  </a:cubicBezTo>
                  <a:cubicBezTo>
                    <a:pt x="128" y="220"/>
                    <a:pt x="127" y="220"/>
                    <a:pt x="126" y="220"/>
                  </a:cubicBezTo>
                  <a:cubicBezTo>
                    <a:pt x="129" y="215"/>
                    <a:pt x="131" y="210"/>
                    <a:pt x="133" y="204"/>
                  </a:cubicBezTo>
                  <a:cubicBezTo>
                    <a:pt x="133" y="203"/>
                    <a:pt x="132" y="203"/>
                    <a:pt x="131" y="204"/>
                  </a:cubicBezTo>
                  <a:cubicBezTo>
                    <a:pt x="129" y="210"/>
                    <a:pt x="127" y="216"/>
                    <a:pt x="124" y="221"/>
                  </a:cubicBezTo>
                  <a:cubicBezTo>
                    <a:pt x="117" y="222"/>
                    <a:pt x="110" y="223"/>
                    <a:pt x="103" y="224"/>
                  </a:cubicBezTo>
                  <a:cubicBezTo>
                    <a:pt x="103" y="223"/>
                    <a:pt x="104" y="222"/>
                    <a:pt x="104" y="222"/>
                  </a:cubicBezTo>
                  <a:cubicBezTo>
                    <a:pt x="106" y="217"/>
                    <a:pt x="109" y="212"/>
                    <a:pt x="111" y="207"/>
                  </a:cubicBezTo>
                  <a:cubicBezTo>
                    <a:pt x="111" y="206"/>
                    <a:pt x="110" y="206"/>
                    <a:pt x="110" y="206"/>
                  </a:cubicBezTo>
                  <a:cubicBezTo>
                    <a:pt x="108" y="209"/>
                    <a:pt x="107" y="212"/>
                    <a:pt x="105" y="215"/>
                  </a:cubicBezTo>
                  <a:cubicBezTo>
                    <a:pt x="105" y="216"/>
                    <a:pt x="101" y="225"/>
                    <a:pt x="101" y="224"/>
                  </a:cubicBezTo>
                  <a:cubicBezTo>
                    <a:pt x="100" y="224"/>
                    <a:pt x="100" y="224"/>
                    <a:pt x="100" y="224"/>
                  </a:cubicBezTo>
                  <a:cubicBezTo>
                    <a:pt x="96" y="225"/>
                    <a:pt x="91" y="225"/>
                    <a:pt x="87" y="226"/>
                  </a:cubicBezTo>
                  <a:cubicBezTo>
                    <a:pt x="90" y="222"/>
                    <a:pt x="92" y="217"/>
                    <a:pt x="94" y="212"/>
                  </a:cubicBezTo>
                  <a:cubicBezTo>
                    <a:pt x="94" y="211"/>
                    <a:pt x="93" y="211"/>
                    <a:pt x="93" y="211"/>
                  </a:cubicBezTo>
                  <a:cubicBezTo>
                    <a:pt x="91" y="217"/>
                    <a:pt x="88" y="221"/>
                    <a:pt x="86" y="226"/>
                  </a:cubicBezTo>
                  <a:cubicBezTo>
                    <a:pt x="81" y="227"/>
                    <a:pt x="76" y="227"/>
                    <a:pt x="71" y="228"/>
                  </a:cubicBezTo>
                  <a:cubicBezTo>
                    <a:pt x="74" y="222"/>
                    <a:pt x="77" y="216"/>
                    <a:pt x="81" y="210"/>
                  </a:cubicBezTo>
                  <a:cubicBezTo>
                    <a:pt x="81" y="209"/>
                    <a:pt x="80" y="208"/>
                    <a:pt x="79" y="209"/>
                  </a:cubicBezTo>
                  <a:cubicBezTo>
                    <a:pt x="76" y="215"/>
                    <a:pt x="72" y="222"/>
                    <a:pt x="69" y="228"/>
                  </a:cubicBezTo>
                  <a:cubicBezTo>
                    <a:pt x="68" y="229"/>
                    <a:pt x="68" y="229"/>
                    <a:pt x="67" y="229"/>
                  </a:cubicBezTo>
                  <a:cubicBezTo>
                    <a:pt x="64" y="226"/>
                    <a:pt x="61" y="223"/>
                    <a:pt x="59" y="220"/>
                  </a:cubicBezTo>
                  <a:cubicBezTo>
                    <a:pt x="59" y="220"/>
                    <a:pt x="59" y="220"/>
                    <a:pt x="59" y="220"/>
                  </a:cubicBezTo>
                  <a:cubicBezTo>
                    <a:pt x="63" y="211"/>
                    <a:pt x="66" y="203"/>
                    <a:pt x="70" y="194"/>
                  </a:cubicBezTo>
                  <a:cubicBezTo>
                    <a:pt x="70" y="193"/>
                    <a:pt x="69" y="193"/>
                    <a:pt x="68" y="194"/>
                  </a:cubicBezTo>
                  <a:cubicBezTo>
                    <a:pt x="65" y="202"/>
                    <a:pt x="61" y="210"/>
                    <a:pt x="58" y="219"/>
                  </a:cubicBezTo>
                  <a:cubicBezTo>
                    <a:pt x="55" y="214"/>
                    <a:pt x="52" y="209"/>
                    <a:pt x="50" y="203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51" y="197"/>
                    <a:pt x="53" y="192"/>
                    <a:pt x="56" y="186"/>
                  </a:cubicBezTo>
                  <a:cubicBezTo>
                    <a:pt x="57" y="185"/>
                    <a:pt x="55" y="184"/>
                    <a:pt x="55" y="185"/>
                  </a:cubicBezTo>
                  <a:cubicBezTo>
                    <a:pt x="52" y="190"/>
                    <a:pt x="50" y="196"/>
                    <a:pt x="49" y="201"/>
                  </a:cubicBezTo>
                  <a:cubicBezTo>
                    <a:pt x="47" y="197"/>
                    <a:pt x="46" y="192"/>
                    <a:pt x="46" y="187"/>
                  </a:cubicBezTo>
                  <a:cubicBezTo>
                    <a:pt x="46" y="187"/>
                    <a:pt x="46" y="187"/>
                    <a:pt x="46" y="186"/>
                  </a:cubicBezTo>
                  <a:cubicBezTo>
                    <a:pt x="49" y="179"/>
                    <a:pt x="52" y="171"/>
                    <a:pt x="56" y="164"/>
                  </a:cubicBezTo>
                  <a:cubicBezTo>
                    <a:pt x="56" y="163"/>
                    <a:pt x="55" y="162"/>
                    <a:pt x="55" y="163"/>
                  </a:cubicBezTo>
                  <a:cubicBezTo>
                    <a:pt x="51" y="170"/>
                    <a:pt x="48" y="177"/>
                    <a:pt x="45" y="185"/>
                  </a:cubicBezTo>
                  <a:cubicBezTo>
                    <a:pt x="45" y="176"/>
                    <a:pt x="46" y="167"/>
                    <a:pt x="48" y="157"/>
                  </a:cubicBezTo>
                  <a:cubicBezTo>
                    <a:pt x="74" y="136"/>
                    <a:pt x="100" y="115"/>
                    <a:pt x="126" y="94"/>
                  </a:cubicBezTo>
                  <a:cubicBezTo>
                    <a:pt x="143" y="80"/>
                    <a:pt x="161" y="66"/>
                    <a:pt x="178" y="52"/>
                  </a:cubicBezTo>
                  <a:cubicBezTo>
                    <a:pt x="187" y="45"/>
                    <a:pt x="195" y="38"/>
                    <a:pt x="204" y="31"/>
                  </a:cubicBezTo>
                  <a:cubicBezTo>
                    <a:pt x="208" y="27"/>
                    <a:pt x="213" y="23"/>
                    <a:pt x="217" y="19"/>
                  </a:cubicBezTo>
                  <a:cubicBezTo>
                    <a:pt x="207" y="43"/>
                    <a:pt x="214" y="95"/>
                    <a:pt x="216" y="107"/>
                  </a:cubicBezTo>
                  <a:cubicBezTo>
                    <a:pt x="222" y="135"/>
                    <a:pt x="238" y="186"/>
                    <a:pt x="270" y="195"/>
                  </a:cubicBezTo>
                  <a:cubicBezTo>
                    <a:pt x="261" y="197"/>
                    <a:pt x="252" y="199"/>
                    <a:pt x="243" y="201"/>
                  </a:cubicBezTo>
                  <a:close/>
                  <a:moveTo>
                    <a:pt x="279" y="189"/>
                  </a:moveTo>
                  <a:cubicBezTo>
                    <a:pt x="247" y="187"/>
                    <a:pt x="231" y="138"/>
                    <a:pt x="225" y="113"/>
                  </a:cubicBezTo>
                  <a:cubicBezTo>
                    <a:pt x="221" y="97"/>
                    <a:pt x="218" y="81"/>
                    <a:pt x="218" y="64"/>
                  </a:cubicBezTo>
                  <a:cubicBezTo>
                    <a:pt x="219" y="47"/>
                    <a:pt x="218" y="22"/>
                    <a:pt x="234" y="12"/>
                  </a:cubicBezTo>
                  <a:cubicBezTo>
                    <a:pt x="266" y="7"/>
                    <a:pt x="284" y="69"/>
                    <a:pt x="291" y="92"/>
                  </a:cubicBezTo>
                  <a:cubicBezTo>
                    <a:pt x="298" y="115"/>
                    <a:pt x="322" y="193"/>
                    <a:pt x="279" y="18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264094" y="1209663"/>
              <a:ext cx="114235" cy="233758"/>
            </a:xfrm>
            <a:custGeom>
              <a:avLst/>
              <a:gdLst>
                <a:gd name="T0" fmla="*/ 81 w 84"/>
                <a:gd name="T1" fmla="*/ 153 h 171"/>
                <a:gd name="T2" fmla="*/ 50 w 84"/>
                <a:gd name="T3" fmla="*/ 157 h 171"/>
                <a:gd name="T4" fmla="*/ 44 w 84"/>
                <a:gd name="T5" fmla="*/ 151 h 171"/>
                <a:gd name="T6" fmla="*/ 34 w 84"/>
                <a:gd name="T7" fmla="*/ 136 h 171"/>
                <a:gd name="T8" fmla="*/ 22 w 84"/>
                <a:gd name="T9" fmla="*/ 102 h 171"/>
                <a:gd name="T10" fmla="*/ 29 w 84"/>
                <a:gd name="T11" fmla="*/ 3 h 171"/>
                <a:gd name="T12" fmla="*/ 29 w 84"/>
                <a:gd name="T13" fmla="*/ 2 h 171"/>
                <a:gd name="T14" fmla="*/ 11 w 84"/>
                <a:gd name="T15" fmla="*/ 45 h 171"/>
                <a:gd name="T16" fmla="*/ 23 w 84"/>
                <a:gd name="T17" fmla="*/ 121 h 171"/>
                <a:gd name="T18" fmla="*/ 55 w 84"/>
                <a:gd name="T19" fmla="*/ 166 h 171"/>
                <a:gd name="T20" fmla="*/ 84 w 84"/>
                <a:gd name="T21" fmla="*/ 153 h 171"/>
                <a:gd name="T22" fmla="*/ 81 w 84"/>
                <a:gd name="T23" fmla="*/ 15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71">
                  <a:moveTo>
                    <a:pt x="81" y="153"/>
                  </a:moveTo>
                  <a:cubicBezTo>
                    <a:pt x="70" y="165"/>
                    <a:pt x="59" y="166"/>
                    <a:pt x="50" y="157"/>
                  </a:cubicBezTo>
                  <a:cubicBezTo>
                    <a:pt x="48" y="155"/>
                    <a:pt x="46" y="153"/>
                    <a:pt x="44" y="151"/>
                  </a:cubicBezTo>
                  <a:cubicBezTo>
                    <a:pt x="40" y="146"/>
                    <a:pt x="37" y="141"/>
                    <a:pt x="34" y="136"/>
                  </a:cubicBezTo>
                  <a:cubicBezTo>
                    <a:pt x="28" y="125"/>
                    <a:pt x="25" y="114"/>
                    <a:pt x="22" y="102"/>
                  </a:cubicBezTo>
                  <a:cubicBezTo>
                    <a:pt x="18" y="82"/>
                    <a:pt x="0" y="13"/>
                    <a:pt x="29" y="3"/>
                  </a:cubicBezTo>
                  <a:cubicBezTo>
                    <a:pt x="30" y="3"/>
                    <a:pt x="29" y="2"/>
                    <a:pt x="29" y="2"/>
                  </a:cubicBezTo>
                  <a:cubicBezTo>
                    <a:pt x="8" y="0"/>
                    <a:pt x="10" y="32"/>
                    <a:pt x="11" y="45"/>
                  </a:cubicBezTo>
                  <a:cubicBezTo>
                    <a:pt x="11" y="70"/>
                    <a:pt x="15" y="97"/>
                    <a:pt x="23" y="121"/>
                  </a:cubicBezTo>
                  <a:cubicBezTo>
                    <a:pt x="29" y="138"/>
                    <a:pt x="38" y="157"/>
                    <a:pt x="55" y="166"/>
                  </a:cubicBezTo>
                  <a:cubicBezTo>
                    <a:pt x="67" y="171"/>
                    <a:pt x="84" y="169"/>
                    <a:pt x="84" y="153"/>
                  </a:cubicBezTo>
                  <a:cubicBezTo>
                    <a:pt x="84" y="152"/>
                    <a:pt x="82" y="151"/>
                    <a:pt x="81" y="15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5296884" y="1302743"/>
              <a:ext cx="41251" cy="61348"/>
            </a:xfrm>
            <a:custGeom>
              <a:avLst/>
              <a:gdLst>
                <a:gd name="T0" fmla="*/ 3 w 30"/>
                <a:gd name="T1" fmla="*/ 0 h 45"/>
                <a:gd name="T2" fmla="*/ 2 w 30"/>
                <a:gd name="T3" fmla="*/ 3 h 45"/>
                <a:gd name="T4" fmla="*/ 17 w 30"/>
                <a:gd name="T5" fmla="*/ 40 h 45"/>
                <a:gd name="T6" fmla="*/ 23 w 30"/>
                <a:gd name="T7" fmla="*/ 42 h 45"/>
                <a:gd name="T8" fmla="*/ 3 w 3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5">
                  <a:moveTo>
                    <a:pt x="3" y="0"/>
                  </a:moveTo>
                  <a:cubicBezTo>
                    <a:pt x="1" y="0"/>
                    <a:pt x="0" y="2"/>
                    <a:pt x="2" y="3"/>
                  </a:cubicBezTo>
                  <a:cubicBezTo>
                    <a:pt x="16" y="10"/>
                    <a:pt x="23" y="25"/>
                    <a:pt x="17" y="40"/>
                  </a:cubicBezTo>
                  <a:cubicBezTo>
                    <a:pt x="16" y="44"/>
                    <a:pt x="22" y="45"/>
                    <a:pt x="23" y="42"/>
                  </a:cubicBezTo>
                  <a:cubicBezTo>
                    <a:pt x="30" y="24"/>
                    <a:pt x="20" y="6"/>
                    <a:pt x="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5395253" y="1263607"/>
              <a:ext cx="75099" cy="33847"/>
            </a:xfrm>
            <a:custGeom>
              <a:avLst/>
              <a:gdLst>
                <a:gd name="T0" fmla="*/ 50 w 55"/>
                <a:gd name="T1" fmla="*/ 1 h 25"/>
                <a:gd name="T2" fmla="*/ 1 w 55"/>
                <a:gd name="T3" fmla="*/ 23 h 25"/>
                <a:gd name="T4" fmla="*/ 2 w 55"/>
                <a:gd name="T5" fmla="*/ 25 h 25"/>
                <a:gd name="T6" fmla="*/ 52 w 55"/>
                <a:gd name="T7" fmla="*/ 6 h 25"/>
                <a:gd name="T8" fmla="*/ 50 w 55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5">
                  <a:moveTo>
                    <a:pt x="50" y="1"/>
                  </a:moveTo>
                  <a:cubicBezTo>
                    <a:pt x="33" y="6"/>
                    <a:pt x="16" y="15"/>
                    <a:pt x="1" y="23"/>
                  </a:cubicBezTo>
                  <a:cubicBezTo>
                    <a:pt x="0" y="23"/>
                    <a:pt x="1" y="25"/>
                    <a:pt x="2" y="25"/>
                  </a:cubicBezTo>
                  <a:cubicBezTo>
                    <a:pt x="19" y="20"/>
                    <a:pt x="37" y="14"/>
                    <a:pt x="52" y="6"/>
                  </a:cubicBezTo>
                  <a:cubicBezTo>
                    <a:pt x="55" y="5"/>
                    <a:pt x="53" y="0"/>
                    <a:pt x="5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5375156" y="1181104"/>
              <a:ext cx="110004" cy="74041"/>
            </a:xfrm>
            <a:custGeom>
              <a:avLst/>
              <a:gdLst>
                <a:gd name="T0" fmla="*/ 73 w 81"/>
                <a:gd name="T1" fmla="*/ 2 h 54"/>
                <a:gd name="T2" fmla="*/ 1 w 81"/>
                <a:gd name="T3" fmla="*/ 50 h 54"/>
                <a:gd name="T4" fmla="*/ 3 w 81"/>
                <a:gd name="T5" fmla="*/ 53 h 54"/>
                <a:gd name="T6" fmla="*/ 77 w 81"/>
                <a:gd name="T7" fmla="*/ 8 h 54"/>
                <a:gd name="T8" fmla="*/ 73 w 81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54">
                  <a:moveTo>
                    <a:pt x="73" y="2"/>
                  </a:moveTo>
                  <a:cubicBezTo>
                    <a:pt x="48" y="16"/>
                    <a:pt x="25" y="34"/>
                    <a:pt x="1" y="50"/>
                  </a:cubicBezTo>
                  <a:cubicBezTo>
                    <a:pt x="0" y="51"/>
                    <a:pt x="1" y="54"/>
                    <a:pt x="3" y="53"/>
                  </a:cubicBezTo>
                  <a:cubicBezTo>
                    <a:pt x="29" y="40"/>
                    <a:pt x="55" y="26"/>
                    <a:pt x="77" y="8"/>
                  </a:cubicBezTo>
                  <a:cubicBezTo>
                    <a:pt x="81" y="5"/>
                    <a:pt x="76" y="0"/>
                    <a:pt x="73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5352944" y="1161008"/>
              <a:ext cx="46540" cy="44425"/>
            </a:xfrm>
            <a:custGeom>
              <a:avLst/>
              <a:gdLst>
                <a:gd name="T0" fmla="*/ 30 w 34"/>
                <a:gd name="T1" fmla="*/ 1 h 33"/>
                <a:gd name="T2" fmla="*/ 15 w 34"/>
                <a:gd name="T3" fmla="*/ 14 h 33"/>
                <a:gd name="T4" fmla="*/ 1 w 34"/>
                <a:gd name="T5" fmla="*/ 29 h 33"/>
                <a:gd name="T6" fmla="*/ 4 w 34"/>
                <a:gd name="T7" fmla="*/ 32 h 33"/>
                <a:gd name="T8" fmla="*/ 19 w 34"/>
                <a:gd name="T9" fmla="*/ 19 h 33"/>
                <a:gd name="T10" fmla="*/ 33 w 34"/>
                <a:gd name="T11" fmla="*/ 5 h 33"/>
                <a:gd name="T12" fmla="*/ 30 w 34"/>
                <a:gd name="T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3">
                  <a:moveTo>
                    <a:pt x="30" y="1"/>
                  </a:moveTo>
                  <a:cubicBezTo>
                    <a:pt x="24" y="4"/>
                    <a:pt x="20" y="10"/>
                    <a:pt x="15" y="14"/>
                  </a:cubicBezTo>
                  <a:cubicBezTo>
                    <a:pt x="10" y="19"/>
                    <a:pt x="6" y="24"/>
                    <a:pt x="1" y="29"/>
                  </a:cubicBezTo>
                  <a:cubicBezTo>
                    <a:pt x="0" y="31"/>
                    <a:pt x="2" y="33"/>
                    <a:pt x="4" y="32"/>
                  </a:cubicBezTo>
                  <a:cubicBezTo>
                    <a:pt x="9" y="28"/>
                    <a:pt x="14" y="24"/>
                    <a:pt x="19" y="19"/>
                  </a:cubicBezTo>
                  <a:cubicBezTo>
                    <a:pt x="24" y="15"/>
                    <a:pt x="30" y="11"/>
                    <a:pt x="33" y="5"/>
                  </a:cubicBezTo>
                  <a:cubicBezTo>
                    <a:pt x="34" y="3"/>
                    <a:pt x="32" y="0"/>
                    <a:pt x="3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5411119" y="1312263"/>
              <a:ext cx="58175" cy="26443"/>
            </a:xfrm>
            <a:custGeom>
              <a:avLst/>
              <a:gdLst>
                <a:gd name="T0" fmla="*/ 39 w 42"/>
                <a:gd name="T1" fmla="*/ 0 h 19"/>
                <a:gd name="T2" fmla="*/ 20 w 42"/>
                <a:gd name="T3" fmla="*/ 7 h 19"/>
                <a:gd name="T4" fmla="*/ 2 w 42"/>
                <a:gd name="T5" fmla="*/ 15 h 19"/>
                <a:gd name="T6" fmla="*/ 3 w 42"/>
                <a:gd name="T7" fmla="*/ 18 h 19"/>
                <a:gd name="T8" fmla="*/ 24 w 42"/>
                <a:gd name="T9" fmla="*/ 12 h 19"/>
                <a:gd name="T10" fmla="*/ 41 w 42"/>
                <a:gd name="T11" fmla="*/ 5 h 19"/>
                <a:gd name="T12" fmla="*/ 39 w 4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9">
                  <a:moveTo>
                    <a:pt x="39" y="0"/>
                  </a:moveTo>
                  <a:cubicBezTo>
                    <a:pt x="32" y="0"/>
                    <a:pt x="26" y="4"/>
                    <a:pt x="20" y="7"/>
                  </a:cubicBezTo>
                  <a:cubicBezTo>
                    <a:pt x="14" y="9"/>
                    <a:pt x="8" y="12"/>
                    <a:pt x="2" y="15"/>
                  </a:cubicBezTo>
                  <a:cubicBezTo>
                    <a:pt x="0" y="16"/>
                    <a:pt x="1" y="19"/>
                    <a:pt x="3" y="18"/>
                  </a:cubicBezTo>
                  <a:cubicBezTo>
                    <a:pt x="11" y="17"/>
                    <a:pt x="18" y="15"/>
                    <a:pt x="24" y="12"/>
                  </a:cubicBezTo>
                  <a:cubicBezTo>
                    <a:pt x="30" y="10"/>
                    <a:pt x="36" y="9"/>
                    <a:pt x="41" y="5"/>
                  </a:cubicBezTo>
                  <a:cubicBezTo>
                    <a:pt x="42" y="3"/>
                    <a:pt x="41" y="0"/>
                    <a:pt x="3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5410061" y="1370438"/>
              <a:ext cx="112119" cy="27501"/>
            </a:xfrm>
            <a:custGeom>
              <a:avLst/>
              <a:gdLst>
                <a:gd name="T0" fmla="*/ 79 w 82"/>
                <a:gd name="T1" fmla="*/ 14 h 20"/>
                <a:gd name="T2" fmla="*/ 2 w 82"/>
                <a:gd name="T3" fmla="*/ 1 h 20"/>
                <a:gd name="T4" fmla="*/ 2 w 82"/>
                <a:gd name="T5" fmla="*/ 5 h 20"/>
                <a:gd name="T6" fmla="*/ 43 w 82"/>
                <a:gd name="T7" fmla="*/ 13 h 20"/>
                <a:gd name="T8" fmla="*/ 79 w 82"/>
                <a:gd name="T9" fmla="*/ 20 h 20"/>
                <a:gd name="T10" fmla="*/ 79 w 82"/>
                <a:gd name="T1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0">
                  <a:moveTo>
                    <a:pt x="79" y="14"/>
                  </a:moveTo>
                  <a:cubicBezTo>
                    <a:pt x="57" y="6"/>
                    <a:pt x="27" y="0"/>
                    <a:pt x="2" y="1"/>
                  </a:cubicBezTo>
                  <a:cubicBezTo>
                    <a:pt x="0" y="1"/>
                    <a:pt x="0" y="4"/>
                    <a:pt x="2" y="5"/>
                  </a:cubicBezTo>
                  <a:cubicBezTo>
                    <a:pt x="15" y="9"/>
                    <a:pt x="29" y="11"/>
                    <a:pt x="43" y="13"/>
                  </a:cubicBezTo>
                  <a:cubicBezTo>
                    <a:pt x="55" y="16"/>
                    <a:pt x="67" y="19"/>
                    <a:pt x="79" y="20"/>
                  </a:cubicBezTo>
                  <a:cubicBezTo>
                    <a:pt x="82" y="20"/>
                    <a:pt x="82" y="15"/>
                    <a:pt x="79" y="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5419581" y="1421209"/>
              <a:ext cx="63464" cy="27501"/>
            </a:xfrm>
            <a:custGeom>
              <a:avLst/>
              <a:gdLst>
                <a:gd name="T0" fmla="*/ 43 w 46"/>
                <a:gd name="T1" fmla="*/ 13 h 20"/>
                <a:gd name="T2" fmla="*/ 21 w 46"/>
                <a:gd name="T3" fmla="*/ 5 h 20"/>
                <a:gd name="T4" fmla="*/ 1 w 46"/>
                <a:gd name="T5" fmla="*/ 2 h 20"/>
                <a:gd name="T6" fmla="*/ 1 w 46"/>
                <a:gd name="T7" fmla="*/ 4 h 20"/>
                <a:gd name="T8" fmla="*/ 18 w 46"/>
                <a:gd name="T9" fmla="*/ 11 h 20"/>
                <a:gd name="T10" fmla="*/ 40 w 46"/>
                <a:gd name="T11" fmla="*/ 19 h 20"/>
                <a:gd name="T12" fmla="*/ 43 w 46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0">
                  <a:moveTo>
                    <a:pt x="43" y="13"/>
                  </a:moveTo>
                  <a:cubicBezTo>
                    <a:pt x="37" y="8"/>
                    <a:pt x="28" y="7"/>
                    <a:pt x="21" y="5"/>
                  </a:cubicBezTo>
                  <a:cubicBezTo>
                    <a:pt x="15" y="3"/>
                    <a:pt x="8" y="0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5" y="8"/>
                    <a:pt x="12" y="9"/>
                    <a:pt x="18" y="11"/>
                  </a:cubicBezTo>
                  <a:cubicBezTo>
                    <a:pt x="25" y="14"/>
                    <a:pt x="33" y="18"/>
                    <a:pt x="40" y="19"/>
                  </a:cubicBezTo>
                  <a:cubicBezTo>
                    <a:pt x="44" y="20"/>
                    <a:pt x="46" y="15"/>
                    <a:pt x="43" y="1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6731167" y="3010978"/>
              <a:ext cx="280299" cy="404053"/>
            </a:xfrm>
            <a:custGeom>
              <a:avLst/>
              <a:gdLst>
                <a:gd name="T0" fmla="*/ 186 w 205"/>
                <a:gd name="T1" fmla="*/ 153 h 296"/>
                <a:gd name="T2" fmla="*/ 203 w 205"/>
                <a:gd name="T3" fmla="*/ 35 h 296"/>
                <a:gd name="T4" fmla="*/ 104 w 205"/>
                <a:gd name="T5" fmla="*/ 51 h 296"/>
                <a:gd name="T6" fmla="*/ 90 w 205"/>
                <a:gd name="T7" fmla="*/ 108 h 296"/>
                <a:gd name="T8" fmla="*/ 4 w 205"/>
                <a:gd name="T9" fmla="*/ 202 h 296"/>
                <a:gd name="T10" fmla="*/ 44 w 205"/>
                <a:gd name="T11" fmla="*/ 274 h 296"/>
                <a:gd name="T12" fmla="*/ 135 w 205"/>
                <a:gd name="T13" fmla="*/ 262 h 296"/>
                <a:gd name="T14" fmla="*/ 188 w 205"/>
                <a:gd name="T15" fmla="*/ 143 h 296"/>
                <a:gd name="T16" fmla="*/ 186 w 205"/>
                <a:gd name="T17" fmla="*/ 138 h 296"/>
                <a:gd name="T18" fmla="*/ 173 w 205"/>
                <a:gd name="T19" fmla="*/ 147 h 296"/>
                <a:gd name="T20" fmla="*/ 177 w 205"/>
                <a:gd name="T21" fmla="*/ 149 h 296"/>
                <a:gd name="T22" fmla="*/ 83 w 205"/>
                <a:gd name="T23" fmla="*/ 83 h 296"/>
                <a:gd name="T24" fmla="*/ 85 w 205"/>
                <a:gd name="T25" fmla="*/ 85 h 296"/>
                <a:gd name="T26" fmla="*/ 85 w 205"/>
                <a:gd name="T27" fmla="*/ 99 h 296"/>
                <a:gd name="T28" fmla="*/ 90 w 205"/>
                <a:gd name="T29" fmla="*/ 102 h 296"/>
                <a:gd name="T30" fmla="*/ 89 w 205"/>
                <a:gd name="T31" fmla="*/ 92 h 296"/>
                <a:gd name="T32" fmla="*/ 89 w 205"/>
                <a:gd name="T33" fmla="*/ 101 h 296"/>
                <a:gd name="T34" fmla="*/ 98 w 205"/>
                <a:gd name="T35" fmla="*/ 93 h 296"/>
                <a:gd name="T36" fmla="*/ 90 w 205"/>
                <a:gd name="T37" fmla="*/ 102 h 296"/>
                <a:gd name="T38" fmla="*/ 111 w 205"/>
                <a:gd name="T39" fmla="*/ 94 h 296"/>
                <a:gd name="T40" fmla="*/ 119 w 205"/>
                <a:gd name="T41" fmla="*/ 48 h 296"/>
                <a:gd name="T42" fmla="*/ 197 w 205"/>
                <a:gd name="T43" fmla="*/ 39 h 296"/>
                <a:gd name="T44" fmla="*/ 175 w 205"/>
                <a:gd name="T45" fmla="*/ 125 h 296"/>
                <a:gd name="T46" fmla="*/ 142 w 205"/>
                <a:gd name="T47" fmla="*/ 221 h 296"/>
                <a:gd name="T48" fmla="*/ 19 w 205"/>
                <a:gd name="T49" fmla="*/ 223 h 296"/>
                <a:gd name="T50" fmla="*/ 171 w 205"/>
                <a:gd name="T51" fmla="*/ 147 h 296"/>
                <a:gd name="T52" fmla="*/ 178 w 205"/>
                <a:gd name="T53" fmla="*/ 136 h 296"/>
                <a:gd name="T54" fmla="*/ 16 w 205"/>
                <a:gd name="T55" fmla="*/ 230 h 296"/>
                <a:gd name="T56" fmla="*/ 6 w 205"/>
                <a:gd name="T57" fmla="*/ 218 h 296"/>
                <a:gd name="T58" fmla="*/ 17 w 205"/>
                <a:gd name="T59" fmla="*/ 232 h 296"/>
                <a:gd name="T60" fmla="*/ 12 w 205"/>
                <a:gd name="T61" fmla="*/ 242 h 296"/>
                <a:gd name="T62" fmla="*/ 31 w 205"/>
                <a:gd name="T63" fmla="*/ 242 h 296"/>
                <a:gd name="T64" fmla="*/ 26 w 205"/>
                <a:gd name="T65" fmla="*/ 257 h 296"/>
                <a:gd name="T66" fmla="*/ 33 w 205"/>
                <a:gd name="T67" fmla="*/ 261 h 296"/>
                <a:gd name="T68" fmla="*/ 41 w 205"/>
                <a:gd name="T69" fmla="*/ 248 h 296"/>
                <a:gd name="T70" fmla="*/ 34 w 205"/>
                <a:gd name="T71" fmla="*/ 262 h 296"/>
                <a:gd name="T72" fmla="*/ 48 w 205"/>
                <a:gd name="T73" fmla="*/ 251 h 296"/>
                <a:gd name="T74" fmla="*/ 42 w 205"/>
                <a:gd name="T75" fmla="*/ 266 h 296"/>
                <a:gd name="T76" fmla="*/ 61 w 205"/>
                <a:gd name="T77" fmla="*/ 258 h 296"/>
                <a:gd name="T78" fmla="*/ 50 w 205"/>
                <a:gd name="T79" fmla="*/ 271 h 296"/>
                <a:gd name="T80" fmla="*/ 76 w 205"/>
                <a:gd name="T81" fmla="*/ 267 h 296"/>
                <a:gd name="T82" fmla="*/ 75 w 205"/>
                <a:gd name="T83" fmla="*/ 284 h 296"/>
                <a:gd name="T84" fmla="*/ 86 w 205"/>
                <a:gd name="T85" fmla="*/ 273 h 296"/>
                <a:gd name="T86" fmla="*/ 81 w 205"/>
                <a:gd name="T87" fmla="*/ 287 h 296"/>
                <a:gd name="T88" fmla="*/ 89 w 205"/>
                <a:gd name="T89" fmla="*/ 289 h 296"/>
                <a:gd name="T90" fmla="*/ 91 w 205"/>
                <a:gd name="T91" fmla="*/ 290 h 296"/>
                <a:gd name="T92" fmla="*/ 97 w 205"/>
                <a:gd name="T93" fmla="*/ 290 h 296"/>
                <a:gd name="T94" fmla="*/ 101 w 205"/>
                <a:gd name="T95" fmla="*/ 289 h 296"/>
                <a:gd name="T96" fmla="*/ 103 w 205"/>
                <a:gd name="T97" fmla="*/ 289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5" h="296">
                  <a:moveTo>
                    <a:pt x="135" y="262"/>
                  </a:moveTo>
                  <a:cubicBezTo>
                    <a:pt x="149" y="227"/>
                    <a:pt x="161" y="190"/>
                    <a:pt x="169" y="152"/>
                  </a:cubicBezTo>
                  <a:cubicBezTo>
                    <a:pt x="175" y="155"/>
                    <a:pt x="180" y="158"/>
                    <a:pt x="186" y="153"/>
                  </a:cubicBezTo>
                  <a:cubicBezTo>
                    <a:pt x="193" y="147"/>
                    <a:pt x="197" y="140"/>
                    <a:pt x="199" y="131"/>
                  </a:cubicBezTo>
                  <a:cubicBezTo>
                    <a:pt x="205" y="121"/>
                    <a:pt x="203" y="101"/>
                    <a:pt x="203" y="91"/>
                  </a:cubicBezTo>
                  <a:cubicBezTo>
                    <a:pt x="204" y="72"/>
                    <a:pt x="205" y="53"/>
                    <a:pt x="203" y="35"/>
                  </a:cubicBezTo>
                  <a:cubicBezTo>
                    <a:pt x="202" y="26"/>
                    <a:pt x="200" y="9"/>
                    <a:pt x="191" y="5"/>
                  </a:cubicBezTo>
                  <a:cubicBezTo>
                    <a:pt x="180" y="0"/>
                    <a:pt x="164" y="11"/>
                    <a:pt x="156" y="16"/>
                  </a:cubicBezTo>
                  <a:cubicBezTo>
                    <a:pt x="138" y="27"/>
                    <a:pt x="121" y="39"/>
                    <a:pt x="104" y="51"/>
                  </a:cubicBezTo>
                  <a:cubicBezTo>
                    <a:pt x="97" y="55"/>
                    <a:pt x="80" y="63"/>
                    <a:pt x="79" y="74"/>
                  </a:cubicBezTo>
                  <a:cubicBezTo>
                    <a:pt x="75" y="80"/>
                    <a:pt x="74" y="87"/>
                    <a:pt x="75" y="94"/>
                  </a:cubicBezTo>
                  <a:cubicBezTo>
                    <a:pt x="76" y="100"/>
                    <a:pt x="83" y="106"/>
                    <a:pt x="90" y="108"/>
                  </a:cubicBezTo>
                  <a:cubicBezTo>
                    <a:pt x="77" y="121"/>
                    <a:pt x="65" y="134"/>
                    <a:pt x="53" y="147"/>
                  </a:cubicBezTo>
                  <a:cubicBezTo>
                    <a:pt x="38" y="161"/>
                    <a:pt x="20" y="176"/>
                    <a:pt x="8" y="193"/>
                  </a:cubicBezTo>
                  <a:cubicBezTo>
                    <a:pt x="6" y="196"/>
                    <a:pt x="5" y="199"/>
                    <a:pt x="4" y="202"/>
                  </a:cubicBezTo>
                  <a:cubicBezTo>
                    <a:pt x="3" y="202"/>
                    <a:pt x="2" y="202"/>
                    <a:pt x="2" y="203"/>
                  </a:cubicBezTo>
                  <a:cubicBezTo>
                    <a:pt x="1" y="217"/>
                    <a:pt x="0" y="232"/>
                    <a:pt x="6" y="244"/>
                  </a:cubicBezTo>
                  <a:cubicBezTo>
                    <a:pt x="14" y="259"/>
                    <a:pt x="30" y="267"/>
                    <a:pt x="44" y="274"/>
                  </a:cubicBezTo>
                  <a:cubicBezTo>
                    <a:pt x="56" y="282"/>
                    <a:pt x="76" y="296"/>
                    <a:pt x="91" y="296"/>
                  </a:cubicBezTo>
                  <a:cubicBezTo>
                    <a:pt x="101" y="296"/>
                    <a:pt x="113" y="286"/>
                    <a:pt x="122" y="278"/>
                  </a:cubicBezTo>
                  <a:cubicBezTo>
                    <a:pt x="127" y="276"/>
                    <a:pt x="131" y="270"/>
                    <a:pt x="135" y="262"/>
                  </a:cubicBezTo>
                  <a:close/>
                  <a:moveTo>
                    <a:pt x="186" y="138"/>
                  </a:moveTo>
                  <a:cubicBezTo>
                    <a:pt x="188" y="139"/>
                    <a:pt x="190" y="138"/>
                    <a:pt x="192" y="138"/>
                  </a:cubicBezTo>
                  <a:cubicBezTo>
                    <a:pt x="191" y="140"/>
                    <a:pt x="189" y="142"/>
                    <a:pt x="188" y="143"/>
                  </a:cubicBezTo>
                  <a:cubicBezTo>
                    <a:pt x="186" y="145"/>
                    <a:pt x="185" y="147"/>
                    <a:pt x="183" y="148"/>
                  </a:cubicBezTo>
                  <a:cubicBezTo>
                    <a:pt x="181" y="149"/>
                    <a:pt x="180" y="149"/>
                    <a:pt x="179" y="149"/>
                  </a:cubicBezTo>
                  <a:cubicBezTo>
                    <a:pt x="181" y="146"/>
                    <a:pt x="184" y="142"/>
                    <a:pt x="186" y="138"/>
                  </a:cubicBezTo>
                  <a:close/>
                  <a:moveTo>
                    <a:pt x="177" y="149"/>
                  </a:moveTo>
                  <a:cubicBezTo>
                    <a:pt x="175" y="149"/>
                    <a:pt x="174" y="148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5" y="144"/>
                    <a:pt x="178" y="140"/>
                    <a:pt x="180" y="136"/>
                  </a:cubicBezTo>
                  <a:cubicBezTo>
                    <a:pt x="181" y="137"/>
                    <a:pt x="182" y="137"/>
                    <a:pt x="183" y="138"/>
                  </a:cubicBezTo>
                  <a:cubicBezTo>
                    <a:pt x="181" y="141"/>
                    <a:pt x="179" y="145"/>
                    <a:pt x="177" y="149"/>
                  </a:cubicBezTo>
                  <a:close/>
                  <a:moveTo>
                    <a:pt x="80" y="88"/>
                  </a:moveTo>
                  <a:cubicBezTo>
                    <a:pt x="80" y="86"/>
                    <a:pt x="80" y="83"/>
                    <a:pt x="81" y="81"/>
                  </a:cubicBezTo>
                  <a:cubicBezTo>
                    <a:pt x="82" y="82"/>
                    <a:pt x="82" y="82"/>
                    <a:pt x="83" y="83"/>
                  </a:cubicBezTo>
                  <a:cubicBezTo>
                    <a:pt x="82" y="85"/>
                    <a:pt x="81" y="87"/>
                    <a:pt x="80" y="88"/>
                  </a:cubicBezTo>
                  <a:close/>
                  <a:moveTo>
                    <a:pt x="80" y="92"/>
                  </a:moveTo>
                  <a:cubicBezTo>
                    <a:pt x="81" y="90"/>
                    <a:pt x="83" y="87"/>
                    <a:pt x="85" y="85"/>
                  </a:cubicBezTo>
                  <a:cubicBezTo>
                    <a:pt x="86" y="86"/>
                    <a:pt x="87" y="87"/>
                    <a:pt x="89" y="88"/>
                  </a:cubicBezTo>
                  <a:cubicBezTo>
                    <a:pt x="86" y="91"/>
                    <a:pt x="85" y="95"/>
                    <a:pt x="85" y="98"/>
                  </a:cubicBezTo>
                  <a:cubicBezTo>
                    <a:pt x="85" y="98"/>
                    <a:pt x="85" y="99"/>
                    <a:pt x="85" y="99"/>
                  </a:cubicBezTo>
                  <a:cubicBezTo>
                    <a:pt x="83" y="97"/>
                    <a:pt x="81" y="95"/>
                    <a:pt x="80" y="92"/>
                  </a:cubicBezTo>
                  <a:close/>
                  <a:moveTo>
                    <a:pt x="89" y="101"/>
                  </a:moveTo>
                  <a:cubicBezTo>
                    <a:pt x="89" y="101"/>
                    <a:pt x="89" y="101"/>
                    <a:pt x="90" y="102"/>
                  </a:cubicBezTo>
                  <a:cubicBezTo>
                    <a:pt x="88" y="101"/>
                    <a:pt x="86" y="100"/>
                    <a:pt x="85" y="99"/>
                  </a:cubicBezTo>
                  <a:cubicBezTo>
                    <a:pt x="85" y="99"/>
                    <a:pt x="85" y="99"/>
                    <a:pt x="86" y="99"/>
                  </a:cubicBezTo>
                  <a:cubicBezTo>
                    <a:pt x="87" y="97"/>
                    <a:pt x="88" y="94"/>
                    <a:pt x="89" y="92"/>
                  </a:cubicBezTo>
                  <a:cubicBezTo>
                    <a:pt x="89" y="91"/>
                    <a:pt x="90" y="90"/>
                    <a:pt x="91" y="89"/>
                  </a:cubicBezTo>
                  <a:cubicBezTo>
                    <a:pt x="92" y="90"/>
                    <a:pt x="94" y="91"/>
                    <a:pt x="96" y="92"/>
                  </a:cubicBezTo>
                  <a:cubicBezTo>
                    <a:pt x="93" y="94"/>
                    <a:pt x="91" y="98"/>
                    <a:pt x="89" y="101"/>
                  </a:cubicBezTo>
                  <a:close/>
                  <a:moveTo>
                    <a:pt x="90" y="102"/>
                  </a:moveTo>
                  <a:cubicBezTo>
                    <a:pt x="90" y="102"/>
                    <a:pt x="91" y="102"/>
                    <a:pt x="91" y="102"/>
                  </a:cubicBezTo>
                  <a:cubicBezTo>
                    <a:pt x="93" y="98"/>
                    <a:pt x="95" y="96"/>
                    <a:pt x="98" y="93"/>
                  </a:cubicBezTo>
                  <a:cubicBezTo>
                    <a:pt x="100" y="94"/>
                    <a:pt x="102" y="95"/>
                    <a:pt x="104" y="95"/>
                  </a:cubicBezTo>
                  <a:cubicBezTo>
                    <a:pt x="101" y="98"/>
                    <a:pt x="97" y="101"/>
                    <a:pt x="94" y="104"/>
                  </a:cubicBezTo>
                  <a:cubicBezTo>
                    <a:pt x="93" y="103"/>
                    <a:pt x="91" y="103"/>
                    <a:pt x="90" y="102"/>
                  </a:cubicBezTo>
                  <a:close/>
                  <a:moveTo>
                    <a:pt x="39" y="171"/>
                  </a:moveTo>
                  <a:cubicBezTo>
                    <a:pt x="62" y="147"/>
                    <a:pt x="90" y="124"/>
                    <a:pt x="110" y="97"/>
                  </a:cubicBezTo>
                  <a:cubicBezTo>
                    <a:pt x="111" y="97"/>
                    <a:pt x="113" y="95"/>
                    <a:pt x="111" y="94"/>
                  </a:cubicBezTo>
                  <a:cubicBezTo>
                    <a:pt x="104" y="88"/>
                    <a:pt x="85" y="81"/>
                    <a:pt x="91" y="68"/>
                  </a:cubicBezTo>
                  <a:cubicBezTo>
                    <a:pt x="93" y="65"/>
                    <a:pt x="100" y="61"/>
                    <a:pt x="103" y="59"/>
                  </a:cubicBezTo>
                  <a:cubicBezTo>
                    <a:pt x="108" y="55"/>
                    <a:pt x="113" y="52"/>
                    <a:pt x="119" y="48"/>
                  </a:cubicBezTo>
                  <a:cubicBezTo>
                    <a:pt x="128" y="41"/>
                    <a:pt x="138" y="35"/>
                    <a:pt x="147" y="29"/>
                  </a:cubicBezTo>
                  <a:cubicBezTo>
                    <a:pt x="156" y="23"/>
                    <a:pt x="166" y="15"/>
                    <a:pt x="176" y="13"/>
                  </a:cubicBezTo>
                  <a:cubicBezTo>
                    <a:pt x="194" y="8"/>
                    <a:pt x="196" y="25"/>
                    <a:pt x="197" y="39"/>
                  </a:cubicBezTo>
                  <a:cubicBezTo>
                    <a:pt x="198" y="48"/>
                    <a:pt x="197" y="57"/>
                    <a:pt x="197" y="66"/>
                  </a:cubicBezTo>
                  <a:cubicBezTo>
                    <a:pt x="197" y="76"/>
                    <a:pt x="197" y="86"/>
                    <a:pt x="196" y="96"/>
                  </a:cubicBezTo>
                  <a:cubicBezTo>
                    <a:pt x="195" y="105"/>
                    <a:pt x="195" y="140"/>
                    <a:pt x="175" y="125"/>
                  </a:cubicBezTo>
                  <a:cubicBezTo>
                    <a:pt x="174" y="124"/>
                    <a:pt x="172" y="124"/>
                    <a:pt x="171" y="126"/>
                  </a:cubicBezTo>
                  <a:cubicBezTo>
                    <a:pt x="169" y="125"/>
                    <a:pt x="167" y="125"/>
                    <a:pt x="167" y="128"/>
                  </a:cubicBezTo>
                  <a:cubicBezTo>
                    <a:pt x="162" y="160"/>
                    <a:pt x="153" y="191"/>
                    <a:pt x="142" y="221"/>
                  </a:cubicBezTo>
                  <a:cubicBezTo>
                    <a:pt x="136" y="237"/>
                    <a:pt x="128" y="272"/>
                    <a:pt x="110" y="273"/>
                  </a:cubicBezTo>
                  <a:cubicBezTo>
                    <a:pt x="95" y="274"/>
                    <a:pt x="76" y="257"/>
                    <a:pt x="63" y="250"/>
                  </a:cubicBezTo>
                  <a:cubicBezTo>
                    <a:pt x="48" y="242"/>
                    <a:pt x="31" y="235"/>
                    <a:pt x="19" y="223"/>
                  </a:cubicBezTo>
                  <a:cubicBezTo>
                    <a:pt x="0" y="204"/>
                    <a:pt x="26" y="185"/>
                    <a:pt x="39" y="171"/>
                  </a:cubicBezTo>
                  <a:close/>
                  <a:moveTo>
                    <a:pt x="172" y="147"/>
                  </a:moveTo>
                  <a:cubicBezTo>
                    <a:pt x="171" y="147"/>
                    <a:pt x="172" y="147"/>
                    <a:pt x="171" y="147"/>
                  </a:cubicBezTo>
                  <a:cubicBezTo>
                    <a:pt x="171" y="147"/>
                    <a:pt x="171" y="146"/>
                    <a:pt x="170" y="146"/>
                  </a:cubicBezTo>
                  <a:cubicBezTo>
                    <a:pt x="171" y="142"/>
                    <a:pt x="172" y="137"/>
                    <a:pt x="173" y="132"/>
                  </a:cubicBezTo>
                  <a:cubicBezTo>
                    <a:pt x="174" y="133"/>
                    <a:pt x="176" y="135"/>
                    <a:pt x="178" y="136"/>
                  </a:cubicBezTo>
                  <a:cubicBezTo>
                    <a:pt x="175" y="139"/>
                    <a:pt x="173" y="143"/>
                    <a:pt x="172" y="147"/>
                  </a:cubicBezTo>
                  <a:close/>
                  <a:moveTo>
                    <a:pt x="6" y="218"/>
                  </a:moveTo>
                  <a:cubicBezTo>
                    <a:pt x="8" y="222"/>
                    <a:pt x="11" y="226"/>
                    <a:pt x="16" y="230"/>
                  </a:cubicBezTo>
                  <a:cubicBezTo>
                    <a:pt x="14" y="234"/>
                    <a:pt x="13" y="238"/>
                    <a:pt x="11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8" y="234"/>
                    <a:pt x="6" y="226"/>
                    <a:pt x="6" y="218"/>
                  </a:cubicBezTo>
                  <a:close/>
                  <a:moveTo>
                    <a:pt x="12" y="242"/>
                  </a:moveTo>
                  <a:cubicBezTo>
                    <a:pt x="12" y="242"/>
                    <a:pt x="13" y="242"/>
                    <a:pt x="13" y="242"/>
                  </a:cubicBezTo>
                  <a:cubicBezTo>
                    <a:pt x="14" y="238"/>
                    <a:pt x="16" y="235"/>
                    <a:pt x="17" y="232"/>
                  </a:cubicBezTo>
                  <a:cubicBezTo>
                    <a:pt x="19" y="233"/>
                    <a:pt x="21" y="235"/>
                    <a:pt x="23" y="236"/>
                  </a:cubicBezTo>
                  <a:cubicBezTo>
                    <a:pt x="20" y="240"/>
                    <a:pt x="18" y="244"/>
                    <a:pt x="17" y="249"/>
                  </a:cubicBezTo>
                  <a:cubicBezTo>
                    <a:pt x="15" y="247"/>
                    <a:pt x="13" y="245"/>
                    <a:pt x="12" y="242"/>
                  </a:cubicBezTo>
                  <a:close/>
                  <a:moveTo>
                    <a:pt x="18" y="250"/>
                  </a:moveTo>
                  <a:cubicBezTo>
                    <a:pt x="20" y="246"/>
                    <a:pt x="22" y="242"/>
                    <a:pt x="24" y="237"/>
                  </a:cubicBezTo>
                  <a:cubicBezTo>
                    <a:pt x="27" y="239"/>
                    <a:pt x="29" y="240"/>
                    <a:pt x="31" y="242"/>
                  </a:cubicBezTo>
                  <a:cubicBezTo>
                    <a:pt x="28" y="246"/>
                    <a:pt x="26" y="251"/>
                    <a:pt x="25" y="256"/>
                  </a:cubicBezTo>
                  <a:cubicBezTo>
                    <a:pt x="22" y="254"/>
                    <a:pt x="20" y="252"/>
                    <a:pt x="18" y="250"/>
                  </a:cubicBezTo>
                  <a:close/>
                  <a:moveTo>
                    <a:pt x="26" y="257"/>
                  </a:moveTo>
                  <a:cubicBezTo>
                    <a:pt x="28" y="252"/>
                    <a:pt x="31" y="247"/>
                    <a:pt x="33" y="243"/>
                  </a:cubicBezTo>
                  <a:cubicBezTo>
                    <a:pt x="35" y="244"/>
                    <a:pt x="37" y="246"/>
                    <a:pt x="40" y="247"/>
                  </a:cubicBezTo>
                  <a:cubicBezTo>
                    <a:pt x="37" y="251"/>
                    <a:pt x="35" y="256"/>
                    <a:pt x="33" y="261"/>
                  </a:cubicBezTo>
                  <a:cubicBezTo>
                    <a:pt x="31" y="260"/>
                    <a:pt x="28" y="258"/>
                    <a:pt x="26" y="257"/>
                  </a:cubicBezTo>
                  <a:close/>
                  <a:moveTo>
                    <a:pt x="34" y="262"/>
                  </a:moveTo>
                  <a:cubicBezTo>
                    <a:pt x="37" y="257"/>
                    <a:pt x="40" y="253"/>
                    <a:pt x="41" y="248"/>
                  </a:cubicBezTo>
                  <a:cubicBezTo>
                    <a:pt x="43" y="249"/>
                    <a:pt x="45" y="249"/>
                    <a:pt x="46" y="250"/>
                  </a:cubicBezTo>
                  <a:cubicBezTo>
                    <a:pt x="43" y="255"/>
                    <a:pt x="41" y="259"/>
                    <a:pt x="38" y="264"/>
                  </a:cubicBezTo>
                  <a:cubicBezTo>
                    <a:pt x="37" y="263"/>
                    <a:pt x="36" y="263"/>
                    <a:pt x="34" y="262"/>
                  </a:cubicBezTo>
                  <a:close/>
                  <a:moveTo>
                    <a:pt x="42" y="266"/>
                  </a:moveTo>
                  <a:cubicBezTo>
                    <a:pt x="42" y="266"/>
                    <a:pt x="41" y="266"/>
                    <a:pt x="40" y="265"/>
                  </a:cubicBezTo>
                  <a:cubicBezTo>
                    <a:pt x="43" y="261"/>
                    <a:pt x="46" y="256"/>
                    <a:pt x="48" y="251"/>
                  </a:cubicBezTo>
                  <a:cubicBezTo>
                    <a:pt x="51" y="253"/>
                    <a:pt x="53" y="254"/>
                    <a:pt x="55" y="255"/>
                  </a:cubicBezTo>
                  <a:cubicBezTo>
                    <a:pt x="53" y="260"/>
                    <a:pt x="50" y="265"/>
                    <a:pt x="48" y="270"/>
                  </a:cubicBezTo>
                  <a:cubicBezTo>
                    <a:pt x="46" y="269"/>
                    <a:pt x="44" y="267"/>
                    <a:pt x="42" y="266"/>
                  </a:cubicBezTo>
                  <a:close/>
                  <a:moveTo>
                    <a:pt x="50" y="271"/>
                  </a:moveTo>
                  <a:cubicBezTo>
                    <a:pt x="52" y="266"/>
                    <a:pt x="55" y="261"/>
                    <a:pt x="57" y="256"/>
                  </a:cubicBezTo>
                  <a:cubicBezTo>
                    <a:pt x="59" y="257"/>
                    <a:pt x="60" y="257"/>
                    <a:pt x="61" y="258"/>
                  </a:cubicBezTo>
                  <a:cubicBezTo>
                    <a:pt x="63" y="259"/>
                    <a:pt x="65" y="260"/>
                    <a:pt x="66" y="261"/>
                  </a:cubicBezTo>
                  <a:cubicBezTo>
                    <a:pt x="64" y="266"/>
                    <a:pt x="61" y="271"/>
                    <a:pt x="59" y="276"/>
                  </a:cubicBezTo>
                  <a:cubicBezTo>
                    <a:pt x="56" y="274"/>
                    <a:pt x="53" y="272"/>
                    <a:pt x="50" y="271"/>
                  </a:cubicBezTo>
                  <a:close/>
                  <a:moveTo>
                    <a:pt x="61" y="277"/>
                  </a:moveTo>
                  <a:cubicBezTo>
                    <a:pt x="64" y="272"/>
                    <a:pt x="66" y="267"/>
                    <a:pt x="68" y="262"/>
                  </a:cubicBezTo>
                  <a:cubicBezTo>
                    <a:pt x="71" y="264"/>
                    <a:pt x="74" y="266"/>
                    <a:pt x="76" y="267"/>
                  </a:cubicBezTo>
                  <a:cubicBezTo>
                    <a:pt x="74" y="272"/>
                    <a:pt x="72" y="277"/>
                    <a:pt x="70" y="281"/>
                  </a:cubicBezTo>
                  <a:cubicBezTo>
                    <a:pt x="67" y="280"/>
                    <a:pt x="64" y="278"/>
                    <a:pt x="61" y="277"/>
                  </a:cubicBezTo>
                  <a:close/>
                  <a:moveTo>
                    <a:pt x="75" y="284"/>
                  </a:moveTo>
                  <a:cubicBezTo>
                    <a:pt x="73" y="283"/>
                    <a:pt x="72" y="283"/>
                    <a:pt x="71" y="282"/>
                  </a:cubicBezTo>
                  <a:cubicBezTo>
                    <a:pt x="74" y="278"/>
                    <a:pt x="77" y="273"/>
                    <a:pt x="78" y="268"/>
                  </a:cubicBezTo>
                  <a:cubicBezTo>
                    <a:pt x="81" y="270"/>
                    <a:pt x="84" y="272"/>
                    <a:pt x="86" y="273"/>
                  </a:cubicBezTo>
                  <a:cubicBezTo>
                    <a:pt x="84" y="277"/>
                    <a:pt x="81" y="282"/>
                    <a:pt x="79" y="286"/>
                  </a:cubicBezTo>
                  <a:cubicBezTo>
                    <a:pt x="77" y="285"/>
                    <a:pt x="76" y="285"/>
                    <a:pt x="75" y="284"/>
                  </a:cubicBezTo>
                  <a:close/>
                  <a:moveTo>
                    <a:pt x="81" y="287"/>
                  </a:moveTo>
                  <a:cubicBezTo>
                    <a:pt x="83" y="283"/>
                    <a:pt x="86" y="279"/>
                    <a:pt x="89" y="274"/>
                  </a:cubicBezTo>
                  <a:cubicBezTo>
                    <a:pt x="91" y="275"/>
                    <a:pt x="93" y="277"/>
                    <a:pt x="96" y="278"/>
                  </a:cubicBezTo>
                  <a:cubicBezTo>
                    <a:pt x="93" y="281"/>
                    <a:pt x="91" y="285"/>
                    <a:pt x="89" y="289"/>
                  </a:cubicBezTo>
                  <a:cubicBezTo>
                    <a:pt x="89" y="289"/>
                    <a:pt x="89" y="289"/>
                    <a:pt x="89" y="289"/>
                  </a:cubicBezTo>
                  <a:cubicBezTo>
                    <a:pt x="86" y="289"/>
                    <a:pt x="83" y="288"/>
                    <a:pt x="81" y="287"/>
                  </a:cubicBezTo>
                  <a:close/>
                  <a:moveTo>
                    <a:pt x="91" y="290"/>
                  </a:moveTo>
                  <a:cubicBezTo>
                    <a:pt x="93" y="286"/>
                    <a:pt x="96" y="282"/>
                    <a:pt x="98" y="278"/>
                  </a:cubicBezTo>
                  <a:cubicBezTo>
                    <a:pt x="100" y="279"/>
                    <a:pt x="102" y="280"/>
                    <a:pt x="104" y="280"/>
                  </a:cubicBezTo>
                  <a:cubicBezTo>
                    <a:pt x="102" y="283"/>
                    <a:pt x="100" y="287"/>
                    <a:pt x="97" y="290"/>
                  </a:cubicBezTo>
                  <a:cubicBezTo>
                    <a:pt x="95" y="290"/>
                    <a:pt x="93" y="290"/>
                    <a:pt x="91" y="290"/>
                  </a:cubicBezTo>
                  <a:close/>
                  <a:moveTo>
                    <a:pt x="103" y="289"/>
                  </a:moveTo>
                  <a:cubicBezTo>
                    <a:pt x="102" y="289"/>
                    <a:pt x="101" y="289"/>
                    <a:pt x="101" y="289"/>
                  </a:cubicBezTo>
                  <a:cubicBezTo>
                    <a:pt x="103" y="287"/>
                    <a:pt x="105" y="284"/>
                    <a:pt x="106" y="281"/>
                  </a:cubicBezTo>
                  <a:cubicBezTo>
                    <a:pt x="110" y="281"/>
                    <a:pt x="113" y="281"/>
                    <a:pt x="117" y="280"/>
                  </a:cubicBezTo>
                  <a:cubicBezTo>
                    <a:pt x="112" y="284"/>
                    <a:pt x="108" y="288"/>
                    <a:pt x="103" y="28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5887098" y="2850203"/>
              <a:ext cx="393476" cy="617715"/>
            </a:xfrm>
            <a:custGeom>
              <a:avLst/>
              <a:gdLst>
                <a:gd name="T0" fmla="*/ 13 w 288"/>
                <a:gd name="T1" fmla="*/ 160 h 453"/>
                <a:gd name="T2" fmla="*/ 79 w 288"/>
                <a:gd name="T3" fmla="*/ 269 h 453"/>
                <a:gd name="T4" fmla="*/ 89 w 288"/>
                <a:gd name="T5" fmla="*/ 289 h 453"/>
                <a:gd name="T6" fmla="*/ 86 w 288"/>
                <a:gd name="T7" fmla="*/ 366 h 453"/>
                <a:gd name="T8" fmla="*/ 191 w 288"/>
                <a:gd name="T9" fmla="*/ 411 h 453"/>
                <a:gd name="T10" fmla="*/ 195 w 288"/>
                <a:gd name="T11" fmla="*/ 365 h 453"/>
                <a:gd name="T12" fmla="*/ 186 w 288"/>
                <a:gd name="T13" fmla="*/ 337 h 453"/>
                <a:gd name="T14" fmla="*/ 89 w 288"/>
                <a:gd name="T15" fmla="*/ 369 h 453"/>
                <a:gd name="T16" fmla="*/ 188 w 288"/>
                <a:gd name="T17" fmla="*/ 370 h 453"/>
                <a:gd name="T18" fmla="*/ 103 w 288"/>
                <a:gd name="T19" fmla="*/ 419 h 453"/>
                <a:gd name="T20" fmla="*/ 142 w 288"/>
                <a:gd name="T21" fmla="*/ 436 h 453"/>
                <a:gd name="T22" fmla="*/ 88 w 288"/>
                <a:gd name="T23" fmla="*/ 391 h 453"/>
                <a:gd name="T24" fmla="*/ 186 w 288"/>
                <a:gd name="T25" fmla="*/ 345 h 453"/>
                <a:gd name="T26" fmla="*/ 146 w 288"/>
                <a:gd name="T27" fmla="*/ 378 h 453"/>
                <a:gd name="T28" fmla="*/ 89 w 288"/>
                <a:gd name="T29" fmla="*/ 357 h 453"/>
                <a:gd name="T30" fmla="*/ 95 w 288"/>
                <a:gd name="T31" fmla="*/ 348 h 453"/>
                <a:gd name="T32" fmla="*/ 109 w 288"/>
                <a:gd name="T33" fmla="*/ 357 h 453"/>
                <a:gd name="T34" fmla="*/ 159 w 288"/>
                <a:gd name="T35" fmla="*/ 361 h 453"/>
                <a:gd name="T36" fmla="*/ 122 w 288"/>
                <a:gd name="T37" fmla="*/ 278 h 453"/>
                <a:gd name="T38" fmla="*/ 113 w 288"/>
                <a:gd name="T39" fmla="*/ 184 h 453"/>
                <a:gd name="T40" fmla="*/ 158 w 288"/>
                <a:gd name="T41" fmla="*/ 229 h 453"/>
                <a:gd name="T42" fmla="*/ 120 w 288"/>
                <a:gd name="T43" fmla="*/ 353 h 453"/>
                <a:gd name="T44" fmla="*/ 250 w 288"/>
                <a:gd name="T45" fmla="*/ 183 h 453"/>
                <a:gd name="T46" fmla="*/ 161 w 288"/>
                <a:gd name="T47" fmla="*/ 355 h 453"/>
                <a:gd name="T48" fmla="*/ 209 w 288"/>
                <a:gd name="T49" fmla="*/ 139 h 453"/>
                <a:gd name="T50" fmla="*/ 171 w 288"/>
                <a:gd name="T51" fmla="*/ 163 h 453"/>
                <a:gd name="T52" fmla="*/ 108 w 288"/>
                <a:gd name="T53" fmla="*/ 177 h 453"/>
                <a:gd name="T54" fmla="*/ 64 w 288"/>
                <a:gd name="T55" fmla="*/ 170 h 453"/>
                <a:gd name="T56" fmla="*/ 96 w 288"/>
                <a:gd name="T57" fmla="*/ 189 h 453"/>
                <a:gd name="T58" fmla="*/ 118 w 288"/>
                <a:gd name="T59" fmla="*/ 306 h 453"/>
                <a:gd name="T60" fmla="*/ 114 w 288"/>
                <a:gd name="T61" fmla="*/ 351 h 453"/>
                <a:gd name="T62" fmla="*/ 101 w 288"/>
                <a:gd name="T63" fmla="*/ 326 h 453"/>
                <a:gd name="T64" fmla="*/ 101 w 288"/>
                <a:gd name="T65" fmla="*/ 325 h 453"/>
                <a:gd name="T66" fmla="*/ 107 w 288"/>
                <a:gd name="T67" fmla="*/ 315 h 453"/>
                <a:gd name="T68" fmla="*/ 105 w 288"/>
                <a:gd name="T69" fmla="*/ 301 h 453"/>
                <a:gd name="T70" fmla="*/ 94 w 288"/>
                <a:gd name="T71" fmla="*/ 286 h 453"/>
                <a:gd name="T72" fmla="*/ 94 w 288"/>
                <a:gd name="T73" fmla="*/ 285 h 453"/>
                <a:gd name="T74" fmla="*/ 97 w 288"/>
                <a:gd name="T75" fmla="*/ 270 h 453"/>
                <a:gd name="T76" fmla="*/ 79 w 288"/>
                <a:gd name="T77" fmla="*/ 255 h 453"/>
                <a:gd name="T78" fmla="*/ 78 w 288"/>
                <a:gd name="T79" fmla="*/ 254 h 453"/>
                <a:gd name="T80" fmla="*/ 81 w 288"/>
                <a:gd name="T81" fmla="*/ 240 h 453"/>
                <a:gd name="T82" fmla="*/ 76 w 288"/>
                <a:gd name="T83" fmla="*/ 227 h 453"/>
                <a:gd name="T84" fmla="*/ 47 w 288"/>
                <a:gd name="T85" fmla="*/ 215 h 453"/>
                <a:gd name="T86" fmla="*/ 46 w 288"/>
                <a:gd name="T87" fmla="*/ 214 h 453"/>
                <a:gd name="T88" fmla="*/ 50 w 288"/>
                <a:gd name="T89" fmla="*/ 199 h 453"/>
                <a:gd name="T90" fmla="*/ 29 w 288"/>
                <a:gd name="T91" fmla="*/ 184 h 453"/>
                <a:gd name="T92" fmla="*/ 28 w 288"/>
                <a:gd name="T93" fmla="*/ 183 h 453"/>
                <a:gd name="T94" fmla="*/ 41 w 288"/>
                <a:gd name="T95" fmla="*/ 166 h 453"/>
                <a:gd name="T96" fmla="*/ 35 w 288"/>
                <a:gd name="T97" fmla="*/ 151 h 453"/>
                <a:gd name="T98" fmla="*/ 15 w 288"/>
                <a:gd name="T99" fmla="*/ 132 h 453"/>
                <a:gd name="T100" fmla="*/ 15 w 288"/>
                <a:gd name="T101" fmla="*/ 131 h 453"/>
                <a:gd name="T102" fmla="*/ 32 w 288"/>
                <a:gd name="T103" fmla="*/ 112 h 453"/>
                <a:gd name="T104" fmla="*/ 39 w 288"/>
                <a:gd name="T105" fmla="*/ 95 h 453"/>
                <a:gd name="T106" fmla="*/ 22 w 288"/>
                <a:gd name="T107" fmla="*/ 78 h 453"/>
                <a:gd name="T108" fmla="*/ 23 w 288"/>
                <a:gd name="T109" fmla="*/ 77 h 453"/>
                <a:gd name="T110" fmla="*/ 54 w 288"/>
                <a:gd name="T111" fmla="*/ 57 h 453"/>
                <a:gd name="T112" fmla="*/ 46 w 288"/>
                <a:gd name="T113" fmla="*/ 44 h 453"/>
                <a:gd name="T114" fmla="*/ 48 w 288"/>
                <a:gd name="T115" fmla="*/ 42 h 453"/>
                <a:gd name="T116" fmla="*/ 95 w 288"/>
                <a:gd name="T117" fmla="*/ 29 h 453"/>
                <a:gd name="T118" fmla="*/ 261 w 288"/>
                <a:gd name="T119" fmla="*/ 93 h 453"/>
                <a:gd name="T120" fmla="*/ 191 w 288"/>
                <a:gd name="T121" fmla="*/ 136 h 453"/>
                <a:gd name="T122" fmla="*/ 180 w 288"/>
                <a:gd name="T123" fmla="*/ 160 h 453"/>
                <a:gd name="T124" fmla="*/ 70 w 288"/>
                <a:gd name="T125" fmla="*/ 17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8" h="453">
                  <a:moveTo>
                    <a:pt x="211" y="30"/>
                  </a:moveTo>
                  <a:cubicBezTo>
                    <a:pt x="166" y="6"/>
                    <a:pt x="98" y="0"/>
                    <a:pt x="54" y="29"/>
                  </a:cubicBezTo>
                  <a:cubicBezTo>
                    <a:pt x="11" y="57"/>
                    <a:pt x="0" y="113"/>
                    <a:pt x="13" y="160"/>
                  </a:cubicBezTo>
                  <a:cubicBezTo>
                    <a:pt x="22" y="189"/>
                    <a:pt x="39" y="216"/>
                    <a:pt x="58" y="239"/>
                  </a:cubicBezTo>
                  <a:cubicBezTo>
                    <a:pt x="67" y="249"/>
                    <a:pt x="75" y="258"/>
                    <a:pt x="81" y="269"/>
                  </a:cubicBezTo>
                  <a:cubicBezTo>
                    <a:pt x="80" y="269"/>
                    <a:pt x="80" y="269"/>
                    <a:pt x="79" y="269"/>
                  </a:cubicBezTo>
                  <a:cubicBezTo>
                    <a:pt x="79" y="269"/>
                    <a:pt x="79" y="270"/>
                    <a:pt x="79" y="270"/>
                  </a:cubicBezTo>
                  <a:cubicBezTo>
                    <a:pt x="80" y="270"/>
                    <a:pt x="80" y="270"/>
                    <a:pt x="81" y="270"/>
                  </a:cubicBezTo>
                  <a:cubicBezTo>
                    <a:pt x="84" y="276"/>
                    <a:pt x="87" y="282"/>
                    <a:pt x="89" y="289"/>
                  </a:cubicBezTo>
                  <a:cubicBezTo>
                    <a:pt x="94" y="306"/>
                    <a:pt x="95" y="324"/>
                    <a:pt x="95" y="342"/>
                  </a:cubicBezTo>
                  <a:cubicBezTo>
                    <a:pt x="89" y="343"/>
                    <a:pt x="84" y="350"/>
                    <a:pt x="83" y="356"/>
                  </a:cubicBezTo>
                  <a:cubicBezTo>
                    <a:pt x="83" y="359"/>
                    <a:pt x="84" y="363"/>
                    <a:pt x="86" y="366"/>
                  </a:cubicBezTo>
                  <a:cubicBezTo>
                    <a:pt x="80" y="372"/>
                    <a:pt x="80" y="380"/>
                    <a:pt x="85" y="387"/>
                  </a:cubicBezTo>
                  <a:cubicBezTo>
                    <a:pt x="79" y="400"/>
                    <a:pt x="85" y="409"/>
                    <a:pt x="95" y="415"/>
                  </a:cubicBezTo>
                  <a:cubicBezTo>
                    <a:pt x="108" y="453"/>
                    <a:pt x="181" y="451"/>
                    <a:pt x="191" y="411"/>
                  </a:cubicBezTo>
                  <a:cubicBezTo>
                    <a:pt x="199" y="404"/>
                    <a:pt x="202" y="394"/>
                    <a:pt x="197" y="380"/>
                  </a:cubicBezTo>
                  <a:cubicBezTo>
                    <a:pt x="196" y="380"/>
                    <a:pt x="196" y="380"/>
                    <a:pt x="196" y="379"/>
                  </a:cubicBezTo>
                  <a:cubicBezTo>
                    <a:pt x="197" y="375"/>
                    <a:pt x="197" y="371"/>
                    <a:pt x="195" y="365"/>
                  </a:cubicBezTo>
                  <a:cubicBezTo>
                    <a:pt x="195" y="364"/>
                    <a:pt x="194" y="364"/>
                    <a:pt x="193" y="363"/>
                  </a:cubicBezTo>
                  <a:cubicBezTo>
                    <a:pt x="198" y="355"/>
                    <a:pt x="197" y="346"/>
                    <a:pt x="187" y="337"/>
                  </a:cubicBezTo>
                  <a:cubicBezTo>
                    <a:pt x="187" y="337"/>
                    <a:pt x="186" y="337"/>
                    <a:pt x="186" y="337"/>
                  </a:cubicBezTo>
                  <a:cubicBezTo>
                    <a:pt x="176" y="267"/>
                    <a:pt x="246" y="222"/>
                    <a:pt x="268" y="162"/>
                  </a:cubicBezTo>
                  <a:cubicBezTo>
                    <a:pt x="288" y="109"/>
                    <a:pt x="259" y="55"/>
                    <a:pt x="211" y="30"/>
                  </a:cubicBezTo>
                  <a:close/>
                  <a:moveTo>
                    <a:pt x="89" y="369"/>
                  </a:moveTo>
                  <a:cubicBezTo>
                    <a:pt x="90" y="370"/>
                    <a:pt x="91" y="371"/>
                    <a:pt x="92" y="371"/>
                  </a:cubicBezTo>
                  <a:cubicBezTo>
                    <a:pt x="107" y="388"/>
                    <a:pt x="148" y="386"/>
                    <a:pt x="166" y="382"/>
                  </a:cubicBezTo>
                  <a:cubicBezTo>
                    <a:pt x="174" y="381"/>
                    <a:pt x="182" y="376"/>
                    <a:pt x="188" y="370"/>
                  </a:cubicBezTo>
                  <a:cubicBezTo>
                    <a:pt x="196" y="415"/>
                    <a:pt x="79" y="404"/>
                    <a:pt x="89" y="369"/>
                  </a:cubicBezTo>
                  <a:close/>
                  <a:moveTo>
                    <a:pt x="142" y="436"/>
                  </a:moveTo>
                  <a:cubicBezTo>
                    <a:pt x="127" y="435"/>
                    <a:pt x="113" y="430"/>
                    <a:pt x="103" y="419"/>
                  </a:cubicBezTo>
                  <a:cubicBezTo>
                    <a:pt x="117" y="425"/>
                    <a:pt x="133" y="427"/>
                    <a:pt x="142" y="428"/>
                  </a:cubicBezTo>
                  <a:cubicBezTo>
                    <a:pt x="153" y="428"/>
                    <a:pt x="167" y="426"/>
                    <a:pt x="178" y="420"/>
                  </a:cubicBezTo>
                  <a:cubicBezTo>
                    <a:pt x="169" y="430"/>
                    <a:pt x="157" y="436"/>
                    <a:pt x="142" y="436"/>
                  </a:cubicBezTo>
                  <a:close/>
                  <a:moveTo>
                    <a:pt x="192" y="389"/>
                  </a:moveTo>
                  <a:cubicBezTo>
                    <a:pt x="195" y="412"/>
                    <a:pt x="165" y="421"/>
                    <a:pt x="145" y="421"/>
                  </a:cubicBezTo>
                  <a:cubicBezTo>
                    <a:pt x="125" y="421"/>
                    <a:pt x="87" y="418"/>
                    <a:pt x="88" y="391"/>
                  </a:cubicBezTo>
                  <a:cubicBezTo>
                    <a:pt x="98" y="401"/>
                    <a:pt x="116" y="404"/>
                    <a:pt x="128" y="405"/>
                  </a:cubicBezTo>
                  <a:cubicBezTo>
                    <a:pt x="145" y="407"/>
                    <a:pt x="180" y="405"/>
                    <a:pt x="192" y="389"/>
                  </a:cubicBezTo>
                  <a:close/>
                  <a:moveTo>
                    <a:pt x="186" y="345"/>
                  </a:moveTo>
                  <a:cubicBezTo>
                    <a:pt x="186" y="345"/>
                    <a:pt x="186" y="345"/>
                    <a:pt x="186" y="345"/>
                  </a:cubicBezTo>
                  <a:cubicBezTo>
                    <a:pt x="194" y="356"/>
                    <a:pt x="184" y="369"/>
                    <a:pt x="173" y="374"/>
                  </a:cubicBezTo>
                  <a:cubicBezTo>
                    <a:pt x="164" y="377"/>
                    <a:pt x="155" y="378"/>
                    <a:pt x="146" y="378"/>
                  </a:cubicBezTo>
                  <a:cubicBezTo>
                    <a:pt x="131" y="378"/>
                    <a:pt x="110" y="378"/>
                    <a:pt x="97" y="369"/>
                  </a:cubicBezTo>
                  <a:cubicBezTo>
                    <a:pt x="97" y="369"/>
                    <a:pt x="97" y="369"/>
                    <a:pt x="97" y="369"/>
                  </a:cubicBezTo>
                  <a:cubicBezTo>
                    <a:pt x="94" y="365"/>
                    <a:pt x="89" y="363"/>
                    <a:pt x="89" y="357"/>
                  </a:cubicBezTo>
                  <a:cubicBezTo>
                    <a:pt x="90" y="352"/>
                    <a:pt x="92" y="349"/>
                    <a:pt x="95" y="346"/>
                  </a:cubicBezTo>
                  <a:cubicBezTo>
                    <a:pt x="95" y="347"/>
                    <a:pt x="95" y="347"/>
                    <a:pt x="95" y="348"/>
                  </a:cubicBezTo>
                  <a:cubicBezTo>
                    <a:pt x="95" y="348"/>
                    <a:pt x="95" y="348"/>
                    <a:pt x="95" y="348"/>
                  </a:cubicBezTo>
                  <a:cubicBezTo>
                    <a:pt x="95" y="349"/>
                    <a:pt x="94" y="350"/>
                    <a:pt x="95" y="350"/>
                  </a:cubicBezTo>
                  <a:cubicBezTo>
                    <a:pt x="96" y="353"/>
                    <a:pt x="99" y="354"/>
                    <a:pt x="101" y="355"/>
                  </a:cubicBezTo>
                  <a:cubicBezTo>
                    <a:pt x="103" y="356"/>
                    <a:pt x="106" y="358"/>
                    <a:pt x="109" y="357"/>
                  </a:cubicBezTo>
                  <a:cubicBezTo>
                    <a:pt x="121" y="363"/>
                    <a:pt x="138" y="362"/>
                    <a:pt x="148" y="362"/>
                  </a:cubicBezTo>
                  <a:cubicBezTo>
                    <a:pt x="150" y="362"/>
                    <a:pt x="153" y="362"/>
                    <a:pt x="157" y="362"/>
                  </a:cubicBezTo>
                  <a:cubicBezTo>
                    <a:pt x="157" y="362"/>
                    <a:pt x="158" y="362"/>
                    <a:pt x="159" y="361"/>
                  </a:cubicBezTo>
                  <a:cubicBezTo>
                    <a:pt x="171" y="360"/>
                    <a:pt x="184" y="357"/>
                    <a:pt x="186" y="345"/>
                  </a:cubicBezTo>
                  <a:close/>
                  <a:moveTo>
                    <a:pt x="123" y="338"/>
                  </a:moveTo>
                  <a:cubicBezTo>
                    <a:pt x="127" y="319"/>
                    <a:pt x="124" y="295"/>
                    <a:pt x="122" y="278"/>
                  </a:cubicBezTo>
                  <a:cubicBezTo>
                    <a:pt x="119" y="252"/>
                    <a:pt x="114" y="228"/>
                    <a:pt x="107" y="204"/>
                  </a:cubicBezTo>
                  <a:cubicBezTo>
                    <a:pt x="105" y="199"/>
                    <a:pt x="104" y="192"/>
                    <a:pt x="102" y="186"/>
                  </a:cubicBezTo>
                  <a:cubicBezTo>
                    <a:pt x="106" y="185"/>
                    <a:pt x="109" y="184"/>
                    <a:pt x="113" y="184"/>
                  </a:cubicBezTo>
                  <a:cubicBezTo>
                    <a:pt x="129" y="181"/>
                    <a:pt x="146" y="178"/>
                    <a:pt x="162" y="173"/>
                  </a:cubicBezTo>
                  <a:cubicBezTo>
                    <a:pt x="164" y="173"/>
                    <a:pt x="166" y="172"/>
                    <a:pt x="169" y="171"/>
                  </a:cubicBezTo>
                  <a:cubicBezTo>
                    <a:pt x="164" y="190"/>
                    <a:pt x="161" y="210"/>
                    <a:pt x="158" y="229"/>
                  </a:cubicBezTo>
                  <a:cubicBezTo>
                    <a:pt x="152" y="271"/>
                    <a:pt x="151" y="313"/>
                    <a:pt x="153" y="356"/>
                  </a:cubicBezTo>
                  <a:cubicBezTo>
                    <a:pt x="147" y="356"/>
                    <a:pt x="142" y="355"/>
                    <a:pt x="137" y="355"/>
                  </a:cubicBezTo>
                  <a:cubicBezTo>
                    <a:pt x="131" y="355"/>
                    <a:pt x="125" y="354"/>
                    <a:pt x="120" y="353"/>
                  </a:cubicBezTo>
                  <a:cubicBezTo>
                    <a:pt x="121" y="350"/>
                    <a:pt x="122" y="347"/>
                    <a:pt x="123" y="344"/>
                  </a:cubicBezTo>
                  <a:cubicBezTo>
                    <a:pt x="123" y="342"/>
                    <a:pt x="124" y="340"/>
                    <a:pt x="123" y="338"/>
                  </a:cubicBezTo>
                  <a:close/>
                  <a:moveTo>
                    <a:pt x="250" y="183"/>
                  </a:moveTo>
                  <a:cubicBezTo>
                    <a:pt x="221" y="233"/>
                    <a:pt x="164" y="280"/>
                    <a:pt x="180" y="344"/>
                  </a:cubicBezTo>
                  <a:cubicBezTo>
                    <a:pt x="180" y="344"/>
                    <a:pt x="180" y="344"/>
                    <a:pt x="180" y="344"/>
                  </a:cubicBezTo>
                  <a:cubicBezTo>
                    <a:pt x="177" y="351"/>
                    <a:pt x="169" y="354"/>
                    <a:pt x="161" y="355"/>
                  </a:cubicBezTo>
                  <a:cubicBezTo>
                    <a:pt x="158" y="317"/>
                    <a:pt x="159" y="279"/>
                    <a:pt x="164" y="241"/>
                  </a:cubicBezTo>
                  <a:cubicBezTo>
                    <a:pt x="166" y="217"/>
                    <a:pt x="170" y="192"/>
                    <a:pt x="177" y="169"/>
                  </a:cubicBezTo>
                  <a:cubicBezTo>
                    <a:pt x="193" y="164"/>
                    <a:pt x="211" y="155"/>
                    <a:pt x="209" y="139"/>
                  </a:cubicBezTo>
                  <a:cubicBezTo>
                    <a:pt x="207" y="126"/>
                    <a:pt x="192" y="121"/>
                    <a:pt x="185" y="132"/>
                  </a:cubicBezTo>
                  <a:cubicBezTo>
                    <a:pt x="184" y="132"/>
                    <a:pt x="184" y="133"/>
                    <a:pt x="184" y="133"/>
                  </a:cubicBezTo>
                  <a:cubicBezTo>
                    <a:pt x="177" y="141"/>
                    <a:pt x="174" y="153"/>
                    <a:pt x="171" y="163"/>
                  </a:cubicBezTo>
                  <a:cubicBezTo>
                    <a:pt x="170" y="163"/>
                    <a:pt x="169" y="163"/>
                    <a:pt x="168" y="164"/>
                  </a:cubicBezTo>
                  <a:cubicBezTo>
                    <a:pt x="159" y="167"/>
                    <a:pt x="149" y="169"/>
                    <a:pt x="138" y="172"/>
                  </a:cubicBezTo>
                  <a:cubicBezTo>
                    <a:pt x="128" y="174"/>
                    <a:pt x="118" y="176"/>
                    <a:pt x="108" y="177"/>
                  </a:cubicBezTo>
                  <a:cubicBezTo>
                    <a:pt x="105" y="178"/>
                    <a:pt x="102" y="178"/>
                    <a:pt x="100" y="179"/>
                  </a:cubicBezTo>
                  <a:cubicBezTo>
                    <a:pt x="96" y="170"/>
                    <a:pt x="92" y="162"/>
                    <a:pt x="84" y="159"/>
                  </a:cubicBezTo>
                  <a:cubicBezTo>
                    <a:pt x="74" y="155"/>
                    <a:pt x="64" y="160"/>
                    <a:pt x="64" y="170"/>
                  </a:cubicBezTo>
                  <a:cubicBezTo>
                    <a:pt x="62" y="178"/>
                    <a:pt x="70" y="187"/>
                    <a:pt x="79" y="188"/>
                  </a:cubicBezTo>
                  <a:cubicBezTo>
                    <a:pt x="84" y="189"/>
                    <a:pt x="90" y="188"/>
                    <a:pt x="96" y="187"/>
                  </a:cubicBezTo>
                  <a:cubicBezTo>
                    <a:pt x="96" y="188"/>
                    <a:pt x="96" y="188"/>
                    <a:pt x="96" y="189"/>
                  </a:cubicBezTo>
                  <a:cubicBezTo>
                    <a:pt x="99" y="196"/>
                    <a:pt x="101" y="203"/>
                    <a:pt x="103" y="211"/>
                  </a:cubicBezTo>
                  <a:cubicBezTo>
                    <a:pt x="107" y="226"/>
                    <a:pt x="111" y="241"/>
                    <a:pt x="113" y="256"/>
                  </a:cubicBezTo>
                  <a:cubicBezTo>
                    <a:pt x="116" y="272"/>
                    <a:pt x="118" y="289"/>
                    <a:pt x="118" y="306"/>
                  </a:cubicBezTo>
                  <a:cubicBezTo>
                    <a:pt x="119" y="317"/>
                    <a:pt x="117" y="329"/>
                    <a:pt x="116" y="341"/>
                  </a:cubicBezTo>
                  <a:cubicBezTo>
                    <a:pt x="116" y="341"/>
                    <a:pt x="116" y="342"/>
                    <a:pt x="116" y="342"/>
                  </a:cubicBezTo>
                  <a:cubicBezTo>
                    <a:pt x="116" y="345"/>
                    <a:pt x="115" y="348"/>
                    <a:pt x="114" y="351"/>
                  </a:cubicBezTo>
                  <a:cubicBezTo>
                    <a:pt x="114" y="351"/>
                    <a:pt x="114" y="351"/>
                    <a:pt x="114" y="351"/>
                  </a:cubicBezTo>
                  <a:cubicBezTo>
                    <a:pt x="110" y="350"/>
                    <a:pt x="105" y="349"/>
                    <a:pt x="100" y="347"/>
                  </a:cubicBezTo>
                  <a:cubicBezTo>
                    <a:pt x="101" y="340"/>
                    <a:pt x="101" y="333"/>
                    <a:pt x="101" y="326"/>
                  </a:cubicBezTo>
                  <a:cubicBezTo>
                    <a:pt x="103" y="326"/>
                    <a:pt x="106" y="326"/>
                    <a:pt x="108" y="326"/>
                  </a:cubicBezTo>
                  <a:cubicBezTo>
                    <a:pt x="109" y="326"/>
                    <a:pt x="109" y="325"/>
                    <a:pt x="108" y="325"/>
                  </a:cubicBezTo>
                  <a:cubicBezTo>
                    <a:pt x="106" y="325"/>
                    <a:pt x="103" y="325"/>
                    <a:pt x="101" y="325"/>
                  </a:cubicBezTo>
                  <a:cubicBezTo>
                    <a:pt x="101" y="322"/>
                    <a:pt x="100" y="319"/>
                    <a:pt x="100" y="315"/>
                  </a:cubicBezTo>
                  <a:cubicBezTo>
                    <a:pt x="102" y="315"/>
                    <a:pt x="105" y="315"/>
                    <a:pt x="107" y="316"/>
                  </a:cubicBezTo>
                  <a:cubicBezTo>
                    <a:pt x="108" y="316"/>
                    <a:pt x="108" y="315"/>
                    <a:pt x="107" y="315"/>
                  </a:cubicBezTo>
                  <a:cubicBezTo>
                    <a:pt x="105" y="314"/>
                    <a:pt x="102" y="314"/>
                    <a:pt x="100" y="315"/>
                  </a:cubicBezTo>
                  <a:cubicBezTo>
                    <a:pt x="100" y="310"/>
                    <a:pt x="99" y="305"/>
                    <a:pt x="98" y="301"/>
                  </a:cubicBezTo>
                  <a:cubicBezTo>
                    <a:pt x="100" y="301"/>
                    <a:pt x="103" y="301"/>
                    <a:pt x="105" y="301"/>
                  </a:cubicBezTo>
                  <a:cubicBezTo>
                    <a:pt x="105" y="301"/>
                    <a:pt x="105" y="300"/>
                    <a:pt x="105" y="300"/>
                  </a:cubicBezTo>
                  <a:cubicBezTo>
                    <a:pt x="102" y="300"/>
                    <a:pt x="100" y="300"/>
                    <a:pt x="98" y="300"/>
                  </a:cubicBezTo>
                  <a:cubicBezTo>
                    <a:pt x="97" y="295"/>
                    <a:pt x="96" y="290"/>
                    <a:pt x="94" y="286"/>
                  </a:cubicBezTo>
                  <a:cubicBezTo>
                    <a:pt x="97" y="285"/>
                    <a:pt x="100" y="285"/>
                    <a:pt x="103" y="286"/>
                  </a:cubicBezTo>
                  <a:cubicBezTo>
                    <a:pt x="104" y="286"/>
                    <a:pt x="104" y="285"/>
                    <a:pt x="103" y="285"/>
                  </a:cubicBezTo>
                  <a:cubicBezTo>
                    <a:pt x="100" y="284"/>
                    <a:pt x="97" y="284"/>
                    <a:pt x="94" y="285"/>
                  </a:cubicBezTo>
                  <a:cubicBezTo>
                    <a:pt x="92" y="281"/>
                    <a:pt x="91" y="277"/>
                    <a:pt x="89" y="273"/>
                  </a:cubicBezTo>
                  <a:cubicBezTo>
                    <a:pt x="89" y="272"/>
                    <a:pt x="88" y="271"/>
                    <a:pt x="88" y="270"/>
                  </a:cubicBezTo>
                  <a:cubicBezTo>
                    <a:pt x="91" y="270"/>
                    <a:pt x="94" y="270"/>
                    <a:pt x="97" y="270"/>
                  </a:cubicBezTo>
                  <a:cubicBezTo>
                    <a:pt x="98" y="270"/>
                    <a:pt x="98" y="269"/>
                    <a:pt x="97" y="269"/>
                  </a:cubicBezTo>
                  <a:cubicBezTo>
                    <a:pt x="94" y="268"/>
                    <a:pt x="91" y="268"/>
                    <a:pt x="87" y="268"/>
                  </a:cubicBezTo>
                  <a:cubicBezTo>
                    <a:pt x="85" y="264"/>
                    <a:pt x="82" y="259"/>
                    <a:pt x="79" y="255"/>
                  </a:cubicBezTo>
                  <a:cubicBezTo>
                    <a:pt x="82" y="255"/>
                    <a:pt x="85" y="255"/>
                    <a:pt x="89" y="255"/>
                  </a:cubicBezTo>
                  <a:cubicBezTo>
                    <a:pt x="89" y="255"/>
                    <a:pt x="89" y="254"/>
                    <a:pt x="89" y="254"/>
                  </a:cubicBezTo>
                  <a:cubicBezTo>
                    <a:pt x="85" y="254"/>
                    <a:pt x="82" y="254"/>
                    <a:pt x="78" y="254"/>
                  </a:cubicBezTo>
                  <a:cubicBezTo>
                    <a:pt x="75" y="250"/>
                    <a:pt x="72" y="245"/>
                    <a:pt x="68" y="241"/>
                  </a:cubicBezTo>
                  <a:cubicBezTo>
                    <a:pt x="72" y="241"/>
                    <a:pt x="77" y="241"/>
                    <a:pt x="81" y="241"/>
                  </a:cubicBezTo>
                  <a:cubicBezTo>
                    <a:pt x="82" y="241"/>
                    <a:pt x="82" y="240"/>
                    <a:pt x="81" y="240"/>
                  </a:cubicBezTo>
                  <a:cubicBezTo>
                    <a:pt x="76" y="240"/>
                    <a:pt x="72" y="240"/>
                    <a:pt x="67" y="240"/>
                  </a:cubicBezTo>
                  <a:cubicBezTo>
                    <a:pt x="63" y="235"/>
                    <a:pt x="59" y="231"/>
                    <a:pt x="55" y="226"/>
                  </a:cubicBezTo>
                  <a:cubicBezTo>
                    <a:pt x="62" y="226"/>
                    <a:pt x="69" y="227"/>
                    <a:pt x="76" y="227"/>
                  </a:cubicBezTo>
                  <a:cubicBezTo>
                    <a:pt x="77" y="227"/>
                    <a:pt x="77" y="227"/>
                    <a:pt x="76" y="226"/>
                  </a:cubicBezTo>
                  <a:cubicBezTo>
                    <a:pt x="69" y="226"/>
                    <a:pt x="62" y="225"/>
                    <a:pt x="55" y="225"/>
                  </a:cubicBezTo>
                  <a:cubicBezTo>
                    <a:pt x="52" y="222"/>
                    <a:pt x="49" y="218"/>
                    <a:pt x="47" y="215"/>
                  </a:cubicBezTo>
                  <a:cubicBezTo>
                    <a:pt x="52" y="215"/>
                    <a:pt x="58" y="215"/>
                    <a:pt x="63" y="215"/>
                  </a:cubicBezTo>
                  <a:cubicBezTo>
                    <a:pt x="64" y="215"/>
                    <a:pt x="64" y="214"/>
                    <a:pt x="63" y="214"/>
                  </a:cubicBezTo>
                  <a:cubicBezTo>
                    <a:pt x="58" y="214"/>
                    <a:pt x="52" y="214"/>
                    <a:pt x="46" y="214"/>
                  </a:cubicBezTo>
                  <a:cubicBezTo>
                    <a:pt x="45" y="213"/>
                    <a:pt x="45" y="212"/>
                    <a:pt x="44" y="212"/>
                  </a:cubicBezTo>
                  <a:cubicBezTo>
                    <a:pt x="41" y="207"/>
                    <a:pt x="38" y="203"/>
                    <a:pt x="36" y="198"/>
                  </a:cubicBezTo>
                  <a:cubicBezTo>
                    <a:pt x="40" y="198"/>
                    <a:pt x="45" y="198"/>
                    <a:pt x="50" y="199"/>
                  </a:cubicBezTo>
                  <a:cubicBezTo>
                    <a:pt x="51" y="199"/>
                    <a:pt x="51" y="198"/>
                    <a:pt x="50" y="198"/>
                  </a:cubicBezTo>
                  <a:cubicBezTo>
                    <a:pt x="45" y="197"/>
                    <a:pt x="40" y="197"/>
                    <a:pt x="35" y="197"/>
                  </a:cubicBezTo>
                  <a:cubicBezTo>
                    <a:pt x="33" y="193"/>
                    <a:pt x="31" y="189"/>
                    <a:pt x="29" y="184"/>
                  </a:cubicBezTo>
                  <a:cubicBezTo>
                    <a:pt x="35" y="184"/>
                    <a:pt x="41" y="184"/>
                    <a:pt x="47" y="184"/>
                  </a:cubicBezTo>
                  <a:cubicBezTo>
                    <a:pt x="47" y="184"/>
                    <a:pt x="47" y="183"/>
                    <a:pt x="47" y="183"/>
                  </a:cubicBezTo>
                  <a:cubicBezTo>
                    <a:pt x="41" y="183"/>
                    <a:pt x="34" y="183"/>
                    <a:pt x="28" y="183"/>
                  </a:cubicBezTo>
                  <a:cubicBezTo>
                    <a:pt x="26" y="178"/>
                    <a:pt x="24" y="173"/>
                    <a:pt x="22" y="167"/>
                  </a:cubicBezTo>
                  <a:cubicBezTo>
                    <a:pt x="28" y="167"/>
                    <a:pt x="34" y="168"/>
                    <a:pt x="41" y="167"/>
                  </a:cubicBezTo>
                  <a:cubicBezTo>
                    <a:pt x="41" y="167"/>
                    <a:pt x="41" y="166"/>
                    <a:pt x="41" y="166"/>
                  </a:cubicBezTo>
                  <a:cubicBezTo>
                    <a:pt x="34" y="166"/>
                    <a:pt x="28" y="166"/>
                    <a:pt x="22" y="166"/>
                  </a:cubicBezTo>
                  <a:cubicBezTo>
                    <a:pt x="20" y="161"/>
                    <a:pt x="19" y="156"/>
                    <a:pt x="18" y="151"/>
                  </a:cubicBezTo>
                  <a:cubicBezTo>
                    <a:pt x="23" y="151"/>
                    <a:pt x="29" y="151"/>
                    <a:pt x="35" y="151"/>
                  </a:cubicBezTo>
                  <a:cubicBezTo>
                    <a:pt x="35" y="151"/>
                    <a:pt x="35" y="150"/>
                    <a:pt x="35" y="150"/>
                  </a:cubicBezTo>
                  <a:cubicBezTo>
                    <a:pt x="29" y="150"/>
                    <a:pt x="23" y="150"/>
                    <a:pt x="18" y="150"/>
                  </a:cubicBezTo>
                  <a:cubicBezTo>
                    <a:pt x="16" y="144"/>
                    <a:pt x="15" y="138"/>
                    <a:pt x="15" y="132"/>
                  </a:cubicBezTo>
                  <a:cubicBezTo>
                    <a:pt x="23" y="132"/>
                    <a:pt x="30" y="132"/>
                    <a:pt x="38" y="132"/>
                  </a:cubicBezTo>
                  <a:cubicBezTo>
                    <a:pt x="39" y="132"/>
                    <a:pt x="39" y="131"/>
                    <a:pt x="38" y="131"/>
                  </a:cubicBezTo>
                  <a:cubicBezTo>
                    <a:pt x="30" y="130"/>
                    <a:pt x="23" y="130"/>
                    <a:pt x="15" y="131"/>
                  </a:cubicBezTo>
                  <a:cubicBezTo>
                    <a:pt x="14" y="126"/>
                    <a:pt x="14" y="120"/>
                    <a:pt x="14" y="114"/>
                  </a:cubicBezTo>
                  <a:cubicBezTo>
                    <a:pt x="20" y="114"/>
                    <a:pt x="26" y="114"/>
                    <a:pt x="32" y="113"/>
                  </a:cubicBezTo>
                  <a:cubicBezTo>
                    <a:pt x="33" y="113"/>
                    <a:pt x="33" y="112"/>
                    <a:pt x="32" y="112"/>
                  </a:cubicBezTo>
                  <a:cubicBezTo>
                    <a:pt x="26" y="113"/>
                    <a:pt x="20" y="113"/>
                    <a:pt x="15" y="114"/>
                  </a:cubicBezTo>
                  <a:cubicBezTo>
                    <a:pt x="15" y="107"/>
                    <a:pt x="16" y="101"/>
                    <a:pt x="17" y="95"/>
                  </a:cubicBezTo>
                  <a:cubicBezTo>
                    <a:pt x="24" y="95"/>
                    <a:pt x="32" y="95"/>
                    <a:pt x="39" y="95"/>
                  </a:cubicBezTo>
                  <a:cubicBezTo>
                    <a:pt x="40" y="95"/>
                    <a:pt x="40" y="94"/>
                    <a:pt x="39" y="94"/>
                  </a:cubicBezTo>
                  <a:cubicBezTo>
                    <a:pt x="32" y="93"/>
                    <a:pt x="25" y="94"/>
                    <a:pt x="17" y="94"/>
                  </a:cubicBezTo>
                  <a:cubicBezTo>
                    <a:pt x="19" y="88"/>
                    <a:pt x="20" y="83"/>
                    <a:pt x="22" y="78"/>
                  </a:cubicBezTo>
                  <a:cubicBezTo>
                    <a:pt x="31" y="78"/>
                    <a:pt x="40" y="78"/>
                    <a:pt x="48" y="78"/>
                  </a:cubicBezTo>
                  <a:cubicBezTo>
                    <a:pt x="49" y="78"/>
                    <a:pt x="49" y="77"/>
                    <a:pt x="48" y="77"/>
                  </a:cubicBezTo>
                  <a:cubicBezTo>
                    <a:pt x="40" y="77"/>
                    <a:pt x="31" y="77"/>
                    <a:pt x="23" y="77"/>
                  </a:cubicBezTo>
                  <a:cubicBezTo>
                    <a:pt x="26" y="70"/>
                    <a:pt x="29" y="64"/>
                    <a:pt x="33" y="59"/>
                  </a:cubicBezTo>
                  <a:cubicBezTo>
                    <a:pt x="40" y="59"/>
                    <a:pt x="47" y="59"/>
                    <a:pt x="54" y="59"/>
                  </a:cubicBezTo>
                  <a:cubicBezTo>
                    <a:pt x="55" y="59"/>
                    <a:pt x="55" y="57"/>
                    <a:pt x="54" y="57"/>
                  </a:cubicBezTo>
                  <a:cubicBezTo>
                    <a:pt x="47" y="57"/>
                    <a:pt x="41" y="57"/>
                    <a:pt x="34" y="57"/>
                  </a:cubicBezTo>
                  <a:cubicBezTo>
                    <a:pt x="35" y="56"/>
                    <a:pt x="36" y="55"/>
                    <a:pt x="37" y="54"/>
                  </a:cubicBezTo>
                  <a:cubicBezTo>
                    <a:pt x="40" y="50"/>
                    <a:pt x="43" y="47"/>
                    <a:pt x="46" y="44"/>
                  </a:cubicBezTo>
                  <a:cubicBezTo>
                    <a:pt x="54" y="43"/>
                    <a:pt x="63" y="42"/>
                    <a:pt x="71" y="42"/>
                  </a:cubicBezTo>
                  <a:cubicBezTo>
                    <a:pt x="72" y="42"/>
                    <a:pt x="72" y="41"/>
                    <a:pt x="71" y="41"/>
                  </a:cubicBezTo>
                  <a:cubicBezTo>
                    <a:pt x="63" y="41"/>
                    <a:pt x="55" y="41"/>
                    <a:pt x="48" y="42"/>
                  </a:cubicBezTo>
                  <a:cubicBezTo>
                    <a:pt x="53" y="37"/>
                    <a:pt x="59" y="33"/>
                    <a:pt x="66" y="30"/>
                  </a:cubicBezTo>
                  <a:cubicBezTo>
                    <a:pt x="75" y="30"/>
                    <a:pt x="85" y="30"/>
                    <a:pt x="95" y="31"/>
                  </a:cubicBezTo>
                  <a:cubicBezTo>
                    <a:pt x="96" y="31"/>
                    <a:pt x="96" y="29"/>
                    <a:pt x="95" y="29"/>
                  </a:cubicBezTo>
                  <a:cubicBezTo>
                    <a:pt x="86" y="28"/>
                    <a:pt x="77" y="28"/>
                    <a:pt x="69" y="28"/>
                  </a:cubicBezTo>
                  <a:cubicBezTo>
                    <a:pt x="109" y="9"/>
                    <a:pt x="162" y="15"/>
                    <a:pt x="201" y="33"/>
                  </a:cubicBezTo>
                  <a:cubicBezTo>
                    <a:pt x="227" y="45"/>
                    <a:pt x="249" y="66"/>
                    <a:pt x="261" y="93"/>
                  </a:cubicBezTo>
                  <a:cubicBezTo>
                    <a:pt x="273" y="123"/>
                    <a:pt x="266" y="155"/>
                    <a:pt x="250" y="183"/>
                  </a:cubicBezTo>
                  <a:close/>
                  <a:moveTo>
                    <a:pt x="180" y="160"/>
                  </a:moveTo>
                  <a:cubicBezTo>
                    <a:pt x="183" y="152"/>
                    <a:pt x="187" y="144"/>
                    <a:pt x="191" y="136"/>
                  </a:cubicBezTo>
                  <a:cubicBezTo>
                    <a:pt x="203" y="139"/>
                    <a:pt x="205" y="143"/>
                    <a:pt x="197" y="149"/>
                  </a:cubicBezTo>
                  <a:cubicBezTo>
                    <a:pt x="195" y="152"/>
                    <a:pt x="192" y="155"/>
                    <a:pt x="188" y="156"/>
                  </a:cubicBezTo>
                  <a:cubicBezTo>
                    <a:pt x="186" y="158"/>
                    <a:pt x="183" y="159"/>
                    <a:pt x="180" y="160"/>
                  </a:cubicBezTo>
                  <a:close/>
                  <a:moveTo>
                    <a:pt x="93" y="180"/>
                  </a:moveTo>
                  <a:cubicBezTo>
                    <a:pt x="93" y="180"/>
                    <a:pt x="92" y="180"/>
                    <a:pt x="91" y="180"/>
                  </a:cubicBezTo>
                  <a:cubicBezTo>
                    <a:pt x="85" y="181"/>
                    <a:pt x="72" y="178"/>
                    <a:pt x="70" y="172"/>
                  </a:cubicBezTo>
                  <a:cubicBezTo>
                    <a:pt x="83" y="166"/>
                    <a:pt x="91" y="168"/>
                    <a:pt x="93" y="179"/>
                  </a:cubicBezTo>
                  <a:cubicBezTo>
                    <a:pt x="93" y="179"/>
                    <a:pt x="93" y="179"/>
                    <a:pt x="93" y="18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5770747" y="2975015"/>
              <a:ext cx="93080" cy="63464"/>
            </a:xfrm>
            <a:custGeom>
              <a:avLst/>
              <a:gdLst>
                <a:gd name="T0" fmla="*/ 67 w 68"/>
                <a:gd name="T1" fmla="*/ 33 h 46"/>
                <a:gd name="T2" fmla="*/ 66 w 68"/>
                <a:gd name="T3" fmla="*/ 20 h 46"/>
                <a:gd name="T4" fmla="*/ 66 w 68"/>
                <a:gd name="T5" fmla="*/ 20 h 46"/>
                <a:gd name="T6" fmla="*/ 65 w 68"/>
                <a:gd name="T7" fmla="*/ 18 h 46"/>
                <a:gd name="T8" fmla="*/ 64 w 68"/>
                <a:gd name="T9" fmla="*/ 18 h 46"/>
                <a:gd name="T10" fmla="*/ 4 w 68"/>
                <a:gd name="T11" fmla="*/ 0 h 46"/>
                <a:gd name="T12" fmla="*/ 1 w 68"/>
                <a:gd name="T13" fmla="*/ 5 h 46"/>
                <a:gd name="T14" fmla="*/ 7 w 68"/>
                <a:gd name="T15" fmla="*/ 44 h 46"/>
                <a:gd name="T16" fmla="*/ 12 w 68"/>
                <a:gd name="T17" fmla="*/ 45 h 46"/>
                <a:gd name="T18" fmla="*/ 34 w 68"/>
                <a:gd name="T19" fmla="*/ 42 h 46"/>
                <a:gd name="T20" fmla="*/ 64 w 68"/>
                <a:gd name="T21" fmla="*/ 37 h 46"/>
                <a:gd name="T22" fmla="*/ 67 w 68"/>
                <a:gd name="T23" fmla="*/ 33 h 46"/>
                <a:gd name="T24" fmla="*/ 12 w 68"/>
                <a:gd name="T25" fmla="*/ 41 h 46"/>
                <a:gd name="T26" fmla="*/ 8 w 68"/>
                <a:gd name="T27" fmla="*/ 8 h 46"/>
                <a:gd name="T28" fmla="*/ 60 w 68"/>
                <a:gd name="T29" fmla="*/ 20 h 46"/>
                <a:gd name="T30" fmla="*/ 60 w 68"/>
                <a:gd name="T31" fmla="*/ 20 h 46"/>
                <a:gd name="T32" fmla="*/ 60 w 68"/>
                <a:gd name="T33" fmla="*/ 31 h 46"/>
                <a:gd name="T34" fmla="*/ 12 w 68"/>
                <a:gd name="T35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46">
                  <a:moveTo>
                    <a:pt x="67" y="33"/>
                  </a:moveTo>
                  <a:cubicBezTo>
                    <a:pt x="66" y="29"/>
                    <a:pt x="66" y="25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19"/>
                    <a:pt x="66" y="19"/>
                    <a:pt x="65" y="18"/>
                  </a:cubicBezTo>
                  <a:cubicBezTo>
                    <a:pt x="65" y="18"/>
                    <a:pt x="64" y="18"/>
                    <a:pt x="64" y="18"/>
                  </a:cubicBezTo>
                  <a:cubicBezTo>
                    <a:pt x="47" y="6"/>
                    <a:pt x="24" y="3"/>
                    <a:pt x="4" y="0"/>
                  </a:cubicBezTo>
                  <a:cubicBezTo>
                    <a:pt x="2" y="0"/>
                    <a:pt x="0" y="3"/>
                    <a:pt x="1" y="5"/>
                  </a:cubicBezTo>
                  <a:cubicBezTo>
                    <a:pt x="1" y="18"/>
                    <a:pt x="2" y="32"/>
                    <a:pt x="7" y="44"/>
                  </a:cubicBezTo>
                  <a:cubicBezTo>
                    <a:pt x="8" y="46"/>
                    <a:pt x="10" y="46"/>
                    <a:pt x="12" y="45"/>
                  </a:cubicBezTo>
                  <a:cubicBezTo>
                    <a:pt x="19" y="46"/>
                    <a:pt x="27" y="43"/>
                    <a:pt x="34" y="42"/>
                  </a:cubicBezTo>
                  <a:cubicBezTo>
                    <a:pt x="44" y="40"/>
                    <a:pt x="54" y="38"/>
                    <a:pt x="64" y="37"/>
                  </a:cubicBezTo>
                  <a:cubicBezTo>
                    <a:pt x="66" y="37"/>
                    <a:pt x="68" y="35"/>
                    <a:pt x="67" y="33"/>
                  </a:cubicBezTo>
                  <a:close/>
                  <a:moveTo>
                    <a:pt x="12" y="41"/>
                  </a:moveTo>
                  <a:cubicBezTo>
                    <a:pt x="11" y="30"/>
                    <a:pt x="9" y="19"/>
                    <a:pt x="8" y="8"/>
                  </a:cubicBezTo>
                  <a:cubicBezTo>
                    <a:pt x="25" y="13"/>
                    <a:pt x="43" y="16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4"/>
                    <a:pt x="60" y="28"/>
                    <a:pt x="60" y="31"/>
                  </a:cubicBezTo>
                  <a:cubicBezTo>
                    <a:pt x="45" y="33"/>
                    <a:pt x="26" y="34"/>
                    <a:pt x="12" y="4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1"/>
            <p:cNvSpPr>
              <a:spLocks noEditPoints="1"/>
            </p:cNvSpPr>
            <p:nvPr/>
          </p:nvSpPr>
          <p:spPr bwMode="auto">
            <a:xfrm>
              <a:off x="5996044" y="2726449"/>
              <a:ext cx="63464" cy="106831"/>
            </a:xfrm>
            <a:custGeom>
              <a:avLst/>
              <a:gdLst>
                <a:gd name="T0" fmla="*/ 44 w 46"/>
                <a:gd name="T1" fmla="*/ 4 h 78"/>
                <a:gd name="T2" fmla="*/ 41 w 46"/>
                <a:gd name="T3" fmla="*/ 1 h 78"/>
                <a:gd name="T4" fmla="*/ 4 w 46"/>
                <a:gd name="T5" fmla="*/ 4 h 78"/>
                <a:gd name="T6" fmla="*/ 2 w 46"/>
                <a:gd name="T7" fmla="*/ 11 h 78"/>
                <a:gd name="T8" fmla="*/ 1 w 46"/>
                <a:gd name="T9" fmla="*/ 13 h 78"/>
                <a:gd name="T10" fmla="*/ 14 w 46"/>
                <a:gd name="T11" fmla="*/ 73 h 78"/>
                <a:gd name="T12" fmla="*/ 18 w 46"/>
                <a:gd name="T13" fmla="*/ 76 h 78"/>
                <a:gd name="T14" fmla="*/ 41 w 46"/>
                <a:gd name="T15" fmla="*/ 61 h 78"/>
                <a:gd name="T16" fmla="*/ 43 w 46"/>
                <a:gd name="T17" fmla="*/ 30 h 78"/>
                <a:gd name="T18" fmla="*/ 44 w 46"/>
                <a:gd name="T19" fmla="*/ 4 h 78"/>
                <a:gd name="T20" fmla="*/ 36 w 46"/>
                <a:gd name="T21" fmla="*/ 25 h 78"/>
                <a:gd name="T22" fmla="*/ 34 w 46"/>
                <a:gd name="T23" fmla="*/ 51 h 78"/>
                <a:gd name="T24" fmla="*/ 21 w 46"/>
                <a:gd name="T25" fmla="*/ 68 h 78"/>
                <a:gd name="T26" fmla="*/ 4 w 46"/>
                <a:gd name="T27" fmla="*/ 12 h 78"/>
                <a:gd name="T28" fmla="*/ 28 w 46"/>
                <a:gd name="T29" fmla="*/ 10 h 78"/>
                <a:gd name="T30" fmla="*/ 36 w 46"/>
                <a:gd name="T3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78">
                  <a:moveTo>
                    <a:pt x="44" y="4"/>
                  </a:moveTo>
                  <a:cubicBezTo>
                    <a:pt x="44" y="3"/>
                    <a:pt x="42" y="2"/>
                    <a:pt x="41" y="1"/>
                  </a:cubicBezTo>
                  <a:cubicBezTo>
                    <a:pt x="30" y="0"/>
                    <a:pt x="16" y="4"/>
                    <a:pt x="4" y="4"/>
                  </a:cubicBezTo>
                  <a:cubicBezTo>
                    <a:pt x="1" y="4"/>
                    <a:pt x="0" y="8"/>
                    <a:pt x="2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6" y="33"/>
                    <a:pt x="12" y="52"/>
                    <a:pt x="14" y="73"/>
                  </a:cubicBezTo>
                  <a:cubicBezTo>
                    <a:pt x="15" y="75"/>
                    <a:pt x="17" y="76"/>
                    <a:pt x="18" y="76"/>
                  </a:cubicBezTo>
                  <a:cubicBezTo>
                    <a:pt x="34" y="76"/>
                    <a:pt x="39" y="78"/>
                    <a:pt x="41" y="61"/>
                  </a:cubicBezTo>
                  <a:cubicBezTo>
                    <a:pt x="42" y="51"/>
                    <a:pt x="43" y="41"/>
                    <a:pt x="43" y="30"/>
                  </a:cubicBezTo>
                  <a:cubicBezTo>
                    <a:pt x="44" y="22"/>
                    <a:pt x="46" y="12"/>
                    <a:pt x="44" y="4"/>
                  </a:cubicBezTo>
                  <a:close/>
                  <a:moveTo>
                    <a:pt x="36" y="25"/>
                  </a:moveTo>
                  <a:cubicBezTo>
                    <a:pt x="35" y="34"/>
                    <a:pt x="35" y="42"/>
                    <a:pt x="34" y="51"/>
                  </a:cubicBezTo>
                  <a:cubicBezTo>
                    <a:pt x="32" y="63"/>
                    <a:pt x="32" y="67"/>
                    <a:pt x="21" y="68"/>
                  </a:cubicBezTo>
                  <a:cubicBezTo>
                    <a:pt x="18" y="49"/>
                    <a:pt x="13" y="30"/>
                    <a:pt x="4" y="12"/>
                  </a:cubicBezTo>
                  <a:cubicBezTo>
                    <a:pt x="13" y="12"/>
                    <a:pt x="20" y="12"/>
                    <a:pt x="28" y="10"/>
                  </a:cubicBezTo>
                  <a:cubicBezTo>
                    <a:pt x="39" y="9"/>
                    <a:pt x="36" y="16"/>
                    <a:pt x="36" y="2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6142011" y="2738084"/>
              <a:ext cx="96253" cy="105773"/>
            </a:xfrm>
            <a:custGeom>
              <a:avLst/>
              <a:gdLst>
                <a:gd name="T0" fmla="*/ 68 w 70"/>
                <a:gd name="T1" fmla="*/ 21 h 78"/>
                <a:gd name="T2" fmla="*/ 52 w 70"/>
                <a:gd name="T3" fmla="*/ 10 h 78"/>
                <a:gd name="T4" fmla="*/ 33 w 70"/>
                <a:gd name="T5" fmla="*/ 1 h 78"/>
                <a:gd name="T6" fmla="*/ 29 w 70"/>
                <a:gd name="T7" fmla="*/ 3 h 78"/>
                <a:gd name="T8" fmla="*/ 29 w 70"/>
                <a:gd name="T9" fmla="*/ 4 h 78"/>
                <a:gd name="T10" fmla="*/ 5 w 70"/>
                <a:gd name="T11" fmla="*/ 60 h 78"/>
                <a:gd name="T12" fmla="*/ 18 w 70"/>
                <a:gd name="T13" fmla="*/ 78 h 78"/>
                <a:gd name="T14" fmla="*/ 20 w 70"/>
                <a:gd name="T15" fmla="*/ 78 h 78"/>
                <a:gd name="T16" fmla="*/ 21 w 70"/>
                <a:gd name="T17" fmla="*/ 78 h 78"/>
                <a:gd name="T18" fmla="*/ 46 w 70"/>
                <a:gd name="T19" fmla="*/ 55 h 78"/>
                <a:gd name="T20" fmla="*/ 66 w 70"/>
                <a:gd name="T21" fmla="*/ 29 h 78"/>
                <a:gd name="T22" fmla="*/ 67 w 70"/>
                <a:gd name="T23" fmla="*/ 27 h 78"/>
                <a:gd name="T24" fmla="*/ 68 w 70"/>
                <a:gd name="T25" fmla="*/ 21 h 78"/>
                <a:gd name="T26" fmla="*/ 40 w 70"/>
                <a:gd name="T27" fmla="*/ 50 h 78"/>
                <a:gd name="T28" fmla="*/ 21 w 70"/>
                <a:gd name="T29" fmla="*/ 71 h 78"/>
                <a:gd name="T30" fmla="*/ 21 w 70"/>
                <a:gd name="T31" fmla="*/ 71 h 78"/>
                <a:gd name="T32" fmla="*/ 13 w 70"/>
                <a:gd name="T33" fmla="*/ 67 h 78"/>
                <a:gd name="T34" fmla="*/ 12 w 70"/>
                <a:gd name="T35" fmla="*/ 62 h 78"/>
                <a:gd name="T36" fmla="*/ 19 w 70"/>
                <a:gd name="T37" fmla="*/ 44 h 78"/>
                <a:gd name="T38" fmla="*/ 32 w 70"/>
                <a:gd name="T39" fmla="*/ 6 h 78"/>
                <a:gd name="T40" fmla="*/ 47 w 70"/>
                <a:gd name="T41" fmla="*/ 16 h 78"/>
                <a:gd name="T42" fmla="*/ 60 w 70"/>
                <a:gd name="T43" fmla="*/ 25 h 78"/>
                <a:gd name="T44" fmla="*/ 40 w 70"/>
                <a:gd name="T4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78">
                  <a:moveTo>
                    <a:pt x="68" y="21"/>
                  </a:moveTo>
                  <a:cubicBezTo>
                    <a:pt x="63" y="16"/>
                    <a:pt x="57" y="13"/>
                    <a:pt x="52" y="10"/>
                  </a:cubicBezTo>
                  <a:cubicBezTo>
                    <a:pt x="45" y="7"/>
                    <a:pt x="39" y="3"/>
                    <a:pt x="33" y="1"/>
                  </a:cubicBezTo>
                  <a:cubicBezTo>
                    <a:pt x="31" y="0"/>
                    <a:pt x="29" y="1"/>
                    <a:pt x="29" y="3"/>
                  </a:cubicBezTo>
                  <a:cubicBezTo>
                    <a:pt x="29" y="3"/>
                    <a:pt x="29" y="3"/>
                    <a:pt x="29" y="4"/>
                  </a:cubicBezTo>
                  <a:cubicBezTo>
                    <a:pt x="19" y="22"/>
                    <a:pt x="12" y="41"/>
                    <a:pt x="5" y="60"/>
                  </a:cubicBezTo>
                  <a:cubicBezTo>
                    <a:pt x="0" y="72"/>
                    <a:pt x="6" y="74"/>
                    <a:pt x="18" y="78"/>
                  </a:cubicBezTo>
                  <a:cubicBezTo>
                    <a:pt x="19" y="78"/>
                    <a:pt x="19" y="78"/>
                    <a:pt x="20" y="78"/>
                  </a:cubicBezTo>
                  <a:cubicBezTo>
                    <a:pt x="20" y="78"/>
                    <a:pt x="20" y="78"/>
                    <a:pt x="21" y="78"/>
                  </a:cubicBezTo>
                  <a:cubicBezTo>
                    <a:pt x="30" y="71"/>
                    <a:pt x="38" y="64"/>
                    <a:pt x="46" y="55"/>
                  </a:cubicBezTo>
                  <a:cubicBezTo>
                    <a:pt x="53" y="48"/>
                    <a:pt x="62" y="38"/>
                    <a:pt x="66" y="29"/>
                  </a:cubicBezTo>
                  <a:cubicBezTo>
                    <a:pt x="67" y="28"/>
                    <a:pt x="67" y="27"/>
                    <a:pt x="67" y="27"/>
                  </a:cubicBezTo>
                  <a:cubicBezTo>
                    <a:pt x="69" y="26"/>
                    <a:pt x="70" y="22"/>
                    <a:pt x="68" y="21"/>
                  </a:cubicBezTo>
                  <a:close/>
                  <a:moveTo>
                    <a:pt x="40" y="50"/>
                  </a:moveTo>
                  <a:cubicBezTo>
                    <a:pt x="34" y="57"/>
                    <a:pt x="27" y="64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18" y="69"/>
                    <a:pt x="16" y="68"/>
                    <a:pt x="13" y="67"/>
                  </a:cubicBezTo>
                  <a:cubicBezTo>
                    <a:pt x="9" y="66"/>
                    <a:pt x="8" y="65"/>
                    <a:pt x="12" y="62"/>
                  </a:cubicBezTo>
                  <a:cubicBezTo>
                    <a:pt x="13" y="57"/>
                    <a:pt x="17" y="50"/>
                    <a:pt x="19" y="44"/>
                  </a:cubicBezTo>
                  <a:cubicBezTo>
                    <a:pt x="24" y="32"/>
                    <a:pt x="29" y="19"/>
                    <a:pt x="32" y="6"/>
                  </a:cubicBezTo>
                  <a:cubicBezTo>
                    <a:pt x="37" y="9"/>
                    <a:pt x="42" y="13"/>
                    <a:pt x="47" y="16"/>
                  </a:cubicBezTo>
                  <a:cubicBezTo>
                    <a:pt x="51" y="19"/>
                    <a:pt x="55" y="22"/>
                    <a:pt x="60" y="25"/>
                  </a:cubicBezTo>
                  <a:cubicBezTo>
                    <a:pt x="53" y="32"/>
                    <a:pt x="47" y="42"/>
                    <a:pt x="40" y="5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3"/>
            <p:cNvSpPr>
              <a:spLocks noEditPoints="1"/>
            </p:cNvSpPr>
            <p:nvPr/>
          </p:nvSpPr>
          <p:spPr bwMode="auto">
            <a:xfrm>
              <a:off x="6243553" y="2833279"/>
              <a:ext cx="107889" cy="92023"/>
            </a:xfrm>
            <a:custGeom>
              <a:avLst/>
              <a:gdLst>
                <a:gd name="T0" fmla="*/ 77 w 79"/>
                <a:gd name="T1" fmla="*/ 35 h 67"/>
                <a:gd name="T2" fmla="*/ 77 w 79"/>
                <a:gd name="T3" fmla="*/ 34 h 67"/>
                <a:gd name="T4" fmla="*/ 65 w 79"/>
                <a:gd name="T5" fmla="*/ 17 h 67"/>
                <a:gd name="T6" fmla="*/ 49 w 79"/>
                <a:gd name="T7" fmla="*/ 1 h 67"/>
                <a:gd name="T8" fmla="*/ 46 w 79"/>
                <a:gd name="T9" fmla="*/ 1 h 67"/>
                <a:gd name="T10" fmla="*/ 44 w 79"/>
                <a:gd name="T11" fmla="*/ 2 h 67"/>
                <a:gd name="T12" fmla="*/ 18 w 79"/>
                <a:gd name="T13" fmla="*/ 26 h 67"/>
                <a:gd name="T14" fmla="*/ 2 w 79"/>
                <a:gd name="T15" fmla="*/ 45 h 67"/>
                <a:gd name="T16" fmla="*/ 1 w 79"/>
                <a:gd name="T17" fmla="*/ 48 h 67"/>
                <a:gd name="T18" fmla="*/ 6 w 79"/>
                <a:gd name="T19" fmla="*/ 58 h 67"/>
                <a:gd name="T20" fmla="*/ 11 w 79"/>
                <a:gd name="T21" fmla="*/ 66 h 67"/>
                <a:gd name="T22" fmla="*/ 14 w 79"/>
                <a:gd name="T23" fmla="*/ 65 h 67"/>
                <a:gd name="T24" fmla="*/ 15 w 79"/>
                <a:gd name="T25" fmla="*/ 65 h 67"/>
                <a:gd name="T26" fmla="*/ 75 w 79"/>
                <a:gd name="T27" fmla="*/ 43 h 67"/>
                <a:gd name="T28" fmla="*/ 77 w 79"/>
                <a:gd name="T29" fmla="*/ 35 h 67"/>
                <a:gd name="T30" fmla="*/ 14 w 79"/>
                <a:gd name="T31" fmla="*/ 59 h 67"/>
                <a:gd name="T32" fmla="*/ 11 w 79"/>
                <a:gd name="T33" fmla="*/ 55 h 67"/>
                <a:gd name="T34" fmla="*/ 6 w 79"/>
                <a:gd name="T35" fmla="*/ 47 h 67"/>
                <a:gd name="T36" fmla="*/ 6 w 79"/>
                <a:gd name="T37" fmla="*/ 47 h 67"/>
                <a:gd name="T38" fmla="*/ 17 w 79"/>
                <a:gd name="T39" fmla="*/ 36 h 67"/>
                <a:gd name="T40" fmla="*/ 27 w 79"/>
                <a:gd name="T41" fmla="*/ 27 h 67"/>
                <a:gd name="T42" fmla="*/ 47 w 79"/>
                <a:gd name="T43" fmla="*/ 8 h 67"/>
                <a:gd name="T44" fmla="*/ 59 w 79"/>
                <a:gd name="T45" fmla="*/ 23 h 67"/>
                <a:gd name="T46" fmla="*/ 69 w 79"/>
                <a:gd name="T47" fmla="*/ 36 h 67"/>
                <a:gd name="T48" fmla="*/ 14 w 79"/>
                <a:gd name="T49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67">
                  <a:moveTo>
                    <a:pt x="77" y="35"/>
                  </a:moveTo>
                  <a:cubicBezTo>
                    <a:pt x="77" y="35"/>
                    <a:pt x="77" y="34"/>
                    <a:pt x="77" y="34"/>
                  </a:cubicBezTo>
                  <a:cubicBezTo>
                    <a:pt x="75" y="28"/>
                    <a:pt x="69" y="22"/>
                    <a:pt x="65" y="17"/>
                  </a:cubicBezTo>
                  <a:cubicBezTo>
                    <a:pt x="60" y="12"/>
                    <a:pt x="54" y="6"/>
                    <a:pt x="49" y="1"/>
                  </a:cubicBezTo>
                  <a:cubicBezTo>
                    <a:pt x="48" y="0"/>
                    <a:pt x="47" y="1"/>
                    <a:pt x="46" y="1"/>
                  </a:cubicBezTo>
                  <a:cubicBezTo>
                    <a:pt x="45" y="1"/>
                    <a:pt x="44" y="1"/>
                    <a:pt x="44" y="2"/>
                  </a:cubicBezTo>
                  <a:cubicBezTo>
                    <a:pt x="34" y="9"/>
                    <a:pt x="26" y="18"/>
                    <a:pt x="18" y="26"/>
                  </a:cubicBezTo>
                  <a:cubicBezTo>
                    <a:pt x="12" y="31"/>
                    <a:pt x="4" y="37"/>
                    <a:pt x="2" y="45"/>
                  </a:cubicBezTo>
                  <a:cubicBezTo>
                    <a:pt x="1" y="45"/>
                    <a:pt x="0" y="47"/>
                    <a:pt x="1" y="48"/>
                  </a:cubicBezTo>
                  <a:cubicBezTo>
                    <a:pt x="3" y="51"/>
                    <a:pt x="4" y="54"/>
                    <a:pt x="6" y="58"/>
                  </a:cubicBezTo>
                  <a:cubicBezTo>
                    <a:pt x="7" y="61"/>
                    <a:pt x="8" y="64"/>
                    <a:pt x="11" y="66"/>
                  </a:cubicBezTo>
                  <a:cubicBezTo>
                    <a:pt x="12" y="67"/>
                    <a:pt x="14" y="66"/>
                    <a:pt x="14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35" y="59"/>
                    <a:pt x="55" y="51"/>
                    <a:pt x="75" y="43"/>
                  </a:cubicBezTo>
                  <a:cubicBezTo>
                    <a:pt x="78" y="42"/>
                    <a:pt x="79" y="37"/>
                    <a:pt x="77" y="35"/>
                  </a:cubicBezTo>
                  <a:close/>
                  <a:moveTo>
                    <a:pt x="14" y="59"/>
                  </a:moveTo>
                  <a:cubicBezTo>
                    <a:pt x="13" y="58"/>
                    <a:pt x="12" y="56"/>
                    <a:pt x="11" y="55"/>
                  </a:cubicBezTo>
                  <a:cubicBezTo>
                    <a:pt x="10" y="52"/>
                    <a:pt x="8" y="50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2"/>
                    <a:pt x="13" y="39"/>
                    <a:pt x="17" y="36"/>
                  </a:cubicBezTo>
                  <a:cubicBezTo>
                    <a:pt x="20" y="33"/>
                    <a:pt x="24" y="30"/>
                    <a:pt x="27" y="27"/>
                  </a:cubicBezTo>
                  <a:cubicBezTo>
                    <a:pt x="34" y="20"/>
                    <a:pt x="41" y="14"/>
                    <a:pt x="47" y="8"/>
                  </a:cubicBezTo>
                  <a:cubicBezTo>
                    <a:pt x="51" y="13"/>
                    <a:pt x="55" y="18"/>
                    <a:pt x="59" y="23"/>
                  </a:cubicBezTo>
                  <a:cubicBezTo>
                    <a:pt x="62" y="27"/>
                    <a:pt x="65" y="33"/>
                    <a:pt x="69" y="36"/>
                  </a:cubicBezTo>
                  <a:cubicBezTo>
                    <a:pt x="51" y="43"/>
                    <a:pt x="32" y="50"/>
                    <a:pt x="14" y="5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6276343" y="3017325"/>
              <a:ext cx="103658" cy="93080"/>
            </a:xfrm>
            <a:custGeom>
              <a:avLst/>
              <a:gdLst>
                <a:gd name="T0" fmla="*/ 73 w 76"/>
                <a:gd name="T1" fmla="*/ 14 h 68"/>
                <a:gd name="T2" fmla="*/ 11 w 76"/>
                <a:gd name="T3" fmla="*/ 0 h 68"/>
                <a:gd name="T4" fmla="*/ 9 w 76"/>
                <a:gd name="T5" fmla="*/ 1 h 68"/>
                <a:gd name="T6" fmla="*/ 7 w 76"/>
                <a:gd name="T7" fmla="*/ 3 h 68"/>
                <a:gd name="T8" fmla="*/ 4 w 76"/>
                <a:gd name="T9" fmla="*/ 12 h 68"/>
                <a:gd name="T10" fmla="*/ 1 w 76"/>
                <a:gd name="T11" fmla="*/ 21 h 68"/>
                <a:gd name="T12" fmla="*/ 3 w 76"/>
                <a:gd name="T13" fmla="*/ 26 h 68"/>
                <a:gd name="T14" fmla="*/ 23 w 76"/>
                <a:gd name="T15" fmla="*/ 48 h 68"/>
                <a:gd name="T16" fmla="*/ 47 w 76"/>
                <a:gd name="T17" fmla="*/ 68 h 68"/>
                <a:gd name="T18" fmla="*/ 51 w 76"/>
                <a:gd name="T19" fmla="*/ 68 h 68"/>
                <a:gd name="T20" fmla="*/ 54 w 76"/>
                <a:gd name="T21" fmla="*/ 66 h 68"/>
                <a:gd name="T22" fmla="*/ 75 w 76"/>
                <a:gd name="T23" fmla="*/ 20 h 68"/>
                <a:gd name="T24" fmla="*/ 73 w 76"/>
                <a:gd name="T25" fmla="*/ 14 h 68"/>
                <a:gd name="T26" fmla="*/ 49 w 76"/>
                <a:gd name="T27" fmla="*/ 59 h 68"/>
                <a:gd name="T28" fmla="*/ 29 w 76"/>
                <a:gd name="T29" fmla="*/ 42 h 68"/>
                <a:gd name="T30" fmla="*/ 8 w 76"/>
                <a:gd name="T31" fmla="*/ 24 h 68"/>
                <a:gd name="T32" fmla="*/ 12 w 76"/>
                <a:gd name="T33" fmla="*/ 5 h 68"/>
                <a:gd name="T34" fmla="*/ 66 w 76"/>
                <a:gd name="T35" fmla="*/ 21 h 68"/>
                <a:gd name="T36" fmla="*/ 49 w 76"/>
                <a:gd name="T3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68">
                  <a:moveTo>
                    <a:pt x="73" y="14"/>
                  </a:moveTo>
                  <a:cubicBezTo>
                    <a:pt x="52" y="8"/>
                    <a:pt x="32" y="3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6"/>
                    <a:pt x="6" y="9"/>
                    <a:pt x="4" y="12"/>
                  </a:cubicBezTo>
                  <a:cubicBezTo>
                    <a:pt x="3" y="15"/>
                    <a:pt x="2" y="18"/>
                    <a:pt x="1" y="21"/>
                  </a:cubicBezTo>
                  <a:cubicBezTo>
                    <a:pt x="0" y="23"/>
                    <a:pt x="1" y="25"/>
                    <a:pt x="3" y="26"/>
                  </a:cubicBezTo>
                  <a:cubicBezTo>
                    <a:pt x="9" y="34"/>
                    <a:pt x="16" y="41"/>
                    <a:pt x="23" y="48"/>
                  </a:cubicBezTo>
                  <a:cubicBezTo>
                    <a:pt x="30" y="55"/>
                    <a:pt x="38" y="64"/>
                    <a:pt x="47" y="68"/>
                  </a:cubicBezTo>
                  <a:cubicBezTo>
                    <a:pt x="48" y="68"/>
                    <a:pt x="50" y="68"/>
                    <a:pt x="51" y="68"/>
                  </a:cubicBezTo>
                  <a:cubicBezTo>
                    <a:pt x="52" y="68"/>
                    <a:pt x="53" y="68"/>
                    <a:pt x="54" y="66"/>
                  </a:cubicBezTo>
                  <a:cubicBezTo>
                    <a:pt x="61" y="51"/>
                    <a:pt x="68" y="35"/>
                    <a:pt x="75" y="20"/>
                  </a:cubicBezTo>
                  <a:cubicBezTo>
                    <a:pt x="76" y="18"/>
                    <a:pt x="75" y="15"/>
                    <a:pt x="73" y="14"/>
                  </a:cubicBezTo>
                  <a:close/>
                  <a:moveTo>
                    <a:pt x="49" y="59"/>
                  </a:moveTo>
                  <a:cubicBezTo>
                    <a:pt x="43" y="53"/>
                    <a:pt x="35" y="48"/>
                    <a:pt x="29" y="42"/>
                  </a:cubicBezTo>
                  <a:cubicBezTo>
                    <a:pt x="22" y="36"/>
                    <a:pt x="15" y="30"/>
                    <a:pt x="8" y="24"/>
                  </a:cubicBezTo>
                  <a:cubicBezTo>
                    <a:pt x="11" y="19"/>
                    <a:pt x="13" y="11"/>
                    <a:pt x="12" y="5"/>
                  </a:cubicBezTo>
                  <a:cubicBezTo>
                    <a:pt x="30" y="11"/>
                    <a:pt x="48" y="15"/>
                    <a:pt x="66" y="21"/>
                  </a:cubicBezTo>
                  <a:cubicBezTo>
                    <a:pt x="60" y="33"/>
                    <a:pt x="54" y="46"/>
                    <a:pt x="49" y="5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6192782" y="3169638"/>
              <a:ext cx="98369" cy="90965"/>
            </a:xfrm>
            <a:custGeom>
              <a:avLst/>
              <a:gdLst>
                <a:gd name="T0" fmla="*/ 71 w 72"/>
                <a:gd name="T1" fmla="*/ 31 h 67"/>
                <a:gd name="T2" fmla="*/ 46 w 72"/>
                <a:gd name="T3" fmla="*/ 16 h 67"/>
                <a:gd name="T4" fmla="*/ 15 w 72"/>
                <a:gd name="T5" fmla="*/ 1 h 67"/>
                <a:gd name="T6" fmla="*/ 14 w 72"/>
                <a:gd name="T7" fmla="*/ 1 h 67"/>
                <a:gd name="T8" fmla="*/ 11 w 72"/>
                <a:gd name="T9" fmla="*/ 2 h 67"/>
                <a:gd name="T10" fmla="*/ 5 w 72"/>
                <a:gd name="T11" fmla="*/ 9 h 67"/>
                <a:gd name="T12" fmla="*/ 0 w 72"/>
                <a:gd name="T13" fmla="*/ 17 h 67"/>
                <a:gd name="T14" fmla="*/ 1 w 72"/>
                <a:gd name="T15" fmla="*/ 20 h 67"/>
                <a:gd name="T16" fmla="*/ 16 w 72"/>
                <a:gd name="T17" fmla="*/ 42 h 67"/>
                <a:gd name="T18" fmla="*/ 34 w 72"/>
                <a:gd name="T19" fmla="*/ 66 h 67"/>
                <a:gd name="T20" fmla="*/ 36 w 72"/>
                <a:gd name="T21" fmla="*/ 66 h 67"/>
                <a:gd name="T22" fmla="*/ 37 w 72"/>
                <a:gd name="T23" fmla="*/ 67 h 67"/>
                <a:gd name="T24" fmla="*/ 55 w 72"/>
                <a:gd name="T25" fmla="*/ 54 h 67"/>
                <a:gd name="T26" fmla="*/ 68 w 72"/>
                <a:gd name="T27" fmla="*/ 38 h 67"/>
                <a:gd name="T28" fmla="*/ 71 w 72"/>
                <a:gd name="T29" fmla="*/ 31 h 67"/>
                <a:gd name="T30" fmla="*/ 52 w 72"/>
                <a:gd name="T31" fmla="*/ 46 h 67"/>
                <a:gd name="T32" fmla="*/ 39 w 72"/>
                <a:gd name="T33" fmla="*/ 61 h 67"/>
                <a:gd name="T34" fmla="*/ 23 w 72"/>
                <a:gd name="T35" fmla="*/ 38 h 67"/>
                <a:gd name="T36" fmla="*/ 5 w 72"/>
                <a:gd name="T37" fmla="*/ 20 h 67"/>
                <a:gd name="T38" fmla="*/ 11 w 72"/>
                <a:gd name="T39" fmla="*/ 13 h 67"/>
                <a:gd name="T40" fmla="*/ 16 w 72"/>
                <a:gd name="T41" fmla="*/ 6 h 67"/>
                <a:gd name="T42" fmla="*/ 16 w 72"/>
                <a:gd name="T43" fmla="*/ 5 h 67"/>
                <a:gd name="T44" fmla="*/ 37 w 72"/>
                <a:gd name="T45" fmla="*/ 20 h 67"/>
                <a:gd name="T46" fmla="*/ 51 w 72"/>
                <a:gd name="T47" fmla="*/ 28 h 67"/>
                <a:gd name="T48" fmla="*/ 60 w 72"/>
                <a:gd name="T49" fmla="*/ 33 h 67"/>
                <a:gd name="T50" fmla="*/ 52 w 72"/>
                <a:gd name="T51" fmla="*/ 4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67">
                  <a:moveTo>
                    <a:pt x="71" y="31"/>
                  </a:moveTo>
                  <a:cubicBezTo>
                    <a:pt x="66" y="24"/>
                    <a:pt x="53" y="20"/>
                    <a:pt x="46" y="16"/>
                  </a:cubicBezTo>
                  <a:cubicBezTo>
                    <a:pt x="36" y="10"/>
                    <a:pt x="26" y="4"/>
                    <a:pt x="15" y="1"/>
                  </a:cubicBezTo>
                  <a:cubicBezTo>
                    <a:pt x="15" y="0"/>
                    <a:pt x="14" y="1"/>
                    <a:pt x="14" y="1"/>
                  </a:cubicBezTo>
                  <a:cubicBezTo>
                    <a:pt x="13" y="1"/>
                    <a:pt x="12" y="1"/>
                    <a:pt x="11" y="2"/>
                  </a:cubicBezTo>
                  <a:cubicBezTo>
                    <a:pt x="9" y="4"/>
                    <a:pt x="7" y="7"/>
                    <a:pt x="5" y="9"/>
                  </a:cubicBezTo>
                  <a:cubicBezTo>
                    <a:pt x="4" y="12"/>
                    <a:pt x="2" y="14"/>
                    <a:pt x="0" y="17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3" y="28"/>
                    <a:pt x="11" y="36"/>
                    <a:pt x="16" y="42"/>
                  </a:cubicBezTo>
                  <a:cubicBezTo>
                    <a:pt x="21" y="50"/>
                    <a:pt x="27" y="59"/>
                    <a:pt x="34" y="66"/>
                  </a:cubicBezTo>
                  <a:cubicBezTo>
                    <a:pt x="34" y="66"/>
                    <a:pt x="35" y="66"/>
                    <a:pt x="36" y="66"/>
                  </a:cubicBezTo>
                  <a:cubicBezTo>
                    <a:pt x="36" y="67"/>
                    <a:pt x="37" y="67"/>
                    <a:pt x="37" y="67"/>
                  </a:cubicBezTo>
                  <a:cubicBezTo>
                    <a:pt x="45" y="66"/>
                    <a:pt x="51" y="59"/>
                    <a:pt x="55" y="54"/>
                  </a:cubicBezTo>
                  <a:cubicBezTo>
                    <a:pt x="60" y="49"/>
                    <a:pt x="65" y="44"/>
                    <a:pt x="68" y="38"/>
                  </a:cubicBezTo>
                  <a:cubicBezTo>
                    <a:pt x="71" y="37"/>
                    <a:pt x="72" y="34"/>
                    <a:pt x="71" y="31"/>
                  </a:cubicBezTo>
                  <a:close/>
                  <a:moveTo>
                    <a:pt x="52" y="46"/>
                  </a:moveTo>
                  <a:cubicBezTo>
                    <a:pt x="48" y="51"/>
                    <a:pt x="44" y="57"/>
                    <a:pt x="39" y="61"/>
                  </a:cubicBezTo>
                  <a:cubicBezTo>
                    <a:pt x="35" y="53"/>
                    <a:pt x="28" y="45"/>
                    <a:pt x="23" y="38"/>
                  </a:cubicBezTo>
                  <a:cubicBezTo>
                    <a:pt x="18" y="32"/>
                    <a:pt x="12" y="23"/>
                    <a:pt x="5" y="20"/>
                  </a:cubicBezTo>
                  <a:cubicBezTo>
                    <a:pt x="7" y="18"/>
                    <a:pt x="9" y="15"/>
                    <a:pt x="11" y="13"/>
                  </a:cubicBezTo>
                  <a:cubicBezTo>
                    <a:pt x="13" y="11"/>
                    <a:pt x="15" y="9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23" y="11"/>
                    <a:pt x="30" y="15"/>
                    <a:pt x="37" y="20"/>
                  </a:cubicBezTo>
                  <a:cubicBezTo>
                    <a:pt x="42" y="22"/>
                    <a:pt x="46" y="25"/>
                    <a:pt x="51" y="28"/>
                  </a:cubicBezTo>
                  <a:cubicBezTo>
                    <a:pt x="53" y="30"/>
                    <a:pt x="57" y="31"/>
                    <a:pt x="60" y="33"/>
                  </a:cubicBezTo>
                  <a:cubicBezTo>
                    <a:pt x="57" y="37"/>
                    <a:pt x="55" y="42"/>
                    <a:pt x="52" y="4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5811999" y="3113578"/>
              <a:ext cx="98369" cy="89907"/>
            </a:xfrm>
            <a:custGeom>
              <a:avLst/>
              <a:gdLst>
                <a:gd name="T0" fmla="*/ 72 w 72"/>
                <a:gd name="T1" fmla="*/ 17 h 66"/>
                <a:gd name="T2" fmla="*/ 65 w 72"/>
                <a:gd name="T3" fmla="*/ 9 h 66"/>
                <a:gd name="T4" fmla="*/ 59 w 72"/>
                <a:gd name="T5" fmla="*/ 0 h 66"/>
                <a:gd name="T6" fmla="*/ 58 w 72"/>
                <a:gd name="T7" fmla="*/ 0 h 66"/>
                <a:gd name="T8" fmla="*/ 57 w 72"/>
                <a:gd name="T9" fmla="*/ 0 h 66"/>
                <a:gd name="T10" fmla="*/ 31 w 72"/>
                <a:gd name="T11" fmla="*/ 8 h 66"/>
                <a:gd name="T12" fmla="*/ 4 w 72"/>
                <a:gd name="T13" fmla="*/ 19 h 66"/>
                <a:gd name="T14" fmla="*/ 4 w 72"/>
                <a:gd name="T15" fmla="*/ 23 h 66"/>
                <a:gd name="T16" fmla="*/ 2 w 72"/>
                <a:gd name="T17" fmla="*/ 25 h 66"/>
                <a:gd name="T18" fmla="*/ 8 w 72"/>
                <a:gd name="T19" fmla="*/ 45 h 66"/>
                <a:gd name="T20" fmla="*/ 24 w 72"/>
                <a:gd name="T21" fmla="*/ 65 h 66"/>
                <a:gd name="T22" fmla="*/ 29 w 72"/>
                <a:gd name="T23" fmla="*/ 63 h 66"/>
                <a:gd name="T24" fmla="*/ 32 w 72"/>
                <a:gd name="T25" fmla="*/ 62 h 66"/>
                <a:gd name="T26" fmla="*/ 55 w 72"/>
                <a:gd name="T27" fmla="*/ 41 h 66"/>
                <a:gd name="T28" fmla="*/ 72 w 72"/>
                <a:gd name="T29" fmla="*/ 20 h 66"/>
                <a:gd name="T30" fmla="*/ 72 w 72"/>
                <a:gd name="T31" fmla="*/ 19 h 66"/>
                <a:gd name="T32" fmla="*/ 72 w 72"/>
                <a:gd name="T33" fmla="*/ 17 h 66"/>
                <a:gd name="T34" fmla="*/ 46 w 72"/>
                <a:gd name="T35" fmla="*/ 38 h 66"/>
                <a:gd name="T36" fmla="*/ 26 w 72"/>
                <a:gd name="T37" fmla="*/ 57 h 66"/>
                <a:gd name="T38" fmla="*/ 7 w 72"/>
                <a:gd name="T39" fmla="*/ 26 h 66"/>
                <a:gd name="T40" fmla="*/ 7 w 72"/>
                <a:gd name="T41" fmla="*/ 25 h 66"/>
                <a:gd name="T42" fmla="*/ 6 w 72"/>
                <a:gd name="T43" fmla="*/ 24 h 66"/>
                <a:gd name="T44" fmla="*/ 7 w 72"/>
                <a:gd name="T45" fmla="*/ 24 h 66"/>
                <a:gd name="T46" fmla="*/ 34 w 72"/>
                <a:gd name="T47" fmla="*/ 14 h 66"/>
                <a:gd name="T48" fmla="*/ 57 w 72"/>
                <a:gd name="T49" fmla="*/ 4 h 66"/>
                <a:gd name="T50" fmla="*/ 67 w 72"/>
                <a:gd name="T51" fmla="*/ 20 h 66"/>
                <a:gd name="T52" fmla="*/ 46 w 72"/>
                <a:gd name="T53" fmla="*/ 3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6">
                  <a:moveTo>
                    <a:pt x="72" y="17"/>
                  </a:moveTo>
                  <a:cubicBezTo>
                    <a:pt x="70" y="14"/>
                    <a:pt x="67" y="12"/>
                    <a:pt x="65" y="9"/>
                  </a:cubicBezTo>
                  <a:cubicBezTo>
                    <a:pt x="63" y="6"/>
                    <a:pt x="61" y="3"/>
                    <a:pt x="59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8" y="0"/>
                    <a:pt x="58" y="0"/>
                    <a:pt x="57" y="0"/>
                  </a:cubicBezTo>
                  <a:cubicBezTo>
                    <a:pt x="48" y="1"/>
                    <a:pt x="39" y="4"/>
                    <a:pt x="31" y="8"/>
                  </a:cubicBezTo>
                  <a:cubicBezTo>
                    <a:pt x="22" y="11"/>
                    <a:pt x="13" y="14"/>
                    <a:pt x="4" y="19"/>
                  </a:cubicBezTo>
                  <a:cubicBezTo>
                    <a:pt x="3" y="20"/>
                    <a:pt x="3" y="22"/>
                    <a:pt x="4" y="23"/>
                  </a:cubicBezTo>
                  <a:cubicBezTo>
                    <a:pt x="3" y="23"/>
                    <a:pt x="2" y="24"/>
                    <a:pt x="2" y="25"/>
                  </a:cubicBezTo>
                  <a:cubicBezTo>
                    <a:pt x="0" y="30"/>
                    <a:pt x="5" y="40"/>
                    <a:pt x="8" y="45"/>
                  </a:cubicBezTo>
                  <a:cubicBezTo>
                    <a:pt x="12" y="52"/>
                    <a:pt x="17" y="61"/>
                    <a:pt x="24" y="65"/>
                  </a:cubicBezTo>
                  <a:cubicBezTo>
                    <a:pt x="26" y="66"/>
                    <a:pt x="28" y="65"/>
                    <a:pt x="29" y="63"/>
                  </a:cubicBezTo>
                  <a:cubicBezTo>
                    <a:pt x="30" y="63"/>
                    <a:pt x="31" y="63"/>
                    <a:pt x="32" y="62"/>
                  </a:cubicBezTo>
                  <a:cubicBezTo>
                    <a:pt x="39" y="55"/>
                    <a:pt x="47" y="48"/>
                    <a:pt x="55" y="41"/>
                  </a:cubicBezTo>
                  <a:cubicBezTo>
                    <a:pt x="62" y="35"/>
                    <a:pt x="69" y="28"/>
                    <a:pt x="72" y="20"/>
                  </a:cubicBezTo>
                  <a:cubicBezTo>
                    <a:pt x="72" y="20"/>
                    <a:pt x="72" y="19"/>
                    <a:pt x="72" y="19"/>
                  </a:cubicBezTo>
                  <a:cubicBezTo>
                    <a:pt x="72" y="18"/>
                    <a:pt x="72" y="17"/>
                    <a:pt x="72" y="17"/>
                  </a:cubicBezTo>
                  <a:close/>
                  <a:moveTo>
                    <a:pt x="46" y="38"/>
                  </a:moveTo>
                  <a:cubicBezTo>
                    <a:pt x="39" y="43"/>
                    <a:pt x="32" y="49"/>
                    <a:pt x="26" y="57"/>
                  </a:cubicBezTo>
                  <a:cubicBezTo>
                    <a:pt x="19" y="47"/>
                    <a:pt x="9" y="38"/>
                    <a:pt x="7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16" y="22"/>
                    <a:pt x="25" y="18"/>
                    <a:pt x="34" y="14"/>
                  </a:cubicBezTo>
                  <a:cubicBezTo>
                    <a:pt x="42" y="11"/>
                    <a:pt x="50" y="8"/>
                    <a:pt x="57" y="4"/>
                  </a:cubicBezTo>
                  <a:cubicBezTo>
                    <a:pt x="58" y="10"/>
                    <a:pt x="62" y="16"/>
                    <a:pt x="67" y="20"/>
                  </a:cubicBezTo>
                  <a:cubicBezTo>
                    <a:pt x="60" y="26"/>
                    <a:pt x="53" y="32"/>
                    <a:pt x="46" y="3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>
              <a:spLocks noEditPoints="1"/>
            </p:cNvSpPr>
            <p:nvPr/>
          </p:nvSpPr>
          <p:spPr bwMode="auto">
            <a:xfrm>
              <a:off x="5895560" y="3206658"/>
              <a:ext cx="90965" cy="90965"/>
            </a:xfrm>
            <a:custGeom>
              <a:avLst/>
              <a:gdLst>
                <a:gd name="T0" fmla="*/ 66 w 67"/>
                <a:gd name="T1" fmla="*/ 12 h 67"/>
                <a:gd name="T2" fmla="*/ 60 w 67"/>
                <a:gd name="T3" fmla="*/ 6 h 67"/>
                <a:gd name="T4" fmla="*/ 52 w 67"/>
                <a:gd name="T5" fmla="*/ 0 h 67"/>
                <a:gd name="T6" fmla="*/ 49 w 67"/>
                <a:gd name="T7" fmla="*/ 1 h 67"/>
                <a:gd name="T8" fmla="*/ 47 w 67"/>
                <a:gd name="T9" fmla="*/ 1 h 67"/>
                <a:gd name="T10" fmla="*/ 1 w 67"/>
                <a:gd name="T11" fmla="*/ 34 h 67"/>
                <a:gd name="T12" fmla="*/ 2 w 67"/>
                <a:gd name="T13" fmla="*/ 40 h 67"/>
                <a:gd name="T14" fmla="*/ 15 w 67"/>
                <a:gd name="T15" fmla="*/ 56 h 67"/>
                <a:gd name="T16" fmla="*/ 38 w 67"/>
                <a:gd name="T17" fmla="*/ 67 h 67"/>
                <a:gd name="T18" fmla="*/ 41 w 67"/>
                <a:gd name="T19" fmla="*/ 62 h 67"/>
                <a:gd name="T20" fmla="*/ 45 w 67"/>
                <a:gd name="T21" fmla="*/ 61 h 67"/>
                <a:gd name="T22" fmla="*/ 66 w 67"/>
                <a:gd name="T23" fmla="*/ 14 h 67"/>
                <a:gd name="T24" fmla="*/ 66 w 67"/>
                <a:gd name="T25" fmla="*/ 13 h 67"/>
                <a:gd name="T26" fmla="*/ 66 w 67"/>
                <a:gd name="T27" fmla="*/ 12 h 67"/>
                <a:gd name="T28" fmla="*/ 38 w 67"/>
                <a:gd name="T29" fmla="*/ 58 h 67"/>
                <a:gd name="T30" fmla="*/ 38 w 67"/>
                <a:gd name="T31" fmla="*/ 60 h 67"/>
                <a:gd name="T32" fmla="*/ 21 w 67"/>
                <a:gd name="T33" fmla="*/ 52 h 67"/>
                <a:gd name="T34" fmla="*/ 7 w 67"/>
                <a:gd name="T35" fmla="*/ 40 h 67"/>
                <a:gd name="T36" fmla="*/ 50 w 67"/>
                <a:gd name="T37" fmla="*/ 4 h 67"/>
                <a:gd name="T38" fmla="*/ 50 w 67"/>
                <a:gd name="T39" fmla="*/ 4 h 67"/>
                <a:gd name="T40" fmla="*/ 56 w 67"/>
                <a:gd name="T41" fmla="*/ 11 h 67"/>
                <a:gd name="T42" fmla="*/ 61 w 67"/>
                <a:gd name="T43" fmla="*/ 15 h 67"/>
                <a:gd name="T44" fmla="*/ 38 w 67"/>
                <a:gd name="T45" fmla="*/ 5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7">
                  <a:moveTo>
                    <a:pt x="66" y="12"/>
                  </a:moveTo>
                  <a:cubicBezTo>
                    <a:pt x="65" y="9"/>
                    <a:pt x="62" y="8"/>
                    <a:pt x="60" y="6"/>
                  </a:cubicBezTo>
                  <a:cubicBezTo>
                    <a:pt x="57" y="5"/>
                    <a:pt x="55" y="2"/>
                    <a:pt x="52" y="0"/>
                  </a:cubicBezTo>
                  <a:cubicBezTo>
                    <a:pt x="51" y="0"/>
                    <a:pt x="49" y="0"/>
                    <a:pt x="49" y="1"/>
                  </a:cubicBezTo>
                  <a:cubicBezTo>
                    <a:pt x="48" y="1"/>
                    <a:pt x="48" y="1"/>
                    <a:pt x="47" y="1"/>
                  </a:cubicBezTo>
                  <a:cubicBezTo>
                    <a:pt x="32" y="12"/>
                    <a:pt x="15" y="22"/>
                    <a:pt x="1" y="34"/>
                  </a:cubicBezTo>
                  <a:cubicBezTo>
                    <a:pt x="0" y="36"/>
                    <a:pt x="0" y="38"/>
                    <a:pt x="2" y="40"/>
                  </a:cubicBezTo>
                  <a:cubicBezTo>
                    <a:pt x="3" y="46"/>
                    <a:pt x="10" y="52"/>
                    <a:pt x="15" y="56"/>
                  </a:cubicBezTo>
                  <a:cubicBezTo>
                    <a:pt x="21" y="61"/>
                    <a:pt x="30" y="67"/>
                    <a:pt x="38" y="67"/>
                  </a:cubicBezTo>
                  <a:cubicBezTo>
                    <a:pt x="41" y="67"/>
                    <a:pt x="42" y="64"/>
                    <a:pt x="41" y="62"/>
                  </a:cubicBezTo>
                  <a:cubicBezTo>
                    <a:pt x="42" y="62"/>
                    <a:pt x="44" y="62"/>
                    <a:pt x="45" y="61"/>
                  </a:cubicBezTo>
                  <a:cubicBezTo>
                    <a:pt x="54" y="47"/>
                    <a:pt x="61" y="30"/>
                    <a:pt x="66" y="14"/>
                  </a:cubicBezTo>
                  <a:cubicBezTo>
                    <a:pt x="66" y="14"/>
                    <a:pt x="66" y="14"/>
                    <a:pt x="66" y="13"/>
                  </a:cubicBezTo>
                  <a:cubicBezTo>
                    <a:pt x="67" y="13"/>
                    <a:pt x="67" y="12"/>
                    <a:pt x="66" y="12"/>
                  </a:cubicBezTo>
                  <a:close/>
                  <a:moveTo>
                    <a:pt x="38" y="58"/>
                  </a:moveTo>
                  <a:cubicBezTo>
                    <a:pt x="38" y="59"/>
                    <a:pt x="38" y="59"/>
                    <a:pt x="38" y="60"/>
                  </a:cubicBezTo>
                  <a:cubicBezTo>
                    <a:pt x="33" y="57"/>
                    <a:pt x="26" y="56"/>
                    <a:pt x="21" y="52"/>
                  </a:cubicBezTo>
                  <a:cubicBezTo>
                    <a:pt x="16" y="49"/>
                    <a:pt x="10" y="45"/>
                    <a:pt x="7" y="40"/>
                  </a:cubicBezTo>
                  <a:cubicBezTo>
                    <a:pt x="23" y="31"/>
                    <a:pt x="37" y="17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1" y="7"/>
                    <a:pt x="53" y="9"/>
                    <a:pt x="56" y="11"/>
                  </a:cubicBezTo>
                  <a:cubicBezTo>
                    <a:pt x="57" y="12"/>
                    <a:pt x="59" y="14"/>
                    <a:pt x="61" y="15"/>
                  </a:cubicBezTo>
                  <a:cubicBezTo>
                    <a:pt x="52" y="28"/>
                    <a:pt x="44" y="43"/>
                    <a:pt x="38" y="5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7766685" y="34245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0" cap="rnd">
              <a:solidFill>
                <a:srgbClr val="1D1D1B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>
              <a:spLocks noEditPoints="1"/>
            </p:cNvSpPr>
            <p:nvPr/>
          </p:nvSpPr>
          <p:spPr bwMode="auto">
            <a:xfrm>
              <a:off x="6998773" y="3156945"/>
              <a:ext cx="387129" cy="763681"/>
            </a:xfrm>
            <a:custGeom>
              <a:avLst/>
              <a:gdLst>
                <a:gd name="T0" fmla="*/ 229 w 283"/>
                <a:gd name="T1" fmla="*/ 388 h 559"/>
                <a:gd name="T2" fmla="*/ 244 w 283"/>
                <a:gd name="T3" fmla="*/ 281 h 559"/>
                <a:gd name="T4" fmla="*/ 259 w 283"/>
                <a:gd name="T5" fmla="*/ 188 h 559"/>
                <a:gd name="T6" fmla="*/ 258 w 283"/>
                <a:gd name="T7" fmla="*/ 96 h 559"/>
                <a:gd name="T8" fmla="*/ 245 w 283"/>
                <a:gd name="T9" fmla="*/ 28 h 559"/>
                <a:gd name="T10" fmla="*/ 134 w 283"/>
                <a:gd name="T11" fmla="*/ 70 h 559"/>
                <a:gd name="T12" fmla="*/ 94 w 283"/>
                <a:gd name="T13" fmla="*/ 75 h 559"/>
                <a:gd name="T14" fmla="*/ 55 w 283"/>
                <a:gd name="T15" fmla="*/ 193 h 559"/>
                <a:gd name="T16" fmla="*/ 1 w 283"/>
                <a:gd name="T17" fmla="*/ 273 h 559"/>
                <a:gd name="T18" fmla="*/ 23 w 283"/>
                <a:gd name="T19" fmla="*/ 352 h 559"/>
                <a:gd name="T20" fmla="*/ 38 w 283"/>
                <a:gd name="T21" fmla="*/ 439 h 559"/>
                <a:gd name="T22" fmla="*/ 151 w 283"/>
                <a:gd name="T23" fmla="*/ 519 h 559"/>
                <a:gd name="T24" fmla="*/ 232 w 283"/>
                <a:gd name="T25" fmla="*/ 507 h 559"/>
                <a:gd name="T26" fmla="*/ 240 w 283"/>
                <a:gd name="T27" fmla="*/ 450 h 559"/>
                <a:gd name="T28" fmla="*/ 231 w 283"/>
                <a:gd name="T29" fmla="*/ 446 h 559"/>
                <a:gd name="T30" fmla="*/ 226 w 283"/>
                <a:gd name="T31" fmla="*/ 446 h 559"/>
                <a:gd name="T32" fmla="*/ 247 w 283"/>
                <a:gd name="T33" fmla="*/ 473 h 559"/>
                <a:gd name="T34" fmla="*/ 227 w 283"/>
                <a:gd name="T35" fmla="*/ 501 h 559"/>
                <a:gd name="T36" fmla="*/ 220 w 283"/>
                <a:gd name="T37" fmla="*/ 503 h 559"/>
                <a:gd name="T38" fmla="*/ 189 w 283"/>
                <a:gd name="T39" fmla="*/ 549 h 559"/>
                <a:gd name="T40" fmla="*/ 159 w 283"/>
                <a:gd name="T41" fmla="*/ 512 h 559"/>
                <a:gd name="T42" fmla="*/ 159 w 283"/>
                <a:gd name="T43" fmla="*/ 507 h 559"/>
                <a:gd name="T44" fmla="*/ 155 w 283"/>
                <a:gd name="T45" fmla="*/ 507 h 559"/>
                <a:gd name="T46" fmla="*/ 121 w 283"/>
                <a:gd name="T47" fmla="*/ 506 h 559"/>
                <a:gd name="T48" fmla="*/ 110 w 283"/>
                <a:gd name="T49" fmla="*/ 470 h 559"/>
                <a:gd name="T50" fmla="*/ 59 w 283"/>
                <a:gd name="T51" fmla="*/ 368 h 559"/>
                <a:gd name="T52" fmla="*/ 32 w 283"/>
                <a:gd name="T53" fmla="*/ 340 h 559"/>
                <a:gd name="T54" fmla="*/ 52 w 283"/>
                <a:gd name="T55" fmla="*/ 316 h 559"/>
                <a:gd name="T56" fmla="*/ 37 w 283"/>
                <a:gd name="T57" fmla="*/ 226 h 559"/>
                <a:gd name="T58" fmla="*/ 60 w 283"/>
                <a:gd name="T59" fmla="*/ 236 h 559"/>
                <a:gd name="T60" fmla="*/ 67 w 283"/>
                <a:gd name="T61" fmla="*/ 202 h 559"/>
                <a:gd name="T62" fmla="*/ 59 w 283"/>
                <a:gd name="T63" fmla="*/ 155 h 559"/>
                <a:gd name="T64" fmla="*/ 97 w 283"/>
                <a:gd name="T65" fmla="*/ 136 h 559"/>
                <a:gd name="T66" fmla="*/ 101 w 283"/>
                <a:gd name="T67" fmla="*/ 131 h 559"/>
                <a:gd name="T68" fmla="*/ 86 w 283"/>
                <a:gd name="T69" fmla="*/ 109 h 559"/>
                <a:gd name="T70" fmla="*/ 120 w 283"/>
                <a:gd name="T71" fmla="*/ 73 h 559"/>
                <a:gd name="T72" fmla="*/ 138 w 283"/>
                <a:gd name="T73" fmla="*/ 90 h 559"/>
                <a:gd name="T74" fmla="*/ 187 w 283"/>
                <a:gd name="T75" fmla="*/ 11 h 559"/>
                <a:gd name="T76" fmla="*/ 227 w 283"/>
                <a:gd name="T77" fmla="*/ 68 h 559"/>
                <a:gd name="T78" fmla="*/ 225 w 283"/>
                <a:gd name="T79" fmla="*/ 74 h 559"/>
                <a:gd name="T80" fmla="*/ 250 w 283"/>
                <a:gd name="T81" fmla="*/ 93 h 559"/>
                <a:gd name="T82" fmla="*/ 232 w 283"/>
                <a:gd name="T83" fmla="*/ 136 h 559"/>
                <a:gd name="T84" fmla="*/ 218 w 283"/>
                <a:gd name="T85" fmla="*/ 214 h 559"/>
                <a:gd name="T86" fmla="*/ 215 w 283"/>
                <a:gd name="T87" fmla="*/ 215 h 559"/>
                <a:gd name="T88" fmla="*/ 249 w 283"/>
                <a:gd name="T89" fmla="*/ 239 h 559"/>
                <a:gd name="T90" fmla="*/ 231 w 283"/>
                <a:gd name="T91" fmla="*/ 287 h 559"/>
                <a:gd name="T92" fmla="*/ 234 w 283"/>
                <a:gd name="T93" fmla="*/ 358 h 559"/>
                <a:gd name="T94" fmla="*/ 229 w 283"/>
                <a:gd name="T95" fmla="*/ 361 h 559"/>
                <a:gd name="T96" fmla="*/ 213 w 283"/>
                <a:gd name="T97" fmla="*/ 386 h 559"/>
                <a:gd name="T98" fmla="*/ 248 w 283"/>
                <a:gd name="T99" fmla="*/ 405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3" h="559">
                  <a:moveTo>
                    <a:pt x="263" y="418"/>
                  </a:moveTo>
                  <a:cubicBezTo>
                    <a:pt x="260" y="401"/>
                    <a:pt x="245" y="391"/>
                    <a:pt x="229" y="388"/>
                  </a:cubicBezTo>
                  <a:cubicBezTo>
                    <a:pt x="236" y="382"/>
                    <a:pt x="239" y="373"/>
                    <a:pt x="236" y="363"/>
                  </a:cubicBezTo>
                  <a:cubicBezTo>
                    <a:pt x="276" y="366"/>
                    <a:pt x="283" y="290"/>
                    <a:pt x="244" y="281"/>
                  </a:cubicBezTo>
                  <a:cubicBezTo>
                    <a:pt x="267" y="264"/>
                    <a:pt x="259" y="226"/>
                    <a:pt x="234" y="217"/>
                  </a:cubicBezTo>
                  <a:cubicBezTo>
                    <a:pt x="245" y="211"/>
                    <a:pt x="256" y="198"/>
                    <a:pt x="259" y="188"/>
                  </a:cubicBezTo>
                  <a:cubicBezTo>
                    <a:pt x="266" y="167"/>
                    <a:pt x="257" y="145"/>
                    <a:pt x="240" y="133"/>
                  </a:cubicBezTo>
                  <a:cubicBezTo>
                    <a:pt x="253" y="126"/>
                    <a:pt x="261" y="111"/>
                    <a:pt x="258" y="96"/>
                  </a:cubicBezTo>
                  <a:cubicBezTo>
                    <a:pt x="256" y="84"/>
                    <a:pt x="247" y="73"/>
                    <a:pt x="235" y="69"/>
                  </a:cubicBezTo>
                  <a:cubicBezTo>
                    <a:pt x="246" y="59"/>
                    <a:pt x="250" y="43"/>
                    <a:pt x="245" y="28"/>
                  </a:cubicBezTo>
                  <a:cubicBezTo>
                    <a:pt x="238" y="9"/>
                    <a:pt x="220" y="0"/>
                    <a:pt x="201" y="1"/>
                  </a:cubicBezTo>
                  <a:cubicBezTo>
                    <a:pt x="166" y="1"/>
                    <a:pt x="133" y="35"/>
                    <a:pt x="134" y="70"/>
                  </a:cubicBezTo>
                  <a:cubicBezTo>
                    <a:pt x="132" y="68"/>
                    <a:pt x="129" y="67"/>
                    <a:pt x="127" y="66"/>
                  </a:cubicBezTo>
                  <a:cubicBezTo>
                    <a:pt x="116" y="61"/>
                    <a:pt x="103" y="68"/>
                    <a:pt x="94" y="75"/>
                  </a:cubicBezTo>
                  <a:cubicBezTo>
                    <a:pt x="78" y="88"/>
                    <a:pt x="72" y="115"/>
                    <a:pt x="86" y="129"/>
                  </a:cubicBezTo>
                  <a:cubicBezTo>
                    <a:pt x="57" y="131"/>
                    <a:pt x="37" y="171"/>
                    <a:pt x="55" y="193"/>
                  </a:cubicBezTo>
                  <a:cubicBezTo>
                    <a:pt x="42" y="195"/>
                    <a:pt x="35" y="208"/>
                    <a:pt x="36" y="221"/>
                  </a:cubicBezTo>
                  <a:cubicBezTo>
                    <a:pt x="14" y="224"/>
                    <a:pt x="1" y="253"/>
                    <a:pt x="1" y="273"/>
                  </a:cubicBezTo>
                  <a:cubicBezTo>
                    <a:pt x="0" y="300"/>
                    <a:pt x="17" y="314"/>
                    <a:pt x="39" y="321"/>
                  </a:cubicBezTo>
                  <a:cubicBezTo>
                    <a:pt x="28" y="327"/>
                    <a:pt x="21" y="338"/>
                    <a:pt x="23" y="352"/>
                  </a:cubicBezTo>
                  <a:cubicBezTo>
                    <a:pt x="26" y="363"/>
                    <a:pt x="35" y="371"/>
                    <a:pt x="46" y="372"/>
                  </a:cubicBezTo>
                  <a:cubicBezTo>
                    <a:pt x="29" y="388"/>
                    <a:pt x="30" y="418"/>
                    <a:pt x="38" y="439"/>
                  </a:cubicBezTo>
                  <a:cubicBezTo>
                    <a:pt x="48" y="467"/>
                    <a:pt x="75" y="486"/>
                    <a:pt x="104" y="480"/>
                  </a:cubicBezTo>
                  <a:cubicBezTo>
                    <a:pt x="99" y="505"/>
                    <a:pt x="130" y="532"/>
                    <a:pt x="151" y="519"/>
                  </a:cubicBezTo>
                  <a:cubicBezTo>
                    <a:pt x="150" y="541"/>
                    <a:pt x="174" y="559"/>
                    <a:pt x="196" y="556"/>
                  </a:cubicBezTo>
                  <a:cubicBezTo>
                    <a:pt x="218" y="554"/>
                    <a:pt x="247" y="527"/>
                    <a:pt x="232" y="507"/>
                  </a:cubicBezTo>
                  <a:cubicBezTo>
                    <a:pt x="245" y="508"/>
                    <a:pt x="255" y="498"/>
                    <a:pt x="256" y="483"/>
                  </a:cubicBezTo>
                  <a:cubicBezTo>
                    <a:pt x="257" y="470"/>
                    <a:pt x="251" y="457"/>
                    <a:pt x="240" y="450"/>
                  </a:cubicBezTo>
                  <a:cubicBezTo>
                    <a:pt x="255" y="449"/>
                    <a:pt x="266" y="435"/>
                    <a:pt x="263" y="418"/>
                  </a:cubicBezTo>
                  <a:close/>
                  <a:moveTo>
                    <a:pt x="231" y="446"/>
                  </a:moveTo>
                  <a:cubicBezTo>
                    <a:pt x="230" y="446"/>
                    <a:pt x="230" y="446"/>
                    <a:pt x="229" y="446"/>
                  </a:cubicBezTo>
                  <a:cubicBezTo>
                    <a:pt x="228" y="446"/>
                    <a:pt x="227" y="446"/>
                    <a:pt x="226" y="446"/>
                  </a:cubicBezTo>
                  <a:cubicBezTo>
                    <a:pt x="224" y="446"/>
                    <a:pt x="222" y="450"/>
                    <a:pt x="225" y="451"/>
                  </a:cubicBezTo>
                  <a:cubicBezTo>
                    <a:pt x="235" y="456"/>
                    <a:pt x="244" y="461"/>
                    <a:pt x="247" y="473"/>
                  </a:cubicBezTo>
                  <a:cubicBezTo>
                    <a:pt x="249" y="480"/>
                    <a:pt x="248" y="488"/>
                    <a:pt x="245" y="494"/>
                  </a:cubicBezTo>
                  <a:cubicBezTo>
                    <a:pt x="240" y="501"/>
                    <a:pt x="234" y="502"/>
                    <a:pt x="227" y="501"/>
                  </a:cubicBezTo>
                  <a:cubicBezTo>
                    <a:pt x="226" y="501"/>
                    <a:pt x="225" y="500"/>
                    <a:pt x="224" y="500"/>
                  </a:cubicBezTo>
                  <a:cubicBezTo>
                    <a:pt x="222" y="498"/>
                    <a:pt x="219" y="501"/>
                    <a:pt x="220" y="503"/>
                  </a:cubicBezTo>
                  <a:cubicBezTo>
                    <a:pt x="228" y="515"/>
                    <a:pt x="230" y="527"/>
                    <a:pt x="219" y="537"/>
                  </a:cubicBezTo>
                  <a:cubicBezTo>
                    <a:pt x="211" y="545"/>
                    <a:pt x="200" y="549"/>
                    <a:pt x="189" y="549"/>
                  </a:cubicBezTo>
                  <a:cubicBezTo>
                    <a:pt x="169" y="548"/>
                    <a:pt x="157" y="531"/>
                    <a:pt x="158" y="513"/>
                  </a:cubicBezTo>
                  <a:cubicBezTo>
                    <a:pt x="159" y="512"/>
                    <a:pt x="159" y="512"/>
                    <a:pt x="159" y="512"/>
                  </a:cubicBezTo>
                  <a:cubicBezTo>
                    <a:pt x="160" y="511"/>
                    <a:pt x="160" y="509"/>
                    <a:pt x="159" y="508"/>
                  </a:cubicBezTo>
                  <a:cubicBezTo>
                    <a:pt x="159" y="508"/>
                    <a:pt x="159" y="507"/>
                    <a:pt x="159" y="507"/>
                  </a:cubicBezTo>
                  <a:cubicBezTo>
                    <a:pt x="160" y="505"/>
                    <a:pt x="157" y="503"/>
                    <a:pt x="155" y="505"/>
                  </a:cubicBezTo>
                  <a:cubicBezTo>
                    <a:pt x="155" y="506"/>
                    <a:pt x="155" y="506"/>
                    <a:pt x="155" y="507"/>
                  </a:cubicBezTo>
                  <a:cubicBezTo>
                    <a:pt x="154" y="507"/>
                    <a:pt x="154" y="507"/>
                    <a:pt x="154" y="508"/>
                  </a:cubicBezTo>
                  <a:cubicBezTo>
                    <a:pt x="145" y="518"/>
                    <a:pt x="129" y="515"/>
                    <a:pt x="121" y="506"/>
                  </a:cubicBezTo>
                  <a:cubicBezTo>
                    <a:pt x="112" y="498"/>
                    <a:pt x="108" y="486"/>
                    <a:pt x="114" y="476"/>
                  </a:cubicBezTo>
                  <a:cubicBezTo>
                    <a:pt x="116" y="473"/>
                    <a:pt x="113" y="469"/>
                    <a:pt x="110" y="470"/>
                  </a:cubicBezTo>
                  <a:cubicBezTo>
                    <a:pt x="53" y="491"/>
                    <a:pt x="17" y="404"/>
                    <a:pt x="57" y="369"/>
                  </a:cubicBezTo>
                  <a:cubicBezTo>
                    <a:pt x="58" y="369"/>
                    <a:pt x="58" y="368"/>
                    <a:pt x="59" y="368"/>
                  </a:cubicBezTo>
                  <a:cubicBezTo>
                    <a:pt x="63" y="365"/>
                    <a:pt x="60" y="360"/>
                    <a:pt x="55" y="362"/>
                  </a:cubicBezTo>
                  <a:cubicBezTo>
                    <a:pt x="41" y="368"/>
                    <a:pt x="27" y="356"/>
                    <a:pt x="32" y="340"/>
                  </a:cubicBezTo>
                  <a:cubicBezTo>
                    <a:pt x="34" y="331"/>
                    <a:pt x="43" y="326"/>
                    <a:pt x="52" y="323"/>
                  </a:cubicBezTo>
                  <a:cubicBezTo>
                    <a:pt x="55" y="322"/>
                    <a:pt x="56" y="317"/>
                    <a:pt x="52" y="316"/>
                  </a:cubicBezTo>
                  <a:cubicBezTo>
                    <a:pt x="28" y="312"/>
                    <a:pt x="8" y="300"/>
                    <a:pt x="8" y="273"/>
                  </a:cubicBezTo>
                  <a:cubicBezTo>
                    <a:pt x="9" y="252"/>
                    <a:pt x="21" y="236"/>
                    <a:pt x="37" y="226"/>
                  </a:cubicBezTo>
                  <a:cubicBezTo>
                    <a:pt x="40" y="234"/>
                    <a:pt x="47" y="241"/>
                    <a:pt x="59" y="242"/>
                  </a:cubicBezTo>
                  <a:cubicBezTo>
                    <a:pt x="62" y="242"/>
                    <a:pt x="63" y="237"/>
                    <a:pt x="60" y="236"/>
                  </a:cubicBezTo>
                  <a:cubicBezTo>
                    <a:pt x="52" y="233"/>
                    <a:pt x="47" y="231"/>
                    <a:pt x="44" y="223"/>
                  </a:cubicBezTo>
                  <a:cubicBezTo>
                    <a:pt x="39" y="210"/>
                    <a:pt x="51" y="194"/>
                    <a:pt x="67" y="202"/>
                  </a:cubicBezTo>
                  <a:cubicBezTo>
                    <a:pt x="71" y="204"/>
                    <a:pt x="74" y="197"/>
                    <a:pt x="70" y="196"/>
                  </a:cubicBezTo>
                  <a:cubicBezTo>
                    <a:pt x="54" y="188"/>
                    <a:pt x="52" y="169"/>
                    <a:pt x="59" y="155"/>
                  </a:cubicBezTo>
                  <a:cubicBezTo>
                    <a:pt x="67" y="141"/>
                    <a:pt x="79" y="136"/>
                    <a:pt x="93" y="135"/>
                  </a:cubicBezTo>
                  <a:cubicBezTo>
                    <a:pt x="94" y="135"/>
                    <a:pt x="95" y="136"/>
                    <a:pt x="97" y="136"/>
                  </a:cubicBezTo>
                  <a:cubicBezTo>
                    <a:pt x="98" y="137"/>
                    <a:pt x="100" y="135"/>
                    <a:pt x="100" y="134"/>
                  </a:cubicBezTo>
                  <a:cubicBezTo>
                    <a:pt x="102" y="134"/>
                    <a:pt x="102" y="132"/>
                    <a:pt x="101" y="131"/>
                  </a:cubicBezTo>
                  <a:cubicBezTo>
                    <a:pt x="100" y="131"/>
                    <a:pt x="100" y="131"/>
                    <a:pt x="99" y="131"/>
                  </a:cubicBezTo>
                  <a:cubicBezTo>
                    <a:pt x="92" y="125"/>
                    <a:pt x="86" y="120"/>
                    <a:pt x="86" y="109"/>
                  </a:cubicBezTo>
                  <a:cubicBezTo>
                    <a:pt x="86" y="100"/>
                    <a:pt x="90" y="89"/>
                    <a:pt x="97" y="83"/>
                  </a:cubicBezTo>
                  <a:cubicBezTo>
                    <a:pt x="103" y="77"/>
                    <a:pt x="112" y="73"/>
                    <a:pt x="120" y="73"/>
                  </a:cubicBezTo>
                  <a:cubicBezTo>
                    <a:pt x="127" y="73"/>
                    <a:pt x="131" y="77"/>
                    <a:pt x="135" y="81"/>
                  </a:cubicBezTo>
                  <a:cubicBezTo>
                    <a:pt x="136" y="84"/>
                    <a:pt x="137" y="87"/>
                    <a:pt x="138" y="90"/>
                  </a:cubicBezTo>
                  <a:cubicBezTo>
                    <a:pt x="139" y="94"/>
                    <a:pt x="145" y="92"/>
                    <a:pt x="144" y="88"/>
                  </a:cubicBezTo>
                  <a:cubicBezTo>
                    <a:pt x="138" y="54"/>
                    <a:pt x="152" y="21"/>
                    <a:pt x="187" y="11"/>
                  </a:cubicBezTo>
                  <a:cubicBezTo>
                    <a:pt x="203" y="6"/>
                    <a:pt x="221" y="8"/>
                    <a:pt x="232" y="21"/>
                  </a:cubicBezTo>
                  <a:cubicBezTo>
                    <a:pt x="244" y="36"/>
                    <a:pt x="240" y="55"/>
                    <a:pt x="227" y="68"/>
                  </a:cubicBezTo>
                  <a:cubicBezTo>
                    <a:pt x="227" y="68"/>
                    <a:pt x="227" y="68"/>
                    <a:pt x="226" y="68"/>
                  </a:cubicBezTo>
                  <a:cubicBezTo>
                    <a:pt x="223" y="68"/>
                    <a:pt x="223" y="72"/>
                    <a:pt x="225" y="74"/>
                  </a:cubicBezTo>
                  <a:cubicBezTo>
                    <a:pt x="225" y="74"/>
                    <a:pt x="226" y="75"/>
                    <a:pt x="227" y="75"/>
                  </a:cubicBezTo>
                  <a:cubicBezTo>
                    <a:pt x="237" y="78"/>
                    <a:pt x="245" y="83"/>
                    <a:pt x="250" y="93"/>
                  </a:cubicBezTo>
                  <a:cubicBezTo>
                    <a:pt x="255" y="108"/>
                    <a:pt x="247" y="124"/>
                    <a:pt x="233" y="130"/>
                  </a:cubicBezTo>
                  <a:cubicBezTo>
                    <a:pt x="230" y="131"/>
                    <a:pt x="229" y="134"/>
                    <a:pt x="232" y="136"/>
                  </a:cubicBezTo>
                  <a:cubicBezTo>
                    <a:pt x="248" y="145"/>
                    <a:pt x="258" y="163"/>
                    <a:pt x="253" y="182"/>
                  </a:cubicBezTo>
                  <a:cubicBezTo>
                    <a:pt x="250" y="196"/>
                    <a:pt x="234" y="217"/>
                    <a:pt x="218" y="214"/>
                  </a:cubicBezTo>
                  <a:cubicBezTo>
                    <a:pt x="217" y="213"/>
                    <a:pt x="216" y="214"/>
                    <a:pt x="216" y="215"/>
                  </a:cubicBezTo>
                  <a:cubicBezTo>
                    <a:pt x="216" y="215"/>
                    <a:pt x="215" y="215"/>
                    <a:pt x="215" y="215"/>
                  </a:cubicBezTo>
                  <a:cubicBezTo>
                    <a:pt x="212" y="215"/>
                    <a:pt x="212" y="220"/>
                    <a:pt x="215" y="220"/>
                  </a:cubicBezTo>
                  <a:cubicBezTo>
                    <a:pt x="229" y="222"/>
                    <a:pt x="242" y="226"/>
                    <a:pt x="249" y="239"/>
                  </a:cubicBezTo>
                  <a:cubicBezTo>
                    <a:pt x="259" y="256"/>
                    <a:pt x="249" y="277"/>
                    <a:pt x="230" y="281"/>
                  </a:cubicBezTo>
                  <a:cubicBezTo>
                    <a:pt x="226" y="281"/>
                    <a:pt x="227" y="287"/>
                    <a:pt x="231" y="287"/>
                  </a:cubicBezTo>
                  <a:cubicBezTo>
                    <a:pt x="272" y="287"/>
                    <a:pt x="272" y="353"/>
                    <a:pt x="234" y="358"/>
                  </a:cubicBezTo>
                  <a:cubicBezTo>
                    <a:pt x="234" y="358"/>
                    <a:pt x="234" y="358"/>
                    <a:pt x="234" y="358"/>
                  </a:cubicBezTo>
                  <a:cubicBezTo>
                    <a:pt x="233" y="355"/>
                    <a:pt x="228" y="357"/>
                    <a:pt x="228" y="360"/>
                  </a:cubicBezTo>
                  <a:cubicBezTo>
                    <a:pt x="228" y="361"/>
                    <a:pt x="229" y="361"/>
                    <a:pt x="229" y="361"/>
                  </a:cubicBezTo>
                  <a:cubicBezTo>
                    <a:pt x="232" y="377"/>
                    <a:pt x="228" y="386"/>
                    <a:pt x="216" y="386"/>
                  </a:cubicBezTo>
                  <a:cubicBezTo>
                    <a:pt x="215" y="386"/>
                    <a:pt x="214" y="386"/>
                    <a:pt x="213" y="386"/>
                  </a:cubicBezTo>
                  <a:cubicBezTo>
                    <a:pt x="209" y="386"/>
                    <a:pt x="209" y="393"/>
                    <a:pt x="213" y="393"/>
                  </a:cubicBezTo>
                  <a:cubicBezTo>
                    <a:pt x="226" y="393"/>
                    <a:pt x="239" y="396"/>
                    <a:pt x="248" y="405"/>
                  </a:cubicBezTo>
                  <a:cubicBezTo>
                    <a:pt x="261" y="420"/>
                    <a:pt x="256" y="450"/>
                    <a:pt x="231" y="44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098199" y="3222524"/>
              <a:ext cx="172410" cy="187218"/>
            </a:xfrm>
            <a:custGeom>
              <a:avLst/>
              <a:gdLst>
                <a:gd name="T0" fmla="*/ 125 w 126"/>
                <a:gd name="T1" fmla="*/ 9 h 137"/>
                <a:gd name="T2" fmla="*/ 95 w 126"/>
                <a:gd name="T3" fmla="*/ 28 h 137"/>
                <a:gd name="T4" fmla="*/ 97 w 126"/>
                <a:gd name="T5" fmla="*/ 82 h 137"/>
                <a:gd name="T6" fmla="*/ 63 w 126"/>
                <a:gd name="T7" fmla="*/ 80 h 137"/>
                <a:gd name="T8" fmla="*/ 57 w 126"/>
                <a:gd name="T9" fmla="*/ 50 h 137"/>
                <a:gd name="T10" fmla="*/ 51 w 126"/>
                <a:gd name="T11" fmla="*/ 49 h 137"/>
                <a:gd name="T12" fmla="*/ 35 w 126"/>
                <a:gd name="T13" fmla="*/ 55 h 137"/>
                <a:gd name="T14" fmla="*/ 32 w 126"/>
                <a:gd name="T15" fmla="*/ 61 h 137"/>
                <a:gd name="T16" fmla="*/ 50 w 126"/>
                <a:gd name="T17" fmla="*/ 62 h 137"/>
                <a:gd name="T18" fmla="*/ 58 w 126"/>
                <a:gd name="T19" fmla="*/ 82 h 137"/>
                <a:gd name="T20" fmla="*/ 54 w 126"/>
                <a:gd name="T21" fmla="*/ 84 h 137"/>
                <a:gd name="T22" fmla="*/ 39 w 126"/>
                <a:gd name="T23" fmla="*/ 117 h 137"/>
                <a:gd name="T24" fmla="*/ 22 w 126"/>
                <a:gd name="T25" fmla="*/ 107 h 137"/>
                <a:gd name="T26" fmla="*/ 0 w 126"/>
                <a:gd name="T27" fmla="*/ 124 h 137"/>
                <a:gd name="T28" fmla="*/ 7 w 126"/>
                <a:gd name="T29" fmla="*/ 125 h 137"/>
                <a:gd name="T30" fmla="*/ 39 w 126"/>
                <a:gd name="T31" fmla="*/ 133 h 137"/>
                <a:gd name="T32" fmla="*/ 47 w 126"/>
                <a:gd name="T33" fmla="*/ 132 h 137"/>
                <a:gd name="T34" fmla="*/ 54 w 126"/>
                <a:gd name="T35" fmla="*/ 96 h 137"/>
                <a:gd name="T36" fmla="*/ 103 w 126"/>
                <a:gd name="T37" fmla="*/ 93 h 137"/>
                <a:gd name="T38" fmla="*/ 108 w 126"/>
                <a:gd name="T39" fmla="*/ 87 h 137"/>
                <a:gd name="T40" fmla="*/ 125 w 126"/>
                <a:gd name="T41" fmla="*/ 11 h 137"/>
                <a:gd name="T42" fmla="*/ 125 w 126"/>
                <a:gd name="T43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37">
                  <a:moveTo>
                    <a:pt x="125" y="9"/>
                  </a:moveTo>
                  <a:cubicBezTo>
                    <a:pt x="111" y="0"/>
                    <a:pt x="99" y="16"/>
                    <a:pt x="95" y="28"/>
                  </a:cubicBezTo>
                  <a:cubicBezTo>
                    <a:pt x="89" y="46"/>
                    <a:pt x="91" y="65"/>
                    <a:pt x="97" y="82"/>
                  </a:cubicBezTo>
                  <a:cubicBezTo>
                    <a:pt x="86" y="78"/>
                    <a:pt x="74" y="76"/>
                    <a:pt x="63" y="80"/>
                  </a:cubicBezTo>
                  <a:cubicBezTo>
                    <a:pt x="55" y="71"/>
                    <a:pt x="55" y="62"/>
                    <a:pt x="57" y="50"/>
                  </a:cubicBezTo>
                  <a:cubicBezTo>
                    <a:pt x="58" y="46"/>
                    <a:pt x="51" y="44"/>
                    <a:pt x="51" y="49"/>
                  </a:cubicBezTo>
                  <a:cubicBezTo>
                    <a:pt x="49" y="58"/>
                    <a:pt x="42" y="58"/>
                    <a:pt x="35" y="55"/>
                  </a:cubicBezTo>
                  <a:cubicBezTo>
                    <a:pt x="32" y="54"/>
                    <a:pt x="29" y="59"/>
                    <a:pt x="32" y="61"/>
                  </a:cubicBezTo>
                  <a:cubicBezTo>
                    <a:pt x="37" y="66"/>
                    <a:pt x="44" y="65"/>
                    <a:pt x="50" y="62"/>
                  </a:cubicBezTo>
                  <a:cubicBezTo>
                    <a:pt x="50" y="70"/>
                    <a:pt x="52" y="78"/>
                    <a:pt x="58" y="82"/>
                  </a:cubicBezTo>
                  <a:cubicBezTo>
                    <a:pt x="57" y="82"/>
                    <a:pt x="56" y="83"/>
                    <a:pt x="54" y="84"/>
                  </a:cubicBezTo>
                  <a:cubicBezTo>
                    <a:pt x="43" y="92"/>
                    <a:pt x="40" y="104"/>
                    <a:pt x="39" y="117"/>
                  </a:cubicBezTo>
                  <a:cubicBezTo>
                    <a:pt x="35" y="112"/>
                    <a:pt x="29" y="108"/>
                    <a:pt x="22" y="107"/>
                  </a:cubicBezTo>
                  <a:cubicBezTo>
                    <a:pt x="11" y="106"/>
                    <a:pt x="1" y="113"/>
                    <a:pt x="0" y="124"/>
                  </a:cubicBezTo>
                  <a:cubicBezTo>
                    <a:pt x="0" y="128"/>
                    <a:pt x="6" y="129"/>
                    <a:pt x="7" y="125"/>
                  </a:cubicBezTo>
                  <a:cubicBezTo>
                    <a:pt x="14" y="104"/>
                    <a:pt x="34" y="121"/>
                    <a:pt x="39" y="133"/>
                  </a:cubicBezTo>
                  <a:cubicBezTo>
                    <a:pt x="41" y="137"/>
                    <a:pt x="47" y="137"/>
                    <a:pt x="47" y="132"/>
                  </a:cubicBezTo>
                  <a:cubicBezTo>
                    <a:pt x="46" y="120"/>
                    <a:pt x="46" y="106"/>
                    <a:pt x="54" y="96"/>
                  </a:cubicBezTo>
                  <a:cubicBezTo>
                    <a:pt x="66" y="80"/>
                    <a:pt x="87" y="85"/>
                    <a:pt x="103" y="93"/>
                  </a:cubicBezTo>
                  <a:cubicBezTo>
                    <a:pt x="106" y="94"/>
                    <a:pt x="110" y="91"/>
                    <a:pt x="108" y="87"/>
                  </a:cubicBezTo>
                  <a:cubicBezTo>
                    <a:pt x="97" y="65"/>
                    <a:pt x="91" y="17"/>
                    <a:pt x="125" y="11"/>
                  </a:cubicBezTo>
                  <a:cubicBezTo>
                    <a:pt x="126" y="11"/>
                    <a:pt x="126" y="9"/>
                    <a:pt x="125" y="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064352" y="3296565"/>
              <a:ext cx="229528" cy="412515"/>
            </a:xfrm>
            <a:custGeom>
              <a:avLst/>
              <a:gdLst>
                <a:gd name="T0" fmla="*/ 164 w 168"/>
                <a:gd name="T1" fmla="*/ 7 h 302"/>
                <a:gd name="T2" fmla="*/ 160 w 168"/>
                <a:gd name="T3" fmla="*/ 3 h 302"/>
                <a:gd name="T4" fmla="*/ 145 w 168"/>
                <a:gd name="T5" fmla="*/ 48 h 302"/>
                <a:gd name="T6" fmla="*/ 149 w 168"/>
                <a:gd name="T7" fmla="*/ 59 h 302"/>
                <a:gd name="T8" fmla="*/ 152 w 168"/>
                <a:gd name="T9" fmla="*/ 66 h 302"/>
                <a:gd name="T10" fmla="*/ 86 w 168"/>
                <a:gd name="T11" fmla="*/ 87 h 302"/>
                <a:gd name="T12" fmla="*/ 82 w 168"/>
                <a:gd name="T13" fmla="*/ 93 h 302"/>
                <a:gd name="T14" fmla="*/ 83 w 168"/>
                <a:gd name="T15" fmla="*/ 128 h 302"/>
                <a:gd name="T16" fmla="*/ 45 w 168"/>
                <a:gd name="T17" fmla="*/ 129 h 302"/>
                <a:gd name="T18" fmla="*/ 41 w 168"/>
                <a:gd name="T19" fmla="*/ 135 h 302"/>
                <a:gd name="T20" fmla="*/ 50 w 168"/>
                <a:gd name="T21" fmla="*/ 179 h 302"/>
                <a:gd name="T22" fmla="*/ 6 w 168"/>
                <a:gd name="T23" fmla="*/ 191 h 302"/>
                <a:gd name="T24" fmla="*/ 3 w 168"/>
                <a:gd name="T25" fmla="*/ 198 h 302"/>
                <a:gd name="T26" fmla="*/ 55 w 168"/>
                <a:gd name="T27" fmla="*/ 141 h 302"/>
                <a:gd name="T28" fmla="*/ 91 w 168"/>
                <a:gd name="T29" fmla="*/ 130 h 302"/>
                <a:gd name="T30" fmla="*/ 95 w 168"/>
                <a:gd name="T31" fmla="*/ 100 h 302"/>
                <a:gd name="T32" fmla="*/ 125 w 168"/>
                <a:gd name="T33" fmla="*/ 96 h 302"/>
                <a:gd name="T34" fmla="*/ 147 w 168"/>
                <a:gd name="T35" fmla="*/ 155 h 302"/>
                <a:gd name="T36" fmla="*/ 130 w 168"/>
                <a:gd name="T37" fmla="*/ 187 h 302"/>
                <a:gd name="T38" fmla="*/ 152 w 168"/>
                <a:gd name="T39" fmla="*/ 216 h 302"/>
                <a:gd name="T40" fmla="*/ 122 w 168"/>
                <a:gd name="T41" fmla="*/ 261 h 302"/>
                <a:gd name="T42" fmla="*/ 148 w 168"/>
                <a:gd name="T43" fmla="*/ 288 h 302"/>
                <a:gd name="T44" fmla="*/ 147 w 168"/>
                <a:gd name="T45" fmla="*/ 288 h 302"/>
                <a:gd name="T46" fmla="*/ 133 w 168"/>
                <a:gd name="T47" fmla="*/ 245 h 302"/>
                <a:gd name="T48" fmla="*/ 162 w 168"/>
                <a:gd name="T49" fmla="*/ 221 h 302"/>
                <a:gd name="T50" fmla="*/ 163 w 168"/>
                <a:gd name="T51" fmla="*/ 214 h 302"/>
                <a:gd name="T52" fmla="*/ 138 w 168"/>
                <a:gd name="T53" fmla="*/ 191 h 302"/>
                <a:gd name="T54" fmla="*/ 158 w 168"/>
                <a:gd name="T55" fmla="*/ 154 h 302"/>
                <a:gd name="T56" fmla="*/ 156 w 168"/>
                <a:gd name="T57" fmla="*/ 150 h 302"/>
                <a:gd name="T58" fmla="*/ 125 w 168"/>
                <a:gd name="T59" fmla="*/ 108 h 302"/>
                <a:gd name="T60" fmla="*/ 139 w 168"/>
                <a:gd name="T61" fmla="*/ 86 h 302"/>
                <a:gd name="T62" fmla="*/ 140 w 168"/>
                <a:gd name="T63" fmla="*/ 85 h 302"/>
                <a:gd name="T64" fmla="*/ 159 w 168"/>
                <a:gd name="T65" fmla="*/ 74 h 302"/>
                <a:gd name="T66" fmla="*/ 161 w 168"/>
                <a:gd name="T67" fmla="*/ 70 h 302"/>
                <a:gd name="T68" fmla="*/ 164 w 168"/>
                <a:gd name="T69" fmla="*/ 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302">
                  <a:moveTo>
                    <a:pt x="164" y="7"/>
                  </a:moveTo>
                  <a:cubicBezTo>
                    <a:pt x="168" y="5"/>
                    <a:pt x="163" y="0"/>
                    <a:pt x="160" y="3"/>
                  </a:cubicBezTo>
                  <a:cubicBezTo>
                    <a:pt x="146" y="14"/>
                    <a:pt x="142" y="31"/>
                    <a:pt x="145" y="48"/>
                  </a:cubicBezTo>
                  <a:cubicBezTo>
                    <a:pt x="146" y="52"/>
                    <a:pt x="147" y="55"/>
                    <a:pt x="149" y="59"/>
                  </a:cubicBezTo>
                  <a:cubicBezTo>
                    <a:pt x="150" y="62"/>
                    <a:pt x="151" y="64"/>
                    <a:pt x="152" y="66"/>
                  </a:cubicBezTo>
                  <a:cubicBezTo>
                    <a:pt x="135" y="82"/>
                    <a:pt x="112" y="105"/>
                    <a:pt x="86" y="87"/>
                  </a:cubicBezTo>
                  <a:cubicBezTo>
                    <a:pt x="83" y="84"/>
                    <a:pt x="79" y="90"/>
                    <a:pt x="82" y="93"/>
                  </a:cubicBezTo>
                  <a:cubicBezTo>
                    <a:pt x="92" y="102"/>
                    <a:pt x="93" y="118"/>
                    <a:pt x="83" y="128"/>
                  </a:cubicBezTo>
                  <a:cubicBezTo>
                    <a:pt x="72" y="138"/>
                    <a:pt x="56" y="136"/>
                    <a:pt x="45" y="129"/>
                  </a:cubicBezTo>
                  <a:cubicBezTo>
                    <a:pt x="42" y="127"/>
                    <a:pt x="38" y="132"/>
                    <a:pt x="41" y="135"/>
                  </a:cubicBezTo>
                  <a:cubicBezTo>
                    <a:pt x="54" y="145"/>
                    <a:pt x="59" y="164"/>
                    <a:pt x="50" y="179"/>
                  </a:cubicBezTo>
                  <a:cubicBezTo>
                    <a:pt x="41" y="194"/>
                    <a:pt x="22" y="197"/>
                    <a:pt x="6" y="191"/>
                  </a:cubicBezTo>
                  <a:cubicBezTo>
                    <a:pt x="2" y="190"/>
                    <a:pt x="0" y="196"/>
                    <a:pt x="3" y="198"/>
                  </a:cubicBezTo>
                  <a:cubicBezTo>
                    <a:pt x="42" y="216"/>
                    <a:pt x="73" y="173"/>
                    <a:pt x="55" y="141"/>
                  </a:cubicBezTo>
                  <a:cubicBezTo>
                    <a:pt x="68" y="144"/>
                    <a:pt x="82" y="141"/>
                    <a:pt x="91" y="130"/>
                  </a:cubicBezTo>
                  <a:cubicBezTo>
                    <a:pt x="98" y="122"/>
                    <a:pt x="99" y="110"/>
                    <a:pt x="95" y="100"/>
                  </a:cubicBezTo>
                  <a:cubicBezTo>
                    <a:pt x="105" y="103"/>
                    <a:pt x="116" y="101"/>
                    <a:pt x="125" y="96"/>
                  </a:cubicBezTo>
                  <a:cubicBezTo>
                    <a:pt x="113" y="119"/>
                    <a:pt x="121" y="151"/>
                    <a:pt x="147" y="155"/>
                  </a:cubicBezTo>
                  <a:cubicBezTo>
                    <a:pt x="137" y="162"/>
                    <a:pt x="129" y="173"/>
                    <a:pt x="130" y="187"/>
                  </a:cubicBezTo>
                  <a:cubicBezTo>
                    <a:pt x="132" y="200"/>
                    <a:pt x="142" y="209"/>
                    <a:pt x="152" y="216"/>
                  </a:cubicBezTo>
                  <a:cubicBezTo>
                    <a:pt x="134" y="223"/>
                    <a:pt x="121" y="240"/>
                    <a:pt x="122" y="261"/>
                  </a:cubicBezTo>
                  <a:cubicBezTo>
                    <a:pt x="122" y="270"/>
                    <a:pt x="134" y="302"/>
                    <a:pt x="148" y="288"/>
                  </a:cubicBezTo>
                  <a:cubicBezTo>
                    <a:pt x="148" y="288"/>
                    <a:pt x="148" y="287"/>
                    <a:pt x="147" y="288"/>
                  </a:cubicBezTo>
                  <a:cubicBezTo>
                    <a:pt x="127" y="292"/>
                    <a:pt x="130" y="253"/>
                    <a:pt x="133" y="245"/>
                  </a:cubicBezTo>
                  <a:cubicBezTo>
                    <a:pt x="139" y="232"/>
                    <a:pt x="149" y="224"/>
                    <a:pt x="162" y="221"/>
                  </a:cubicBezTo>
                  <a:cubicBezTo>
                    <a:pt x="165" y="220"/>
                    <a:pt x="166" y="216"/>
                    <a:pt x="163" y="214"/>
                  </a:cubicBezTo>
                  <a:cubicBezTo>
                    <a:pt x="153" y="209"/>
                    <a:pt x="142" y="202"/>
                    <a:pt x="138" y="191"/>
                  </a:cubicBezTo>
                  <a:cubicBezTo>
                    <a:pt x="132" y="175"/>
                    <a:pt x="143" y="161"/>
                    <a:pt x="158" y="154"/>
                  </a:cubicBezTo>
                  <a:cubicBezTo>
                    <a:pt x="160" y="153"/>
                    <a:pt x="159" y="149"/>
                    <a:pt x="156" y="150"/>
                  </a:cubicBezTo>
                  <a:cubicBezTo>
                    <a:pt x="133" y="151"/>
                    <a:pt x="120" y="129"/>
                    <a:pt x="125" y="108"/>
                  </a:cubicBezTo>
                  <a:cubicBezTo>
                    <a:pt x="128" y="99"/>
                    <a:pt x="132" y="92"/>
                    <a:pt x="139" y="86"/>
                  </a:cubicBezTo>
                  <a:cubicBezTo>
                    <a:pt x="139" y="86"/>
                    <a:pt x="140" y="85"/>
                    <a:pt x="140" y="85"/>
                  </a:cubicBezTo>
                  <a:cubicBezTo>
                    <a:pt x="146" y="80"/>
                    <a:pt x="152" y="76"/>
                    <a:pt x="159" y="74"/>
                  </a:cubicBezTo>
                  <a:cubicBezTo>
                    <a:pt x="161" y="73"/>
                    <a:pt x="162" y="71"/>
                    <a:pt x="161" y="70"/>
                  </a:cubicBezTo>
                  <a:cubicBezTo>
                    <a:pt x="149" y="49"/>
                    <a:pt x="144" y="24"/>
                    <a:pt x="164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081276" y="3627635"/>
              <a:ext cx="215777" cy="220008"/>
            </a:xfrm>
            <a:custGeom>
              <a:avLst/>
              <a:gdLst>
                <a:gd name="T0" fmla="*/ 154 w 158"/>
                <a:gd name="T1" fmla="*/ 107 h 161"/>
                <a:gd name="T2" fmla="*/ 132 w 158"/>
                <a:gd name="T3" fmla="*/ 57 h 161"/>
                <a:gd name="T4" fmla="*/ 127 w 158"/>
                <a:gd name="T5" fmla="*/ 54 h 161"/>
                <a:gd name="T6" fmla="*/ 144 w 158"/>
                <a:gd name="T7" fmla="*/ 111 h 161"/>
                <a:gd name="T8" fmla="*/ 132 w 158"/>
                <a:gd name="T9" fmla="*/ 140 h 161"/>
                <a:gd name="T10" fmla="*/ 107 w 158"/>
                <a:gd name="T11" fmla="*/ 123 h 161"/>
                <a:gd name="T12" fmla="*/ 82 w 158"/>
                <a:gd name="T13" fmla="*/ 127 h 161"/>
                <a:gd name="T14" fmla="*/ 24 w 158"/>
                <a:gd name="T15" fmla="*/ 79 h 161"/>
                <a:gd name="T16" fmla="*/ 34 w 158"/>
                <a:gd name="T17" fmla="*/ 25 h 161"/>
                <a:gd name="T18" fmla="*/ 2 w 158"/>
                <a:gd name="T19" fmla="*/ 5 h 161"/>
                <a:gd name="T20" fmla="*/ 3 w 158"/>
                <a:gd name="T21" fmla="*/ 8 h 161"/>
                <a:gd name="T22" fmla="*/ 12 w 158"/>
                <a:gd name="T23" fmla="*/ 84 h 161"/>
                <a:gd name="T24" fmla="*/ 17 w 158"/>
                <a:gd name="T25" fmla="*/ 89 h 161"/>
                <a:gd name="T26" fmla="*/ 73 w 158"/>
                <a:gd name="T27" fmla="*/ 137 h 161"/>
                <a:gd name="T28" fmla="*/ 80 w 158"/>
                <a:gd name="T29" fmla="*/ 140 h 161"/>
                <a:gd name="T30" fmla="*/ 136 w 158"/>
                <a:gd name="T31" fmla="*/ 158 h 161"/>
                <a:gd name="T32" fmla="*/ 142 w 158"/>
                <a:gd name="T33" fmla="*/ 155 h 161"/>
                <a:gd name="T34" fmla="*/ 154 w 158"/>
                <a:gd name="T35" fmla="*/ 114 h 161"/>
                <a:gd name="T36" fmla="*/ 154 w 158"/>
                <a:gd name="T37" fmla="*/ 10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8" h="161">
                  <a:moveTo>
                    <a:pt x="154" y="107"/>
                  </a:moveTo>
                  <a:cubicBezTo>
                    <a:pt x="131" y="101"/>
                    <a:pt x="121" y="78"/>
                    <a:pt x="132" y="57"/>
                  </a:cubicBezTo>
                  <a:cubicBezTo>
                    <a:pt x="134" y="53"/>
                    <a:pt x="129" y="50"/>
                    <a:pt x="127" y="54"/>
                  </a:cubicBezTo>
                  <a:cubicBezTo>
                    <a:pt x="114" y="75"/>
                    <a:pt x="123" y="101"/>
                    <a:pt x="144" y="111"/>
                  </a:cubicBezTo>
                  <a:cubicBezTo>
                    <a:pt x="134" y="118"/>
                    <a:pt x="131" y="129"/>
                    <a:pt x="132" y="140"/>
                  </a:cubicBezTo>
                  <a:cubicBezTo>
                    <a:pt x="125" y="132"/>
                    <a:pt x="117" y="126"/>
                    <a:pt x="107" y="123"/>
                  </a:cubicBezTo>
                  <a:cubicBezTo>
                    <a:pt x="98" y="121"/>
                    <a:pt x="89" y="123"/>
                    <a:pt x="82" y="127"/>
                  </a:cubicBezTo>
                  <a:cubicBezTo>
                    <a:pt x="84" y="95"/>
                    <a:pt x="55" y="71"/>
                    <a:pt x="24" y="79"/>
                  </a:cubicBezTo>
                  <a:cubicBezTo>
                    <a:pt x="33" y="63"/>
                    <a:pt x="39" y="43"/>
                    <a:pt x="34" y="25"/>
                  </a:cubicBezTo>
                  <a:cubicBezTo>
                    <a:pt x="30" y="11"/>
                    <a:pt x="17" y="0"/>
                    <a:pt x="2" y="5"/>
                  </a:cubicBezTo>
                  <a:cubicBezTo>
                    <a:pt x="0" y="5"/>
                    <a:pt x="1" y="8"/>
                    <a:pt x="3" y="8"/>
                  </a:cubicBezTo>
                  <a:cubicBezTo>
                    <a:pt x="44" y="10"/>
                    <a:pt x="25" y="64"/>
                    <a:pt x="12" y="84"/>
                  </a:cubicBezTo>
                  <a:cubicBezTo>
                    <a:pt x="10" y="87"/>
                    <a:pt x="14" y="91"/>
                    <a:pt x="17" y="89"/>
                  </a:cubicBezTo>
                  <a:cubicBezTo>
                    <a:pt x="50" y="73"/>
                    <a:pt x="83" y="102"/>
                    <a:pt x="73" y="137"/>
                  </a:cubicBezTo>
                  <a:cubicBezTo>
                    <a:pt x="72" y="141"/>
                    <a:pt x="78" y="143"/>
                    <a:pt x="80" y="140"/>
                  </a:cubicBezTo>
                  <a:cubicBezTo>
                    <a:pt x="97" y="113"/>
                    <a:pt x="125" y="142"/>
                    <a:pt x="136" y="158"/>
                  </a:cubicBezTo>
                  <a:cubicBezTo>
                    <a:pt x="138" y="161"/>
                    <a:pt x="143" y="159"/>
                    <a:pt x="142" y="155"/>
                  </a:cubicBezTo>
                  <a:cubicBezTo>
                    <a:pt x="136" y="140"/>
                    <a:pt x="135" y="120"/>
                    <a:pt x="154" y="114"/>
                  </a:cubicBezTo>
                  <a:cubicBezTo>
                    <a:pt x="158" y="113"/>
                    <a:pt x="158" y="108"/>
                    <a:pt x="154" y="10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128873" y="3516573"/>
              <a:ext cx="107889" cy="263375"/>
            </a:xfrm>
            <a:custGeom>
              <a:avLst/>
              <a:gdLst>
                <a:gd name="T0" fmla="*/ 77 w 79"/>
                <a:gd name="T1" fmla="*/ 186 h 193"/>
                <a:gd name="T2" fmla="*/ 62 w 79"/>
                <a:gd name="T3" fmla="*/ 164 h 193"/>
                <a:gd name="T4" fmla="*/ 58 w 79"/>
                <a:gd name="T5" fmla="*/ 162 h 193"/>
                <a:gd name="T6" fmla="*/ 36 w 79"/>
                <a:gd name="T7" fmla="*/ 136 h 193"/>
                <a:gd name="T8" fmla="*/ 33 w 79"/>
                <a:gd name="T9" fmla="*/ 131 h 193"/>
                <a:gd name="T10" fmla="*/ 17 w 79"/>
                <a:gd name="T11" fmla="*/ 110 h 193"/>
                <a:gd name="T12" fmla="*/ 18 w 79"/>
                <a:gd name="T13" fmla="*/ 95 h 193"/>
                <a:gd name="T14" fmla="*/ 33 w 79"/>
                <a:gd name="T15" fmla="*/ 68 h 193"/>
                <a:gd name="T16" fmla="*/ 33 w 79"/>
                <a:gd name="T17" fmla="*/ 62 h 193"/>
                <a:gd name="T18" fmla="*/ 21 w 79"/>
                <a:gd name="T19" fmla="*/ 31 h 193"/>
                <a:gd name="T20" fmla="*/ 46 w 79"/>
                <a:gd name="T21" fmla="*/ 4 h 193"/>
                <a:gd name="T22" fmla="*/ 44 w 79"/>
                <a:gd name="T23" fmla="*/ 1 h 193"/>
                <a:gd name="T24" fmla="*/ 13 w 79"/>
                <a:gd name="T25" fmla="*/ 38 h 193"/>
                <a:gd name="T26" fmla="*/ 26 w 79"/>
                <a:gd name="T27" fmla="*/ 66 h 193"/>
                <a:gd name="T28" fmla="*/ 28 w 79"/>
                <a:gd name="T29" fmla="*/ 137 h 193"/>
                <a:gd name="T30" fmla="*/ 57 w 79"/>
                <a:gd name="T31" fmla="*/ 169 h 193"/>
                <a:gd name="T32" fmla="*/ 73 w 79"/>
                <a:gd name="T33" fmla="*/ 191 h 193"/>
                <a:gd name="T34" fmla="*/ 77 w 79"/>
                <a:gd name="T35" fmla="*/ 1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193">
                  <a:moveTo>
                    <a:pt x="77" y="186"/>
                  </a:moveTo>
                  <a:cubicBezTo>
                    <a:pt x="69" y="180"/>
                    <a:pt x="64" y="173"/>
                    <a:pt x="62" y="164"/>
                  </a:cubicBezTo>
                  <a:cubicBezTo>
                    <a:pt x="61" y="162"/>
                    <a:pt x="59" y="161"/>
                    <a:pt x="58" y="162"/>
                  </a:cubicBezTo>
                  <a:cubicBezTo>
                    <a:pt x="39" y="171"/>
                    <a:pt x="25" y="151"/>
                    <a:pt x="36" y="136"/>
                  </a:cubicBezTo>
                  <a:cubicBezTo>
                    <a:pt x="37" y="134"/>
                    <a:pt x="35" y="131"/>
                    <a:pt x="33" y="131"/>
                  </a:cubicBezTo>
                  <a:cubicBezTo>
                    <a:pt x="22" y="131"/>
                    <a:pt x="17" y="119"/>
                    <a:pt x="17" y="110"/>
                  </a:cubicBezTo>
                  <a:cubicBezTo>
                    <a:pt x="17" y="105"/>
                    <a:pt x="17" y="100"/>
                    <a:pt x="18" y="95"/>
                  </a:cubicBezTo>
                  <a:cubicBezTo>
                    <a:pt x="21" y="84"/>
                    <a:pt x="24" y="74"/>
                    <a:pt x="33" y="68"/>
                  </a:cubicBezTo>
                  <a:cubicBezTo>
                    <a:pt x="35" y="66"/>
                    <a:pt x="35" y="63"/>
                    <a:pt x="33" y="62"/>
                  </a:cubicBezTo>
                  <a:cubicBezTo>
                    <a:pt x="18" y="59"/>
                    <a:pt x="17" y="42"/>
                    <a:pt x="21" y="31"/>
                  </a:cubicBezTo>
                  <a:cubicBezTo>
                    <a:pt x="25" y="19"/>
                    <a:pt x="35" y="11"/>
                    <a:pt x="46" y="4"/>
                  </a:cubicBezTo>
                  <a:cubicBezTo>
                    <a:pt x="48" y="3"/>
                    <a:pt x="46" y="0"/>
                    <a:pt x="44" y="1"/>
                  </a:cubicBezTo>
                  <a:cubicBezTo>
                    <a:pt x="27" y="5"/>
                    <a:pt x="15" y="20"/>
                    <a:pt x="13" y="38"/>
                  </a:cubicBezTo>
                  <a:cubicBezTo>
                    <a:pt x="12" y="49"/>
                    <a:pt x="16" y="61"/>
                    <a:pt x="26" y="66"/>
                  </a:cubicBezTo>
                  <a:cubicBezTo>
                    <a:pt x="9" y="84"/>
                    <a:pt x="0" y="130"/>
                    <a:pt x="28" y="137"/>
                  </a:cubicBezTo>
                  <a:cubicBezTo>
                    <a:pt x="19" y="156"/>
                    <a:pt x="37" y="176"/>
                    <a:pt x="57" y="169"/>
                  </a:cubicBezTo>
                  <a:cubicBezTo>
                    <a:pt x="60" y="178"/>
                    <a:pt x="65" y="185"/>
                    <a:pt x="73" y="191"/>
                  </a:cubicBezTo>
                  <a:cubicBezTo>
                    <a:pt x="76" y="193"/>
                    <a:pt x="79" y="188"/>
                    <a:pt x="77" y="18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1760" y="3499650"/>
              <a:ext cx="56060" cy="207315"/>
            </a:xfrm>
            <a:custGeom>
              <a:avLst/>
              <a:gdLst>
                <a:gd name="T0" fmla="*/ 9 w 41"/>
                <a:gd name="T1" fmla="*/ 108 h 152"/>
                <a:gd name="T2" fmla="*/ 13 w 41"/>
                <a:gd name="T3" fmla="*/ 52 h 152"/>
                <a:gd name="T4" fmla="*/ 28 w 41"/>
                <a:gd name="T5" fmla="*/ 3 h 152"/>
                <a:gd name="T6" fmla="*/ 23 w 41"/>
                <a:gd name="T7" fmla="*/ 6 h 152"/>
                <a:gd name="T8" fmla="*/ 8 w 41"/>
                <a:gd name="T9" fmla="*/ 48 h 152"/>
                <a:gd name="T10" fmla="*/ 7 w 41"/>
                <a:gd name="T11" fmla="*/ 53 h 152"/>
                <a:gd name="T12" fmla="*/ 2 w 41"/>
                <a:gd name="T13" fmla="*/ 106 h 152"/>
                <a:gd name="T14" fmla="*/ 2 w 41"/>
                <a:gd name="T15" fmla="*/ 111 h 152"/>
                <a:gd name="T16" fmla="*/ 22 w 41"/>
                <a:gd name="T17" fmla="*/ 149 h 152"/>
                <a:gd name="T18" fmla="*/ 24 w 41"/>
                <a:gd name="T19" fmla="*/ 151 h 152"/>
                <a:gd name="T20" fmla="*/ 9 w 41"/>
                <a:gd name="T21" fmla="*/ 10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152">
                  <a:moveTo>
                    <a:pt x="9" y="108"/>
                  </a:moveTo>
                  <a:cubicBezTo>
                    <a:pt x="25" y="93"/>
                    <a:pt x="27" y="70"/>
                    <a:pt x="13" y="52"/>
                  </a:cubicBezTo>
                  <a:cubicBezTo>
                    <a:pt x="29" y="41"/>
                    <a:pt x="36" y="21"/>
                    <a:pt x="28" y="3"/>
                  </a:cubicBezTo>
                  <a:cubicBezTo>
                    <a:pt x="27" y="0"/>
                    <a:pt x="21" y="2"/>
                    <a:pt x="23" y="6"/>
                  </a:cubicBezTo>
                  <a:cubicBezTo>
                    <a:pt x="28" y="22"/>
                    <a:pt x="24" y="39"/>
                    <a:pt x="8" y="48"/>
                  </a:cubicBezTo>
                  <a:cubicBezTo>
                    <a:pt x="6" y="49"/>
                    <a:pt x="6" y="51"/>
                    <a:pt x="7" y="53"/>
                  </a:cubicBezTo>
                  <a:cubicBezTo>
                    <a:pt x="22" y="69"/>
                    <a:pt x="20" y="93"/>
                    <a:pt x="2" y="106"/>
                  </a:cubicBezTo>
                  <a:cubicBezTo>
                    <a:pt x="1" y="107"/>
                    <a:pt x="0" y="110"/>
                    <a:pt x="2" y="111"/>
                  </a:cubicBezTo>
                  <a:cubicBezTo>
                    <a:pt x="17" y="118"/>
                    <a:pt x="35" y="131"/>
                    <a:pt x="22" y="149"/>
                  </a:cubicBezTo>
                  <a:cubicBezTo>
                    <a:pt x="21" y="150"/>
                    <a:pt x="23" y="152"/>
                    <a:pt x="24" y="151"/>
                  </a:cubicBezTo>
                  <a:cubicBezTo>
                    <a:pt x="41" y="135"/>
                    <a:pt x="24" y="116"/>
                    <a:pt x="9" y="10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7345708" y="3156945"/>
              <a:ext cx="385014" cy="763681"/>
            </a:xfrm>
            <a:custGeom>
              <a:avLst/>
              <a:gdLst>
                <a:gd name="T0" fmla="*/ 27 w 282"/>
                <a:gd name="T1" fmla="*/ 483 h 559"/>
                <a:gd name="T2" fmla="*/ 87 w 282"/>
                <a:gd name="T3" fmla="*/ 556 h 559"/>
                <a:gd name="T4" fmla="*/ 179 w 282"/>
                <a:gd name="T5" fmla="*/ 480 h 559"/>
                <a:gd name="T6" fmla="*/ 237 w 282"/>
                <a:gd name="T7" fmla="*/ 372 h 559"/>
                <a:gd name="T8" fmla="*/ 244 w 282"/>
                <a:gd name="T9" fmla="*/ 321 h 559"/>
                <a:gd name="T10" fmla="*/ 247 w 282"/>
                <a:gd name="T11" fmla="*/ 221 h 559"/>
                <a:gd name="T12" fmla="*/ 197 w 282"/>
                <a:gd name="T13" fmla="*/ 129 h 559"/>
                <a:gd name="T14" fmla="*/ 156 w 282"/>
                <a:gd name="T15" fmla="*/ 66 h 559"/>
                <a:gd name="T16" fmla="*/ 82 w 282"/>
                <a:gd name="T17" fmla="*/ 1 h 559"/>
                <a:gd name="T18" fmla="*/ 48 w 282"/>
                <a:gd name="T19" fmla="*/ 69 h 559"/>
                <a:gd name="T20" fmla="*/ 43 w 282"/>
                <a:gd name="T21" fmla="*/ 133 h 559"/>
                <a:gd name="T22" fmla="*/ 49 w 282"/>
                <a:gd name="T23" fmla="*/ 217 h 559"/>
                <a:gd name="T24" fmla="*/ 46 w 282"/>
                <a:gd name="T25" fmla="*/ 363 h 559"/>
                <a:gd name="T26" fmla="*/ 20 w 282"/>
                <a:gd name="T27" fmla="*/ 418 h 559"/>
                <a:gd name="T28" fmla="*/ 35 w 282"/>
                <a:gd name="T29" fmla="*/ 405 h 559"/>
                <a:gd name="T30" fmla="*/ 70 w 282"/>
                <a:gd name="T31" fmla="*/ 386 h 559"/>
                <a:gd name="T32" fmla="*/ 54 w 282"/>
                <a:gd name="T33" fmla="*/ 361 h 559"/>
                <a:gd name="T34" fmla="*/ 48 w 282"/>
                <a:gd name="T35" fmla="*/ 358 h 559"/>
                <a:gd name="T36" fmla="*/ 52 w 282"/>
                <a:gd name="T37" fmla="*/ 287 h 559"/>
                <a:gd name="T38" fmla="*/ 33 w 282"/>
                <a:gd name="T39" fmla="*/ 239 h 559"/>
                <a:gd name="T40" fmla="*/ 68 w 282"/>
                <a:gd name="T41" fmla="*/ 215 h 559"/>
                <a:gd name="T42" fmla="*/ 65 w 282"/>
                <a:gd name="T43" fmla="*/ 214 h 559"/>
                <a:gd name="T44" fmla="*/ 51 w 282"/>
                <a:gd name="T45" fmla="*/ 136 h 559"/>
                <a:gd name="T46" fmla="*/ 33 w 282"/>
                <a:gd name="T47" fmla="*/ 93 h 559"/>
                <a:gd name="T48" fmla="*/ 58 w 282"/>
                <a:gd name="T49" fmla="*/ 74 h 559"/>
                <a:gd name="T50" fmla="*/ 56 w 282"/>
                <a:gd name="T51" fmla="*/ 68 h 559"/>
                <a:gd name="T52" fmla="*/ 95 w 282"/>
                <a:gd name="T53" fmla="*/ 11 h 559"/>
                <a:gd name="T54" fmla="*/ 145 w 282"/>
                <a:gd name="T55" fmla="*/ 90 h 559"/>
                <a:gd name="T56" fmla="*/ 163 w 282"/>
                <a:gd name="T57" fmla="*/ 73 h 559"/>
                <a:gd name="T58" fmla="*/ 197 w 282"/>
                <a:gd name="T59" fmla="*/ 109 h 559"/>
                <a:gd name="T60" fmla="*/ 182 w 282"/>
                <a:gd name="T61" fmla="*/ 131 h 559"/>
                <a:gd name="T62" fmla="*/ 186 w 282"/>
                <a:gd name="T63" fmla="*/ 136 h 559"/>
                <a:gd name="T64" fmla="*/ 224 w 282"/>
                <a:gd name="T65" fmla="*/ 155 h 559"/>
                <a:gd name="T66" fmla="*/ 216 w 282"/>
                <a:gd name="T67" fmla="*/ 202 h 559"/>
                <a:gd name="T68" fmla="*/ 223 w 282"/>
                <a:gd name="T69" fmla="*/ 236 h 559"/>
                <a:gd name="T70" fmla="*/ 246 w 282"/>
                <a:gd name="T71" fmla="*/ 226 h 559"/>
                <a:gd name="T72" fmla="*/ 231 w 282"/>
                <a:gd name="T73" fmla="*/ 316 h 559"/>
                <a:gd name="T74" fmla="*/ 251 w 282"/>
                <a:gd name="T75" fmla="*/ 340 h 559"/>
                <a:gd name="T76" fmla="*/ 224 w 282"/>
                <a:gd name="T77" fmla="*/ 368 h 559"/>
                <a:gd name="T78" fmla="*/ 173 w 282"/>
                <a:gd name="T79" fmla="*/ 470 h 559"/>
                <a:gd name="T80" fmla="*/ 162 w 282"/>
                <a:gd name="T81" fmla="*/ 506 h 559"/>
                <a:gd name="T82" fmla="*/ 128 w 282"/>
                <a:gd name="T83" fmla="*/ 507 h 559"/>
                <a:gd name="T84" fmla="*/ 124 w 282"/>
                <a:gd name="T85" fmla="*/ 507 h 559"/>
                <a:gd name="T86" fmla="*/ 124 w 282"/>
                <a:gd name="T87" fmla="*/ 512 h 559"/>
                <a:gd name="T88" fmla="*/ 93 w 282"/>
                <a:gd name="T89" fmla="*/ 549 h 559"/>
                <a:gd name="T90" fmla="*/ 62 w 282"/>
                <a:gd name="T91" fmla="*/ 503 h 559"/>
                <a:gd name="T92" fmla="*/ 56 w 282"/>
                <a:gd name="T93" fmla="*/ 501 h 559"/>
                <a:gd name="T94" fmla="*/ 36 w 282"/>
                <a:gd name="T95" fmla="*/ 473 h 559"/>
                <a:gd name="T96" fmla="*/ 57 w 282"/>
                <a:gd name="T97" fmla="*/ 446 h 559"/>
                <a:gd name="T98" fmla="*/ 52 w 282"/>
                <a:gd name="T99" fmla="*/ 446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2" h="559">
                  <a:moveTo>
                    <a:pt x="43" y="450"/>
                  </a:moveTo>
                  <a:cubicBezTo>
                    <a:pt x="32" y="457"/>
                    <a:pt x="26" y="470"/>
                    <a:pt x="27" y="483"/>
                  </a:cubicBezTo>
                  <a:cubicBezTo>
                    <a:pt x="28" y="498"/>
                    <a:pt x="38" y="508"/>
                    <a:pt x="51" y="507"/>
                  </a:cubicBezTo>
                  <a:cubicBezTo>
                    <a:pt x="36" y="527"/>
                    <a:pt x="65" y="554"/>
                    <a:pt x="87" y="556"/>
                  </a:cubicBezTo>
                  <a:cubicBezTo>
                    <a:pt x="109" y="559"/>
                    <a:pt x="132" y="541"/>
                    <a:pt x="132" y="519"/>
                  </a:cubicBezTo>
                  <a:cubicBezTo>
                    <a:pt x="153" y="532"/>
                    <a:pt x="184" y="505"/>
                    <a:pt x="179" y="480"/>
                  </a:cubicBezTo>
                  <a:cubicBezTo>
                    <a:pt x="208" y="486"/>
                    <a:pt x="234" y="467"/>
                    <a:pt x="245" y="439"/>
                  </a:cubicBezTo>
                  <a:cubicBezTo>
                    <a:pt x="253" y="418"/>
                    <a:pt x="253" y="388"/>
                    <a:pt x="237" y="372"/>
                  </a:cubicBezTo>
                  <a:cubicBezTo>
                    <a:pt x="247" y="371"/>
                    <a:pt x="257" y="363"/>
                    <a:pt x="259" y="352"/>
                  </a:cubicBezTo>
                  <a:cubicBezTo>
                    <a:pt x="262" y="338"/>
                    <a:pt x="255" y="327"/>
                    <a:pt x="244" y="321"/>
                  </a:cubicBezTo>
                  <a:cubicBezTo>
                    <a:pt x="266" y="314"/>
                    <a:pt x="282" y="300"/>
                    <a:pt x="282" y="273"/>
                  </a:cubicBezTo>
                  <a:cubicBezTo>
                    <a:pt x="281" y="253"/>
                    <a:pt x="268" y="224"/>
                    <a:pt x="247" y="221"/>
                  </a:cubicBezTo>
                  <a:cubicBezTo>
                    <a:pt x="248" y="208"/>
                    <a:pt x="241" y="195"/>
                    <a:pt x="228" y="193"/>
                  </a:cubicBezTo>
                  <a:cubicBezTo>
                    <a:pt x="246" y="171"/>
                    <a:pt x="226" y="131"/>
                    <a:pt x="197" y="129"/>
                  </a:cubicBezTo>
                  <a:cubicBezTo>
                    <a:pt x="211" y="115"/>
                    <a:pt x="205" y="88"/>
                    <a:pt x="189" y="75"/>
                  </a:cubicBezTo>
                  <a:cubicBezTo>
                    <a:pt x="180" y="68"/>
                    <a:pt x="167" y="61"/>
                    <a:pt x="156" y="66"/>
                  </a:cubicBezTo>
                  <a:cubicBezTo>
                    <a:pt x="153" y="67"/>
                    <a:pt x="151" y="68"/>
                    <a:pt x="149" y="70"/>
                  </a:cubicBezTo>
                  <a:cubicBezTo>
                    <a:pt x="150" y="35"/>
                    <a:pt x="117" y="1"/>
                    <a:pt x="82" y="1"/>
                  </a:cubicBezTo>
                  <a:cubicBezTo>
                    <a:pt x="63" y="0"/>
                    <a:pt x="45" y="9"/>
                    <a:pt x="38" y="28"/>
                  </a:cubicBezTo>
                  <a:cubicBezTo>
                    <a:pt x="33" y="43"/>
                    <a:pt x="37" y="59"/>
                    <a:pt x="48" y="69"/>
                  </a:cubicBezTo>
                  <a:cubicBezTo>
                    <a:pt x="36" y="73"/>
                    <a:pt x="27" y="84"/>
                    <a:pt x="25" y="96"/>
                  </a:cubicBezTo>
                  <a:cubicBezTo>
                    <a:pt x="22" y="111"/>
                    <a:pt x="30" y="126"/>
                    <a:pt x="43" y="133"/>
                  </a:cubicBezTo>
                  <a:cubicBezTo>
                    <a:pt x="25" y="145"/>
                    <a:pt x="16" y="167"/>
                    <a:pt x="24" y="188"/>
                  </a:cubicBezTo>
                  <a:cubicBezTo>
                    <a:pt x="27" y="198"/>
                    <a:pt x="37" y="211"/>
                    <a:pt x="49" y="217"/>
                  </a:cubicBezTo>
                  <a:cubicBezTo>
                    <a:pt x="23" y="226"/>
                    <a:pt x="15" y="264"/>
                    <a:pt x="39" y="281"/>
                  </a:cubicBezTo>
                  <a:cubicBezTo>
                    <a:pt x="0" y="290"/>
                    <a:pt x="7" y="366"/>
                    <a:pt x="46" y="363"/>
                  </a:cubicBezTo>
                  <a:cubicBezTo>
                    <a:pt x="43" y="373"/>
                    <a:pt x="46" y="382"/>
                    <a:pt x="54" y="388"/>
                  </a:cubicBezTo>
                  <a:cubicBezTo>
                    <a:pt x="38" y="391"/>
                    <a:pt x="23" y="401"/>
                    <a:pt x="20" y="418"/>
                  </a:cubicBezTo>
                  <a:cubicBezTo>
                    <a:pt x="17" y="435"/>
                    <a:pt x="28" y="449"/>
                    <a:pt x="43" y="450"/>
                  </a:cubicBezTo>
                  <a:close/>
                  <a:moveTo>
                    <a:pt x="35" y="405"/>
                  </a:moveTo>
                  <a:cubicBezTo>
                    <a:pt x="44" y="396"/>
                    <a:pt x="57" y="393"/>
                    <a:pt x="70" y="393"/>
                  </a:cubicBezTo>
                  <a:cubicBezTo>
                    <a:pt x="74" y="393"/>
                    <a:pt x="74" y="386"/>
                    <a:pt x="70" y="386"/>
                  </a:cubicBezTo>
                  <a:cubicBezTo>
                    <a:pt x="69" y="386"/>
                    <a:pt x="68" y="386"/>
                    <a:pt x="67" y="386"/>
                  </a:cubicBezTo>
                  <a:cubicBezTo>
                    <a:pt x="55" y="386"/>
                    <a:pt x="50" y="377"/>
                    <a:pt x="54" y="361"/>
                  </a:cubicBezTo>
                  <a:cubicBezTo>
                    <a:pt x="54" y="361"/>
                    <a:pt x="54" y="361"/>
                    <a:pt x="54" y="360"/>
                  </a:cubicBezTo>
                  <a:cubicBezTo>
                    <a:pt x="55" y="357"/>
                    <a:pt x="50" y="355"/>
                    <a:pt x="48" y="358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11" y="353"/>
                    <a:pt x="11" y="287"/>
                    <a:pt x="52" y="287"/>
                  </a:cubicBezTo>
                  <a:cubicBezTo>
                    <a:pt x="55" y="287"/>
                    <a:pt x="56" y="281"/>
                    <a:pt x="53" y="281"/>
                  </a:cubicBezTo>
                  <a:cubicBezTo>
                    <a:pt x="34" y="277"/>
                    <a:pt x="24" y="256"/>
                    <a:pt x="33" y="239"/>
                  </a:cubicBezTo>
                  <a:cubicBezTo>
                    <a:pt x="41" y="226"/>
                    <a:pt x="54" y="222"/>
                    <a:pt x="68" y="220"/>
                  </a:cubicBezTo>
                  <a:cubicBezTo>
                    <a:pt x="71" y="220"/>
                    <a:pt x="71" y="215"/>
                    <a:pt x="68" y="215"/>
                  </a:cubicBezTo>
                  <a:cubicBezTo>
                    <a:pt x="68" y="215"/>
                    <a:pt x="67" y="215"/>
                    <a:pt x="67" y="215"/>
                  </a:cubicBezTo>
                  <a:cubicBezTo>
                    <a:pt x="67" y="214"/>
                    <a:pt x="66" y="213"/>
                    <a:pt x="65" y="214"/>
                  </a:cubicBezTo>
                  <a:cubicBezTo>
                    <a:pt x="49" y="217"/>
                    <a:pt x="33" y="196"/>
                    <a:pt x="29" y="182"/>
                  </a:cubicBezTo>
                  <a:cubicBezTo>
                    <a:pt x="25" y="163"/>
                    <a:pt x="35" y="145"/>
                    <a:pt x="51" y="136"/>
                  </a:cubicBezTo>
                  <a:cubicBezTo>
                    <a:pt x="54" y="134"/>
                    <a:pt x="53" y="131"/>
                    <a:pt x="50" y="130"/>
                  </a:cubicBezTo>
                  <a:cubicBezTo>
                    <a:pt x="35" y="124"/>
                    <a:pt x="27" y="108"/>
                    <a:pt x="33" y="93"/>
                  </a:cubicBezTo>
                  <a:cubicBezTo>
                    <a:pt x="37" y="83"/>
                    <a:pt x="46" y="78"/>
                    <a:pt x="56" y="75"/>
                  </a:cubicBezTo>
                  <a:cubicBezTo>
                    <a:pt x="57" y="75"/>
                    <a:pt x="57" y="74"/>
                    <a:pt x="58" y="74"/>
                  </a:cubicBezTo>
                  <a:cubicBezTo>
                    <a:pt x="60" y="72"/>
                    <a:pt x="60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43" y="55"/>
                    <a:pt x="38" y="36"/>
                    <a:pt x="51" y="21"/>
                  </a:cubicBezTo>
                  <a:cubicBezTo>
                    <a:pt x="62" y="8"/>
                    <a:pt x="80" y="6"/>
                    <a:pt x="95" y="11"/>
                  </a:cubicBezTo>
                  <a:cubicBezTo>
                    <a:pt x="131" y="21"/>
                    <a:pt x="144" y="54"/>
                    <a:pt x="139" y="88"/>
                  </a:cubicBezTo>
                  <a:cubicBezTo>
                    <a:pt x="138" y="92"/>
                    <a:pt x="143" y="94"/>
                    <a:pt x="145" y="90"/>
                  </a:cubicBezTo>
                  <a:cubicBezTo>
                    <a:pt x="146" y="87"/>
                    <a:pt x="147" y="84"/>
                    <a:pt x="148" y="81"/>
                  </a:cubicBezTo>
                  <a:cubicBezTo>
                    <a:pt x="151" y="77"/>
                    <a:pt x="156" y="73"/>
                    <a:pt x="163" y="73"/>
                  </a:cubicBezTo>
                  <a:cubicBezTo>
                    <a:pt x="171" y="73"/>
                    <a:pt x="180" y="77"/>
                    <a:pt x="186" y="83"/>
                  </a:cubicBezTo>
                  <a:cubicBezTo>
                    <a:pt x="193" y="89"/>
                    <a:pt x="197" y="100"/>
                    <a:pt x="197" y="109"/>
                  </a:cubicBezTo>
                  <a:cubicBezTo>
                    <a:pt x="197" y="120"/>
                    <a:pt x="191" y="125"/>
                    <a:pt x="183" y="131"/>
                  </a:cubicBezTo>
                  <a:cubicBezTo>
                    <a:pt x="183" y="131"/>
                    <a:pt x="183" y="131"/>
                    <a:pt x="182" y="131"/>
                  </a:cubicBezTo>
                  <a:cubicBezTo>
                    <a:pt x="181" y="132"/>
                    <a:pt x="181" y="134"/>
                    <a:pt x="182" y="134"/>
                  </a:cubicBezTo>
                  <a:cubicBezTo>
                    <a:pt x="183" y="135"/>
                    <a:pt x="184" y="137"/>
                    <a:pt x="186" y="136"/>
                  </a:cubicBezTo>
                  <a:cubicBezTo>
                    <a:pt x="187" y="136"/>
                    <a:pt x="188" y="135"/>
                    <a:pt x="190" y="135"/>
                  </a:cubicBezTo>
                  <a:cubicBezTo>
                    <a:pt x="204" y="136"/>
                    <a:pt x="216" y="141"/>
                    <a:pt x="224" y="155"/>
                  </a:cubicBezTo>
                  <a:cubicBezTo>
                    <a:pt x="231" y="169"/>
                    <a:pt x="229" y="188"/>
                    <a:pt x="213" y="196"/>
                  </a:cubicBezTo>
                  <a:cubicBezTo>
                    <a:pt x="208" y="197"/>
                    <a:pt x="212" y="204"/>
                    <a:pt x="216" y="202"/>
                  </a:cubicBezTo>
                  <a:cubicBezTo>
                    <a:pt x="232" y="194"/>
                    <a:pt x="243" y="210"/>
                    <a:pt x="238" y="223"/>
                  </a:cubicBezTo>
                  <a:cubicBezTo>
                    <a:pt x="235" y="231"/>
                    <a:pt x="231" y="233"/>
                    <a:pt x="223" y="236"/>
                  </a:cubicBezTo>
                  <a:cubicBezTo>
                    <a:pt x="220" y="237"/>
                    <a:pt x="220" y="242"/>
                    <a:pt x="224" y="242"/>
                  </a:cubicBezTo>
                  <a:cubicBezTo>
                    <a:pt x="236" y="241"/>
                    <a:pt x="243" y="234"/>
                    <a:pt x="246" y="226"/>
                  </a:cubicBezTo>
                  <a:cubicBezTo>
                    <a:pt x="262" y="236"/>
                    <a:pt x="274" y="252"/>
                    <a:pt x="274" y="273"/>
                  </a:cubicBezTo>
                  <a:cubicBezTo>
                    <a:pt x="275" y="300"/>
                    <a:pt x="255" y="312"/>
                    <a:pt x="231" y="316"/>
                  </a:cubicBezTo>
                  <a:cubicBezTo>
                    <a:pt x="227" y="317"/>
                    <a:pt x="228" y="322"/>
                    <a:pt x="231" y="323"/>
                  </a:cubicBezTo>
                  <a:cubicBezTo>
                    <a:pt x="240" y="326"/>
                    <a:pt x="248" y="331"/>
                    <a:pt x="251" y="340"/>
                  </a:cubicBezTo>
                  <a:cubicBezTo>
                    <a:pt x="256" y="356"/>
                    <a:pt x="242" y="368"/>
                    <a:pt x="227" y="362"/>
                  </a:cubicBezTo>
                  <a:cubicBezTo>
                    <a:pt x="223" y="360"/>
                    <a:pt x="220" y="365"/>
                    <a:pt x="224" y="368"/>
                  </a:cubicBezTo>
                  <a:cubicBezTo>
                    <a:pt x="224" y="368"/>
                    <a:pt x="225" y="369"/>
                    <a:pt x="226" y="369"/>
                  </a:cubicBezTo>
                  <a:cubicBezTo>
                    <a:pt x="266" y="404"/>
                    <a:pt x="229" y="491"/>
                    <a:pt x="173" y="470"/>
                  </a:cubicBezTo>
                  <a:cubicBezTo>
                    <a:pt x="170" y="469"/>
                    <a:pt x="167" y="473"/>
                    <a:pt x="169" y="476"/>
                  </a:cubicBezTo>
                  <a:cubicBezTo>
                    <a:pt x="175" y="486"/>
                    <a:pt x="170" y="498"/>
                    <a:pt x="162" y="506"/>
                  </a:cubicBezTo>
                  <a:cubicBezTo>
                    <a:pt x="153" y="515"/>
                    <a:pt x="138" y="518"/>
                    <a:pt x="129" y="508"/>
                  </a:cubicBezTo>
                  <a:cubicBezTo>
                    <a:pt x="129" y="507"/>
                    <a:pt x="129" y="507"/>
                    <a:pt x="128" y="507"/>
                  </a:cubicBezTo>
                  <a:cubicBezTo>
                    <a:pt x="128" y="506"/>
                    <a:pt x="128" y="506"/>
                    <a:pt x="127" y="505"/>
                  </a:cubicBezTo>
                  <a:cubicBezTo>
                    <a:pt x="126" y="503"/>
                    <a:pt x="123" y="505"/>
                    <a:pt x="124" y="507"/>
                  </a:cubicBezTo>
                  <a:cubicBezTo>
                    <a:pt x="124" y="507"/>
                    <a:pt x="124" y="508"/>
                    <a:pt x="124" y="508"/>
                  </a:cubicBezTo>
                  <a:cubicBezTo>
                    <a:pt x="123" y="509"/>
                    <a:pt x="123" y="511"/>
                    <a:pt x="124" y="512"/>
                  </a:cubicBezTo>
                  <a:cubicBezTo>
                    <a:pt x="124" y="512"/>
                    <a:pt x="124" y="512"/>
                    <a:pt x="124" y="513"/>
                  </a:cubicBezTo>
                  <a:cubicBezTo>
                    <a:pt x="125" y="531"/>
                    <a:pt x="114" y="548"/>
                    <a:pt x="93" y="549"/>
                  </a:cubicBezTo>
                  <a:cubicBezTo>
                    <a:pt x="83" y="549"/>
                    <a:pt x="71" y="545"/>
                    <a:pt x="64" y="537"/>
                  </a:cubicBezTo>
                  <a:cubicBezTo>
                    <a:pt x="53" y="527"/>
                    <a:pt x="55" y="515"/>
                    <a:pt x="62" y="503"/>
                  </a:cubicBezTo>
                  <a:cubicBezTo>
                    <a:pt x="64" y="501"/>
                    <a:pt x="61" y="498"/>
                    <a:pt x="59" y="500"/>
                  </a:cubicBezTo>
                  <a:cubicBezTo>
                    <a:pt x="58" y="500"/>
                    <a:pt x="57" y="501"/>
                    <a:pt x="56" y="501"/>
                  </a:cubicBezTo>
                  <a:cubicBezTo>
                    <a:pt x="49" y="502"/>
                    <a:pt x="42" y="501"/>
                    <a:pt x="38" y="494"/>
                  </a:cubicBezTo>
                  <a:cubicBezTo>
                    <a:pt x="34" y="488"/>
                    <a:pt x="34" y="480"/>
                    <a:pt x="36" y="473"/>
                  </a:cubicBezTo>
                  <a:cubicBezTo>
                    <a:pt x="39" y="461"/>
                    <a:pt x="48" y="456"/>
                    <a:pt x="58" y="451"/>
                  </a:cubicBezTo>
                  <a:cubicBezTo>
                    <a:pt x="60" y="450"/>
                    <a:pt x="59" y="446"/>
                    <a:pt x="57" y="446"/>
                  </a:cubicBezTo>
                  <a:cubicBezTo>
                    <a:pt x="56" y="446"/>
                    <a:pt x="54" y="446"/>
                    <a:pt x="53" y="446"/>
                  </a:cubicBezTo>
                  <a:cubicBezTo>
                    <a:pt x="53" y="446"/>
                    <a:pt x="53" y="446"/>
                    <a:pt x="52" y="446"/>
                  </a:cubicBezTo>
                  <a:cubicBezTo>
                    <a:pt x="27" y="450"/>
                    <a:pt x="22" y="420"/>
                    <a:pt x="35" y="40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461001" y="3222524"/>
              <a:ext cx="171352" cy="187218"/>
            </a:xfrm>
            <a:custGeom>
              <a:avLst/>
              <a:gdLst>
                <a:gd name="T0" fmla="*/ 1 w 126"/>
                <a:gd name="T1" fmla="*/ 9 h 137"/>
                <a:gd name="T2" fmla="*/ 30 w 126"/>
                <a:gd name="T3" fmla="*/ 28 h 137"/>
                <a:gd name="T4" fmla="*/ 28 w 126"/>
                <a:gd name="T5" fmla="*/ 82 h 137"/>
                <a:gd name="T6" fmla="*/ 63 w 126"/>
                <a:gd name="T7" fmla="*/ 80 h 137"/>
                <a:gd name="T8" fmla="*/ 69 w 126"/>
                <a:gd name="T9" fmla="*/ 50 h 137"/>
                <a:gd name="T10" fmla="*/ 75 w 126"/>
                <a:gd name="T11" fmla="*/ 49 h 137"/>
                <a:gd name="T12" fmla="*/ 91 w 126"/>
                <a:gd name="T13" fmla="*/ 55 h 137"/>
                <a:gd name="T14" fmla="*/ 94 w 126"/>
                <a:gd name="T15" fmla="*/ 61 h 137"/>
                <a:gd name="T16" fmla="*/ 76 w 126"/>
                <a:gd name="T17" fmla="*/ 62 h 137"/>
                <a:gd name="T18" fmla="*/ 68 w 126"/>
                <a:gd name="T19" fmla="*/ 82 h 137"/>
                <a:gd name="T20" fmla="*/ 71 w 126"/>
                <a:gd name="T21" fmla="*/ 84 h 137"/>
                <a:gd name="T22" fmla="*/ 87 w 126"/>
                <a:gd name="T23" fmla="*/ 117 h 137"/>
                <a:gd name="T24" fmla="*/ 104 w 126"/>
                <a:gd name="T25" fmla="*/ 107 h 137"/>
                <a:gd name="T26" fmla="*/ 125 w 126"/>
                <a:gd name="T27" fmla="*/ 124 h 137"/>
                <a:gd name="T28" fmla="*/ 118 w 126"/>
                <a:gd name="T29" fmla="*/ 125 h 137"/>
                <a:gd name="T30" fmla="*/ 87 w 126"/>
                <a:gd name="T31" fmla="*/ 133 h 137"/>
                <a:gd name="T32" fmla="*/ 79 w 126"/>
                <a:gd name="T33" fmla="*/ 132 h 137"/>
                <a:gd name="T34" fmla="*/ 72 w 126"/>
                <a:gd name="T35" fmla="*/ 96 h 137"/>
                <a:gd name="T36" fmla="*/ 23 w 126"/>
                <a:gd name="T37" fmla="*/ 93 h 137"/>
                <a:gd name="T38" fmla="*/ 18 w 126"/>
                <a:gd name="T39" fmla="*/ 87 h 137"/>
                <a:gd name="T40" fmla="*/ 1 w 126"/>
                <a:gd name="T41" fmla="*/ 11 h 137"/>
                <a:gd name="T42" fmla="*/ 1 w 126"/>
                <a:gd name="T43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37">
                  <a:moveTo>
                    <a:pt x="1" y="9"/>
                  </a:moveTo>
                  <a:cubicBezTo>
                    <a:pt x="14" y="0"/>
                    <a:pt x="27" y="16"/>
                    <a:pt x="30" y="28"/>
                  </a:cubicBezTo>
                  <a:cubicBezTo>
                    <a:pt x="36" y="46"/>
                    <a:pt x="35" y="65"/>
                    <a:pt x="28" y="82"/>
                  </a:cubicBezTo>
                  <a:cubicBezTo>
                    <a:pt x="40" y="78"/>
                    <a:pt x="52" y="76"/>
                    <a:pt x="63" y="80"/>
                  </a:cubicBezTo>
                  <a:cubicBezTo>
                    <a:pt x="70" y="71"/>
                    <a:pt x="71" y="62"/>
                    <a:pt x="69" y="50"/>
                  </a:cubicBezTo>
                  <a:cubicBezTo>
                    <a:pt x="68" y="46"/>
                    <a:pt x="74" y="44"/>
                    <a:pt x="75" y="49"/>
                  </a:cubicBezTo>
                  <a:cubicBezTo>
                    <a:pt x="77" y="58"/>
                    <a:pt x="84" y="58"/>
                    <a:pt x="91" y="55"/>
                  </a:cubicBezTo>
                  <a:cubicBezTo>
                    <a:pt x="94" y="54"/>
                    <a:pt x="96" y="59"/>
                    <a:pt x="94" y="61"/>
                  </a:cubicBezTo>
                  <a:cubicBezTo>
                    <a:pt x="89" y="66"/>
                    <a:pt x="82" y="65"/>
                    <a:pt x="76" y="62"/>
                  </a:cubicBezTo>
                  <a:cubicBezTo>
                    <a:pt x="76" y="70"/>
                    <a:pt x="74" y="78"/>
                    <a:pt x="68" y="82"/>
                  </a:cubicBezTo>
                  <a:cubicBezTo>
                    <a:pt x="69" y="82"/>
                    <a:pt x="70" y="83"/>
                    <a:pt x="71" y="84"/>
                  </a:cubicBezTo>
                  <a:cubicBezTo>
                    <a:pt x="82" y="92"/>
                    <a:pt x="86" y="104"/>
                    <a:pt x="87" y="117"/>
                  </a:cubicBezTo>
                  <a:cubicBezTo>
                    <a:pt x="91" y="112"/>
                    <a:pt x="97" y="108"/>
                    <a:pt x="104" y="107"/>
                  </a:cubicBezTo>
                  <a:cubicBezTo>
                    <a:pt x="115" y="106"/>
                    <a:pt x="124" y="113"/>
                    <a:pt x="125" y="124"/>
                  </a:cubicBezTo>
                  <a:cubicBezTo>
                    <a:pt x="126" y="128"/>
                    <a:pt x="120" y="129"/>
                    <a:pt x="118" y="125"/>
                  </a:cubicBezTo>
                  <a:cubicBezTo>
                    <a:pt x="112" y="104"/>
                    <a:pt x="91" y="121"/>
                    <a:pt x="87" y="133"/>
                  </a:cubicBezTo>
                  <a:cubicBezTo>
                    <a:pt x="85" y="137"/>
                    <a:pt x="79" y="137"/>
                    <a:pt x="79" y="132"/>
                  </a:cubicBezTo>
                  <a:cubicBezTo>
                    <a:pt x="79" y="120"/>
                    <a:pt x="80" y="106"/>
                    <a:pt x="72" y="96"/>
                  </a:cubicBezTo>
                  <a:cubicBezTo>
                    <a:pt x="59" y="80"/>
                    <a:pt x="39" y="85"/>
                    <a:pt x="23" y="93"/>
                  </a:cubicBezTo>
                  <a:cubicBezTo>
                    <a:pt x="20" y="94"/>
                    <a:pt x="16" y="91"/>
                    <a:pt x="18" y="87"/>
                  </a:cubicBezTo>
                  <a:cubicBezTo>
                    <a:pt x="29" y="65"/>
                    <a:pt x="35" y="17"/>
                    <a:pt x="1" y="11"/>
                  </a:cubicBezTo>
                  <a:cubicBezTo>
                    <a:pt x="0" y="11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437731" y="3296565"/>
              <a:ext cx="229528" cy="412515"/>
            </a:xfrm>
            <a:custGeom>
              <a:avLst/>
              <a:gdLst>
                <a:gd name="T0" fmla="*/ 3 w 168"/>
                <a:gd name="T1" fmla="*/ 7 h 302"/>
                <a:gd name="T2" fmla="*/ 8 w 168"/>
                <a:gd name="T3" fmla="*/ 3 h 302"/>
                <a:gd name="T4" fmla="*/ 22 w 168"/>
                <a:gd name="T5" fmla="*/ 48 h 302"/>
                <a:gd name="T6" fmla="*/ 19 w 168"/>
                <a:gd name="T7" fmla="*/ 59 h 302"/>
                <a:gd name="T8" fmla="*/ 16 w 168"/>
                <a:gd name="T9" fmla="*/ 66 h 302"/>
                <a:gd name="T10" fmla="*/ 81 w 168"/>
                <a:gd name="T11" fmla="*/ 87 h 302"/>
                <a:gd name="T12" fmla="*/ 86 w 168"/>
                <a:gd name="T13" fmla="*/ 93 h 302"/>
                <a:gd name="T14" fmla="*/ 85 w 168"/>
                <a:gd name="T15" fmla="*/ 128 h 302"/>
                <a:gd name="T16" fmla="*/ 123 w 168"/>
                <a:gd name="T17" fmla="*/ 129 h 302"/>
                <a:gd name="T18" fmla="*/ 127 w 168"/>
                <a:gd name="T19" fmla="*/ 135 h 302"/>
                <a:gd name="T20" fmla="*/ 118 w 168"/>
                <a:gd name="T21" fmla="*/ 179 h 302"/>
                <a:gd name="T22" fmla="*/ 162 w 168"/>
                <a:gd name="T23" fmla="*/ 191 h 302"/>
                <a:gd name="T24" fmla="*/ 164 w 168"/>
                <a:gd name="T25" fmla="*/ 198 h 302"/>
                <a:gd name="T26" fmla="*/ 112 w 168"/>
                <a:gd name="T27" fmla="*/ 141 h 302"/>
                <a:gd name="T28" fmla="*/ 77 w 168"/>
                <a:gd name="T29" fmla="*/ 130 h 302"/>
                <a:gd name="T30" fmla="*/ 72 w 168"/>
                <a:gd name="T31" fmla="*/ 100 h 302"/>
                <a:gd name="T32" fmla="*/ 43 w 168"/>
                <a:gd name="T33" fmla="*/ 96 h 302"/>
                <a:gd name="T34" fmla="*/ 21 w 168"/>
                <a:gd name="T35" fmla="*/ 155 h 302"/>
                <a:gd name="T36" fmla="*/ 37 w 168"/>
                <a:gd name="T37" fmla="*/ 187 h 302"/>
                <a:gd name="T38" fmla="*/ 15 w 168"/>
                <a:gd name="T39" fmla="*/ 216 h 302"/>
                <a:gd name="T40" fmla="*/ 46 w 168"/>
                <a:gd name="T41" fmla="*/ 261 h 302"/>
                <a:gd name="T42" fmla="*/ 20 w 168"/>
                <a:gd name="T43" fmla="*/ 288 h 302"/>
                <a:gd name="T44" fmla="*/ 21 w 168"/>
                <a:gd name="T45" fmla="*/ 288 h 302"/>
                <a:gd name="T46" fmla="*/ 34 w 168"/>
                <a:gd name="T47" fmla="*/ 245 h 302"/>
                <a:gd name="T48" fmla="*/ 6 w 168"/>
                <a:gd name="T49" fmla="*/ 221 h 302"/>
                <a:gd name="T50" fmla="*/ 5 w 168"/>
                <a:gd name="T51" fmla="*/ 214 h 302"/>
                <a:gd name="T52" fmla="*/ 30 w 168"/>
                <a:gd name="T53" fmla="*/ 191 h 302"/>
                <a:gd name="T54" fmla="*/ 10 w 168"/>
                <a:gd name="T55" fmla="*/ 154 h 302"/>
                <a:gd name="T56" fmla="*/ 11 w 168"/>
                <a:gd name="T57" fmla="*/ 150 h 302"/>
                <a:gd name="T58" fmla="*/ 42 w 168"/>
                <a:gd name="T59" fmla="*/ 108 h 302"/>
                <a:gd name="T60" fmla="*/ 29 w 168"/>
                <a:gd name="T61" fmla="*/ 86 h 302"/>
                <a:gd name="T62" fmla="*/ 27 w 168"/>
                <a:gd name="T63" fmla="*/ 85 h 302"/>
                <a:gd name="T64" fmla="*/ 9 w 168"/>
                <a:gd name="T65" fmla="*/ 74 h 302"/>
                <a:gd name="T66" fmla="*/ 7 w 168"/>
                <a:gd name="T67" fmla="*/ 70 h 302"/>
                <a:gd name="T68" fmla="*/ 3 w 168"/>
                <a:gd name="T69" fmla="*/ 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302">
                  <a:moveTo>
                    <a:pt x="3" y="7"/>
                  </a:moveTo>
                  <a:cubicBezTo>
                    <a:pt x="0" y="5"/>
                    <a:pt x="5" y="0"/>
                    <a:pt x="8" y="3"/>
                  </a:cubicBezTo>
                  <a:cubicBezTo>
                    <a:pt x="21" y="14"/>
                    <a:pt x="26" y="31"/>
                    <a:pt x="22" y="48"/>
                  </a:cubicBezTo>
                  <a:cubicBezTo>
                    <a:pt x="22" y="52"/>
                    <a:pt x="20" y="55"/>
                    <a:pt x="19" y="59"/>
                  </a:cubicBezTo>
                  <a:cubicBezTo>
                    <a:pt x="18" y="62"/>
                    <a:pt x="16" y="64"/>
                    <a:pt x="16" y="66"/>
                  </a:cubicBezTo>
                  <a:cubicBezTo>
                    <a:pt x="33" y="82"/>
                    <a:pt x="56" y="105"/>
                    <a:pt x="81" y="87"/>
                  </a:cubicBezTo>
                  <a:cubicBezTo>
                    <a:pt x="85" y="84"/>
                    <a:pt x="89" y="90"/>
                    <a:pt x="86" y="93"/>
                  </a:cubicBezTo>
                  <a:cubicBezTo>
                    <a:pt x="76" y="102"/>
                    <a:pt x="75" y="118"/>
                    <a:pt x="85" y="128"/>
                  </a:cubicBezTo>
                  <a:cubicBezTo>
                    <a:pt x="95" y="138"/>
                    <a:pt x="111" y="136"/>
                    <a:pt x="123" y="129"/>
                  </a:cubicBezTo>
                  <a:cubicBezTo>
                    <a:pt x="126" y="127"/>
                    <a:pt x="130" y="132"/>
                    <a:pt x="127" y="135"/>
                  </a:cubicBezTo>
                  <a:cubicBezTo>
                    <a:pt x="114" y="145"/>
                    <a:pt x="109" y="164"/>
                    <a:pt x="118" y="179"/>
                  </a:cubicBezTo>
                  <a:cubicBezTo>
                    <a:pt x="127" y="194"/>
                    <a:pt x="146" y="197"/>
                    <a:pt x="162" y="191"/>
                  </a:cubicBezTo>
                  <a:cubicBezTo>
                    <a:pt x="165" y="190"/>
                    <a:pt x="168" y="196"/>
                    <a:pt x="164" y="198"/>
                  </a:cubicBezTo>
                  <a:cubicBezTo>
                    <a:pt x="126" y="216"/>
                    <a:pt x="95" y="173"/>
                    <a:pt x="112" y="141"/>
                  </a:cubicBezTo>
                  <a:cubicBezTo>
                    <a:pt x="100" y="144"/>
                    <a:pt x="86" y="141"/>
                    <a:pt x="77" y="130"/>
                  </a:cubicBezTo>
                  <a:cubicBezTo>
                    <a:pt x="70" y="122"/>
                    <a:pt x="69" y="110"/>
                    <a:pt x="72" y="100"/>
                  </a:cubicBezTo>
                  <a:cubicBezTo>
                    <a:pt x="62" y="103"/>
                    <a:pt x="52" y="101"/>
                    <a:pt x="43" y="96"/>
                  </a:cubicBezTo>
                  <a:cubicBezTo>
                    <a:pt x="55" y="119"/>
                    <a:pt x="47" y="151"/>
                    <a:pt x="21" y="155"/>
                  </a:cubicBezTo>
                  <a:cubicBezTo>
                    <a:pt x="31" y="162"/>
                    <a:pt x="39" y="173"/>
                    <a:pt x="37" y="187"/>
                  </a:cubicBezTo>
                  <a:cubicBezTo>
                    <a:pt x="36" y="200"/>
                    <a:pt x="26" y="209"/>
                    <a:pt x="15" y="216"/>
                  </a:cubicBezTo>
                  <a:cubicBezTo>
                    <a:pt x="34" y="223"/>
                    <a:pt x="46" y="240"/>
                    <a:pt x="46" y="261"/>
                  </a:cubicBezTo>
                  <a:cubicBezTo>
                    <a:pt x="45" y="270"/>
                    <a:pt x="34" y="302"/>
                    <a:pt x="20" y="288"/>
                  </a:cubicBezTo>
                  <a:cubicBezTo>
                    <a:pt x="20" y="288"/>
                    <a:pt x="20" y="287"/>
                    <a:pt x="21" y="288"/>
                  </a:cubicBezTo>
                  <a:cubicBezTo>
                    <a:pt x="41" y="292"/>
                    <a:pt x="38" y="253"/>
                    <a:pt x="34" y="245"/>
                  </a:cubicBezTo>
                  <a:cubicBezTo>
                    <a:pt x="29" y="232"/>
                    <a:pt x="19" y="224"/>
                    <a:pt x="6" y="221"/>
                  </a:cubicBezTo>
                  <a:cubicBezTo>
                    <a:pt x="3" y="220"/>
                    <a:pt x="2" y="216"/>
                    <a:pt x="5" y="214"/>
                  </a:cubicBezTo>
                  <a:cubicBezTo>
                    <a:pt x="15" y="209"/>
                    <a:pt x="26" y="202"/>
                    <a:pt x="30" y="191"/>
                  </a:cubicBezTo>
                  <a:cubicBezTo>
                    <a:pt x="36" y="175"/>
                    <a:pt x="24" y="161"/>
                    <a:pt x="10" y="154"/>
                  </a:cubicBezTo>
                  <a:cubicBezTo>
                    <a:pt x="8" y="153"/>
                    <a:pt x="9" y="149"/>
                    <a:pt x="11" y="150"/>
                  </a:cubicBezTo>
                  <a:cubicBezTo>
                    <a:pt x="35" y="151"/>
                    <a:pt x="48" y="129"/>
                    <a:pt x="42" y="108"/>
                  </a:cubicBezTo>
                  <a:cubicBezTo>
                    <a:pt x="40" y="99"/>
                    <a:pt x="35" y="92"/>
                    <a:pt x="29" y="86"/>
                  </a:cubicBezTo>
                  <a:cubicBezTo>
                    <a:pt x="29" y="86"/>
                    <a:pt x="28" y="85"/>
                    <a:pt x="27" y="85"/>
                  </a:cubicBezTo>
                  <a:cubicBezTo>
                    <a:pt x="22" y="80"/>
                    <a:pt x="15" y="76"/>
                    <a:pt x="9" y="74"/>
                  </a:cubicBezTo>
                  <a:cubicBezTo>
                    <a:pt x="7" y="73"/>
                    <a:pt x="6" y="71"/>
                    <a:pt x="7" y="70"/>
                  </a:cubicBezTo>
                  <a:cubicBezTo>
                    <a:pt x="18" y="49"/>
                    <a:pt x="24" y="24"/>
                    <a:pt x="3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434558" y="3627635"/>
              <a:ext cx="214719" cy="220008"/>
            </a:xfrm>
            <a:custGeom>
              <a:avLst/>
              <a:gdLst>
                <a:gd name="T0" fmla="*/ 3 w 157"/>
                <a:gd name="T1" fmla="*/ 107 h 161"/>
                <a:gd name="T2" fmla="*/ 25 w 157"/>
                <a:gd name="T3" fmla="*/ 57 h 161"/>
                <a:gd name="T4" fmla="*/ 31 w 157"/>
                <a:gd name="T5" fmla="*/ 54 h 161"/>
                <a:gd name="T6" fmla="*/ 14 w 157"/>
                <a:gd name="T7" fmla="*/ 111 h 161"/>
                <a:gd name="T8" fmla="*/ 26 w 157"/>
                <a:gd name="T9" fmla="*/ 140 h 161"/>
                <a:gd name="T10" fmla="*/ 51 w 157"/>
                <a:gd name="T11" fmla="*/ 123 h 161"/>
                <a:gd name="T12" fmla="*/ 75 w 157"/>
                <a:gd name="T13" fmla="*/ 127 h 161"/>
                <a:gd name="T14" fmla="*/ 134 w 157"/>
                <a:gd name="T15" fmla="*/ 79 h 161"/>
                <a:gd name="T16" fmla="*/ 124 w 157"/>
                <a:gd name="T17" fmla="*/ 25 h 161"/>
                <a:gd name="T18" fmla="*/ 155 w 157"/>
                <a:gd name="T19" fmla="*/ 5 h 161"/>
                <a:gd name="T20" fmla="*/ 155 w 157"/>
                <a:gd name="T21" fmla="*/ 8 h 161"/>
                <a:gd name="T22" fmla="*/ 146 w 157"/>
                <a:gd name="T23" fmla="*/ 84 h 161"/>
                <a:gd name="T24" fmla="*/ 141 w 157"/>
                <a:gd name="T25" fmla="*/ 89 h 161"/>
                <a:gd name="T26" fmla="*/ 85 w 157"/>
                <a:gd name="T27" fmla="*/ 137 h 161"/>
                <a:gd name="T28" fmla="*/ 78 w 157"/>
                <a:gd name="T29" fmla="*/ 140 h 161"/>
                <a:gd name="T30" fmla="*/ 22 w 157"/>
                <a:gd name="T31" fmla="*/ 158 h 161"/>
                <a:gd name="T32" fmla="*/ 16 w 157"/>
                <a:gd name="T33" fmla="*/ 155 h 161"/>
                <a:gd name="T34" fmla="*/ 3 w 157"/>
                <a:gd name="T35" fmla="*/ 114 h 161"/>
                <a:gd name="T36" fmla="*/ 3 w 157"/>
                <a:gd name="T37" fmla="*/ 10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" h="161">
                  <a:moveTo>
                    <a:pt x="3" y="107"/>
                  </a:moveTo>
                  <a:cubicBezTo>
                    <a:pt x="26" y="101"/>
                    <a:pt x="36" y="78"/>
                    <a:pt x="25" y="57"/>
                  </a:cubicBezTo>
                  <a:cubicBezTo>
                    <a:pt x="23" y="53"/>
                    <a:pt x="29" y="50"/>
                    <a:pt x="31" y="54"/>
                  </a:cubicBezTo>
                  <a:cubicBezTo>
                    <a:pt x="44" y="75"/>
                    <a:pt x="35" y="101"/>
                    <a:pt x="14" y="111"/>
                  </a:cubicBezTo>
                  <a:cubicBezTo>
                    <a:pt x="24" y="118"/>
                    <a:pt x="27" y="129"/>
                    <a:pt x="26" y="140"/>
                  </a:cubicBezTo>
                  <a:cubicBezTo>
                    <a:pt x="33" y="132"/>
                    <a:pt x="41" y="126"/>
                    <a:pt x="51" y="123"/>
                  </a:cubicBezTo>
                  <a:cubicBezTo>
                    <a:pt x="60" y="121"/>
                    <a:pt x="69" y="123"/>
                    <a:pt x="75" y="127"/>
                  </a:cubicBezTo>
                  <a:cubicBezTo>
                    <a:pt x="74" y="95"/>
                    <a:pt x="103" y="71"/>
                    <a:pt x="134" y="79"/>
                  </a:cubicBezTo>
                  <a:cubicBezTo>
                    <a:pt x="125" y="63"/>
                    <a:pt x="118" y="43"/>
                    <a:pt x="124" y="25"/>
                  </a:cubicBezTo>
                  <a:cubicBezTo>
                    <a:pt x="128" y="11"/>
                    <a:pt x="141" y="0"/>
                    <a:pt x="155" y="5"/>
                  </a:cubicBezTo>
                  <a:cubicBezTo>
                    <a:pt x="157" y="5"/>
                    <a:pt x="157" y="8"/>
                    <a:pt x="155" y="8"/>
                  </a:cubicBezTo>
                  <a:cubicBezTo>
                    <a:pt x="114" y="10"/>
                    <a:pt x="133" y="64"/>
                    <a:pt x="146" y="84"/>
                  </a:cubicBezTo>
                  <a:cubicBezTo>
                    <a:pt x="148" y="87"/>
                    <a:pt x="144" y="91"/>
                    <a:pt x="141" y="89"/>
                  </a:cubicBezTo>
                  <a:cubicBezTo>
                    <a:pt x="108" y="73"/>
                    <a:pt x="74" y="102"/>
                    <a:pt x="85" y="137"/>
                  </a:cubicBezTo>
                  <a:cubicBezTo>
                    <a:pt x="86" y="141"/>
                    <a:pt x="80" y="143"/>
                    <a:pt x="78" y="140"/>
                  </a:cubicBezTo>
                  <a:cubicBezTo>
                    <a:pt x="61" y="113"/>
                    <a:pt x="33" y="142"/>
                    <a:pt x="22" y="158"/>
                  </a:cubicBezTo>
                  <a:cubicBezTo>
                    <a:pt x="20" y="161"/>
                    <a:pt x="15" y="159"/>
                    <a:pt x="16" y="155"/>
                  </a:cubicBezTo>
                  <a:cubicBezTo>
                    <a:pt x="22" y="140"/>
                    <a:pt x="22" y="120"/>
                    <a:pt x="3" y="114"/>
                  </a:cubicBezTo>
                  <a:cubicBezTo>
                    <a:pt x="0" y="113"/>
                    <a:pt x="0" y="108"/>
                    <a:pt x="3" y="10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493790" y="3516573"/>
              <a:ext cx="107889" cy="263375"/>
            </a:xfrm>
            <a:custGeom>
              <a:avLst/>
              <a:gdLst>
                <a:gd name="T0" fmla="*/ 3 w 79"/>
                <a:gd name="T1" fmla="*/ 186 h 193"/>
                <a:gd name="T2" fmla="*/ 18 w 79"/>
                <a:gd name="T3" fmla="*/ 164 h 193"/>
                <a:gd name="T4" fmla="*/ 22 w 79"/>
                <a:gd name="T5" fmla="*/ 162 h 193"/>
                <a:gd name="T6" fmla="*/ 44 w 79"/>
                <a:gd name="T7" fmla="*/ 136 h 193"/>
                <a:gd name="T8" fmla="*/ 47 w 79"/>
                <a:gd name="T9" fmla="*/ 131 h 193"/>
                <a:gd name="T10" fmla="*/ 63 w 79"/>
                <a:gd name="T11" fmla="*/ 110 h 193"/>
                <a:gd name="T12" fmla="*/ 61 w 79"/>
                <a:gd name="T13" fmla="*/ 95 h 193"/>
                <a:gd name="T14" fmla="*/ 46 w 79"/>
                <a:gd name="T15" fmla="*/ 68 h 193"/>
                <a:gd name="T16" fmla="*/ 47 w 79"/>
                <a:gd name="T17" fmla="*/ 62 h 193"/>
                <a:gd name="T18" fmla="*/ 58 w 79"/>
                <a:gd name="T19" fmla="*/ 31 h 193"/>
                <a:gd name="T20" fmla="*/ 34 w 79"/>
                <a:gd name="T21" fmla="*/ 4 h 193"/>
                <a:gd name="T22" fmla="*/ 36 w 79"/>
                <a:gd name="T23" fmla="*/ 1 h 193"/>
                <a:gd name="T24" fmla="*/ 67 w 79"/>
                <a:gd name="T25" fmla="*/ 38 h 193"/>
                <a:gd name="T26" fmla="*/ 54 w 79"/>
                <a:gd name="T27" fmla="*/ 66 h 193"/>
                <a:gd name="T28" fmla="*/ 51 w 79"/>
                <a:gd name="T29" fmla="*/ 137 h 193"/>
                <a:gd name="T30" fmla="*/ 23 w 79"/>
                <a:gd name="T31" fmla="*/ 169 h 193"/>
                <a:gd name="T32" fmla="*/ 7 w 79"/>
                <a:gd name="T33" fmla="*/ 191 h 193"/>
                <a:gd name="T34" fmla="*/ 3 w 79"/>
                <a:gd name="T35" fmla="*/ 1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193">
                  <a:moveTo>
                    <a:pt x="3" y="186"/>
                  </a:moveTo>
                  <a:cubicBezTo>
                    <a:pt x="11" y="180"/>
                    <a:pt x="15" y="173"/>
                    <a:pt x="18" y="164"/>
                  </a:cubicBezTo>
                  <a:cubicBezTo>
                    <a:pt x="18" y="162"/>
                    <a:pt x="21" y="161"/>
                    <a:pt x="22" y="162"/>
                  </a:cubicBezTo>
                  <a:cubicBezTo>
                    <a:pt x="41" y="171"/>
                    <a:pt x="55" y="151"/>
                    <a:pt x="44" y="136"/>
                  </a:cubicBezTo>
                  <a:cubicBezTo>
                    <a:pt x="43" y="134"/>
                    <a:pt x="45" y="131"/>
                    <a:pt x="47" y="131"/>
                  </a:cubicBezTo>
                  <a:cubicBezTo>
                    <a:pt x="57" y="131"/>
                    <a:pt x="63" y="119"/>
                    <a:pt x="63" y="110"/>
                  </a:cubicBezTo>
                  <a:cubicBezTo>
                    <a:pt x="63" y="105"/>
                    <a:pt x="62" y="100"/>
                    <a:pt x="61" y="95"/>
                  </a:cubicBezTo>
                  <a:cubicBezTo>
                    <a:pt x="59" y="84"/>
                    <a:pt x="56" y="74"/>
                    <a:pt x="46" y="68"/>
                  </a:cubicBezTo>
                  <a:cubicBezTo>
                    <a:pt x="44" y="66"/>
                    <a:pt x="44" y="63"/>
                    <a:pt x="47" y="62"/>
                  </a:cubicBezTo>
                  <a:cubicBezTo>
                    <a:pt x="61" y="59"/>
                    <a:pt x="62" y="42"/>
                    <a:pt x="58" y="31"/>
                  </a:cubicBezTo>
                  <a:cubicBezTo>
                    <a:pt x="54" y="19"/>
                    <a:pt x="45" y="11"/>
                    <a:pt x="34" y="4"/>
                  </a:cubicBezTo>
                  <a:cubicBezTo>
                    <a:pt x="32" y="3"/>
                    <a:pt x="33" y="0"/>
                    <a:pt x="36" y="1"/>
                  </a:cubicBezTo>
                  <a:cubicBezTo>
                    <a:pt x="52" y="5"/>
                    <a:pt x="65" y="20"/>
                    <a:pt x="67" y="38"/>
                  </a:cubicBezTo>
                  <a:cubicBezTo>
                    <a:pt x="68" y="49"/>
                    <a:pt x="64" y="61"/>
                    <a:pt x="54" y="66"/>
                  </a:cubicBezTo>
                  <a:cubicBezTo>
                    <a:pt x="70" y="84"/>
                    <a:pt x="79" y="130"/>
                    <a:pt x="51" y="137"/>
                  </a:cubicBezTo>
                  <a:cubicBezTo>
                    <a:pt x="61" y="156"/>
                    <a:pt x="43" y="176"/>
                    <a:pt x="23" y="169"/>
                  </a:cubicBezTo>
                  <a:cubicBezTo>
                    <a:pt x="20" y="178"/>
                    <a:pt x="15" y="185"/>
                    <a:pt x="7" y="191"/>
                  </a:cubicBezTo>
                  <a:cubicBezTo>
                    <a:pt x="4" y="193"/>
                    <a:pt x="0" y="188"/>
                    <a:pt x="3" y="18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493790" y="3499650"/>
              <a:ext cx="53944" cy="207315"/>
            </a:xfrm>
            <a:custGeom>
              <a:avLst/>
              <a:gdLst>
                <a:gd name="T0" fmla="*/ 32 w 40"/>
                <a:gd name="T1" fmla="*/ 108 h 152"/>
                <a:gd name="T2" fmla="*/ 27 w 40"/>
                <a:gd name="T3" fmla="*/ 52 h 152"/>
                <a:gd name="T4" fmla="*/ 12 w 40"/>
                <a:gd name="T5" fmla="*/ 3 h 152"/>
                <a:gd name="T6" fmla="*/ 18 w 40"/>
                <a:gd name="T7" fmla="*/ 6 h 152"/>
                <a:gd name="T8" fmla="*/ 33 w 40"/>
                <a:gd name="T9" fmla="*/ 48 h 152"/>
                <a:gd name="T10" fmla="*/ 33 w 40"/>
                <a:gd name="T11" fmla="*/ 53 h 152"/>
                <a:gd name="T12" fmla="*/ 38 w 40"/>
                <a:gd name="T13" fmla="*/ 106 h 152"/>
                <a:gd name="T14" fmla="*/ 38 w 40"/>
                <a:gd name="T15" fmla="*/ 111 h 152"/>
                <a:gd name="T16" fmla="*/ 19 w 40"/>
                <a:gd name="T17" fmla="*/ 149 h 152"/>
                <a:gd name="T18" fmla="*/ 16 w 40"/>
                <a:gd name="T19" fmla="*/ 151 h 152"/>
                <a:gd name="T20" fmla="*/ 32 w 40"/>
                <a:gd name="T21" fmla="*/ 10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152">
                  <a:moveTo>
                    <a:pt x="32" y="108"/>
                  </a:moveTo>
                  <a:cubicBezTo>
                    <a:pt x="16" y="93"/>
                    <a:pt x="14" y="70"/>
                    <a:pt x="27" y="52"/>
                  </a:cubicBezTo>
                  <a:cubicBezTo>
                    <a:pt x="12" y="41"/>
                    <a:pt x="5" y="21"/>
                    <a:pt x="12" y="3"/>
                  </a:cubicBezTo>
                  <a:cubicBezTo>
                    <a:pt x="14" y="0"/>
                    <a:pt x="19" y="2"/>
                    <a:pt x="18" y="6"/>
                  </a:cubicBezTo>
                  <a:cubicBezTo>
                    <a:pt x="13" y="22"/>
                    <a:pt x="17" y="39"/>
                    <a:pt x="33" y="48"/>
                  </a:cubicBezTo>
                  <a:cubicBezTo>
                    <a:pt x="35" y="49"/>
                    <a:pt x="35" y="51"/>
                    <a:pt x="33" y="53"/>
                  </a:cubicBezTo>
                  <a:cubicBezTo>
                    <a:pt x="19" y="69"/>
                    <a:pt x="21" y="93"/>
                    <a:pt x="38" y="106"/>
                  </a:cubicBezTo>
                  <a:cubicBezTo>
                    <a:pt x="40" y="107"/>
                    <a:pt x="40" y="110"/>
                    <a:pt x="38" y="111"/>
                  </a:cubicBezTo>
                  <a:cubicBezTo>
                    <a:pt x="24" y="118"/>
                    <a:pt x="6" y="131"/>
                    <a:pt x="19" y="149"/>
                  </a:cubicBezTo>
                  <a:cubicBezTo>
                    <a:pt x="20" y="150"/>
                    <a:pt x="18" y="152"/>
                    <a:pt x="16" y="151"/>
                  </a:cubicBezTo>
                  <a:cubicBezTo>
                    <a:pt x="0" y="135"/>
                    <a:pt x="17" y="116"/>
                    <a:pt x="32" y="10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>
              <a:spLocks noEditPoints="1"/>
            </p:cNvSpPr>
            <p:nvPr/>
          </p:nvSpPr>
          <p:spPr bwMode="auto">
            <a:xfrm>
              <a:off x="6292209" y="2842799"/>
              <a:ext cx="543674" cy="632523"/>
            </a:xfrm>
            <a:custGeom>
              <a:avLst/>
              <a:gdLst>
                <a:gd name="T0" fmla="*/ 322 w 398"/>
                <a:gd name="T1" fmla="*/ 29 h 463"/>
                <a:gd name="T2" fmla="*/ 289 w 398"/>
                <a:gd name="T3" fmla="*/ 56 h 463"/>
                <a:gd name="T4" fmla="*/ 51 w 398"/>
                <a:gd name="T5" fmla="*/ 357 h 463"/>
                <a:gd name="T6" fmla="*/ 6 w 398"/>
                <a:gd name="T7" fmla="*/ 462 h 463"/>
                <a:gd name="T8" fmla="*/ 224 w 398"/>
                <a:gd name="T9" fmla="*/ 258 h 463"/>
                <a:gd name="T10" fmla="*/ 366 w 398"/>
                <a:gd name="T11" fmla="*/ 97 h 463"/>
                <a:gd name="T12" fmla="*/ 398 w 398"/>
                <a:gd name="T13" fmla="*/ 37 h 463"/>
                <a:gd name="T14" fmla="*/ 291 w 398"/>
                <a:gd name="T15" fmla="*/ 73 h 463"/>
                <a:gd name="T16" fmla="*/ 61 w 398"/>
                <a:gd name="T17" fmla="*/ 364 h 463"/>
                <a:gd name="T18" fmla="*/ 301 w 398"/>
                <a:gd name="T19" fmla="*/ 88 h 463"/>
                <a:gd name="T20" fmla="*/ 292 w 398"/>
                <a:gd name="T21" fmla="*/ 99 h 463"/>
                <a:gd name="T22" fmla="*/ 274 w 398"/>
                <a:gd name="T23" fmla="*/ 121 h 463"/>
                <a:gd name="T24" fmla="*/ 265 w 398"/>
                <a:gd name="T25" fmla="*/ 132 h 463"/>
                <a:gd name="T26" fmla="*/ 261 w 398"/>
                <a:gd name="T27" fmla="*/ 163 h 463"/>
                <a:gd name="T28" fmla="*/ 253 w 398"/>
                <a:gd name="T29" fmla="*/ 173 h 463"/>
                <a:gd name="T30" fmla="*/ 236 w 398"/>
                <a:gd name="T31" fmla="*/ 167 h 463"/>
                <a:gd name="T32" fmla="*/ 236 w 398"/>
                <a:gd name="T33" fmla="*/ 167 h 463"/>
                <a:gd name="T34" fmla="*/ 233 w 398"/>
                <a:gd name="T35" fmla="*/ 197 h 463"/>
                <a:gd name="T36" fmla="*/ 224 w 398"/>
                <a:gd name="T37" fmla="*/ 181 h 463"/>
                <a:gd name="T38" fmla="*/ 208 w 398"/>
                <a:gd name="T39" fmla="*/ 200 h 463"/>
                <a:gd name="T40" fmla="*/ 206 w 398"/>
                <a:gd name="T41" fmla="*/ 230 h 463"/>
                <a:gd name="T42" fmla="*/ 190 w 398"/>
                <a:gd name="T43" fmla="*/ 222 h 463"/>
                <a:gd name="T44" fmla="*/ 183 w 398"/>
                <a:gd name="T45" fmla="*/ 230 h 463"/>
                <a:gd name="T46" fmla="*/ 168 w 398"/>
                <a:gd name="T47" fmla="*/ 249 h 463"/>
                <a:gd name="T48" fmla="*/ 178 w 398"/>
                <a:gd name="T49" fmla="*/ 237 h 463"/>
                <a:gd name="T50" fmla="*/ 157 w 398"/>
                <a:gd name="T51" fmla="*/ 262 h 463"/>
                <a:gd name="T52" fmla="*/ 140 w 398"/>
                <a:gd name="T53" fmla="*/ 309 h 463"/>
                <a:gd name="T54" fmla="*/ 138 w 398"/>
                <a:gd name="T55" fmla="*/ 312 h 463"/>
                <a:gd name="T56" fmla="*/ 127 w 398"/>
                <a:gd name="T57" fmla="*/ 326 h 463"/>
                <a:gd name="T58" fmla="*/ 120 w 398"/>
                <a:gd name="T59" fmla="*/ 335 h 463"/>
                <a:gd name="T60" fmla="*/ 111 w 398"/>
                <a:gd name="T61" fmla="*/ 321 h 463"/>
                <a:gd name="T62" fmla="*/ 103 w 398"/>
                <a:gd name="T63" fmla="*/ 356 h 463"/>
                <a:gd name="T64" fmla="*/ 89 w 398"/>
                <a:gd name="T65" fmla="*/ 348 h 463"/>
                <a:gd name="T66" fmla="*/ 81 w 398"/>
                <a:gd name="T67" fmla="*/ 383 h 463"/>
                <a:gd name="T68" fmla="*/ 82 w 398"/>
                <a:gd name="T69" fmla="*/ 357 h 463"/>
                <a:gd name="T70" fmla="*/ 87 w 398"/>
                <a:gd name="T71" fmla="*/ 376 h 463"/>
                <a:gd name="T72" fmla="*/ 75 w 398"/>
                <a:gd name="T73" fmla="*/ 365 h 463"/>
                <a:gd name="T74" fmla="*/ 52 w 398"/>
                <a:gd name="T75" fmla="*/ 366 h 463"/>
                <a:gd name="T76" fmla="*/ 73 w 398"/>
                <a:gd name="T77" fmla="*/ 388 h 463"/>
                <a:gd name="T78" fmla="*/ 39 w 398"/>
                <a:gd name="T79" fmla="*/ 431 h 463"/>
                <a:gd name="T80" fmla="*/ 304 w 398"/>
                <a:gd name="T81" fmla="*/ 119 h 463"/>
                <a:gd name="T82" fmla="*/ 305 w 398"/>
                <a:gd name="T83" fmla="*/ 82 h 463"/>
                <a:gd name="T84" fmla="*/ 304 w 398"/>
                <a:gd name="T85" fmla="*/ 85 h 463"/>
                <a:gd name="T86" fmla="*/ 319 w 398"/>
                <a:gd name="T87" fmla="*/ 93 h 463"/>
                <a:gd name="T88" fmla="*/ 339 w 398"/>
                <a:gd name="T89" fmla="*/ 111 h 463"/>
                <a:gd name="T90" fmla="*/ 281 w 398"/>
                <a:gd name="T91" fmla="*/ 75 h 463"/>
                <a:gd name="T92" fmla="*/ 354 w 398"/>
                <a:gd name="T93" fmla="*/ 101 h 463"/>
                <a:gd name="T94" fmla="*/ 336 w 398"/>
                <a:gd name="T95" fmla="*/ 63 h 463"/>
                <a:gd name="T96" fmla="*/ 351 w 398"/>
                <a:gd name="T97" fmla="*/ 48 h 463"/>
                <a:gd name="T98" fmla="*/ 325 w 398"/>
                <a:gd name="T99" fmla="*/ 30 h 463"/>
                <a:gd name="T100" fmla="*/ 373 w 398"/>
                <a:gd name="T101" fmla="*/ 1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8" h="463">
                  <a:moveTo>
                    <a:pt x="345" y="0"/>
                  </a:moveTo>
                  <a:cubicBezTo>
                    <a:pt x="344" y="0"/>
                    <a:pt x="343" y="0"/>
                    <a:pt x="342" y="0"/>
                  </a:cubicBezTo>
                  <a:cubicBezTo>
                    <a:pt x="341" y="0"/>
                    <a:pt x="341" y="1"/>
                    <a:pt x="341" y="1"/>
                  </a:cubicBezTo>
                  <a:cubicBezTo>
                    <a:pt x="336" y="5"/>
                    <a:pt x="333" y="11"/>
                    <a:pt x="329" y="16"/>
                  </a:cubicBezTo>
                  <a:cubicBezTo>
                    <a:pt x="327" y="20"/>
                    <a:pt x="321" y="25"/>
                    <a:pt x="322" y="29"/>
                  </a:cubicBezTo>
                  <a:cubicBezTo>
                    <a:pt x="322" y="29"/>
                    <a:pt x="322" y="29"/>
                    <a:pt x="322" y="30"/>
                  </a:cubicBezTo>
                  <a:cubicBezTo>
                    <a:pt x="313" y="29"/>
                    <a:pt x="304" y="32"/>
                    <a:pt x="303" y="44"/>
                  </a:cubicBezTo>
                  <a:cubicBezTo>
                    <a:pt x="303" y="44"/>
                    <a:pt x="303" y="44"/>
                    <a:pt x="303" y="44"/>
                  </a:cubicBezTo>
                  <a:cubicBezTo>
                    <a:pt x="297" y="45"/>
                    <a:pt x="292" y="48"/>
                    <a:pt x="289" y="56"/>
                  </a:cubicBezTo>
                  <a:cubicBezTo>
                    <a:pt x="289" y="56"/>
                    <a:pt x="289" y="56"/>
                    <a:pt x="289" y="56"/>
                  </a:cubicBezTo>
                  <a:cubicBezTo>
                    <a:pt x="280" y="60"/>
                    <a:pt x="275" y="68"/>
                    <a:pt x="277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36" y="121"/>
                    <a:pt x="197" y="166"/>
                    <a:pt x="160" y="212"/>
                  </a:cubicBezTo>
                  <a:cubicBezTo>
                    <a:pt x="142" y="235"/>
                    <a:pt x="123" y="258"/>
                    <a:pt x="105" y="281"/>
                  </a:cubicBezTo>
                  <a:cubicBezTo>
                    <a:pt x="87" y="305"/>
                    <a:pt x="65" y="330"/>
                    <a:pt x="51" y="357"/>
                  </a:cubicBezTo>
                  <a:cubicBezTo>
                    <a:pt x="50" y="358"/>
                    <a:pt x="50" y="359"/>
                    <a:pt x="49" y="361"/>
                  </a:cubicBezTo>
                  <a:cubicBezTo>
                    <a:pt x="49" y="361"/>
                    <a:pt x="49" y="361"/>
                    <a:pt x="49" y="361"/>
                  </a:cubicBezTo>
                  <a:cubicBezTo>
                    <a:pt x="47" y="361"/>
                    <a:pt x="47" y="362"/>
                    <a:pt x="47" y="363"/>
                  </a:cubicBezTo>
                  <a:cubicBezTo>
                    <a:pt x="28" y="393"/>
                    <a:pt x="14" y="427"/>
                    <a:pt x="1" y="459"/>
                  </a:cubicBezTo>
                  <a:cubicBezTo>
                    <a:pt x="0" y="461"/>
                    <a:pt x="4" y="463"/>
                    <a:pt x="6" y="462"/>
                  </a:cubicBezTo>
                  <a:cubicBezTo>
                    <a:pt x="21" y="451"/>
                    <a:pt x="36" y="440"/>
                    <a:pt x="52" y="431"/>
                  </a:cubicBezTo>
                  <a:cubicBezTo>
                    <a:pt x="67" y="421"/>
                    <a:pt x="85" y="412"/>
                    <a:pt x="99" y="402"/>
                  </a:cubicBezTo>
                  <a:cubicBezTo>
                    <a:pt x="100" y="401"/>
                    <a:pt x="100" y="400"/>
                    <a:pt x="100" y="399"/>
                  </a:cubicBezTo>
                  <a:cubicBezTo>
                    <a:pt x="123" y="378"/>
                    <a:pt x="142" y="354"/>
                    <a:pt x="162" y="331"/>
                  </a:cubicBezTo>
                  <a:cubicBezTo>
                    <a:pt x="183" y="307"/>
                    <a:pt x="203" y="283"/>
                    <a:pt x="224" y="258"/>
                  </a:cubicBezTo>
                  <a:cubicBezTo>
                    <a:pt x="260" y="214"/>
                    <a:pt x="295" y="170"/>
                    <a:pt x="329" y="125"/>
                  </a:cubicBezTo>
                  <a:cubicBezTo>
                    <a:pt x="339" y="128"/>
                    <a:pt x="352" y="124"/>
                    <a:pt x="354" y="112"/>
                  </a:cubicBezTo>
                  <a:cubicBezTo>
                    <a:pt x="355" y="110"/>
                    <a:pt x="355" y="108"/>
                    <a:pt x="354" y="106"/>
                  </a:cubicBezTo>
                  <a:cubicBezTo>
                    <a:pt x="354" y="106"/>
                    <a:pt x="354" y="106"/>
                    <a:pt x="354" y="106"/>
                  </a:cubicBezTo>
                  <a:cubicBezTo>
                    <a:pt x="362" y="105"/>
                    <a:pt x="366" y="101"/>
                    <a:pt x="366" y="97"/>
                  </a:cubicBezTo>
                  <a:cubicBezTo>
                    <a:pt x="366" y="97"/>
                    <a:pt x="366" y="97"/>
                    <a:pt x="366" y="97"/>
                  </a:cubicBezTo>
                  <a:cubicBezTo>
                    <a:pt x="384" y="93"/>
                    <a:pt x="382" y="80"/>
                    <a:pt x="376" y="67"/>
                  </a:cubicBezTo>
                  <a:cubicBezTo>
                    <a:pt x="383" y="60"/>
                    <a:pt x="390" y="51"/>
                    <a:pt x="395" y="43"/>
                  </a:cubicBezTo>
                  <a:cubicBezTo>
                    <a:pt x="395" y="42"/>
                    <a:pt x="395" y="42"/>
                    <a:pt x="395" y="41"/>
                  </a:cubicBezTo>
                  <a:cubicBezTo>
                    <a:pt x="397" y="41"/>
                    <a:pt x="398" y="39"/>
                    <a:pt x="398" y="37"/>
                  </a:cubicBezTo>
                  <a:cubicBezTo>
                    <a:pt x="394" y="14"/>
                    <a:pt x="365" y="2"/>
                    <a:pt x="345" y="0"/>
                  </a:cubicBezTo>
                  <a:close/>
                  <a:moveTo>
                    <a:pt x="56" y="357"/>
                  </a:moveTo>
                  <a:cubicBezTo>
                    <a:pt x="73" y="338"/>
                    <a:pt x="88" y="314"/>
                    <a:pt x="103" y="293"/>
                  </a:cubicBezTo>
                  <a:cubicBezTo>
                    <a:pt x="124" y="266"/>
                    <a:pt x="145" y="240"/>
                    <a:pt x="166" y="214"/>
                  </a:cubicBezTo>
                  <a:cubicBezTo>
                    <a:pt x="206" y="165"/>
                    <a:pt x="249" y="119"/>
                    <a:pt x="291" y="73"/>
                  </a:cubicBezTo>
                  <a:cubicBezTo>
                    <a:pt x="295" y="75"/>
                    <a:pt x="299" y="77"/>
                    <a:pt x="302" y="80"/>
                  </a:cubicBezTo>
                  <a:cubicBezTo>
                    <a:pt x="302" y="80"/>
                    <a:pt x="302" y="80"/>
                    <a:pt x="301" y="80"/>
                  </a:cubicBezTo>
                  <a:cubicBezTo>
                    <a:pt x="259" y="129"/>
                    <a:pt x="218" y="179"/>
                    <a:pt x="178" y="229"/>
                  </a:cubicBezTo>
                  <a:cubicBezTo>
                    <a:pt x="140" y="275"/>
                    <a:pt x="100" y="322"/>
                    <a:pt x="66" y="371"/>
                  </a:cubicBezTo>
                  <a:cubicBezTo>
                    <a:pt x="65" y="369"/>
                    <a:pt x="63" y="366"/>
                    <a:pt x="61" y="364"/>
                  </a:cubicBezTo>
                  <a:cubicBezTo>
                    <a:pt x="60" y="362"/>
                    <a:pt x="57" y="361"/>
                    <a:pt x="54" y="360"/>
                  </a:cubicBezTo>
                  <a:cubicBezTo>
                    <a:pt x="55" y="359"/>
                    <a:pt x="55" y="358"/>
                    <a:pt x="56" y="357"/>
                  </a:cubicBezTo>
                  <a:close/>
                  <a:moveTo>
                    <a:pt x="295" y="108"/>
                  </a:moveTo>
                  <a:cubicBezTo>
                    <a:pt x="295" y="104"/>
                    <a:pt x="295" y="100"/>
                    <a:pt x="295" y="96"/>
                  </a:cubicBezTo>
                  <a:cubicBezTo>
                    <a:pt x="297" y="93"/>
                    <a:pt x="299" y="90"/>
                    <a:pt x="301" y="88"/>
                  </a:cubicBezTo>
                  <a:cubicBezTo>
                    <a:pt x="302" y="96"/>
                    <a:pt x="302" y="105"/>
                    <a:pt x="302" y="113"/>
                  </a:cubicBezTo>
                  <a:cubicBezTo>
                    <a:pt x="300" y="116"/>
                    <a:pt x="297" y="119"/>
                    <a:pt x="295" y="122"/>
                  </a:cubicBezTo>
                  <a:cubicBezTo>
                    <a:pt x="295" y="117"/>
                    <a:pt x="295" y="113"/>
                    <a:pt x="295" y="108"/>
                  </a:cubicBezTo>
                  <a:close/>
                  <a:moveTo>
                    <a:pt x="285" y="108"/>
                  </a:moveTo>
                  <a:cubicBezTo>
                    <a:pt x="287" y="105"/>
                    <a:pt x="289" y="102"/>
                    <a:pt x="292" y="99"/>
                  </a:cubicBezTo>
                  <a:cubicBezTo>
                    <a:pt x="291" y="107"/>
                    <a:pt x="291" y="116"/>
                    <a:pt x="293" y="123"/>
                  </a:cubicBezTo>
                  <a:cubicBezTo>
                    <a:pt x="293" y="123"/>
                    <a:pt x="293" y="123"/>
                    <a:pt x="294" y="123"/>
                  </a:cubicBezTo>
                  <a:cubicBezTo>
                    <a:pt x="291" y="127"/>
                    <a:pt x="288" y="131"/>
                    <a:pt x="285" y="135"/>
                  </a:cubicBezTo>
                  <a:cubicBezTo>
                    <a:pt x="285" y="126"/>
                    <a:pt x="285" y="117"/>
                    <a:pt x="285" y="108"/>
                  </a:cubicBezTo>
                  <a:close/>
                  <a:moveTo>
                    <a:pt x="274" y="121"/>
                  </a:moveTo>
                  <a:cubicBezTo>
                    <a:pt x="277" y="118"/>
                    <a:pt x="279" y="115"/>
                    <a:pt x="282" y="111"/>
                  </a:cubicBezTo>
                  <a:cubicBezTo>
                    <a:pt x="281" y="120"/>
                    <a:pt x="282" y="129"/>
                    <a:pt x="283" y="137"/>
                  </a:cubicBezTo>
                  <a:cubicBezTo>
                    <a:pt x="279" y="141"/>
                    <a:pt x="276" y="145"/>
                    <a:pt x="273" y="149"/>
                  </a:cubicBezTo>
                  <a:cubicBezTo>
                    <a:pt x="274" y="139"/>
                    <a:pt x="274" y="130"/>
                    <a:pt x="274" y="121"/>
                  </a:cubicBezTo>
                  <a:close/>
                  <a:moveTo>
                    <a:pt x="265" y="132"/>
                  </a:moveTo>
                  <a:cubicBezTo>
                    <a:pt x="267" y="129"/>
                    <a:pt x="269" y="127"/>
                    <a:pt x="271" y="125"/>
                  </a:cubicBezTo>
                  <a:cubicBezTo>
                    <a:pt x="270" y="133"/>
                    <a:pt x="271" y="142"/>
                    <a:pt x="271" y="151"/>
                  </a:cubicBezTo>
                  <a:cubicBezTo>
                    <a:pt x="269" y="154"/>
                    <a:pt x="266" y="157"/>
                    <a:pt x="264" y="160"/>
                  </a:cubicBezTo>
                  <a:cubicBezTo>
                    <a:pt x="264" y="151"/>
                    <a:pt x="265" y="141"/>
                    <a:pt x="265" y="132"/>
                  </a:cubicBezTo>
                  <a:close/>
                  <a:moveTo>
                    <a:pt x="261" y="163"/>
                  </a:moveTo>
                  <a:cubicBezTo>
                    <a:pt x="259" y="166"/>
                    <a:pt x="257" y="169"/>
                    <a:pt x="255" y="171"/>
                  </a:cubicBezTo>
                  <a:cubicBezTo>
                    <a:pt x="255" y="162"/>
                    <a:pt x="255" y="153"/>
                    <a:pt x="255" y="143"/>
                  </a:cubicBezTo>
                  <a:cubicBezTo>
                    <a:pt x="257" y="141"/>
                    <a:pt x="260" y="138"/>
                    <a:pt x="262" y="135"/>
                  </a:cubicBezTo>
                  <a:cubicBezTo>
                    <a:pt x="261" y="145"/>
                    <a:pt x="261" y="154"/>
                    <a:pt x="261" y="163"/>
                  </a:cubicBezTo>
                  <a:close/>
                  <a:moveTo>
                    <a:pt x="253" y="173"/>
                  </a:moveTo>
                  <a:cubicBezTo>
                    <a:pt x="250" y="177"/>
                    <a:pt x="247" y="181"/>
                    <a:pt x="244" y="184"/>
                  </a:cubicBezTo>
                  <a:cubicBezTo>
                    <a:pt x="244" y="175"/>
                    <a:pt x="245" y="165"/>
                    <a:pt x="245" y="156"/>
                  </a:cubicBezTo>
                  <a:cubicBezTo>
                    <a:pt x="247" y="153"/>
                    <a:pt x="250" y="150"/>
                    <a:pt x="253" y="146"/>
                  </a:cubicBezTo>
                  <a:cubicBezTo>
                    <a:pt x="252" y="155"/>
                    <a:pt x="252" y="164"/>
                    <a:pt x="253" y="173"/>
                  </a:cubicBezTo>
                  <a:close/>
                  <a:moveTo>
                    <a:pt x="236" y="167"/>
                  </a:moveTo>
                  <a:cubicBezTo>
                    <a:pt x="238" y="164"/>
                    <a:pt x="240" y="162"/>
                    <a:pt x="241" y="160"/>
                  </a:cubicBezTo>
                  <a:cubicBezTo>
                    <a:pt x="241" y="168"/>
                    <a:pt x="241" y="177"/>
                    <a:pt x="242" y="186"/>
                  </a:cubicBezTo>
                  <a:cubicBezTo>
                    <a:pt x="242" y="186"/>
                    <a:pt x="242" y="186"/>
                    <a:pt x="242" y="186"/>
                  </a:cubicBezTo>
                  <a:cubicBezTo>
                    <a:pt x="240" y="189"/>
                    <a:pt x="238" y="192"/>
                    <a:pt x="236" y="194"/>
                  </a:cubicBezTo>
                  <a:cubicBezTo>
                    <a:pt x="236" y="185"/>
                    <a:pt x="236" y="176"/>
                    <a:pt x="236" y="167"/>
                  </a:cubicBezTo>
                  <a:close/>
                  <a:moveTo>
                    <a:pt x="233" y="197"/>
                  </a:moveTo>
                  <a:cubicBezTo>
                    <a:pt x="230" y="201"/>
                    <a:pt x="228" y="204"/>
                    <a:pt x="225" y="207"/>
                  </a:cubicBezTo>
                  <a:cubicBezTo>
                    <a:pt x="226" y="198"/>
                    <a:pt x="226" y="188"/>
                    <a:pt x="226" y="178"/>
                  </a:cubicBezTo>
                  <a:cubicBezTo>
                    <a:pt x="228" y="175"/>
                    <a:pt x="231" y="173"/>
                    <a:pt x="233" y="170"/>
                  </a:cubicBezTo>
                  <a:cubicBezTo>
                    <a:pt x="232" y="179"/>
                    <a:pt x="233" y="188"/>
                    <a:pt x="233" y="197"/>
                  </a:cubicBezTo>
                  <a:close/>
                  <a:moveTo>
                    <a:pt x="224" y="181"/>
                  </a:moveTo>
                  <a:cubicBezTo>
                    <a:pt x="223" y="191"/>
                    <a:pt x="223" y="200"/>
                    <a:pt x="223" y="210"/>
                  </a:cubicBezTo>
                  <a:cubicBezTo>
                    <a:pt x="221" y="212"/>
                    <a:pt x="218" y="215"/>
                    <a:pt x="216" y="218"/>
                  </a:cubicBezTo>
                  <a:cubicBezTo>
                    <a:pt x="217" y="208"/>
                    <a:pt x="218" y="198"/>
                    <a:pt x="217" y="189"/>
                  </a:cubicBezTo>
                  <a:cubicBezTo>
                    <a:pt x="220" y="186"/>
                    <a:pt x="222" y="184"/>
                    <a:pt x="224" y="181"/>
                  </a:cubicBezTo>
                  <a:close/>
                  <a:moveTo>
                    <a:pt x="208" y="200"/>
                  </a:moveTo>
                  <a:cubicBezTo>
                    <a:pt x="210" y="197"/>
                    <a:pt x="212" y="195"/>
                    <a:pt x="215" y="192"/>
                  </a:cubicBezTo>
                  <a:cubicBezTo>
                    <a:pt x="214" y="201"/>
                    <a:pt x="214" y="211"/>
                    <a:pt x="214" y="220"/>
                  </a:cubicBezTo>
                  <a:cubicBezTo>
                    <a:pt x="212" y="223"/>
                    <a:pt x="210" y="225"/>
                    <a:pt x="208" y="227"/>
                  </a:cubicBezTo>
                  <a:cubicBezTo>
                    <a:pt x="208" y="218"/>
                    <a:pt x="209" y="209"/>
                    <a:pt x="208" y="200"/>
                  </a:cubicBezTo>
                  <a:close/>
                  <a:moveTo>
                    <a:pt x="206" y="230"/>
                  </a:moveTo>
                  <a:cubicBezTo>
                    <a:pt x="203" y="234"/>
                    <a:pt x="200" y="237"/>
                    <a:pt x="197" y="241"/>
                  </a:cubicBezTo>
                  <a:cubicBezTo>
                    <a:pt x="197" y="231"/>
                    <a:pt x="198" y="221"/>
                    <a:pt x="198" y="212"/>
                  </a:cubicBezTo>
                  <a:cubicBezTo>
                    <a:pt x="201" y="209"/>
                    <a:pt x="203" y="206"/>
                    <a:pt x="205" y="203"/>
                  </a:cubicBezTo>
                  <a:cubicBezTo>
                    <a:pt x="205" y="212"/>
                    <a:pt x="205" y="221"/>
                    <a:pt x="206" y="230"/>
                  </a:cubicBezTo>
                  <a:close/>
                  <a:moveTo>
                    <a:pt x="196" y="215"/>
                  </a:moveTo>
                  <a:cubicBezTo>
                    <a:pt x="195" y="224"/>
                    <a:pt x="195" y="234"/>
                    <a:pt x="195" y="244"/>
                  </a:cubicBezTo>
                  <a:cubicBezTo>
                    <a:pt x="193" y="246"/>
                    <a:pt x="190" y="249"/>
                    <a:pt x="188" y="251"/>
                  </a:cubicBezTo>
                  <a:cubicBezTo>
                    <a:pt x="189" y="247"/>
                    <a:pt x="189" y="243"/>
                    <a:pt x="189" y="239"/>
                  </a:cubicBezTo>
                  <a:cubicBezTo>
                    <a:pt x="189" y="233"/>
                    <a:pt x="190" y="228"/>
                    <a:pt x="190" y="222"/>
                  </a:cubicBezTo>
                  <a:cubicBezTo>
                    <a:pt x="192" y="220"/>
                    <a:pt x="194" y="217"/>
                    <a:pt x="196" y="215"/>
                  </a:cubicBezTo>
                  <a:close/>
                  <a:moveTo>
                    <a:pt x="186" y="254"/>
                  </a:moveTo>
                  <a:cubicBezTo>
                    <a:pt x="184" y="257"/>
                    <a:pt x="181" y="260"/>
                    <a:pt x="178" y="263"/>
                  </a:cubicBezTo>
                  <a:cubicBezTo>
                    <a:pt x="179" y="254"/>
                    <a:pt x="180" y="244"/>
                    <a:pt x="180" y="234"/>
                  </a:cubicBezTo>
                  <a:cubicBezTo>
                    <a:pt x="181" y="233"/>
                    <a:pt x="182" y="231"/>
                    <a:pt x="183" y="230"/>
                  </a:cubicBezTo>
                  <a:cubicBezTo>
                    <a:pt x="185" y="228"/>
                    <a:pt x="186" y="227"/>
                    <a:pt x="187" y="225"/>
                  </a:cubicBezTo>
                  <a:cubicBezTo>
                    <a:pt x="187" y="230"/>
                    <a:pt x="187" y="234"/>
                    <a:pt x="187" y="239"/>
                  </a:cubicBezTo>
                  <a:cubicBezTo>
                    <a:pt x="186" y="244"/>
                    <a:pt x="186" y="249"/>
                    <a:pt x="186" y="254"/>
                  </a:cubicBezTo>
                  <a:close/>
                  <a:moveTo>
                    <a:pt x="160" y="260"/>
                  </a:moveTo>
                  <a:cubicBezTo>
                    <a:pt x="162" y="256"/>
                    <a:pt x="165" y="252"/>
                    <a:pt x="168" y="249"/>
                  </a:cubicBezTo>
                  <a:cubicBezTo>
                    <a:pt x="167" y="259"/>
                    <a:pt x="166" y="269"/>
                    <a:pt x="165" y="279"/>
                  </a:cubicBezTo>
                  <a:cubicBezTo>
                    <a:pt x="163" y="282"/>
                    <a:pt x="161" y="285"/>
                    <a:pt x="158" y="287"/>
                  </a:cubicBezTo>
                  <a:cubicBezTo>
                    <a:pt x="160" y="278"/>
                    <a:pt x="161" y="268"/>
                    <a:pt x="160" y="260"/>
                  </a:cubicBezTo>
                  <a:close/>
                  <a:moveTo>
                    <a:pt x="171" y="245"/>
                  </a:moveTo>
                  <a:cubicBezTo>
                    <a:pt x="173" y="242"/>
                    <a:pt x="175" y="240"/>
                    <a:pt x="178" y="237"/>
                  </a:cubicBezTo>
                  <a:cubicBezTo>
                    <a:pt x="176" y="247"/>
                    <a:pt x="176" y="256"/>
                    <a:pt x="176" y="266"/>
                  </a:cubicBezTo>
                  <a:cubicBezTo>
                    <a:pt x="173" y="269"/>
                    <a:pt x="171" y="273"/>
                    <a:pt x="168" y="276"/>
                  </a:cubicBezTo>
                  <a:cubicBezTo>
                    <a:pt x="169" y="266"/>
                    <a:pt x="171" y="255"/>
                    <a:pt x="171" y="245"/>
                  </a:cubicBezTo>
                  <a:close/>
                  <a:moveTo>
                    <a:pt x="150" y="272"/>
                  </a:moveTo>
                  <a:cubicBezTo>
                    <a:pt x="152" y="269"/>
                    <a:pt x="155" y="266"/>
                    <a:pt x="157" y="262"/>
                  </a:cubicBezTo>
                  <a:cubicBezTo>
                    <a:pt x="156" y="272"/>
                    <a:pt x="156" y="281"/>
                    <a:pt x="156" y="291"/>
                  </a:cubicBezTo>
                  <a:cubicBezTo>
                    <a:pt x="153" y="294"/>
                    <a:pt x="151" y="297"/>
                    <a:pt x="148" y="299"/>
                  </a:cubicBezTo>
                  <a:cubicBezTo>
                    <a:pt x="149" y="290"/>
                    <a:pt x="150" y="281"/>
                    <a:pt x="150" y="272"/>
                  </a:cubicBezTo>
                  <a:close/>
                  <a:moveTo>
                    <a:pt x="147" y="302"/>
                  </a:moveTo>
                  <a:cubicBezTo>
                    <a:pt x="144" y="304"/>
                    <a:pt x="142" y="307"/>
                    <a:pt x="140" y="309"/>
                  </a:cubicBezTo>
                  <a:cubicBezTo>
                    <a:pt x="141" y="301"/>
                    <a:pt x="142" y="292"/>
                    <a:pt x="141" y="284"/>
                  </a:cubicBezTo>
                  <a:cubicBezTo>
                    <a:pt x="141" y="284"/>
                    <a:pt x="141" y="284"/>
                    <a:pt x="141" y="283"/>
                  </a:cubicBezTo>
                  <a:cubicBezTo>
                    <a:pt x="143" y="281"/>
                    <a:pt x="145" y="278"/>
                    <a:pt x="147" y="275"/>
                  </a:cubicBezTo>
                  <a:cubicBezTo>
                    <a:pt x="146" y="284"/>
                    <a:pt x="146" y="293"/>
                    <a:pt x="147" y="302"/>
                  </a:cubicBezTo>
                  <a:close/>
                  <a:moveTo>
                    <a:pt x="138" y="312"/>
                  </a:moveTo>
                  <a:cubicBezTo>
                    <a:pt x="135" y="316"/>
                    <a:pt x="132" y="320"/>
                    <a:pt x="129" y="324"/>
                  </a:cubicBezTo>
                  <a:cubicBezTo>
                    <a:pt x="129" y="315"/>
                    <a:pt x="131" y="305"/>
                    <a:pt x="131" y="296"/>
                  </a:cubicBezTo>
                  <a:cubicBezTo>
                    <a:pt x="133" y="293"/>
                    <a:pt x="136" y="289"/>
                    <a:pt x="139" y="286"/>
                  </a:cubicBezTo>
                  <a:cubicBezTo>
                    <a:pt x="138" y="294"/>
                    <a:pt x="138" y="303"/>
                    <a:pt x="138" y="312"/>
                  </a:cubicBezTo>
                  <a:close/>
                  <a:moveTo>
                    <a:pt x="127" y="326"/>
                  </a:moveTo>
                  <a:cubicBezTo>
                    <a:pt x="125" y="328"/>
                    <a:pt x="123" y="331"/>
                    <a:pt x="121" y="333"/>
                  </a:cubicBezTo>
                  <a:cubicBezTo>
                    <a:pt x="121" y="325"/>
                    <a:pt x="122" y="316"/>
                    <a:pt x="122" y="308"/>
                  </a:cubicBezTo>
                  <a:cubicBezTo>
                    <a:pt x="124" y="305"/>
                    <a:pt x="126" y="302"/>
                    <a:pt x="128" y="299"/>
                  </a:cubicBezTo>
                  <a:cubicBezTo>
                    <a:pt x="127" y="308"/>
                    <a:pt x="127" y="317"/>
                    <a:pt x="127" y="326"/>
                  </a:cubicBezTo>
                  <a:close/>
                  <a:moveTo>
                    <a:pt x="120" y="335"/>
                  </a:moveTo>
                  <a:cubicBezTo>
                    <a:pt x="117" y="338"/>
                    <a:pt x="114" y="341"/>
                    <a:pt x="112" y="345"/>
                  </a:cubicBezTo>
                  <a:cubicBezTo>
                    <a:pt x="113" y="336"/>
                    <a:pt x="113" y="327"/>
                    <a:pt x="113" y="319"/>
                  </a:cubicBezTo>
                  <a:cubicBezTo>
                    <a:pt x="115" y="316"/>
                    <a:pt x="118" y="313"/>
                    <a:pt x="120" y="310"/>
                  </a:cubicBezTo>
                  <a:cubicBezTo>
                    <a:pt x="119" y="318"/>
                    <a:pt x="119" y="327"/>
                    <a:pt x="120" y="335"/>
                  </a:cubicBezTo>
                  <a:close/>
                  <a:moveTo>
                    <a:pt x="111" y="321"/>
                  </a:moveTo>
                  <a:cubicBezTo>
                    <a:pt x="110" y="329"/>
                    <a:pt x="110" y="338"/>
                    <a:pt x="110" y="347"/>
                  </a:cubicBezTo>
                  <a:cubicBezTo>
                    <a:pt x="108" y="349"/>
                    <a:pt x="106" y="352"/>
                    <a:pt x="104" y="354"/>
                  </a:cubicBezTo>
                  <a:cubicBezTo>
                    <a:pt x="104" y="346"/>
                    <a:pt x="105" y="337"/>
                    <a:pt x="105" y="329"/>
                  </a:cubicBezTo>
                  <a:cubicBezTo>
                    <a:pt x="107" y="326"/>
                    <a:pt x="109" y="324"/>
                    <a:pt x="111" y="321"/>
                  </a:cubicBezTo>
                  <a:close/>
                  <a:moveTo>
                    <a:pt x="103" y="356"/>
                  </a:moveTo>
                  <a:cubicBezTo>
                    <a:pt x="100" y="359"/>
                    <a:pt x="98" y="362"/>
                    <a:pt x="95" y="365"/>
                  </a:cubicBezTo>
                  <a:cubicBezTo>
                    <a:pt x="96" y="356"/>
                    <a:pt x="97" y="348"/>
                    <a:pt x="97" y="339"/>
                  </a:cubicBezTo>
                  <a:cubicBezTo>
                    <a:pt x="99" y="337"/>
                    <a:pt x="101" y="334"/>
                    <a:pt x="103" y="332"/>
                  </a:cubicBezTo>
                  <a:cubicBezTo>
                    <a:pt x="102" y="340"/>
                    <a:pt x="102" y="348"/>
                    <a:pt x="103" y="356"/>
                  </a:cubicBezTo>
                  <a:close/>
                  <a:moveTo>
                    <a:pt x="89" y="348"/>
                  </a:moveTo>
                  <a:cubicBezTo>
                    <a:pt x="91" y="346"/>
                    <a:pt x="93" y="344"/>
                    <a:pt x="95" y="341"/>
                  </a:cubicBezTo>
                  <a:cubicBezTo>
                    <a:pt x="94" y="350"/>
                    <a:pt x="94" y="358"/>
                    <a:pt x="94" y="367"/>
                  </a:cubicBezTo>
                  <a:cubicBezTo>
                    <a:pt x="92" y="369"/>
                    <a:pt x="90" y="372"/>
                    <a:pt x="88" y="374"/>
                  </a:cubicBezTo>
                  <a:cubicBezTo>
                    <a:pt x="89" y="365"/>
                    <a:pt x="90" y="357"/>
                    <a:pt x="89" y="348"/>
                  </a:cubicBezTo>
                  <a:close/>
                  <a:moveTo>
                    <a:pt x="81" y="383"/>
                  </a:moveTo>
                  <a:cubicBezTo>
                    <a:pt x="81" y="383"/>
                    <a:pt x="81" y="383"/>
                    <a:pt x="81" y="383"/>
                  </a:cubicBezTo>
                  <a:cubicBezTo>
                    <a:pt x="81" y="384"/>
                    <a:pt x="80" y="384"/>
                    <a:pt x="80" y="385"/>
                  </a:cubicBezTo>
                  <a:cubicBezTo>
                    <a:pt x="80" y="382"/>
                    <a:pt x="78" y="379"/>
                    <a:pt x="76" y="377"/>
                  </a:cubicBezTo>
                  <a:cubicBezTo>
                    <a:pt x="76" y="373"/>
                    <a:pt x="77" y="368"/>
                    <a:pt x="77" y="363"/>
                  </a:cubicBezTo>
                  <a:cubicBezTo>
                    <a:pt x="78" y="361"/>
                    <a:pt x="80" y="359"/>
                    <a:pt x="82" y="357"/>
                  </a:cubicBezTo>
                  <a:cubicBezTo>
                    <a:pt x="81" y="365"/>
                    <a:pt x="80" y="374"/>
                    <a:pt x="81" y="383"/>
                  </a:cubicBezTo>
                  <a:close/>
                  <a:moveTo>
                    <a:pt x="84" y="355"/>
                  </a:moveTo>
                  <a:cubicBezTo>
                    <a:pt x="84" y="355"/>
                    <a:pt x="84" y="355"/>
                    <a:pt x="84" y="354"/>
                  </a:cubicBezTo>
                  <a:cubicBezTo>
                    <a:pt x="85" y="353"/>
                    <a:pt x="87" y="351"/>
                    <a:pt x="88" y="350"/>
                  </a:cubicBezTo>
                  <a:cubicBezTo>
                    <a:pt x="87" y="359"/>
                    <a:pt x="87" y="367"/>
                    <a:pt x="87" y="376"/>
                  </a:cubicBezTo>
                  <a:cubicBezTo>
                    <a:pt x="85" y="378"/>
                    <a:pt x="84" y="380"/>
                    <a:pt x="82" y="382"/>
                  </a:cubicBezTo>
                  <a:cubicBezTo>
                    <a:pt x="82" y="373"/>
                    <a:pt x="83" y="364"/>
                    <a:pt x="84" y="355"/>
                  </a:cubicBezTo>
                  <a:close/>
                  <a:moveTo>
                    <a:pt x="75" y="376"/>
                  </a:moveTo>
                  <a:cubicBezTo>
                    <a:pt x="72" y="374"/>
                    <a:pt x="70" y="374"/>
                    <a:pt x="67" y="374"/>
                  </a:cubicBezTo>
                  <a:cubicBezTo>
                    <a:pt x="70" y="371"/>
                    <a:pt x="72" y="368"/>
                    <a:pt x="75" y="365"/>
                  </a:cubicBezTo>
                  <a:cubicBezTo>
                    <a:pt x="75" y="369"/>
                    <a:pt x="74" y="372"/>
                    <a:pt x="75" y="376"/>
                  </a:cubicBezTo>
                  <a:close/>
                  <a:moveTo>
                    <a:pt x="39" y="431"/>
                  </a:moveTo>
                  <a:cubicBezTo>
                    <a:pt x="38" y="429"/>
                    <a:pt x="35" y="426"/>
                    <a:pt x="32" y="425"/>
                  </a:cubicBezTo>
                  <a:cubicBezTo>
                    <a:pt x="30" y="424"/>
                    <a:pt x="27" y="423"/>
                    <a:pt x="24" y="423"/>
                  </a:cubicBezTo>
                  <a:cubicBezTo>
                    <a:pt x="34" y="404"/>
                    <a:pt x="43" y="385"/>
                    <a:pt x="52" y="366"/>
                  </a:cubicBezTo>
                  <a:cubicBezTo>
                    <a:pt x="54" y="367"/>
                    <a:pt x="56" y="367"/>
                    <a:pt x="57" y="369"/>
                  </a:cubicBezTo>
                  <a:cubicBezTo>
                    <a:pt x="59" y="371"/>
                    <a:pt x="59" y="374"/>
                    <a:pt x="61" y="377"/>
                  </a:cubicBezTo>
                  <a:cubicBezTo>
                    <a:pt x="61" y="377"/>
                    <a:pt x="61" y="377"/>
                    <a:pt x="61" y="377"/>
                  </a:cubicBezTo>
                  <a:cubicBezTo>
                    <a:pt x="60" y="378"/>
                    <a:pt x="62" y="380"/>
                    <a:pt x="63" y="380"/>
                  </a:cubicBezTo>
                  <a:cubicBezTo>
                    <a:pt x="69" y="378"/>
                    <a:pt x="75" y="381"/>
                    <a:pt x="73" y="388"/>
                  </a:cubicBezTo>
                  <a:cubicBezTo>
                    <a:pt x="72" y="389"/>
                    <a:pt x="73" y="390"/>
                    <a:pt x="74" y="391"/>
                  </a:cubicBezTo>
                  <a:cubicBezTo>
                    <a:pt x="74" y="392"/>
                    <a:pt x="75" y="394"/>
                    <a:pt x="77" y="393"/>
                  </a:cubicBezTo>
                  <a:cubicBezTo>
                    <a:pt x="80" y="393"/>
                    <a:pt x="84" y="393"/>
                    <a:pt x="87" y="394"/>
                  </a:cubicBezTo>
                  <a:cubicBezTo>
                    <a:pt x="90" y="396"/>
                    <a:pt x="92" y="398"/>
                    <a:pt x="94" y="400"/>
                  </a:cubicBezTo>
                  <a:cubicBezTo>
                    <a:pt x="75" y="408"/>
                    <a:pt x="57" y="419"/>
                    <a:pt x="39" y="431"/>
                  </a:cubicBezTo>
                  <a:close/>
                  <a:moveTo>
                    <a:pt x="213" y="260"/>
                  </a:moveTo>
                  <a:cubicBezTo>
                    <a:pt x="176" y="305"/>
                    <a:pt x="134" y="348"/>
                    <a:pt x="99" y="395"/>
                  </a:cubicBezTo>
                  <a:cubicBezTo>
                    <a:pt x="96" y="390"/>
                    <a:pt x="89" y="387"/>
                    <a:pt x="83" y="387"/>
                  </a:cubicBezTo>
                  <a:cubicBezTo>
                    <a:pt x="159" y="300"/>
                    <a:pt x="229" y="208"/>
                    <a:pt x="304" y="120"/>
                  </a:cubicBezTo>
                  <a:cubicBezTo>
                    <a:pt x="304" y="120"/>
                    <a:pt x="304" y="120"/>
                    <a:pt x="304" y="119"/>
                  </a:cubicBezTo>
                  <a:cubicBezTo>
                    <a:pt x="310" y="112"/>
                    <a:pt x="316" y="105"/>
                    <a:pt x="322" y="98"/>
                  </a:cubicBezTo>
                  <a:cubicBezTo>
                    <a:pt x="323" y="98"/>
                    <a:pt x="323" y="97"/>
                    <a:pt x="323" y="97"/>
                  </a:cubicBezTo>
                  <a:cubicBezTo>
                    <a:pt x="326" y="101"/>
                    <a:pt x="329" y="104"/>
                    <a:pt x="332" y="108"/>
                  </a:cubicBezTo>
                  <a:cubicBezTo>
                    <a:pt x="294" y="159"/>
                    <a:pt x="254" y="210"/>
                    <a:pt x="213" y="260"/>
                  </a:cubicBezTo>
                  <a:close/>
                  <a:moveTo>
                    <a:pt x="305" y="82"/>
                  </a:moveTo>
                  <a:cubicBezTo>
                    <a:pt x="307" y="83"/>
                    <a:pt x="309" y="84"/>
                    <a:pt x="310" y="85"/>
                  </a:cubicBezTo>
                  <a:cubicBezTo>
                    <a:pt x="310" y="86"/>
                    <a:pt x="310" y="86"/>
                    <a:pt x="310" y="86"/>
                  </a:cubicBezTo>
                  <a:cubicBezTo>
                    <a:pt x="309" y="92"/>
                    <a:pt x="310" y="97"/>
                    <a:pt x="310" y="103"/>
                  </a:cubicBezTo>
                  <a:cubicBezTo>
                    <a:pt x="308" y="105"/>
                    <a:pt x="307" y="107"/>
                    <a:pt x="305" y="109"/>
                  </a:cubicBezTo>
                  <a:cubicBezTo>
                    <a:pt x="305" y="101"/>
                    <a:pt x="305" y="93"/>
                    <a:pt x="304" y="85"/>
                  </a:cubicBezTo>
                  <a:cubicBezTo>
                    <a:pt x="304" y="85"/>
                    <a:pt x="304" y="84"/>
                    <a:pt x="305" y="84"/>
                  </a:cubicBezTo>
                  <a:cubicBezTo>
                    <a:pt x="305" y="83"/>
                    <a:pt x="305" y="82"/>
                    <a:pt x="305" y="82"/>
                  </a:cubicBezTo>
                  <a:close/>
                  <a:moveTo>
                    <a:pt x="312" y="87"/>
                  </a:moveTo>
                  <a:cubicBezTo>
                    <a:pt x="313" y="88"/>
                    <a:pt x="314" y="88"/>
                    <a:pt x="315" y="89"/>
                  </a:cubicBezTo>
                  <a:cubicBezTo>
                    <a:pt x="316" y="90"/>
                    <a:pt x="317" y="91"/>
                    <a:pt x="319" y="93"/>
                  </a:cubicBezTo>
                  <a:cubicBezTo>
                    <a:pt x="318" y="93"/>
                    <a:pt x="318" y="93"/>
                    <a:pt x="318" y="93"/>
                  </a:cubicBezTo>
                  <a:cubicBezTo>
                    <a:pt x="316" y="96"/>
                    <a:pt x="314" y="98"/>
                    <a:pt x="312" y="100"/>
                  </a:cubicBezTo>
                  <a:cubicBezTo>
                    <a:pt x="313" y="96"/>
                    <a:pt x="313" y="91"/>
                    <a:pt x="312" y="87"/>
                  </a:cubicBezTo>
                  <a:close/>
                  <a:moveTo>
                    <a:pt x="335" y="117"/>
                  </a:moveTo>
                  <a:cubicBezTo>
                    <a:pt x="336" y="115"/>
                    <a:pt x="338" y="113"/>
                    <a:pt x="339" y="111"/>
                  </a:cubicBezTo>
                  <a:cubicBezTo>
                    <a:pt x="340" y="110"/>
                    <a:pt x="340" y="110"/>
                    <a:pt x="340" y="110"/>
                  </a:cubicBezTo>
                  <a:cubicBezTo>
                    <a:pt x="340" y="109"/>
                    <a:pt x="340" y="108"/>
                    <a:pt x="340" y="107"/>
                  </a:cubicBezTo>
                  <a:cubicBezTo>
                    <a:pt x="329" y="92"/>
                    <a:pt x="311" y="73"/>
                    <a:pt x="292" y="69"/>
                  </a:cubicBezTo>
                  <a:cubicBezTo>
                    <a:pt x="291" y="67"/>
                    <a:pt x="290" y="67"/>
                    <a:pt x="288" y="68"/>
                  </a:cubicBezTo>
                  <a:cubicBezTo>
                    <a:pt x="286" y="70"/>
                    <a:pt x="283" y="73"/>
                    <a:pt x="281" y="75"/>
                  </a:cubicBezTo>
                  <a:cubicBezTo>
                    <a:pt x="286" y="47"/>
                    <a:pt x="315" y="67"/>
                    <a:pt x="327" y="77"/>
                  </a:cubicBezTo>
                  <a:cubicBezTo>
                    <a:pt x="330" y="81"/>
                    <a:pt x="334" y="84"/>
                    <a:pt x="337" y="87"/>
                  </a:cubicBezTo>
                  <a:cubicBezTo>
                    <a:pt x="340" y="90"/>
                    <a:pt x="343" y="94"/>
                    <a:pt x="345" y="98"/>
                  </a:cubicBezTo>
                  <a:cubicBezTo>
                    <a:pt x="351" y="106"/>
                    <a:pt x="348" y="113"/>
                    <a:pt x="335" y="117"/>
                  </a:cubicBezTo>
                  <a:close/>
                  <a:moveTo>
                    <a:pt x="354" y="101"/>
                  </a:moveTo>
                  <a:cubicBezTo>
                    <a:pt x="354" y="101"/>
                    <a:pt x="354" y="101"/>
                    <a:pt x="353" y="101"/>
                  </a:cubicBezTo>
                  <a:cubicBezTo>
                    <a:pt x="350" y="91"/>
                    <a:pt x="340" y="81"/>
                    <a:pt x="333" y="75"/>
                  </a:cubicBezTo>
                  <a:cubicBezTo>
                    <a:pt x="322" y="65"/>
                    <a:pt x="310" y="53"/>
                    <a:pt x="294" y="55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306" y="43"/>
                    <a:pt x="325" y="55"/>
                    <a:pt x="336" y="63"/>
                  </a:cubicBezTo>
                  <a:cubicBezTo>
                    <a:pt x="341" y="66"/>
                    <a:pt x="375" y="93"/>
                    <a:pt x="354" y="101"/>
                  </a:cubicBezTo>
                  <a:close/>
                  <a:moveTo>
                    <a:pt x="366" y="91"/>
                  </a:moveTo>
                  <a:cubicBezTo>
                    <a:pt x="363" y="80"/>
                    <a:pt x="351" y="66"/>
                    <a:pt x="345" y="61"/>
                  </a:cubicBezTo>
                  <a:cubicBezTo>
                    <a:pt x="337" y="55"/>
                    <a:pt x="320" y="44"/>
                    <a:pt x="306" y="44"/>
                  </a:cubicBezTo>
                  <a:cubicBezTo>
                    <a:pt x="317" y="28"/>
                    <a:pt x="339" y="39"/>
                    <a:pt x="351" y="48"/>
                  </a:cubicBezTo>
                  <a:cubicBezTo>
                    <a:pt x="361" y="54"/>
                    <a:pt x="390" y="82"/>
                    <a:pt x="366" y="91"/>
                  </a:cubicBezTo>
                  <a:close/>
                  <a:moveTo>
                    <a:pt x="390" y="39"/>
                  </a:moveTo>
                  <a:cubicBezTo>
                    <a:pt x="383" y="45"/>
                    <a:pt x="378" y="54"/>
                    <a:pt x="373" y="62"/>
                  </a:cubicBezTo>
                  <a:cubicBezTo>
                    <a:pt x="369" y="56"/>
                    <a:pt x="364" y="50"/>
                    <a:pt x="361" y="47"/>
                  </a:cubicBezTo>
                  <a:cubicBezTo>
                    <a:pt x="354" y="41"/>
                    <a:pt x="339" y="32"/>
                    <a:pt x="325" y="30"/>
                  </a:cubicBezTo>
                  <a:cubicBezTo>
                    <a:pt x="326" y="30"/>
                    <a:pt x="326" y="30"/>
                    <a:pt x="326" y="29"/>
                  </a:cubicBezTo>
                  <a:cubicBezTo>
                    <a:pt x="326" y="27"/>
                    <a:pt x="330" y="24"/>
                    <a:pt x="331" y="22"/>
                  </a:cubicBezTo>
                  <a:cubicBezTo>
                    <a:pt x="333" y="20"/>
                    <a:pt x="335" y="18"/>
                    <a:pt x="337" y="16"/>
                  </a:cubicBezTo>
                  <a:cubicBezTo>
                    <a:pt x="339" y="12"/>
                    <a:pt x="342" y="9"/>
                    <a:pt x="344" y="6"/>
                  </a:cubicBezTo>
                  <a:cubicBezTo>
                    <a:pt x="354" y="9"/>
                    <a:pt x="364" y="12"/>
                    <a:pt x="373" y="17"/>
                  </a:cubicBezTo>
                  <a:cubicBezTo>
                    <a:pt x="382" y="23"/>
                    <a:pt x="386" y="30"/>
                    <a:pt x="391" y="39"/>
                  </a:cubicBezTo>
                  <a:cubicBezTo>
                    <a:pt x="391" y="39"/>
                    <a:pt x="391" y="39"/>
                    <a:pt x="390" y="3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>
              <a:spLocks noEditPoints="1"/>
            </p:cNvSpPr>
            <p:nvPr/>
          </p:nvSpPr>
          <p:spPr bwMode="auto">
            <a:xfrm>
              <a:off x="4331176" y="2578366"/>
              <a:ext cx="491845" cy="379725"/>
            </a:xfrm>
            <a:custGeom>
              <a:avLst/>
              <a:gdLst>
                <a:gd name="T0" fmla="*/ 339 w 360"/>
                <a:gd name="T1" fmla="*/ 94 h 278"/>
                <a:gd name="T2" fmla="*/ 310 w 360"/>
                <a:gd name="T3" fmla="*/ 54 h 278"/>
                <a:gd name="T4" fmla="*/ 77 w 360"/>
                <a:gd name="T5" fmla="*/ 23 h 278"/>
                <a:gd name="T6" fmla="*/ 65 w 360"/>
                <a:gd name="T7" fmla="*/ 224 h 278"/>
                <a:gd name="T8" fmla="*/ 200 w 360"/>
                <a:gd name="T9" fmla="*/ 267 h 278"/>
                <a:gd name="T10" fmla="*/ 355 w 360"/>
                <a:gd name="T11" fmla="*/ 147 h 278"/>
                <a:gd name="T12" fmla="*/ 351 w 360"/>
                <a:gd name="T13" fmla="*/ 142 h 278"/>
                <a:gd name="T14" fmla="*/ 348 w 360"/>
                <a:gd name="T15" fmla="*/ 128 h 278"/>
                <a:gd name="T16" fmla="*/ 324 w 360"/>
                <a:gd name="T17" fmla="*/ 100 h 278"/>
                <a:gd name="T18" fmla="*/ 316 w 360"/>
                <a:gd name="T19" fmla="*/ 82 h 278"/>
                <a:gd name="T20" fmla="*/ 314 w 360"/>
                <a:gd name="T21" fmla="*/ 78 h 278"/>
                <a:gd name="T22" fmla="*/ 319 w 360"/>
                <a:gd name="T23" fmla="*/ 70 h 278"/>
                <a:gd name="T24" fmla="*/ 319 w 360"/>
                <a:gd name="T25" fmla="*/ 70 h 278"/>
                <a:gd name="T26" fmla="*/ 268 w 360"/>
                <a:gd name="T27" fmla="*/ 31 h 278"/>
                <a:gd name="T28" fmla="*/ 61 w 360"/>
                <a:gd name="T29" fmla="*/ 209 h 278"/>
                <a:gd name="T30" fmla="*/ 65 w 360"/>
                <a:gd name="T31" fmla="*/ 212 h 278"/>
                <a:gd name="T32" fmla="*/ 96 w 360"/>
                <a:gd name="T33" fmla="*/ 235 h 278"/>
                <a:gd name="T34" fmla="*/ 96 w 360"/>
                <a:gd name="T35" fmla="*/ 235 h 278"/>
                <a:gd name="T36" fmla="*/ 118 w 360"/>
                <a:gd name="T37" fmla="*/ 237 h 278"/>
                <a:gd name="T38" fmla="*/ 119 w 360"/>
                <a:gd name="T39" fmla="*/ 236 h 278"/>
                <a:gd name="T40" fmla="*/ 128 w 360"/>
                <a:gd name="T41" fmla="*/ 245 h 278"/>
                <a:gd name="T42" fmla="*/ 149 w 360"/>
                <a:gd name="T43" fmla="*/ 241 h 278"/>
                <a:gd name="T44" fmla="*/ 150 w 360"/>
                <a:gd name="T45" fmla="*/ 240 h 278"/>
                <a:gd name="T46" fmla="*/ 174 w 360"/>
                <a:gd name="T47" fmla="*/ 250 h 278"/>
                <a:gd name="T48" fmla="*/ 157 w 360"/>
                <a:gd name="T49" fmla="*/ 232 h 278"/>
                <a:gd name="T50" fmla="*/ 189 w 360"/>
                <a:gd name="T51" fmla="*/ 253 h 278"/>
                <a:gd name="T52" fmla="*/ 165 w 360"/>
                <a:gd name="T53" fmla="*/ 226 h 278"/>
                <a:gd name="T54" fmla="*/ 63 w 360"/>
                <a:gd name="T55" fmla="*/ 38 h 278"/>
                <a:gd name="T56" fmla="*/ 325 w 360"/>
                <a:gd name="T57" fmla="*/ 146 h 278"/>
                <a:gd name="T58" fmla="*/ 210 w 360"/>
                <a:gd name="T59" fmla="*/ 224 h 278"/>
                <a:gd name="T60" fmla="*/ 216 w 360"/>
                <a:gd name="T61" fmla="*/ 269 h 278"/>
                <a:gd name="T62" fmla="*/ 234 w 360"/>
                <a:gd name="T63" fmla="*/ 273 h 278"/>
                <a:gd name="T64" fmla="*/ 240 w 360"/>
                <a:gd name="T65" fmla="*/ 274 h 278"/>
                <a:gd name="T66" fmla="*/ 241 w 360"/>
                <a:gd name="T67" fmla="*/ 266 h 278"/>
                <a:gd name="T68" fmla="*/ 222 w 360"/>
                <a:gd name="T69" fmla="*/ 251 h 278"/>
                <a:gd name="T70" fmla="*/ 234 w 360"/>
                <a:gd name="T71" fmla="*/ 252 h 278"/>
                <a:gd name="T72" fmla="*/ 233 w 360"/>
                <a:gd name="T73" fmla="*/ 249 h 278"/>
                <a:gd name="T74" fmla="*/ 238 w 360"/>
                <a:gd name="T75" fmla="*/ 246 h 278"/>
                <a:gd name="T76" fmla="*/ 231 w 360"/>
                <a:gd name="T77" fmla="*/ 230 h 278"/>
                <a:gd name="T78" fmla="*/ 234 w 360"/>
                <a:gd name="T79" fmla="*/ 230 h 278"/>
                <a:gd name="T80" fmla="*/ 273 w 360"/>
                <a:gd name="T81" fmla="*/ 241 h 278"/>
                <a:gd name="T82" fmla="*/ 287 w 360"/>
                <a:gd name="T83" fmla="*/ 237 h 278"/>
                <a:gd name="T84" fmla="*/ 271 w 360"/>
                <a:gd name="T85" fmla="*/ 224 h 278"/>
                <a:gd name="T86" fmla="*/ 289 w 360"/>
                <a:gd name="T87" fmla="*/ 236 h 278"/>
                <a:gd name="T88" fmla="*/ 291 w 360"/>
                <a:gd name="T89" fmla="*/ 215 h 278"/>
                <a:gd name="T90" fmla="*/ 318 w 360"/>
                <a:gd name="T91" fmla="*/ 222 h 278"/>
                <a:gd name="T92" fmla="*/ 308 w 360"/>
                <a:gd name="T93" fmla="*/ 202 h 278"/>
                <a:gd name="T94" fmla="*/ 309 w 360"/>
                <a:gd name="T95" fmla="*/ 201 h 278"/>
                <a:gd name="T96" fmla="*/ 335 w 360"/>
                <a:gd name="T97" fmla="*/ 203 h 278"/>
                <a:gd name="T98" fmla="*/ 335 w 360"/>
                <a:gd name="T99" fmla="*/ 203 h 278"/>
                <a:gd name="T100" fmla="*/ 337 w 360"/>
                <a:gd name="T101" fmla="*/ 170 h 278"/>
                <a:gd name="T102" fmla="*/ 339 w 360"/>
                <a:gd name="T103" fmla="*/ 170 h 278"/>
                <a:gd name="T104" fmla="*/ 339 w 360"/>
                <a:gd name="T105" fmla="*/ 155 h 278"/>
                <a:gd name="T106" fmla="*/ 340 w 360"/>
                <a:gd name="T107" fmla="*/ 153 h 278"/>
                <a:gd name="T108" fmla="*/ 351 w 360"/>
                <a:gd name="T109" fmla="*/ 16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0" h="278">
                  <a:moveTo>
                    <a:pt x="356" y="146"/>
                  </a:moveTo>
                  <a:cubicBezTo>
                    <a:pt x="356" y="145"/>
                    <a:pt x="355" y="145"/>
                    <a:pt x="354" y="144"/>
                  </a:cubicBezTo>
                  <a:cubicBezTo>
                    <a:pt x="354" y="144"/>
                    <a:pt x="354" y="144"/>
                    <a:pt x="354" y="144"/>
                  </a:cubicBezTo>
                  <a:cubicBezTo>
                    <a:pt x="352" y="126"/>
                    <a:pt x="347" y="110"/>
                    <a:pt x="339" y="94"/>
                  </a:cubicBezTo>
                  <a:cubicBezTo>
                    <a:pt x="340" y="94"/>
                    <a:pt x="340" y="94"/>
                    <a:pt x="339" y="94"/>
                  </a:cubicBezTo>
                  <a:cubicBezTo>
                    <a:pt x="339" y="94"/>
                    <a:pt x="339" y="94"/>
                    <a:pt x="339" y="93"/>
                  </a:cubicBezTo>
                  <a:cubicBezTo>
                    <a:pt x="332" y="79"/>
                    <a:pt x="322" y="66"/>
                    <a:pt x="310" y="55"/>
                  </a:cubicBezTo>
                  <a:cubicBezTo>
                    <a:pt x="310" y="54"/>
                    <a:pt x="310" y="54"/>
                    <a:pt x="310" y="54"/>
                  </a:cubicBezTo>
                  <a:cubicBezTo>
                    <a:pt x="310" y="54"/>
                    <a:pt x="310" y="54"/>
                    <a:pt x="309" y="54"/>
                  </a:cubicBezTo>
                  <a:cubicBezTo>
                    <a:pt x="288" y="34"/>
                    <a:pt x="261" y="20"/>
                    <a:pt x="230" y="14"/>
                  </a:cubicBezTo>
                  <a:cubicBezTo>
                    <a:pt x="230" y="14"/>
                    <a:pt x="230" y="14"/>
                    <a:pt x="230" y="14"/>
                  </a:cubicBezTo>
                  <a:cubicBezTo>
                    <a:pt x="180" y="0"/>
                    <a:pt x="124" y="1"/>
                    <a:pt x="77" y="23"/>
                  </a:cubicBezTo>
                  <a:cubicBezTo>
                    <a:pt x="52" y="34"/>
                    <a:pt x="28" y="50"/>
                    <a:pt x="17" y="75"/>
                  </a:cubicBezTo>
                  <a:cubicBezTo>
                    <a:pt x="6" y="98"/>
                    <a:pt x="5" y="125"/>
                    <a:pt x="13" y="149"/>
                  </a:cubicBezTo>
                  <a:cubicBezTo>
                    <a:pt x="13" y="150"/>
                    <a:pt x="14" y="151"/>
                    <a:pt x="14" y="152"/>
                  </a:cubicBezTo>
                  <a:cubicBezTo>
                    <a:pt x="22" y="181"/>
                    <a:pt x="40" y="207"/>
                    <a:pt x="65" y="224"/>
                  </a:cubicBezTo>
                  <a:cubicBezTo>
                    <a:pt x="98" y="250"/>
                    <a:pt x="140" y="254"/>
                    <a:pt x="181" y="257"/>
                  </a:cubicBezTo>
                  <a:cubicBezTo>
                    <a:pt x="181" y="257"/>
                    <a:pt x="182" y="257"/>
                    <a:pt x="182" y="256"/>
                  </a:cubicBezTo>
                  <a:cubicBezTo>
                    <a:pt x="185" y="258"/>
                    <a:pt x="188" y="260"/>
                    <a:pt x="191" y="261"/>
                  </a:cubicBezTo>
                  <a:cubicBezTo>
                    <a:pt x="193" y="264"/>
                    <a:pt x="197" y="266"/>
                    <a:pt x="200" y="267"/>
                  </a:cubicBezTo>
                  <a:cubicBezTo>
                    <a:pt x="215" y="274"/>
                    <a:pt x="230" y="278"/>
                    <a:pt x="246" y="278"/>
                  </a:cubicBezTo>
                  <a:cubicBezTo>
                    <a:pt x="247" y="278"/>
                    <a:pt x="248" y="277"/>
                    <a:pt x="247" y="276"/>
                  </a:cubicBezTo>
                  <a:cubicBezTo>
                    <a:pt x="244" y="267"/>
                    <a:pt x="241" y="258"/>
                    <a:pt x="237" y="250"/>
                  </a:cubicBezTo>
                  <a:cubicBezTo>
                    <a:pt x="297" y="253"/>
                    <a:pt x="360" y="212"/>
                    <a:pt x="355" y="147"/>
                  </a:cubicBezTo>
                  <a:cubicBezTo>
                    <a:pt x="355" y="147"/>
                    <a:pt x="355" y="147"/>
                    <a:pt x="355" y="147"/>
                  </a:cubicBezTo>
                  <a:cubicBezTo>
                    <a:pt x="356" y="148"/>
                    <a:pt x="357" y="146"/>
                    <a:pt x="356" y="146"/>
                  </a:cubicBezTo>
                  <a:close/>
                  <a:moveTo>
                    <a:pt x="350" y="134"/>
                  </a:moveTo>
                  <a:cubicBezTo>
                    <a:pt x="350" y="137"/>
                    <a:pt x="350" y="139"/>
                    <a:pt x="351" y="142"/>
                  </a:cubicBezTo>
                  <a:cubicBezTo>
                    <a:pt x="348" y="140"/>
                    <a:pt x="345" y="139"/>
                    <a:pt x="342" y="137"/>
                  </a:cubicBezTo>
                  <a:cubicBezTo>
                    <a:pt x="338" y="135"/>
                    <a:pt x="335" y="132"/>
                    <a:pt x="331" y="129"/>
                  </a:cubicBezTo>
                  <a:cubicBezTo>
                    <a:pt x="330" y="125"/>
                    <a:pt x="330" y="121"/>
                    <a:pt x="329" y="117"/>
                  </a:cubicBezTo>
                  <a:cubicBezTo>
                    <a:pt x="335" y="121"/>
                    <a:pt x="341" y="125"/>
                    <a:pt x="348" y="128"/>
                  </a:cubicBezTo>
                  <a:cubicBezTo>
                    <a:pt x="349" y="130"/>
                    <a:pt x="349" y="132"/>
                    <a:pt x="350" y="134"/>
                  </a:cubicBezTo>
                  <a:close/>
                  <a:moveTo>
                    <a:pt x="348" y="126"/>
                  </a:moveTo>
                  <a:cubicBezTo>
                    <a:pt x="341" y="121"/>
                    <a:pt x="335" y="118"/>
                    <a:pt x="328" y="114"/>
                  </a:cubicBezTo>
                  <a:cubicBezTo>
                    <a:pt x="327" y="109"/>
                    <a:pt x="326" y="104"/>
                    <a:pt x="324" y="100"/>
                  </a:cubicBezTo>
                  <a:cubicBezTo>
                    <a:pt x="330" y="104"/>
                    <a:pt x="336" y="108"/>
                    <a:pt x="342" y="111"/>
                  </a:cubicBezTo>
                  <a:cubicBezTo>
                    <a:pt x="342" y="111"/>
                    <a:pt x="343" y="110"/>
                    <a:pt x="343" y="110"/>
                  </a:cubicBezTo>
                  <a:cubicBezTo>
                    <a:pt x="336" y="105"/>
                    <a:pt x="330" y="101"/>
                    <a:pt x="323" y="97"/>
                  </a:cubicBezTo>
                  <a:cubicBezTo>
                    <a:pt x="321" y="92"/>
                    <a:pt x="318" y="87"/>
                    <a:pt x="316" y="82"/>
                  </a:cubicBezTo>
                  <a:cubicBezTo>
                    <a:pt x="322" y="86"/>
                    <a:pt x="329" y="91"/>
                    <a:pt x="335" y="94"/>
                  </a:cubicBezTo>
                  <a:cubicBezTo>
                    <a:pt x="341" y="104"/>
                    <a:pt x="345" y="114"/>
                    <a:pt x="348" y="126"/>
                  </a:cubicBezTo>
                  <a:close/>
                  <a:moveTo>
                    <a:pt x="333" y="89"/>
                  </a:moveTo>
                  <a:cubicBezTo>
                    <a:pt x="327" y="85"/>
                    <a:pt x="320" y="82"/>
                    <a:pt x="314" y="78"/>
                  </a:cubicBezTo>
                  <a:cubicBezTo>
                    <a:pt x="311" y="74"/>
                    <a:pt x="308" y="69"/>
                    <a:pt x="305" y="65"/>
                  </a:cubicBezTo>
                  <a:cubicBezTo>
                    <a:pt x="311" y="68"/>
                    <a:pt x="316" y="71"/>
                    <a:pt x="322" y="74"/>
                  </a:cubicBezTo>
                  <a:cubicBezTo>
                    <a:pt x="326" y="79"/>
                    <a:pt x="330" y="84"/>
                    <a:pt x="333" y="89"/>
                  </a:cubicBezTo>
                  <a:close/>
                  <a:moveTo>
                    <a:pt x="319" y="70"/>
                  </a:moveTo>
                  <a:cubicBezTo>
                    <a:pt x="314" y="67"/>
                    <a:pt x="308" y="65"/>
                    <a:pt x="303" y="63"/>
                  </a:cubicBezTo>
                  <a:cubicBezTo>
                    <a:pt x="299" y="58"/>
                    <a:pt x="294" y="53"/>
                    <a:pt x="290" y="48"/>
                  </a:cubicBezTo>
                  <a:cubicBezTo>
                    <a:pt x="294" y="49"/>
                    <a:pt x="298" y="51"/>
                    <a:pt x="302" y="53"/>
                  </a:cubicBezTo>
                  <a:cubicBezTo>
                    <a:pt x="308" y="58"/>
                    <a:pt x="314" y="64"/>
                    <a:pt x="319" y="70"/>
                  </a:cubicBezTo>
                  <a:close/>
                  <a:moveTo>
                    <a:pt x="295" y="48"/>
                  </a:moveTo>
                  <a:cubicBezTo>
                    <a:pt x="293" y="47"/>
                    <a:pt x="290" y="46"/>
                    <a:pt x="288" y="46"/>
                  </a:cubicBezTo>
                  <a:cubicBezTo>
                    <a:pt x="288" y="46"/>
                    <a:pt x="288" y="46"/>
                    <a:pt x="287" y="46"/>
                  </a:cubicBezTo>
                  <a:cubicBezTo>
                    <a:pt x="281" y="41"/>
                    <a:pt x="275" y="36"/>
                    <a:pt x="268" y="31"/>
                  </a:cubicBezTo>
                  <a:cubicBezTo>
                    <a:pt x="278" y="36"/>
                    <a:pt x="287" y="41"/>
                    <a:pt x="295" y="48"/>
                  </a:cubicBezTo>
                  <a:close/>
                  <a:moveTo>
                    <a:pt x="71" y="222"/>
                  </a:moveTo>
                  <a:cubicBezTo>
                    <a:pt x="59" y="214"/>
                    <a:pt x="49" y="203"/>
                    <a:pt x="40" y="192"/>
                  </a:cubicBezTo>
                  <a:cubicBezTo>
                    <a:pt x="46" y="198"/>
                    <a:pt x="53" y="204"/>
                    <a:pt x="61" y="209"/>
                  </a:cubicBezTo>
                  <a:cubicBezTo>
                    <a:pt x="65" y="214"/>
                    <a:pt x="69" y="219"/>
                    <a:pt x="73" y="223"/>
                  </a:cubicBezTo>
                  <a:cubicBezTo>
                    <a:pt x="72" y="223"/>
                    <a:pt x="72" y="222"/>
                    <a:pt x="71" y="222"/>
                  </a:cubicBezTo>
                  <a:close/>
                  <a:moveTo>
                    <a:pt x="79" y="227"/>
                  </a:moveTo>
                  <a:cubicBezTo>
                    <a:pt x="74" y="222"/>
                    <a:pt x="70" y="217"/>
                    <a:pt x="65" y="212"/>
                  </a:cubicBezTo>
                  <a:cubicBezTo>
                    <a:pt x="70" y="214"/>
                    <a:pt x="74" y="217"/>
                    <a:pt x="79" y="219"/>
                  </a:cubicBezTo>
                  <a:cubicBezTo>
                    <a:pt x="83" y="224"/>
                    <a:pt x="87" y="229"/>
                    <a:pt x="92" y="233"/>
                  </a:cubicBezTo>
                  <a:cubicBezTo>
                    <a:pt x="87" y="231"/>
                    <a:pt x="83" y="229"/>
                    <a:pt x="79" y="227"/>
                  </a:cubicBezTo>
                  <a:close/>
                  <a:moveTo>
                    <a:pt x="96" y="235"/>
                  </a:moveTo>
                  <a:cubicBezTo>
                    <a:pt x="92" y="230"/>
                    <a:pt x="87" y="226"/>
                    <a:pt x="83" y="221"/>
                  </a:cubicBezTo>
                  <a:cubicBezTo>
                    <a:pt x="87" y="222"/>
                    <a:pt x="91" y="224"/>
                    <a:pt x="96" y="226"/>
                  </a:cubicBezTo>
                  <a:cubicBezTo>
                    <a:pt x="100" y="231"/>
                    <a:pt x="104" y="235"/>
                    <a:pt x="109" y="240"/>
                  </a:cubicBezTo>
                  <a:cubicBezTo>
                    <a:pt x="105" y="238"/>
                    <a:pt x="100" y="237"/>
                    <a:pt x="96" y="235"/>
                  </a:cubicBezTo>
                  <a:close/>
                  <a:moveTo>
                    <a:pt x="112" y="241"/>
                  </a:moveTo>
                  <a:cubicBezTo>
                    <a:pt x="108" y="236"/>
                    <a:pt x="103" y="231"/>
                    <a:pt x="99" y="227"/>
                  </a:cubicBezTo>
                  <a:cubicBezTo>
                    <a:pt x="103" y="228"/>
                    <a:pt x="107" y="229"/>
                    <a:pt x="111" y="230"/>
                  </a:cubicBezTo>
                  <a:cubicBezTo>
                    <a:pt x="113" y="232"/>
                    <a:pt x="115" y="235"/>
                    <a:pt x="118" y="237"/>
                  </a:cubicBezTo>
                  <a:cubicBezTo>
                    <a:pt x="120" y="239"/>
                    <a:pt x="122" y="242"/>
                    <a:pt x="124" y="244"/>
                  </a:cubicBezTo>
                  <a:cubicBezTo>
                    <a:pt x="120" y="243"/>
                    <a:pt x="116" y="242"/>
                    <a:pt x="112" y="241"/>
                  </a:cubicBezTo>
                  <a:close/>
                  <a:moveTo>
                    <a:pt x="128" y="245"/>
                  </a:moveTo>
                  <a:cubicBezTo>
                    <a:pt x="125" y="242"/>
                    <a:pt x="122" y="239"/>
                    <a:pt x="119" y="236"/>
                  </a:cubicBezTo>
                  <a:cubicBezTo>
                    <a:pt x="117" y="234"/>
                    <a:pt x="115" y="232"/>
                    <a:pt x="113" y="230"/>
                  </a:cubicBezTo>
                  <a:cubicBezTo>
                    <a:pt x="117" y="231"/>
                    <a:pt x="120" y="231"/>
                    <a:pt x="124" y="232"/>
                  </a:cubicBezTo>
                  <a:cubicBezTo>
                    <a:pt x="128" y="237"/>
                    <a:pt x="133" y="242"/>
                    <a:pt x="138" y="247"/>
                  </a:cubicBezTo>
                  <a:cubicBezTo>
                    <a:pt x="135" y="246"/>
                    <a:pt x="131" y="245"/>
                    <a:pt x="128" y="245"/>
                  </a:cubicBezTo>
                  <a:close/>
                  <a:moveTo>
                    <a:pt x="143" y="247"/>
                  </a:moveTo>
                  <a:cubicBezTo>
                    <a:pt x="138" y="242"/>
                    <a:pt x="132" y="237"/>
                    <a:pt x="126" y="232"/>
                  </a:cubicBezTo>
                  <a:cubicBezTo>
                    <a:pt x="131" y="233"/>
                    <a:pt x="136" y="233"/>
                    <a:pt x="141" y="233"/>
                  </a:cubicBezTo>
                  <a:cubicBezTo>
                    <a:pt x="144" y="236"/>
                    <a:pt x="146" y="238"/>
                    <a:pt x="149" y="241"/>
                  </a:cubicBezTo>
                  <a:cubicBezTo>
                    <a:pt x="151" y="244"/>
                    <a:pt x="153" y="247"/>
                    <a:pt x="156" y="249"/>
                  </a:cubicBezTo>
                  <a:cubicBezTo>
                    <a:pt x="152" y="248"/>
                    <a:pt x="147" y="248"/>
                    <a:pt x="143" y="247"/>
                  </a:cubicBezTo>
                  <a:close/>
                  <a:moveTo>
                    <a:pt x="159" y="249"/>
                  </a:moveTo>
                  <a:cubicBezTo>
                    <a:pt x="157" y="246"/>
                    <a:pt x="153" y="243"/>
                    <a:pt x="150" y="240"/>
                  </a:cubicBezTo>
                  <a:cubicBezTo>
                    <a:pt x="148" y="237"/>
                    <a:pt x="146" y="235"/>
                    <a:pt x="143" y="233"/>
                  </a:cubicBezTo>
                  <a:cubicBezTo>
                    <a:pt x="147" y="233"/>
                    <a:pt x="151" y="233"/>
                    <a:pt x="154" y="232"/>
                  </a:cubicBezTo>
                  <a:cubicBezTo>
                    <a:pt x="160" y="238"/>
                    <a:pt x="166" y="245"/>
                    <a:pt x="173" y="250"/>
                  </a:cubicBezTo>
                  <a:cubicBezTo>
                    <a:pt x="174" y="250"/>
                    <a:pt x="174" y="250"/>
                    <a:pt x="174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250"/>
                    <a:pt x="175" y="251"/>
                    <a:pt x="175" y="251"/>
                  </a:cubicBezTo>
                  <a:cubicBezTo>
                    <a:pt x="170" y="250"/>
                    <a:pt x="165" y="250"/>
                    <a:pt x="159" y="249"/>
                  </a:cubicBezTo>
                  <a:close/>
                  <a:moveTo>
                    <a:pt x="157" y="232"/>
                  </a:moveTo>
                  <a:cubicBezTo>
                    <a:pt x="159" y="232"/>
                    <a:pt x="161" y="231"/>
                    <a:pt x="164" y="231"/>
                  </a:cubicBezTo>
                  <a:cubicBezTo>
                    <a:pt x="164" y="235"/>
                    <a:pt x="167" y="239"/>
                    <a:pt x="169" y="243"/>
                  </a:cubicBezTo>
                  <a:cubicBezTo>
                    <a:pt x="165" y="239"/>
                    <a:pt x="161" y="236"/>
                    <a:pt x="157" y="232"/>
                  </a:cubicBezTo>
                  <a:close/>
                  <a:moveTo>
                    <a:pt x="189" y="253"/>
                  </a:moveTo>
                  <a:cubicBezTo>
                    <a:pt x="184" y="250"/>
                    <a:pt x="180" y="246"/>
                    <a:pt x="177" y="242"/>
                  </a:cubicBezTo>
                  <a:cubicBezTo>
                    <a:pt x="176" y="241"/>
                    <a:pt x="167" y="230"/>
                    <a:pt x="168" y="228"/>
                  </a:cubicBezTo>
                  <a:cubicBezTo>
                    <a:pt x="169" y="227"/>
                    <a:pt x="168" y="225"/>
                    <a:pt x="166" y="225"/>
                  </a:cubicBezTo>
                  <a:cubicBezTo>
                    <a:pt x="166" y="226"/>
                    <a:pt x="166" y="226"/>
                    <a:pt x="165" y="226"/>
                  </a:cubicBezTo>
                  <a:cubicBezTo>
                    <a:pt x="165" y="226"/>
                    <a:pt x="165" y="226"/>
                    <a:pt x="165" y="226"/>
                  </a:cubicBezTo>
                  <a:cubicBezTo>
                    <a:pt x="136" y="226"/>
                    <a:pt x="109" y="225"/>
                    <a:pt x="83" y="213"/>
                  </a:cubicBezTo>
                  <a:cubicBezTo>
                    <a:pt x="61" y="203"/>
                    <a:pt x="41" y="187"/>
                    <a:pt x="29" y="167"/>
                  </a:cubicBezTo>
                  <a:cubicBezTo>
                    <a:pt x="0" y="120"/>
                    <a:pt x="16" y="65"/>
                    <a:pt x="63" y="38"/>
                  </a:cubicBezTo>
                  <a:cubicBezTo>
                    <a:pt x="107" y="12"/>
                    <a:pt x="161" y="7"/>
                    <a:pt x="210" y="17"/>
                  </a:cubicBezTo>
                  <a:cubicBezTo>
                    <a:pt x="236" y="23"/>
                    <a:pt x="261" y="32"/>
                    <a:pt x="280" y="50"/>
                  </a:cubicBezTo>
                  <a:cubicBezTo>
                    <a:pt x="298" y="67"/>
                    <a:pt x="314" y="90"/>
                    <a:pt x="322" y="113"/>
                  </a:cubicBezTo>
                  <a:cubicBezTo>
                    <a:pt x="325" y="123"/>
                    <a:pt x="326" y="134"/>
                    <a:pt x="325" y="146"/>
                  </a:cubicBezTo>
                  <a:cubicBezTo>
                    <a:pt x="325" y="146"/>
                    <a:pt x="325" y="146"/>
                    <a:pt x="325" y="147"/>
                  </a:cubicBezTo>
                  <a:cubicBezTo>
                    <a:pt x="323" y="167"/>
                    <a:pt x="316" y="187"/>
                    <a:pt x="302" y="198"/>
                  </a:cubicBezTo>
                  <a:cubicBezTo>
                    <a:pt x="278" y="219"/>
                    <a:pt x="244" y="226"/>
                    <a:pt x="214" y="222"/>
                  </a:cubicBezTo>
                  <a:cubicBezTo>
                    <a:pt x="212" y="222"/>
                    <a:pt x="211" y="223"/>
                    <a:pt x="210" y="224"/>
                  </a:cubicBezTo>
                  <a:cubicBezTo>
                    <a:pt x="210" y="224"/>
                    <a:pt x="209" y="225"/>
                    <a:pt x="209" y="226"/>
                  </a:cubicBezTo>
                  <a:cubicBezTo>
                    <a:pt x="211" y="240"/>
                    <a:pt x="215" y="252"/>
                    <a:pt x="221" y="264"/>
                  </a:cubicBezTo>
                  <a:cubicBezTo>
                    <a:pt x="209" y="262"/>
                    <a:pt x="198" y="259"/>
                    <a:pt x="189" y="253"/>
                  </a:cubicBezTo>
                  <a:close/>
                  <a:moveTo>
                    <a:pt x="216" y="269"/>
                  </a:moveTo>
                  <a:cubicBezTo>
                    <a:pt x="216" y="269"/>
                    <a:pt x="216" y="269"/>
                    <a:pt x="216" y="269"/>
                  </a:cubicBezTo>
                  <a:cubicBezTo>
                    <a:pt x="219" y="270"/>
                    <a:pt x="223" y="270"/>
                    <a:pt x="226" y="270"/>
                  </a:cubicBezTo>
                  <a:cubicBezTo>
                    <a:pt x="227" y="270"/>
                    <a:pt x="228" y="270"/>
                    <a:pt x="228" y="269"/>
                  </a:cubicBezTo>
                  <a:cubicBezTo>
                    <a:pt x="230" y="271"/>
                    <a:pt x="232" y="272"/>
                    <a:pt x="234" y="273"/>
                  </a:cubicBezTo>
                  <a:cubicBezTo>
                    <a:pt x="235" y="273"/>
                    <a:pt x="236" y="274"/>
                    <a:pt x="237" y="274"/>
                  </a:cubicBezTo>
                  <a:cubicBezTo>
                    <a:pt x="230" y="274"/>
                    <a:pt x="220" y="270"/>
                    <a:pt x="216" y="269"/>
                  </a:cubicBezTo>
                  <a:close/>
                  <a:moveTo>
                    <a:pt x="242" y="272"/>
                  </a:moveTo>
                  <a:cubicBezTo>
                    <a:pt x="242" y="273"/>
                    <a:pt x="241" y="273"/>
                    <a:pt x="240" y="274"/>
                  </a:cubicBezTo>
                  <a:cubicBezTo>
                    <a:pt x="237" y="271"/>
                    <a:pt x="233" y="269"/>
                    <a:pt x="229" y="268"/>
                  </a:cubicBezTo>
                  <a:cubicBezTo>
                    <a:pt x="229" y="267"/>
                    <a:pt x="229" y="266"/>
                    <a:pt x="229" y="266"/>
                  </a:cubicBezTo>
                  <a:cubicBezTo>
                    <a:pt x="226" y="262"/>
                    <a:pt x="224" y="258"/>
                    <a:pt x="223" y="254"/>
                  </a:cubicBezTo>
                  <a:cubicBezTo>
                    <a:pt x="228" y="259"/>
                    <a:pt x="234" y="264"/>
                    <a:pt x="241" y="266"/>
                  </a:cubicBezTo>
                  <a:cubicBezTo>
                    <a:pt x="242" y="269"/>
                    <a:pt x="242" y="271"/>
                    <a:pt x="242" y="272"/>
                  </a:cubicBezTo>
                  <a:close/>
                  <a:moveTo>
                    <a:pt x="239" y="263"/>
                  </a:moveTo>
                  <a:cubicBezTo>
                    <a:pt x="237" y="262"/>
                    <a:pt x="235" y="261"/>
                    <a:pt x="233" y="260"/>
                  </a:cubicBezTo>
                  <a:cubicBezTo>
                    <a:pt x="229" y="257"/>
                    <a:pt x="226" y="254"/>
                    <a:pt x="222" y="251"/>
                  </a:cubicBezTo>
                  <a:cubicBezTo>
                    <a:pt x="222" y="251"/>
                    <a:pt x="222" y="251"/>
                    <a:pt x="222" y="251"/>
                  </a:cubicBezTo>
                  <a:cubicBezTo>
                    <a:pt x="221" y="248"/>
                    <a:pt x="219" y="244"/>
                    <a:pt x="219" y="241"/>
                  </a:cubicBezTo>
                  <a:cubicBezTo>
                    <a:pt x="221" y="242"/>
                    <a:pt x="223" y="244"/>
                    <a:pt x="225" y="246"/>
                  </a:cubicBezTo>
                  <a:cubicBezTo>
                    <a:pt x="228" y="248"/>
                    <a:pt x="231" y="251"/>
                    <a:pt x="234" y="252"/>
                  </a:cubicBezTo>
                  <a:cubicBezTo>
                    <a:pt x="235" y="255"/>
                    <a:pt x="237" y="259"/>
                    <a:pt x="239" y="263"/>
                  </a:cubicBezTo>
                  <a:close/>
                  <a:moveTo>
                    <a:pt x="235" y="247"/>
                  </a:moveTo>
                  <a:cubicBezTo>
                    <a:pt x="234" y="247"/>
                    <a:pt x="234" y="248"/>
                    <a:pt x="234" y="248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231" y="248"/>
                    <a:pt x="229" y="246"/>
                    <a:pt x="227" y="245"/>
                  </a:cubicBezTo>
                  <a:cubicBezTo>
                    <a:pt x="224" y="243"/>
                    <a:pt x="221" y="241"/>
                    <a:pt x="218" y="239"/>
                  </a:cubicBezTo>
                  <a:cubicBezTo>
                    <a:pt x="217" y="236"/>
                    <a:pt x="217" y="233"/>
                    <a:pt x="216" y="230"/>
                  </a:cubicBezTo>
                  <a:cubicBezTo>
                    <a:pt x="223" y="236"/>
                    <a:pt x="230" y="242"/>
                    <a:pt x="238" y="246"/>
                  </a:cubicBezTo>
                  <a:cubicBezTo>
                    <a:pt x="237" y="246"/>
                    <a:pt x="236" y="247"/>
                    <a:pt x="235" y="247"/>
                  </a:cubicBezTo>
                  <a:close/>
                  <a:moveTo>
                    <a:pt x="242" y="246"/>
                  </a:moveTo>
                  <a:cubicBezTo>
                    <a:pt x="234" y="240"/>
                    <a:pt x="226" y="235"/>
                    <a:pt x="218" y="229"/>
                  </a:cubicBezTo>
                  <a:cubicBezTo>
                    <a:pt x="222" y="230"/>
                    <a:pt x="227" y="230"/>
                    <a:pt x="231" y="230"/>
                  </a:cubicBezTo>
                  <a:cubicBezTo>
                    <a:pt x="238" y="235"/>
                    <a:pt x="246" y="240"/>
                    <a:pt x="254" y="244"/>
                  </a:cubicBezTo>
                  <a:cubicBezTo>
                    <a:pt x="250" y="245"/>
                    <a:pt x="246" y="245"/>
                    <a:pt x="242" y="246"/>
                  </a:cubicBezTo>
                  <a:close/>
                  <a:moveTo>
                    <a:pt x="258" y="244"/>
                  </a:moveTo>
                  <a:cubicBezTo>
                    <a:pt x="250" y="239"/>
                    <a:pt x="242" y="235"/>
                    <a:pt x="234" y="230"/>
                  </a:cubicBezTo>
                  <a:cubicBezTo>
                    <a:pt x="239" y="230"/>
                    <a:pt x="245" y="229"/>
                    <a:pt x="250" y="229"/>
                  </a:cubicBezTo>
                  <a:cubicBezTo>
                    <a:pt x="257" y="233"/>
                    <a:pt x="263" y="238"/>
                    <a:pt x="269" y="242"/>
                  </a:cubicBezTo>
                  <a:cubicBezTo>
                    <a:pt x="266" y="242"/>
                    <a:pt x="262" y="243"/>
                    <a:pt x="258" y="244"/>
                  </a:cubicBezTo>
                  <a:close/>
                  <a:moveTo>
                    <a:pt x="273" y="241"/>
                  </a:moveTo>
                  <a:cubicBezTo>
                    <a:pt x="267" y="236"/>
                    <a:pt x="259" y="232"/>
                    <a:pt x="253" y="228"/>
                  </a:cubicBezTo>
                  <a:cubicBezTo>
                    <a:pt x="258" y="227"/>
                    <a:pt x="264" y="226"/>
                    <a:pt x="269" y="225"/>
                  </a:cubicBezTo>
                  <a:cubicBezTo>
                    <a:pt x="272" y="227"/>
                    <a:pt x="275" y="229"/>
                    <a:pt x="277" y="231"/>
                  </a:cubicBezTo>
                  <a:cubicBezTo>
                    <a:pt x="280" y="233"/>
                    <a:pt x="283" y="235"/>
                    <a:pt x="287" y="237"/>
                  </a:cubicBezTo>
                  <a:cubicBezTo>
                    <a:pt x="282" y="239"/>
                    <a:pt x="277" y="240"/>
                    <a:pt x="273" y="241"/>
                  </a:cubicBezTo>
                  <a:close/>
                  <a:moveTo>
                    <a:pt x="289" y="236"/>
                  </a:moveTo>
                  <a:cubicBezTo>
                    <a:pt x="287" y="234"/>
                    <a:pt x="283" y="232"/>
                    <a:pt x="280" y="230"/>
                  </a:cubicBezTo>
                  <a:cubicBezTo>
                    <a:pt x="277" y="228"/>
                    <a:pt x="274" y="226"/>
                    <a:pt x="271" y="224"/>
                  </a:cubicBezTo>
                  <a:cubicBezTo>
                    <a:pt x="276" y="222"/>
                    <a:pt x="280" y="221"/>
                    <a:pt x="285" y="218"/>
                  </a:cubicBezTo>
                  <a:cubicBezTo>
                    <a:pt x="287" y="221"/>
                    <a:pt x="290" y="224"/>
                    <a:pt x="293" y="226"/>
                  </a:cubicBezTo>
                  <a:cubicBezTo>
                    <a:pt x="295" y="228"/>
                    <a:pt x="298" y="230"/>
                    <a:pt x="300" y="232"/>
                  </a:cubicBezTo>
                  <a:cubicBezTo>
                    <a:pt x="297" y="234"/>
                    <a:pt x="293" y="235"/>
                    <a:pt x="289" y="236"/>
                  </a:cubicBezTo>
                  <a:close/>
                  <a:moveTo>
                    <a:pt x="303" y="231"/>
                  </a:moveTo>
                  <a:cubicBezTo>
                    <a:pt x="300" y="228"/>
                    <a:pt x="297" y="227"/>
                    <a:pt x="294" y="225"/>
                  </a:cubicBezTo>
                  <a:cubicBezTo>
                    <a:pt x="291" y="222"/>
                    <a:pt x="289" y="220"/>
                    <a:pt x="287" y="218"/>
                  </a:cubicBezTo>
                  <a:cubicBezTo>
                    <a:pt x="288" y="217"/>
                    <a:pt x="290" y="216"/>
                    <a:pt x="291" y="215"/>
                  </a:cubicBezTo>
                  <a:cubicBezTo>
                    <a:pt x="293" y="214"/>
                    <a:pt x="295" y="213"/>
                    <a:pt x="297" y="212"/>
                  </a:cubicBezTo>
                  <a:cubicBezTo>
                    <a:pt x="302" y="216"/>
                    <a:pt x="308" y="221"/>
                    <a:pt x="314" y="224"/>
                  </a:cubicBezTo>
                  <a:cubicBezTo>
                    <a:pt x="310" y="227"/>
                    <a:pt x="307" y="229"/>
                    <a:pt x="303" y="231"/>
                  </a:cubicBezTo>
                  <a:close/>
                  <a:moveTo>
                    <a:pt x="318" y="222"/>
                  </a:moveTo>
                  <a:cubicBezTo>
                    <a:pt x="317" y="222"/>
                    <a:pt x="316" y="223"/>
                    <a:pt x="316" y="223"/>
                  </a:cubicBezTo>
                  <a:cubicBezTo>
                    <a:pt x="313" y="221"/>
                    <a:pt x="309" y="219"/>
                    <a:pt x="306" y="217"/>
                  </a:cubicBezTo>
                  <a:cubicBezTo>
                    <a:pt x="304" y="215"/>
                    <a:pt x="301" y="213"/>
                    <a:pt x="298" y="210"/>
                  </a:cubicBezTo>
                  <a:cubicBezTo>
                    <a:pt x="302" y="208"/>
                    <a:pt x="305" y="205"/>
                    <a:pt x="308" y="202"/>
                  </a:cubicBezTo>
                  <a:cubicBezTo>
                    <a:pt x="313" y="207"/>
                    <a:pt x="319" y="211"/>
                    <a:pt x="326" y="215"/>
                  </a:cubicBezTo>
                  <a:cubicBezTo>
                    <a:pt x="323" y="217"/>
                    <a:pt x="320" y="220"/>
                    <a:pt x="318" y="222"/>
                  </a:cubicBezTo>
                  <a:close/>
                  <a:moveTo>
                    <a:pt x="327" y="213"/>
                  </a:moveTo>
                  <a:cubicBezTo>
                    <a:pt x="322" y="209"/>
                    <a:pt x="315" y="205"/>
                    <a:pt x="309" y="201"/>
                  </a:cubicBezTo>
                  <a:cubicBezTo>
                    <a:pt x="312" y="198"/>
                    <a:pt x="315" y="195"/>
                    <a:pt x="317" y="191"/>
                  </a:cubicBezTo>
                  <a:cubicBezTo>
                    <a:pt x="323" y="196"/>
                    <a:pt x="328" y="201"/>
                    <a:pt x="334" y="205"/>
                  </a:cubicBezTo>
                  <a:cubicBezTo>
                    <a:pt x="332" y="208"/>
                    <a:pt x="330" y="211"/>
                    <a:pt x="327" y="213"/>
                  </a:cubicBezTo>
                  <a:close/>
                  <a:moveTo>
                    <a:pt x="335" y="203"/>
                  </a:moveTo>
                  <a:cubicBezTo>
                    <a:pt x="330" y="198"/>
                    <a:pt x="324" y="194"/>
                    <a:pt x="318" y="190"/>
                  </a:cubicBezTo>
                  <a:cubicBezTo>
                    <a:pt x="320" y="186"/>
                    <a:pt x="322" y="182"/>
                    <a:pt x="323" y="178"/>
                  </a:cubicBezTo>
                  <a:cubicBezTo>
                    <a:pt x="329" y="183"/>
                    <a:pt x="336" y="188"/>
                    <a:pt x="343" y="191"/>
                  </a:cubicBezTo>
                  <a:cubicBezTo>
                    <a:pt x="341" y="195"/>
                    <a:pt x="338" y="200"/>
                    <a:pt x="335" y="203"/>
                  </a:cubicBezTo>
                  <a:close/>
                  <a:moveTo>
                    <a:pt x="343" y="190"/>
                  </a:moveTo>
                  <a:cubicBezTo>
                    <a:pt x="337" y="185"/>
                    <a:pt x="330" y="181"/>
                    <a:pt x="324" y="177"/>
                  </a:cubicBezTo>
                  <a:cubicBezTo>
                    <a:pt x="325" y="172"/>
                    <a:pt x="327" y="168"/>
                    <a:pt x="328" y="164"/>
                  </a:cubicBezTo>
                  <a:cubicBezTo>
                    <a:pt x="331" y="166"/>
                    <a:pt x="334" y="168"/>
                    <a:pt x="337" y="170"/>
                  </a:cubicBezTo>
                  <a:cubicBezTo>
                    <a:pt x="340" y="173"/>
                    <a:pt x="344" y="176"/>
                    <a:pt x="347" y="179"/>
                  </a:cubicBezTo>
                  <a:cubicBezTo>
                    <a:pt x="346" y="182"/>
                    <a:pt x="345" y="186"/>
                    <a:pt x="343" y="190"/>
                  </a:cubicBezTo>
                  <a:close/>
                  <a:moveTo>
                    <a:pt x="348" y="176"/>
                  </a:moveTo>
                  <a:cubicBezTo>
                    <a:pt x="345" y="174"/>
                    <a:pt x="342" y="172"/>
                    <a:pt x="339" y="170"/>
                  </a:cubicBezTo>
                  <a:cubicBezTo>
                    <a:pt x="336" y="167"/>
                    <a:pt x="332" y="164"/>
                    <a:pt x="328" y="162"/>
                  </a:cubicBezTo>
                  <a:cubicBezTo>
                    <a:pt x="329" y="159"/>
                    <a:pt x="329" y="155"/>
                    <a:pt x="330" y="151"/>
                  </a:cubicBezTo>
                  <a:cubicBezTo>
                    <a:pt x="330" y="151"/>
                    <a:pt x="330" y="151"/>
                    <a:pt x="330" y="150"/>
                  </a:cubicBezTo>
                  <a:cubicBezTo>
                    <a:pt x="333" y="152"/>
                    <a:pt x="336" y="154"/>
                    <a:pt x="339" y="155"/>
                  </a:cubicBezTo>
                  <a:cubicBezTo>
                    <a:pt x="342" y="158"/>
                    <a:pt x="346" y="160"/>
                    <a:pt x="351" y="162"/>
                  </a:cubicBezTo>
                  <a:cubicBezTo>
                    <a:pt x="350" y="167"/>
                    <a:pt x="349" y="172"/>
                    <a:pt x="348" y="176"/>
                  </a:cubicBezTo>
                  <a:close/>
                  <a:moveTo>
                    <a:pt x="351" y="160"/>
                  </a:moveTo>
                  <a:cubicBezTo>
                    <a:pt x="347" y="158"/>
                    <a:pt x="343" y="156"/>
                    <a:pt x="340" y="153"/>
                  </a:cubicBezTo>
                  <a:cubicBezTo>
                    <a:pt x="337" y="152"/>
                    <a:pt x="334" y="150"/>
                    <a:pt x="330" y="148"/>
                  </a:cubicBezTo>
                  <a:cubicBezTo>
                    <a:pt x="331" y="143"/>
                    <a:pt x="331" y="137"/>
                    <a:pt x="331" y="131"/>
                  </a:cubicBezTo>
                  <a:cubicBezTo>
                    <a:pt x="337" y="136"/>
                    <a:pt x="344" y="142"/>
                    <a:pt x="351" y="145"/>
                  </a:cubicBezTo>
                  <a:cubicBezTo>
                    <a:pt x="351" y="150"/>
                    <a:pt x="351" y="155"/>
                    <a:pt x="351" y="1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>
              <a:spLocks noEditPoints="1"/>
            </p:cNvSpPr>
            <p:nvPr/>
          </p:nvSpPr>
          <p:spPr bwMode="auto">
            <a:xfrm>
              <a:off x="5230247" y="4009476"/>
              <a:ext cx="449536" cy="380783"/>
            </a:xfrm>
            <a:custGeom>
              <a:avLst/>
              <a:gdLst>
                <a:gd name="T0" fmla="*/ 283 w 329"/>
                <a:gd name="T1" fmla="*/ 3 h 279"/>
                <a:gd name="T2" fmla="*/ 239 w 329"/>
                <a:gd name="T3" fmla="*/ 3 h 279"/>
                <a:gd name="T4" fmla="*/ 162 w 329"/>
                <a:gd name="T5" fmla="*/ 83 h 279"/>
                <a:gd name="T6" fmla="*/ 32 w 329"/>
                <a:gd name="T7" fmla="*/ 248 h 279"/>
                <a:gd name="T8" fmla="*/ 133 w 329"/>
                <a:gd name="T9" fmla="*/ 260 h 279"/>
                <a:gd name="T10" fmla="*/ 250 w 329"/>
                <a:gd name="T11" fmla="*/ 163 h 279"/>
                <a:gd name="T12" fmla="*/ 307 w 329"/>
                <a:gd name="T13" fmla="*/ 132 h 279"/>
                <a:gd name="T14" fmla="*/ 319 w 329"/>
                <a:gd name="T15" fmla="*/ 96 h 279"/>
                <a:gd name="T16" fmla="*/ 326 w 329"/>
                <a:gd name="T17" fmla="*/ 61 h 279"/>
                <a:gd name="T18" fmla="*/ 298 w 329"/>
                <a:gd name="T19" fmla="*/ 29 h 279"/>
                <a:gd name="T20" fmla="*/ 97 w 329"/>
                <a:gd name="T21" fmla="*/ 271 h 279"/>
                <a:gd name="T22" fmla="*/ 119 w 329"/>
                <a:gd name="T23" fmla="*/ 264 h 279"/>
                <a:gd name="T24" fmla="*/ 123 w 329"/>
                <a:gd name="T25" fmla="*/ 261 h 279"/>
                <a:gd name="T26" fmla="*/ 106 w 329"/>
                <a:gd name="T27" fmla="*/ 252 h 279"/>
                <a:gd name="T28" fmla="*/ 133 w 329"/>
                <a:gd name="T29" fmla="*/ 250 h 279"/>
                <a:gd name="T30" fmla="*/ 114 w 329"/>
                <a:gd name="T31" fmla="*/ 241 h 279"/>
                <a:gd name="T32" fmla="*/ 142 w 329"/>
                <a:gd name="T33" fmla="*/ 239 h 279"/>
                <a:gd name="T34" fmla="*/ 149 w 329"/>
                <a:gd name="T35" fmla="*/ 231 h 279"/>
                <a:gd name="T36" fmla="*/ 151 w 329"/>
                <a:gd name="T37" fmla="*/ 228 h 279"/>
                <a:gd name="T38" fmla="*/ 159 w 329"/>
                <a:gd name="T39" fmla="*/ 218 h 279"/>
                <a:gd name="T40" fmla="*/ 134 w 329"/>
                <a:gd name="T41" fmla="*/ 216 h 279"/>
                <a:gd name="T42" fmla="*/ 161 w 329"/>
                <a:gd name="T43" fmla="*/ 215 h 279"/>
                <a:gd name="T44" fmla="*/ 152 w 329"/>
                <a:gd name="T45" fmla="*/ 194 h 279"/>
                <a:gd name="T46" fmla="*/ 182 w 329"/>
                <a:gd name="T47" fmla="*/ 189 h 279"/>
                <a:gd name="T48" fmla="*/ 187 w 329"/>
                <a:gd name="T49" fmla="*/ 182 h 279"/>
                <a:gd name="T50" fmla="*/ 163 w 329"/>
                <a:gd name="T51" fmla="*/ 182 h 279"/>
                <a:gd name="T52" fmla="*/ 190 w 329"/>
                <a:gd name="T53" fmla="*/ 179 h 279"/>
                <a:gd name="T54" fmla="*/ 172 w 329"/>
                <a:gd name="T55" fmla="*/ 172 h 279"/>
                <a:gd name="T56" fmla="*/ 198 w 329"/>
                <a:gd name="T57" fmla="*/ 168 h 279"/>
                <a:gd name="T58" fmla="*/ 186 w 329"/>
                <a:gd name="T59" fmla="*/ 157 h 279"/>
                <a:gd name="T60" fmla="*/ 208 w 329"/>
                <a:gd name="T61" fmla="*/ 155 h 279"/>
                <a:gd name="T62" fmla="*/ 215 w 329"/>
                <a:gd name="T63" fmla="*/ 144 h 279"/>
                <a:gd name="T64" fmla="*/ 220 w 329"/>
                <a:gd name="T65" fmla="*/ 142 h 279"/>
                <a:gd name="T66" fmla="*/ 216 w 329"/>
                <a:gd name="T67" fmla="*/ 125 h 279"/>
                <a:gd name="T68" fmla="*/ 131 w 329"/>
                <a:gd name="T69" fmla="*/ 206 h 279"/>
                <a:gd name="T70" fmla="*/ 40 w 329"/>
                <a:gd name="T71" fmla="*/ 244 h 279"/>
                <a:gd name="T72" fmla="*/ 165 w 329"/>
                <a:gd name="T73" fmla="*/ 85 h 279"/>
                <a:gd name="T74" fmla="*/ 166 w 329"/>
                <a:gd name="T75" fmla="*/ 83 h 279"/>
                <a:gd name="T76" fmla="*/ 191 w 329"/>
                <a:gd name="T77" fmla="*/ 18 h 279"/>
                <a:gd name="T78" fmla="*/ 289 w 329"/>
                <a:gd name="T79" fmla="*/ 63 h 279"/>
                <a:gd name="T80" fmla="*/ 261 w 329"/>
                <a:gd name="T81" fmla="*/ 160 h 279"/>
                <a:gd name="T82" fmla="*/ 261 w 329"/>
                <a:gd name="T83" fmla="*/ 160 h 279"/>
                <a:gd name="T84" fmla="*/ 268 w 329"/>
                <a:gd name="T85" fmla="*/ 151 h 279"/>
                <a:gd name="T86" fmla="*/ 295 w 329"/>
                <a:gd name="T87" fmla="*/ 142 h 279"/>
                <a:gd name="T88" fmla="*/ 273 w 329"/>
                <a:gd name="T89" fmla="*/ 141 h 279"/>
                <a:gd name="T90" fmla="*/ 300 w 329"/>
                <a:gd name="T91" fmla="*/ 130 h 279"/>
                <a:gd name="T92" fmla="*/ 277 w 329"/>
                <a:gd name="T93" fmla="*/ 130 h 279"/>
                <a:gd name="T94" fmla="*/ 301 w 329"/>
                <a:gd name="T95" fmla="*/ 127 h 279"/>
                <a:gd name="T96" fmla="*/ 285 w 329"/>
                <a:gd name="T97" fmla="*/ 107 h 279"/>
                <a:gd name="T98" fmla="*/ 312 w 329"/>
                <a:gd name="T99" fmla="*/ 97 h 279"/>
                <a:gd name="T100" fmla="*/ 290 w 329"/>
                <a:gd name="T101" fmla="*/ 91 h 279"/>
                <a:gd name="T102" fmla="*/ 314 w 329"/>
                <a:gd name="T103" fmla="*/ 88 h 279"/>
                <a:gd name="T104" fmla="*/ 316 w 329"/>
                <a:gd name="T105" fmla="*/ 77 h 279"/>
                <a:gd name="T106" fmla="*/ 293 w 329"/>
                <a:gd name="T107" fmla="*/ 76 h 279"/>
                <a:gd name="T108" fmla="*/ 317 w 329"/>
                <a:gd name="T109" fmla="*/ 74 h 279"/>
                <a:gd name="T110" fmla="*/ 296 w 329"/>
                <a:gd name="T111" fmla="*/ 59 h 279"/>
                <a:gd name="T112" fmla="*/ 320 w 329"/>
                <a:gd name="T113" fmla="*/ 60 h 279"/>
                <a:gd name="T114" fmla="*/ 299 w 329"/>
                <a:gd name="T115" fmla="*/ 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9" h="279">
                  <a:moveTo>
                    <a:pt x="327" y="33"/>
                  </a:moveTo>
                  <a:cubicBezTo>
                    <a:pt x="324" y="17"/>
                    <a:pt x="299" y="8"/>
                    <a:pt x="286" y="3"/>
                  </a:cubicBezTo>
                  <a:cubicBezTo>
                    <a:pt x="285" y="3"/>
                    <a:pt x="284" y="3"/>
                    <a:pt x="283" y="3"/>
                  </a:cubicBezTo>
                  <a:cubicBezTo>
                    <a:pt x="283" y="3"/>
                    <a:pt x="282" y="2"/>
                    <a:pt x="282" y="2"/>
                  </a:cubicBezTo>
                  <a:cubicBezTo>
                    <a:pt x="280" y="1"/>
                    <a:pt x="279" y="2"/>
                    <a:pt x="278" y="3"/>
                  </a:cubicBezTo>
                  <a:cubicBezTo>
                    <a:pt x="265" y="0"/>
                    <a:pt x="250" y="2"/>
                    <a:pt x="239" y="3"/>
                  </a:cubicBezTo>
                  <a:cubicBezTo>
                    <a:pt x="215" y="5"/>
                    <a:pt x="191" y="10"/>
                    <a:pt x="168" y="17"/>
                  </a:cubicBezTo>
                  <a:cubicBezTo>
                    <a:pt x="156" y="21"/>
                    <a:pt x="136" y="26"/>
                    <a:pt x="135" y="42"/>
                  </a:cubicBezTo>
                  <a:cubicBezTo>
                    <a:pt x="133" y="57"/>
                    <a:pt x="151" y="74"/>
                    <a:pt x="162" y="83"/>
                  </a:cubicBezTo>
                  <a:cubicBezTo>
                    <a:pt x="116" y="109"/>
                    <a:pt x="73" y="141"/>
                    <a:pt x="30" y="172"/>
                  </a:cubicBezTo>
                  <a:cubicBezTo>
                    <a:pt x="19" y="180"/>
                    <a:pt x="4" y="190"/>
                    <a:pt x="3" y="205"/>
                  </a:cubicBezTo>
                  <a:cubicBezTo>
                    <a:pt x="2" y="222"/>
                    <a:pt x="22" y="237"/>
                    <a:pt x="32" y="248"/>
                  </a:cubicBezTo>
                  <a:cubicBezTo>
                    <a:pt x="43" y="259"/>
                    <a:pt x="53" y="274"/>
                    <a:pt x="70" y="274"/>
                  </a:cubicBezTo>
                  <a:cubicBezTo>
                    <a:pt x="75" y="278"/>
                    <a:pt x="88" y="278"/>
                    <a:pt x="91" y="278"/>
                  </a:cubicBezTo>
                  <a:cubicBezTo>
                    <a:pt x="111" y="279"/>
                    <a:pt x="120" y="275"/>
                    <a:pt x="133" y="260"/>
                  </a:cubicBezTo>
                  <a:cubicBezTo>
                    <a:pt x="164" y="223"/>
                    <a:pt x="195" y="186"/>
                    <a:pt x="223" y="147"/>
                  </a:cubicBezTo>
                  <a:cubicBezTo>
                    <a:pt x="223" y="147"/>
                    <a:pt x="223" y="147"/>
                    <a:pt x="223" y="146"/>
                  </a:cubicBezTo>
                  <a:cubicBezTo>
                    <a:pt x="231" y="155"/>
                    <a:pt x="240" y="163"/>
                    <a:pt x="250" y="163"/>
                  </a:cubicBezTo>
                  <a:cubicBezTo>
                    <a:pt x="250" y="164"/>
                    <a:pt x="250" y="163"/>
                    <a:pt x="251" y="163"/>
                  </a:cubicBezTo>
                  <a:cubicBezTo>
                    <a:pt x="265" y="168"/>
                    <a:pt x="284" y="171"/>
                    <a:pt x="294" y="160"/>
                  </a:cubicBezTo>
                  <a:cubicBezTo>
                    <a:pt x="301" y="152"/>
                    <a:pt x="304" y="141"/>
                    <a:pt x="307" y="132"/>
                  </a:cubicBezTo>
                  <a:cubicBezTo>
                    <a:pt x="309" y="127"/>
                    <a:pt x="311" y="123"/>
                    <a:pt x="312" y="118"/>
                  </a:cubicBezTo>
                  <a:cubicBezTo>
                    <a:pt x="312" y="118"/>
                    <a:pt x="312" y="118"/>
                    <a:pt x="312" y="118"/>
                  </a:cubicBezTo>
                  <a:cubicBezTo>
                    <a:pt x="315" y="111"/>
                    <a:pt x="317" y="103"/>
                    <a:pt x="319" y="96"/>
                  </a:cubicBezTo>
                  <a:cubicBezTo>
                    <a:pt x="322" y="85"/>
                    <a:pt x="324" y="74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6" y="62"/>
                    <a:pt x="326" y="61"/>
                    <a:pt x="326" y="61"/>
                  </a:cubicBezTo>
                  <a:cubicBezTo>
                    <a:pt x="327" y="52"/>
                    <a:pt x="329" y="42"/>
                    <a:pt x="327" y="33"/>
                  </a:cubicBezTo>
                  <a:close/>
                  <a:moveTo>
                    <a:pt x="317" y="29"/>
                  </a:moveTo>
                  <a:cubicBezTo>
                    <a:pt x="311" y="28"/>
                    <a:pt x="304" y="28"/>
                    <a:pt x="298" y="29"/>
                  </a:cubicBezTo>
                  <a:cubicBezTo>
                    <a:pt x="298" y="23"/>
                    <a:pt x="296" y="18"/>
                    <a:pt x="293" y="13"/>
                  </a:cubicBezTo>
                  <a:cubicBezTo>
                    <a:pt x="302" y="17"/>
                    <a:pt x="312" y="22"/>
                    <a:pt x="317" y="29"/>
                  </a:cubicBezTo>
                  <a:close/>
                  <a:moveTo>
                    <a:pt x="97" y="271"/>
                  </a:moveTo>
                  <a:cubicBezTo>
                    <a:pt x="96" y="271"/>
                    <a:pt x="89" y="272"/>
                    <a:pt x="83" y="272"/>
                  </a:cubicBezTo>
                  <a:cubicBezTo>
                    <a:pt x="87" y="270"/>
                    <a:pt x="91" y="267"/>
                    <a:pt x="94" y="265"/>
                  </a:cubicBezTo>
                  <a:cubicBezTo>
                    <a:pt x="102" y="265"/>
                    <a:pt x="110" y="264"/>
                    <a:pt x="119" y="264"/>
                  </a:cubicBezTo>
                  <a:cubicBezTo>
                    <a:pt x="119" y="264"/>
                    <a:pt x="119" y="264"/>
                    <a:pt x="119" y="264"/>
                  </a:cubicBezTo>
                  <a:cubicBezTo>
                    <a:pt x="113" y="270"/>
                    <a:pt x="107" y="271"/>
                    <a:pt x="97" y="271"/>
                  </a:cubicBezTo>
                  <a:close/>
                  <a:moveTo>
                    <a:pt x="123" y="261"/>
                  </a:moveTo>
                  <a:cubicBezTo>
                    <a:pt x="118" y="262"/>
                    <a:pt x="109" y="262"/>
                    <a:pt x="106" y="262"/>
                  </a:cubicBezTo>
                  <a:cubicBezTo>
                    <a:pt x="103" y="262"/>
                    <a:pt x="100" y="262"/>
                    <a:pt x="97" y="262"/>
                  </a:cubicBezTo>
                  <a:cubicBezTo>
                    <a:pt x="100" y="259"/>
                    <a:pt x="103" y="256"/>
                    <a:pt x="106" y="252"/>
                  </a:cubicBezTo>
                  <a:cubicBezTo>
                    <a:pt x="114" y="253"/>
                    <a:pt x="122" y="253"/>
                    <a:pt x="130" y="253"/>
                  </a:cubicBezTo>
                  <a:cubicBezTo>
                    <a:pt x="128" y="256"/>
                    <a:pt x="125" y="258"/>
                    <a:pt x="123" y="261"/>
                  </a:cubicBezTo>
                  <a:close/>
                  <a:moveTo>
                    <a:pt x="133" y="250"/>
                  </a:moveTo>
                  <a:cubicBezTo>
                    <a:pt x="125" y="249"/>
                    <a:pt x="116" y="249"/>
                    <a:pt x="108" y="250"/>
                  </a:cubicBezTo>
                  <a:cubicBezTo>
                    <a:pt x="109" y="248"/>
                    <a:pt x="111" y="246"/>
                    <a:pt x="113" y="243"/>
                  </a:cubicBezTo>
                  <a:cubicBezTo>
                    <a:pt x="113" y="243"/>
                    <a:pt x="114" y="242"/>
                    <a:pt x="114" y="241"/>
                  </a:cubicBezTo>
                  <a:cubicBezTo>
                    <a:pt x="123" y="242"/>
                    <a:pt x="132" y="242"/>
                    <a:pt x="140" y="241"/>
                  </a:cubicBezTo>
                  <a:cubicBezTo>
                    <a:pt x="138" y="244"/>
                    <a:pt x="135" y="247"/>
                    <a:pt x="133" y="250"/>
                  </a:cubicBezTo>
                  <a:close/>
                  <a:moveTo>
                    <a:pt x="142" y="239"/>
                  </a:moveTo>
                  <a:cubicBezTo>
                    <a:pt x="133" y="238"/>
                    <a:pt x="125" y="239"/>
                    <a:pt x="116" y="239"/>
                  </a:cubicBezTo>
                  <a:cubicBezTo>
                    <a:pt x="118" y="236"/>
                    <a:pt x="120" y="234"/>
                    <a:pt x="122" y="231"/>
                  </a:cubicBezTo>
                  <a:cubicBezTo>
                    <a:pt x="131" y="232"/>
                    <a:pt x="140" y="232"/>
                    <a:pt x="149" y="231"/>
                  </a:cubicBezTo>
                  <a:cubicBezTo>
                    <a:pt x="146" y="234"/>
                    <a:pt x="144" y="236"/>
                    <a:pt x="142" y="239"/>
                  </a:cubicBezTo>
                  <a:close/>
                  <a:moveTo>
                    <a:pt x="154" y="224"/>
                  </a:moveTo>
                  <a:cubicBezTo>
                    <a:pt x="153" y="225"/>
                    <a:pt x="152" y="226"/>
                    <a:pt x="151" y="228"/>
                  </a:cubicBezTo>
                  <a:cubicBezTo>
                    <a:pt x="142" y="227"/>
                    <a:pt x="133" y="228"/>
                    <a:pt x="124" y="229"/>
                  </a:cubicBezTo>
                  <a:cubicBezTo>
                    <a:pt x="127" y="225"/>
                    <a:pt x="129" y="222"/>
                    <a:pt x="132" y="219"/>
                  </a:cubicBezTo>
                  <a:cubicBezTo>
                    <a:pt x="141" y="219"/>
                    <a:pt x="150" y="219"/>
                    <a:pt x="159" y="218"/>
                  </a:cubicBezTo>
                  <a:cubicBezTo>
                    <a:pt x="157" y="220"/>
                    <a:pt x="156" y="222"/>
                    <a:pt x="154" y="224"/>
                  </a:cubicBezTo>
                  <a:close/>
                  <a:moveTo>
                    <a:pt x="161" y="215"/>
                  </a:moveTo>
                  <a:cubicBezTo>
                    <a:pt x="152" y="215"/>
                    <a:pt x="143" y="216"/>
                    <a:pt x="134" y="216"/>
                  </a:cubicBezTo>
                  <a:cubicBezTo>
                    <a:pt x="136" y="214"/>
                    <a:pt x="138" y="211"/>
                    <a:pt x="140" y="208"/>
                  </a:cubicBezTo>
                  <a:cubicBezTo>
                    <a:pt x="150" y="208"/>
                    <a:pt x="159" y="208"/>
                    <a:pt x="168" y="207"/>
                  </a:cubicBezTo>
                  <a:cubicBezTo>
                    <a:pt x="166" y="210"/>
                    <a:pt x="163" y="212"/>
                    <a:pt x="161" y="215"/>
                  </a:cubicBezTo>
                  <a:close/>
                  <a:moveTo>
                    <a:pt x="170" y="204"/>
                  </a:moveTo>
                  <a:cubicBezTo>
                    <a:pt x="161" y="204"/>
                    <a:pt x="152" y="205"/>
                    <a:pt x="142" y="206"/>
                  </a:cubicBezTo>
                  <a:cubicBezTo>
                    <a:pt x="145" y="202"/>
                    <a:pt x="149" y="198"/>
                    <a:pt x="152" y="194"/>
                  </a:cubicBezTo>
                  <a:cubicBezTo>
                    <a:pt x="161" y="194"/>
                    <a:pt x="171" y="194"/>
                    <a:pt x="180" y="192"/>
                  </a:cubicBezTo>
                  <a:cubicBezTo>
                    <a:pt x="177" y="196"/>
                    <a:pt x="174" y="200"/>
                    <a:pt x="170" y="204"/>
                  </a:cubicBezTo>
                  <a:close/>
                  <a:moveTo>
                    <a:pt x="182" y="189"/>
                  </a:moveTo>
                  <a:cubicBezTo>
                    <a:pt x="173" y="190"/>
                    <a:pt x="163" y="191"/>
                    <a:pt x="154" y="192"/>
                  </a:cubicBezTo>
                  <a:cubicBezTo>
                    <a:pt x="156" y="190"/>
                    <a:pt x="159" y="187"/>
                    <a:pt x="161" y="184"/>
                  </a:cubicBezTo>
                  <a:cubicBezTo>
                    <a:pt x="170" y="184"/>
                    <a:pt x="179" y="184"/>
                    <a:pt x="187" y="182"/>
                  </a:cubicBezTo>
                  <a:cubicBezTo>
                    <a:pt x="185" y="184"/>
                    <a:pt x="184" y="187"/>
                    <a:pt x="182" y="189"/>
                  </a:cubicBezTo>
                  <a:close/>
                  <a:moveTo>
                    <a:pt x="190" y="179"/>
                  </a:moveTo>
                  <a:cubicBezTo>
                    <a:pt x="181" y="180"/>
                    <a:pt x="172" y="181"/>
                    <a:pt x="163" y="182"/>
                  </a:cubicBezTo>
                  <a:cubicBezTo>
                    <a:pt x="165" y="179"/>
                    <a:pt x="168" y="177"/>
                    <a:pt x="170" y="174"/>
                  </a:cubicBezTo>
                  <a:cubicBezTo>
                    <a:pt x="179" y="174"/>
                    <a:pt x="188" y="173"/>
                    <a:pt x="196" y="171"/>
                  </a:cubicBezTo>
                  <a:cubicBezTo>
                    <a:pt x="194" y="174"/>
                    <a:pt x="192" y="176"/>
                    <a:pt x="190" y="179"/>
                  </a:cubicBezTo>
                  <a:close/>
                  <a:moveTo>
                    <a:pt x="198" y="168"/>
                  </a:moveTo>
                  <a:cubicBezTo>
                    <a:pt x="198" y="168"/>
                    <a:pt x="198" y="168"/>
                    <a:pt x="198" y="168"/>
                  </a:cubicBezTo>
                  <a:cubicBezTo>
                    <a:pt x="189" y="169"/>
                    <a:pt x="180" y="171"/>
                    <a:pt x="172" y="172"/>
                  </a:cubicBezTo>
                  <a:cubicBezTo>
                    <a:pt x="176" y="168"/>
                    <a:pt x="180" y="164"/>
                    <a:pt x="184" y="160"/>
                  </a:cubicBezTo>
                  <a:cubicBezTo>
                    <a:pt x="191" y="159"/>
                    <a:pt x="199" y="159"/>
                    <a:pt x="207" y="157"/>
                  </a:cubicBezTo>
                  <a:cubicBezTo>
                    <a:pt x="204" y="161"/>
                    <a:pt x="201" y="165"/>
                    <a:pt x="198" y="168"/>
                  </a:cubicBezTo>
                  <a:close/>
                  <a:moveTo>
                    <a:pt x="208" y="155"/>
                  </a:moveTo>
                  <a:cubicBezTo>
                    <a:pt x="208" y="155"/>
                    <a:pt x="208" y="155"/>
                    <a:pt x="208" y="155"/>
                  </a:cubicBezTo>
                  <a:cubicBezTo>
                    <a:pt x="201" y="155"/>
                    <a:pt x="193" y="156"/>
                    <a:pt x="186" y="157"/>
                  </a:cubicBezTo>
                  <a:cubicBezTo>
                    <a:pt x="189" y="154"/>
                    <a:pt x="192" y="151"/>
                    <a:pt x="195" y="148"/>
                  </a:cubicBezTo>
                  <a:cubicBezTo>
                    <a:pt x="202" y="148"/>
                    <a:pt x="209" y="148"/>
                    <a:pt x="215" y="147"/>
                  </a:cubicBezTo>
                  <a:cubicBezTo>
                    <a:pt x="213" y="149"/>
                    <a:pt x="211" y="152"/>
                    <a:pt x="208" y="155"/>
                  </a:cubicBezTo>
                  <a:close/>
                  <a:moveTo>
                    <a:pt x="218" y="143"/>
                  </a:moveTo>
                  <a:cubicBezTo>
                    <a:pt x="217" y="144"/>
                    <a:pt x="217" y="144"/>
                    <a:pt x="216" y="145"/>
                  </a:cubicBezTo>
                  <a:cubicBezTo>
                    <a:pt x="216" y="145"/>
                    <a:pt x="216" y="144"/>
                    <a:pt x="215" y="144"/>
                  </a:cubicBezTo>
                  <a:cubicBezTo>
                    <a:pt x="209" y="144"/>
                    <a:pt x="203" y="145"/>
                    <a:pt x="197" y="145"/>
                  </a:cubicBezTo>
                  <a:cubicBezTo>
                    <a:pt x="202" y="141"/>
                    <a:pt x="207" y="136"/>
                    <a:pt x="212" y="132"/>
                  </a:cubicBezTo>
                  <a:cubicBezTo>
                    <a:pt x="214" y="135"/>
                    <a:pt x="217" y="139"/>
                    <a:pt x="220" y="142"/>
                  </a:cubicBezTo>
                  <a:cubicBezTo>
                    <a:pt x="219" y="142"/>
                    <a:pt x="218" y="143"/>
                    <a:pt x="218" y="143"/>
                  </a:cubicBezTo>
                  <a:close/>
                  <a:moveTo>
                    <a:pt x="256" y="155"/>
                  </a:moveTo>
                  <a:cubicBezTo>
                    <a:pt x="241" y="161"/>
                    <a:pt x="222" y="135"/>
                    <a:pt x="216" y="125"/>
                  </a:cubicBezTo>
                  <a:cubicBezTo>
                    <a:pt x="215" y="123"/>
                    <a:pt x="212" y="123"/>
                    <a:pt x="211" y="124"/>
                  </a:cubicBezTo>
                  <a:cubicBezTo>
                    <a:pt x="210" y="124"/>
                    <a:pt x="209" y="124"/>
                    <a:pt x="208" y="125"/>
                  </a:cubicBezTo>
                  <a:cubicBezTo>
                    <a:pt x="181" y="151"/>
                    <a:pt x="155" y="177"/>
                    <a:pt x="131" y="206"/>
                  </a:cubicBezTo>
                  <a:cubicBezTo>
                    <a:pt x="120" y="220"/>
                    <a:pt x="110" y="234"/>
                    <a:pt x="100" y="247"/>
                  </a:cubicBezTo>
                  <a:cubicBezTo>
                    <a:pt x="91" y="257"/>
                    <a:pt x="79" y="269"/>
                    <a:pt x="65" y="265"/>
                  </a:cubicBezTo>
                  <a:cubicBezTo>
                    <a:pt x="55" y="263"/>
                    <a:pt x="47" y="251"/>
                    <a:pt x="40" y="244"/>
                  </a:cubicBezTo>
                  <a:cubicBezTo>
                    <a:pt x="26" y="229"/>
                    <a:pt x="0" y="211"/>
                    <a:pt x="20" y="190"/>
                  </a:cubicBezTo>
                  <a:cubicBezTo>
                    <a:pt x="33" y="176"/>
                    <a:pt x="53" y="166"/>
                    <a:pt x="68" y="155"/>
                  </a:cubicBezTo>
                  <a:cubicBezTo>
                    <a:pt x="101" y="132"/>
                    <a:pt x="134" y="110"/>
                    <a:pt x="165" y="85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66" y="86"/>
                    <a:pt x="167" y="85"/>
                    <a:pt x="167" y="84"/>
                  </a:cubicBezTo>
                  <a:cubicBezTo>
                    <a:pt x="167" y="83"/>
                    <a:pt x="167" y="83"/>
                    <a:pt x="166" y="8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9" y="68"/>
                    <a:pt x="132" y="49"/>
                    <a:pt x="149" y="32"/>
                  </a:cubicBezTo>
                  <a:cubicBezTo>
                    <a:pt x="158" y="24"/>
                    <a:pt x="180" y="21"/>
                    <a:pt x="191" y="18"/>
                  </a:cubicBezTo>
                  <a:cubicBezTo>
                    <a:pt x="207" y="14"/>
                    <a:pt x="223" y="11"/>
                    <a:pt x="239" y="10"/>
                  </a:cubicBezTo>
                  <a:cubicBezTo>
                    <a:pt x="253" y="9"/>
                    <a:pt x="272" y="6"/>
                    <a:pt x="283" y="14"/>
                  </a:cubicBezTo>
                  <a:cubicBezTo>
                    <a:pt x="296" y="24"/>
                    <a:pt x="291" y="49"/>
                    <a:pt x="289" y="63"/>
                  </a:cubicBezTo>
                  <a:cubicBezTo>
                    <a:pt x="286" y="78"/>
                    <a:pt x="282" y="93"/>
                    <a:pt x="278" y="108"/>
                  </a:cubicBezTo>
                  <a:cubicBezTo>
                    <a:pt x="274" y="120"/>
                    <a:pt x="269" y="151"/>
                    <a:pt x="256" y="155"/>
                  </a:cubicBezTo>
                  <a:close/>
                  <a:moveTo>
                    <a:pt x="261" y="160"/>
                  </a:moveTo>
                  <a:cubicBezTo>
                    <a:pt x="263" y="158"/>
                    <a:pt x="265" y="156"/>
                    <a:pt x="267" y="153"/>
                  </a:cubicBezTo>
                  <a:cubicBezTo>
                    <a:pt x="274" y="153"/>
                    <a:pt x="282" y="153"/>
                    <a:pt x="289" y="152"/>
                  </a:cubicBezTo>
                  <a:cubicBezTo>
                    <a:pt x="282" y="160"/>
                    <a:pt x="272" y="160"/>
                    <a:pt x="261" y="160"/>
                  </a:cubicBezTo>
                  <a:close/>
                  <a:moveTo>
                    <a:pt x="294" y="144"/>
                  </a:moveTo>
                  <a:cubicBezTo>
                    <a:pt x="294" y="146"/>
                    <a:pt x="293" y="147"/>
                    <a:pt x="292" y="148"/>
                  </a:cubicBezTo>
                  <a:cubicBezTo>
                    <a:pt x="284" y="149"/>
                    <a:pt x="276" y="150"/>
                    <a:pt x="268" y="151"/>
                  </a:cubicBezTo>
                  <a:cubicBezTo>
                    <a:pt x="270" y="148"/>
                    <a:pt x="271" y="146"/>
                    <a:pt x="272" y="143"/>
                  </a:cubicBezTo>
                  <a:cubicBezTo>
                    <a:pt x="277" y="143"/>
                    <a:pt x="281" y="142"/>
                    <a:pt x="286" y="142"/>
                  </a:cubicBezTo>
                  <a:cubicBezTo>
                    <a:pt x="289" y="142"/>
                    <a:pt x="292" y="142"/>
                    <a:pt x="295" y="142"/>
                  </a:cubicBezTo>
                  <a:cubicBezTo>
                    <a:pt x="295" y="143"/>
                    <a:pt x="295" y="144"/>
                    <a:pt x="294" y="144"/>
                  </a:cubicBezTo>
                  <a:close/>
                  <a:moveTo>
                    <a:pt x="297" y="139"/>
                  </a:moveTo>
                  <a:cubicBezTo>
                    <a:pt x="289" y="139"/>
                    <a:pt x="280" y="139"/>
                    <a:pt x="273" y="141"/>
                  </a:cubicBezTo>
                  <a:cubicBezTo>
                    <a:pt x="274" y="140"/>
                    <a:pt x="274" y="138"/>
                    <a:pt x="275" y="136"/>
                  </a:cubicBezTo>
                  <a:cubicBezTo>
                    <a:pt x="276" y="135"/>
                    <a:pt x="276" y="133"/>
                    <a:pt x="277" y="132"/>
                  </a:cubicBezTo>
                  <a:cubicBezTo>
                    <a:pt x="285" y="131"/>
                    <a:pt x="292" y="131"/>
                    <a:pt x="300" y="130"/>
                  </a:cubicBezTo>
                  <a:cubicBezTo>
                    <a:pt x="299" y="133"/>
                    <a:pt x="298" y="136"/>
                    <a:pt x="297" y="139"/>
                  </a:cubicBezTo>
                  <a:close/>
                  <a:moveTo>
                    <a:pt x="301" y="127"/>
                  </a:moveTo>
                  <a:cubicBezTo>
                    <a:pt x="293" y="127"/>
                    <a:pt x="285" y="129"/>
                    <a:pt x="277" y="130"/>
                  </a:cubicBezTo>
                  <a:cubicBezTo>
                    <a:pt x="279" y="127"/>
                    <a:pt x="280" y="124"/>
                    <a:pt x="281" y="121"/>
                  </a:cubicBezTo>
                  <a:cubicBezTo>
                    <a:pt x="288" y="120"/>
                    <a:pt x="297" y="120"/>
                    <a:pt x="304" y="119"/>
                  </a:cubicBezTo>
                  <a:cubicBezTo>
                    <a:pt x="303" y="122"/>
                    <a:pt x="302" y="125"/>
                    <a:pt x="301" y="127"/>
                  </a:cubicBezTo>
                  <a:close/>
                  <a:moveTo>
                    <a:pt x="306" y="116"/>
                  </a:moveTo>
                  <a:cubicBezTo>
                    <a:pt x="298" y="116"/>
                    <a:pt x="289" y="117"/>
                    <a:pt x="282" y="118"/>
                  </a:cubicBezTo>
                  <a:cubicBezTo>
                    <a:pt x="283" y="115"/>
                    <a:pt x="284" y="111"/>
                    <a:pt x="285" y="107"/>
                  </a:cubicBezTo>
                  <a:cubicBezTo>
                    <a:pt x="293" y="106"/>
                    <a:pt x="302" y="105"/>
                    <a:pt x="310" y="103"/>
                  </a:cubicBezTo>
                  <a:cubicBezTo>
                    <a:pt x="308" y="107"/>
                    <a:pt x="307" y="112"/>
                    <a:pt x="306" y="116"/>
                  </a:cubicBezTo>
                  <a:close/>
                  <a:moveTo>
                    <a:pt x="312" y="97"/>
                  </a:moveTo>
                  <a:cubicBezTo>
                    <a:pt x="311" y="98"/>
                    <a:pt x="311" y="99"/>
                    <a:pt x="311" y="100"/>
                  </a:cubicBezTo>
                  <a:cubicBezTo>
                    <a:pt x="302" y="101"/>
                    <a:pt x="294" y="103"/>
                    <a:pt x="286" y="104"/>
                  </a:cubicBezTo>
                  <a:cubicBezTo>
                    <a:pt x="287" y="100"/>
                    <a:pt x="289" y="96"/>
                    <a:pt x="290" y="91"/>
                  </a:cubicBezTo>
                  <a:cubicBezTo>
                    <a:pt x="298" y="91"/>
                    <a:pt x="306" y="91"/>
                    <a:pt x="313" y="90"/>
                  </a:cubicBezTo>
                  <a:cubicBezTo>
                    <a:pt x="313" y="92"/>
                    <a:pt x="312" y="95"/>
                    <a:pt x="312" y="97"/>
                  </a:cubicBezTo>
                  <a:close/>
                  <a:moveTo>
                    <a:pt x="314" y="88"/>
                  </a:moveTo>
                  <a:cubicBezTo>
                    <a:pt x="306" y="87"/>
                    <a:pt x="298" y="88"/>
                    <a:pt x="290" y="89"/>
                  </a:cubicBezTo>
                  <a:cubicBezTo>
                    <a:pt x="291" y="85"/>
                    <a:pt x="292" y="82"/>
                    <a:pt x="293" y="78"/>
                  </a:cubicBezTo>
                  <a:cubicBezTo>
                    <a:pt x="301" y="78"/>
                    <a:pt x="309" y="78"/>
                    <a:pt x="316" y="77"/>
                  </a:cubicBezTo>
                  <a:cubicBezTo>
                    <a:pt x="316" y="81"/>
                    <a:pt x="315" y="84"/>
                    <a:pt x="314" y="88"/>
                  </a:cubicBezTo>
                  <a:close/>
                  <a:moveTo>
                    <a:pt x="317" y="74"/>
                  </a:moveTo>
                  <a:cubicBezTo>
                    <a:pt x="309" y="74"/>
                    <a:pt x="301" y="74"/>
                    <a:pt x="293" y="76"/>
                  </a:cubicBezTo>
                  <a:cubicBezTo>
                    <a:pt x="294" y="72"/>
                    <a:pt x="295" y="68"/>
                    <a:pt x="296" y="64"/>
                  </a:cubicBezTo>
                  <a:cubicBezTo>
                    <a:pt x="303" y="64"/>
                    <a:pt x="311" y="64"/>
                    <a:pt x="319" y="63"/>
                  </a:cubicBezTo>
                  <a:cubicBezTo>
                    <a:pt x="318" y="67"/>
                    <a:pt x="318" y="71"/>
                    <a:pt x="317" y="74"/>
                  </a:cubicBezTo>
                  <a:close/>
                  <a:moveTo>
                    <a:pt x="320" y="60"/>
                  </a:moveTo>
                  <a:cubicBezTo>
                    <a:pt x="312" y="60"/>
                    <a:pt x="304" y="61"/>
                    <a:pt x="296" y="62"/>
                  </a:cubicBezTo>
                  <a:cubicBezTo>
                    <a:pt x="296" y="61"/>
                    <a:pt x="296" y="60"/>
                    <a:pt x="296" y="59"/>
                  </a:cubicBezTo>
                  <a:cubicBezTo>
                    <a:pt x="297" y="56"/>
                    <a:pt x="297" y="52"/>
                    <a:pt x="298" y="49"/>
                  </a:cubicBezTo>
                  <a:cubicBezTo>
                    <a:pt x="306" y="48"/>
                    <a:pt x="313" y="48"/>
                    <a:pt x="321" y="48"/>
                  </a:cubicBezTo>
                  <a:cubicBezTo>
                    <a:pt x="321" y="52"/>
                    <a:pt x="320" y="56"/>
                    <a:pt x="320" y="60"/>
                  </a:cubicBezTo>
                  <a:close/>
                  <a:moveTo>
                    <a:pt x="321" y="44"/>
                  </a:moveTo>
                  <a:cubicBezTo>
                    <a:pt x="314" y="44"/>
                    <a:pt x="306" y="45"/>
                    <a:pt x="298" y="47"/>
                  </a:cubicBezTo>
                  <a:cubicBezTo>
                    <a:pt x="299" y="42"/>
                    <a:pt x="299" y="36"/>
                    <a:pt x="299" y="31"/>
                  </a:cubicBezTo>
                  <a:cubicBezTo>
                    <a:pt x="305" y="31"/>
                    <a:pt x="312" y="32"/>
                    <a:pt x="319" y="32"/>
                  </a:cubicBezTo>
                  <a:cubicBezTo>
                    <a:pt x="321" y="36"/>
                    <a:pt x="322" y="40"/>
                    <a:pt x="321" y="4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13" name="组合 212"/>
            <p:cNvGrpSpPr/>
            <p:nvPr/>
          </p:nvGrpSpPr>
          <p:grpSpPr>
            <a:xfrm>
              <a:off x="6262592" y="1961710"/>
              <a:ext cx="496076" cy="766217"/>
              <a:chOff x="6332402" y="2324511"/>
              <a:chExt cx="320492" cy="495018"/>
            </a:xfrm>
          </p:grpSpPr>
          <p:sp>
            <p:nvSpPr>
              <p:cNvPr id="57" name="Freeform 54"/>
              <p:cNvSpPr>
                <a:spLocks noEditPoints="1"/>
              </p:cNvSpPr>
              <p:nvPr/>
            </p:nvSpPr>
            <p:spPr bwMode="auto">
              <a:xfrm>
                <a:off x="6332402" y="2324511"/>
                <a:ext cx="320492" cy="495018"/>
              </a:xfrm>
              <a:custGeom>
                <a:avLst/>
                <a:gdLst>
                  <a:gd name="T0" fmla="*/ 68 w 235"/>
                  <a:gd name="T1" fmla="*/ 13 h 363"/>
                  <a:gd name="T2" fmla="*/ 109 w 235"/>
                  <a:gd name="T3" fmla="*/ 358 h 363"/>
                  <a:gd name="T4" fmla="*/ 159 w 235"/>
                  <a:gd name="T5" fmla="*/ 335 h 363"/>
                  <a:gd name="T6" fmla="*/ 218 w 235"/>
                  <a:gd name="T7" fmla="*/ 201 h 363"/>
                  <a:gd name="T8" fmla="*/ 224 w 235"/>
                  <a:gd name="T9" fmla="*/ 179 h 363"/>
                  <a:gd name="T10" fmla="*/ 216 w 235"/>
                  <a:gd name="T11" fmla="*/ 125 h 363"/>
                  <a:gd name="T12" fmla="*/ 200 w 235"/>
                  <a:gd name="T13" fmla="*/ 132 h 363"/>
                  <a:gd name="T14" fmla="*/ 200 w 235"/>
                  <a:gd name="T15" fmla="*/ 122 h 363"/>
                  <a:gd name="T16" fmla="*/ 200 w 235"/>
                  <a:gd name="T17" fmla="*/ 109 h 363"/>
                  <a:gd name="T18" fmla="*/ 220 w 235"/>
                  <a:gd name="T19" fmla="*/ 82 h 363"/>
                  <a:gd name="T20" fmla="*/ 216 w 235"/>
                  <a:gd name="T21" fmla="*/ 72 h 363"/>
                  <a:gd name="T22" fmla="*/ 193 w 235"/>
                  <a:gd name="T23" fmla="*/ 68 h 363"/>
                  <a:gd name="T24" fmla="*/ 201 w 235"/>
                  <a:gd name="T25" fmla="*/ 60 h 363"/>
                  <a:gd name="T26" fmla="*/ 200 w 235"/>
                  <a:gd name="T27" fmla="*/ 43 h 363"/>
                  <a:gd name="T28" fmla="*/ 200 w 235"/>
                  <a:gd name="T29" fmla="*/ 43 h 363"/>
                  <a:gd name="T30" fmla="*/ 174 w 235"/>
                  <a:gd name="T31" fmla="*/ 34 h 363"/>
                  <a:gd name="T32" fmla="*/ 182 w 235"/>
                  <a:gd name="T33" fmla="*/ 27 h 363"/>
                  <a:gd name="T34" fmla="*/ 170 w 235"/>
                  <a:gd name="T35" fmla="*/ 20 h 363"/>
                  <a:gd name="T36" fmla="*/ 154 w 235"/>
                  <a:gd name="T37" fmla="*/ 14 h 363"/>
                  <a:gd name="T38" fmla="*/ 123 w 235"/>
                  <a:gd name="T39" fmla="*/ 9 h 363"/>
                  <a:gd name="T40" fmla="*/ 113 w 235"/>
                  <a:gd name="T41" fmla="*/ 334 h 363"/>
                  <a:gd name="T42" fmla="*/ 92 w 235"/>
                  <a:gd name="T43" fmla="*/ 322 h 363"/>
                  <a:gd name="T44" fmla="*/ 78 w 235"/>
                  <a:gd name="T45" fmla="*/ 296 h 363"/>
                  <a:gd name="T46" fmla="*/ 109 w 235"/>
                  <a:gd name="T47" fmla="*/ 282 h 363"/>
                  <a:gd name="T48" fmla="*/ 91 w 235"/>
                  <a:gd name="T49" fmla="*/ 270 h 363"/>
                  <a:gd name="T50" fmla="*/ 59 w 235"/>
                  <a:gd name="T51" fmla="*/ 259 h 363"/>
                  <a:gd name="T52" fmla="*/ 46 w 235"/>
                  <a:gd name="T53" fmla="*/ 233 h 363"/>
                  <a:gd name="T54" fmla="*/ 59 w 235"/>
                  <a:gd name="T55" fmla="*/ 219 h 363"/>
                  <a:gd name="T56" fmla="*/ 78 w 235"/>
                  <a:gd name="T57" fmla="*/ 206 h 363"/>
                  <a:gd name="T58" fmla="*/ 52 w 235"/>
                  <a:gd name="T59" fmla="*/ 193 h 363"/>
                  <a:gd name="T60" fmla="*/ 58 w 235"/>
                  <a:gd name="T61" fmla="*/ 179 h 363"/>
                  <a:gd name="T62" fmla="*/ 37 w 235"/>
                  <a:gd name="T63" fmla="*/ 164 h 363"/>
                  <a:gd name="T64" fmla="*/ 16 w 235"/>
                  <a:gd name="T65" fmla="*/ 151 h 363"/>
                  <a:gd name="T66" fmla="*/ 12 w 235"/>
                  <a:gd name="T67" fmla="*/ 123 h 363"/>
                  <a:gd name="T68" fmla="*/ 26 w 235"/>
                  <a:gd name="T69" fmla="*/ 105 h 363"/>
                  <a:gd name="T70" fmla="*/ 26 w 235"/>
                  <a:gd name="T71" fmla="*/ 86 h 363"/>
                  <a:gd name="T72" fmla="*/ 18 w 235"/>
                  <a:gd name="T73" fmla="*/ 72 h 363"/>
                  <a:gd name="T74" fmla="*/ 36 w 235"/>
                  <a:gd name="T75" fmla="*/ 42 h 363"/>
                  <a:gd name="T76" fmla="*/ 75 w 235"/>
                  <a:gd name="T77" fmla="*/ 32 h 363"/>
                  <a:gd name="T78" fmla="*/ 86 w 235"/>
                  <a:gd name="T79" fmla="*/ 23 h 363"/>
                  <a:gd name="T80" fmla="*/ 90 w 235"/>
                  <a:gd name="T81" fmla="*/ 16 h 363"/>
                  <a:gd name="T82" fmla="*/ 154 w 235"/>
                  <a:gd name="T83" fmla="*/ 333 h 363"/>
                  <a:gd name="T84" fmla="*/ 165 w 235"/>
                  <a:gd name="T85" fmla="*/ 314 h 363"/>
                  <a:gd name="T86" fmla="*/ 172 w 235"/>
                  <a:gd name="T87" fmla="*/ 300 h 363"/>
                  <a:gd name="T88" fmla="*/ 183 w 235"/>
                  <a:gd name="T89" fmla="*/ 278 h 363"/>
                  <a:gd name="T90" fmla="*/ 189 w 235"/>
                  <a:gd name="T91" fmla="*/ 264 h 363"/>
                  <a:gd name="T92" fmla="*/ 194 w 235"/>
                  <a:gd name="T93" fmla="*/ 251 h 363"/>
                  <a:gd name="T94" fmla="*/ 201 w 235"/>
                  <a:gd name="T95" fmla="*/ 235 h 363"/>
                  <a:gd name="T96" fmla="*/ 207 w 235"/>
                  <a:gd name="T97" fmla="*/ 218 h 363"/>
                  <a:gd name="T98" fmla="*/ 211 w 235"/>
                  <a:gd name="T99" fmla="*/ 203 h 363"/>
                  <a:gd name="T100" fmla="*/ 215 w 235"/>
                  <a:gd name="T101" fmla="*/ 191 h 363"/>
                  <a:gd name="T102" fmla="*/ 217 w 235"/>
                  <a:gd name="T103" fmla="*/ 181 h 363"/>
                  <a:gd name="T104" fmla="*/ 217 w 235"/>
                  <a:gd name="T105" fmla="*/ 181 h 363"/>
                  <a:gd name="T106" fmla="*/ 222 w 235"/>
                  <a:gd name="T107" fmla="*/ 156 h 363"/>
                  <a:gd name="T108" fmla="*/ 213 w 235"/>
                  <a:gd name="T109" fmla="*/ 150 h 363"/>
                  <a:gd name="T110" fmla="*/ 198 w 235"/>
                  <a:gd name="T111" fmla="*/ 147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5" h="363">
                    <a:moveTo>
                      <a:pt x="224" y="179"/>
                    </a:moveTo>
                    <a:cubicBezTo>
                      <a:pt x="231" y="148"/>
                      <a:pt x="235" y="115"/>
                      <a:pt x="227" y="84"/>
                    </a:cubicBezTo>
                    <a:cubicBezTo>
                      <a:pt x="219" y="49"/>
                      <a:pt x="196" y="23"/>
                      <a:pt x="162" y="10"/>
                    </a:cubicBezTo>
                    <a:cubicBezTo>
                      <a:pt x="143" y="3"/>
                      <a:pt x="122" y="0"/>
                      <a:pt x="102" y="2"/>
                    </a:cubicBezTo>
                    <a:cubicBezTo>
                      <a:pt x="93" y="3"/>
                      <a:pt x="75" y="5"/>
                      <a:pt x="68" y="13"/>
                    </a:cubicBezTo>
                    <a:cubicBezTo>
                      <a:pt x="60" y="15"/>
                      <a:pt x="52" y="19"/>
                      <a:pt x="45" y="24"/>
                    </a:cubicBezTo>
                    <a:cubicBezTo>
                      <a:pt x="0" y="58"/>
                      <a:pt x="0" y="120"/>
                      <a:pt x="14" y="169"/>
                    </a:cubicBezTo>
                    <a:cubicBezTo>
                      <a:pt x="24" y="201"/>
                      <a:pt x="38" y="233"/>
                      <a:pt x="53" y="263"/>
                    </a:cubicBezTo>
                    <a:cubicBezTo>
                      <a:pt x="68" y="295"/>
                      <a:pt x="85" y="329"/>
                      <a:pt x="107" y="358"/>
                    </a:cubicBezTo>
                    <a:cubicBezTo>
                      <a:pt x="107" y="358"/>
                      <a:pt x="108" y="359"/>
                      <a:pt x="109" y="358"/>
                    </a:cubicBezTo>
                    <a:cubicBezTo>
                      <a:pt x="108" y="359"/>
                      <a:pt x="108" y="360"/>
                      <a:pt x="109" y="361"/>
                    </a:cubicBez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10" y="363"/>
                      <a:pt x="112" y="363"/>
                      <a:pt x="113" y="363"/>
                    </a:cubicBezTo>
                    <a:cubicBezTo>
                      <a:pt x="128" y="358"/>
                      <a:pt x="143" y="347"/>
                      <a:pt x="157" y="339"/>
                    </a:cubicBezTo>
                    <a:cubicBezTo>
                      <a:pt x="159" y="338"/>
                      <a:pt x="159" y="337"/>
                      <a:pt x="159" y="335"/>
                    </a:cubicBezTo>
                    <a:cubicBezTo>
                      <a:pt x="184" y="300"/>
                      <a:pt x="201" y="259"/>
                      <a:pt x="213" y="217"/>
                    </a:cubicBezTo>
                    <a:cubicBezTo>
                      <a:pt x="213" y="217"/>
                      <a:pt x="214" y="217"/>
                      <a:pt x="214" y="217"/>
                    </a:cubicBezTo>
                    <a:cubicBezTo>
                      <a:pt x="215" y="217"/>
                      <a:pt x="214" y="216"/>
                      <a:pt x="214" y="215"/>
                    </a:cubicBezTo>
                    <a:cubicBezTo>
                      <a:pt x="214" y="214"/>
                      <a:pt x="215" y="212"/>
                      <a:pt x="215" y="211"/>
                    </a:cubicBezTo>
                    <a:cubicBezTo>
                      <a:pt x="216" y="208"/>
                      <a:pt x="217" y="205"/>
                      <a:pt x="218" y="201"/>
                    </a:cubicBezTo>
                    <a:cubicBezTo>
                      <a:pt x="218" y="201"/>
                      <a:pt x="218" y="201"/>
                      <a:pt x="218" y="201"/>
                    </a:cubicBezTo>
                    <a:cubicBezTo>
                      <a:pt x="218" y="201"/>
                      <a:pt x="218" y="201"/>
                      <a:pt x="218" y="201"/>
                    </a:cubicBezTo>
                    <a:cubicBezTo>
                      <a:pt x="220" y="194"/>
                      <a:pt x="222" y="188"/>
                      <a:pt x="223" y="181"/>
                    </a:cubicBezTo>
                    <a:cubicBezTo>
                      <a:pt x="223" y="181"/>
                      <a:pt x="224" y="181"/>
                      <a:pt x="224" y="181"/>
                    </a:cubicBezTo>
                    <a:cubicBezTo>
                      <a:pt x="225" y="180"/>
                      <a:pt x="224" y="179"/>
                      <a:pt x="224" y="179"/>
                    </a:cubicBezTo>
                    <a:close/>
                    <a:moveTo>
                      <a:pt x="225" y="121"/>
                    </a:moveTo>
                    <a:cubicBezTo>
                      <a:pt x="225" y="123"/>
                      <a:pt x="225" y="126"/>
                      <a:pt x="224" y="128"/>
                    </a:cubicBezTo>
                    <a:cubicBezTo>
                      <a:pt x="216" y="133"/>
                      <a:pt x="206" y="138"/>
                      <a:pt x="199" y="145"/>
                    </a:cubicBezTo>
                    <a:cubicBezTo>
                      <a:pt x="199" y="141"/>
                      <a:pt x="199" y="138"/>
                      <a:pt x="199" y="134"/>
                    </a:cubicBezTo>
                    <a:cubicBezTo>
                      <a:pt x="205" y="131"/>
                      <a:pt x="211" y="128"/>
                      <a:pt x="216" y="125"/>
                    </a:cubicBezTo>
                    <a:cubicBezTo>
                      <a:pt x="219" y="123"/>
                      <a:pt x="222" y="122"/>
                      <a:pt x="225" y="120"/>
                    </a:cubicBezTo>
                    <a:cubicBezTo>
                      <a:pt x="225" y="121"/>
                      <a:pt x="225" y="121"/>
                      <a:pt x="225" y="121"/>
                    </a:cubicBezTo>
                    <a:close/>
                    <a:moveTo>
                      <a:pt x="225" y="117"/>
                    </a:moveTo>
                    <a:cubicBezTo>
                      <a:pt x="221" y="120"/>
                      <a:pt x="216" y="122"/>
                      <a:pt x="212" y="125"/>
                    </a:cubicBezTo>
                    <a:cubicBezTo>
                      <a:pt x="208" y="127"/>
                      <a:pt x="203" y="130"/>
                      <a:pt x="200" y="132"/>
                    </a:cubicBezTo>
                    <a:cubicBezTo>
                      <a:pt x="200" y="130"/>
                      <a:pt x="200" y="127"/>
                      <a:pt x="200" y="124"/>
                    </a:cubicBezTo>
                    <a:cubicBezTo>
                      <a:pt x="208" y="119"/>
                      <a:pt x="217" y="114"/>
                      <a:pt x="224" y="108"/>
                    </a:cubicBezTo>
                    <a:cubicBezTo>
                      <a:pt x="224" y="111"/>
                      <a:pt x="225" y="114"/>
                      <a:pt x="225" y="117"/>
                    </a:cubicBezTo>
                    <a:close/>
                    <a:moveTo>
                      <a:pt x="224" y="106"/>
                    </a:moveTo>
                    <a:cubicBezTo>
                      <a:pt x="216" y="110"/>
                      <a:pt x="208" y="117"/>
                      <a:pt x="200" y="122"/>
                    </a:cubicBezTo>
                    <a:cubicBezTo>
                      <a:pt x="200" y="118"/>
                      <a:pt x="200" y="114"/>
                      <a:pt x="200" y="111"/>
                    </a:cubicBezTo>
                    <a:cubicBezTo>
                      <a:pt x="207" y="106"/>
                      <a:pt x="215" y="102"/>
                      <a:pt x="223" y="97"/>
                    </a:cubicBezTo>
                    <a:cubicBezTo>
                      <a:pt x="223" y="100"/>
                      <a:pt x="224" y="103"/>
                      <a:pt x="224" y="106"/>
                    </a:cubicBezTo>
                    <a:close/>
                    <a:moveTo>
                      <a:pt x="222" y="95"/>
                    </a:moveTo>
                    <a:cubicBezTo>
                      <a:pt x="215" y="99"/>
                      <a:pt x="207" y="104"/>
                      <a:pt x="200" y="109"/>
                    </a:cubicBezTo>
                    <a:cubicBezTo>
                      <a:pt x="199" y="104"/>
                      <a:pt x="199" y="100"/>
                      <a:pt x="198" y="95"/>
                    </a:cubicBezTo>
                    <a:cubicBezTo>
                      <a:pt x="199" y="95"/>
                      <a:pt x="199" y="95"/>
                      <a:pt x="199" y="95"/>
                    </a:cubicBezTo>
                    <a:cubicBezTo>
                      <a:pt x="206" y="92"/>
                      <a:pt x="214" y="89"/>
                      <a:pt x="220" y="84"/>
                    </a:cubicBezTo>
                    <a:cubicBezTo>
                      <a:pt x="221" y="88"/>
                      <a:pt x="222" y="91"/>
                      <a:pt x="222" y="95"/>
                    </a:cubicBezTo>
                    <a:close/>
                    <a:moveTo>
                      <a:pt x="220" y="82"/>
                    </a:moveTo>
                    <a:cubicBezTo>
                      <a:pt x="213" y="86"/>
                      <a:pt x="206" y="90"/>
                      <a:pt x="198" y="94"/>
                    </a:cubicBezTo>
                    <a:cubicBezTo>
                      <a:pt x="198" y="94"/>
                      <a:pt x="198" y="94"/>
                      <a:pt x="198" y="94"/>
                    </a:cubicBezTo>
                    <a:cubicBezTo>
                      <a:pt x="198" y="90"/>
                      <a:pt x="197" y="86"/>
                      <a:pt x="196" y="82"/>
                    </a:cubicBezTo>
                    <a:cubicBezTo>
                      <a:pt x="198" y="82"/>
                      <a:pt x="200" y="80"/>
                      <a:pt x="201" y="80"/>
                    </a:cubicBezTo>
                    <a:cubicBezTo>
                      <a:pt x="206" y="77"/>
                      <a:pt x="211" y="75"/>
                      <a:pt x="216" y="72"/>
                    </a:cubicBezTo>
                    <a:cubicBezTo>
                      <a:pt x="218" y="75"/>
                      <a:pt x="219" y="79"/>
                      <a:pt x="220" y="82"/>
                    </a:cubicBezTo>
                    <a:close/>
                    <a:moveTo>
                      <a:pt x="216" y="70"/>
                    </a:moveTo>
                    <a:cubicBezTo>
                      <a:pt x="213" y="71"/>
                      <a:pt x="210" y="73"/>
                      <a:pt x="207" y="74"/>
                    </a:cubicBezTo>
                    <a:cubicBezTo>
                      <a:pt x="205" y="76"/>
                      <a:pt x="200" y="80"/>
                      <a:pt x="196" y="81"/>
                    </a:cubicBezTo>
                    <a:cubicBezTo>
                      <a:pt x="195" y="77"/>
                      <a:pt x="194" y="72"/>
                      <a:pt x="193" y="68"/>
                    </a:cubicBezTo>
                    <a:cubicBezTo>
                      <a:pt x="196" y="66"/>
                      <a:pt x="199" y="64"/>
                      <a:pt x="202" y="62"/>
                    </a:cubicBezTo>
                    <a:cubicBezTo>
                      <a:pt x="205" y="60"/>
                      <a:pt x="207" y="59"/>
                      <a:pt x="210" y="57"/>
                    </a:cubicBezTo>
                    <a:cubicBezTo>
                      <a:pt x="212" y="61"/>
                      <a:pt x="214" y="66"/>
                      <a:pt x="216" y="70"/>
                    </a:cubicBezTo>
                    <a:close/>
                    <a:moveTo>
                      <a:pt x="209" y="55"/>
                    </a:moveTo>
                    <a:cubicBezTo>
                      <a:pt x="206" y="57"/>
                      <a:pt x="204" y="59"/>
                      <a:pt x="201" y="60"/>
                    </a:cubicBezTo>
                    <a:cubicBezTo>
                      <a:pt x="198" y="62"/>
                      <a:pt x="195" y="64"/>
                      <a:pt x="192" y="66"/>
                    </a:cubicBezTo>
                    <a:cubicBezTo>
                      <a:pt x="190" y="62"/>
                      <a:pt x="189" y="58"/>
                      <a:pt x="187" y="54"/>
                    </a:cubicBezTo>
                    <a:cubicBezTo>
                      <a:pt x="192" y="51"/>
                      <a:pt x="197" y="48"/>
                      <a:pt x="202" y="45"/>
                    </a:cubicBezTo>
                    <a:cubicBezTo>
                      <a:pt x="204" y="49"/>
                      <a:pt x="207" y="52"/>
                      <a:pt x="209" y="55"/>
                    </a:cubicBezTo>
                    <a:close/>
                    <a:moveTo>
                      <a:pt x="200" y="43"/>
                    </a:moveTo>
                    <a:cubicBezTo>
                      <a:pt x="195" y="46"/>
                      <a:pt x="191" y="49"/>
                      <a:pt x="186" y="52"/>
                    </a:cubicBezTo>
                    <a:cubicBezTo>
                      <a:pt x="185" y="49"/>
                      <a:pt x="183" y="46"/>
                      <a:pt x="181" y="44"/>
                    </a:cubicBezTo>
                    <a:cubicBezTo>
                      <a:pt x="181" y="44"/>
                      <a:pt x="181" y="44"/>
                      <a:pt x="181" y="44"/>
                    </a:cubicBezTo>
                    <a:cubicBezTo>
                      <a:pt x="185" y="41"/>
                      <a:pt x="190" y="39"/>
                      <a:pt x="194" y="37"/>
                    </a:cubicBezTo>
                    <a:cubicBezTo>
                      <a:pt x="196" y="39"/>
                      <a:pt x="198" y="41"/>
                      <a:pt x="200" y="43"/>
                    </a:cubicBezTo>
                    <a:close/>
                    <a:moveTo>
                      <a:pt x="192" y="35"/>
                    </a:moveTo>
                    <a:cubicBezTo>
                      <a:pt x="188" y="37"/>
                      <a:pt x="184" y="40"/>
                      <a:pt x="181" y="42"/>
                    </a:cubicBezTo>
                    <a:cubicBezTo>
                      <a:pt x="181" y="43"/>
                      <a:pt x="181" y="43"/>
                      <a:pt x="181" y="43"/>
                    </a:cubicBezTo>
                    <a:cubicBezTo>
                      <a:pt x="179" y="41"/>
                      <a:pt x="178" y="39"/>
                      <a:pt x="176" y="37"/>
                    </a:cubicBezTo>
                    <a:cubicBezTo>
                      <a:pt x="176" y="36"/>
                      <a:pt x="174" y="35"/>
                      <a:pt x="174" y="34"/>
                    </a:cubicBezTo>
                    <a:cubicBezTo>
                      <a:pt x="174" y="34"/>
                      <a:pt x="174" y="34"/>
                      <a:pt x="174" y="34"/>
                    </a:cubicBezTo>
                    <a:cubicBezTo>
                      <a:pt x="177" y="32"/>
                      <a:pt x="181" y="31"/>
                      <a:pt x="184" y="28"/>
                    </a:cubicBezTo>
                    <a:cubicBezTo>
                      <a:pt x="187" y="30"/>
                      <a:pt x="190" y="33"/>
                      <a:pt x="192" y="35"/>
                    </a:cubicBezTo>
                    <a:close/>
                    <a:moveTo>
                      <a:pt x="181" y="26"/>
                    </a:moveTo>
                    <a:cubicBezTo>
                      <a:pt x="181" y="27"/>
                      <a:pt x="182" y="27"/>
                      <a:pt x="182" y="27"/>
                    </a:cubicBezTo>
                    <a:cubicBezTo>
                      <a:pt x="179" y="29"/>
                      <a:pt x="176" y="31"/>
                      <a:pt x="173" y="33"/>
                    </a:cubicBezTo>
                    <a:cubicBezTo>
                      <a:pt x="173" y="33"/>
                      <a:pt x="173" y="33"/>
                      <a:pt x="173" y="33"/>
                    </a:cubicBezTo>
                    <a:cubicBezTo>
                      <a:pt x="170" y="30"/>
                      <a:pt x="167" y="27"/>
                      <a:pt x="163" y="25"/>
                    </a:cubicBezTo>
                    <a:cubicBezTo>
                      <a:pt x="164" y="24"/>
                      <a:pt x="166" y="23"/>
                      <a:pt x="167" y="22"/>
                    </a:cubicBezTo>
                    <a:cubicBezTo>
                      <a:pt x="168" y="21"/>
                      <a:pt x="169" y="21"/>
                      <a:pt x="170" y="20"/>
                    </a:cubicBezTo>
                    <a:cubicBezTo>
                      <a:pt x="174" y="22"/>
                      <a:pt x="177" y="24"/>
                      <a:pt x="181" y="26"/>
                    </a:cubicBezTo>
                    <a:close/>
                    <a:moveTo>
                      <a:pt x="168" y="19"/>
                    </a:moveTo>
                    <a:cubicBezTo>
                      <a:pt x="166" y="21"/>
                      <a:pt x="164" y="22"/>
                      <a:pt x="162" y="24"/>
                    </a:cubicBezTo>
                    <a:cubicBezTo>
                      <a:pt x="159" y="21"/>
                      <a:pt x="155" y="19"/>
                      <a:pt x="151" y="17"/>
                    </a:cubicBezTo>
                    <a:cubicBezTo>
                      <a:pt x="152" y="16"/>
                      <a:pt x="153" y="15"/>
                      <a:pt x="154" y="14"/>
                    </a:cubicBezTo>
                    <a:cubicBezTo>
                      <a:pt x="159" y="16"/>
                      <a:pt x="163" y="17"/>
                      <a:pt x="168" y="19"/>
                    </a:cubicBezTo>
                    <a:close/>
                    <a:moveTo>
                      <a:pt x="127" y="9"/>
                    </a:moveTo>
                    <a:cubicBezTo>
                      <a:pt x="135" y="10"/>
                      <a:pt x="144" y="11"/>
                      <a:pt x="153" y="14"/>
                    </a:cubicBezTo>
                    <a:cubicBezTo>
                      <a:pt x="152" y="15"/>
                      <a:pt x="151" y="16"/>
                      <a:pt x="150" y="17"/>
                    </a:cubicBezTo>
                    <a:cubicBezTo>
                      <a:pt x="142" y="13"/>
                      <a:pt x="133" y="10"/>
                      <a:pt x="123" y="9"/>
                    </a:cubicBezTo>
                    <a:cubicBezTo>
                      <a:pt x="125" y="9"/>
                      <a:pt x="126" y="9"/>
                      <a:pt x="127" y="9"/>
                    </a:cubicBezTo>
                    <a:close/>
                    <a:moveTo>
                      <a:pt x="109" y="353"/>
                    </a:moveTo>
                    <a:cubicBezTo>
                      <a:pt x="106" y="347"/>
                      <a:pt x="103" y="342"/>
                      <a:pt x="100" y="336"/>
                    </a:cubicBezTo>
                    <a:cubicBezTo>
                      <a:pt x="105" y="336"/>
                      <a:pt x="109" y="335"/>
                      <a:pt x="114" y="335"/>
                    </a:cubicBezTo>
                    <a:cubicBezTo>
                      <a:pt x="114" y="335"/>
                      <a:pt x="114" y="334"/>
                      <a:pt x="113" y="334"/>
                    </a:cubicBezTo>
                    <a:cubicBezTo>
                      <a:pt x="109" y="334"/>
                      <a:pt x="104" y="335"/>
                      <a:pt x="100" y="335"/>
                    </a:cubicBezTo>
                    <a:cubicBezTo>
                      <a:pt x="98" y="331"/>
                      <a:pt x="95" y="327"/>
                      <a:pt x="93" y="323"/>
                    </a:cubicBezTo>
                    <a:cubicBezTo>
                      <a:pt x="100" y="323"/>
                      <a:pt x="107" y="323"/>
                      <a:pt x="113" y="323"/>
                    </a:cubicBezTo>
                    <a:cubicBezTo>
                      <a:pt x="114" y="323"/>
                      <a:pt x="114" y="322"/>
                      <a:pt x="113" y="322"/>
                    </a:cubicBezTo>
                    <a:cubicBezTo>
                      <a:pt x="106" y="321"/>
                      <a:pt x="99" y="322"/>
                      <a:pt x="92" y="322"/>
                    </a:cubicBezTo>
                    <a:cubicBezTo>
                      <a:pt x="90" y="318"/>
                      <a:pt x="88" y="314"/>
                      <a:pt x="86" y="310"/>
                    </a:cubicBezTo>
                    <a:cubicBezTo>
                      <a:pt x="95" y="309"/>
                      <a:pt x="104" y="309"/>
                      <a:pt x="113" y="308"/>
                    </a:cubicBezTo>
                    <a:cubicBezTo>
                      <a:pt x="113" y="308"/>
                      <a:pt x="113" y="307"/>
                      <a:pt x="113" y="307"/>
                    </a:cubicBezTo>
                    <a:cubicBezTo>
                      <a:pt x="104" y="307"/>
                      <a:pt x="94" y="308"/>
                      <a:pt x="85" y="309"/>
                    </a:cubicBezTo>
                    <a:cubicBezTo>
                      <a:pt x="83" y="305"/>
                      <a:pt x="81" y="300"/>
                      <a:pt x="78" y="296"/>
                    </a:cubicBezTo>
                    <a:cubicBezTo>
                      <a:pt x="86" y="296"/>
                      <a:pt x="94" y="296"/>
                      <a:pt x="102" y="295"/>
                    </a:cubicBezTo>
                    <a:cubicBezTo>
                      <a:pt x="103" y="295"/>
                      <a:pt x="103" y="294"/>
                      <a:pt x="102" y="294"/>
                    </a:cubicBezTo>
                    <a:cubicBezTo>
                      <a:pt x="94" y="295"/>
                      <a:pt x="86" y="295"/>
                      <a:pt x="78" y="295"/>
                    </a:cubicBezTo>
                    <a:cubicBezTo>
                      <a:pt x="76" y="291"/>
                      <a:pt x="74" y="288"/>
                      <a:pt x="72" y="284"/>
                    </a:cubicBezTo>
                    <a:cubicBezTo>
                      <a:pt x="84" y="284"/>
                      <a:pt x="97" y="283"/>
                      <a:pt x="109" y="282"/>
                    </a:cubicBezTo>
                    <a:cubicBezTo>
                      <a:pt x="110" y="282"/>
                      <a:pt x="110" y="281"/>
                      <a:pt x="109" y="281"/>
                    </a:cubicBezTo>
                    <a:cubicBezTo>
                      <a:pt x="97" y="282"/>
                      <a:pt x="84" y="283"/>
                      <a:pt x="72" y="283"/>
                    </a:cubicBezTo>
                    <a:cubicBezTo>
                      <a:pt x="70" y="280"/>
                      <a:pt x="68" y="277"/>
                      <a:pt x="66" y="274"/>
                    </a:cubicBezTo>
                    <a:cubicBezTo>
                      <a:pt x="75" y="273"/>
                      <a:pt x="83" y="272"/>
                      <a:pt x="91" y="272"/>
                    </a:cubicBezTo>
                    <a:cubicBezTo>
                      <a:pt x="92" y="271"/>
                      <a:pt x="92" y="270"/>
                      <a:pt x="91" y="270"/>
                    </a:cubicBezTo>
                    <a:cubicBezTo>
                      <a:pt x="83" y="271"/>
                      <a:pt x="74" y="272"/>
                      <a:pt x="66" y="273"/>
                    </a:cubicBezTo>
                    <a:cubicBezTo>
                      <a:pt x="64" y="268"/>
                      <a:pt x="62" y="264"/>
                      <a:pt x="60" y="260"/>
                    </a:cubicBezTo>
                    <a:cubicBezTo>
                      <a:pt x="73" y="260"/>
                      <a:pt x="86" y="260"/>
                      <a:pt x="100" y="259"/>
                    </a:cubicBezTo>
                    <a:cubicBezTo>
                      <a:pt x="101" y="259"/>
                      <a:pt x="101" y="257"/>
                      <a:pt x="100" y="257"/>
                    </a:cubicBezTo>
                    <a:cubicBezTo>
                      <a:pt x="86" y="258"/>
                      <a:pt x="73" y="259"/>
                      <a:pt x="59" y="259"/>
                    </a:cubicBezTo>
                    <a:cubicBezTo>
                      <a:pt x="57" y="255"/>
                      <a:pt x="55" y="251"/>
                      <a:pt x="53" y="247"/>
                    </a:cubicBezTo>
                    <a:cubicBezTo>
                      <a:pt x="60" y="247"/>
                      <a:pt x="67" y="247"/>
                      <a:pt x="74" y="247"/>
                    </a:cubicBezTo>
                    <a:cubicBezTo>
                      <a:pt x="74" y="247"/>
                      <a:pt x="74" y="246"/>
                      <a:pt x="74" y="246"/>
                    </a:cubicBezTo>
                    <a:cubicBezTo>
                      <a:pt x="67" y="246"/>
                      <a:pt x="59" y="246"/>
                      <a:pt x="52" y="246"/>
                    </a:cubicBezTo>
                    <a:cubicBezTo>
                      <a:pt x="50" y="241"/>
                      <a:pt x="48" y="237"/>
                      <a:pt x="46" y="233"/>
                    </a:cubicBezTo>
                    <a:cubicBezTo>
                      <a:pt x="61" y="233"/>
                      <a:pt x="76" y="233"/>
                      <a:pt x="91" y="232"/>
                    </a:cubicBezTo>
                    <a:cubicBezTo>
                      <a:pt x="91" y="232"/>
                      <a:pt x="91" y="230"/>
                      <a:pt x="91" y="230"/>
                    </a:cubicBezTo>
                    <a:cubicBezTo>
                      <a:pt x="76" y="231"/>
                      <a:pt x="60" y="231"/>
                      <a:pt x="45" y="231"/>
                    </a:cubicBezTo>
                    <a:cubicBezTo>
                      <a:pt x="44" y="227"/>
                      <a:pt x="42" y="224"/>
                      <a:pt x="40" y="220"/>
                    </a:cubicBezTo>
                    <a:cubicBezTo>
                      <a:pt x="47" y="220"/>
                      <a:pt x="53" y="220"/>
                      <a:pt x="59" y="219"/>
                    </a:cubicBezTo>
                    <a:cubicBezTo>
                      <a:pt x="60" y="219"/>
                      <a:pt x="60" y="218"/>
                      <a:pt x="59" y="218"/>
                    </a:cubicBezTo>
                    <a:cubicBezTo>
                      <a:pt x="53" y="219"/>
                      <a:pt x="46" y="219"/>
                      <a:pt x="40" y="219"/>
                    </a:cubicBezTo>
                    <a:cubicBezTo>
                      <a:pt x="39" y="217"/>
                      <a:pt x="38" y="214"/>
                      <a:pt x="37" y="212"/>
                    </a:cubicBezTo>
                    <a:cubicBezTo>
                      <a:pt x="36" y="210"/>
                      <a:pt x="35" y="208"/>
                      <a:pt x="35" y="206"/>
                    </a:cubicBezTo>
                    <a:cubicBezTo>
                      <a:pt x="49" y="207"/>
                      <a:pt x="64" y="207"/>
                      <a:pt x="78" y="206"/>
                    </a:cubicBezTo>
                    <a:cubicBezTo>
                      <a:pt x="79" y="206"/>
                      <a:pt x="79" y="205"/>
                      <a:pt x="78" y="205"/>
                    </a:cubicBezTo>
                    <a:cubicBezTo>
                      <a:pt x="63" y="205"/>
                      <a:pt x="49" y="204"/>
                      <a:pt x="34" y="205"/>
                    </a:cubicBezTo>
                    <a:cubicBezTo>
                      <a:pt x="33" y="201"/>
                      <a:pt x="31" y="197"/>
                      <a:pt x="30" y="193"/>
                    </a:cubicBezTo>
                    <a:cubicBezTo>
                      <a:pt x="30" y="194"/>
                      <a:pt x="30" y="194"/>
                      <a:pt x="30" y="194"/>
                    </a:cubicBezTo>
                    <a:cubicBezTo>
                      <a:pt x="37" y="193"/>
                      <a:pt x="44" y="193"/>
                      <a:pt x="52" y="193"/>
                    </a:cubicBezTo>
                    <a:cubicBezTo>
                      <a:pt x="52" y="193"/>
                      <a:pt x="52" y="192"/>
                      <a:pt x="52" y="192"/>
                    </a:cubicBezTo>
                    <a:cubicBezTo>
                      <a:pt x="44" y="191"/>
                      <a:pt x="37" y="192"/>
                      <a:pt x="30" y="192"/>
                    </a:cubicBezTo>
                    <a:cubicBezTo>
                      <a:pt x="30" y="192"/>
                      <a:pt x="29" y="193"/>
                      <a:pt x="29" y="193"/>
                    </a:cubicBezTo>
                    <a:cubicBezTo>
                      <a:pt x="28" y="188"/>
                      <a:pt x="26" y="184"/>
                      <a:pt x="24" y="179"/>
                    </a:cubicBezTo>
                    <a:cubicBezTo>
                      <a:pt x="36" y="180"/>
                      <a:pt x="47" y="179"/>
                      <a:pt x="58" y="179"/>
                    </a:cubicBezTo>
                    <a:cubicBezTo>
                      <a:pt x="59" y="179"/>
                      <a:pt x="59" y="178"/>
                      <a:pt x="58" y="178"/>
                    </a:cubicBezTo>
                    <a:cubicBezTo>
                      <a:pt x="47" y="178"/>
                      <a:pt x="36" y="178"/>
                      <a:pt x="24" y="178"/>
                    </a:cubicBezTo>
                    <a:cubicBezTo>
                      <a:pt x="23" y="174"/>
                      <a:pt x="22" y="171"/>
                      <a:pt x="20" y="167"/>
                    </a:cubicBezTo>
                    <a:cubicBezTo>
                      <a:pt x="26" y="167"/>
                      <a:pt x="32" y="166"/>
                      <a:pt x="38" y="165"/>
                    </a:cubicBezTo>
                    <a:cubicBezTo>
                      <a:pt x="38" y="165"/>
                      <a:pt x="38" y="164"/>
                      <a:pt x="37" y="164"/>
                    </a:cubicBezTo>
                    <a:cubicBezTo>
                      <a:pt x="32" y="165"/>
                      <a:pt x="26" y="166"/>
                      <a:pt x="20" y="166"/>
                    </a:cubicBezTo>
                    <a:cubicBezTo>
                      <a:pt x="19" y="161"/>
                      <a:pt x="18" y="157"/>
                      <a:pt x="17" y="152"/>
                    </a:cubicBezTo>
                    <a:cubicBezTo>
                      <a:pt x="23" y="152"/>
                      <a:pt x="30" y="152"/>
                      <a:pt x="37" y="153"/>
                    </a:cubicBezTo>
                    <a:cubicBezTo>
                      <a:pt x="37" y="153"/>
                      <a:pt x="37" y="152"/>
                      <a:pt x="37" y="152"/>
                    </a:cubicBezTo>
                    <a:cubicBezTo>
                      <a:pt x="30" y="151"/>
                      <a:pt x="23" y="151"/>
                      <a:pt x="16" y="151"/>
                    </a:cubicBezTo>
                    <a:cubicBezTo>
                      <a:pt x="15" y="147"/>
                      <a:pt x="15" y="144"/>
                      <a:pt x="14" y="140"/>
                    </a:cubicBezTo>
                    <a:cubicBezTo>
                      <a:pt x="20" y="140"/>
                      <a:pt x="26" y="140"/>
                      <a:pt x="31" y="140"/>
                    </a:cubicBezTo>
                    <a:cubicBezTo>
                      <a:pt x="32" y="140"/>
                      <a:pt x="32" y="139"/>
                      <a:pt x="31" y="138"/>
                    </a:cubicBezTo>
                    <a:cubicBezTo>
                      <a:pt x="26" y="138"/>
                      <a:pt x="20" y="138"/>
                      <a:pt x="14" y="138"/>
                    </a:cubicBezTo>
                    <a:cubicBezTo>
                      <a:pt x="13" y="133"/>
                      <a:pt x="12" y="128"/>
                      <a:pt x="12" y="123"/>
                    </a:cubicBezTo>
                    <a:cubicBezTo>
                      <a:pt x="16" y="123"/>
                      <a:pt x="20" y="123"/>
                      <a:pt x="25" y="123"/>
                    </a:cubicBezTo>
                    <a:cubicBezTo>
                      <a:pt x="26" y="123"/>
                      <a:pt x="26" y="122"/>
                      <a:pt x="25" y="121"/>
                    </a:cubicBezTo>
                    <a:cubicBezTo>
                      <a:pt x="20" y="121"/>
                      <a:pt x="16" y="121"/>
                      <a:pt x="12" y="121"/>
                    </a:cubicBezTo>
                    <a:cubicBezTo>
                      <a:pt x="11" y="116"/>
                      <a:pt x="11" y="110"/>
                      <a:pt x="12" y="105"/>
                    </a:cubicBezTo>
                    <a:cubicBezTo>
                      <a:pt x="17" y="105"/>
                      <a:pt x="21" y="105"/>
                      <a:pt x="26" y="105"/>
                    </a:cubicBezTo>
                    <a:cubicBezTo>
                      <a:pt x="27" y="105"/>
                      <a:pt x="27" y="104"/>
                      <a:pt x="26" y="104"/>
                    </a:cubicBezTo>
                    <a:cubicBezTo>
                      <a:pt x="21" y="104"/>
                      <a:pt x="17" y="104"/>
                      <a:pt x="12" y="104"/>
                    </a:cubicBezTo>
                    <a:cubicBezTo>
                      <a:pt x="12" y="98"/>
                      <a:pt x="13" y="93"/>
                      <a:pt x="14" y="87"/>
                    </a:cubicBezTo>
                    <a:cubicBezTo>
                      <a:pt x="18" y="87"/>
                      <a:pt x="22" y="87"/>
                      <a:pt x="26" y="87"/>
                    </a:cubicBezTo>
                    <a:cubicBezTo>
                      <a:pt x="27" y="87"/>
                      <a:pt x="27" y="86"/>
                      <a:pt x="26" y="86"/>
                    </a:cubicBezTo>
                    <a:cubicBezTo>
                      <a:pt x="22" y="86"/>
                      <a:pt x="18" y="86"/>
                      <a:pt x="14" y="86"/>
                    </a:cubicBezTo>
                    <a:cubicBezTo>
                      <a:pt x="15" y="82"/>
                      <a:pt x="16" y="77"/>
                      <a:pt x="18" y="73"/>
                    </a:cubicBezTo>
                    <a:cubicBezTo>
                      <a:pt x="23" y="73"/>
                      <a:pt x="28" y="73"/>
                      <a:pt x="32" y="73"/>
                    </a:cubicBezTo>
                    <a:cubicBezTo>
                      <a:pt x="33" y="73"/>
                      <a:pt x="33" y="72"/>
                      <a:pt x="32" y="72"/>
                    </a:cubicBezTo>
                    <a:cubicBezTo>
                      <a:pt x="28" y="72"/>
                      <a:pt x="23" y="72"/>
                      <a:pt x="18" y="72"/>
                    </a:cubicBezTo>
                    <a:cubicBezTo>
                      <a:pt x="20" y="67"/>
                      <a:pt x="22" y="62"/>
                      <a:pt x="25" y="58"/>
                    </a:cubicBezTo>
                    <a:cubicBezTo>
                      <a:pt x="30" y="58"/>
                      <a:pt x="36" y="59"/>
                      <a:pt x="42" y="59"/>
                    </a:cubicBezTo>
                    <a:cubicBezTo>
                      <a:pt x="42" y="59"/>
                      <a:pt x="42" y="57"/>
                      <a:pt x="42" y="57"/>
                    </a:cubicBezTo>
                    <a:cubicBezTo>
                      <a:pt x="36" y="57"/>
                      <a:pt x="31" y="57"/>
                      <a:pt x="25" y="57"/>
                    </a:cubicBezTo>
                    <a:cubicBezTo>
                      <a:pt x="28" y="51"/>
                      <a:pt x="32" y="47"/>
                      <a:pt x="36" y="42"/>
                    </a:cubicBezTo>
                    <a:cubicBezTo>
                      <a:pt x="44" y="43"/>
                      <a:pt x="51" y="44"/>
                      <a:pt x="59" y="45"/>
                    </a:cubicBezTo>
                    <a:cubicBezTo>
                      <a:pt x="60" y="45"/>
                      <a:pt x="60" y="44"/>
                      <a:pt x="60" y="44"/>
                    </a:cubicBezTo>
                    <a:cubicBezTo>
                      <a:pt x="52" y="42"/>
                      <a:pt x="44" y="41"/>
                      <a:pt x="37" y="41"/>
                    </a:cubicBezTo>
                    <a:cubicBezTo>
                      <a:pt x="40" y="38"/>
                      <a:pt x="43" y="35"/>
                      <a:pt x="46" y="32"/>
                    </a:cubicBezTo>
                    <a:cubicBezTo>
                      <a:pt x="56" y="31"/>
                      <a:pt x="66" y="32"/>
                      <a:pt x="75" y="32"/>
                    </a:cubicBezTo>
                    <a:cubicBezTo>
                      <a:pt x="76" y="33"/>
                      <a:pt x="76" y="31"/>
                      <a:pt x="75" y="31"/>
                    </a:cubicBezTo>
                    <a:cubicBezTo>
                      <a:pt x="66" y="30"/>
                      <a:pt x="57" y="30"/>
                      <a:pt x="48" y="31"/>
                    </a:cubicBezTo>
                    <a:cubicBezTo>
                      <a:pt x="54" y="27"/>
                      <a:pt x="60" y="23"/>
                      <a:pt x="66" y="21"/>
                    </a:cubicBezTo>
                    <a:cubicBezTo>
                      <a:pt x="66" y="21"/>
                      <a:pt x="66" y="22"/>
                      <a:pt x="67" y="22"/>
                    </a:cubicBezTo>
                    <a:cubicBezTo>
                      <a:pt x="73" y="22"/>
                      <a:pt x="80" y="23"/>
                      <a:pt x="86" y="23"/>
                    </a:cubicBezTo>
                    <a:cubicBezTo>
                      <a:pt x="87" y="23"/>
                      <a:pt x="87" y="22"/>
                      <a:pt x="86" y="22"/>
                    </a:cubicBezTo>
                    <a:cubicBezTo>
                      <a:pt x="82" y="21"/>
                      <a:pt x="77" y="21"/>
                      <a:pt x="72" y="21"/>
                    </a:cubicBezTo>
                    <a:cubicBezTo>
                      <a:pt x="72" y="20"/>
                      <a:pt x="73" y="20"/>
                      <a:pt x="73" y="1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8" y="17"/>
                      <a:pt x="84" y="16"/>
                      <a:pt x="90" y="16"/>
                    </a:cubicBezTo>
                    <a:cubicBezTo>
                      <a:pt x="115" y="14"/>
                      <a:pt x="148" y="19"/>
                      <a:pt x="166" y="38"/>
                    </a:cubicBezTo>
                    <a:cubicBezTo>
                      <a:pt x="204" y="78"/>
                      <a:pt x="195" y="145"/>
                      <a:pt x="182" y="193"/>
                    </a:cubicBezTo>
                    <a:cubicBezTo>
                      <a:pt x="167" y="250"/>
                      <a:pt x="142" y="304"/>
                      <a:pt x="109" y="353"/>
                    </a:cubicBezTo>
                    <a:close/>
                    <a:moveTo>
                      <a:pt x="155" y="333"/>
                    </a:moveTo>
                    <a:cubicBezTo>
                      <a:pt x="155" y="333"/>
                      <a:pt x="154" y="333"/>
                      <a:pt x="154" y="333"/>
                    </a:cubicBezTo>
                    <a:cubicBezTo>
                      <a:pt x="142" y="339"/>
                      <a:pt x="129" y="345"/>
                      <a:pt x="117" y="352"/>
                    </a:cubicBezTo>
                    <a:cubicBezTo>
                      <a:pt x="120" y="349"/>
                      <a:pt x="122" y="346"/>
                      <a:pt x="124" y="343"/>
                    </a:cubicBezTo>
                    <a:cubicBezTo>
                      <a:pt x="137" y="336"/>
                      <a:pt x="150" y="328"/>
                      <a:pt x="162" y="319"/>
                    </a:cubicBezTo>
                    <a:cubicBezTo>
                      <a:pt x="160" y="324"/>
                      <a:pt x="157" y="328"/>
                      <a:pt x="155" y="333"/>
                    </a:cubicBezTo>
                    <a:close/>
                    <a:moveTo>
                      <a:pt x="165" y="314"/>
                    </a:moveTo>
                    <a:cubicBezTo>
                      <a:pt x="152" y="322"/>
                      <a:pt x="139" y="330"/>
                      <a:pt x="126" y="339"/>
                    </a:cubicBezTo>
                    <a:cubicBezTo>
                      <a:pt x="129" y="335"/>
                      <a:pt x="132" y="330"/>
                      <a:pt x="134" y="325"/>
                    </a:cubicBezTo>
                    <a:cubicBezTo>
                      <a:pt x="146" y="319"/>
                      <a:pt x="158" y="312"/>
                      <a:pt x="170" y="304"/>
                    </a:cubicBezTo>
                    <a:cubicBezTo>
                      <a:pt x="168" y="307"/>
                      <a:pt x="166" y="311"/>
                      <a:pt x="165" y="314"/>
                    </a:cubicBezTo>
                    <a:close/>
                    <a:moveTo>
                      <a:pt x="172" y="300"/>
                    </a:moveTo>
                    <a:cubicBezTo>
                      <a:pt x="160" y="306"/>
                      <a:pt x="148" y="314"/>
                      <a:pt x="136" y="322"/>
                    </a:cubicBezTo>
                    <a:cubicBezTo>
                      <a:pt x="140" y="317"/>
                      <a:pt x="143" y="311"/>
                      <a:pt x="146" y="305"/>
                    </a:cubicBezTo>
                    <a:cubicBezTo>
                      <a:pt x="158" y="298"/>
                      <a:pt x="169" y="290"/>
                      <a:pt x="180" y="282"/>
                    </a:cubicBezTo>
                    <a:cubicBezTo>
                      <a:pt x="178" y="288"/>
                      <a:pt x="175" y="294"/>
                      <a:pt x="172" y="300"/>
                    </a:cubicBezTo>
                    <a:close/>
                    <a:moveTo>
                      <a:pt x="183" y="278"/>
                    </a:moveTo>
                    <a:cubicBezTo>
                      <a:pt x="171" y="285"/>
                      <a:pt x="159" y="293"/>
                      <a:pt x="148" y="302"/>
                    </a:cubicBezTo>
                    <a:cubicBezTo>
                      <a:pt x="150" y="296"/>
                      <a:pt x="153" y="291"/>
                      <a:pt x="156" y="286"/>
                    </a:cubicBezTo>
                    <a:cubicBezTo>
                      <a:pt x="166" y="281"/>
                      <a:pt x="177" y="275"/>
                      <a:pt x="187" y="268"/>
                    </a:cubicBezTo>
                    <a:cubicBezTo>
                      <a:pt x="185" y="272"/>
                      <a:pt x="184" y="275"/>
                      <a:pt x="183" y="278"/>
                    </a:cubicBezTo>
                    <a:close/>
                    <a:moveTo>
                      <a:pt x="189" y="264"/>
                    </a:moveTo>
                    <a:cubicBezTo>
                      <a:pt x="178" y="270"/>
                      <a:pt x="167" y="277"/>
                      <a:pt x="157" y="284"/>
                    </a:cubicBezTo>
                    <a:cubicBezTo>
                      <a:pt x="159" y="280"/>
                      <a:pt x="161" y="276"/>
                      <a:pt x="162" y="271"/>
                    </a:cubicBezTo>
                    <a:cubicBezTo>
                      <a:pt x="173" y="266"/>
                      <a:pt x="183" y="261"/>
                      <a:pt x="193" y="255"/>
                    </a:cubicBezTo>
                    <a:cubicBezTo>
                      <a:pt x="191" y="258"/>
                      <a:pt x="190" y="261"/>
                      <a:pt x="189" y="264"/>
                    </a:cubicBezTo>
                    <a:close/>
                    <a:moveTo>
                      <a:pt x="194" y="251"/>
                    </a:moveTo>
                    <a:cubicBezTo>
                      <a:pt x="184" y="257"/>
                      <a:pt x="174" y="263"/>
                      <a:pt x="163" y="269"/>
                    </a:cubicBezTo>
                    <a:cubicBezTo>
                      <a:pt x="165" y="265"/>
                      <a:pt x="167" y="261"/>
                      <a:pt x="169" y="257"/>
                    </a:cubicBezTo>
                    <a:cubicBezTo>
                      <a:pt x="179" y="251"/>
                      <a:pt x="189" y="245"/>
                      <a:pt x="199" y="238"/>
                    </a:cubicBezTo>
                    <a:cubicBezTo>
                      <a:pt x="198" y="243"/>
                      <a:pt x="196" y="247"/>
                      <a:pt x="194" y="251"/>
                    </a:cubicBezTo>
                    <a:close/>
                    <a:moveTo>
                      <a:pt x="201" y="235"/>
                    </a:moveTo>
                    <a:cubicBezTo>
                      <a:pt x="190" y="241"/>
                      <a:pt x="180" y="248"/>
                      <a:pt x="170" y="255"/>
                    </a:cubicBezTo>
                    <a:cubicBezTo>
                      <a:pt x="171" y="250"/>
                      <a:pt x="173" y="246"/>
                      <a:pt x="175" y="242"/>
                    </a:cubicBezTo>
                    <a:cubicBezTo>
                      <a:pt x="185" y="235"/>
                      <a:pt x="195" y="229"/>
                      <a:pt x="205" y="223"/>
                    </a:cubicBezTo>
                    <a:cubicBezTo>
                      <a:pt x="204" y="227"/>
                      <a:pt x="202" y="231"/>
                      <a:pt x="201" y="235"/>
                    </a:cubicBezTo>
                    <a:close/>
                    <a:moveTo>
                      <a:pt x="207" y="218"/>
                    </a:moveTo>
                    <a:cubicBezTo>
                      <a:pt x="196" y="224"/>
                      <a:pt x="185" y="232"/>
                      <a:pt x="176" y="239"/>
                    </a:cubicBezTo>
                    <a:cubicBezTo>
                      <a:pt x="178" y="234"/>
                      <a:pt x="179" y="229"/>
                      <a:pt x="181" y="224"/>
                    </a:cubicBezTo>
                    <a:cubicBezTo>
                      <a:pt x="191" y="219"/>
                      <a:pt x="201" y="214"/>
                      <a:pt x="210" y="208"/>
                    </a:cubicBezTo>
                    <a:cubicBezTo>
                      <a:pt x="209" y="211"/>
                      <a:pt x="208" y="215"/>
                      <a:pt x="207" y="218"/>
                    </a:cubicBezTo>
                    <a:close/>
                    <a:moveTo>
                      <a:pt x="211" y="203"/>
                    </a:moveTo>
                    <a:cubicBezTo>
                      <a:pt x="201" y="209"/>
                      <a:pt x="192" y="216"/>
                      <a:pt x="182" y="222"/>
                    </a:cubicBezTo>
                    <a:cubicBezTo>
                      <a:pt x="183" y="218"/>
                      <a:pt x="184" y="215"/>
                      <a:pt x="185" y="211"/>
                    </a:cubicBezTo>
                    <a:cubicBezTo>
                      <a:pt x="195" y="206"/>
                      <a:pt x="204" y="200"/>
                      <a:pt x="214" y="195"/>
                    </a:cubicBezTo>
                    <a:cubicBezTo>
                      <a:pt x="213" y="197"/>
                      <a:pt x="212" y="200"/>
                      <a:pt x="211" y="203"/>
                    </a:cubicBezTo>
                    <a:close/>
                    <a:moveTo>
                      <a:pt x="215" y="191"/>
                    </a:moveTo>
                    <a:cubicBezTo>
                      <a:pt x="205" y="197"/>
                      <a:pt x="195" y="203"/>
                      <a:pt x="186" y="209"/>
                    </a:cubicBezTo>
                    <a:cubicBezTo>
                      <a:pt x="186" y="206"/>
                      <a:pt x="187" y="204"/>
                      <a:pt x="188" y="201"/>
                    </a:cubicBezTo>
                    <a:cubicBezTo>
                      <a:pt x="197" y="196"/>
                      <a:pt x="207" y="191"/>
                      <a:pt x="216" y="185"/>
                    </a:cubicBezTo>
                    <a:cubicBezTo>
                      <a:pt x="216" y="187"/>
                      <a:pt x="215" y="189"/>
                      <a:pt x="215" y="191"/>
                    </a:cubicBezTo>
                    <a:close/>
                    <a:moveTo>
                      <a:pt x="217" y="181"/>
                    </a:moveTo>
                    <a:cubicBezTo>
                      <a:pt x="207" y="186"/>
                      <a:pt x="198" y="192"/>
                      <a:pt x="189" y="199"/>
                    </a:cubicBezTo>
                    <a:cubicBezTo>
                      <a:pt x="189" y="197"/>
                      <a:pt x="190" y="195"/>
                      <a:pt x="190" y="193"/>
                    </a:cubicBezTo>
                    <a:cubicBezTo>
                      <a:pt x="190" y="191"/>
                      <a:pt x="191" y="190"/>
                      <a:pt x="191" y="189"/>
                    </a:cubicBezTo>
                    <a:cubicBezTo>
                      <a:pt x="201" y="183"/>
                      <a:pt x="211" y="176"/>
                      <a:pt x="220" y="169"/>
                    </a:cubicBezTo>
                    <a:cubicBezTo>
                      <a:pt x="219" y="173"/>
                      <a:pt x="218" y="177"/>
                      <a:pt x="217" y="181"/>
                    </a:cubicBezTo>
                    <a:close/>
                    <a:moveTo>
                      <a:pt x="221" y="165"/>
                    </a:moveTo>
                    <a:cubicBezTo>
                      <a:pt x="211" y="172"/>
                      <a:pt x="201" y="179"/>
                      <a:pt x="192" y="187"/>
                    </a:cubicBezTo>
                    <a:cubicBezTo>
                      <a:pt x="193" y="182"/>
                      <a:pt x="194" y="177"/>
                      <a:pt x="195" y="172"/>
                    </a:cubicBezTo>
                    <a:cubicBezTo>
                      <a:pt x="199" y="170"/>
                      <a:pt x="204" y="167"/>
                      <a:pt x="209" y="164"/>
                    </a:cubicBezTo>
                    <a:cubicBezTo>
                      <a:pt x="213" y="161"/>
                      <a:pt x="218" y="159"/>
                      <a:pt x="222" y="156"/>
                    </a:cubicBezTo>
                    <a:cubicBezTo>
                      <a:pt x="221" y="159"/>
                      <a:pt x="221" y="162"/>
                      <a:pt x="221" y="165"/>
                    </a:cubicBezTo>
                    <a:close/>
                    <a:moveTo>
                      <a:pt x="222" y="153"/>
                    </a:moveTo>
                    <a:cubicBezTo>
                      <a:pt x="213" y="158"/>
                      <a:pt x="203" y="164"/>
                      <a:pt x="195" y="170"/>
                    </a:cubicBezTo>
                    <a:cubicBezTo>
                      <a:pt x="196" y="167"/>
                      <a:pt x="196" y="163"/>
                      <a:pt x="197" y="160"/>
                    </a:cubicBezTo>
                    <a:cubicBezTo>
                      <a:pt x="202" y="157"/>
                      <a:pt x="208" y="153"/>
                      <a:pt x="213" y="150"/>
                    </a:cubicBezTo>
                    <a:cubicBezTo>
                      <a:pt x="216" y="148"/>
                      <a:pt x="220" y="146"/>
                      <a:pt x="223" y="144"/>
                    </a:cubicBezTo>
                    <a:cubicBezTo>
                      <a:pt x="223" y="147"/>
                      <a:pt x="223" y="150"/>
                      <a:pt x="222" y="153"/>
                    </a:cubicBezTo>
                    <a:close/>
                    <a:moveTo>
                      <a:pt x="210" y="149"/>
                    </a:moveTo>
                    <a:cubicBezTo>
                      <a:pt x="205" y="152"/>
                      <a:pt x="201" y="155"/>
                      <a:pt x="197" y="158"/>
                    </a:cubicBezTo>
                    <a:cubicBezTo>
                      <a:pt x="197" y="155"/>
                      <a:pt x="198" y="151"/>
                      <a:pt x="198" y="147"/>
                    </a:cubicBezTo>
                    <a:cubicBezTo>
                      <a:pt x="203" y="145"/>
                      <a:pt x="208" y="141"/>
                      <a:pt x="213" y="138"/>
                    </a:cubicBezTo>
                    <a:cubicBezTo>
                      <a:pt x="217" y="136"/>
                      <a:pt x="220" y="133"/>
                      <a:pt x="224" y="131"/>
                    </a:cubicBezTo>
                    <a:cubicBezTo>
                      <a:pt x="224" y="134"/>
                      <a:pt x="224" y="137"/>
                      <a:pt x="224" y="140"/>
                    </a:cubicBezTo>
                    <a:cubicBezTo>
                      <a:pt x="219" y="143"/>
                      <a:pt x="214" y="146"/>
                      <a:pt x="210" y="149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Freeform 55"/>
              <p:cNvSpPr>
                <a:spLocks noEditPoints="1"/>
              </p:cNvSpPr>
              <p:nvPr/>
            </p:nvSpPr>
            <p:spPr bwMode="auto">
              <a:xfrm>
                <a:off x="6385289" y="2378455"/>
                <a:ext cx="168179" cy="171352"/>
              </a:xfrm>
              <a:custGeom>
                <a:avLst/>
                <a:gdLst>
                  <a:gd name="T0" fmla="*/ 104 w 123"/>
                  <a:gd name="T1" fmla="*/ 18 h 125"/>
                  <a:gd name="T2" fmla="*/ 101 w 123"/>
                  <a:gd name="T3" fmla="*/ 15 h 125"/>
                  <a:gd name="T4" fmla="*/ 54 w 123"/>
                  <a:gd name="T5" fmla="*/ 2 h 125"/>
                  <a:gd name="T6" fmla="*/ 3 w 123"/>
                  <a:gd name="T7" fmla="*/ 68 h 125"/>
                  <a:gd name="T8" fmla="*/ 118 w 123"/>
                  <a:gd name="T9" fmla="*/ 48 h 125"/>
                  <a:gd name="T10" fmla="*/ 82 w 123"/>
                  <a:gd name="T11" fmla="*/ 15 h 125"/>
                  <a:gd name="T12" fmla="*/ 68 w 123"/>
                  <a:gd name="T13" fmla="*/ 9 h 125"/>
                  <a:gd name="T14" fmla="*/ 65 w 123"/>
                  <a:gd name="T15" fmla="*/ 10 h 125"/>
                  <a:gd name="T16" fmla="*/ 77 w 123"/>
                  <a:gd name="T17" fmla="*/ 16 h 125"/>
                  <a:gd name="T18" fmla="*/ 64 w 123"/>
                  <a:gd name="T19" fmla="*/ 14 h 125"/>
                  <a:gd name="T20" fmla="*/ 65 w 123"/>
                  <a:gd name="T21" fmla="*/ 10 h 125"/>
                  <a:gd name="T22" fmla="*/ 55 w 123"/>
                  <a:gd name="T23" fmla="*/ 12 h 125"/>
                  <a:gd name="T24" fmla="*/ 65 w 123"/>
                  <a:gd name="T25" fmla="*/ 19 h 125"/>
                  <a:gd name="T26" fmla="*/ 46 w 123"/>
                  <a:gd name="T27" fmla="*/ 12 h 125"/>
                  <a:gd name="T28" fmla="*/ 42 w 123"/>
                  <a:gd name="T29" fmla="*/ 13 h 125"/>
                  <a:gd name="T30" fmla="*/ 54 w 123"/>
                  <a:gd name="T31" fmla="*/ 28 h 125"/>
                  <a:gd name="T32" fmla="*/ 42 w 123"/>
                  <a:gd name="T33" fmla="*/ 13 h 125"/>
                  <a:gd name="T34" fmla="*/ 52 w 123"/>
                  <a:gd name="T35" fmla="*/ 29 h 125"/>
                  <a:gd name="T36" fmla="*/ 23 w 123"/>
                  <a:gd name="T37" fmla="*/ 25 h 125"/>
                  <a:gd name="T38" fmla="*/ 21 w 123"/>
                  <a:gd name="T39" fmla="*/ 26 h 125"/>
                  <a:gd name="T40" fmla="*/ 43 w 123"/>
                  <a:gd name="T41" fmla="*/ 46 h 125"/>
                  <a:gd name="T42" fmla="*/ 21 w 123"/>
                  <a:gd name="T43" fmla="*/ 26 h 125"/>
                  <a:gd name="T44" fmla="*/ 43 w 123"/>
                  <a:gd name="T45" fmla="*/ 48 h 125"/>
                  <a:gd name="T46" fmla="*/ 13 w 123"/>
                  <a:gd name="T47" fmla="*/ 45 h 125"/>
                  <a:gd name="T48" fmla="*/ 41 w 123"/>
                  <a:gd name="T49" fmla="*/ 58 h 125"/>
                  <a:gd name="T50" fmla="*/ 10 w 123"/>
                  <a:gd name="T51" fmla="*/ 57 h 125"/>
                  <a:gd name="T52" fmla="*/ 10 w 123"/>
                  <a:gd name="T53" fmla="*/ 59 h 125"/>
                  <a:gd name="T54" fmla="*/ 43 w 123"/>
                  <a:gd name="T55" fmla="*/ 80 h 125"/>
                  <a:gd name="T56" fmla="*/ 10 w 123"/>
                  <a:gd name="T57" fmla="*/ 59 h 125"/>
                  <a:gd name="T58" fmla="*/ 11 w 123"/>
                  <a:gd name="T59" fmla="*/ 70 h 125"/>
                  <a:gd name="T60" fmla="*/ 35 w 123"/>
                  <a:gd name="T61" fmla="*/ 80 h 125"/>
                  <a:gd name="T62" fmla="*/ 43 w 123"/>
                  <a:gd name="T63" fmla="*/ 83 h 125"/>
                  <a:gd name="T64" fmla="*/ 14 w 123"/>
                  <a:gd name="T65" fmla="*/ 82 h 125"/>
                  <a:gd name="T66" fmla="*/ 48 w 123"/>
                  <a:gd name="T67" fmla="*/ 96 h 125"/>
                  <a:gd name="T68" fmla="*/ 23 w 123"/>
                  <a:gd name="T69" fmla="*/ 96 h 125"/>
                  <a:gd name="T70" fmla="*/ 48 w 123"/>
                  <a:gd name="T71" fmla="*/ 96 h 125"/>
                  <a:gd name="T72" fmla="*/ 53 w 123"/>
                  <a:gd name="T73" fmla="*/ 105 h 125"/>
                  <a:gd name="T74" fmla="*/ 26 w 123"/>
                  <a:gd name="T75" fmla="*/ 99 h 125"/>
                  <a:gd name="T76" fmla="*/ 66 w 123"/>
                  <a:gd name="T77" fmla="*/ 112 h 125"/>
                  <a:gd name="T78" fmla="*/ 48 w 123"/>
                  <a:gd name="T79" fmla="*/ 59 h 125"/>
                  <a:gd name="T80" fmla="*/ 64 w 123"/>
                  <a:gd name="T81" fmla="*/ 27 h 125"/>
                  <a:gd name="T82" fmla="*/ 71 w 123"/>
                  <a:gd name="T83" fmla="*/ 11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3" h="125">
                    <a:moveTo>
                      <a:pt x="118" y="48"/>
                    </a:moveTo>
                    <a:cubicBezTo>
                      <a:pt x="116" y="37"/>
                      <a:pt x="111" y="26"/>
                      <a:pt x="104" y="18"/>
                    </a:cubicBezTo>
                    <a:cubicBezTo>
                      <a:pt x="103" y="17"/>
                      <a:pt x="103" y="15"/>
                      <a:pt x="101" y="15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2" y="6"/>
                      <a:pt x="80" y="1"/>
                      <a:pt x="66" y="2"/>
                    </a:cubicBezTo>
                    <a:cubicBezTo>
                      <a:pt x="63" y="0"/>
                      <a:pt x="58" y="1"/>
                      <a:pt x="54" y="2"/>
                    </a:cubicBezTo>
                    <a:cubicBezTo>
                      <a:pt x="50" y="2"/>
                      <a:pt x="46" y="3"/>
                      <a:pt x="43" y="5"/>
                    </a:cubicBezTo>
                    <a:cubicBezTo>
                      <a:pt x="16" y="7"/>
                      <a:pt x="0" y="44"/>
                      <a:pt x="3" y="68"/>
                    </a:cubicBezTo>
                    <a:cubicBezTo>
                      <a:pt x="7" y="103"/>
                      <a:pt x="37" y="125"/>
                      <a:pt x="72" y="119"/>
                    </a:cubicBezTo>
                    <a:cubicBezTo>
                      <a:pt x="106" y="114"/>
                      <a:pt x="123" y="80"/>
                      <a:pt x="118" y="48"/>
                    </a:cubicBezTo>
                    <a:close/>
                    <a:moveTo>
                      <a:pt x="89" y="14"/>
                    </a:moveTo>
                    <a:cubicBezTo>
                      <a:pt x="87" y="14"/>
                      <a:pt x="84" y="15"/>
                      <a:pt x="82" y="15"/>
                    </a:cubicBezTo>
                    <a:cubicBezTo>
                      <a:pt x="79" y="13"/>
                      <a:pt x="76" y="12"/>
                      <a:pt x="73" y="11"/>
                    </a:cubicBezTo>
                    <a:cubicBezTo>
                      <a:pt x="72" y="10"/>
                      <a:pt x="70" y="10"/>
                      <a:pt x="68" y="9"/>
                    </a:cubicBezTo>
                    <a:cubicBezTo>
                      <a:pt x="76" y="8"/>
                      <a:pt x="83" y="10"/>
                      <a:pt x="89" y="14"/>
                    </a:cubicBezTo>
                    <a:close/>
                    <a:moveTo>
                      <a:pt x="65" y="10"/>
                    </a:moveTo>
                    <a:cubicBezTo>
                      <a:pt x="67" y="11"/>
                      <a:pt x="70" y="12"/>
                      <a:pt x="73" y="14"/>
                    </a:cubicBezTo>
                    <a:cubicBezTo>
                      <a:pt x="74" y="14"/>
                      <a:pt x="76" y="15"/>
                      <a:pt x="77" y="16"/>
                    </a:cubicBezTo>
                    <a:cubicBezTo>
                      <a:pt x="75" y="16"/>
                      <a:pt x="72" y="17"/>
                      <a:pt x="70" y="17"/>
                    </a:cubicBezTo>
                    <a:cubicBezTo>
                      <a:pt x="68" y="16"/>
                      <a:pt x="66" y="15"/>
                      <a:pt x="64" y="14"/>
                    </a:cubicBezTo>
                    <a:cubicBezTo>
                      <a:pt x="62" y="13"/>
                      <a:pt x="60" y="12"/>
                      <a:pt x="59" y="11"/>
                    </a:cubicBezTo>
                    <a:cubicBezTo>
                      <a:pt x="61" y="10"/>
                      <a:pt x="63" y="10"/>
                      <a:pt x="65" y="10"/>
                    </a:cubicBezTo>
                    <a:close/>
                    <a:moveTo>
                      <a:pt x="52" y="11"/>
                    </a:moveTo>
                    <a:cubicBezTo>
                      <a:pt x="52" y="12"/>
                      <a:pt x="53" y="13"/>
                      <a:pt x="55" y="12"/>
                    </a:cubicBezTo>
                    <a:cubicBezTo>
                      <a:pt x="57" y="14"/>
                      <a:pt x="60" y="16"/>
                      <a:pt x="62" y="17"/>
                    </a:cubicBezTo>
                    <a:cubicBezTo>
                      <a:pt x="63" y="18"/>
                      <a:pt x="64" y="19"/>
                      <a:pt x="65" y="19"/>
                    </a:cubicBezTo>
                    <a:cubicBezTo>
                      <a:pt x="64" y="20"/>
                      <a:pt x="63" y="21"/>
                      <a:pt x="61" y="21"/>
                    </a:cubicBezTo>
                    <a:cubicBezTo>
                      <a:pt x="56" y="18"/>
                      <a:pt x="51" y="15"/>
                      <a:pt x="46" y="12"/>
                    </a:cubicBezTo>
                    <a:cubicBezTo>
                      <a:pt x="48" y="12"/>
                      <a:pt x="50" y="11"/>
                      <a:pt x="52" y="11"/>
                    </a:cubicBezTo>
                    <a:close/>
                    <a:moveTo>
                      <a:pt x="42" y="13"/>
                    </a:moveTo>
                    <a:cubicBezTo>
                      <a:pt x="48" y="17"/>
                      <a:pt x="53" y="21"/>
                      <a:pt x="58" y="23"/>
                    </a:cubicBezTo>
                    <a:cubicBezTo>
                      <a:pt x="57" y="25"/>
                      <a:pt x="55" y="26"/>
                      <a:pt x="54" y="28"/>
                    </a:cubicBezTo>
                    <a:cubicBezTo>
                      <a:pt x="47" y="24"/>
                      <a:pt x="39" y="21"/>
                      <a:pt x="31" y="18"/>
                    </a:cubicBezTo>
                    <a:cubicBezTo>
                      <a:pt x="35" y="16"/>
                      <a:pt x="39" y="14"/>
                      <a:pt x="42" y="13"/>
                    </a:cubicBezTo>
                    <a:close/>
                    <a:moveTo>
                      <a:pt x="30" y="19"/>
                    </a:moveTo>
                    <a:cubicBezTo>
                      <a:pt x="37" y="22"/>
                      <a:pt x="44" y="26"/>
                      <a:pt x="52" y="29"/>
                    </a:cubicBezTo>
                    <a:cubicBezTo>
                      <a:pt x="50" y="32"/>
                      <a:pt x="49" y="34"/>
                      <a:pt x="47" y="37"/>
                    </a:cubicBezTo>
                    <a:cubicBezTo>
                      <a:pt x="39" y="32"/>
                      <a:pt x="31" y="29"/>
                      <a:pt x="23" y="25"/>
                    </a:cubicBezTo>
                    <a:cubicBezTo>
                      <a:pt x="25" y="22"/>
                      <a:pt x="27" y="20"/>
                      <a:pt x="30" y="19"/>
                    </a:cubicBezTo>
                    <a:close/>
                    <a:moveTo>
                      <a:pt x="21" y="26"/>
                    </a:moveTo>
                    <a:cubicBezTo>
                      <a:pt x="30" y="30"/>
                      <a:pt x="38" y="35"/>
                      <a:pt x="46" y="38"/>
                    </a:cubicBezTo>
                    <a:cubicBezTo>
                      <a:pt x="45" y="41"/>
                      <a:pt x="44" y="43"/>
                      <a:pt x="43" y="46"/>
                    </a:cubicBezTo>
                    <a:cubicBezTo>
                      <a:pt x="34" y="42"/>
                      <a:pt x="25" y="39"/>
                      <a:pt x="16" y="35"/>
                    </a:cubicBezTo>
                    <a:cubicBezTo>
                      <a:pt x="17" y="32"/>
                      <a:pt x="19" y="29"/>
                      <a:pt x="21" y="26"/>
                    </a:cubicBezTo>
                    <a:close/>
                    <a:moveTo>
                      <a:pt x="15" y="36"/>
                    </a:moveTo>
                    <a:cubicBezTo>
                      <a:pt x="24" y="40"/>
                      <a:pt x="33" y="45"/>
                      <a:pt x="43" y="48"/>
                    </a:cubicBezTo>
                    <a:cubicBezTo>
                      <a:pt x="42" y="50"/>
                      <a:pt x="42" y="53"/>
                      <a:pt x="42" y="55"/>
                    </a:cubicBezTo>
                    <a:cubicBezTo>
                      <a:pt x="32" y="52"/>
                      <a:pt x="22" y="48"/>
                      <a:pt x="13" y="45"/>
                    </a:cubicBezTo>
                    <a:cubicBezTo>
                      <a:pt x="12" y="44"/>
                      <a:pt x="12" y="45"/>
                      <a:pt x="12" y="46"/>
                    </a:cubicBezTo>
                    <a:cubicBezTo>
                      <a:pt x="21" y="50"/>
                      <a:pt x="31" y="54"/>
                      <a:pt x="41" y="58"/>
                    </a:cubicBezTo>
                    <a:cubicBezTo>
                      <a:pt x="41" y="61"/>
                      <a:pt x="41" y="64"/>
                      <a:pt x="41" y="68"/>
                    </a:cubicBezTo>
                    <a:cubicBezTo>
                      <a:pt x="31" y="63"/>
                      <a:pt x="20" y="60"/>
                      <a:pt x="10" y="57"/>
                    </a:cubicBezTo>
                    <a:cubicBezTo>
                      <a:pt x="10" y="50"/>
                      <a:pt x="12" y="42"/>
                      <a:pt x="15" y="36"/>
                    </a:cubicBezTo>
                    <a:close/>
                    <a:moveTo>
                      <a:pt x="10" y="59"/>
                    </a:moveTo>
                    <a:cubicBezTo>
                      <a:pt x="20" y="63"/>
                      <a:pt x="31" y="68"/>
                      <a:pt x="41" y="70"/>
                    </a:cubicBezTo>
                    <a:cubicBezTo>
                      <a:pt x="42" y="74"/>
                      <a:pt x="42" y="77"/>
                      <a:pt x="43" y="80"/>
                    </a:cubicBezTo>
                    <a:cubicBezTo>
                      <a:pt x="32" y="76"/>
                      <a:pt x="21" y="72"/>
                      <a:pt x="11" y="69"/>
                    </a:cubicBezTo>
                    <a:cubicBezTo>
                      <a:pt x="10" y="65"/>
                      <a:pt x="10" y="62"/>
                      <a:pt x="10" y="59"/>
                    </a:cubicBezTo>
                    <a:close/>
                    <a:moveTo>
                      <a:pt x="11" y="72"/>
                    </a:moveTo>
                    <a:cubicBezTo>
                      <a:pt x="11" y="72"/>
                      <a:pt x="11" y="71"/>
                      <a:pt x="11" y="70"/>
                    </a:cubicBezTo>
                    <a:cubicBezTo>
                      <a:pt x="15" y="73"/>
                      <a:pt x="21" y="74"/>
                      <a:pt x="25" y="76"/>
                    </a:cubicBezTo>
                    <a:cubicBezTo>
                      <a:pt x="28" y="77"/>
                      <a:pt x="32" y="78"/>
                      <a:pt x="35" y="80"/>
                    </a:cubicBezTo>
                    <a:cubicBezTo>
                      <a:pt x="37" y="80"/>
                      <a:pt x="39" y="81"/>
                      <a:pt x="41" y="82"/>
                    </a:cubicBezTo>
                    <a:cubicBezTo>
                      <a:pt x="42" y="82"/>
                      <a:pt x="42" y="82"/>
                      <a:pt x="43" y="83"/>
                    </a:cubicBezTo>
                    <a:cubicBezTo>
                      <a:pt x="44" y="86"/>
                      <a:pt x="45" y="90"/>
                      <a:pt x="47" y="93"/>
                    </a:cubicBezTo>
                    <a:cubicBezTo>
                      <a:pt x="36" y="89"/>
                      <a:pt x="25" y="86"/>
                      <a:pt x="14" y="82"/>
                    </a:cubicBezTo>
                    <a:cubicBezTo>
                      <a:pt x="13" y="79"/>
                      <a:pt x="12" y="76"/>
                      <a:pt x="11" y="72"/>
                    </a:cubicBezTo>
                    <a:close/>
                    <a:moveTo>
                      <a:pt x="48" y="96"/>
                    </a:moveTo>
                    <a:cubicBezTo>
                      <a:pt x="49" y="98"/>
                      <a:pt x="50" y="100"/>
                      <a:pt x="51" y="102"/>
                    </a:cubicBezTo>
                    <a:cubicBezTo>
                      <a:pt x="42" y="100"/>
                      <a:pt x="32" y="98"/>
                      <a:pt x="23" y="96"/>
                    </a:cubicBezTo>
                    <a:cubicBezTo>
                      <a:pt x="20" y="93"/>
                      <a:pt x="17" y="89"/>
                      <a:pt x="15" y="84"/>
                    </a:cubicBezTo>
                    <a:cubicBezTo>
                      <a:pt x="25" y="89"/>
                      <a:pt x="37" y="94"/>
                      <a:pt x="48" y="96"/>
                    </a:cubicBezTo>
                    <a:close/>
                    <a:moveTo>
                      <a:pt x="26" y="99"/>
                    </a:moveTo>
                    <a:cubicBezTo>
                      <a:pt x="35" y="101"/>
                      <a:pt x="44" y="104"/>
                      <a:pt x="53" y="105"/>
                    </a:cubicBezTo>
                    <a:cubicBezTo>
                      <a:pt x="55" y="108"/>
                      <a:pt x="58" y="110"/>
                      <a:pt x="61" y="112"/>
                    </a:cubicBezTo>
                    <a:cubicBezTo>
                      <a:pt x="47" y="112"/>
                      <a:pt x="35" y="108"/>
                      <a:pt x="26" y="99"/>
                    </a:cubicBezTo>
                    <a:close/>
                    <a:moveTo>
                      <a:pt x="71" y="111"/>
                    </a:moveTo>
                    <a:cubicBezTo>
                      <a:pt x="69" y="112"/>
                      <a:pt x="68" y="112"/>
                      <a:pt x="66" y="112"/>
                    </a:cubicBezTo>
                    <a:cubicBezTo>
                      <a:pt x="57" y="95"/>
                      <a:pt x="47" y="82"/>
                      <a:pt x="48" y="61"/>
                    </a:cubicBezTo>
                    <a:cubicBezTo>
                      <a:pt x="48" y="61"/>
                      <a:pt x="48" y="60"/>
                      <a:pt x="48" y="59"/>
                    </a:cubicBezTo>
                    <a:cubicBezTo>
                      <a:pt x="48" y="59"/>
                      <a:pt x="49" y="58"/>
                      <a:pt x="48" y="58"/>
                    </a:cubicBezTo>
                    <a:cubicBezTo>
                      <a:pt x="49" y="46"/>
                      <a:pt x="54" y="34"/>
                      <a:pt x="64" y="27"/>
                    </a:cubicBezTo>
                    <a:cubicBezTo>
                      <a:pt x="74" y="20"/>
                      <a:pt x="85" y="21"/>
                      <a:pt x="97" y="22"/>
                    </a:cubicBezTo>
                    <a:cubicBezTo>
                      <a:pt x="118" y="48"/>
                      <a:pt x="114" y="104"/>
                      <a:pt x="71" y="11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99" name="组合 198"/>
            <p:cNvGrpSpPr/>
            <p:nvPr/>
          </p:nvGrpSpPr>
          <p:grpSpPr>
            <a:xfrm>
              <a:off x="6192782" y="3478494"/>
              <a:ext cx="547202" cy="548962"/>
              <a:chOff x="5909310" y="3920626"/>
              <a:chExt cx="328954" cy="330012"/>
            </a:xfrm>
          </p:grpSpPr>
          <p:sp>
            <p:nvSpPr>
              <p:cNvPr id="59" name="Freeform 56"/>
              <p:cNvSpPr>
                <a:spLocks noEditPoints="1"/>
              </p:cNvSpPr>
              <p:nvPr/>
            </p:nvSpPr>
            <p:spPr bwMode="auto">
              <a:xfrm>
                <a:off x="6018256" y="4033804"/>
                <a:ext cx="116350" cy="104715"/>
              </a:xfrm>
              <a:custGeom>
                <a:avLst/>
                <a:gdLst>
                  <a:gd name="T0" fmla="*/ 77 w 85"/>
                  <a:gd name="T1" fmla="*/ 33 h 77"/>
                  <a:gd name="T2" fmla="*/ 42 w 85"/>
                  <a:gd name="T3" fmla="*/ 4 h 77"/>
                  <a:gd name="T4" fmla="*/ 41 w 85"/>
                  <a:gd name="T5" fmla="*/ 3 h 77"/>
                  <a:gd name="T6" fmla="*/ 5 w 85"/>
                  <a:gd name="T7" fmla="*/ 40 h 77"/>
                  <a:gd name="T8" fmla="*/ 46 w 85"/>
                  <a:gd name="T9" fmla="*/ 75 h 77"/>
                  <a:gd name="T10" fmla="*/ 77 w 85"/>
                  <a:gd name="T11" fmla="*/ 33 h 77"/>
                  <a:gd name="T12" fmla="*/ 46 w 85"/>
                  <a:gd name="T13" fmla="*/ 68 h 77"/>
                  <a:gd name="T14" fmla="*/ 36 w 85"/>
                  <a:gd name="T15" fmla="*/ 10 h 77"/>
                  <a:gd name="T16" fmla="*/ 37 w 85"/>
                  <a:gd name="T17" fmla="*/ 10 h 77"/>
                  <a:gd name="T18" fmla="*/ 46 w 85"/>
                  <a:gd name="T19" fmla="*/ 6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77">
                    <a:moveTo>
                      <a:pt x="77" y="33"/>
                    </a:moveTo>
                    <a:cubicBezTo>
                      <a:pt x="75" y="17"/>
                      <a:pt x="59" y="1"/>
                      <a:pt x="42" y="4"/>
                    </a:cubicBezTo>
                    <a:cubicBezTo>
                      <a:pt x="42" y="4"/>
                      <a:pt x="41" y="3"/>
                      <a:pt x="41" y="3"/>
                    </a:cubicBezTo>
                    <a:cubicBezTo>
                      <a:pt x="20" y="0"/>
                      <a:pt x="4" y="20"/>
                      <a:pt x="5" y="40"/>
                    </a:cubicBezTo>
                    <a:cubicBezTo>
                      <a:pt x="6" y="61"/>
                      <a:pt x="25" y="77"/>
                      <a:pt x="46" y="75"/>
                    </a:cubicBezTo>
                    <a:cubicBezTo>
                      <a:pt x="66" y="73"/>
                      <a:pt x="81" y="53"/>
                      <a:pt x="77" y="33"/>
                    </a:cubicBezTo>
                    <a:close/>
                    <a:moveTo>
                      <a:pt x="46" y="68"/>
                    </a:moveTo>
                    <a:cubicBezTo>
                      <a:pt x="8" y="71"/>
                      <a:pt x="0" y="15"/>
                      <a:pt x="36" y="10"/>
                    </a:cubicBezTo>
                    <a:cubicBezTo>
                      <a:pt x="36" y="10"/>
                      <a:pt x="37" y="10"/>
                      <a:pt x="37" y="10"/>
                    </a:cubicBezTo>
                    <a:cubicBezTo>
                      <a:pt x="76" y="4"/>
                      <a:pt x="85" y="64"/>
                      <a:pt x="46" y="68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57"/>
              <p:cNvSpPr>
                <a:spLocks noEditPoints="1"/>
              </p:cNvSpPr>
              <p:nvPr/>
            </p:nvSpPr>
            <p:spPr bwMode="auto">
              <a:xfrm>
                <a:off x="6005564" y="4016880"/>
                <a:ext cx="161833" cy="143851"/>
              </a:xfrm>
              <a:custGeom>
                <a:avLst/>
                <a:gdLst>
                  <a:gd name="T0" fmla="*/ 50 w 118"/>
                  <a:gd name="T1" fmla="*/ 4 h 105"/>
                  <a:gd name="T2" fmla="*/ 48 w 118"/>
                  <a:gd name="T3" fmla="*/ 3 h 105"/>
                  <a:gd name="T4" fmla="*/ 1 w 118"/>
                  <a:gd name="T5" fmla="*/ 53 h 105"/>
                  <a:gd name="T6" fmla="*/ 61 w 118"/>
                  <a:gd name="T7" fmla="*/ 100 h 105"/>
                  <a:gd name="T8" fmla="*/ 50 w 118"/>
                  <a:gd name="T9" fmla="*/ 4 h 105"/>
                  <a:gd name="T10" fmla="*/ 60 w 118"/>
                  <a:gd name="T11" fmla="*/ 94 h 105"/>
                  <a:gd name="T12" fmla="*/ 6 w 118"/>
                  <a:gd name="T13" fmla="*/ 53 h 105"/>
                  <a:gd name="T14" fmla="*/ 48 w 118"/>
                  <a:gd name="T15" fmla="*/ 8 h 105"/>
                  <a:gd name="T16" fmla="*/ 49 w 118"/>
                  <a:gd name="T17" fmla="*/ 8 h 105"/>
                  <a:gd name="T18" fmla="*/ 94 w 118"/>
                  <a:gd name="T19" fmla="*/ 42 h 105"/>
                  <a:gd name="T20" fmla="*/ 60 w 118"/>
                  <a:gd name="T21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8" h="105">
                    <a:moveTo>
                      <a:pt x="50" y="4"/>
                    </a:moveTo>
                    <a:cubicBezTo>
                      <a:pt x="50" y="3"/>
                      <a:pt x="49" y="3"/>
                      <a:pt x="48" y="3"/>
                    </a:cubicBezTo>
                    <a:cubicBezTo>
                      <a:pt x="22" y="3"/>
                      <a:pt x="0" y="26"/>
                      <a:pt x="1" y="53"/>
                    </a:cubicBezTo>
                    <a:cubicBezTo>
                      <a:pt x="1" y="83"/>
                      <a:pt x="31" y="105"/>
                      <a:pt x="61" y="100"/>
                    </a:cubicBezTo>
                    <a:cubicBezTo>
                      <a:pt x="118" y="90"/>
                      <a:pt x="106" y="0"/>
                      <a:pt x="50" y="4"/>
                    </a:cubicBezTo>
                    <a:close/>
                    <a:moveTo>
                      <a:pt x="60" y="94"/>
                    </a:moveTo>
                    <a:cubicBezTo>
                      <a:pt x="35" y="97"/>
                      <a:pt x="6" y="81"/>
                      <a:pt x="6" y="53"/>
                    </a:cubicBezTo>
                    <a:cubicBezTo>
                      <a:pt x="6" y="27"/>
                      <a:pt x="24" y="11"/>
                      <a:pt x="48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9" y="11"/>
                      <a:pt x="88" y="20"/>
                      <a:pt x="94" y="42"/>
                    </a:cubicBezTo>
                    <a:cubicBezTo>
                      <a:pt x="101" y="66"/>
                      <a:pt x="85" y="90"/>
                      <a:pt x="60" y="94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58"/>
              <p:cNvSpPr>
                <a:spLocks noEditPoints="1"/>
              </p:cNvSpPr>
              <p:nvPr/>
            </p:nvSpPr>
            <p:spPr bwMode="auto">
              <a:xfrm>
                <a:off x="5909310" y="3920626"/>
                <a:ext cx="328954" cy="330012"/>
              </a:xfrm>
              <a:custGeom>
                <a:avLst/>
                <a:gdLst>
                  <a:gd name="T0" fmla="*/ 211 w 241"/>
                  <a:gd name="T1" fmla="*/ 123 h 242"/>
                  <a:gd name="T2" fmla="*/ 235 w 241"/>
                  <a:gd name="T3" fmla="*/ 103 h 242"/>
                  <a:gd name="T4" fmla="*/ 197 w 241"/>
                  <a:gd name="T5" fmla="*/ 74 h 242"/>
                  <a:gd name="T6" fmla="*/ 201 w 241"/>
                  <a:gd name="T7" fmla="*/ 24 h 242"/>
                  <a:gd name="T8" fmla="*/ 144 w 241"/>
                  <a:gd name="T9" fmla="*/ 32 h 242"/>
                  <a:gd name="T10" fmla="*/ 119 w 241"/>
                  <a:gd name="T11" fmla="*/ 0 h 242"/>
                  <a:gd name="T12" fmla="*/ 78 w 241"/>
                  <a:gd name="T13" fmla="*/ 42 h 242"/>
                  <a:gd name="T14" fmla="*/ 29 w 241"/>
                  <a:gd name="T15" fmla="*/ 42 h 242"/>
                  <a:gd name="T16" fmla="*/ 38 w 241"/>
                  <a:gd name="T17" fmla="*/ 96 h 242"/>
                  <a:gd name="T18" fmla="*/ 7 w 241"/>
                  <a:gd name="T19" fmla="*/ 138 h 242"/>
                  <a:gd name="T20" fmla="*/ 20 w 241"/>
                  <a:gd name="T21" fmla="*/ 184 h 242"/>
                  <a:gd name="T22" fmla="*/ 44 w 241"/>
                  <a:gd name="T23" fmla="*/ 215 h 242"/>
                  <a:gd name="T24" fmla="*/ 63 w 241"/>
                  <a:gd name="T25" fmla="*/ 199 h 242"/>
                  <a:gd name="T26" fmla="*/ 85 w 241"/>
                  <a:gd name="T27" fmla="*/ 214 h 242"/>
                  <a:gd name="T28" fmla="*/ 125 w 241"/>
                  <a:gd name="T29" fmla="*/ 238 h 242"/>
                  <a:gd name="T30" fmla="*/ 158 w 241"/>
                  <a:gd name="T31" fmla="*/ 227 h 242"/>
                  <a:gd name="T32" fmla="*/ 187 w 241"/>
                  <a:gd name="T33" fmla="*/ 197 h 242"/>
                  <a:gd name="T34" fmla="*/ 235 w 241"/>
                  <a:gd name="T35" fmla="*/ 160 h 242"/>
                  <a:gd name="T36" fmla="*/ 220 w 241"/>
                  <a:gd name="T37" fmla="*/ 170 h 242"/>
                  <a:gd name="T38" fmla="*/ 185 w 241"/>
                  <a:gd name="T39" fmla="*/ 173 h 242"/>
                  <a:gd name="T40" fmla="*/ 163 w 241"/>
                  <a:gd name="T41" fmla="*/ 220 h 242"/>
                  <a:gd name="T42" fmla="*/ 120 w 241"/>
                  <a:gd name="T43" fmla="*/ 201 h 242"/>
                  <a:gd name="T44" fmla="*/ 92 w 241"/>
                  <a:gd name="T45" fmla="*/ 232 h 242"/>
                  <a:gd name="T46" fmla="*/ 92 w 241"/>
                  <a:gd name="T47" fmla="*/ 224 h 242"/>
                  <a:gd name="T48" fmla="*/ 103 w 241"/>
                  <a:gd name="T49" fmla="*/ 210 h 242"/>
                  <a:gd name="T50" fmla="*/ 70 w 241"/>
                  <a:gd name="T51" fmla="*/ 194 h 242"/>
                  <a:gd name="T52" fmla="*/ 63 w 241"/>
                  <a:gd name="T53" fmla="*/ 191 h 242"/>
                  <a:gd name="T54" fmla="*/ 30 w 241"/>
                  <a:gd name="T55" fmla="*/ 195 h 242"/>
                  <a:gd name="T56" fmla="*/ 24 w 241"/>
                  <a:gd name="T57" fmla="*/ 187 h 242"/>
                  <a:gd name="T58" fmla="*/ 33 w 241"/>
                  <a:gd name="T59" fmla="*/ 181 h 242"/>
                  <a:gd name="T60" fmla="*/ 63 w 241"/>
                  <a:gd name="T61" fmla="*/ 166 h 242"/>
                  <a:gd name="T62" fmla="*/ 57 w 241"/>
                  <a:gd name="T63" fmla="*/ 152 h 242"/>
                  <a:gd name="T64" fmla="*/ 39 w 241"/>
                  <a:gd name="T65" fmla="*/ 138 h 242"/>
                  <a:gd name="T66" fmla="*/ 37 w 241"/>
                  <a:gd name="T67" fmla="*/ 136 h 242"/>
                  <a:gd name="T68" fmla="*/ 33 w 241"/>
                  <a:gd name="T69" fmla="*/ 125 h 242"/>
                  <a:gd name="T70" fmla="*/ 10 w 241"/>
                  <a:gd name="T71" fmla="*/ 109 h 242"/>
                  <a:gd name="T72" fmla="*/ 13 w 241"/>
                  <a:gd name="T73" fmla="*/ 101 h 242"/>
                  <a:gd name="T74" fmla="*/ 42 w 241"/>
                  <a:gd name="T75" fmla="*/ 99 h 242"/>
                  <a:gd name="T76" fmla="*/ 55 w 241"/>
                  <a:gd name="T77" fmla="*/ 94 h 242"/>
                  <a:gd name="T78" fmla="*/ 65 w 241"/>
                  <a:gd name="T79" fmla="*/ 86 h 242"/>
                  <a:gd name="T80" fmla="*/ 56 w 241"/>
                  <a:gd name="T81" fmla="*/ 77 h 242"/>
                  <a:gd name="T82" fmla="*/ 60 w 241"/>
                  <a:gd name="T83" fmla="*/ 63 h 242"/>
                  <a:gd name="T84" fmla="*/ 36 w 241"/>
                  <a:gd name="T85" fmla="*/ 45 h 242"/>
                  <a:gd name="T86" fmla="*/ 48 w 241"/>
                  <a:gd name="T87" fmla="*/ 30 h 242"/>
                  <a:gd name="T88" fmla="*/ 78 w 241"/>
                  <a:gd name="T89" fmla="*/ 50 h 242"/>
                  <a:gd name="T90" fmla="*/ 78 w 241"/>
                  <a:gd name="T91" fmla="*/ 49 h 242"/>
                  <a:gd name="T92" fmla="*/ 111 w 241"/>
                  <a:gd name="T93" fmla="*/ 44 h 242"/>
                  <a:gd name="T94" fmla="*/ 102 w 241"/>
                  <a:gd name="T95" fmla="*/ 32 h 242"/>
                  <a:gd name="T96" fmla="*/ 103 w 241"/>
                  <a:gd name="T97" fmla="*/ 19 h 242"/>
                  <a:gd name="T98" fmla="*/ 103 w 241"/>
                  <a:gd name="T99" fmla="*/ 8 h 242"/>
                  <a:gd name="T100" fmla="*/ 129 w 241"/>
                  <a:gd name="T101" fmla="*/ 36 h 242"/>
                  <a:gd name="T102" fmla="*/ 134 w 241"/>
                  <a:gd name="T103" fmla="*/ 39 h 242"/>
                  <a:gd name="T104" fmla="*/ 161 w 241"/>
                  <a:gd name="T105" fmla="*/ 42 h 242"/>
                  <a:gd name="T106" fmla="*/ 180 w 241"/>
                  <a:gd name="T107" fmla="*/ 54 h 242"/>
                  <a:gd name="T108" fmla="*/ 188 w 241"/>
                  <a:gd name="T109" fmla="*/ 71 h 242"/>
                  <a:gd name="T110" fmla="*/ 224 w 241"/>
                  <a:gd name="T111" fmla="*/ 77 h 242"/>
                  <a:gd name="T112" fmla="*/ 215 w 241"/>
                  <a:gd name="T113" fmla="*/ 106 h 242"/>
                  <a:gd name="T114" fmla="*/ 203 w 241"/>
                  <a:gd name="T115" fmla="*/ 122 h 242"/>
                  <a:gd name="T116" fmla="*/ 219 w 241"/>
                  <a:gd name="T117" fmla="*/ 144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1" h="242">
                    <a:moveTo>
                      <a:pt x="234" y="141"/>
                    </a:moveTo>
                    <a:cubicBezTo>
                      <a:pt x="230" y="139"/>
                      <a:pt x="225" y="139"/>
                      <a:pt x="221" y="138"/>
                    </a:cubicBezTo>
                    <a:cubicBezTo>
                      <a:pt x="217" y="137"/>
                      <a:pt x="212" y="136"/>
                      <a:pt x="208" y="135"/>
                    </a:cubicBezTo>
                    <a:cubicBezTo>
                      <a:pt x="210" y="132"/>
                      <a:pt x="211" y="127"/>
                      <a:pt x="211" y="123"/>
                    </a:cubicBezTo>
                    <a:cubicBezTo>
                      <a:pt x="211" y="121"/>
                      <a:pt x="210" y="119"/>
                      <a:pt x="210" y="116"/>
                    </a:cubicBezTo>
                    <a:cubicBezTo>
                      <a:pt x="210" y="116"/>
                      <a:pt x="210" y="115"/>
                      <a:pt x="210" y="115"/>
                    </a:cubicBezTo>
                    <a:cubicBezTo>
                      <a:pt x="217" y="116"/>
                      <a:pt x="227" y="112"/>
                      <a:pt x="232" y="108"/>
                    </a:cubicBezTo>
                    <a:cubicBezTo>
                      <a:pt x="234" y="107"/>
                      <a:pt x="235" y="106"/>
                      <a:pt x="235" y="103"/>
                    </a:cubicBezTo>
                    <a:cubicBezTo>
                      <a:pt x="236" y="98"/>
                      <a:pt x="234" y="91"/>
                      <a:pt x="233" y="86"/>
                    </a:cubicBezTo>
                    <a:cubicBezTo>
                      <a:pt x="232" y="80"/>
                      <a:pt x="233" y="70"/>
                      <a:pt x="226" y="69"/>
                    </a:cubicBezTo>
                    <a:cubicBezTo>
                      <a:pt x="221" y="69"/>
                      <a:pt x="215" y="71"/>
                      <a:pt x="211" y="72"/>
                    </a:cubicBezTo>
                    <a:cubicBezTo>
                      <a:pt x="206" y="72"/>
                      <a:pt x="202" y="73"/>
                      <a:pt x="197" y="74"/>
                    </a:cubicBezTo>
                    <a:cubicBezTo>
                      <a:pt x="197" y="70"/>
                      <a:pt x="195" y="66"/>
                      <a:pt x="193" y="64"/>
                    </a:cubicBezTo>
                    <a:cubicBezTo>
                      <a:pt x="191" y="61"/>
                      <a:pt x="189" y="59"/>
                      <a:pt x="186" y="57"/>
                    </a:cubicBezTo>
                    <a:cubicBezTo>
                      <a:pt x="192" y="48"/>
                      <a:pt x="197" y="39"/>
                      <a:pt x="202" y="29"/>
                    </a:cubicBezTo>
                    <a:cubicBezTo>
                      <a:pt x="203" y="27"/>
                      <a:pt x="203" y="25"/>
                      <a:pt x="201" y="24"/>
                    </a:cubicBezTo>
                    <a:cubicBezTo>
                      <a:pt x="191" y="18"/>
                      <a:pt x="182" y="13"/>
                      <a:pt x="172" y="8"/>
                    </a:cubicBezTo>
                    <a:cubicBezTo>
                      <a:pt x="170" y="7"/>
                      <a:pt x="167" y="8"/>
                      <a:pt x="166" y="11"/>
                    </a:cubicBezTo>
                    <a:cubicBezTo>
                      <a:pt x="164" y="20"/>
                      <a:pt x="160" y="28"/>
                      <a:pt x="157" y="37"/>
                    </a:cubicBezTo>
                    <a:cubicBezTo>
                      <a:pt x="154" y="34"/>
                      <a:pt x="148" y="33"/>
                      <a:pt x="144" y="32"/>
                    </a:cubicBezTo>
                    <a:cubicBezTo>
                      <a:pt x="142" y="32"/>
                      <a:pt x="139" y="32"/>
                      <a:pt x="136" y="32"/>
                    </a:cubicBezTo>
                    <a:cubicBezTo>
                      <a:pt x="136" y="27"/>
                      <a:pt x="135" y="20"/>
                      <a:pt x="135" y="15"/>
                    </a:cubicBezTo>
                    <a:cubicBezTo>
                      <a:pt x="135" y="11"/>
                      <a:pt x="136" y="5"/>
                      <a:pt x="132" y="2"/>
                    </a:cubicBezTo>
                    <a:cubicBezTo>
                      <a:pt x="129" y="0"/>
                      <a:pt x="123" y="1"/>
                      <a:pt x="119" y="0"/>
                    </a:cubicBezTo>
                    <a:cubicBezTo>
                      <a:pt x="112" y="0"/>
                      <a:pt x="105" y="0"/>
                      <a:pt x="99" y="0"/>
                    </a:cubicBezTo>
                    <a:cubicBezTo>
                      <a:pt x="97" y="0"/>
                      <a:pt x="95" y="2"/>
                      <a:pt x="95" y="4"/>
                    </a:cubicBezTo>
                    <a:cubicBezTo>
                      <a:pt x="95" y="14"/>
                      <a:pt x="94" y="26"/>
                      <a:pt x="96" y="35"/>
                    </a:cubicBezTo>
                    <a:cubicBezTo>
                      <a:pt x="90" y="35"/>
                      <a:pt x="82" y="39"/>
                      <a:pt x="78" y="42"/>
                    </a:cubicBezTo>
                    <a:cubicBezTo>
                      <a:pt x="77" y="42"/>
                      <a:pt x="75" y="43"/>
                      <a:pt x="74" y="45"/>
                    </a:cubicBezTo>
                    <a:cubicBezTo>
                      <a:pt x="67" y="36"/>
                      <a:pt x="59" y="28"/>
                      <a:pt x="50" y="21"/>
                    </a:cubicBezTo>
                    <a:cubicBezTo>
                      <a:pt x="49" y="21"/>
                      <a:pt x="46" y="21"/>
                      <a:pt x="45" y="22"/>
                    </a:cubicBezTo>
                    <a:cubicBezTo>
                      <a:pt x="40" y="29"/>
                      <a:pt x="34" y="35"/>
                      <a:pt x="29" y="42"/>
                    </a:cubicBezTo>
                    <a:cubicBezTo>
                      <a:pt x="26" y="45"/>
                      <a:pt x="22" y="49"/>
                      <a:pt x="23" y="54"/>
                    </a:cubicBezTo>
                    <a:cubicBezTo>
                      <a:pt x="24" y="59"/>
                      <a:pt x="31" y="62"/>
                      <a:pt x="35" y="64"/>
                    </a:cubicBezTo>
                    <a:cubicBezTo>
                      <a:pt x="40" y="68"/>
                      <a:pt x="44" y="71"/>
                      <a:pt x="50" y="74"/>
                    </a:cubicBezTo>
                    <a:cubicBezTo>
                      <a:pt x="43" y="79"/>
                      <a:pt x="38" y="87"/>
                      <a:pt x="38" y="96"/>
                    </a:cubicBezTo>
                    <a:cubicBezTo>
                      <a:pt x="33" y="95"/>
                      <a:pt x="28" y="95"/>
                      <a:pt x="23" y="94"/>
                    </a:cubicBezTo>
                    <a:cubicBezTo>
                      <a:pt x="19" y="94"/>
                      <a:pt x="13" y="93"/>
                      <a:pt x="9" y="95"/>
                    </a:cubicBezTo>
                    <a:cubicBezTo>
                      <a:pt x="3" y="98"/>
                      <a:pt x="2" y="111"/>
                      <a:pt x="2" y="117"/>
                    </a:cubicBezTo>
                    <a:cubicBezTo>
                      <a:pt x="1" y="123"/>
                      <a:pt x="0" y="135"/>
                      <a:pt x="7" y="138"/>
                    </a:cubicBezTo>
                    <a:cubicBezTo>
                      <a:pt x="10" y="140"/>
                      <a:pt x="15" y="139"/>
                      <a:pt x="18" y="140"/>
                    </a:cubicBezTo>
                    <a:cubicBezTo>
                      <a:pt x="23" y="140"/>
                      <a:pt x="29" y="141"/>
                      <a:pt x="34" y="140"/>
                    </a:cubicBezTo>
                    <a:cubicBezTo>
                      <a:pt x="31" y="149"/>
                      <a:pt x="36" y="159"/>
                      <a:pt x="41" y="167"/>
                    </a:cubicBezTo>
                    <a:cubicBezTo>
                      <a:pt x="34" y="173"/>
                      <a:pt x="27" y="178"/>
                      <a:pt x="20" y="184"/>
                    </a:cubicBezTo>
                    <a:cubicBezTo>
                      <a:pt x="19" y="185"/>
                      <a:pt x="19" y="186"/>
                      <a:pt x="19" y="186"/>
                    </a:cubicBezTo>
                    <a:cubicBezTo>
                      <a:pt x="19" y="187"/>
                      <a:pt x="19" y="187"/>
                      <a:pt x="19" y="188"/>
                    </a:cubicBezTo>
                    <a:cubicBezTo>
                      <a:pt x="20" y="194"/>
                      <a:pt x="24" y="200"/>
                      <a:pt x="28" y="205"/>
                    </a:cubicBezTo>
                    <a:cubicBezTo>
                      <a:pt x="32" y="209"/>
                      <a:pt x="38" y="215"/>
                      <a:pt x="44" y="215"/>
                    </a:cubicBezTo>
                    <a:cubicBezTo>
                      <a:pt x="44" y="215"/>
                      <a:pt x="45" y="214"/>
                      <a:pt x="45" y="214"/>
                    </a:cubicBezTo>
                    <a:cubicBezTo>
                      <a:pt x="46" y="215"/>
                      <a:pt x="47" y="215"/>
                      <a:pt x="48" y="214"/>
                    </a:cubicBezTo>
                    <a:cubicBezTo>
                      <a:pt x="52" y="211"/>
                      <a:pt x="56" y="208"/>
                      <a:pt x="59" y="204"/>
                    </a:cubicBezTo>
                    <a:cubicBezTo>
                      <a:pt x="60" y="203"/>
                      <a:pt x="63" y="199"/>
                      <a:pt x="63" y="199"/>
                    </a:cubicBezTo>
                    <a:cubicBezTo>
                      <a:pt x="63" y="198"/>
                      <a:pt x="63" y="198"/>
                      <a:pt x="64" y="199"/>
                    </a:cubicBezTo>
                    <a:cubicBezTo>
                      <a:pt x="65" y="199"/>
                      <a:pt x="65" y="200"/>
                      <a:pt x="66" y="200"/>
                    </a:cubicBezTo>
                    <a:cubicBezTo>
                      <a:pt x="72" y="205"/>
                      <a:pt x="79" y="207"/>
                      <a:pt x="86" y="207"/>
                    </a:cubicBezTo>
                    <a:cubicBezTo>
                      <a:pt x="85" y="209"/>
                      <a:pt x="85" y="212"/>
                      <a:pt x="85" y="214"/>
                    </a:cubicBezTo>
                    <a:cubicBezTo>
                      <a:pt x="84" y="221"/>
                      <a:pt x="83" y="228"/>
                      <a:pt x="83" y="235"/>
                    </a:cubicBezTo>
                    <a:cubicBezTo>
                      <a:pt x="83" y="238"/>
                      <a:pt x="85" y="240"/>
                      <a:pt x="87" y="240"/>
                    </a:cubicBezTo>
                    <a:cubicBezTo>
                      <a:pt x="99" y="241"/>
                      <a:pt x="110" y="241"/>
                      <a:pt x="121" y="242"/>
                    </a:cubicBezTo>
                    <a:cubicBezTo>
                      <a:pt x="124" y="242"/>
                      <a:pt x="125" y="240"/>
                      <a:pt x="125" y="238"/>
                    </a:cubicBezTo>
                    <a:cubicBezTo>
                      <a:pt x="126" y="228"/>
                      <a:pt x="127" y="216"/>
                      <a:pt x="124" y="206"/>
                    </a:cubicBezTo>
                    <a:cubicBezTo>
                      <a:pt x="127" y="207"/>
                      <a:pt x="131" y="207"/>
                      <a:pt x="134" y="206"/>
                    </a:cubicBezTo>
                    <a:cubicBezTo>
                      <a:pt x="137" y="206"/>
                      <a:pt x="143" y="204"/>
                      <a:pt x="144" y="201"/>
                    </a:cubicBezTo>
                    <a:cubicBezTo>
                      <a:pt x="148" y="210"/>
                      <a:pt x="154" y="218"/>
                      <a:pt x="158" y="227"/>
                    </a:cubicBezTo>
                    <a:cubicBezTo>
                      <a:pt x="159" y="229"/>
                      <a:pt x="162" y="229"/>
                      <a:pt x="163" y="229"/>
                    </a:cubicBezTo>
                    <a:cubicBezTo>
                      <a:pt x="170" y="225"/>
                      <a:pt x="176" y="222"/>
                      <a:pt x="182" y="218"/>
                    </a:cubicBezTo>
                    <a:cubicBezTo>
                      <a:pt x="185" y="216"/>
                      <a:pt x="192" y="214"/>
                      <a:pt x="193" y="210"/>
                    </a:cubicBezTo>
                    <a:cubicBezTo>
                      <a:pt x="194" y="206"/>
                      <a:pt x="189" y="200"/>
                      <a:pt x="187" y="197"/>
                    </a:cubicBezTo>
                    <a:cubicBezTo>
                      <a:pt x="184" y="193"/>
                      <a:pt x="182" y="188"/>
                      <a:pt x="179" y="184"/>
                    </a:cubicBezTo>
                    <a:cubicBezTo>
                      <a:pt x="186" y="182"/>
                      <a:pt x="196" y="176"/>
                      <a:pt x="200" y="170"/>
                    </a:cubicBezTo>
                    <a:cubicBezTo>
                      <a:pt x="206" y="174"/>
                      <a:pt x="217" y="180"/>
                      <a:pt x="225" y="178"/>
                    </a:cubicBezTo>
                    <a:cubicBezTo>
                      <a:pt x="231" y="177"/>
                      <a:pt x="234" y="165"/>
                      <a:pt x="235" y="160"/>
                    </a:cubicBezTo>
                    <a:cubicBezTo>
                      <a:pt x="237" y="154"/>
                      <a:pt x="241" y="145"/>
                      <a:pt x="234" y="141"/>
                    </a:cubicBezTo>
                    <a:close/>
                    <a:moveTo>
                      <a:pt x="229" y="155"/>
                    </a:moveTo>
                    <a:cubicBezTo>
                      <a:pt x="228" y="159"/>
                      <a:pt x="227" y="162"/>
                      <a:pt x="226" y="164"/>
                    </a:cubicBezTo>
                    <a:cubicBezTo>
                      <a:pt x="224" y="169"/>
                      <a:pt x="224" y="171"/>
                      <a:pt x="220" y="170"/>
                    </a:cubicBezTo>
                    <a:cubicBezTo>
                      <a:pt x="213" y="169"/>
                      <a:pt x="207" y="166"/>
                      <a:pt x="201" y="162"/>
                    </a:cubicBezTo>
                    <a:cubicBezTo>
                      <a:pt x="200" y="161"/>
                      <a:pt x="200" y="161"/>
                      <a:pt x="199" y="161"/>
                    </a:cubicBezTo>
                    <a:cubicBezTo>
                      <a:pt x="197" y="159"/>
                      <a:pt x="194" y="160"/>
                      <a:pt x="193" y="163"/>
                    </a:cubicBezTo>
                    <a:cubicBezTo>
                      <a:pt x="191" y="167"/>
                      <a:pt x="188" y="170"/>
                      <a:pt x="185" y="173"/>
                    </a:cubicBezTo>
                    <a:cubicBezTo>
                      <a:pt x="182" y="175"/>
                      <a:pt x="178" y="177"/>
                      <a:pt x="175" y="179"/>
                    </a:cubicBezTo>
                    <a:cubicBezTo>
                      <a:pt x="173" y="178"/>
                      <a:pt x="170" y="181"/>
                      <a:pt x="171" y="183"/>
                    </a:cubicBezTo>
                    <a:cubicBezTo>
                      <a:pt x="174" y="192"/>
                      <a:pt x="181" y="199"/>
                      <a:pt x="185" y="208"/>
                    </a:cubicBezTo>
                    <a:cubicBezTo>
                      <a:pt x="179" y="213"/>
                      <a:pt x="170" y="217"/>
                      <a:pt x="163" y="220"/>
                    </a:cubicBezTo>
                    <a:cubicBezTo>
                      <a:pt x="159" y="211"/>
                      <a:pt x="154" y="202"/>
                      <a:pt x="146" y="197"/>
                    </a:cubicBezTo>
                    <a:cubicBezTo>
                      <a:pt x="145" y="196"/>
                      <a:pt x="144" y="197"/>
                      <a:pt x="144" y="197"/>
                    </a:cubicBezTo>
                    <a:cubicBezTo>
                      <a:pt x="142" y="195"/>
                      <a:pt x="139" y="196"/>
                      <a:pt x="137" y="197"/>
                    </a:cubicBezTo>
                    <a:cubicBezTo>
                      <a:pt x="131" y="199"/>
                      <a:pt x="126" y="200"/>
                      <a:pt x="120" y="201"/>
                    </a:cubicBezTo>
                    <a:cubicBezTo>
                      <a:pt x="120" y="201"/>
                      <a:pt x="120" y="201"/>
                      <a:pt x="120" y="201"/>
                    </a:cubicBezTo>
                    <a:cubicBezTo>
                      <a:pt x="118" y="202"/>
                      <a:pt x="117" y="203"/>
                      <a:pt x="117" y="205"/>
                    </a:cubicBezTo>
                    <a:cubicBezTo>
                      <a:pt x="116" y="214"/>
                      <a:pt x="117" y="224"/>
                      <a:pt x="117" y="233"/>
                    </a:cubicBezTo>
                    <a:cubicBezTo>
                      <a:pt x="109" y="233"/>
                      <a:pt x="100" y="232"/>
                      <a:pt x="92" y="232"/>
                    </a:cubicBezTo>
                    <a:cubicBezTo>
                      <a:pt x="92" y="229"/>
                      <a:pt x="92" y="227"/>
                      <a:pt x="92" y="225"/>
                    </a:cubicBezTo>
                    <a:cubicBezTo>
                      <a:pt x="96" y="225"/>
                      <a:pt x="99" y="225"/>
                      <a:pt x="103" y="225"/>
                    </a:cubicBezTo>
                    <a:cubicBezTo>
                      <a:pt x="103" y="225"/>
                      <a:pt x="103" y="224"/>
                      <a:pt x="103" y="224"/>
                    </a:cubicBezTo>
                    <a:cubicBezTo>
                      <a:pt x="99" y="224"/>
                      <a:pt x="96" y="224"/>
                      <a:pt x="92" y="224"/>
                    </a:cubicBezTo>
                    <a:cubicBezTo>
                      <a:pt x="92" y="221"/>
                      <a:pt x="93" y="217"/>
                      <a:pt x="93" y="214"/>
                    </a:cubicBezTo>
                    <a:cubicBezTo>
                      <a:pt x="93" y="214"/>
                      <a:pt x="93" y="213"/>
                      <a:pt x="93" y="212"/>
                    </a:cubicBezTo>
                    <a:cubicBezTo>
                      <a:pt x="96" y="212"/>
                      <a:pt x="99" y="211"/>
                      <a:pt x="103" y="211"/>
                    </a:cubicBezTo>
                    <a:cubicBezTo>
                      <a:pt x="103" y="211"/>
                      <a:pt x="103" y="210"/>
                      <a:pt x="103" y="210"/>
                    </a:cubicBezTo>
                    <a:cubicBezTo>
                      <a:pt x="99" y="210"/>
                      <a:pt x="96" y="211"/>
                      <a:pt x="93" y="211"/>
                    </a:cubicBezTo>
                    <a:cubicBezTo>
                      <a:pt x="93" y="209"/>
                      <a:pt x="92" y="206"/>
                      <a:pt x="91" y="205"/>
                    </a:cubicBezTo>
                    <a:cubicBezTo>
                      <a:pt x="92" y="203"/>
                      <a:pt x="91" y="200"/>
                      <a:pt x="88" y="200"/>
                    </a:cubicBezTo>
                    <a:cubicBezTo>
                      <a:pt x="81" y="199"/>
                      <a:pt x="76" y="197"/>
                      <a:pt x="70" y="194"/>
                    </a:cubicBezTo>
                    <a:cubicBezTo>
                      <a:pt x="77" y="194"/>
                      <a:pt x="83" y="194"/>
                      <a:pt x="89" y="195"/>
                    </a:cubicBezTo>
                    <a:cubicBezTo>
                      <a:pt x="90" y="195"/>
                      <a:pt x="90" y="194"/>
                      <a:pt x="89" y="194"/>
                    </a:cubicBezTo>
                    <a:cubicBezTo>
                      <a:pt x="82" y="193"/>
                      <a:pt x="75" y="192"/>
                      <a:pt x="68" y="193"/>
                    </a:cubicBezTo>
                    <a:cubicBezTo>
                      <a:pt x="67" y="192"/>
                      <a:pt x="65" y="190"/>
                      <a:pt x="63" y="191"/>
                    </a:cubicBezTo>
                    <a:cubicBezTo>
                      <a:pt x="59" y="192"/>
                      <a:pt x="56" y="197"/>
                      <a:pt x="54" y="199"/>
                    </a:cubicBezTo>
                    <a:cubicBezTo>
                      <a:pt x="51" y="202"/>
                      <a:pt x="48" y="206"/>
                      <a:pt x="46" y="209"/>
                    </a:cubicBezTo>
                    <a:cubicBezTo>
                      <a:pt x="43" y="206"/>
                      <a:pt x="37" y="204"/>
                      <a:pt x="34" y="200"/>
                    </a:cubicBezTo>
                    <a:cubicBezTo>
                      <a:pt x="32" y="199"/>
                      <a:pt x="31" y="197"/>
                      <a:pt x="30" y="195"/>
                    </a:cubicBezTo>
                    <a:cubicBezTo>
                      <a:pt x="36" y="196"/>
                      <a:pt x="42" y="196"/>
                      <a:pt x="49" y="196"/>
                    </a:cubicBezTo>
                    <a:cubicBezTo>
                      <a:pt x="49" y="195"/>
                      <a:pt x="49" y="195"/>
                      <a:pt x="49" y="194"/>
                    </a:cubicBezTo>
                    <a:cubicBezTo>
                      <a:pt x="42" y="194"/>
                      <a:pt x="35" y="194"/>
                      <a:pt x="29" y="194"/>
                    </a:cubicBezTo>
                    <a:cubicBezTo>
                      <a:pt x="27" y="192"/>
                      <a:pt x="25" y="189"/>
                      <a:pt x="24" y="187"/>
                    </a:cubicBezTo>
                    <a:cubicBezTo>
                      <a:pt x="26" y="185"/>
                      <a:pt x="29" y="184"/>
                      <a:pt x="32" y="182"/>
                    </a:cubicBezTo>
                    <a:cubicBezTo>
                      <a:pt x="40" y="182"/>
                      <a:pt x="48" y="181"/>
                      <a:pt x="56" y="180"/>
                    </a:cubicBezTo>
                    <a:cubicBezTo>
                      <a:pt x="57" y="180"/>
                      <a:pt x="57" y="179"/>
                      <a:pt x="56" y="179"/>
                    </a:cubicBezTo>
                    <a:cubicBezTo>
                      <a:pt x="49" y="180"/>
                      <a:pt x="41" y="181"/>
                      <a:pt x="33" y="181"/>
                    </a:cubicBezTo>
                    <a:cubicBezTo>
                      <a:pt x="39" y="178"/>
                      <a:pt x="44" y="174"/>
                      <a:pt x="48" y="170"/>
                    </a:cubicBezTo>
                    <a:cubicBezTo>
                      <a:pt x="49" y="169"/>
                      <a:pt x="49" y="169"/>
                      <a:pt x="49" y="168"/>
                    </a:cubicBezTo>
                    <a:cubicBezTo>
                      <a:pt x="54" y="168"/>
                      <a:pt x="59" y="168"/>
                      <a:pt x="63" y="167"/>
                    </a:cubicBezTo>
                    <a:cubicBezTo>
                      <a:pt x="64" y="167"/>
                      <a:pt x="64" y="166"/>
                      <a:pt x="63" y="166"/>
                    </a:cubicBezTo>
                    <a:cubicBezTo>
                      <a:pt x="58" y="166"/>
                      <a:pt x="54" y="167"/>
                      <a:pt x="49" y="167"/>
                    </a:cubicBezTo>
                    <a:cubicBezTo>
                      <a:pt x="49" y="166"/>
                      <a:pt x="49" y="165"/>
                      <a:pt x="48" y="165"/>
                    </a:cubicBezTo>
                    <a:cubicBezTo>
                      <a:pt x="45" y="161"/>
                      <a:pt x="43" y="157"/>
                      <a:pt x="42" y="152"/>
                    </a:cubicBezTo>
                    <a:cubicBezTo>
                      <a:pt x="47" y="153"/>
                      <a:pt x="52" y="153"/>
                      <a:pt x="57" y="152"/>
                    </a:cubicBezTo>
                    <a:cubicBezTo>
                      <a:pt x="58" y="152"/>
                      <a:pt x="58" y="151"/>
                      <a:pt x="57" y="151"/>
                    </a:cubicBezTo>
                    <a:cubicBezTo>
                      <a:pt x="52" y="151"/>
                      <a:pt x="47" y="152"/>
                      <a:pt x="42" y="151"/>
                    </a:cubicBezTo>
                    <a:cubicBezTo>
                      <a:pt x="41" y="151"/>
                      <a:pt x="41" y="151"/>
                      <a:pt x="41" y="150"/>
                    </a:cubicBezTo>
                    <a:cubicBezTo>
                      <a:pt x="40" y="146"/>
                      <a:pt x="40" y="142"/>
                      <a:pt x="39" y="138"/>
                    </a:cubicBezTo>
                    <a:cubicBezTo>
                      <a:pt x="42" y="138"/>
                      <a:pt x="45" y="138"/>
                      <a:pt x="48" y="137"/>
                    </a:cubicBezTo>
                    <a:cubicBezTo>
                      <a:pt x="49" y="137"/>
                      <a:pt x="48" y="136"/>
                      <a:pt x="48" y="136"/>
                    </a:cubicBezTo>
                    <a:cubicBezTo>
                      <a:pt x="45" y="137"/>
                      <a:pt x="42" y="137"/>
                      <a:pt x="38" y="137"/>
                    </a:cubicBezTo>
                    <a:cubicBezTo>
                      <a:pt x="38" y="137"/>
                      <a:pt x="37" y="136"/>
                      <a:pt x="37" y="136"/>
                    </a:cubicBezTo>
                    <a:cubicBezTo>
                      <a:pt x="37" y="136"/>
                      <a:pt x="36" y="136"/>
                      <a:pt x="36" y="136"/>
                    </a:cubicBezTo>
                    <a:cubicBezTo>
                      <a:pt x="30" y="133"/>
                      <a:pt x="24" y="132"/>
                      <a:pt x="18" y="132"/>
                    </a:cubicBezTo>
                    <a:cubicBezTo>
                      <a:pt x="12" y="131"/>
                      <a:pt x="10" y="128"/>
                      <a:pt x="9" y="125"/>
                    </a:cubicBezTo>
                    <a:cubicBezTo>
                      <a:pt x="17" y="125"/>
                      <a:pt x="25" y="125"/>
                      <a:pt x="33" y="125"/>
                    </a:cubicBezTo>
                    <a:cubicBezTo>
                      <a:pt x="34" y="125"/>
                      <a:pt x="34" y="123"/>
                      <a:pt x="33" y="123"/>
                    </a:cubicBezTo>
                    <a:cubicBezTo>
                      <a:pt x="25" y="123"/>
                      <a:pt x="17" y="123"/>
                      <a:pt x="9" y="123"/>
                    </a:cubicBezTo>
                    <a:cubicBezTo>
                      <a:pt x="9" y="121"/>
                      <a:pt x="9" y="119"/>
                      <a:pt x="9" y="117"/>
                    </a:cubicBezTo>
                    <a:cubicBezTo>
                      <a:pt x="9" y="114"/>
                      <a:pt x="9" y="111"/>
                      <a:pt x="10" y="109"/>
                    </a:cubicBezTo>
                    <a:cubicBezTo>
                      <a:pt x="18" y="109"/>
                      <a:pt x="26" y="109"/>
                      <a:pt x="33" y="108"/>
                    </a:cubicBezTo>
                    <a:cubicBezTo>
                      <a:pt x="34" y="108"/>
                      <a:pt x="34" y="107"/>
                      <a:pt x="33" y="107"/>
                    </a:cubicBezTo>
                    <a:cubicBezTo>
                      <a:pt x="26" y="107"/>
                      <a:pt x="18" y="107"/>
                      <a:pt x="10" y="107"/>
                    </a:cubicBezTo>
                    <a:cubicBezTo>
                      <a:pt x="11" y="105"/>
                      <a:pt x="12" y="103"/>
                      <a:pt x="13" y="101"/>
                    </a:cubicBezTo>
                    <a:cubicBezTo>
                      <a:pt x="14" y="101"/>
                      <a:pt x="15" y="101"/>
                      <a:pt x="16" y="101"/>
                    </a:cubicBezTo>
                    <a:cubicBezTo>
                      <a:pt x="23" y="100"/>
                      <a:pt x="32" y="103"/>
                      <a:pt x="38" y="103"/>
                    </a:cubicBezTo>
                    <a:cubicBezTo>
                      <a:pt x="40" y="103"/>
                      <a:pt x="42" y="101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8"/>
                      <a:pt x="42" y="97"/>
                      <a:pt x="43" y="96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7" y="96"/>
                      <a:pt x="51" y="96"/>
                      <a:pt x="55" y="95"/>
                    </a:cubicBezTo>
                    <a:cubicBezTo>
                      <a:pt x="56" y="95"/>
                      <a:pt x="56" y="94"/>
                      <a:pt x="55" y="94"/>
                    </a:cubicBezTo>
                    <a:cubicBezTo>
                      <a:pt x="51" y="94"/>
                      <a:pt x="47" y="94"/>
                      <a:pt x="43" y="95"/>
                    </a:cubicBezTo>
                    <a:cubicBezTo>
                      <a:pt x="44" y="92"/>
                      <a:pt x="45" y="90"/>
                      <a:pt x="47" y="88"/>
                    </a:cubicBezTo>
                    <a:cubicBezTo>
                      <a:pt x="48" y="87"/>
                      <a:pt x="48" y="86"/>
                      <a:pt x="49" y="85"/>
                    </a:cubicBezTo>
                    <a:cubicBezTo>
                      <a:pt x="54" y="85"/>
                      <a:pt x="59" y="85"/>
                      <a:pt x="65" y="86"/>
                    </a:cubicBezTo>
                    <a:cubicBezTo>
                      <a:pt x="65" y="86"/>
                      <a:pt x="65" y="85"/>
                      <a:pt x="65" y="85"/>
                    </a:cubicBezTo>
                    <a:cubicBezTo>
                      <a:pt x="60" y="84"/>
                      <a:pt x="55" y="83"/>
                      <a:pt x="51" y="83"/>
                    </a:cubicBezTo>
                    <a:cubicBezTo>
                      <a:pt x="52" y="82"/>
                      <a:pt x="54" y="81"/>
                      <a:pt x="55" y="79"/>
                    </a:cubicBezTo>
                    <a:cubicBezTo>
                      <a:pt x="56" y="78"/>
                      <a:pt x="56" y="78"/>
                      <a:pt x="56" y="77"/>
                    </a:cubicBezTo>
                    <a:cubicBezTo>
                      <a:pt x="58" y="77"/>
                      <a:pt x="58" y="75"/>
                      <a:pt x="57" y="74"/>
                    </a:cubicBezTo>
                    <a:cubicBezTo>
                      <a:pt x="55" y="71"/>
                      <a:pt x="52" y="68"/>
                      <a:pt x="49" y="66"/>
                    </a:cubicBezTo>
                    <a:cubicBezTo>
                      <a:pt x="46" y="64"/>
                      <a:pt x="42" y="62"/>
                      <a:pt x="39" y="59"/>
                    </a:cubicBezTo>
                    <a:cubicBezTo>
                      <a:pt x="46" y="61"/>
                      <a:pt x="53" y="62"/>
                      <a:pt x="60" y="63"/>
                    </a:cubicBezTo>
                    <a:cubicBezTo>
                      <a:pt x="60" y="63"/>
                      <a:pt x="60" y="62"/>
                      <a:pt x="60" y="62"/>
                    </a:cubicBezTo>
                    <a:cubicBezTo>
                      <a:pt x="52" y="61"/>
                      <a:pt x="45" y="60"/>
                      <a:pt x="38" y="58"/>
                    </a:cubicBezTo>
                    <a:cubicBezTo>
                      <a:pt x="37" y="57"/>
                      <a:pt x="36" y="57"/>
                      <a:pt x="35" y="56"/>
                    </a:cubicBezTo>
                    <a:cubicBezTo>
                      <a:pt x="33" y="53"/>
                      <a:pt x="34" y="49"/>
                      <a:pt x="36" y="45"/>
                    </a:cubicBezTo>
                    <a:cubicBezTo>
                      <a:pt x="42" y="46"/>
                      <a:pt x="48" y="46"/>
                      <a:pt x="54" y="47"/>
                    </a:cubicBezTo>
                    <a:cubicBezTo>
                      <a:pt x="54" y="47"/>
                      <a:pt x="54" y="46"/>
                      <a:pt x="54" y="46"/>
                    </a:cubicBezTo>
                    <a:cubicBezTo>
                      <a:pt x="48" y="45"/>
                      <a:pt x="42" y="45"/>
                      <a:pt x="36" y="44"/>
                    </a:cubicBezTo>
                    <a:cubicBezTo>
                      <a:pt x="39" y="39"/>
                      <a:pt x="45" y="34"/>
                      <a:pt x="48" y="30"/>
                    </a:cubicBezTo>
                    <a:cubicBezTo>
                      <a:pt x="57" y="36"/>
                      <a:pt x="64" y="44"/>
                      <a:pt x="71" y="52"/>
                    </a:cubicBezTo>
                    <a:cubicBezTo>
                      <a:pt x="72" y="54"/>
                      <a:pt x="75" y="53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7" y="52"/>
                      <a:pt x="78" y="51"/>
                      <a:pt x="78" y="50"/>
                    </a:cubicBezTo>
                    <a:cubicBezTo>
                      <a:pt x="83" y="50"/>
                      <a:pt x="89" y="50"/>
                      <a:pt x="94" y="51"/>
                    </a:cubicBezTo>
                    <a:cubicBezTo>
                      <a:pt x="95" y="51"/>
                      <a:pt x="95" y="50"/>
                      <a:pt x="94" y="50"/>
                    </a:cubicBezTo>
                    <a:cubicBezTo>
                      <a:pt x="89" y="49"/>
                      <a:pt x="84" y="49"/>
                      <a:pt x="78" y="49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9" y="49"/>
                      <a:pt x="80" y="48"/>
                      <a:pt x="81" y="48"/>
                    </a:cubicBezTo>
                    <a:cubicBezTo>
                      <a:pt x="83" y="47"/>
                      <a:pt x="85" y="46"/>
                      <a:pt x="87" y="45"/>
                    </a:cubicBezTo>
                    <a:cubicBezTo>
                      <a:pt x="91" y="44"/>
                      <a:pt x="95" y="44"/>
                      <a:pt x="98" y="42"/>
                    </a:cubicBezTo>
                    <a:cubicBezTo>
                      <a:pt x="103" y="43"/>
                      <a:pt x="107" y="43"/>
                      <a:pt x="111" y="44"/>
                    </a:cubicBezTo>
                    <a:cubicBezTo>
                      <a:pt x="112" y="44"/>
                      <a:pt x="112" y="43"/>
                      <a:pt x="111" y="42"/>
                    </a:cubicBezTo>
                    <a:cubicBezTo>
                      <a:pt x="108" y="42"/>
                      <a:pt x="104" y="41"/>
                      <a:pt x="100" y="41"/>
                    </a:cubicBezTo>
                    <a:cubicBezTo>
                      <a:pt x="101" y="40"/>
                      <a:pt x="101" y="39"/>
                      <a:pt x="101" y="38"/>
                    </a:cubicBezTo>
                    <a:cubicBezTo>
                      <a:pt x="101" y="36"/>
                      <a:pt x="102" y="34"/>
                      <a:pt x="102" y="32"/>
                    </a:cubicBezTo>
                    <a:cubicBezTo>
                      <a:pt x="106" y="32"/>
                      <a:pt x="110" y="32"/>
                      <a:pt x="114" y="32"/>
                    </a:cubicBezTo>
                    <a:cubicBezTo>
                      <a:pt x="115" y="32"/>
                      <a:pt x="115" y="31"/>
                      <a:pt x="114" y="31"/>
                    </a:cubicBezTo>
                    <a:cubicBezTo>
                      <a:pt x="110" y="30"/>
                      <a:pt x="106" y="30"/>
                      <a:pt x="102" y="31"/>
                    </a:cubicBezTo>
                    <a:cubicBezTo>
                      <a:pt x="103" y="27"/>
                      <a:pt x="103" y="23"/>
                      <a:pt x="103" y="19"/>
                    </a:cubicBezTo>
                    <a:cubicBezTo>
                      <a:pt x="107" y="19"/>
                      <a:pt x="111" y="19"/>
                      <a:pt x="115" y="17"/>
                    </a:cubicBezTo>
                    <a:cubicBezTo>
                      <a:pt x="115" y="17"/>
                      <a:pt x="115" y="16"/>
                      <a:pt x="114" y="16"/>
                    </a:cubicBezTo>
                    <a:cubicBezTo>
                      <a:pt x="111" y="17"/>
                      <a:pt x="107" y="18"/>
                      <a:pt x="103" y="18"/>
                    </a:cubicBezTo>
                    <a:cubicBezTo>
                      <a:pt x="103" y="15"/>
                      <a:pt x="103" y="11"/>
                      <a:pt x="103" y="8"/>
                    </a:cubicBezTo>
                    <a:cubicBezTo>
                      <a:pt x="106" y="8"/>
                      <a:pt x="110" y="8"/>
                      <a:pt x="114" y="8"/>
                    </a:cubicBezTo>
                    <a:cubicBezTo>
                      <a:pt x="116" y="8"/>
                      <a:pt x="125" y="8"/>
                      <a:pt x="126" y="9"/>
                    </a:cubicBezTo>
                    <a:cubicBezTo>
                      <a:pt x="128" y="11"/>
                      <a:pt x="128" y="19"/>
                      <a:pt x="128" y="22"/>
                    </a:cubicBezTo>
                    <a:cubicBezTo>
                      <a:pt x="128" y="27"/>
                      <a:pt x="128" y="31"/>
                      <a:pt x="129" y="36"/>
                    </a:cubicBezTo>
                    <a:cubicBezTo>
                      <a:pt x="130" y="36"/>
                      <a:pt x="130" y="37"/>
                      <a:pt x="131" y="37"/>
                    </a:cubicBezTo>
                    <a:cubicBezTo>
                      <a:pt x="131" y="38"/>
                      <a:pt x="132" y="39"/>
                      <a:pt x="133" y="39"/>
                    </a:cubicBezTo>
                    <a:cubicBezTo>
                      <a:pt x="133" y="39"/>
                      <a:pt x="134" y="39"/>
                      <a:pt x="134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5" y="39"/>
                      <a:pt x="138" y="39"/>
                      <a:pt x="139" y="39"/>
                    </a:cubicBezTo>
                    <a:cubicBezTo>
                      <a:pt x="141" y="39"/>
                      <a:pt x="143" y="40"/>
                      <a:pt x="145" y="40"/>
                    </a:cubicBezTo>
                    <a:cubicBezTo>
                      <a:pt x="149" y="41"/>
                      <a:pt x="153" y="44"/>
                      <a:pt x="157" y="45"/>
                    </a:cubicBezTo>
                    <a:cubicBezTo>
                      <a:pt x="158" y="45"/>
                      <a:pt x="160" y="44"/>
                      <a:pt x="161" y="42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6" y="35"/>
                      <a:pt x="170" y="26"/>
                      <a:pt x="173" y="18"/>
                    </a:cubicBezTo>
                    <a:cubicBezTo>
                      <a:pt x="179" y="22"/>
                      <a:pt x="186" y="25"/>
                      <a:pt x="193" y="29"/>
                    </a:cubicBezTo>
                    <a:cubicBezTo>
                      <a:pt x="189" y="38"/>
                      <a:pt x="185" y="46"/>
                      <a:pt x="180" y="54"/>
                    </a:cubicBezTo>
                    <a:cubicBezTo>
                      <a:pt x="179" y="55"/>
                      <a:pt x="179" y="56"/>
                      <a:pt x="179" y="56"/>
                    </a:cubicBezTo>
                    <a:cubicBezTo>
                      <a:pt x="179" y="57"/>
                      <a:pt x="179" y="58"/>
                      <a:pt x="180" y="58"/>
                    </a:cubicBezTo>
                    <a:cubicBezTo>
                      <a:pt x="181" y="60"/>
                      <a:pt x="183" y="62"/>
                      <a:pt x="184" y="64"/>
                    </a:cubicBezTo>
                    <a:cubicBezTo>
                      <a:pt x="186" y="66"/>
                      <a:pt x="187" y="68"/>
                      <a:pt x="188" y="71"/>
                    </a:cubicBezTo>
                    <a:cubicBezTo>
                      <a:pt x="189" y="73"/>
                      <a:pt x="190" y="77"/>
                      <a:pt x="192" y="78"/>
                    </a:cubicBezTo>
                    <a:cubicBezTo>
                      <a:pt x="193" y="78"/>
                      <a:pt x="193" y="79"/>
                      <a:pt x="194" y="79"/>
                    </a:cubicBezTo>
                    <a:cubicBezTo>
                      <a:pt x="200" y="79"/>
                      <a:pt x="205" y="79"/>
                      <a:pt x="211" y="79"/>
                    </a:cubicBezTo>
                    <a:cubicBezTo>
                      <a:pt x="214" y="79"/>
                      <a:pt x="220" y="77"/>
                      <a:pt x="224" y="77"/>
                    </a:cubicBezTo>
                    <a:cubicBezTo>
                      <a:pt x="225" y="81"/>
                      <a:pt x="225" y="85"/>
                      <a:pt x="226" y="88"/>
                    </a:cubicBezTo>
                    <a:cubicBezTo>
                      <a:pt x="226" y="90"/>
                      <a:pt x="227" y="93"/>
                      <a:pt x="227" y="95"/>
                    </a:cubicBezTo>
                    <a:cubicBezTo>
                      <a:pt x="227" y="97"/>
                      <a:pt x="229" y="101"/>
                      <a:pt x="228" y="102"/>
                    </a:cubicBezTo>
                    <a:cubicBezTo>
                      <a:pt x="227" y="104"/>
                      <a:pt x="218" y="106"/>
                      <a:pt x="215" y="106"/>
                    </a:cubicBezTo>
                    <a:cubicBezTo>
                      <a:pt x="211" y="107"/>
                      <a:pt x="209" y="108"/>
                      <a:pt x="206" y="110"/>
                    </a:cubicBezTo>
                    <a:cubicBezTo>
                      <a:pt x="206" y="110"/>
                      <a:pt x="206" y="110"/>
                      <a:pt x="206" y="110"/>
                    </a:cubicBezTo>
                    <a:cubicBezTo>
                      <a:pt x="204" y="110"/>
                      <a:pt x="203" y="111"/>
                      <a:pt x="203" y="112"/>
                    </a:cubicBezTo>
                    <a:cubicBezTo>
                      <a:pt x="201" y="116"/>
                      <a:pt x="203" y="119"/>
                      <a:pt x="203" y="122"/>
                    </a:cubicBezTo>
                    <a:cubicBezTo>
                      <a:pt x="203" y="126"/>
                      <a:pt x="201" y="130"/>
                      <a:pt x="201" y="134"/>
                    </a:cubicBezTo>
                    <a:cubicBezTo>
                      <a:pt x="202" y="135"/>
                      <a:pt x="202" y="135"/>
                      <a:pt x="203" y="136"/>
                    </a:cubicBezTo>
                    <a:cubicBezTo>
                      <a:pt x="203" y="137"/>
                      <a:pt x="203" y="138"/>
                      <a:pt x="204" y="138"/>
                    </a:cubicBezTo>
                    <a:cubicBezTo>
                      <a:pt x="208" y="141"/>
                      <a:pt x="214" y="143"/>
                      <a:pt x="219" y="144"/>
                    </a:cubicBezTo>
                    <a:cubicBezTo>
                      <a:pt x="221" y="145"/>
                      <a:pt x="228" y="146"/>
                      <a:pt x="229" y="147"/>
                    </a:cubicBezTo>
                    <a:cubicBezTo>
                      <a:pt x="231" y="149"/>
                      <a:pt x="230" y="153"/>
                      <a:pt x="229" y="155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6092297" y="4296121"/>
              <a:ext cx="184045" cy="216835"/>
            </a:xfrm>
            <a:custGeom>
              <a:avLst/>
              <a:gdLst>
                <a:gd name="T0" fmla="*/ 73 w 135"/>
                <a:gd name="T1" fmla="*/ 6 h 159"/>
                <a:gd name="T2" fmla="*/ 19 w 135"/>
                <a:gd name="T3" fmla="*/ 95 h 159"/>
                <a:gd name="T4" fmla="*/ 30 w 135"/>
                <a:gd name="T5" fmla="*/ 95 h 159"/>
                <a:gd name="T6" fmla="*/ 44 w 135"/>
                <a:gd name="T7" fmla="*/ 92 h 159"/>
                <a:gd name="T8" fmla="*/ 45 w 135"/>
                <a:gd name="T9" fmla="*/ 141 h 159"/>
                <a:gd name="T10" fmla="*/ 58 w 135"/>
                <a:gd name="T11" fmla="*/ 158 h 159"/>
                <a:gd name="T12" fmla="*/ 89 w 135"/>
                <a:gd name="T13" fmla="*/ 156 h 159"/>
                <a:gd name="T14" fmla="*/ 131 w 135"/>
                <a:gd name="T15" fmla="*/ 50 h 159"/>
                <a:gd name="T16" fmla="*/ 112 w 135"/>
                <a:gd name="T17" fmla="*/ 73 h 159"/>
                <a:gd name="T18" fmla="*/ 123 w 135"/>
                <a:gd name="T19" fmla="*/ 83 h 159"/>
                <a:gd name="T20" fmla="*/ 114 w 135"/>
                <a:gd name="T21" fmla="*/ 57 h 159"/>
                <a:gd name="T22" fmla="*/ 126 w 135"/>
                <a:gd name="T23" fmla="*/ 63 h 159"/>
                <a:gd name="T24" fmla="*/ 122 w 135"/>
                <a:gd name="T25" fmla="*/ 42 h 159"/>
                <a:gd name="T26" fmla="*/ 108 w 135"/>
                <a:gd name="T27" fmla="*/ 25 h 159"/>
                <a:gd name="T28" fmla="*/ 93 w 135"/>
                <a:gd name="T29" fmla="*/ 15 h 159"/>
                <a:gd name="T30" fmla="*/ 45 w 135"/>
                <a:gd name="T31" fmla="*/ 80 h 159"/>
                <a:gd name="T32" fmla="*/ 42 w 135"/>
                <a:gd name="T33" fmla="*/ 90 h 159"/>
                <a:gd name="T34" fmla="*/ 24 w 135"/>
                <a:gd name="T35" fmla="*/ 91 h 159"/>
                <a:gd name="T36" fmla="*/ 42 w 135"/>
                <a:gd name="T37" fmla="*/ 82 h 159"/>
                <a:gd name="T38" fmla="*/ 48 w 135"/>
                <a:gd name="T39" fmla="*/ 74 h 159"/>
                <a:gd name="T40" fmla="*/ 47 w 135"/>
                <a:gd name="T41" fmla="*/ 41 h 159"/>
                <a:gd name="T42" fmla="*/ 56 w 135"/>
                <a:gd name="T43" fmla="*/ 51 h 159"/>
                <a:gd name="T44" fmla="*/ 44 w 135"/>
                <a:gd name="T45" fmla="*/ 43 h 159"/>
                <a:gd name="T46" fmla="*/ 66 w 135"/>
                <a:gd name="T47" fmla="*/ 44 h 159"/>
                <a:gd name="T48" fmla="*/ 57 w 135"/>
                <a:gd name="T49" fmla="*/ 65 h 159"/>
                <a:gd name="T50" fmla="*/ 59 w 135"/>
                <a:gd name="T51" fmla="*/ 55 h 159"/>
                <a:gd name="T52" fmla="*/ 60 w 135"/>
                <a:gd name="T53" fmla="*/ 53 h 159"/>
                <a:gd name="T54" fmla="*/ 51 w 135"/>
                <a:gd name="T55" fmla="*/ 77 h 159"/>
                <a:gd name="T56" fmla="*/ 54 w 135"/>
                <a:gd name="T57" fmla="*/ 55 h 159"/>
                <a:gd name="T58" fmla="*/ 39 w 135"/>
                <a:gd name="T59" fmla="*/ 51 h 159"/>
                <a:gd name="T60" fmla="*/ 40 w 135"/>
                <a:gd name="T61" fmla="*/ 65 h 159"/>
                <a:gd name="T62" fmla="*/ 36 w 135"/>
                <a:gd name="T63" fmla="*/ 73 h 159"/>
                <a:gd name="T64" fmla="*/ 49 w 135"/>
                <a:gd name="T65" fmla="*/ 88 h 159"/>
                <a:gd name="T66" fmla="*/ 69 w 135"/>
                <a:gd name="T67" fmla="*/ 37 h 159"/>
                <a:gd name="T68" fmla="*/ 35 w 135"/>
                <a:gd name="T69" fmla="*/ 64 h 159"/>
                <a:gd name="T70" fmla="*/ 71 w 135"/>
                <a:gd name="T71" fmla="*/ 12 h 159"/>
                <a:gd name="T72" fmla="*/ 71 w 135"/>
                <a:gd name="T73" fmla="*/ 104 h 159"/>
                <a:gd name="T74" fmla="*/ 61 w 135"/>
                <a:gd name="T75" fmla="*/ 137 h 159"/>
                <a:gd name="T76" fmla="*/ 87 w 135"/>
                <a:gd name="T77" fmla="*/ 129 h 159"/>
                <a:gd name="T78" fmla="*/ 88 w 135"/>
                <a:gd name="T79" fmla="*/ 118 h 159"/>
                <a:gd name="T80" fmla="*/ 82 w 135"/>
                <a:gd name="T81" fmla="*/ 136 h 159"/>
                <a:gd name="T82" fmla="*/ 77 w 135"/>
                <a:gd name="T83" fmla="*/ 120 h 159"/>
                <a:gd name="T84" fmla="*/ 61 w 135"/>
                <a:gd name="T85" fmla="*/ 155 h 159"/>
                <a:gd name="T86" fmla="*/ 56 w 135"/>
                <a:gd name="T87" fmla="*/ 144 h 159"/>
                <a:gd name="T88" fmla="*/ 61 w 135"/>
                <a:gd name="T89" fmla="*/ 155 h 159"/>
                <a:gd name="T90" fmla="*/ 59 w 135"/>
                <a:gd name="T91" fmla="*/ 144 h 159"/>
                <a:gd name="T92" fmla="*/ 75 w 135"/>
                <a:gd name="T93" fmla="*/ 153 h 159"/>
                <a:gd name="T94" fmla="*/ 70 w 135"/>
                <a:gd name="T95" fmla="*/ 144 h 159"/>
                <a:gd name="T96" fmla="*/ 79 w 135"/>
                <a:gd name="T97" fmla="*/ 147 h 159"/>
                <a:gd name="T98" fmla="*/ 88 w 135"/>
                <a:gd name="T99" fmla="*/ 153 h 159"/>
                <a:gd name="T100" fmla="*/ 77 w 135"/>
                <a:gd name="T101" fmla="*/ 141 h 159"/>
                <a:gd name="T102" fmla="*/ 88 w 135"/>
                <a:gd name="T103" fmla="*/ 146 h 159"/>
                <a:gd name="T104" fmla="*/ 88 w 135"/>
                <a:gd name="T105" fmla="*/ 153 h 159"/>
                <a:gd name="T106" fmla="*/ 88 w 135"/>
                <a:gd name="T107" fmla="*/ 115 h 159"/>
                <a:gd name="T108" fmla="*/ 77 w 135"/>
                <a:gd name="T109" fmla="*/ 106 h 159"/>
                <a:gd name="T110" fmla="*/ 91 w 135"/>
                <a:gd name="T111" fmla="*/ 116 h 159"/>
                <a:gd name="T112" fmla="*/ 97 w 135"/>
                <a:gd name="T113" fmla="*/ 96 h 159"/>
                <a:gd name="T114" fmla="*/ 110 w 135"/>
                <a:gd name="T115" fmla="*/ 102 h 159"/>
                <a:gd name="T116" fmla="*/ 115 w 135"/>
                <a:gd name="T117" fmla="*/ 95 h 159"/>
                <a:gd name="T118" fmla="*/ 106 w 135"/>
                <a:gd name="T119" fmla="*/ 86 h 159"/>
                <a:gd name="T120" fmla="*/ 122 w 135"/>
                <a:gd name="T121" fmla="*/ 8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5" h="159">
                  <a:moveTo>
                    <a:pt x="131" y="50"/>
                  </a:moveTo>
                  <a:cubicBezTo>
                    <a:pt x="128" y="28"/>
                    <a:pt x="99" y="4"/>
                    <a:pt x="76" y="6"/>
                  </a:cubicBezTo>
                  <a:cubicBezTo>
                    <a:pt x="75" y="6"/>
                    <a:pt x="74" y="6"/>
                    <a:pt x="73" y="6"/>
                  </a:cubicBezTo>
                  <a:cubicBezTo>
                    <a:pt x="51" y="0"/>
                    <a:pt x="24" y="10"/>
                    <a:pt x="11" y="29"/>
                  </a:cubicBezTo>
                  <a:cubicBezTo>
                    <a:pt x="0" y="46"/>
                    <a:pt x="1" y="82"/>
                    <a:pt x="18" y="94"/>
                  </a:cubicBezTo>
                  <a:cubicBezTo>
                    <a:pt x="18" y="95"/>
                    <a:pt x="18" y="95"/>
                    <a:pt x="19" y="95"/>
                  </a:cubicBezTo>
                  <a:cubicBezTo>
                    <a:pt x="19" y="95"/>
                    <a:pt x="19" y="95"/>
                    <a:pt x="20" y="95"/>
                  </a:cubicBezTo>
                  <a:cubicBezTo>
                    <a:pt x="20" y="96"/>
                    <a:pt x="21" y="96"/>
                    <a:pt x="21" y="96"/>
                  </a:cubicBezTo>
                  <a:cubicBezTo>
                    <a:pt x="24" y="96"/>
                    <a:pt x="27" y="95"/>
                    <a:pt x="30" y="95"/>
                  </a:cubicBezTo>
                  <a:cubicBezTo>
                    <a:pt x="34" y="94"/>
                    <a:pt x="38" y="94"/>
                    <a:pt x="41" y="91"/>
                  </a:cubicBezTo>
                  <a:cubicBezTo>
                    <a:pt x="41" y="93"/>
                    <a:pt x="43" y="94"/>
                    <a:pt x="43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3" y="99"/>
                    <a:pt x="44" y="107"/>
                    <a:pt x="44" y="114"/>
                  </a:cubicBezTo>
                  <a:cubicBezTo>
                    <a:pt x="44" y="122"/>
                    <a:pt x="43" y="131"/>
                    <a:pt x="45" y="140"/>
                  </a:cubicBezTo>
                  <a:cubicBezTo>
                    <a:pt x="45" y="140"/>
                    <a:pt x="45" y="140"/>
                    <a:pt x="45" y="141"/>
                  </a:cubicBezTo>
                  <a:cubicBezTo>
                    <a:pt x="45" y="141"/>
                    <a:pt x="44" y="142"/>
                    <a:pt x="45" y="142"/>
                  </a:cubicBezTo>
                  <a:cubicBezTo>
                    <a:pt x="47" y="145"/>
                    <a:pt x="49" y="148"/>
                    <a:pt x="52" y="151"/>
                  </a:cubicBezTo>
                  <a:cubicBezTo>
                    <a:pt x="54" y="153"/>
                    <a:pt x="56" y="156"/>
                    <a:pt x="58" y="158"/>
                  </a:cubicBezTo>
                  <a:cubicBezTo>
                    <a:pt x="59" y="158"/>
                    <a:pt x="59" y="158"/>
                    <a:pt x="60" y="158"/>
                  </a:cubicBezTo>
                  <a:cubicBezTo>
                    <a:pt x="69" y="159"/>
                    <a:pt x="79" y="159"/>
                    <a:pt x="88" y="157"/>
                  </a:cubicBezTo>
                  <a:cubicBezTo>
                    <a:pt x="89" y="157"/>
                    <a:pt x="89" y="156"/>
                    <a:pt x="89" y="156"/>
                  </a:cubicBezTo>
                  <a:cubicBezTo>
                    <a:pt x="90" y="156"/>
                    <a:pt x="91" y="156"/>
                    <a:pt x="91" y="155"/>
                  </a:cubicBezTo>
                  <a:cubicBezTo>
                    <a:pt x="93" y="143"/>
                    <a:pt x="95" y="130"/>
                    <a:pt x="92" y="119"/>
                  </a:cubicBezTo>
                  <a:cubicBezTo>
                    <a:pt x="124" y="110"/>
                    <a:pt x="135" y="81"/>
                    <a:pt x="131" y="50"/>
                  </a:cubicBezTo>
                  <a:close/>
                  <a:moveTo>
                    <a:pt x="123" y="83"/>
                  </a:moveTo>
                  <a:cubicBezTo>
                    <a:pt x="121" y="81"/>
                    <a:pt x="118" y="79"/>
                    <a:pt x="116" y="77"/>
                  </a:cubicBezTo>
                  <a:cubicBezTo>
                    <a:pt x="115" y="76"/>
                    <a:pt x="113" y="75"/>
                    <a:pt x="112" y="73"/>
                  </a:cubicBezTo>
                  <a:cubicBezTo>
                    <a:pt x="113" y="69"/>
                    <a:pt x="114" y="64"/>
                    <a:pt x="114" y="59"/>
                  </a:cubicBezTo>
                  <a:cubicBezTo>
                    <a:pt x="117" y="63"/>
                    <a:pt x="121" y="67"/>
                    <a:pt x="126" y="69"/>
                  </a:cubicBezTo>
                  <a:cubicBezTo>
                    <a:pt x="125" y="74"/>
                    <a:pt x="125" y="79"/>
                    <a:pt x="123" y="83"/>
                  </a:cubicBezTo>
                  <a:close/>
                  <a:moveTo>
                    <a:pt x="126" y="63"/>
                  </a:moveTo>
                  <a:cubicBezTo>
                    <a:pt x="126" y="64"/>
                    <a:pt x="126" y="65"/>
                    <a:pt x="126" y="67"/>
                  </a:cubicBezTo>
                  <a:cubicBezTo>
                    <a:pt x="122" y="64"/>
                    <a:pt x="118" y="61"/>
                    <a:pt x="114" y="57"/>
                  </a:cubicBezTo>
                  <a:cubicBezTo>
                    <a:pt x="114" y="53"/>
                    <a:pt x="113" y="49"/>
                    <a:pt x="112" y="45"/>
                  </a:cubicBezTo>
                  <a:cubicBezTo>
                    <a:pt x="117" y="49"/>
                    <a:pt x="121" y="53"/>
                    <a:pt x="126" y="57"/>
                  </a:cubicBezTo>
                  <a:cubicBezTo>
                    <a:pt x="126" y="59"/>
                    <a:pt x="126" y="61"/>
                    <a:pt x="126" y="63"/>
                  </a:cubicBezTo>
                  <a:close/>
                  <a:moveTo>
                    <a:pt x="112" y="42"/>
                  </a:moveTo>
                  <a:cubicBezTo>
                    <a:pt x="110" y="38"/>
                    <a:pt x="108" y="33"/>
                    <a:pt x="105" y="29"/>
                  </a:cubicBezTo>
                  <a:cubicBezTo>
                    <a:pt x="111" y="33"/>
                    <a:pt x="116" y="38"/>
                    <a:pt x="122" y="42"/>
                  </a:cubicBezTo>
                  <a:cubicBezTo>
                    <a:pt x="124" y="46"/>
                    <a:pt x="125" y="50"/>
                    <a:pt x="125" y="54"/>
                  </a:cubicBezTo>
                  <a:cubicBezTo>
                    <a:pt x="121" y="50"/>
                    <a:pt x="116" y="46"/>
                    <a:pt x="112" y="42"/>
                  </a:cubicBezTo>
                  <a:close/>
                  <a:moveTo>
                    <a:pt x="108" y="25"/>
                  </a:moveTo>
                  <a:cubicBezTo>
                    <a:pt x="113" y="29"/>
                    <a:pt x="116" y="32"/>
                    <a:pt x="119" y="36"/>
                  </a:cubicBezTo>
                  <a:cubicBezTo>
                    <a:pt x="114" y="32"/>
                    <a:pt x="108" y="28"/>
                    <a:pt x="103" y="25"/>
                  </a:cubicBezTo>
                  <a:cubicBezTo>
                    <a:pt x="100" y="21"/>
                    <a:pt x="97" y="18"/>
                    <a:pt x="93" y="15"/>
                  </a:cubicBezTo>
                  <a:cubicBezTo>
                    <a:pt x="99" y="18"/>
                    <a:pt x="104" y="22"/>
                    <a:pt x="108" y="25"/>
                  </a:cubicBezTo>
                  <a:close/>
                  <a:moveTo>
                    <a:pt x="46" y="78"/>
                  </a:moveTo>
                  <a:cubicBezTo>
                    <a:pt x="45" y="79"/>
                    <a:pt x="45" y="79"/>
                    <a:pt x="45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1"/>
                    <a:pt x="44" y="82"/>
                    <a:pt x="44" y="83"/>
                  </a:cubicBezTo>
                  <a:cubicBezTo>
                    <a:pt x="43" y="85"/>
                    <a:pt x="42" y="87"/>
                    <a:pt x="42" y="90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37" y="89"/>
                    <a:pt x="34" y="89"/>
                    <a:pt x="30" y="90"/>
                  </a:cubicBezTo>
                  <a:cubicBezTo>
                    <a:pt x="28" y="91"/>
                    <a:pt x="26" y="91"/>
                    <a:pt x="24" y="91"/>
                  </a:cubicBezTo>
                  <a:cubicBezTo>
                    <a:pt x="26" y="89"/>
                    <a:pt x="27" y="87"/>
                    <a:pt x="29" y="84"/>
                  </a:cubicBezTo>
                  <a:cubicBezTo>
                    <a:pt x="33" y="84"/>
                    <a:pt x="38" y="85"/>
                    <a:pt x="42" y="84"/>
                  </a:cubicBezTo>
                  <a:cubicBezTo>
                    <a:pt x="43" y="84"/>
                    <a:pt x="43" y="82"/>
                    <a:pt x="42" y="82"/>
                  </a:cubicBezTo>
                  <a:cubicBezTo>
                    <a:pt x="38" y="82"/>
                    <a:pt x="34" y="82"/>
                    <a:pt x="30" y="82"/>
                  </a:cubicBezTo>
                  <a:cubicBezTo>
                    <a:pt x="32" y="80"/>
                    <a:pt x="34" y="77"/>
                    <a:pt x="35" y="75"/>
                  </a:cubicBezTo>
                  <a:cubicBezTo>
                    <a:pt x="39" y="75"/>
                    <a:pt x="44" y="74"/>
                    <a:pt x="48" y="74"/>
                  </a:cubicBezTo>
                  <a:cubicBezTo>
                    <a:pt x="47" y="75"/>
                    <a:pt x="47" y="77"/>
                    <a:pt x="46" y="78"/>
                  </a:cubicBezTo>
                  <a:close/>
                  <a:moveTo>
                    <a:pt x="66" y="44"/>
                  </a:moveTo>
                  <a:cubicBezTo>
                    <a:pt x="60" y="42"/>
                    <a:pt x="54" y="41"/>
                    <a:pt x="47" y="41"/>
                  </a:cubicBezTo>
                  <a:cubicBezTo>
                    <a:pt x="54" y="37"/>
                    <a:pt x="62" y="38"/>
                    <a:pt x="67" y="44"/>
                  </a:cubicBezTo>
                  <a:cubicBezTo>
                    <a:pt x="68" y="45"/>
                    <a:pt x="69" y="46"/>
                    <a:pt x="70" y="47"/>
                  </a:cubicBezTo>
                  <a:cubicBezTo>
                    <a:pt x="65" y="46"/>
                    <a:pt x="59" y="48"/>
                    <a:pt x="56" y="51"/>
                  </a:cubicBezTo>
                  <a:cubicBezTo>
                    <a:pt x="56" y="51"/>
                    <a:pt x="56" y="52"/>
                    <a:pt x="55" y="52"/>
                  </a:cubicBezTo>
                  <a:cubicBezTo>
                    <a:pt x="50" y="51"/>
                    <a:pt x="45" y="50"/>
                    <a:pt x="39" y="50"/>
                  </a:cubicBezTo>
                  <a:cubicBezTo>
                    <a:pt x="40" y="47"/>
                    <a:pt x="41" y="45"/>
                    <a:pt x="44" y="43"/>
                  </a:cubicBezTo>
                  <a:cubicBezTo>
                    <a:pt x="44" y="43"/>
                    <a:pt x="45" y="42"/>
                    <a:pt x="45" y="42"/>
                  </a:cubicBezTo>
                  <a:cubicBezTo>
                    <a:pt x="52" y="43"/>
                    <a:pt x="59" y="45"/>
                    <a:pt x="66" y="46"/>
                  </a:cubicBezTo>
                  <a:cubicBezTo>
                    <a:pt x="67" y="46"/>
                    <a:pt x="67" y="44"/>
                    <a:pt x="66" y="44"/>
                  </a:cubicBezTo>
                  <a:close/>
                  <a:moveTo>
                    <a:pt x="56" y="66"/>
                  </a:moveTo>
                  <a:cubicBezTo>
                    <a:pt x="56" y="66"/>
                    <a:pt x="56" y="65"/>
                    <a:pt x="56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8" y="65"/>
                    <a:pt x="59" y="64"/>
                    <a:pt x="58" y="64"/>
                  </a:cubicBezTo>
                  <a:cubicBezTo>
                    <a:pt x="57" y="63"/>
                    <a:pt x="56" y="63"/>
                    <a:pt x="56" y="63"/>
                  </a:cubicBezTo>
                  <a:cubicBezTo>
                    <a:pt x="55" y="60"/>
                    <a:pt x="57" y="57"/>
                    <a:pt x="59" y="55"/>
                  </a:cubicBezTo>
                  <a:cubicBezTo>
                    <a:pt x="59" y="55"/>
                    <a:pt x="60" y="55"/>
                    <a:pt x="61" y="55"/>
                  </a:cubicBezTo>
                  <a:cubicBezTo>
                    <a:pt x="62" y="55"/>
                    <a:pt x="62" y="54"/>
                    <a:pt x="61" y="54"/>
                  </a:cubicBezTo>
                  <a:cubicBezTo>
                    <a:pt x="61" y="54"/>
                    <a:pt x="60" y="53"/>
                    <a:pt x="60" y="53"/>
                  </a:cubicBezTo>
                  <a:cubicBezTo>
                    <a:pt x="64" y="51"/>
                    <a:pt x="67" y="52"/>
                    <a:pt x="71" y="51"/>
                  </a:cubicBezTo>
                  <a:cubicBezTo>
                    <a:pt x="71" y="51"/>
                    <a:pt x="71" y="51"/>
                    <a:pt x="72" y="51"/>
                  </a:cubicBezTo>
                  <a:cubicBezTo>
                    <a:pt x="76" y="64"/>
                    <a:pt x="65" y="77"/>
                    <a:pt x="51" y="77"/>
                  </a:cubicBezTo>
                  <a:cubicBezTo>
                    <a:pt x="52" y="74"/>
                    <a:pt x="54" y="70"/>
                    <a:pt x="56" y="67"/>
                  </a:cubicBezTo>
                  <a:cubicBezTo>
                    <a:pt x="56" y="67"/>
                    <a:pt x="57" y="66"/>
                    <a:pt x="56" y="66"/>
                  </a:cubicBezTo>
                  <a:close/>
                  <a:moveTo>
                    <a:pt x="54" y="55"/>
                  </a:moveTo>
                  <a:cubicBezTo>
                    <a:pt x="53" y="57"/>
                    <a:pt x="53" y="60"/>
                    <a:pt x="53" y="63"/>
                  </a:cubicBezTo>
                  <a:cubicBezTo>
                    <a:pt x="49" y="63"/>
                    <a:pt x="44" y="63"/>
                    <a:pt x="40" y="63"/>
                  </a:cubicBezTo>
                  <a:cubicBezTo>
                    <a:pt x="39" y="59"/>
                    <a:pt x="39" y="55"/>
                    <a:pt x="39" y="51"/>
                  </a:cubicBezTo>
                  <a:cubicBezTo>
                    <a:pt x="44" y="52"/>
                    <a:pt x="49" y="54"/>
                    <a:pt x="54" y="55"/>
                  </a:cubicBezTo>
                  <a:close/>
                  <a:moveTo>
                    <a:pt x="40" y="67"/>
                  </a:moveTo>
                  <a:cubicBezTo>
                    <a:pt x="41" y="66"/>
                    <a:pt x="41" y="65"/>
                    <a:pt x="40" y="65"/>
                  </a:cubicBezTo>
                  <a:cubicBezTo>
                    <a:pt x="45" y="65"/>
                    <a:pt x="49" y="66"/>
                    <a:pt x="54" y="66"/>
                  </a:cubicBezTo>
                  <a:cubicBezTo>
                    <a:pt x="52" y="68"/>
                    <a:pt x="51" y="70"/>
                    <a:pt x="49" y="72"/>
                  </a:cubicBezTo>
                  <a:cubicBezTo>
                    <a:pt x="45" y="72"/>
                    <a:pt x="41" y="72"/>
                    <a:pt x="36" y="73"/>
                  </a:cubicBezTo>
                  <a:cubicBezTo>
                    <a:pt x="37" y="71"/>
                    <a:pt x="39" y="69"/>
                    <a:pt x="40" y="67"/>
                  </a:cubicBezTo>
                  <a:close/>
                  <a:moveTo>
                    <a:pt x="50" y="114"/>
                  </a:moveTo>
                  <a:cubicBezTo>
                    <a:pt x="50" y="105"/>
                    <a:pt x="51" y="96"/>
                    <a:pt x="49" y="88"/>
                  </a:cubicBezTo>
                  <a:cubicBezTo>
                    <a:pt x="49" y="87"/>
                    <a:pt x="49" y="86"/>
                    <a:pt x="49" y="85"/>
                  </a:cubicBezTo>
                  <a:cubicBezTo>
                    <a:pt x="49" y="85"/>
                    <a:pt x="50" y="85"/>
                    <a:pt x="50" y="85"/>
                  </a:cubicBezTo>
                  <a:cubicBezTo>
                    <a:pt x="75" y="86"/>
                    <a:pt x="91" y="53"/>
                    <a:pt x="69" y="37"/>
                  </a:cubicBezTo>
                  <a:cubicBezTo>
                    <a:pt x="61" y="30"/>
                    <a:pt x="49" y="31"/>
                    <a:pt x="41" y="37"/>
                  </a:cubicBezTo>
                  <a:cubicBezTo>
                    <a:pt x="33" y="42"/>
                    <a:pt x="29" y="55"/>
                    <a:pt x="35" y="63"/>
                  </a:cubicBezTo>
                  <a:cubicBezTo>
                    <a:pt x="35" y="63"/>
                    <a:pt x="35" y="63"/>
                    <a:pt x="35" y="64"/>
                  </a:cubicBezTo>
                  <a:cubicBezTo>
                    <a:pt x="30" y="72"/>
                    <a:pt x="24" y="80"/>
                    <a:pt x="20" y="89"/>
                  </a:cubicBezTo>
                  <a:cubicBezTo>
                    <a:pt x="13" y="72"/>
                    <a:pt x="6" y="51"/>
                    <a:pt x="16" y="34"/>
                  </a:cubicBezTo>
                  <a:cubicBezTo>
                    <a:pt x="26" y="16"/>
                    <a:pt x="51" y="7"/>
                    <a:pt x="71" y="12"/>
                  </a:cubicBezTo>
                  <a:cubicBezTo>
                    <a:pt x="116" y="23"/>
                    <a:pt x="118" y="87"/>
                    <a:pt x="74" y="99"/>
                  </a:cubicBezTo>
                  <a:cubicBezTo>
                    <a:pt x="71" y="100"/>
                    <a:pt x="71" y="102"/>
                    <a:pt x="71" y="10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10"/>
                    <a:pt x="71" y="117"/>
                    <a:pt x="71" y="123"/>
                  </a:cubicBezTo>
                  <a:cubicBezTo>
                    <a:pt x="71" y="128"/>
                    <a:pt x="70" y="132"/>
                    <a:pt x="71" y="137"/>
                  </a:cubicBezTo>
                  <a:cubicBezTo>
                    <a:pt x="68" y="136"/>
                    <a:pt x="64" y="137"/>
                    <a:pt x="61" y="137"/>
                  </a:cubicBezTo>
                  <a:cubicBezTo>
                    <a:pt x="57" y="138"/>
                    <a:pt x="53" y="138"/>
                    <a:pt x="49" y="138"/>
                  </a:cubicBezTo>
                  <a:cubicBezTo>
                    <a:pt x="51" y="130"/>
                    <a:pt x="50" y="122"/>
                    <a:pt x="50" y="114"/>
                  </a:cubicBezTo>
                  <a:close/>
                  <a:moveTo>
                    <a:pt x="87" y="129"/>
                  </a:moveTo>
                  <a:cubicBezTo>
                    <a:pt x="84" y="125"/>
                    <a:pt x="80" y="121"/>
                    <a:pt x="77" y="117"/>
                  </a:cubicBezTo>
                  <a:cubicBezTo>
                    <a:pt x="77" y="114"/>
                    <a:pt x="77" y="110"/>
                    <a:pt x="76" y="107"/>
                  </a:cubicBezTo>
                  <a:cubicBezTo>
                    <a:pt x="80" y="111"/>
                    <a:pt x="84" y="115"/>
                    <a:pt x="88" y="118"/>
                  </a:cubicBezTo>
                  <a:cubicBezTo>
                    <a:pt x="88" y="122"/>
                    <a:pt x="87" y="125"/>
                    <a:pt x="87" y="129"/>
                  </a:cubicBezTo>
                  <a:close/>
                  <a:moveTo>
                    <a:pt x="88" y="143"/>
                  </a:moveTo>
                  <a:cubicBezTo>
                    <a:pt x="86" y="141"/>
                    <a:pt x="84" y="139"/>
                    <a:pt x="82" y="136"/>
                  </a:cubicBezTo>
                  <a:cubicBezTo>
                    <a:pt x="81" y="135"/>
                    <a:pt x="79" y="133"/>
                    <a:pt x="77" y="131"/>
                  </a:cubicBezTo>
                  <a:cubicBezTo>
                    <a:pt x="77" y="128"/>
                    <a:pt x="77" y="125"/>
                    <a:pt x="77" y="122"/>
                  </a:cubicBezTo>
                  <a:cubicBezTo>
                    <a:pt x="77" y="121"/>
                    <a:pt x="77" y="120"/>
                    <a:pt x="77" y="120"/>
                  </a:cubicBezTo>
                  <a:cubicBezTo>
                    <a:pt x="80" y="124"/>
                    <a:pt x="83" y="128"/>
                    <a:pt x="87" y="131"/>
                  </a:cubicBezTo>
                  <a:cubicBezTo>
                    <a:pt x="87" y="135"/>
                    <a:pt x="88" y="139"/>
                    <a:pt x="88" y="143"/>
                  </a:cubicBezTo>
                  <a:close/>
                  <a:moveTo>
                    <a:pt x="61" y="155"/>
                  </a:moveTo>
                  <a:cubicBezTo>
                    <a:pt x="60" y="152"/>
                    <a:pt x="57" y="150"/>
                    <a:pt x="55" y="148"/>
                  </a:cubicBezTo>
                  <a:cubicBezTo>
                    <a:pt x="54" y="146"/>
                    <a:pt x="52" y="145"/>
                    <a:pt x="50" y="143"/>
                  </a:cubicBezTo>
                  <a:cubicBezTo>
                    <a:pt x="52" y="144"/>
                    <a:pt x="54" y="144"/>
                    <a:pt x="56" y="144"/>
                  </a:cubicBezTo>
                  <a:cubicBezTo>
                    <a:pt x="58" y="146"/>
                    <a:pt x="60" y="148"/>
                    <a:pt x="62" y="150"/>
                  </a:cubicBezTo>
                  <a:cubicBezTo>
                    <a:pt x="63" y="151"/>
                    <a:pt x="64" y="153"/>
                    <a:pt x="65" y="154"/>
                  </a:cubicBezTo>
                  <a:cubicBezTo>
                    <a:pt x="64" y="154"/>
                    <a:pt x="62" y="154"/>
                    <a:pt x="61" y="155"/>
                  </a:cubicBezTo>
                  <a:close/>
                  <a:moveTo>
                    <a:pt x="68" y="154"/>
                  </a:moveTo>
                  <a:cubicBezTo>
                    <a:pt x="66" y="152"/>
                    <a:pt x="65" y="150"/>
                    <a:pt x="63" y="148"/>
                  </a:cubicBezTo>
                  <a:cubicBezTo>
                    <a:pt x="62" y="147"/>
                    <a:pt x="61" y="146"/>
                    <a:pt x="59" y="144"/>
                  </a:cubicBezTo>
                  <a:cubicBezTo>
                    <a:pt x="60" y="144"/>
                    <a:pt x="60" y="144"/>
                    <a:pt x="61" y="144"/>
                  </a:cubicBezTo>
                  <a:cubicBezTo>
                    <a:pt x="63" y="144"/>
                    <a:pt x="65" y="144"/>
                    <a:pt x="67" y="144"/>
                  </a:cubicBezTo>
                  <a:cubicBezTo>
                    <a:pt x="70" y="147"/>
                    <a:pt x="72" y="150"/>
                    <a:pt x="75" y="153"/>
                  </a:cubicBezTo>
                  <a:cubicBezTo>
                    <a:pt x="73" y="153"/>
                    <a:pt x="70" y="154"/>
                    <a:pt x="68" y="154"/>
                  </a:cubicBezTo>
                  <a:close/>
                  <a:moveTo>
                    <a:pt x="78" y="153"/>
                  </a:moveTo>
                  <a:cubicBezTo>
                    <a:pt x="75" y="150"/>
                    <a:pt x="73" y="147"/>
                    <a:pt x="70" y="144"/>
                  </a:cubicBezTo>
                  <a:cubicBezTo>
                    <a:pt x="71" y="143"/>
                    <a:pt x="72" y="143"/>
                    <a:pt x="74" y="142"/>
                  </a:cubicBezTo>
                  <a:cubicBezTo>
                    <a:pt x="74" y="142"/>
                    <a:pt x="75" y="142"/>
                    <a:pt x="75" y="142"/>
                  </a:cubicBezTo>
                  <a:cubicBezTo>
                    <a:pt x="76" y="144"/>
                    <a:pt x="78" y="145"/>
                    <a:pt x="79" y="147"/>
                  </a:cubicBezTo>
                  <a:cubicBezTo>
                    <a:pt x="81" y="149"/>
                    <a:pt x="82" y="151"/>
                    <a:pt x="85" y="153"/>
                  </a:cubicBezTo>
                  <a:cubicBezTo>
                    <a:pt x="82" y="153"/>
                    <a:pt x="80" y="153"/>
                    <a:pt x="78" y="153"/>
                  </a:cubicBezTo>
                  <a:close/>
                  <a:moveTo>
                    <a:pt x="88" y="153"/>
                  </a:moveTo>
                  <a:cubicBezTo>
                    <a:pt x="86" y="150"/>
                    <a:pt x="83" y="148"/>
                    <a:pt x="81" y="146"/>
                  </a:cubicBezTo>
                  <a:cubicBezTo>
                    <a:pt x="79" y="144"/>
                    <a:pt x="78" y="143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7" y="138"/>
                    <a:pt x="77" y="136"/>
                    <a:pt x="77" y="134"/>
                  </a:cubicBezTo>
                  <a:cubicBezTo>
                    <a:pt x="78" y="135"/>
                    <a:pt x="79" y="136"/>
                    <a:pt x="80" y="137"/>
                  </a:cubicBezTo>
                  <a:cubicBezTo>
                    <a:pt x="82" y="140"/>
                    <a:pt x="85" y="143"/>
                    <a:pt x="88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8"/>
                    <a:pt x="88" y="151"/>
                    <a:pt x="89" y="153"/>
                  </a:cubicBezTo>
                  <a:cubicBezTo>
                    <a:pt x="88" y="153"/>
                    <a:pt x="88" y="153"/>
                    <a:pt x="88" y="153"/>
                  </a:cubicBezTo>
                  <a:close/>
                  <a:moveTo>
                    <a:pt x="91" y="116"/>
                  </a:moveTo>
                  <a:cubicBezTo>
                    <a:pt x="91" y="115"/>
                    <a:pt x="91" y="115"/>
                    <a:pt x="91" y="115"/>
                  </a:cubicBezTo>
                  <a:cubicBezTo>
                    <a:pt x="90" y="114"/>
                    <a:pt x="89" y="114"/>
                    <a:pt x="88" y="115"/>
                  </a:cubicBezTo>
                  <a:cubicBezTo>
                    <a:pt x="88" y="115"/>
                    <a:pt x="88" y="116"/>
                    <a:pt x="88" y="116"/>
                  </a:cubicBezTo>
                  <a:cubicBezTo>
                    <a:pt x="87" y="114"/>
                    <a:pt x="85" y="113"/>
                    <a:pt x="83" y="111"/>
                  </a:cubicBezTo>
                  <a:cubicBezTo>
                    <a:pt x="81" y="109"/>
                    <a:pt x="79" y="108"/>
                    <a:pt x="77" y="106"/>
                  </a:cubicBezTo>
                  <a:cubicBezTo>
                    <a:pt x="81" y="105"/>
                    <a:pt x="84" y="104"/>
                    <a:pt x="87" y="102"/>
                  </a:cubicBezTo>
                  <a:cubicBezTo>
                    <a:pt x="90" y="105"/>
                    <a:pt x="94" y="108"/>
                    <a:pt x="97" y="111"/>
                  </a:cubicBezTo>
                  <a:cubicBezTo>
                    <a:pt x="95" y="113"/>
                    <a:pt x="93" y="114"/>
                    <a:pt x="91" y="116"/>
                  </a:cubicBezTo>
                  <a:close/>
                  <a:moveTo>
                    <a:pt x="99" y="110"/>
                  </a:moveTo>
                  <a:cubicBezTo>
                    <a:pt x="96" y="107"/>
                    <a:pt x="93" y="104"/>
                    <a:pt x="89" y="101"/>
                  </a:cubicBezTo>
                  <a:cubicBezTo>
                    <a:pt x="92" y="100"/>
                    <a:pt x="95" y="98"/>
                    <a:pt x="97" y="96"/>
                  </a:cubicBezTo>
                  <a:cubicBezTo>
                    <a:pt x="101" y="99"/>
                    <a:pt x="104" y="102"/>
                    <a:pt x="108" y="104"/>
                  </a:cubicBezTo>
                  <a:cubicBezTo>
                    <a:pt x="105" y="106"/>
                    <a:pt x="102" y="108"/>
                    <a:pt x="99" y="110"/>
                  </a:cubicBezTo>
                  <a:close/>
                  <a:moveTo>
                    <a:pt x="110" y="102"/>
                  </a:moveTo>
                  <a:cubicBezTo>
                    <a:pt x="106" y="100"/>
                    <a:pt x="103" y="97"/>
                    <a:pt x="99" y="94"/>
                  </a:cubicBezTo>
                  <a:cubicBezTo>
                    <a:pt x="101" y="92"/>
                    <a:pt x="103" y="90"/>
                    <a:pt x="105" y="87"/>
                  </a:cubicBezTo>
                  <a:cubicBezTo>
                    <a:pt x="108" y="90"/>
                    <a:pt x="111" y="93"/>
                    <a:pt x="115" y="95"/>
                  </a:cubicBezTo>
                  <a:cubicBezTo>
                    <a:pt x="116" y="95"/>
                    <a:pt x="117" y="95"/>
                    <a:pt x="116" y="94"/>
                  </a:cubicBezTo>
                  <a:cubicBezTo>
                    <a:pt x="114" y="92"/>
                    <a:pt x="112" y="91"/>
                    <a:pt x="110" y="89"/>
                  </a:cubicBezTo>
                  <a:cubicBezTo>
                    <a:pt x="109" y="88"/>
                    <a:pt x="107" y="87"/>
                    <a:pt x="106" y="86"/>
                  </a:cubicBezTo>
                  <a:cubicBezTo>
                    <a:pt x="108" y="83"/>
                    <a:pt x="110" y="79"/>
                    <a:pt x="111" y="75"/>
                  </a:cubicBezTo>
                  <a:cubicBezTo>
                    <a:pt x="112" y="77"/>
                    <a:pt x="114" y="78"/>
                    <a:pt x="115" y="79"/>
                  </a:cubicBezTo>
                  <a:cubicBezTo>
                    <a:pt x="117" y="81"/>
                    <a:pt x="120" y="84"/>
                    <a:pt x="122" y="85"/>
                  </a:cubicBezTo>
                  <a:cubicBezTo>
                    <a:pt x="120" y="90"/>
                    <a:pt x="118" y="94"/>
                    <a:pt x="114" y="98"/>
                  </a:cubicBezTo>
                  <a:cubicBezTo>
                    <a:pt x="113" y="100"/>
                    <a:pt x="111" y="101"/>
                    <a:pt x="110" y="10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0"/>
            <p:cNvSpPr>
              <a:spLocks noEditPoints="1"/>
            </p:cNvSpPr>
            <p:nvPr/>
          </p:nvSpPr>
          <p:spPr bwMode="auto">
            <a:xfrm>
              <a:off x="6150473" y="4512955"/>
              <a:ext cx="75099" cy="76157"/>
            </a:xfrm>
            <a:custGeom>
              <a:avLst/>
              <a:gdLst>
                <a:gd name="T0" fmla="*/ 54 w 55"/>
                <a:gd name="T1" fmla="*/ 16 h 56"/>
                <a:gd name="T2" fmla="*/ 31 w 55"/>
                <a:gd name="T3" fmla="*/ 2 h 56"/>
                <a:gd name="T4" fmla="*/ 6 w 55"/>
                <a:gd name="T5" fmla="*/ 4 h 56"/>
                <a:gd name="T6" fmla="*/ 3 w 55"/>
                <a:gd name="T7" fmla="*/ 6 h 56"/>
                <a:gd name="T8" fmla="*/ 4 w 55"/>
                <a:gd name="T9" fmla="*/ 37 h 56"/>
                <a:gd name="T10" fmla="*/ 12 w 55"/>
                <a:gd name="T11" fmla="*/ 47 h 56"/>
                <a:gd name="T12" fmla="*/ 19 w 55"/>
                <a:gd name="T13" fmla="*/ 54 h 56"/>
                <a:gd name="T14" fmla="*/ 51 w 55"/>
                <a:gd name="T15" fmla="*/ 53 h 56"/>
                <a:gd name="T16" fmla="*/ 54 w 55"/>
                <a:gd name="T17" fmla="*/ 34 h 56"/>
                <a:gd name="T18" fmla="*/ 49 w 55"/>
                <a:gd name="T19" fmla="*/ 18 h 56"/>
                <a:gd name="T20" fmla="*/ 36 w 55"/>
                <a:gd name="T21" fmla="*/ 10 h 56"/>
                <a:gd name="T22" fmla="*/ 35 w 55"/>
                <a:gd name="T23" fmla="*/ 7 h 56"/>
                <a:gd name="T24" fmla="*/ 49 w 55"/>
                <a:gd name="T25" fmla="*/ 41 h 56"/>
                <a:gd name="T26" fmla="*/ 37 w 55"/>
                <a:gd name="T27" fmla="*/ 23 h 56"/>
                <a:gd name="T28" fmla="*/ 49 w 55"/>
                <a:gd name="T29" fmla="*/ 41 h 56"/>
                <a:gd name="T30" fmla="*/ 43 w 55"/>
                <a:gd name="T31" fmla="*/ 27 h 56"/>
                <a:gd name="T32" fmla="*/ 36 w 55"/>
                <a:gd name="T33" fmla="*/ 11 h 56"/>
                <a:gd name="T34" fmla="*/ 49 w 55"/>
                <a:gd name="T35" fmla="*/ 32 h 56"/>
                <a:gd name="T36" fmla="*/ 31 w 55"/>
                <a:gd name="T37" fmla="*/ 8 h 56"/>
                <a:gd name="T38" fmla="*/ 33 w 55"/>
                <a:gd name="T39" fmla="*/ 32 h 56"/>
                <a:gd name="T40" fmla="*/ 9 w 55"/>
                <a:gd name="T41" fmla="*/ 33 h 56"/>
                <a:gd name="T42" fmla="*/ 7 w 55"/>
                <a:gd name="T43" fmla="*/ 10 h 56"/>
                <a:gd name="T44" fmla="*/ 16 w 55"/>
                <a:gd name="T45" fmla="*/ 43 h 56"/>
                <a:gd name="T46" fmla="*/ 19 w 55"/>
                <a:gd name="T47" fmla="*/ 40 h 56"/>
                <a:gd name="T48" fmla="*/ 32 w 55"/>
                <a:gd name="T49" fmla="*/ 49 h 56"/>
                <a:gd name="T50" fmla="*/ 35 w 55"/>
                <a:gd name="T51" fmla="*/ 49 h 56"/>
                <a:gd name="T52" fmla="*/ 23 w 55"/>
                <a:gd name="T53" fmla="*/ 40 h 56"/>
                <a:gd name="T54" fmla="*/ 43 w 55"/>
                <a:gd name="T55" fmla="*/ 49 h 56"/>
                <a:gd name="T56" fmla="*/ 46 w 55"/>
                <a:gd name="T57" fmla="*/ 49 h 56"/>
                <a:gd name="T58" fmla="*/ 35 w 55"/>
                <a:gd name="T59" fmla="*/ 38 h 56"/>
                <a:gd name="T60" fmla="*/ 38 w 55"/>
                <a:gd name="T61" fmla="*/ 36 h 56"/>
                <a:gd name="T62" fmla="*/ 49 w 55"/>
                <a:gd name="T63" fmla="*/ 44 h 56"/>
                <a:gd name="T64" fmla="*/ 46 w 55"/>
                <a:gd name="T65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" h="56">
                  <a:moveTo>
                    <a:pt x="53" y="20"/>
                  </a:moveTo>
                  <a:cubicBezTo>
                    <a:pt x="54" y="19"/>
                    <a:pt x="55" y="17"/>
                    <a:pt x="54" y="16"/>
                  </a:cubicBezTo>
                  <a:cubicBezTo>
                    <a:pt x="47" y="11"/>
                    <a:pt x="40" y="6"/>
                    <a:pt x="33" y="1"/>
                  </a:cubicBezTo>
                  <a:cubicBezTo>
                    <a:pt x="32" y="0"/>
                    <a:pt x="31" y="1"/>
                    <a:pt x="31" y="2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22" y="3"/>
                    <a:pt x="14" y="3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0" y="14"/>
                    <a:pt x="0" y="26"/>
                    <a:pt x="3" y="35"/>
                  </a:cubicBezTo>
                  <a:cubicBezTo>
                    <a:pt x="3" y="36"/>
                    <a:pt x="4" y="37"/>
                    <a:pt x="4" y="37"/>
                  </a:cubicBezTo>
                  <a:cubicBezTo>
                    <a:pt x="4" y="37"/>
                    <a:pt x="4" y="38"/>
                    <a:pt x="4" y="39"/>
                  </a:cubicBezTo>
                  <a:cubicBezTo>
                    <a:pt x="6" y="42"/>
                    <a:pt x="9" y="45"/>
                    <a:pt x="12" y="47"/>
                  </a:cubicBezTo>
                  <a:cubicBezTo>
                    <a:pt x="14" y="49"/>
                    <a:pt x="16" y="51"/>
                    <a:pt x="18" y="52"/>
                  </a:cubicBezTo>
                  <a:cubicBezTo>
                    <a:pt x="18" y="53"/>
                    <a:pt x="18" y="53"/>
                    <a:pt x="19" y="54"/>
                  </a:cubicBezTo>
                  <a:cubicBezTo>
                    <a:pt x="29" y="55"/>
                    <a:pt x="41" y="56"/>
                    <a:pt x="50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3" y="53"/>
                    <a:pt x="53" y="52"/>
                  </a:cubicBezTo>
                  <a:cubicBezTo>
                    <a:pt x="54" y="46"/>
                    <a:pt x="54" y="40"/>
                    <a:pt x="54" y="34"/>
                  </a:cubicBezTo>
                  <a:cubicBezTo>
                    <a:pt x="54" y="29"/>
                    <a:pt x="54" y="24"/>
                    <a:pt x="53" y="20"/>
                  </a:cubicBezTo>
                  <a:close/>
                  <a:moveTo>
                    <a:pt x="49" y="18"/>
                  </a:moveTo>
                  <a:cubicBezTo>
                    <a:pt x="49" y="19"/>
                    <a:pt x="49" y="19"/>
                    <a:pt x="49" y="20"/>
                  </a:cubicBezTo>
                  <a:cubicBezTo>
                    <a:pt x="44" y="17"/>
                    <a:pt x="40" y="13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5" y="8"/>
                    <a:pt x="35" y="7"/>
                  </a:cubicBezTo>
                  <a:cubicBezTo>
                    <a:pt x="40" y="11"/>
                    <a:pt x="44" y="15"/>
                    <a:pt x="49" y="18"/>
                  </a:cubicBezTo>
                  <a:close/>
                  <a:moveTo>
                    <a:pt x="49" y="41"/>
                  </a:moveTo>
                  <a:cubicBezTo>
                    <a:pt x="46" y="38"/>
                    <a:pt x="42" y="35"/>
                    <a:pt x="38" y="32"/>
                  </a:cubicBezTo>
                  <a:cubicBezTo>
                    <a:pt x="37" y="29"/>
                    <a:pt x="37" y="26"/>
                    <a:pt x="37" y="23"/>
                  </a:cubicBezTo>
                  <a:cubicBezTo>
                    <a:pt x="40" y="27"/>
                    <a:pt x="44" y="31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lose/>
                  <a:moveTo>
                    <a:pt x="49" y="32"/>
                  </a:moveTo>
                  <a:cubicBezTo>
                    <a:pt x="47" y="30"/>
                    <a:pt x="45" y="28"/>
                    <a:pt x="43" y="27"/>
                  </a:cubicBezTo>
                  <a:cubicBezTo>
                    <a:pt x="41" y="25"/>
                    <a:pt x="39" y="23"/>
                    <a:pt x="37" y="21"/>
                  </a:cubicBezTo>
                  <a:cubicBezTo>
                    <a:pt x="36" y="18"/>
                    <a:pt x="36" y="15"/>
                    <a:pt x="36" y="11"/>
                  </a:cubicBezTo>
                  <a:cubicBezTo>
                    <a:pt x="40" y="15"/>
                    <a:pt x="44" y="18"/>
                    <a:pt x="49" y="22"/>
                  </a:cubicBezTo>
                  <a:cubicBezTo>
                    <a:pt x="48" y="25"/>
                    <a:pt x="49" y="28"/>
                    <a:pt x="49" y="32"/>
                  </a:cubicBezTo>
                  <a:close/>
                  <a:moveTo>
                    <a:pt x="7" y="10"/>
                  </a:moveTo>
                  <a:cubicBezTo>
                    <a:pt x="15" y="10"/>
                    <a:pt x="23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17"/>
                    <a:pt x="31" y="24"/>
                    <a:pt x="33" y="32"/>
                  </a:cubicBezTo>
                  <a:cubicBezTo>
                    <a:pt x="28" y="32"/>
                    <a:pt x="23" y="32"/>
                    <a:pt x="19" y="32"/>
                  </a:cubicBezTo>
                  <a:cubicBezTo>
                    <a:pt x="16" y="33"/>
                    <a:pt x="12" y="33"/>
                    <a:pt x="9" y="33"/>
                  </a:cubicBezTo>
                  <a:cubicBezTo>
                    <a:pt x="9" y="28"/>
                    <a:pt x="8" y="24"/>
                    <a:pt x="8" y="19"/>
                  </a:cubicBezTo>
                  <a:cubicBezTo>
                    <a:pt x="8" y="16"/>
                    <a:pt x="8" y="13"/>
                    <a:pt x="7" y="10"/>
                  </a:cubicBezTo>
                  <a:close/>
                  <a:moveTo>
                    <a:pt x="22" y="50"/>
                  </a:moveTo>
                  <a:cubicBezTo>
                    <a:pt x="21" y="47"/>
                    <a:pt x="18" y="45"/>
                    <a:pt x="16" y="43"/>
                  </a:cubicBezTo>
                  <a:cubicBezTo>
                    <a:pt x="13" y="41"/>
                    <a:pt x="11" y="39"/>
                    <a:pt x="9" y="38"/>
                  </a:cubicBezTo>
                  <a:cubicBezTo>
                    <a:pt x="12" y="39"/>
                    <a:pt x="16" y="39"/>
                    <a:pt x="19" y="40"/>
                  </a:cubicBezTo>
                  <a:cubicBezTo>
                    <a:pt x="21" y="42"/>
                    <a:pt x="24" y="43"/>
                    <a:pt x="26" y="45"/>
                  </a:cubicBezTo>
                  <a:cubicBezTo>
                    <a:pt x="28" y="46"/>
                    <a:pt x="30" y="48"/>
                    <a:pt x="32" y="49"/>
                  </a:cubicBezTo>
                  <a:cubicBezTo>
                    <a:pt x="29" y="50"/>
                    <a:pt x="26" y="50"/>
                    <a:pt x="22" y="50"/>
                  </a:cubicBezTo>
                  <a:close/>
                  <a:moveTo>
                    <a:pt x="35" y="49"/>
                  </a:moveTo>
                  <a:cubicBezTo>
                    <a:pt x="33" y="47"/>
                    <a:pt x="31" y="46"/>
                    <a:pt x="29" y="44"/>
                  </a:cubicBezTo>
                  <a:cubicBezTo>
                    <a:pt x="27" y="43"/>
                    <a:pt x="25" y="41"/>
                    <a:pt x="23" y="40"/>
                  </a:cubicBezTo>
                  <a:cubicBezTo>
                    <a:pt x="26" y="40"/>
                    <a:pt x="29" y="40"/>
                    <a:pt x="31" y="39"/>
                  </a:cubicBezTo>
                  <a:cubicBezTo>
                    <a:pt x="35" y="42"/>
                    <a:pt x="39" y="46"/>
                    <a:pt x="43" y="49"/>
                  </a:cubicBezTo>
                  <a:cubicBezTo>
                    <a:pt x="40" y="49"/>
                    <a:pt x="38" y="49"/>
                    <a:pt x="35" y="49"/>
                  </a:cubicBezTo>
                  <a:close/>
                  <a:moveTo>
                    <a:pt x="46" y="49"/>
                  </a:moveTo>
                  <a:cubicBezTo>
                    <a:pt x="42" y="45"/>
                    <a:pt x="38" y="42"/>
                    <a:pt x="34" y="39"/>
                  </a:cubicBezTo>
                  <a:cubicBezTo>
                    <a:pt x="34" y="39"/>
                    <a:pt x="34" y="39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8"/>
                    <a:pt x="38" y="37"/>
                    <a:pt x="38" y="36"/>
                  </a:cubicBezTo>
                  <a:cubicBezTo>
                    <a:pt x="38" y="35"/>
                    <a:pt x="38" y="35"/>
                    <a:pt x="38" y="34"/>
                  </a:cubicBezTo>
                  <a:cubicBezTo>
                    <a:pt x="42" y="37"/>
                    <a:pt x="45" y="41"/>
                    <a:pt x="49" y="44"/>
                  </a:cubicBezTo>
                  <a:cubicBezTo>
                    <a:pt x="49" y="46"/>
                    <a:pt x="49" y="47"/>
                    <a:pt x="49" y="49"/>
                  </a:cubicBezTo>
                  <a:cubicBezTo>
                    <a:pt x="48" y="49"/>
                    <a:pt x="47" y="49"/>
                    <a:pt x="46" y="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1"/>
            <p:cNvSpPr>
              <a:spLocks noEditPoints="1"/>
            </p:cNvSpPr>
            <p:nvPr/>
          </p:nvSpPr>
          <p:spPr bwMode="auto">
            <a:xfrm>
              <a:off x="4960526" y="3692157"/>
              <a:ext cx="75099" cy="76157"/>
            </a:xfrm>
            <a:custGeom>
              <a:avLst/>
              <a:gdLst>
                <a:gd name="T0" fmla="*/ 54 w 55"/>
                <a:gd name="T1" fmla="*/ 16 h 56"/>
                <a:gd name="T2" fmla="*/ 31 w 55"/>
                <a:gd name="T3" fmla="*/ 1 h 56"/>
                <a:gd name="T4" fmla="*/ 6 w 55"/>
                <a:gd name="T5" fmla="*/ 4 h 56"/>
                <a:gd name="T6" fmla="*/ 3 w 55"/>
                <a:gd name="T7" fmla="*/ 6 h 56"/>
                <a:gd name="T8" fmla="*/ 4 w 55"/>
                <a:gd name="T9" fmla="*/ 37 h 56"/>
                <a:gd name="T10" fmla="*/ 12 w 55"/>
                <a:gd name="T11" fmla="*/ 47 h 56"/>
                <a:gd name="T12" fmla="*/ 19 w 55"/>
                <a:gd name="T13" fmla="*/ 54 h 56"/>
                <a:gd name="T14" fmla="*/ 51 w 55"/>
                <a:gd name="T15" fmla="*/ 53 h 56"/>
                <a:gd name="T16" fmla="*/ 54 w 55"/>
                <a:gd name="T17" fmla="*/ 34 h 56"/>
                <a:gd name="T18" fmla="*/ 49 w 55"/>
                <a:gd name="T19" fmla="*/ 18 h 56"/>
                <a:gd name="T20" fmla="*/ 36 w 55"/>
                <a:gd name="T21" fmla="*/ 10 h 56"/>
                <a:gd name="T22" fmla="*/ 35 w 55"/>
                <a:gd name="T23" fmla="*/ 7 h 56"/>
                <a:gd name="T24" fmla="*/ 49 w 55"/>
                <a:gd name="T25" fmla="*/ 41 h 56"/>
                <a:gd name="T26" fmla="*/ 37 w 55"/>
                <a:gd name="T27" fmla="*/ 23 h 56"/>
                <a:gd name="T28" fmla="*/ 49 w 55"/>
                <a:gd name="T29" fmla="*/ 41 h 56"/>
                <a:gd name="T30" fmla="*/ 43 w 55"/>
                <a:gd name="T31" fmla="*/ 27 h 56"/>
                <a:gd name="T32" fmla="*/ 36 w 55"/>
                <a:gd name="T33" fmla="*/ 11 h 56"/>
                <a:gd name="T34" fmla="*/ 49 w 55"/>
                <a:gd name="T35" fmla="*/ 32 h 56"/>
                <a:gd name="T36" fmla="*/ 31 w 55"/>
                <a:gd name="T37" fmla="*/ 8 h 56"/>
                <a:gd name="T38" fmla="*/ 33 w 55"/>
                <a:gd name="T39" fmla="*/ 32 h 56"/>
                <a:gd name="T40" fmla="*/ 9 w 55"/>
                <a:gd name="T41" fmla="*/ 33 h 56"/>
                <a:gd name="T42" fmla="*/ 7 w 55"/>
                <a:gd name="T43" fmla="*/ 9 h 56"/>
                <a:gd name="T44" fmla="*/ 16 w 55"/>
                <a:gd name="T45" fmla="*/ 43 h 56"/>
                <a:gd name="T46" fmla="*/ 19 w 55"/>
                <a:gd name="T47" fmla="*/ 40 h 56"/>
                <a:gd name="T48" fmla="*/ 32 w 55"/>
                <a:gd name="T49" fmla="*/ 49 h 56"/>
                <a:gd name="T50" fmla="*/ 35 w 55"/>
                <a:gd name="T51" fmla="*/ 49 h 56"/>
                <a:gd name="T52" fmla="*/ 23 w 55"/>
                <a:gd name="T53" fmla="*/ 40 h 56"/>
                <a:gd name="T54" fmla="*/ 43 w 55"/>
                <a:gd name="T55" fmla="*/ 49 h 56"/>
                <a:gd name="T56" fmla="*/ 46 w 55"/>
                <a:gd name="T57" fmla="*/ 49 h 56"/>
                <a:gd name="T58" fmla="*/ 35 w 55"/>
                <a:gd name="T59" fmla="*/ 38 h 56"/>
                <a:gd name="T60" fmla="*/ 38 w 55"/>
                <a:gd name="T61" fmla="*/ 36 h 56"/>
                <a:gd name="T62" fmla="*/ 49 w 55"/>
                <a:gd name="T63" fmla="*/ 44 h 56"/>
                <a:gd name="T64" fmla="*/ 46 w 55"/>
                <a:gd name="T65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" h="56">
                  <a:moveTo>
                    <a:pt x="53" y="19"/>
                  </a:moveTo>
                  <a:cubicBezTo>
                    <a:pt x="54" y="19"/>
                    <a:pt x="55" y="17"/>
                    <a:pt x="54" y="16"/>
                  </a:cubicBezTo>
                  <a:cubicBezTo>
                    <a:pt x="47" y="11"/>
                    <a:pt x="40" y="5"/>
                    <a:pt x="33" y="1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2" y="3"/>
                    <a:pt x="14" y="2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0" y="14"/>
                    <a:pt x="0" y="26"/>
                    <a:pt x="3" y="35"/>
                  </a:cubicBezTo>
                  <a:cubicBezTo>
                    <a:pt x="3" y="36"/>
                    <a:pt x="4" y="37"/>
                    <a:pt x="4" y="37"/>
                  </a:cubicBezTo>
                  <a:cubicBezTo>
                    <a:pt x="4" y="37"/>
                    <a:pt x="4" y="38"/>
                    <a:pt x="4" y="39"/>
                  </a:cubicBezTo>
                  <a:cubicBezTo>
                    <a:pt x="6" y="42"/>
                    <a:pt x="9" y="45"/>
                    <a:pt x="12" y="47"/>
                  </a:cubicBezTo>
                  <a:cubicBezTo>
                    <a:pt x="14" y="49"/>
                    <a:pt x="16" y="51"/>
                    <a:pt x="18" y="52"/>
                  </a:cubicBezTo>
                  <a:cubicBezTo>
                    <a:pt x="18" y="53"/>
                    <a:pt x="18" y="53"/>
                    <a:pt x="19" y="54"/>
                  </a:cubicBezTo>
                  <a:cubicBezTo>
                    <a:pt x="29" y="55"/>
                    <a:pt x="41" y="56"/>
                    <a:pt x="50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3" y="53"/>
                    <a:pt x="53" y="52"/>
                  </a:cubicBezTo>
                  <a:cubicBezTo>
                    <a:pt x="54" y="46"/>
                    <a:pt x="54" y="40"/>
                    <a:pt x="54" y="34"/>
                  </a:cubicBezTo>
                  <a:cubicBezTo>
                    <a:pt x="54" y="29"/>
                    <a:pt x="54" y="24"/>
                    <a:pt x="53" y="19"/>
                  </a:cubicBezTo>
                  <a:close/>
                  <a:moveTo>
                    <a:pt x="49" y="18"/>
                  </a:moveTo>
                  <a:cubicBezTo>
                    <a:pt x="49" y="19"/>
                    <a:pt x="49" y="19"/>
                    <a:pt x="49" y="20"/>
                  </a:cubicBezTo>
                  <a:cubicBezTo>
                    <a:pt x="44" y="17"/>
                    <a:pt x="40" y="13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5" y="8"/>
                    <a:pt x="35" y="7"/>
                  </a:cubicBezTo>
                  <a:cubicBezTo>
                    <a:pt x="40" y="11"/>
                    <a:pt x="44" y="15"/>
                    <a:pt x="49" y="18"/>
                  </a:cubicBezTo>
                  <a:close/>
                  <a:moveTo>
                    <a:pt x="49" y="41"/>
                  </a:moveTo>
                  <a:cubicBezTo>
                    <a:pt x="46" y="38"/>
                    <a:pt x="42" y="35"/>
                    <a:pt x="38" y="32"/>
                  </a:cubicBezTo>
                  <a:cubicBezTo>
                    <a:pt x="37" y="29"/>
                    <a:pt x="37" y="26"/>
                    <a:pt x="37" y="23"/>
                  </a:cubicBezTo>
                  <a:cubicBezTo>
                    <a:pt x="40" y="27"/>
                    <a:pt x="44" y="31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lose/>
                  <a:moveTo>
                    <a:pt x="49" y="32"/>
                  </a:moveTo>
                  <a:cubicBezTo>
                    <a:pt x="47" y="30"/>
                    <a:pt x="45" y="28"/>
                    <a:pt x="43" y="27"/>
                  </a:cubicBezTo>
                  <a:cubicBezTo>
                    <a:pt x="41" y="25"/>
                    <a:pt x="39" y="23"/>
                    <a:pt x="37" y="21"/>
                  </a:cubicBezTo>
                  <a:cubicBezTo>
                    <a:pt x="36" y="18"/>
                    <a:pt x="36" y="14"/>
                    <a:pt x="36" y="11"/>
                  </a:cubicBezTo>
                  <a:cubicBezTo>
                    <a:pt x="40" y="15"/>
                    <a:pt x="44" y="18"/>
                    <a:pt x="49" y="21"/>
                  </a:cubicBezTo>
                  <a:cubicBezTo>
                    <a:pt x="48" y="25"/>
                    <a:pt x="49" y="28"/>
                    <a:pt x="49" y="32"/>
                  </a:cubicBezTo>
                  <a:close/>
                  <a:moveTo>
                    <a:pt x="7" y="9"/>
                  </a:moveTo>
                  <a:cubicBezTo>
                    <a:pt x="15" y="10"/>
                    <a:pt x="23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16"/>
                    <a:pt x="31" y="24"/>
                    <a:pt x="33" y="32"/>
                  </a:cubicBezTo>
                  <a:cubicBezTo>
                    <a:pt x="28" y="32"/>
                    <a:pt x="23" y="32"/>
                    <a:pt x="19" y="32"/>
                  </a:cubicBezTo>
                  <a:cubicBezTo>
                    <a:pt x="16" y="32"/>
                    <a:pt x="12" y="33"/>
                    <a:pt x="9" y="33"/>
                  </a:cubicBezTo>
                  <a:cubicBezTo>
                    <a:pt x="9" y="28"/>
                    <a:pt x="8" y="24"/>
                    <a:pt x="8" y="19"/>
                  </a:cubicBezTo>
                  <a:cubicBezTo>
                    <a:pt x="8" y="16"/>
                    <a:pt x="8" y="13"/>
                    <a:pt x="7" y="9"/>
                  </a:cubicBezTo>
                  <a:close/>
                  <a:moveTo>
                    <a:pt x="22" y="50"/>
                  </a:moveTo>
                  <a:cubicBezTo>
                    <a:pt x="21" y="47"/>
                    <a:pt x="18" y="45"/>
                    <a:pt x="16" y="43"/>
                  </a:cubicBezTo>
                  <a:cubicBezTo>
                    <a:pt x="13" y="41"/>
                    <a:pt x="11" y="39"/>
                    <a:pt x="9" y="38"/>
                  </a:cubicBezTo>
                  <a:cubicBezTo>
                    <a:pt x="12" y="39"/>
                    <a:pt x="16" y="39"/>
                    <a:pt x="19" y="40"/>
                  </a:cubicBezTo>
                  <a:cubicBezTo>
                    <a:pt x="21" y="42"/>
                    <a:pt x="24" y="43"/>
                    <a:pt x="27" y="45"/>
                  </a:cubicBezTo>
                  <a:cubicBezTo>
                    <a:pt x="28" y="46"/>
                    <a:pt x="30" y="48"/>
                    <a:pt x="32" y="49"/>
                  </a:cubicBezTo>
                  <a:cubicBezTo>
                    <a:pt x="29" y="49"/>
                    <a:pt x="26" y="50"/>
                    <a:pt x="22" y="50"/>
                  </a:cubicBezTo>
                  <a:close/>
                  <a:moveTo>
                    <a:pt x="35" y="49"/>
                  </a:moveTo>
                  <a:cubicBezTo>
                    <a:pt x="33" y="47"/>
                    <a:pt x="31" y="46"/>
                    <a:pt x="29" y="44"/>
                  </a:cubicBezTo>
                  <a:cubicBezTo>
                    <a:pt x="27" y="43"/>
                    <a:pt x="25" y="41"/>
                    <a:pt x="23" y="40"/>
                  </a:cubicBezTo>
                  <a:cubicBezTo>
                    <a:pt x="26" y="40"/>
                    <a:pt x="29" y="39"/>
                    <a:pt x="31" y="39"/>
                  </a:cubicBezTo>
                  <a:cubicBezTo>
                    <a:pt x="35" y="42"/>
                    <a:pt x="39" y="46"/>
                    <a:pt x="43" y="49"/>
                  </a:cubicBezTo>
                  <a:cubicBezTo>
                    <a:pt x="40" y="49"/>
                    <a:pt x="38" y="49"/>
                    <a:pt x="35" y="49"/>
                  </a:cubicBezTo>
                  <a:close/>
                  <a:moveTo>
                    <a:pt x="46" y="49"/>
                  </a:moveTo>
                  <a:cubicBezTo>
                    <a:pt x="42" y="45"/>
                    <a:pt x="38" y="42"/>
                    <a:pt x="34" y="39"/>
                  </a:cubicBezTo>
                  <a:cubicBezTo>
                    <a:pt x="34" y="39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8"/>
                    <a:pt x="38" y="37"/>
                    <a:pt x="38" y="36"/>
                  </a:cubicBezTo>
                  <a:cubicBezTo>
                    <a:pt x="38" y="35"/>
                    <a:pt x="38" y="35"/>
                    <a:pt x="38" y="34"/>
                  </a:cubicBezTo>
                  <a:cubicBezTo>
                    <a:pt x="42" y="37"/>
                    <a:pt x="45" y="41"/>
                    <a:pt x="49" y="44"/>
                  </a:cubicBezTo>
                  <a:cubicBezTo>
                    <a:pt x="49" y="46"/>
                    <a:pt x="49" y="47"/>
                    <a:pt x="49" y="49"/>
                  </a:cubicBezTo>
                  <a:cubicBezTo>
                    <a:pt x="48" y="49"/>
                    <a:pt x="47" y="49"/>
                    <a:pt x="46" y="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2"/>
            <p:cNvSpPr>
              <a:spLocks noEditPoints="1"/>
            </p:cNvSpPr>
            <p:nvPr/>
          </p:nvSpPr>
          <p:spPr bwMode="auto">
            <a:xfrm>
              <a:off x="4930909" y="3415031"/>
              <a:ext cx="104715" cy="249624"/>
            </a:xfrm>
            <a:custGeom>
              <a:avLst/>
              <a:gdLst>
                <a:gd name="T0" fmla="*/ 75 w 77"/>
                <a:gd name="T1" fmla="*/ 20 h 183"/>
                <a:gd name="T2" fmla="*/ 71 w 77"/>
                <a:gd name="T3" fmla="*/ 14 h 183"/>
                <a:gd name="T4" fmla="*/ 51 w 77"/>
                <a:gd name="T5" fmla="*/ 3 h 183"/>
                <a:gd name="T6" fmla="*/ 2 w 77"/>
                <a:gd name="T7" fmla="*/ 6 h 183"/>
                <a:gd name="T8" fmla="*/ 21 w 77"/>
                <a:gd name="T9" fmla="*/ 163 h 183"/>
                <a:gd name="T10" fmla="*/ 33 w 77"/>
                <a:gd name="T11" fmla="*/ 180 h 183"/>
                <a:gd name="T12" fmla="*/ 35 w 77"/>
                <a:gd name="T13" fmla="*/ 181 h 183"/>
                <a:gd name="T14" fmla="*/ 70 w 77"/>
                <a:gd name="T15" fmla="*/ 177 h 183"/>
                <a:gd name="T16" fmla="*/ 73 w 77"/>
                <a:gd name="T17" fmla="*/ 175 h 183"/>
                <a:gd name="T18" fmla="*/ 76 w 77"/>
                <a:gd name="T19" fmla="*/ 36 h 183"/>
                <a:gd name="T20" fmla="*/ 72 w 77"/>
                <a:gd name="T21" fmla="*/ 61 h 183"/>
                <a:gd name="T22" fmla="*/ 57 w 77"/>
                <a:gd name="T23" fmla="*/ 48 h 183"/>
                <a:gd name="T24" fmla="*/ 57 w 77"/>
                <a:gd name="T25" fmla="*/ 32 h 183"/>
                <a:gd name="T26" fmla="*/ 72 w 77"/>
                <a:gd name="T27" fmla="*/ 58 h 183"/>
                <a:gd name="T28" fmla="*/ 71 w 77"/>
                <a:gd name="T29" fmla="*/ 44 h 183"/>
                <a:gd name="T30" fmla="*/ 56 w 77"/>
                <a:gd name="T31" fmla="*/ 18 h 183"/>
                <a:gd name="T32" fmla="*/ 59 w 77"/>
                <a:gd name="T33" fmla="*/ 13 h 183"/>
                <a:gd name="T34" fmla="*/ 56 w 77"/>
                <a:gd name="T35" fmla="*/ 15 h 183"/>
                <a:gd name="T36" fmla="*/ 16 w 77"/>
                <a:gd name="T37" fmla="*/ 83 h 183"/>
                <a:gd name="T38" fmla="*/ 50 w 77"/>
                <a:gd name="T39" fmla="*/ 7 h 183"/>
                <a:gd name="T40" fmla="*/ 51 w 77"/>
                <a:gd name="T41" fmla="*/ 58 h 183"/>
                <a:gd name="T42" fmla="*/ 55 w 77"/>
                <a:gd name="T43" fmla="*/ 157 h 183"/>
                <a:gd name="T44" fmla="*/ 56 w 77"/>
                <a:gd name="T45" fmla="*/ 161 h 183"/>
                <a:gd name="T46" fmla="*/ 16 w 77"/>
                <a:gd name="T47" fmla="*/ 83 h 183"/>
                <a:gd name="T48" fmla="*/ 24 w 77"/>
                <a:gd name="T49" fmla="*/ 165 h 183"/>
                <a:gd name="T50" fmla="*/ 44 w 77"/>
                <a:gd name="T51" fmla="*/ 177 h 183"/>
                <a:gd name="T52" fmla="*/ 46 w 77"/>
                <a:gd name="T53" fmla="*/ 176 h 183"/>
                <a:gd name="T54" fmla="*/ 40 w 77"/>
                <a:gd name="T55" fmla="*/ 166 h 183"/>
                <a:gd name="T56" fmla="*/ 47 w 77"/>
                <a:gd name="T57" fmla="*/ 177 h 183"/>
                <a:gd name="T58" fmla="*/ 42 w 77"/>
                <a:gd name="T59" fmla="*/ 166 h 183"/>
                <a:gd name="T60" fmla="*/ 61 w 77"/>
                <a:gd name="T61" fmla="*/ 175 h 183"/>
                <a:gd name="T62" fmla="*/ 65 w 77"/>
                <a:gd name="T63" fmla="*/ 175 h 183"/>
                <a:gd name="T64" fmla="*/ 56 w 77"/>
                <a:gd name="T65" fmla="*/ 164 h 183"/>
                <a:gd name="T66" fmla="*/ 64 w 77"/>
                <a:gd name="T67" fmla="*/ 168 h 183"/>
                <a:gd name="T68" fmla="*/ 68 w 77"/>
                <a:gd name="T69" fmla="*/ 175 h 183"/>
                <a:gd name="T70" fmla="*/ 65 w 77"/>
                <a:gd name="T71" fmla="*/ 166 h 183"/>
                <a:gd name="T72" fmla="*/ 70 w 77"/>
                <a:gd name="T73" fmla="*/ 160 h 183"/>
                <a:gd name="T74" fmla="*/ 70 w 77"/>
                <a:gd name="T75" fmla="*/ 149 h 183"/>
                <a:gd name="T76" fmla="*/ 60 w 77"/>
                <a:gd name="T77" fmla="*/ 147 h 183"/>
                <a:gd name="T78" fmla="*/ 60 w 77"/>
                <a:gd name="T79" fmla="*/ 123 h 183"/>
                <a:gd name="T80" fmla="*/ 70 w 77"/>
                <a:gd name="T81" fmla="*/ 134 h 183"/>
                <a:gd name="T82" fmla="*/ 64 w 77"/>
                <a:gd name="T83" fmla="*/ 113 h 183"/>
                <a:gd name="T84" fmla="*/ 71 w 77"/>
                <a:gd name="T85" fmla="*/ 119 h 183"/>
                <a:gd name="T86" fmla="*/ 71 w 77"/>
                <a:gd name="T87" fmla="*/ 106 h 183"/>
                <a:gd name="T88" fmla="*/ 72 w 77"/>
                <a:gd name="T89" fmla="*/ 104 h 183"/>
                <a:gd name="T90" fmla="*/ 58 w 77"/>
                <a:gd name="T91" fmla="*/ 77 h 183"/>
                <a:gd name="T92" fmla="*/ 65 w 77"/>
                <a:gd name="T93" fmla="*/ 82 h 183"/>
                <a:gd name="T94" fmla="*/ 72 w 77"/>
                <a:gd name="T95" fmla="*/ 7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83">
                  <a:moveTo>
                    <a:pt x="77" y="34"/>
                  </a:moveTo>
                  <a:cubicBezTo>
                    <a:pt x="77" y="34"/>
                    <a:pt x="76" y="34"/>
                    <a:pt x="76" y="33"/>
                  </a:cubicBezTo>
                  <a:cubicBezTo>
                    <a:pt x="76" y="29"/>
                    <a:pt x="76" y="24"/>
                    <a:pt x="75" y="20"/>
                  </a:cubicBezTo>
                  <a:cubicBezTo>
                    <a:pt x="77" y="19"/>
                    <a:pt x="77" y="17"/>
                    <a:pt x="75" y="16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3"/>
                    <a:pt x="72" y="12"/>
                    <a:pt x="71" y="14"/>
                  </a:cubicBezTo>
                  <a:cubicBezTo>
                    <a:pt x="68" y="12"/>
                    <a:pt x="64" y="11"/>
                    <a:pt x="61" y="9"/>
                  </a:cubicBezTo>
                  <a:cubicBezTo>
                    <a:pt x="58" y="7"/>
                    <a:pt x="55" y="4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43" y="0"/>
                    <a:pt x="35" y="2"/>
                    <a:pt x="27" y="2"/>
                  </a:cubicBezTo>
                  <a:cubicBezTo>
                    <a:pt x="19" y="3"/>
                    <a:pt x="11" y="3"/>
                    <a:pt x="4" y="4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4" y="35"/>
                    <a:pt x="8" y="62"/>
                    <a:pt x="11" y="89"/>
                  </a:cubicBezTo>
                  <a:cubicBezTo>
                    <a:pt x="14" y="114"/>
                    <a:pt x="16" y="139"/>
                    <a:pt x="21" y="163"/>
                  </a:cubicBezTo>
                  <a:cubicBezTo>
                    <a:pt x="20" y="163"/>
                    <a:pt x="19" y="164"/>
                    <a:pt x="20" y="165"/>
                  </a:cubicBezTo>
                  <a:cubicBezTo>
                    <a:pt x="22" y="168"/>
                    <a:pt x="24" y="171"/>
                    <a:pt x="27" y="174"/>
                  </a:cubicBezTo>
                  <a:cubicBezTo>
                    <a:pt x="28" y="176"/>
                    <a:pt x="30" y="179"/>
                    <a:pt x="33" y="180"/>
                  </a:cubicBezTo>
                  <a:cubicBezTo>
                    <a:pt x="33" y="181"/>
                    <a:pt x="33" y="181"/>
                    <a:pt x="34" y="181"/>
                  </a:cubicBezTo>
                  <a:cubicBezTo>
                    <a:pt x="34" y="181"/>
                    <a:pt x="34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1"/>
                    <a:pt x="35" y="181"/>
                  </a:cubicBezTo>
                  <a:cubicBezTo>
                    <a:pt x="46" y="182"/>
                    <a:pt x="59" y="183"/>
                    <a:pt x="69" y="179"/>
                  </a:cubicBezTo>
                  <a:cubicBezTo>
                    <a:pt x="70" y="179"/>
                    <a:pt x="70" y="178"/>
                    <a:pt x="70" y="177"/>
                  </a:cubicBezTo>
                  <a:cubicBezTo>
                    <a:pt x="71" y="178"/>
                    <a:pt x="72" y="178"/>
                    <a:pt x="73" y="177"/>
                  </a:cubicBezTo>
                  <a:cubicBezTo>
                    <a:pt x="73" y="177"/>
                    <a:pt x="73" y="176"/>
                    <a:pt x="73" y="176"/>
                  </a:cubicBezTo>
                  <a:cubicBezTo>
                    <a:pt x="73" y="176"/>
                    <a:pt x="73" y="175"/>
                    <a:pt x="73" y="175"/>
                  </a:cubicBezTo>
                  <a:cubicBezTo>
                    <a:pt x="73" y="175"/>
                    <a:pt x="73" y="175"/>
                    <a:pt x="73" y="175"/>
                  </a:cubicBezTo>
                  <a:cubicBezTo>
                    <a:pt x="76" y="150"/>
                    <a:pt x="77" y="124"/>
                    <a:pt x="76" y="99"/>
                  </a:cubicBezTo>
                  <a:cubicBezTo>
                    <a:pt x="76" y="78"/>
                    <a:pt x="77" y="57"/>
                    <a:pt x="76" y="36"/>
                  </a:cubicBezTo>
                  <a:cubicBezTo>
                    <a:pt x="77" y="36"/>
                    <a:pt x="77" y="35"/>
                    <a:pt x="77" y="34"/>
                  </a:cubicBezTo>
                  <a:close/>
                  <a:moveTo>
                    <a:pt x="63" y="54"/>
                  </a:moveTo>
                  <a:cubicBezTo>
                    <a:pt x="66" y="56"/>
                    <a:pt x="68" y="59"/>
                    <a:pt x="72" y="61"/>
                  </a:cubicBezTo>
                  <a:cubicBezTo>
                    <a:pt x="72" y="66"/>
                    <a:pt x="72" y="70"/>
                    <a:pt x="72" y="75"/>
                  </a:cubicBezTo>
                  <a:cubicBezTo>
                    <a:pt x="68" y="70"/>
                    <a:pt x="63" y="66"/>
                    <a:pt x="58" y="62"/>
                  </a:cubicBezTo>
                  <a:cubicBezTo>
                    <a:pt x="58" y="58"/>
                    <a:pt x="57" y="53"/>
                    <a:pt x="57" y="48"/>
                  </a:cubicBezTo>
                  <a:cubicBezTo>
                    <a:pt x="59" y="50"/>
                    <a:pt x="61" y="52"/>
                    <a:pt x="63" y="54"/>
                  </a:cubicBezTo>
                  <a:close/>
                  <a:moveTo>
                    <a:pt x="57" y="46"/>
                  </a:moveTo>
                  <a:cubicBezTo>
                    <a:pt x="57" y="41"/>
                    <a:pt x="57" y="36"/>
                    <a:pt x="57" y="32"/>
                  </a:cubicBezTo>
                  <a:cubicBezTo>
                    <a:pt x="59" y="34"/>
                    <a:pt x="61" y="37"/>
                    <a:pt x="64" y="39"/>
                  </a:cubicBezTo>
                  <a:cubicBezTo>
                    <a:pt x="66" y="41"/>
                    <a:pt x="68" y="44"/>
                    <a:pt x="71" y="46"/>
                  </a:cubicBezTo>
                  <a:cubicBezTo>
                    <a:pt x="71" y="50"/>
                    <a:pt x="71" y="54"/>
                    <a:pt x="72" y="58"/>
                  </a:cubicBezTo>
                  <a:cubicBezTo>
                    <a:pt x="69" y="56"/>
                    <a:pt x="66" y="54"/>
                    <a:pt x="64" y="52"/>
                  </a:cubicBezTo>
                  <a:cubicBezTo>
                    <a:pt x="61" y="50"/>
                    <a:pt x="59" y="48"/>
                    <a:pt x="57" y="46"/>
                  </a:cubicBezTo>
                  <a:close/>
                  <a:moveTo>
                    <a:pt x="71" y="44"/>
                  </a:moveTo>
                  <a:cubicBezTo>
                    <a:pt x="69" y="42"/>
                    <a:pt x="67" y="40"/>
                    <a:pt x="64" y="38"/>
                  </a:cubicBezTo>
                  <a:cubicBezTo>
                    <a:pt x="62" y="35"/>
                    <a:pt x="59" y="33"/>
                    <a:pt x="57" y="30"/>
                  </a:cubicBezTo>
                  <a:cubicBezTo>
                    <a:pt x="57" y="26"/>
                    <a:pt x="56" y="22"/>
                    <a:pt x="56" y="18"/>
                  </a:cubicBezTo>
                  <a:cubicBezTo>
                    <a:pt x="61" y="22"/>
                    <a:pt x="66" y="28"/>
                    <a:pt x="71" y="32"/>
                  </a:cubicBezTo>
                  <a:cubicBezTo>
                    <a:pt x="71" y="36"/>
                    <a:pt x="71" y="40"/>
                    <a:pt x="71" y="44"/>
                  </a:cubicBezTo>
                  <a:close/>
                  <a:moveTo>
                    <a:pt x="59" y="13"/>
                  </a:moveTo>
                  <a:cubicBezTo>
                    <a:pt x="62" y="15"/>
                    <a:pt x="67" y="17"/>
                    <a:pt x="71" y="19"/>
                  </a:cubicBezTo>
                  <a:cubicBezTo>
                    <a:pt x="71" y="22"/>
                    <a:pt x="71" y="25"/>
                    <a:pt x="71" y="28"/>
                  </a:cubicBezTo>
                  <a:cubicBezTo>
                    <a:pt x="66" y="23"/>
                    <a:pt x="61" y="19"/>
                    <a:pt x="56" y="15"/>
                  </a:cubicBezTo>
                  <a:cubicBezTo>
                    <a:pt x="56" y="14"/>
                    <a:pt x="56" y="12"/>
                    <a:pt x="56" y="11"/>
                  </a:cubicBezTo>
                  <a:cubicBezTo>
                    <a:pt x="57" y="12"/>
                    <a:pt x="58" y="12"/>
                    <a:pt x="59" y="13"/>
                  </a:cubicBezTo>
                  <a:close/>
                  <a:moveTo>
                    <a:pt x="16" y="83"/>
                  </a:moveTo>
                  <a:cubicBezTo>
                    <a:pt x="13" y="58"/>
                    <a:pt x="10" y="34"/>
                    <a:pt x="6" y="10"/>
                  </a:cubicBezTo>
                  <a:cubicBezTo>
                    <a:pt x="14" y="10"/>
                    <a:pt x="23" y="10"/>
                    <a:pt x="31" y="9"/>
                  </a:cubicBezTo>
                  <a:cubicBezTo>
                    <a:pt x="37" y="9"/>
                    <a:pt x="44" y="10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24"/>
                    <a:pt x="50" y="41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68"/>
                    <a:pt x="52" y="78"/>
                    <a:pt x="52" y="87"/>
                  </a:cubicBezTo>
                  <a:cubicBezTo>
                    <a:pt x="53" y="110"/>
                    <a:pt x="52" y="135"/>
                    <a:pt x="55" y="157"/>
                  </a:cubicBezTo>
                  <a:cubicBezTo>
                    <a:pt x="55" y="157"/>
                    <a:pt x="54" y="158"/>
                    <a:pt x="55" y="159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5" y="160"/>
                    <a:pt x="56" y="160"/>
                    <a:pt x="56" y="161"/>
                  </a:cubicBezTo>
                  <a:cubicBezTo>
                    <a:pt x="51" y="160"/>
                    <a:pt x="46" y="161"/>
                    <a:pt x="41" y="161"/>
                  </a:cubicBezTo>
                  <a:cubicBezTo>
                    <a:pt x="35" y="161"/>
                    <a:pt x="29" y="161"/>
                    <a:pt x="24" y="162"/>
                  </a:cubicBezTo>
                  <a:cubicBezTo>
                    <a:pt x="24" y="135"/>
                    <a:pt x="19" y="109"/>
                    <a:pt x="16" y="83"/>
                  </a:cubicBezTo>
                  <a:close/>
                  <a:moveTo>
                    <a:pt x="36" y="178"/>
                  </a:moveTo>
                  <a:cubicBezTo>
                    <a:pt x="35" y="175"/>
                    <a:pt x="32" y="173"/>
                    <a:pt x="30" y="172"/>
                  </a:cubicBezTo>
                  <a:cubicBezTo>
                    <a:pt x="28" y="169"/>
                    <a:pt x="26" y="167"/>
                    <a:pt x="24" y="165"/>
                  </a:cubicBezTo>
                  <a:cubicBezTo>
                    <a:pt x="26" y="166"/>
                    <a:pt x="29" y="166"/>
                    <a:pt x="32" y="166"/>
                  </a:cubicBezTo>
                  <a:cubicBezTo>
                    <a:pt x="34" y="168"/>
                    <a:pt x="36" y="170"/>
                    <a:pt x="38" y="172"/>
                  </a:cubicBezTo>
                  <a:cubicBezTo>
                    <a:pt x="40" y="174"/>
                    <a:pt x="42" y="176"/>
                    <a:pt x="44" y="177"/>
                  </a:cubicBezTo>
                  <a:cubicBezTo>
                    <a:pt x="42" y="177"/>
                    <a:pt x="39" y="178"/>
                    <a:pt x="36" y="178"/>
                  </a:cubicBezTo>
                  <a:close/>
                  <a:moveTo>
                    <a:pt x="47" y="177"/>
                  </a:moveTo>
                  <a:cubicBezTo>
                    <a:pt x="47" y="176"/>
                    <a:pt x="46" y="176"/>
                    <a:pt x="46" y="176"/>
                  </a:cubicBezTo>
                  <a:cubicBezTo>
                    <a:pt x="44" y="174"/>
                    <a:pt x="41" y="172"/>
                    <a:pt x="39" y="170"/>
                  </a:cubicBezTo>
                  <a:cubicBezTo>
                    <a:pt x="37" y="169"/>
                    <a:pt x="36" y="168"/>
                    <a:pt x="34" y="166"/>
                  </a:cubicBezTo>
                  <a:cubicBezTo>
                    <a:pt x="36" y="166"/>
                    <a:pt x="38" y="166"/>
                    <a:pt x="40" y="166"/>
                  </a:cubicBezTo>
                  <a:cubicBezTo>
                    <a:pt x="42" y="168"/>
                    <a:pt x="44" y="170"/>
                    <a:pt x="47" y="172"/>
                  </a:cubicBezTo>
                  <a:cubicBezTo>
                    <a:pt x="48" y="174"/>
                    <a:pt x="49" y="175"/>
                    <a:pt x="50" y="176"/>
                  </a:cubicBezTo>
                  <a:cubicBezTo>
                    <a:pt x="49" y="176"/>
                    <a:pt x="48" y="176"/>
                    <a:pt x="47" y="177"/>
                  </a:cubicBezTo>
                  <a:close/>
                  <a:moveTo>
                    <a:pt x="53" y="176"/>
                  </a:moveTo>
                  <a:cubicBezTo>
                    <a:pt x="51" y="174"/>
                    <a:pt x="49" y="172"/>
                    <a:pt x="47" y="170"/>
                  </a:cubicBezTo>
                  <a:cubicBezTo>
                    <a:pt x="45" y="169"/>
                    <a:pt x="43" y="168"/>
                    <a:pt x="42" y="166"/>
                  </a:cubicBezTo>
                  <a:cubicBezTo>
                    <a:pt x="45" y="166"/>
                    <a:pt x="48" y="166"/>
                    <a:pt x="51" y="166"/>
                  </a:cubicBezTo>
                  <a:cubicBezTo>
                    <a:pt x="53" y="168"/>
                    <a:pt x="55" y="170"/>
                    <a:pt x="57" y="172"/>
                  </a:cubicBezTo>
                  <a:cubicBezTo>
                    <a:pt x="59" y="173"/>
                    <a:pt x="60" y="174"/>
                    <a:pt x="61" y="175"/>
                  </a:cubicBezTo>
                  <a:cubicBezTo>
                    <a:pt x="58" y="175"/>
                    <a:pt x="56" y="175"/>
                    <a:pt x="53" y="176"/>
                  </a:cubicBezTo>
                  <a:close/>
                  <a:moveTo>
                    <a:pt x="68" y="175"/>
                  </a:moveTo>
                  <a:cubicBezTo>
                    <a:pt x="67" y="175"/>
                    <a:pt x="66" y="175"/>
                    <a:pt x="65" y="175"/>
                  </a:cubicBezTo>
                  <a:cubicBezTo>
                    <a:pt x="63" y="173"/>
                    <a:pt x="61" y="171"/>
                    <a:pt x="59" y="170"/>
                  </a:cubicBezTo>
                  <a:cubicBezTo>
                    <a:pt x="57" y="168"/>
                    <a:pt x="55" y="167"/>
                    <a:pt x="54" y="165"/>
                  </a:cubicBezTo>
                  <a:cubicBezTo>
                    <a:pt x="55" y="165"/>
                    <a:pt x="55" y="165"/>
                    <a:pt x="56" y="164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8" y="164"/>
                    <a:pt x="58" y="163"/>
                    <a:pt x="59" y="163"/>
                  </a:cubicBezTo>
                  <a:cubicBezTo>
                    <a:pt x="60" y="164"/>
                    <a:pt x="62" y="166"/>
                    <a:pt x="64" y="168"/>
                  </a:cubicBezTo>
                  <a:cubicBezTo>
                    <a:pt x="66" y="170"/>
                    <a:pt x="68" y="172"/>
                    <a:pt x="70" y="174"/>
                  </a:cubicBezTo>
                  <a:cubicBezTo>
                    <a:pt x="70" y="175"/>
                    <a:pt x="70" y="176"/>
                    <a:pt x="70" y="176"/>
                  </a:cubicBezTo>
                  <a:cubicBezTo>
                    <a:pt x="70" y="176"/>
                    <a:pt x="69" y="175"/>
                    <a:pt x="68" y="175"/>
                  </a:cubicBezTo>
                  <a:close/>
                  <a:moveTo>
                    <a:pt x="70" y="160"/>
                  </a:moveTo>
                  <a:cubicBezTo>
                    <a:pt x="70" y="163"/>
                    <a:pt x="70" y="167"/>
                    <a:pt x="70" y="171"/>
                  </a:cubicBezTo>
                  <a:cubicBezTo>
                    <a:pt x="68" y="169"/>
                    <a:pt x="67" y="168"/>
                    <a:pt x="65" y="166"/>
                  </a:cubicBezTo>
                  <a:cubicBezTo>
                    <a:pt x="63" y="164"/>
                    <a:pt x="61" y="163"/>
                    <a:pt x="59" y="161"/>
                  </a:cubicBezTo>
                  <a:cubicBezTo>
                    <a:pt x="59" y="157"/>
                    <a:pt x="60" y="153"/>
                    <a:pt x="60" y="150"/>
                  </a:cubicBezTo>
                  <a:cubicBezTo>
                    <a:pt x="63" y="153"/>
                    <a:pt x="66" y="157"/>
                    <a:pt x="70" y="160"/>
                  </a:cubicBezTo>
                  <a:close/>
                  <a:moveTo>
                    <a:pt x="60" y="147"/>
                  </a:moveTo>
                  <a:cubicBezTo>
                    <a:pt x="60" y="144"/>
                    <a:pt x="60" y="141"/>
                    <a:pt x="60" y="138"/>
                  </a:cubicBezTo>
                  <a:cubicBezTo>
                    <a:pt x="63" y="142"/>
                    <a:pt x="66" y="146"/>
                    <a:pt x="70" y="149"/>
                  </a:cubicBezTo>
                  <a:cubicBezTo>
                    <a:pt x="70" y="152"/>
                    <a:pt x="70" y="154"/>
                    <a:pt x="70" y="157"/>
                  </a:cubicBezTo>
                  <a:cubicBezTo>
                    <a:pt x="68" y="155"/>
                    <a:pt x="66" y="154"/>
                    <a:pt x="65" y="153"/>
                  </a:cubicBezTo>
                  <a:cubicBezTo>
                    <a:pt x="63" y="151"/>
                    <a:pt x="61" y="149"/>
                    <a:pt x="60" y="147"/>
                  </a:cubicBezTo>
                  <a:close/>
                  <a:moveTo>
                    <a:pt x="70" y="146"/>
                  </a:moveTo>
                  <a:cubicBezTo>
                    <a:pt x="67" y="142"/>
                    <a:pt x="63" y="138"/>
                    <a:pt x="60" y="134"/>
                  </a:cubicBezTo>
                  <a:cubicBezTo>
                    <a:pt x="60" y="131"/>
                    <a:pt x="60" y="127"/>
                    <a:pt x="60" y="123"/>
                  </a:cubicBezTo>
                  <a:cubicBezTo>
                    <a:pt x="63" y="127"/>
                    <a:pt x="66" y="132"/>
                    <a:pt x="70" y="136"/>
                  </a:cubicBezTo>
                  <a:cubicBezTo>
                    <a:pt x="70" y="140"/>
                    <a:pt x="70" y="143"/>
                    <a:pt x="70" y="146"/>
                  </a:cubicBezTo>
                  <a:close/>
                  <a:moveTo>
                    <a:pt x="70" y="134"/>
                  </a:moveTo>
                  <a:cubicBezTo>
                    <a:pt x="67" y="130"/>
                    <a:pt x="63" y="125"/>
                    <a:pt x="60" y="121"/>
                  </a:cubicBezTo>
                  <a:cubicBezTo>
                    <a:pt x="59" y="117"/>
                    <a:pt x="59" y="113"/>
                    <a:pt x="59" y="108"/>
                  </a:cubicBezTo>
                  <a:cubicBezTo>
                    <a:pt x="61" y="110"/>
                    <a:pt x="62" y="111"/>
                    <a:pt x="64" y="113"/>
                  </a:cubicBezTo>
                  <a:cubicBezTo>
                    <a:pt x="66" y="116"/>
                    <a:pt x="68" y="119"/>
                    <a:pt x="71" y="121"/>
                  </a:cubicBezTo>
                  <a:cubicBezTo>
                    <a:pt x="71" y="126"/>
                    <a:pt x="71" y="130"/>
                    <a:pt x="70" y="134"/>
                  </a:cubicBezTo>
                  <a:close/>
                  <a:moveTo>
                    <a:pt x="71" y="119"/>
                  </a:moveTo>
                  <a:cubicBezTo>
                    <a:pt x="68" y="114"/>
                    <a:pt x="63" y="110"/>
                    <a:pt x="59" y="106"/>
                  </a:cubicBezTo>
                  <a:cubicBezTo>
                    <a:pt x="59" y="102"/>
                    <a:pt x="59" y="98"/>
                    <a:pt x="58" y="94"/>
                  </a:cubicBezTo>
                  <a:cubicBezTo>
                    <a:pt x="63" y="98"/>
                    <a:pt x="67" y="103"/>
                    <a:pt x="71" y="106"/>
                  </a:cubicBezTo>
                  <a:cubicBezTo>
                    <a:pt x="71" y="110"/>
                    <a:pt x="71" y="114"/>
                    <a:pt x="71" y="119"/>
                  </a:cubicBezTo>
                  <a:close/>
                  <a:moveTo>
                    <a:pt x="72" y="96"/>
                  </a:moveTo>
                  <a:cubicBezTo>
                    <a:pt x="72" y="99"/>
                    <a:pt x="72" y="101"/>
                    <a:pt x="72" y="104"/>
                  </a:cubicBezTo>
                  <a:cubicBezTo>
                    <a:pt x="68" y="100"/>
                    <a:pt x="63" y="96"/>
                    <a:pt x="58" y="92"/>
                  </a:cubicBezTo>
                  <a:cubicBezTo>
                    <a:pt x="58" y="89"/>
                    <a:pt x="58" y="87"/>
                    <a:pt x="58" y="84"/>
                  </a:cubicBezTo>
                  <a:cubicBezTo>
                    <a:pt x="58" y="82"/>
                    <a:pt x="58" y="80"/>
                    <a:pt x="58" y="77"/>
                  </a:cubicBezTo>
                  <a:cubicBezTo>
                    <a:pt x="62" y="82"/>
                    <a:pt x="67" y="88"/>
                    <a:pt x="72" y="91"/>
                  </a:cubicBezTo>
                  <a:cubicBezTo>
                    <a:pt x="72" y="93"/>
                    <a:pt x="72" y="94"/>
                    <a:pt x="72" y="96"/>
                  </a:cubicBezTo>
                  <a:close/>
                  <a:moveTo>
                    <a:pt x="65" y="82"/>
                  </a:moveTo>
                  <a:cubicBezTo>
                    <a:pt x="62" y="80"/>
                    <a:pt x="60" y="77"/>
                    <a:pt x="58" y="75"/>
                  </a:cubicBezTo>
                  <a:cubicBezTo>
                    <a:pt x="58" y="71"/>
                    <a:pt x="58" y="68"/>
                    <a:pt x="58" y="65"/>
                  </a:cubicBezTo>
                  <a:cubicBezTo>
                    <a:pt x="62" y="69"/>
                    <a:pt x="67" y="74"/>
                    <a:pt x="72" y="77"/>
                  </a:cubicBezTo>
                  <a:cubicBezTo>
                    <a:pt x="72" y="81"/>
                    <a:pt x="72" y="85"/>
                    <a:pt x="72" y="89"/>
                  </a:cubicBezTo>
                  <a:cubicBezTo>
                    <a:pt x="70" y="86"/>
                    <a:pt x="67" y="84"/>
                    <a:pt x="65" y="8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3"/>
            <p:cNvSpPr>
              <a:spLocks noEditPoints="1"/>
            </p:cNvSpPr>
            <p:nvPr/>
          </p:nvSpPr>
          <p:spPr bwMode="auto">
            <a:xfrm>
              <a:off x="5623723" y="1040426"/>
              <a:ext cx="412515" cy="357513"/>
            </a:xfrm>
            <a:custGeom>
              <a:avLst/>
              <a:gdLst>
                <a:gd name="T0" fmla="*/ 301 w 302"/>
                <a:gd name="T1" fmla="*/ 126 h 262"/>
                <a:gd name="T2" fmla="*/ 236 w 302"/>
                <a:gd name="T3" fmla="*/ 72 h 262"/>
                <a:gd name="T4" fmla="*/ 170 w 302"/>
                <a:gd name="T5" fmla="*/ 20 h 262"/>
                <a:gd name="T6" fmla="*/ 167 w 302"/>
                <a:gd name="T7" fmla="*/ 19 h 262"/>
                <a:gd name="T8" fmla="*/ 166 w 302"/>
                <a:gd name="T9" fmla="*/ 18 h 262"/>
                <a:gd name="T10" fmla="*/ 106 w 302"/>
                <a:gd name="T11" fmla="*/ 1 h 262"/>
                <a:gd name="T12" fmla="*/ 105 w 302"/>
                <a:gd name="T13" fmla="*/ 1 h 262"/>
                <a:gd name="T14" fmla="*/ 105 w 302"/>
                <a:gd name="T15" fmla="*/ 1 h 262"/>
                <a:gd name="T16" fmla="*/ 102 w 302"/>
                <a:gd name="T17" fmla="*/ 2 h 262"/>
                <a:gd name="T18" fmla="*/ 103 w 302"/>
                <a:gd name="T19" fmla="*/ 2 h 262"/>
                <a:gd name="T20" fmla="*/ 102 w 302"/>
                <a:gd name="T21" fmla="*/ 3 h 262"/>
                <a:gd name="T22" fmla="*/ 33 w 302"/>
                <a:gd name="T23" fmla="*/ 75 h 262"/>
                <a:gd name="T24" fmla="*/ 10 w 302"/>
                <a:gd name="T25" fmla="*/ 113 h 262"/>
                <a:gd name="T26" fmla="*/ 11 w 302"/>
                <a:gd name="T27" fmla="*/ 115 h 262"/>
                <a:gd name="T28" fmla="*/ 96 w 302"/>
                <a:gd name="T29" fmla="*/ 187 h 262"/>
                <a:gd name="T30" fmla="*/ 182 w 302"/>
                <a:gd name="T31" fmla="*/ 258 h 262"/>
                <a:gd name="T32" fmla="*/ 185 w 302"/>
                <a:gd name="T33" fmla="*/ 259 h 262"/>
                <a:gd name="T34" fmla="*/ 201 w 302"/>
                <a:gd name="T35" fmla="*/ 254 h 262"/>
                <a:gd name="T36" fmla="*/ 234 w 302"/>
                <a:gd name="T37" fmla="*/ 215 h 262"/>
                <a:gd name="T38" fmla="*/ 299 w 302"/>
                <a:gd name="T39" fmla="*/ 134 h 262"/>
                <a:gd name="T40" fmla="*/ 299 w 302"/>
                <a:gd name="T41" fmla="*/ 130 h 262"/>
                <a:gd name="T42" fmla="*/ 301 w 302"/>
                <a:gd name="T43" fmla="*/ 126 h 262"/>
                <a:gd name="T44" fmla="*/ 154 w 302"/>
                <a:gd name="T45" fmla="*/ 20 h 262"/>
                <a:gd name="T46" fmla="*/ 142 w 302"/>
                <a:gd name="T47" fmla="*/ 31 h 262"/>
                <a:gd name="T48" fmla="*/ 133 w 302"/>
                <a:gd name="T49" fmla="*/ 40 h 262"/>
                <a:gd name="T50" fmla="*/ 128 w 302"/>
                <a:gd name="T51" fmla="*/ 41 h 262"/>
                <a:gd name="T52" fmla="*/ 117 w 302"/>
                <a:gd name="T53" fmla="*/ 21 h 262"/>
                <a:gd name="T54" fmla="*/ 109 w 302"/>
                <a:gd name="T55" fmla="*/ 7 h 262"/>
                <a:gd name="T56" fmla="*/ 154 w 302"/>
                <a:gd name="T57" fmla="*/ 20 h 262"/>
                <a:gd name="T58" fmla="*/ 295 w 302"/>
                <a:gd name="T59" fmla="*/ 130 h 262"/>
                <a:gd name="T60" fmla="*/ 243 w 302"/>
                <a:gd name="T61" fmla="*/ 195 h 262"/>
                <a:gd name="T62" fmla="*/ 217 w 302"/>
                <a:gd name="T63" fmla="*/ 225 h 262"/>
                <a:gd name="T64" fmla="*/ 187 w 302"/>
                <a:gd name="T65" fmla="*/ 255 h 262"/>
                <a:gd name="T66" fmla="*/ 187 w 302"/>
                <a:gd name="T67" fmla="*/ 254 h 262"/>
                <a:gd name="T68" fmla="*/ 98 w 302"/>
                <a:gd name="T69" fmla="*/ 181 h 262"/>
                <a:gd name="T70" fmla="*/ 15 w 302"/>
                <a:gd name="T71" fmla="*/ 113 h 262"/>
                <a:gd name="T72" fmla="*/ 35 w 302"/>
                <a:gd name="T73" fmla="*/ 81 h 262"/>
                <a:gd name="T74" fmla="*/ 58 w 302"/>
                <a:gd name="T75" fmla="*/ 57 h 262"/>
                <a:gd name="T76" fmla="*/ 104 w 302"/>
                <a:gd name="T77" fmla="*/ 5 h 262"/>
                <a:gd name="T78" fmla="*/ 115 w 302"/>
                <a:gd name="T79" fmla="*/ 30 h 262"/>
                <a:gd name="T80" fmla="*/ 127 w 302"/>
                <a:gd name="T81" fmla="*/ 49 h 262"/>
                <a:gd name="T82" fmla="*/ 137 w 302"/>
                <a:gd name="T83" fmla="*/ 44 h 262"/>
                <a:gd name="T84" fmla="*/ 160 w 302"/>
                <a:gd name="T85" fmla="*/ 21 h 262"/>
                <a:gd name="T86" fmla="*/ 165 w 302"/>
                <a:gd name="T87" fmla="*/ 22 h 262"/>
                <a:gd name="T88" fmla="*/ 165 w 302"/>
                <a:gd name="T89" fmla="*/ 22 h 262"/>
                <a:gd name="T90" fmla="*/ 166 w 302"/>
                <a:gd name="T91" fmla="*/ 24 h 262"/>
                <a:gd name="T92" fmla="*/ 234 w 302"/>
                <a:gd name="T93" fmla="*/ 79 h 262"/>
                <a:gd name="T94" fmla="*/ 297 w 302"/>
                <a:gd name="T95" fmla="*/ 129 h 262"/>
                <a:gd name="T96" fmla="*/ 295 w 302"/>
                <a:gd name="T97" fmla="*/ 13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2" h="262">
                  <a:moveTo>
                    <a:pt x="301" y="126"/>
                  </a:moveTo>
                  <a:cubicBezTo>
                    <a:pt x="281" y="106"/>
                    <a:pt x="258" y="90"/>
                    <a:pt x="236" y="72"/>
                  </a:cubicBezTo>
                  <a:cubicBezTo>
                    <a:pt x="214" y="55"/>
                    <a:pt x="192" y="37"/>
                    <a:pt x="170" y="20"/>
                  </a:cubicBezTo>
                  <a:cubicBezTo>
                    <a:pt x="169" y="19"/>
                    <a:pt x="168" y="19"/>
                    <a:pt x="167" y="19"/>
                  </a:cubicBezTo>
                  <a:cubicBezTo>
                    <a:pt x="167" y="18"/>
                    <a:pt x="167" y="18"/>
                    <a:pt x="166" y="18"/>
                  </a:cubicBezTo>
                  <a:cubicBezTo>
                    <a:pt x="147" y="11"/>
                    <a:pt x="126" y="6"/>
                    <a:pt x="106" y="1"/>
                  </a:cubicBezTo>
                  <a:cubicBezTo>
                    <a:pt x="106" y="1"/>
                    <a:pt x="106" y="1"/>
                    <a:pt x="105" y="1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4" y="0"/>
                    <a:pt x="102" y="0"/>
                    <a:pt x="102" y="2"/>
                  </a:cubicBezTo>
                  <a:cubicBezTo>
                    <a:pt x="102" y="2"/>
                    <a:pt x="103" y="2"/>
                    <a:pt x="103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79" y="26"/>
                    <a:pt x="55" y="50"/>
                    <a:pt x="33" y="75"/>
                  </a:cubicBezTo>
                  <a:cubicBezTo>
                    <a:pt x="28" y="80"/>
                    <a:pt x="0" y="103"/>
                    <a:pt x="10" y="113"/>
                  </a:cubicBezTo>
                  <a:cubicBezTo>
                    <a:pt x="10" y="114"/>
                    <a:pt x="10" y="114"/>
                    <a:pt x="11" y="115"/>
                  </a:cubicBezTo>
                  <a:cubicBezTo>
                    <a:pt x="36" y="142"/>
                    <a:pt x="68" y="164"/>
                    <a:pt x="96" y="187"/>
                  </a:cubicBezTo>
                  <a:cubicBezTo>
                    <a:pt x="125" y="210"/>
                    <a:pt x="153" y="235"/>
                    <a:pt x="182" y="258"/>
                  </a:cubicBezTo>
                  <a:cubicBezTo>
                    <a:pt x="183" y="259"/>
                    <a:pt x="184" y="259"/>
                    <a:pt x="185" y="259"/>
                  </a:cubicBezTo>
                  <a:cubicBezTo>
                    <a:pt x="192" y="262"/>
                    <a:pt x="196" y="259"/>
                    <a:pt x="201" y="254"/>
                  </a:cubicBezTo>
                  <a:cubicBezTo>
                    <a:pt x="213" y="242"/>
                    <a:pt x="223" y="228"/>
                    <a:pt x="234" y="215"/>
                  </a:cubicBezTo>
                  <a:cubicBezTo>
                    <a:pt x="256" y="188"/>
                    <a:pt x="278" y="161"/>
                    <a:pt x="299" y="134"/>
                  </a:cubicBezTo>
                  <a:cubicBezTo>
                    <a:pt x="301" y="132"/>
                    <a:pt x="300" y="131"/>
                    <a:pt x="299" y="130"/>
                  </a:cubicBezTo>
                  <a:cubicBezTo>
                    <a:pt x="301" y="130"/>
                    <a:pt x="302" y="127"/>
                    <a:pt x="301" y="126"/>
                  </a:cubicBezTo>
                  <a:close/>
                  <a:moveTo>
                    <a:pt x="154" y="20"/>
                  </a:moveTo>
                  <a:cubicBezTo>
                    <a:pt x="150" y="23"/>
                    <a:pt x="146" y="27"/>
                    <a:pt x="142" y="31"/>
                  </a:cubicBezTo>
                  <a:cubicBezTo>
                    <a:pt x="139" y="34"/>
                    <a:pt x="136" y="37"/>
                    <a:pt x="133" y="40"/>
                  </a:cubicBezTo>
                  <a:cubicBezTo>
                    <a:pt x="130" y="42"/>
                    <a:pt x="131" y="43"/>
                    <a:pt x="128" y="41"/>
                  </a:cubicBezTo>
                  <a:cubicBezTo>
                    <a:pt x="123" y="37"/>
                    <a:pt x="120" y="26"/>
                    <a:pt x="117" y="21"/>
                  </a:cubicBezTo>
                  <a:cubicBezTo>
                    <a:pt x="115" y="16"/>
                    <a:pt x="112" y="11"/>
                    <a:pt x="109" y="7"/>
                  </a:cubicBezTo>
                  <a:cubicBezTo>
                    <a:pt x="123" y="12"/>
                    <a:pt x="139" y="16"/>
                    <a:pt x="154" y="20"/>
                  </a:cubicBezTo>
                  <a:close/>
                  <a:moveTo>
                    <a:pt x="295" y="130"/>
                  </a:moveTo>
                  <a:cubicBezTo>
                    <a:pt x="278" y="151"/>
                    <a:pt x="260" y="173"/>
                    <a:pt x="243" y="195"/>
                  </a:cubicBezTo>
                  <a:cubicBezTo>
                    <a:pt x="234" y="205"/>
                    <a:pt x="226" y="215"/>
                    <a:pt x="217" y="225"/>
                  </a:cubicBezTo>
                  <a:cubicBezTo>
                    <a:pt x="211" y="232"/>
                    <a:pt x="197" y="254"/>
                    <a:pt x="187" y="255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30"/>
                    <a:pt x="127" y="206"/>
                    <a:pt x="98" y="181"/>
                  </a:cubicBezTo>
                  <a:cubicBezTo>
                    <a:pt x="71" y="158"/>
                    <a:pt x="44" y="132"/>
                    <a:pt x="15" y="113"/>
                  </a:cubicBezTo>
                  <a:cubicBezTo>
                    <a:pt x="11" y="102"/>
                    <a:pt x="28" y="89"/>
                    <a:pt x="35" y="81"/>
                  </a:cubicBezTo>
                  <a:cubicBezTo>
                    <a:pt x="42" y="73"/>
                    <a:pt x="50" y="65"/>
                    <a:pt x="58" y="57"/>
                  </a:cubicBezTo>
                  <a:cubicBezTo>
                    <a:pt x="73" y="40"/>
                    <a:pt x="88" y="22"/>
                    <a:pt x="104" y="5"/>
                  </a:cubicBezTo>
                  <a:cubicBezTo>
                    <a:pt x="107" y="14"/>
                    <a:pt x="111" y="22"/>
                    <a:pt x="115" y="30"/>
                  </a:cubicBezTo>
                  <a:cubicBezTo>
                    <a:pt x="118" y="35"/>
                    <a:pt x="121" y="47"/>
                    <a:pt x="127" y="49"/>
                  </a:cubicBezTo>
                  <a:cubicBezTo>
                    <a:pt x="131" y="51"/>
                    <a:pt x="135" y="46"/>
                    <a:pt x="137" y="44"/>
                  </a:cubicBezTo>
                  <a:cubicBezTo>
                    <a:pt x="145" y="37"/>
                    <a:pt x="153" y="29"/>
                    <a:pt x="160" y="21"/>
                  </a:cubicBezTo>
                  <a:cubicBezTo>
                    <a:pt x="161" y="21"/>
                    <a:pt x="163" y="22"/>
                    <a:pt x="165" y="22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5" y="23"/>
                    <a:pt x="165" y="24"/>
                    <a:pt x="166" y="24"/>
                  </a:cubicBezTo>
                  <a:cubicBezTo>
                    <a:pt x="188" y="43"/>
                    <a:pt x="211" y="61"/>
                    <a:pt x="234" y="79"/>
                  </a:cubicBezTo>
                  <a:cubicBezTo>
                    <a:pt x="255" y="96"/>
                    <a:pt x="275" y="114"/>
                    <a:pt x="297" y="129"/>
                  </a:cubicBezTo>
                  <a:cubicBezTo>
                    <a:pt x="297" y="129"/>
                    <a:pt x="296" y="129"/>
                    <a:pt x="295" y="13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64"/>
            <p:cNvSpPr/>
            <p:nvPr/>
          </p:nvSpPr>
          <p:spPr bwMode="auto">
            <a:xfrm>
              <a:off x="5686129" y="1099659"/>
              <a:ext cx="87792" cy="90965"/>
            </a:xfrm>
            <a:custGeom>
              <a:avLst/>
              <a:gdLst>
                <a:gd name="T0" fmla="*/ 60 w 64"/>
                <a:gd name="T1" fmla="*/ 1 h 67"/>
                <a:gd name="T2" fmla="*/ 31 w 64"/>
                <a:gd name="T3" fmla="*/ 33 h 67"/>
                <a:gd name="T4" fmla="*/ 1 w 64"/>
                <a:gd name="T5" fmla="*/ 64 h 67"/>
                <a:gd name="T6" fmla="*/ 3 w 64"/>
                <a:gd name="T7" fmla="*/ 66 h 67"/>
                <a:gd name="T8" fmla="*/ 63 w 64"/>
                <a:gd name="T9" fmla="*/ 3 h 67"/>
                <a:gd name="T10" fmla="*/ 60 w 64"/>
                <a:gd name="T11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67">
                  <a:moveTo>
                    <a:pt x="60" y="1"/>
                  </a:moveTo>
                  <a:cubicBezTo>
                    <a:pt x="50" y="11"/>
                    <a:pt x="41" y="22"/>
                    <a:pt x="31" y="33"/>
                  </a:cubicBezTo>
                  <a:cubicBezTo>
                    <a:pt x="21" y="43"/>
                    <a:pt x="11" y="53"/>
                    <a:pt x="1" y="64"/>
                  </a:cubicBezTo>
                  <a:cubicBezTo>
                    <a:pt x="0" y="65"/>
                    <a:pt x="2" y="67"/>
                    <a:pt x="3" y="66"/>
                  </a:cubicBezTo>
                  <a:cubicBezTo>
                    <a:pt x="24" y="48"/>
                    <a:pt x="47" y="26"/>
                    <a:pt x="63" y="3"/>
                  </a:cubicBezTo>
                  <a:cubicBezTo>
                    <a:pt x="64" y="1"/>
                    <a:pt x="62" y="0"/>
                    <a:pt x="6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65"/>
            <p:cNvSpPr/>
            <p:nvPr/>
          </p:nvSpPr>
          <p:spPr bwMode="auto">
            <a:xfrm>
              <a:off x="5710457" y="1118698"/>
              <a:ext cx="87792" cy="90965"/>
            </a:xfrm>
            <a:custGeom>
              <a:avLst/>
              <a:gdLst>
                <a:gd name="T0" fmla="*/ 59 w 64"/>
                <a:gd name="T1" fmla="*/ 1 h 67"/>
                <a:gd name="T2" fmla="*/ 2 w 64"/>
                <a:gd name="T3" fmla="*/ 64 h 67"/>
                <a:gd name="T4" fmla="*/ 3 w 64"/>
                <a:gd name="T5" fmla="*/ 66 h 67"/>
                <a:gd name="T6" fmla="*/ 63 w 64"/>
                <a:gd name="T7" fmla="*/ 4 h 67"/>
                <a:gd name="T8" fmla="*/ 59 w 64"/>
                <a:gd name="T9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7">
                  <a:moveTo>
                    <a:pt x="59" y="1"/>
                  </a:moveTo>
                  <a:cubicBezTo>
                    <a:pt x="39" y="20"/>
                    <a:pt x="20" y="42"/>
                    <a:pt x="2" y="64"/>
                  </a:cubicBezTo>
                  <a:cubicBezTo>
                    <a:pt x="0" y="65"/>
                    <a:pt x="2" y="67"/>
                    <a:pt x="3" y="66"/>
                  </a:cubicBezTo>
                  <a:cubicBezTo>
                    <a:pt x="25" y="47"/>
                    <a:pt x="46" y="26"/>
                    <a:pt x="63" y="4"/>
                  </a:cubicBezTo>
                  <a:cubicBezTo>
                    <a:pt x="64" y="2"/>
                    <a:pt x="61" y="0"/>
                    <a:pt x="5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66"/>
            <p:cNvSpPr/>
            <p:nvPr/>
          </p:nvSpPr>
          <p:spPr bwMode="auto">
            <a:xfrm>
              <a:off x="5735842" y="1101775"/>
              <a:ext cx="118466" cy="130101"/>
            </a:xfrm>
            <a:custGeom>
              <a:avLst/>
              <a:gdLst>
                <a:gd name="T0" fmla="*/ 82 w 87"/>
                <a:gd name="T1" fmla="*/ 2 h 95"/>
                <a:gd name="T2" fmla="*/ 1 w 87"/>
                <a:gd name="T3" fmla="*/ 91 h 95"/>
                <a:gd name="T4" fmla="*/ 4 w 87"/>
                <a:gd name="T5" fmla="*/ 93 h 95"/>
                <a:gd name="T6" fmla="*/ 85 w 87"/>
                <a:gd name="T7" fmla="*/ 5 h 95"/>
                <a:gd name="T8" fmla="*/ 82 w 87"/>
                <a:gd name="T9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5">
                  <a:moveTo>
                    <a:pt x="82" y="2"/>
                  </a:moveTo>
                  <a:cubicBezTo>
                    <a:pt x="55" y="31"/>
                    <a:pt x="25" y="59"/>
                    <a:pt x="1" y="91"/>
                  </a:cubicBezTo>
                  <a:cubicBezTo>
                    <a:pt x="0" y="93"/>
                    <a:pt x="3" y="95"/>
                    <a:pt x="4" y="93"/>
                  </a:cubicBezTo>
                  <a:cubicBezTo>
                    <a:pt x="34" y="66"/>
                    <a:pt x="58" y="34"/>
                    <a:pt x="85" y="5"/>
                  </a:cubicBezTo>
                  <a:cubicBezTo>
                    <a:pt x="87" y="3"/>
                    <a:pt x="84" y="0"/>
                    <a:pt x="82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67"/>
            <p:cNvSpPr/>
            <p:nvPr/>
          </p:nvSpPr>
          <p:spPr bwMode="auto">
            <a:xfrm>
              <a:off x="5759112" y="1119756"/>
              <a:ext cx="122697" cy="135389"/>
            </a:xfrm>
            <a:custGeom>
              <a:avLst/>
              <a:gdLst>
                <a:gd name="T0" fmla="*/ 83 w 90"/>
                <a:gd name="T1" fmla="*/ 3 h 99"/>
                <a:gd name="T2" fmla="*/ 2 w 90"/>
                <a:gd name="T3" fmla="*/ 95 h 99"/>
                <a:gd name="T4" fmla="*/ 4 w 90"/>
                <a:gd name="T5" fmla="*/ 97 h 99"/>
                <a:gd name="T6" fmla="*/ 87 w 90"/>
                <a:gd name="T7" fmla="*/ 7 h 99"/>
                <a:gd name="T8" fmla="*/ 83 w 90"/>
                <a:gd name="T9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9">
                  <a:moveTo>
                    <a:pt x="83" y="3"/>
                  </a:moveTo>
                  <a:cubicBezTo>
                    <a:pt x="57" y="34"/>
                    <a:pt x="28" y="64"/>
                    <a:pt x="2" y="95"/>
                  </a:cubicBezTo>
                  <a:cubicBezTo>
                    <a:pt x="0" y="97"/>
                    <a:pt x="3" y="99"/>
                    <a:pt x="4" y="97"/>
                  </a:cubicBezTo>
                  <a:cubicBezTo>
                    <a:pt x="35" y="70"/>
                    <a:pt x="61" y="39"/>
                    <a:pt x="87" y="7"/>
                  </a:cubicBezTo>
                  <a:cubicBezTo>
                    <a:pt x="90" y="4"/>
                    <a:pt x="85" y="0"/>
                    <a:pt x="83" y="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68"/>
            <p:cNvSpPr/>
            <p:nvPr/>
          </p:nvSpPr>
          <p:spPr bwMode="auto">
            <a:xfrm>
              <a:off x="5787671" y="1143026"/>
              <a:ext cx="117408" cy="137505"/>
            </a:xfrm>
            <a:custGeom>
              <a:avLst/>
              <a:gdLst>
                <a:gd name="T0" fmla="*/ 81 w 86"/>
                <a:gd name="T1" fmla="*/ 2 h 101"/>
                <a:gd name="T2" fmla="*/ 1 w 86"/>
                <a:gd name="T3" fmla="*/ 95 h 101"/>
                <a:gd name="T4" fmla="*/ 5 w 86"/>
                <a:gd name="T5" fmla="*/ 98 h 101"/>
                <a:gd name="T6" fmla="*/ 44 w 86"/>
                <a:gd name="T7" fmla="*/ 52 h 101"/>
                <a:gd name="T8" fmla="*/ 84 w 86"/>
                <a:gd name="T9" fmla="*/ 6 h 101"/>
                <a:gd name="T10" fmla="*/ 81 w 86"/>
                <a:gd name="T1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1">
                  <a:moveTo>
                    <a:pt x="81" y="2"/>
                  </a:moveTo>
                  <a:cubicBezTo>
                    <a:pt x="51" y="29"/>
                    <a:pt x="24" y="63"/>
                    <a:pt x="1" y="95"/>
                  </a:cubicBezTo>
                  <a:cubicBezTo>
                    <a:pt x="0" y="98"/>
                    <a:pt x="3" y="101"/>
                    <a:pt x="5" y="98"/>
                  </a:cubicBezTo>
                  <a:cubicBezTo>
                    <a:pt x="18" y="83"/>
                    <a:pt x="31" y="67"/>
                    <a:pt x="44" y="52"/>
                  </a:cubicBezTo>
                  <a:cubicBezTo>
                    <a:pt x="57" y="36"/>
                    <a:pt x="71" y="22"/>
                    <a:pt x="84" y="6"/>
                  </a:cubicBezTo>
                  <a:cubicBezTo>
                    <a:pt x="86" y="3"/>
                    <a:pt x="83" y="0"/>
                    <a:pt x="81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9"/>
            <p:cNvSpPr/>
            <p:nvPr/>
          </p:nvSpPr>
          <p:spPr bwMode="auto">
            <a:xfrm>
              <a:off x="5814114" y="1158892"/>
              <a:ext cx="112119" cy="142794"/>
            </a:xfrm>
            <a:custGeom>
              <a:avLst/>
              <a:gdLst>
                <a:gd name="T0" fmla="*/ 77 w 82"/>
                <a:gd name="T1" fmla="*/ 3 h 104"/>
                <a:gd name="T2" fmla="*/ 2 w 82"/>
                <a:gd name="T3" fmla="*/ 99 h 104"/>
                <a:gd name="T4" fmla="*/ 5 w 82"/>
                <a:gd name="T5" fmla="*/ 102 h 104"/>
                <a:gd name="T6" fmla="*/ 80 w 82"/>
                <a:gd name="T7" fmla="*/ 6 h 104"/>
                <a:gd name="T8" fmla="*/ 77 w 82"/>
                <a:gd name="T9" fmla="*/ 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4">
                  <a:moveTo>
                    <a:pt x="77" y="3"/>
                  </a:moveTo>
                  <a:cubicBezTo>
                    <a:pt x="50" y="33"/>
                    <a:pt x="24" y="66"/>
                    <a:pt x="2" y="99"/>
                  </a:cubicBezTo>
                  <a:cubicBezTo>
                    <a:pt x="0" y="101"/>
                    <a:pt x="4" y="104"/>
                    <a:pt x="5" y="102"/>
                  </a:cubicBezTo>
                  <a:cubicBezTo>
                    <a:pt x="32" y="72"/>
                    <a:pt x="57" y="39"/>
                    <a:pt x="80" y="6"/>
                  </a:cubicBezTo>
                  <a:cubicBezTo>
                    <a:pt x="82" y="3"/>
                    <a:pt x="78" y="0"/>
                    <a:pt x="77" y="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70"/>
            <p:cNvSpPr/>
            <p:nvPr/>
          </p:nvSpPr>
          <p:spPr bwMode="auto">
            <a:xfrm>
              <a:off x="5840558" y="1184278"/>
              <a:ext cx="117408" cy="140678"/>
            </a:xfrm>
            <a:custGeom>
              <a:avLst/>
              <a:gdLst>
                <a:gd name="T0" fmla="*/ 81 w 86"/>
                <a:gd name="T1" fmla="*/ 2 h 103"/>
                <a:gd name="T2" fmla="*/ 1 w 86"/>
                <a:gd name="T3" fmla="*/ 98 h 103"/>
                <a:gd name="T4" fmla="*/ 5 w 86"/>
                <a:gd name="T5" fmla="*/ 101 h 103"/>
                <a:gd name="T6" fmla="*/ 84 w 86"/>
                <a:gd name="T7" fmla="*/ 6 h 103"/>
                <a:gd name="T8" fmla="*/ 81 w 86"/>
                <a:gd name="T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03">
                  <a:moveTo>
                    <a:pt x="81" y="2"/>
                  </a:moveTo>
                  <a:cubicBezTo>
                    <a:pt x="52" y="32"/>
                    <a:pt x="25" y="64"/>
                    <a:pt x="1" y="98"/>
                  </a:cubicBezTo>
                  <a:cubicBezTo>
                    <a:pt x="0" y="101"/>
                    <a:pt x="3" y="103"/>
                    <a:pt x="5" y="101"/>
                  </a:cubicBezTo>
                  <a:cubicBezTo>
                    <a:pt x="31" y="69"/>
                    <a:pt x="58" y="38"/>
                    <a:pt x="84" y="6"/>
                  </a:cubicBezTo>
                  <a:cubicBezTo>
                    <a:pt x="86" y="3"/>
                    <a:pt x="83" y="0"/>
                    <a:pt x="81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71"/>
            <p:cNvSpPr/>
            <p:nvPr/>
          </p:nvSpPr>
          <p:spPr bwMode="auto">
            <a:xfrm>
              <a:off x="5870174" y="1204375"/>
              <a:ext cx="121639" cy="143851"/>
            </a:xfrm>
            <a:custGeom>
              <a:avLst/>
              <a:gdLst>
                <a:gd name="T0" fmla="*/ 81 w 89"/>
                <a:gd name="T1" fmla="*/ 4 h 105"/>
                <a:gd name="T2" fmla="*/ 2 w 89"/>
                <a:gd name="T3" fmla="*/ 100 h 105"/>
                <a:gd name="T4" fmla="*/ 5 w 89"/>
                <a:gd name="T5" fmla="*/ 103 h 105"/>
                <a:gd name="T6" fmla="*/ 86 w 89"/>
                <a:gd name="T7" fmla="*/ 8 h 105"/>
                <a:gd name="T8" fmla="*/ 81 w 89"/>
                <a:gd name="T9" fmla="*/ 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05">
                  <a:moveTo>
                    <a:pt x="81" y="4"/>
                  </a:moveTo>
                  <a:cubicBezTo>
                    <a:pt x="53" y="35"/>
                    <a:pt x="26" y="67"/>
                    <a:pt x="2" y="100"/>
                  </a:cubicBezTo>
                  <a:cubicBezTo>
                    <a:pt x="0" y="102"/>
                    <a:pt x="3" y="105"/>
                    <a:pt x="5" y="103"/>
                  </a:cubicBezTo>
                  <a:cubicBezTo>
                    <a:pt x="33" y="72"/>
                    <a:pt x="60" y="40"/>
                    <a:pt x="86" y="8"/>
                  </a:cubicBezTo>
                  <a:cubicBezTo>
                    <a:pt x="89" y="5"/>
                    <a:pt x="84" y="0"/>
                    <a:pt x="81" y="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72"/>
            <p:cNvSpPr>
              <a:spLocks noEditPoints="1"/>
            </p:cNvSpPr>
            <p:nvPr/>
          </p:nvSpPr>
          <p:spPr bwMode="auto">
            <a:xfrm>
              <a:off x="6128260" y="1002348"/>
              <a:ext cx="547904" cy="470690"/>
            </a:xfrm>
            <a:custGeom>
              <a:avLst/>
              <a:gdLst>
                <a:gd name="T0" fmla="*/ 344 w 401"/>
                <a:gd name="T1" fmla="*/ 95 h 345"/>
                <a:gd name="T2" fmla="*/ 267 w 401"/>
                <a:gd name="T3" fmla="*/ 25 h 345"/>
                <a:gd name="T4" fmla="*/ 218 w 401"/>
                <a:gd name="T5" fmla="*/ 10 h 345"/>
                <a:gd name="T6" fmla="*/ 24 w 401"/>
                <a:gd name="T7" fmla="*/ 271 h 345"/>
                <a:gd name="T8" fmla="*/ 151 w 401"/>
                <a:gd name="T9" fmla="*/ 326 h 345"/>
                <a:gd name="T10" fmla="*/ 229 w 401"/>
                <a:gd name="T11" fmla="*/ 345 h 345"/>
                <a:gd name="T12" fmla="*/ 245 w 401"/>
                <a:gd name="T13" fmla="*/ 327 h 345"/>
                <a:gd name="T14" fmla="*/ 228 w 401"/>
                <a:gd name="T15" fmla="*/ 298 h 345"/>
                <a:gd name="T16" fmla="*/ 328 w 401"/>
                <a:gd name="T17" fmla="*/ 251 h 345"/>
                <a:gd name="T18" fmla="*/ 385 w 401"/>
                <a:gd name="T19" fmla="*/ 131 h 345"/>
                <a:gd name="T20" fmla="*/ 394 w 401"/>
                <a:gd name="T21" fmla="*/ 155 h 345"/>
                <a:gd name="T22" fmla="*/ 385 w 401"/>
                <a:gd name="T23" fmla="*/ 131 h 345"/>
                <a:gd name="T24" fmla="*/ 272 w 401"/>
                <a:gd name="T25" fmla="*/ 87 h 345"/>
                <a:gd name="T26" fmla="*/ 272 w 401"/>
                <a:gd name="T27" fmla="*/ 85 h 345"/>
                <a:gd name="T28" fmla="*/ 282 w 401"/>
                <a:gd name="T29" fmla="*/ 47 h 345"/>
                <a:gd name="T30" fmla="*/ 282 w 401"/>
                <a:gd name="T31" fmla="*/ 47 h 345"/>
                <a:gd name="T32" fmla="*/ 272 w 401"/>
                <a:gd name="T33" fmla="*/ 36 h 345"/>
                <a:gd name="T34" fmla="*/ 253 w 401"/>
                <a:gd name="T35" fmla="*/ 29 h 345"/>
                <a:gd name="T36" fmla="*/ 252 w 401"/>
                <a:gd name="T37" fmla="*/ 28 h 345"/>
                <a:gd name="T38" fmla="*/ 32 w 401"/>
                <a:gd name="T39" fmla="*/ 272 h 345"/>
                <a:gd name="T40" fmla="*/ 41 w 401"/>
                <a:gd name="T41" fmla="*/ 279 h 345"/>
                <a:gd name="T42" fmla="*/ 32 w 401"/>
                <a:gd name="T43" fmla="*/ 264 h 345"/>
                <a:gd name="T44" fmla="*/ 55 w 401"/>
                <a:gd name="T45" fmla="*/ 287 h 345"/>
                <a:gd name="T46" fmla="*/ 55 w 401"/>
                <a:gd name="T47" fmla="*/ 287 h 345"/>
                <a:gd name="T48" fmla="*/ 64 w 401"/>
                <a:gd name="T49" fmla="*/ 267 h 345"/>
                <a:gd name="T50" fmla="*/ 122 w 401"/>
                <a:gd name="T51" fmla="*/ 313 h 345"/>
                <a:gd name="T52" fmla="*/ 123 w 401"/>
                <a:gd name="T53" fmla="*/ 313 h 345"/>
                <a:gd name="T54" fmla="*/ 148 w 401"/>
                <a:gd name="T55" fmla="*/ 321 h 345"/>
                <a:gd name="T56" fmla="*/ 148 w 401"/>
                <a:gd name="T57" fmla="*/ 321 h 345"/>
                <a:gd name="T58" fmla="*/ 157 w 401"/>
                <a:gd name="T59" fmla="*/ 286 h 345"/>
                <a:gd name="T60" fmla="*/ 232 w 401"/>
                <a:gd name="T61" fmla="*/ 339 h 345"/>
                <a:gd name="T62" fmla="*/ 239 w 401"/>
                <a:gd name="T63" fmla="*/ 329 h 345"/>
                <a:gd name="T64" fmla="*/ 220 w 401"/>
                <a:gd name="T65" fmla="*/ 325 h 345"/>
                <a:gd name="T66" fmla="*/ 215 w 401"/>
                <a:gd name="T67" fmla="*/ 313 h 345"/>
                <a:gd name="T68" fmla="*/ 215 w 401"/>
                <a:gd name="T69" fmla="*/ 312 h 345"/>
                <a:gd name="T70" fmla="*/ 224 w 401"/>
                <a:gd name="T71" fmla="*/ 303 h 345"/>
                <a:gd name="T72" fmla="*/ 212 w 401"/>
                <a:gd name="T73" fmla="*/ 286 h 345"/>
                <a:gd name="T74" fmla="*/ 207 w 401"/>
                <a:gd name="T75" fmla="*/ 291 h 345"/>
                <a:gd name="T76" fmla="*/ 155 w 401"/>
                <a:gd name="T77" fmla="*/ 281 h 345"/>
                <a:gd name="T78" fmla="*/ 13 w 401"/>
                <a:gd name="T79" fmla="*/ 231 h 345"/>
                <a:gd name="T80" fmla="*/ 122 w 401"/>
                <a:gd name="T81" fmla="*/ 75 h 345"/>
                <a:gd name="T82" fmla="*/ 267 w 401"/>
                <a:gd name="T83" fmla="*/ 106 h 345"/>
                <a:gd name="T84" fmla="*/ 295 w 401"/>
                <a:gd name="T85" fmla="*/ 236 h 345"/>
                <a:gd name="T86" fmla="*/ 275 w 401"/>
                <a:gd name="T87" fmla="*/ 294 h 345"/>
                <a:gd name="T88" fmla="*/ 297 w 401"/>
                <a:gd name="T89" fmla="*/ 289 h 345"/>
                <a:gd name="T90" fmla="*/ 297 w 401"/>
                <a:gd name="T91" fmla="*/ 289 h 345"/>
                <a:gd name="T92" fmla="*/ 316 w 401"/>
                <a:gd name="T93" fmla="*/ 272 h 345"/>
                <a:gd name="T94" fmla="*/ 305 w 401"/>
                <a:gd name="T95" fmla="*/ 241 h 345"/>
                <a:gd name="T96" fmla="*/ 327 w 401"/>
                <a:gd name="T97" fmla="*/ 248 h 345"/>
                <a:gd name="T98" fmla="*/ 304 w 401"/>
                <a:gd name="T99" fmla="*/ 238 h 345"/>
                <a:gd name="T100" fmla="*/ 338 w 401"/>
                <a:gd name="T101" fmla="*/ 245 h 345"/>
                <a:gd name="T102" fmla="*/ 338 w 401"/>
                <a:gd name="T103" fmla="*/ 245 h 345"/>
                <a:gd name="T104" fmla="*/ 368 w 401"/>
                <a:gd name="T105" fmla="*/ 227 h 345"/>
                <a:gd name="T106" fmla="*/ 369 w 401"/>
                <a:gd name="T107" fmla="*/ 225 h 345"/>
                <a:gd name="T108" fmla="*/ 369 w 401"/>
                <a:gd name="T109" fmla="*/ 226 h 345"/>
                <a:gd name="T110" fmla="*/ 390 w 401"/>
                <a:gd name="T111" fmla="*/ 194 h 345"/>
                <a:gd name="T112" fmla="*/ 378 w 401"/>
                <a:gd name="T113" fmla="*/ 167 h 345"/>
                <a:gd name="T114" fmla="*/ 394 w 401"/>
                <a:gd name="T115" fmla="*/ 176 h 345"/>
                <a:gd name="T116" fmla="*/ 395 w 401"/>
                <a:gd name="T117" fmla="*/ 17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345">
                  <a:moveTo>
                    <a:pt x="395" y="140"/>
                  </a:moveTo>
                  <a:cubicBezTo>
                    <a:pt x="395" y="140"/>
                    <a:pt x="396" y="139"/>
                    <a:pt x="395" y="139"/>
                  </a:cubicBezTo>
                  <a:cubicBezTo>
                    <a:pt x="395" y="138"/>
                    <a:pt x="394" y="138"/>
                    <a:pt x="394" y="138"/>
                  </a:cubicBezTo>
                  <a:cubicBezTo>
                    <a:pt x="385" y="117"/>
                    <a:pt x="367" y="99"/>
                    <a:pt x="344" y="95"/>
                  </a:cubicBezTo>
                  <a:cubicBezTo>
                    <a:pt x="331" y="89"/>
                    <a:pt x="316" y="87"/>
                    <a:pt x="302" y="88"/>
                  </a:cubicBezTo>
                  <a:cubicBezTo>
                    <a:pt x="302" y="88"/>
                    <a:pt x="302" y="88"/>
                    <a:pt x="302" y="88"/>
                  </a:cubicBezTo>
                  <a:cubicBezTo>
                    <a:pt x="306" y="68"/>
                    <a:pt x="294" y="46"/>
                    <a:pt x="279" y="33"/>
                  </a:cubicBezTo>
                  <a:cubicBezTo>
                    <a:pt x="275" y="30"/>
                    <a:pt x="271" y="27"/>
                    <a:pt x="267" y="25"/>
                  </a:cubicBezTo>
                  <a:cubicBezTo>
                    <a:pt x="267" y="24"/>
                    <a:pt x="267" y="23"/>
                    <a:pt x="266" y="23"/>
                  </a:cubicBezTo>
                  <a:cubicBezTo>
                    <a:pt x="266" y="23"/>
                    <a:pt x="266" y="24"/>
                    <a:pt x="265" y="24"/>
                  </a:cubicBezTo>
                  <a:cubicBezTo>
                    <a:pt x="253" y="17"/>
                    <a:pt x="239" y="13"/>
                    <a:pt x="225" y="12"/>
                  </a:cubicBezTo>
                  <a:cubicBezTo>
                    <a:pt x="223" y="11"/>
                    <a:pt x="220" y="10"/>
                    <a:pt x="218" y="10"/>
                  </a:cubicBezTo>
                  <a:cubicBezTo>
                    <a:pt x="175" y="0"/>
                    <a:pt x="126" y="25"/>
                    <a:pt x="118" y="70"/>
                  </a:cubicBezTo>
                  <a:cubicBezTo>
                    <a:pt x="58" y="30"/>
                    <a:pt x="0" y="125"/>
                    <a:pt x="39" y="175"/>
                  </a:cubicBezTo>
                  <a:cubicBezTo>
                    <a:pt x="16" y="185"/>
                    <a:pt x="1" y="211"/>
                    <a:pt x="9" y="236"/>
                  </a:cubicBezTo>
                  <a:cubicBezTo>
                    <a:pt x="5" y="244"/>
                    <a:pt x="20" y="265"/>
                    <a:pt x="24" y="271"/>
                  </a:cubicBezTo>
                  <a:cubicBezTo>
                    <a:pt x="36" y="285"/>
                    <a:pt x="54" y="296"/>
                    <a:pt x="73" y="294"/>
                  </a:cubicBezTo>
                  <a:cubicBezTo>
                    <a:pt x="74" y="294"/>
                    <a:pt x="74" y="294"/>
                    <a:pt x="75" y="294"/>
                  </a:cubicBezTo>
                  <a:cubicBezTo>
                    <a:pt x="79" y="300"/>
                    <a:pt x="85" y="305"/>
                    <a:pt x="91" y="309"/>
                  </a:cubicBezTo>
                  <a:cubicBezTo>
                    <a:pt x="108" y="320"/>
                    <a:pt x="131" y="329"/>
                    <a:pt x="151" y="326"/>
                  </a:cubicBezTo>
                  <a:cubicBezTo>
                    <a:pt x="151" y="326"/>
                    <a:pt x="152" y="326"/>
                    <a:pt x="152" y="326"/>
                  </a:cubicBezTo>
                  <a:cubicBezTo>
                    <a:pt x="158" y="325"/>
                    <a:pt x="164" y="323"/>
                    <a:pt x="169" y="319"/>
                  </a:cubicBezTo>
                  <a:cubicBezTo>
                    <a:pt x="170" y="319"/>
                    <a:pt x="170" y="318"/>
                    <a:pt x="170" y="317"/>
                  </a:cubicBezTo>
                  <a:cubicBezTo>
                    <a:pt x="184" y="334"/>
                    <a:pt x="207" y="344"/>
                    <a:pt x="229" y="345"/>
                  </a:cubicBezTo>
                  <a:cubicBezTo>
                    <a:pt x="230" y="345"/>
                    <a:pt x="230" y="344"/>
                    <a:pt x="231" y="344"/>
                  </a:cubicBezTo>
                  <a:cubicBezTo>
                    <a:pt x="231" y="345"/>
                    <a:pt x="232" y="345"/>
                    <a:pt x="233" y="344"/>
                  </a:cubicBezTo>
                  <a:cubicBezTo>
                    <a:pt x="237" y="340"/>
                    <a:pt x="241" y="335"/>
                    <a:pt x="245" y="331"/>
                  </a:cubicBezTo>
                  <a:cubicBezTo>
                    <a:pt x="246" y="329"/>
                    <a:pt x="246" y="328"/>
                    <a:pt x="245" y="327"/>
                  </a:cubicBezTo>
                  <a:cubicBezTo>
                    <a:pt x="237" y="319"/>
                    <a:pt x="233" y="311"/>
                    <a:pt x="229" y="302"/>
                  </a:cubicBezTo>
                  <a:cubicBezTo>
                    <a:pt x="229" y="302"/>
                    <a:pt x="229" y="302"/>
                    <a:pt x="229" y="302"/>
                  </a:cubicBezTo>
                  <a:cubicBezTo>
                    <a:pt x="230" y="301"/>
                    <a:pt x="229" y="301"/>
                    <a:pt x="229" y="301"/>
                  </a:cubicBezTo>
                  <a:cubicBezTo>
                    <a:pt x="228" y="300"/>
                    <a:pt x="228" y="299"/>
                    <a:pt x="228" y="298"/>
                  </a:cubicBezTo>
                  <a:cubicBezTo>
                    <a:pt x="231" y="299"/>
                    <a:pt x="234" y="300"/>
                    <a:pt x="237" y="300"/>
                  </a:cubicBezTo>
                  <a:cubicBezTo>
                    <a:pt x="239" y="300"/>
                    <a:pt x="242" y="301"/>
                    <a:pt x="244" y="301"/>
                  </a:cubicBezTo>
                  <a:cubicBezTo>
                    <a:pt x="265" y="305"/>
                    <a:pt x="284" y="302"/>
                    <a:pt x="302" y="292"/>
                  </a:cubicBezTo>
                  <a:cubicBezTo>
                    <a:pt x="316" y="284"/>
                    <a:pt x="333" y="269"/>
                    <a:pt x="328" y="251"/>
                  </a:cubicBezTo>
                  <a:cubicBezTo>
                    <a:pt x="347" y="255"/>
                    <a:pt x="366" y="240"/>
                    <a:pt x="377" y="227"/>
                  </a:cubicBezTo>
                  <a:cubicBezTo>
                    <a:pt x="390" y="212"/>
                    <a:pt x="399" y="194"/>
                    <a:pt x="400" y="175"/>
                  </a:cubicBezTo>
                  <a:cubicBezTo>
                    <a:pt x="401" y="163"/>
                    <a:pt x="399" y="151"/>
                    <a:pt x="395" y="140"/>
                  </a:cubicBezTo>
                  <a:close/>
                  <a:moveTo>
                    <a:pt x="385" y="131"/>
                  </a:moveTo>
                  <a:cubicBezTo>
                    <a:pt x="383" y="130"/>
                    <a:pt x="381" y="129"/>
                    <a:pt x="379" y="127"/>
                  </a:cubicBezTo>
                  <a:cubicBezTo>
                    <a:pt x="378" y="127"/>
                    <a:pt x="378" y="128"/>
                    <a:pt x="378" y="128"/>
                  </a:cubicBezTo>
                  <a:cubicBezTo>
                    <a:pt x="381" y="130"/>
                    <a:pt x="384" y="132"/>
                    <a:pt x="386" y="134"/>
                  </a:cubicBezTo>
                  <a:cubicBezTo>
                    <a:pt x="390" y="141"/>
                    <a:pt x="392" y="148"/>
                    <a:pt x="394" y="155"/>
                  </a:cubicBezTo>
                  <a:cubicBezTo>
                    <a:pt x="389" y="152"/>
                    <a:pt x="384" y="149"/>
                    <a:pt x="380" y="146"/>
                  </a:cubicBezTo>
                  <a:cubicBezTo>
                    <a:pt x="379" y="143"/>
                    <a:pt x="379" y="140"/>
                    <a:pt x="379" y="137"/>
                  </a:cubicBezTo>
                  <a:cubicBezTo>
                    <a:pt x="377" y="127"/>
                    <a:pt x="373" y="118"/>
                    <a:pt x="367" y="112"/>
                  </a:cubicBezTo>
                  <a:cubicBezTo>
                    <a:pt x="374" y="117"/>
                    <a:pt x="380" y="124"/>
                    <a:pt x="385" y="131"/>
                  </a:cubicBezTo>
                  <a:close/>
                  <a:moveTo>
                    <a:pt x="296" y="87"/>
                  </a:moveTo>
                  <a:cubicBezTo>
                    <a:pt x="296" y="88"/>
                    <a:pt x="296" y="88"/>
                    <a:pt x="296" y="89"/>
                  </a:cubicBezTo>
                  <a:cubicBezTo>
                    <a:pt x="287" y="90"/>
                    <a:pt x="278" y="93"/>
                    <a:pt x="270" y="97"/>
                  </a:cubicBezTo>
                  <a:cubicBezTo>
                    <a:pt x="271" y="93"/>
                    <a:pt x="271" y="90"/>
                    <a:pt x="272" y="87"/>
                  </a:cubicBezTo>
                  <a:cubicBezTo>
                    <a:pt x="280" y="84"/>
                    <a:pt x="287" y="82"/>
                    <a:pt x="295" y="80"/>
                  </a:cubicBezTo>
                  <a:cubicBezTo>
                    <a:pt x="295" y="82"/>
                    <a:pt x="295" y="85"/>
                    <a:pt x="296" y="87"/>
                  </a:cubicBezTo>
                  <a:close/>
                  <a:moveTo>
                    <a:pt x="294" y="78"/>
                  </a:moveTo>
                  <a:cubicBezTo>
                    <a:pt x="287" y="78"/>
                    <a:pt x="279" y="81"/>
                    <a:pt x="272" y="85"/>
                  </a:cubicBezTo>
                  <a:cubicBezTo>
                    <a:pt x="273" y="80"/>
                    <a:pt x="273" y="75"/>
                    <a:pt x="273" y="71"/>
                  </a:cubicBezTo>
                  <a:cubicBezTo>
                    <a:pt x="279" y="68"/>
                    <a:pt x="285" y="66"/>
                    <a:pt x="291" y="64"/>
                  </a:cubicBezTo>
                  <a:cubicBezTo>
                    <a:pt x="292" y="68"/>
                    <a:pt x="294" y="73"/>
                    <a:pt x="294" y="78"/>
                  </a:cubicBezTo>
                  <a:close/>
                  <a:moveTo>
                    <a:pt x="282" y="47"/>
                  </a:moveTo>
                  <a:cubicBezTo>
                    <a:pt x="286" y="52"/>
                    <a:pt x="288" y="57"/>
                    <a:pt x="290" y="62"/>
                  </a:cubicBezTo>
                  <a:cubicBezTo>
                    <a:pt x="284" y="63"/>
                    <a:pt x="278" y="66"/>
                    <a:pt x="272" y="69"/>
                  </a:cubicBezTo>
                  <a:cubicBezTo>
                    <a:pt x="272" y="64"/>
                    <a:pt x="270" y="58"/>
                    <a:pt x="268" y="53"/>
                  </a:cubicBezTo>
                  <a:cubicBezTo>
                    <a:pt x="273" y="51"/>
                    <a:pt x="278" y="49"/>
                    <a:pt x="282" y="47"/>
                  </a:cubicBezTo>
                  <a:close/>
                  <a:moveTo>
                    <a:pt x="281" y="45"/>
                  </a:moveTo>
                  <a:cubicBezTo>
                    <a:pt x="276" y="47"/>
                    <a:pt x="272" y="49"/>
                    <a:pt x="268" y="51"/>
                  </a:cubicBezTo>
                  <a:cubicBezTo>
                    <a:pt x="266" y="47"/>
                    <a:pt x="264" y="43"/>
                    <a:pt x="261" y="39"/>
                  </a:cubicBezTo>
                  <a:cubicBezTo>
                    <a:pt x="265" y="38"/>
                    <a:pt x="268" y="37"/>
                    <a:pt x="272" y="36"/>
                  </a:cubicBezTo>
                  <a:cubicBezTo>
                    <a:pt x="275" y="39"/>
                    <a:pt x="278" y="42"/>
                    <a:pt x="281" y="45"/>
                  </a:cubicBezTo>
                  <a:close/>
                  <a:moveTo>
                    <a:pt x="270" y="35"/>
                  </a:moveTo>
                  <a:cubicBezTo>
                    <a:pt x="267" y="35"/>
                    <a:pt x="263" y="36"/>
                    <a:pt x="260" y="38"/>
                  </a:cubicBezTo>
                  <a:cubicBezTo>
                    <a:pt x="258" y="35"/>
                    <a:pt x="255" y="32"/>
                    <a:pt x="253" y="29"/>
                  </a:cubicBezTo>
                  <a:cubicBezTo>
                    <a:pt x="255" y="28"/>
                    <a:pt x="257" y="28"/>
                    <a:pt x="259" y="27"/>
                  </a:cubicBezTo>
                  <a:cubicBezTo>
                    <a:pt x="263" y="29"/>
                    <a:pt x="266" y="32"/>
                    <a:pt x="270" y="35"/>
                  </a:cubicBezTo>
                  <a:close/>
                  <a:moveTo>
                    <a:pt x="257" y="26"/>
                  </a:moveTo>
                  <a:cubicBezTo>
                    <a:pt x="255" y="27"/>
                    <a:pt x="253" y="27"/>
                    <a:pt x="252" y="28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49" y="25"/>
                    <a:pt x="245" y="22"/>
                    <a:pt x="242" y="20"/>
                  </a:cubicBezTo>
                  <a:cubicBezTo>
                    <a:pt x="247" y="22"/>
                    <a:pt x="252" y="24"/>
                    <a:pt x="257" y="26"/>
                  </a:cubicBezTo>
                  <a:close/>
                  <a:moveTo>
                    <a:pt x="32" y="272"/>
                  </a:moveTo>
                  <a:cubicBezTo>
                    <a:pt x="27" y="267"/>
                    <a:pt x="23" y="262"/>
                    <a:pt x="20" y="256"/>
                  </a:cubicBezTo>
                  <a:cubicBezTo>
                    <a:pt x="19" y="254"/>
                    <a:pt x="16" y="251"/>
                    <a:pt x="14" y="247"/>
                  </a:cubicBezTo>
                  <a:cubicBezTo>
                    <a:pt x="18" y="253"/>
                    <a:pt x="23" y="258"/>
                    <a:pt x="29" y="262"/>
                  </a:cubicBezTo>
                  <a:cubicBezTo>
                    <a:pt x="33" y="268"/>
                    <a:pt x="37" y="274"/>
                    <a:pt x="41" y="279"/>
                  </a:cubicBezTo>
                  <a:cubicBezTo>
                    <a:pt x="38" y="277"/>
                    <a:pt x="35" y="275"/>
                    <a:pt x="32" y="272"/>
                  </a:cubicBezTo>
                  <a:close/>
                  <a:moveTo>
                    <a:pt x="42" y="280"/>
                  </a:moveTo>
                  <a:cubicBezTo>
                    <a:pt x="42" y="280"/>
                    <a:pt x="42" y="280"/>
                    <a:pt x="42" y="279"/>
                  </a:cubicBezTo>
                  <a:cubicBezTo>
                    <a:pt x="39" y="274"/>
                    <a:pt x="35" y="269"/>
                    <a:pt x="32" y="264"/>
                  </a:cubicBezTo>
                  <a:cubicBezTo>
                    <a:pt x="35" y="266"/>
                    <a:pt x="39" y="268"/>
                    <a:pt x="42" y="269"/>
                  </a:cubicBezTo>
                  <a:cubicBezTo>
                    <a:pt x="46" y="274"/>
                    <a:pt x="49" y="280"/>
                    <a:pt x="53" y="286"/>
                  </a:cubicBezTo>
                  <a:cubicBezTo>
                    <a:pt x="49" y="284"/>
                    <a:pt x="45" y="283"/>
                    <a:pt x="42" y="280"/>
                  </a:cubicBezTo>
                  <a:close/>
                  <a:moveTo>
                    <a:pt x="55" y="287"/>
                  </a:moveTo>
                  <a:cubicBezTo>
                    <a:pt x="52" y="281"/>
                    <a:pt x="48" y="275"/>
                    <a:pt x="44" y="269"/>
                  </a:cubicBezTo>
                  <a:cubicBezTo>
                    <a:pt x="47" y="270"/>
                    <a:pt x="51" y="270"/>
                    <a:pt x="54" y="270"/>
                  </a:cubicBezTo>
                  <a:cubicBezTo>
                    <a:pt x="59" y="276"/>
                    <a:pt x="63" y="283"/>
                    <a:pt x="68" y="290"/>
                  </a:cubicBezTo>
                  <a:cubicBezTo>
                    <a:pt x="64" y="289"/>
                    <a:pt x="59" y="288"/>
                    <a:pt x="55" y="287"/>
                  </a:cubicBezTo>
                  <a:close/>
                  <a:moveTo>
                    <a:pt x="70" y="290"/>
                  </a:moveTo>
                  <a:cubicBezTo>
                    <a:pt x="70" y="289"/>
                    <a:pt x="70" y="289"/>
                    <a:pt x="70" y="289"/>
                  </a:cubicBezTo>
                  <a:cubicBezTo>
                    <a:pt x="66" y="282"/>
                    <a:pt x="61" y="276"/>
                    <a:pt x="56" y="270"/>
                  </a:cubicBezTo>
                  <a:cubicBezTo>
                    <a:pt x="58" y="269"/>
                    <a:pt x="61" y="268"/>
                    <a:pt x="64" y="267"/>
                  </a:cubicBezTo>
                  <a:cubicBezTo>
                    <a:pt x="65" y="275"/>
                    <a:pt x="68" y="283"/>
                    <a:pt x="72" y="290"/>
                  </a:cubicBezTo>
                  <a:cubicBezTo>
                    <a:pt x="71" y="290"/>
                    <a:pt x="71" y="290"/>
                    <a:pt x="70" y="290"/>
                  </a:cubicBezTo>
                  <a:close/>
                  <a:moveTo>
                    <a:pt x="109" y="314"/>
                  </a:moveTo>
                  <a:cubicBezTo>
                    <a:pt x="113" y="314"/>
                    <a:pt x="118" y="314"/>
                    <a:pt x="122" y="313"/>
                  </a:cubicBezTo>
                  <a:cubicBezTo>
                    <a:pt x="124" y="316"/>
                    <a:pt x="126" y="318"/>
                    <a:pt x="129" y="320"/>
                  </a:cubicBezTo>
                  <a:cubicBezTo>
                    <a:pt x="122" y="319"/>
                    <a:pt x="116" y="317"/>
                    <a:pt x="109" y="314"/>
                  </a:cubicBezTo>
                  <a:close/>
                  <a:moveTo>
                    <a:pt x="133" y="321"/>
                  </a:moveTo>
                  <a:cubicBezTo>
                    <a:pt x="130" y="318"/>
                    <a:pt x="126" y="316"/>
                    <a:pt x="123" y="313"/>
                  </a:cubicBezTo>
                  <a:cubicBezTo>
                    <a:pt x="128" y="312"/>
                    <a:pt x="132" y="311"/>
                    <a:pt x="135" y="309"/>
                  </a:cubicBezTo>
                  <a:cubicBezTo>
                    <a:pt x="138" y="313"/>
                    <a:pt x="142" y="317"/>
                    <a:pt x="146" y="321"/>
                  </a:cubicBezTo>
                  <a:cubicBezTo>
                    <a:pt x="141" y="321"/>
                    <a:pt x="137" y="321"/>
                    <a:pt x="133" y="321"/>
                  </a:cubicBezTo>
                  <a:close/>
                  <a:moveTo>
                    <a:pt x="148" y="321"/>
                  </a:moveTo>
                  <a:cubicBezTo>
                    <a:pt x="144" y="317"/>
                    <a:pt x="140" y="313"/>
                    <a:pt x="136" y="308"/>
                  </a:cubicBezTo>
                  <a:cubicBezTo>
                    <a:pt x="140" y="306"/>
                    <a:pt x="143" y="304"/>
                    <a:pt x="146" y="301"/>
                  </a:cubicBezTo>
                  <a:cubicBezTo>
                    <a:pt x="151" y="307"/>
                    <a:pt x="156" y="313"/>
                    <a:pt x="161" y="318"/>
                  </a:cubicBezTo>
                  <a:cubicBezTo>
                    <a:pt x="157" y="319"/>
                    <a:pt x="152" y="320"/>
                    <a:pt x="148" y="321"/>
                  </a:cubicBezTo>
                  <a:close/>
                  <a:moveTo>
                    <a:pt x="167" y="316"/>
                  </a:moveTo>
                  <a:cubicBezTo>
                    <a:pt x="166" y="316"/>
                    <a:pt x="164" y="317"/>
                    <a:pt x="163" y="317"/>
                  </a:cubicBezTo>
                  <a:cubicBezTo>
                    <a:pt x="158" y="312"/>
                    <a:pt x="153" y="306"/>
                    <a:pt x="147" y="300"/>
                  </a:cubicBezTo>
                  <a:cubicBezTo>
                    <a:pt x="151" y="296"/>
                    <a:pt x="155" y="291"/>
                    <a:pt x="157" y="286"/>
                  </a:cubicBezTo>
                  <a:cubicBezTo>
                    <a:pt x="158" y="297"/>
                    <a:pt x="162" y="307"/>
                    <a:pt x="169" y="316"/>
                  </a:cubicBezTo>
                  <a:cubicBezTo>
                    <a:pt x="168" y="316"/>
                    <a:pt x="168" y="316"/>
                    <a:pt x="167" y="316"/>
                  </a:cubicBezTo>
                  <a:close/>
                  <a:moveTo>
                    <a:pt x="239" y="329"/>
                  </a:moveTo>
                  <a:cubicBezTo>
                    <a:pt x="237" y="332"/>
                    <a:pt x="234" y="336"/>
                    <a:pt x="232" y="339"/>
                  </a:cubicBezTo>
                  <a:cubicBezTo>
                    <a:pt x="231" y="339"/>
                    <a:pt x="231" y="339"/>
                    <a:pt x="231" y="339"/>
                  </a:cubicBezTo>
                  <a:cubicBezTo>
                    <a:pt x="229" y="337"/>
                    <a:pt x="227" y="335"/>
                    <a:pt x="226" y="333"/>
                  </a:cubicBezTo>
                  <a:cubicBezTo>
                    <a:pt x="229" y="331"/>
                    <a:pt x="232" y="328"/>
                    <a:pt x="235" y="325"/>
                  </a:cubicBezTo>
                  <a:cubicBezTo>
                    <a:pt x="237" y="327"/>
                    <a:pt x="238" y="328"/>
                    <a:pt x="239" y="329"/>
                  </a:cubicBezTo>
                  <a:close/>
                  <a:moveTo>
                    <a:pt x="230" y="318"/>
                  </a:moveTo>
                  <a:cubicBezTo>
                    <a:pt x="231" y="320"/>
                    <a:pt x="233" y="322"/>
                    <a:pt x="234" y="324"/>
                  </a:cubicBezTo>
                  <a:cubicBezTo>
                    <a:pt x="231" y="327"/>
                    <a:pt x="228" y="329"/>
                    <a:pt x="225" y="332"/>
                  </a:cubicBezTo>
                  <a:cubicBezTo>
                    <a:pt x="223" y="330"/>
                    <a:pt x="221" y="327"/>
                    <a:pt x="220" y="325"/>
                  </a:cubicBezTo>
                  <a:cubicBezTo>
                    <a:pt x="223" y="323"/>
                    <a:pt x="227" y="321"/>
                    <a:pt x="230" y="318"/>
                  </a:cubicBezTo>
                  <a:close/>
                  <a:moveTo>
                    <a:pt x="229" y="316"/>
                  </a:moveTo>
                  <a:cubicBezTo>
                    <a:pt x="226" y="319"/>
                    <a:pt x="223" y="321"/>
                    <a:pt x="219" y="324"/>
                  </a:cubicBezTo>
                  <a:cubicBezTo>
                    <a:pt x="218" y="320"/>
                    <a:pt x="216" y="317"/>
                    <a:pt x="215" y="313"/>
                  </a:cubicBezTo>
                  <a:cubicBezTo>
                    <a:pt x="217" y="311"/>
                    <a:pt x="220" y="309"/>
                    <a:pt x="222" y="307"/>
                  </a:cubicBezTo>
                  <a:cubicBezTo>
                    <a:pt x="223" y="306"/>
                    <a:pt x="224" y="306"/>
                    <a:pt x="224" y="305"/>
                  </a:cubicBezTo>
                  <a:cubicBezTo>
                    <a:pt x="225" y="309"/>
                    <a:pt x="227" y="313"/>
                    <a:pt x="229" y="316"/>
                  </a:cubicBezTo>
                  <a:close/>
                  <a:moveTo>
                    <a:pt x="215" y="312"/>
                  </a:moveTo>
                  <a:cubicBezTo>
                    <a:pt x="214" y="308"/>
                    <a:pt x="213" y="305"/>
                    <a:pt x="213" y="302"/>
                  </a:cubicBezTo>
                  <a:cubicBezTo>
                    <a:pt x="216" y="300"/>
                    <a:pt x="219" y="299"/>
                    <a:pt x="222" y="297"/>
                  </a:cubicBezTo>
                  <a:cubicBezTo>
                    <a:pt x="223" y="297"/>
                    <a:pt x="223" y="297"/>
                    <a:pt x="223" y="297"/>
                  </a:cubicBezTo>
                  <a:cubicBezTo>
                    <a:pt x="223" y="299"/>
                    <a:pt x="223" y="301"/>
                    <a:pt x="224" y="303"/>
                  </a:cubicBezTo>
                  <a:cubicBezTo>
                    <a:pt x="220" y="305"/>
                    <a:pt x="217" y="309"/>
                    <a:pt x="215" y="312"/>
                  </a:cubicBezTo>
                  <a:close/>
                  <a:moveTo>
                    <a:pt x="244" y="295"/>
                  </a:moveTo>
                  <a:cubicBezTo>
                    <a:pt x="237" y="295"/>
                    <a:pt x="218" y="294"/>
                    <a:pt x="214" y="286"/>
                  </a:cubicBezTo>
                  <a:cubicBezTo>
                    <a:pt x="213" y="284"/>
                    <a:pt x="212" y="285"/>
                    <a:pt x="212" y="286"/>
                  </a:cubicBezTo>
                  <a:cubicBezTo>
                    <a:pt x="212" y="291"/>
                    <a:pt x="216" y="294"/>
                    <a:pt x="220" y="296"/>
                  </a:cubicBezTo>
                  <a:cubicBezTo>
                    <a:pt x="217" y="297"/>
                    <a:pt x="215" y="299"/>
                    <a:pt x="213" y="300"/>
                  </a:cubicBezTo>
                  <a:cubicBezTo>
                    <a:pt x="212" y="297"/>
                    <a:pt x="212" y="294"/>
                    <a:pt x="213" y="291"/>
                  </a:cubicBezTo>
                  <a:cubicBezTo>
                    <a:pt x="213" y="287"/>
                    <a:pt x="207" y="287"/>
                    <a:pt x="207" y="291"/>
                  </a:cubicBezTo>
                  <a:cubicBezTo>
                    <a:pt x="204" y="308"/>
                    <a:pt x="210" y="325"/>
                    <a:pt x="221" y="338"/>
                  </a:cubicBezTo>
                  <a:cubicBezTo>
                    <a:pt x="190" y="333"/>
                    <a:pt x="167" y="313"/>
                    <a:pt x="161" y="281"/>
                  </a:cubicBezTo>
                  <a:cubicBezTo>
                    <a:pt x="160" y="280"/>
                    <a:pt x="159" y="280"/>
                    <a:pt x="158" y="280"/>
                  </a:cubicBezTo>
                  <a:cubicBezTo>
                    <a:pt x="157" y="280"/>
                    <a:pt x="155" y="280"/>
                    <a:pt x="155" y="281"/>
                  </a:cubicBezTo>
                  <a:cubicBezTo>
                    <a:pt x="145" y="297"/>
                    <a:pt x="128" y="309"/>
                    <a:pt x="108" y="308"/>
                  </a:cubicBezTo>
                  <a:cubicBezTo>
                    <a:pt x="85" y="306"/>
                    <a:pt x="69" y="285"/>
                    <a:pt x="69" y="263"/>
                  </a:cubicBezTo>
                  <a:cubicBezTo>
                    <a:pt x="69" y="261"/>
                    <a:pt x="67" y="260"/>
                    <a:pt x="65" y="261"/>
                  </a:cubicBezTo>
                  <a:cubicBezTo>
                    <a:pt x="44" y="275"/>
                    <a:pt x="18" y="251"/>
                    <a:pt x="13" y="231"/>
                  </a:cubicBezTo>
                  <a:cubicBezTo>
                    <a:pt x="7" y="208"/>
                    <a:pt x="21" y="186"/>
                    <a:pt x="43" y="178"/>
                  </a:cubicBezTo>
                  <a:cubicBezTo>
                    <a:pt x="45" y="178"/>
                    <a:pt x="45" y="176"/>
                    <a:pt x="44" y="175"/>
                  </a:cubicBezTo>
                  <a:cubicBezTo>
                    <a:pt x="6" y="129"/>
                    <a:pt x="61" y="32"/>
                    <a:pt x="118" y="76"/>
                  </a:cubicBezTo>
                  <a:cubicBezTo>
                    <a:pt x="119" y="77"/>
                    <a:pt x="122" y="77"/>
                    <a:pt x="122" y="75"/>
                  </a:cubicBezTo>
                  <a:cubicBezTo>
                    <a:pt x="129" y="31"/>
                    <a:pt x="171" y="6"/>
                    <a:pt x="214" y="15"/>
                  </a:cubicBezTo>
                  <a:cubicBezTo>
                    <a:pt x="253" y="23"/>
                    <a:pt x="274" y="62"/>
                    <a:pt x="262" y="100"/>
                  </a:cubicBezTo>
                  <a:cubicBezTo>
                    <a:pt x="261" y="100"/>
                    <a:pt x="262" y="101"/>
                    <a:pt x="262" y="102"/>
                  </a:cubicBezTo>
                  <a:cubicBezTo>
                    <a:pt x="261" y="105"/>
                    <a:pt x="264" y="108"/>
                    <a:pt x="267" y="106"/>
                  </a:cubicBezTo>
                  <a:cubicBezTo>
                    <a:pt x="285" y="96"/>
                    <a:pt x="305" y="95"/>
                    <a:pt x="325" y="98"/>
                  </a:cubicBezTo>
                  <a:cubicBezTo>
                    <a:pt x="350" y="100"/>
                    <a:pt x="368" y="115"/>
                    <a:pt x="372" y="141"/>
                  </a:cubicBezTo>
                  <a:cubicBezTo>
                    <a:pt x="377" y="182"/>
                    <a:pt x="344" y="236"/>
                    <a:pt x="298" y="231"/>
                  </a:cubicBezTo>
                  <a:cubicBezTo>
                    <a:pt x="296" y="230"/>
                    <a:pt x="294" y="234"/>
                    <a:pt x="295" y="236"/>
                  </a:cubicBezTo>
                  <a:cubicBezTo>
                    <a:pt x="309" y="257"/>
                    <a:pt x="290" y="280"/>
                    <a:pt x="270" y="289"/>
                  </a:cubicBezTo>
                  <a:cubicBezTo>
                    <a:pt x="262" y="293"/>
                    <a:pt x="253" y="295"/>
                    <a:pt x="244" y="295"/>
                  </a:cubicBezTo>
                  <a:close/>
                  <a:moveTo>
                    <a:pt x="267" y="297"/>
                  </a:moveTo>
                  <a:cubicBezTo>
                    <a:pt x="270" y="296"/>
                    <a:pt x="273" y="295"/>
                    <a:pt x="275" y="294"/>
                  </a:cubicBezTo>
                  <a:cubicBezTo>
                    <a:pt x="280" y="292"/>
                    <a:pt x="284" y="289"/>
                    <a:pt x="288" y="286"/>
                  </a:cubicBezTo>
                  <a:cubicBezTo>
                    <a:pt x="290" y="287"/>
                    <a:pt x="292" y="289"/>
                    <a:pt x="294" y="290"/>
                  </a:cubicBezTo>
                  <a:cubicBezTo>
                    <a:pt x="286" y="294"/>
                    <a:pt x="277" y="296"/>
                    <a:pt x="267" y="297"/>
                  </a:cubicBezTo>
                  <a:close/>
                  <a:moveTo>
                    <a:pt x="297" y="289"/>
                  </a:moveTo>
                  <a:cubicBezTo>
                    <a:pt x="294" y="287"/>
                    <a:pt x="292" y="286"/>
                    <a:pt x="290" y="285"/>
                  </a:cubicBezTo>
                  <a:cubicBezTo>
                    <a:pt x="292" y="282"/>
                    <a:pt x="294" y="280"/>
                    <a:pt x="296" y="278"/>
                  </a:cubicBezTo>
                  <a:cubicBezTo>
                    <a:pt x="300" y="280"/>
                    <a:pt x="303" y="281"/>
                    <a:pt x="306" y="282"/>
                  </a:cubicBezTo>
                  <a:cubicBezTo>
                    <a:pt x="303" y="285"/>
                    <a:pt x="300" y="287"/>
                    <a:pt x="297" y="289"/>
                  </a:cubicBezTo>
                  <a:close/>
                  <a:moveTo>
                    <a:pt x="308" y="281"/>
                  </a:moveTo>
                  <a:cubicBezTo>
                    <a:pt x="305" y="279"/>
                    <a:pt x="301" y="278"/>
                    <a:pt x="298" y="276"/>
                  </a:cubicBezTo>
                  <a:cubicBezTo>
                    <a:pt x="300" y="273"/>
                    <a:pt x="303" y="269"/>
                    <a:pt x="304" y="265"/>
                  </a:cubicBezTo>
                  <a:cubicBezTo>
                    <a:pt x="308" y="267"/>
                    <a:pt x="312" y="270"/>
                    <a:pt x="316" y="272"/>
                  </a:cubicBezTo>
                  <a:cubicBezTo>
                    <a:pt x="314" y="275"/>
                    <a:pt x="311" y="278"/>
                    <a:pt x="308" y="281"/>
                  </a:cubicBezTo>
                  <a:close/>
                  <a:moveTo>
                    <a:pt x="317" y="270"/>
                  </a:moveTo>
                  <a:cubicBezTo>
                    <a:pt x="313" y="268"/>
                    <a:pt x="309" y="265"/>
                    <a:pt x="305" y="263"/>
                  </a:cubicBezTo>
                  <a:cubicBezTo>
                    <a:pt x="307" y="256"/>
                    <a:pt x="308" y="249"/>
                    <a:pt x="305" y="241"/>
                  </a:cubicBezTo>
                  <a:cubicBezTo>
                    <a:pt x="311" y="246"/>
                    <a:pt x="317" y="250"/>
                    <a:pt x="323" y="253"/>
                  </a:cubicBezTo>
                  <a:cubicBezTo>
                    <a:pt x="322" y="260"/>
                    <a:pt x="320" y="266"/>
                    <a:pt x="317" y="270"/>
                  </a:cubicBezTo>
                  <a:close/>
                  <a:moveTo>
                    <a:pt x="327" y="248"/>
                  </a:moveTo>
                  <a:cubicBezTo>
                    <a:pt x="327" y="248"/>
                    <a:pt x="327" y="248"/>
                    <a:pt x="327" y="248"/>
                  </a:cubicBezTo>
                  <a:cubicBezTo>
                    <a:pt x="326" y="246"/>
                    <a:pt x="324" y="246"/>
                    <a:pt x="324" y="248"/>
                  </a:cubicBezTo>
                  <a:cubicBezTo>
                    <a:pt x="324" y="249"/>
                    <a:pt x="323" y="250"/>
                    <a:pt x="323" y="251"/>
                  </a:cubicBezTo>
                  <a:cubicBezTo>
                    <a:pt x="317" y="247"/>
                    <a:pt x="311" y="243"/>
                    <a:pt x="304" y="238"/>
                  </a:cubicBezTo>
                  <a:cubicBezTo>
                    <a:pt x="304" y="238"/>
                    <a:pt x="304" y="238"/>
                    <a:pt x="304" y="238"/>
                  </a:cubicBezTo>
                  <a:cubicBezTo>
                    <a:pt x="310" y="238"/>
                    <a:pt x="316" y="238"/>
                    <a:pt x="321" y="236"/>
                  </a:cubicBezTo>
                  <a:cubicBezTo>
                    <a:pt x="326" y="239"/>
                    <a:pt x="331" y="243"/>
                    <a:pt x="336" y="246"/>
                  </a:cubicBezTo>
                  <a:cubicBezTo>
                    <a:pt x="333" y="246"/>
                    <a:pt x="330" y="247"/>
                    <a:pt x="327" y="248"/>
                  </a:cubicBezTo>
                  <a:close/>
                  <a:moveTo>
                    <a:pt x="338" y="245"/>
                  </a:moveTo>
                  <a:cubicBezTo>
                    <a:pt x="333" y="242"/>
                    <a:pt x="328" y="239"/>
                    <a:pt x="323" y="235"/>
                  </a:cubicBezTo>
                  <a:cubicBezTo>
                    <a:pt x="329" y="233"/>
                    <a:pt x="335" y="230"/>
                    <a:pt x="341" y="226"/>
                  </a:cubicBezTo>
                  <a:cubicBezTo>
                    <a:pt x="346" y="230"/>
                    <a:pt x="352" y="233"/>
                    <a:pt x="357" y="236"/>
                  </a:cubicBezTo>
                  <a:cubicBezTo>
                    <a:pt x="352" y="240"/>
                    <a:pt x="345" y="243"/>
                    <a:pt x="338" y="245"/>
                  </a:cubicBezTo>
                  <a:close/>
                  <a:moveTo>
                    <a:pt x="359" y="234"/>
                  </a:moveTo>
                  <a:cubicBezTo>
                    <a:pt x="353" y="232"/>
                    <a:pt x="348" y="229"/>
                    <a:pt x="342" y="225"/>
                  </a:cubicBezTo>
                  <a:cubicBezTo>
                    <a:pt x="346" y="223"/>
                    <a:pt x="349" y="220"/>
                    <a:pt x="352" y="217"/>
                  </a:cubicBezTo>
                  <a:cubicBezTo>
                    <a:pt x="357" y="221"/>
                    <a:pt x="362" y="224"/>
                    <a:pt x="368" y="227"/>
                  </a:cubicBezTo>
                  <a:cubicBezTo>
                    <a:pt x="368" y="227"/>
                    <a:pt x="368" y="227"/>
                    <a:pt x="368" y="227"/>
                  </a:cubicBezTo>
                  <a:cubicBezTo>
                    <a:pt x="365" y="230"/>
                    <a:pt x="362" y="232"/>
                    <a:pt x="359" y="234"/>
                  </a:cubicBezTo>
                  <a:close/>
                  <a:moveTo>
                    <a:pt x="369" y="226"/>
                  </a:moveTo>
                  <a:cubicBezTo>
                    <a:pt x="369" y="226"/>
                    <a:pt x="369" y="225"/>
                    <a:pt x="369" y="225"/>
                  </a:cubicBezTo>
                  <a:cubicBezTo>
                    <a:pt x="364" y="222"/>
                    <a:pt x="359" y="219"/>
                    <a:pt x="354" y="215"/>
                  </a:cubicBezTo>
                  <a:cubicBezTo>
                    <a:pt x="357" y="212"/>
                    <a:pt x="360" y="208"/>
                    <a:pt x="363" y="204"/>
                  </a:cubicBezTo>
                  <a:cubicBezTo>
                    <a:pt x="368" y="207"/>
                    <a:pt x="374" y="211"/>
                    <a:pt x="379" y="214"/>
                  </a:cubicBezTo>
                  <a:cubicBezTo>
                    <a:pt x="376" y="218"/>
                    <a:pt x="373" y="222"/>
                    <a:pt x="369" y="226"/>
                  </a:cubicBezTo>
                  <a:close/>
                  <a:moveTo>
                    <a:pt x="380" y="213"/>
                  </a:moveTo>
                  <a:cubicBezTo>
                    <a:pt x="375" y="209"/>
                    <a:pt x="369" y="206"/>
                    <a:pt x="364" y="202"/>
                  </a:cubicBezTo>
                  <a:cubicBezTo>
                    <a:pt x="368" y="196"/>
                    <a:pt x="371" y="190"/>
                    <a:pt x="373" y="183"/>
                  </a:cubicBezTo>
                  <a:cubicBezTo>
                    <a:pt x="378" y="187"/>
                    <a:pt x="384" y="191"/>
                    <a:pt x="390" y="194"/>
                  </a:cubicBezTo>
                  <a:cubicBezTo>
                    <a:pt x="387" y="200"/>
                    <a:pt x="384" y="207"/>
                    <a:pt x="380" y="213"/>
                  </a:cubicBezTo>
                  <a:close/>
                  <a:moveTo>
                    <a:pt x="390" y="192"/>
                  </a:moveTo>
                  <a:cubicBezTo>
                    <a:pt x="385" y="189"/>
                    <a:pt x="379" y="185"/>
                    <a:pt x="374" y="181"/>
                  </a:cubicBezTo>
                  <a:cubicBezTo>
                    <a:pt x="376" y="177"/>
                    <a:pt x="377" y="172"/>
                    <a:pt x="378" y="167"/>
                  </a:cubicBezTo>
                  <a:cubicBezTo>
                    <a:pt x="383" y="171"/>
                    <a:pt x="388" y="175"/>
                    <a:pt x="394" y="179"/>
                  </a:cubicBezTo>
                  <a:cubicBezTo>
                    <a:pt x="393" y="183"/>
                    <a:pt x="392" y="188"/>
                    <a:pt x="390" y="192"/>
                  </a:cubicBezTo>
                  <a:close/>
                  <a:moveTo>
                    <a:pt x="395" y="170"/>
                  </a:moveTo>
                  <a:cubicBezTo>
                    <a:pt x="394" y="172"/>
                    <a:pt x="394" y="174"/>
                    <a:pt x="394" y="176"/>
                  </a:cubicBezTo>
                  <a:cubicBezTo>
                    <a:pt x="389" y="173"/>
                    <a:pt x="383" y="169"/>
                    <a:pt x="378" y="165"/>
                  </a:cubicBezTo>
                  <a:cubicBezTo>
                    <a:pt x="379" y="159"/>
                    <a:pt x="380" y="154"/>
                    <a:pt x="380" y="148"/>
                  </a:cubicBezTo>
                  <a:cubicBezTo>
                    <a:pt x="384" y="151"/>
                    <a:pt x="389" y="154"/>
                    <a:pt x="394" y="157"/>
                  </a:cubicBezTo>
                  <a:cubicBezTo>
                    <a:pt x="395" y="161"/>
                    <a:pt x="395" y="166"/>
                    <a:pt x="395" y="17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3"/>
            <p:cNvSpPr/>
            <p:nvPr/>
          </p:nvSpPr>
          <p:spPr bwMode="auto">
            <a:xfrm>
              <a:off x="6284804" y="1199086"/>
              <a:ext cx="44425" cy="99427"/>
            </a:xfrm>
            <a:custGeom>
              <a:avLst/>
              <a:gdLst>
                <a:gd name="T0" fmla="*/ 24 w 33"/>
                <a:gd name="T1" fmla="*/ 58 h 73"/>
                <a:gd name="T2" fmla="*/ 23 w 33"/>
                <a:gd name="T3" fmla="*/ 37 h 73"/>
                <a:gd name="T4" fmla="*/ 23 w 33"/>
                <a:gd name="T5" fmla="*/ 15 h 73"/>
                <a:gd name="T6" fmla="*/ 28 w 33"/>
                <a:gd name="T7" fmla="*/ 8 h 73"/>
                <a:gd name="T8" fmla="*/ 21 w 33"/>
                <a:gd name="T9" fmla="*/ 1 h 73"/>
                <a:gd name="T10" fmla="*/ 6 w 33"/>
                <a:gd name="T11" fmla="*/ 1 h 73"/>
                <a:gd name="T12" fmla="*/ 5 w 33"/>
                <a:gd name="T13" fmla="*/ 13 h 73"/>
                <a:gd name="T14" fmla="*/ 10 w 33"/>
                <a:gd name="T15" fmla="*/ 14 h 73"/>
                <a:gd name="T16" fmla="*/ 11 w 33"/>
                <a:gd name="T17" fmla="*/ 59 h 73"/>
                <a:gd name="T18" fmla="*/ 9 w 33"/>
                <a:gd name="T19" fmla="*/ 59 h 73"/>
                <a:gd name="T20" fmla="*/ 8 w 33"/>
                <a:gd name="T21" fmla="*/ 70 h 73"/>
                <a:gd name="T22" fmla="*/ 24 w 33"/>
                <a:gd name="T23" fmla="*/ 72 h 73"/>
                <a:gd name="T24" fmla="*/ 24 w 33"/>
                <a:gd name="T25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73">
                  <a:moveTo>
                    <a:pt x="24" y="58"/>
                  </a:moveTo>
                  <a:cubicBezTo>
                    <a:pt x="24" y="52"/>
                    <a:pt x="23" y="44"/>
                    <a:pt x="23" y="37"/>
                  </a:cubicBezTo>
                  <a:cubicBezTo>
                    <a:pt x="23" y="30"/>
                    <a:pt x="23" y="22"/>
                    <a:pt x="23" y="15"/>
                  </a:cubicBezTo>
                  <a:cubicBezTo>
                    <a:pt x="26" y="14"/>
                    <a:pt x="28" y="11"/>
                    <a:pt x="28" y="8"/>
                  </a:cubicBezTo>
                  <a:cubicBezTo>
                    <a:pt x="28" y="4"/>
                    <a:pt x="25" y="2"/>
                    <a:pt x="21" y="1"/>
                  </a:cubicBezTo>
                  <a:cubicBezTo>
                    <a:pt x="17" y="1"/>
                    <a:pt x="11" y="0"/>
                    <a:pt x="6" y="1"/>
                  </a:cubicBezTo>
                  <a:cubicBezTo>
                    <a:pt x="2" y="3"/>
                    <a:pt x="0" y="10"/>
                    <a:pt x="5" y="13"/>
                  </a:cubicBezTo>
                  <a:cubicBezTo>
                    <a:pt x="6" y="13"/>
                    <a:pt x="8" y="14"/>
                    <a:pt x="10" y="14"/>
                  </a:cubicBezTo>
                  <a:cubicBezTo>
                    <a:pt x="10" y="28"/>
                    <a:pt x="7" y="45"/>
                    <a:pt x="11" y="59"/>
                  </a:cubicBezTo>
                  <a:cubicBezTo>
                    <a:pt x="10" y="59"/>
                    <a:pt x="10" y="59"/>
                    <a:pt x="9" y="59"/>
                  </a:cubicBezTo>
                  <a:cubicBezTo>
                    <a:pt x="4" y="61"/>
                    <a:pt x="3" y="68"/>
                    <a:pt x="8" y="70"/>
                  </a:cubicBezTo>
                  <a:cubicBezTo>
                    <a:pt x="12" y="73"/>
                    <a:pt x="19" y="72"/>
                    <a:pt x="24" y="72"/>
                  </a:cubicBezTo>
                  <a:cubicBezTo>
                    <a:pt x="32" y="72"/>
                    <a:pt x="33" y="58"/>
                    <a:pt x="24" y="5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4"/>
            <p:cNvSpPr>
              <a:spLocks noEditPoints="1"/>
            </p:cNvSpPr>
            <p:nvPr/>
          </p:nvSpPr>
          <p:spPr bwMode="auto">
            <a:xfrm>
              <a:off x="6324998" y="1193797"/>
              <a:ext cx="69810" cy="101542"/>
            </a:xfrm>
            <a:custGeom>
              <a:avLst/>
              <a:gdLst>
                <a:gd name="T0" fmla="*/ 39 w 51"/>
                <a:gd name="T1" fmla="*/ 15 h 75"/>
                <a:gd name="T2" fmla="*/ 5 w 51"/>
                <a:gd name="T3" fmla="*/ 10 h 75"/>
                <a:gd name="T4" fmla="*/ 4 w 51"/>
                <a:gd name="T5" fmla="*/ 34 h 75"/>
                <a:gd name="T6" fmla="*/ 7 w 51"/>
                <a:gd name="T7" fmla="*/ 68 h 75"/>
                <a:gd name="T8" fmla="*/ 16 w 51"/>
                <a:gd name="T9" fmla="*/ 72 h 75"/>
                <a:gd name="T10" fmla="*/ 31 w 51"/>
                <a:gd name="T11" fmla="*/ 73 h 75"/>
                <a:gd name="T12" fmla="*/ 45 w 51"/>
                <a:gd name="T13" fmla="*/ 59 h 75"/>
                <a:gd name="T14" fmla="*/ 39 w 51"/>
                <a:gd name="T15" fmla="*/ 15 h 75"/>
                <a:gd name="T16" fmla="*/ 32 w 51"/>
                <a:gd name="T17" fmla="*/ 55 h 75"/>
                <a:gd name="T18" fmla="*/ 20 w 51"/>
                <a:gd name="T19" fmla="*/ 60 h 75"/>
                <a:gd name="T20" fmla="*/ 20 w 51"/>
                <a:gd name="T21" fmla="*/ 60 h 75"/>
                <a:gd name="T22" fmla="*/ 18 w 51"/>
                <a:gd name="T23" fmla="*/ 36 h 75"/>
                <a:gd name="T24" fmla="*/ 17 w 51"/>
                <a:gd name="T25" fmla="*/ 21 h 75"/>
                <a:gd name="T26" fmla="*/ 17 w 51"/>
                <a:gd name="T27" fmla="*/ 20 h 75"/>
                <a:gd name="T28" fmla="*/ 21 w 51"/>
                <a:gd name="T29" fmla="*/ 20 h 75"/>
                <a:gd name="T30" fmla="*/ 35 w 51"/>
                <a:gd name="T31" fmla="*/ 41 h 75"/>
                <a:gd name="T32" fmla="*/ 32 w 51"/>
                <a:gd name="T33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75">
                  <a:moveTo>
                    <a:pt x="39" y="15"/>
                  </a:moveTo>
                  <a:cubicBezTo>
                    <a:pt x="32" y="9"/>
                    <a:pt x="12" y="0"/>
                    <a:pt x="5" y="10"/>
                  </a:cubicBezTo>
                  <a:cubicBezTo>
                    <a:pt x="0" y="15"/>
                    <a:pt x="4" y="27"/>
                    <a:pt x="4" y="34"/>
                  </a:cubicBezTo>
                  <a:cubicBezTo>
                    <a:pt x="5" y="45"/>
                    <a:pt x="5" y="57"/>
                    <a:pt x="7" y="68"/>
                  </a:cubicBezTo>
                  <a:cubicBezTo>
                    <a:pt x="8" y="72"/>
                    <a:pt x="12" y="73"/>
                    <a:pt x="16" y="72"/>
                  </a:cubicBezTo>
                  <a:cubicBezTo>
                    <a:pt x="19" y="75"/>
                    <a:pt x="26" y="74"/>
                    <a:pt x="31" y="73"/>
                  </a:cubicBezTo>
                  <a:cubicBezTo>
                    <a:pt x="38" y="71"/>
                    <a:pt x="42" y="66"/>
                    <a:pt x="45" y="59"/>
                  </a:cubicBezTo>
                  <a:cubicBezTo>
                    <a:pt x="51" y="45"/>
                    <a:pt x="51" y="26"/>
                    <a:pt x="39" y="15"/>
                  </a:cubicBezTo>
                  <a:close/>
                  <a:moveTo>
                    <a:pt x="32" y="55"/>
                  </a:moveTo>
                  <a:cubicBezTo>
                    <a:pt x="29" y="60"/>
                    <a:pt x="25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9" y="52"/>
                    <a:pt x="19" y="44"/>
                    <a:pt x="18" y="36"/>
                  </a:cubicBezTo>
                  <a:cubicBezTo>
                    <a:pt x="18" y="33"/>
                    <a:pt x="19" y="24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20" y="20"/>
                    <a:pt x="21" y="20"/>
                  </a:cubicBezTo>
                  <a:cubicBezTo>
                    <a:pt x="30" y="23"/>
                    <a:pt x="36" y="32"/>
                    <a:pt x="35" y="41"/>
                  </a:cubicBezTo>
                  <a:cubicBezTo>
                    <a:pt x="35" y="46"/>
                    <a:pt x="34" y="52"/>
                    <a:pt x="32" y="5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5"/>
            <p:cNvSpPr/>
            <p:nvPr/>
          </p:nvSpPr>
          <p:spPr bwMode="auto">
            <a:xfrm>
              <a:off x="6397982" y="1194855"/>
              <a:ext cx="43367" cy="93080"/>
            </a:xfrm>
            <a:custGeom>
              <a:avLst/>
              <a:gdLst>
                <a:gd name="T0" fmla="*/ 27 w 32"/>
                <a:gd name="T1" fmla="*/ 51 h 68"/>
                <a:gd name="T2" fmla="*/ 28 w 32"/>
                <a:gd name="T3" fmla="*/ 51 h 68"/>
                <a:gd name="T4" fmla="*/ 25 w 32"/>
                <a:gd name="T5" fmla="*/ 50 h 68"/>
                <a:gd name="T6" fmla="*/ 16 w 32"/>
                <a:gd name="T7" fmla="*/ 51 h 68"/>
                <a:gd name="T8" fmla="*/ 16 w 32"/>
                <a:gd name="T9" fmla="*/ 43 h 68"/>
                <a:gd name="T10" fmla="*/ 21 w 32"/>
                <a:gd name="T11" fmla="*/ 44 h 68"/>
                <a:gd name="T12" fmla="*/ 27 w 32"/>
                <a:gd name="T13" fmla="*/ 37 h 68"/>
                <a:gd name="T14" fmla="*/ 21 w 32"/>
                <a:gd name="T15" fmla="*/ 30 h 68"/>
                <a:gd name="T16" fmla="*/ 17 w 32"/>
                <a:gd name="T17" fmla="*/ 30 h 68"/>
                <a:gd name="T18" fmla="*/ 17 w 32"/>
                <a:gd name="T19" fmla="*/ 22 h 68"/>
                <a:gd name="T20" fmla="*/ 17 w 32"/>
                <a:gd name="T21" fmla="*/ 15 h 68"/>
                <a:gd name="T22" fmla="*/ 19 w 32"/>
                <a:gd name="T23" fmla="*/ 14 h 68"/>
                <a:gd name="T24" fmla="*/ 27 w 32"/>
                <a:gd name="T25" fmla="*/ 9 h 68"/>
                <a:gd name="T26" fmla="*/ 26 w 32"/>
                <a:gd name="T27" fmla="*/ 3 h 68"/>
                <a:gd name="T28" fmla="*/ 6 w 32"/>
                <a:gd name="T29" fmla="*/ 4 h 68"/>
                <a:gd name="T30" fmla="*/ 3 w 32"/>
                <a:gd name="T31" fmla="*/ 30 h 68"/>
                <a:gd name="T32" fmla="*/ 5 w 32"/>
                <a:gd name="T33" fmla="*/ 61 h 68"/>
                <a:gd name="T34" fmla="*/ 27 w 32"/>
                <a:gd name="T35" fmla="*/ 63 h 68"/>
                <a:gd name="T36" fmla="*/ 32 w 32"/>
                <a:gd name="T37" fmla="*/ 56 h 68"/>
                <a:gd name="T38" fmla="*/ 27 w 32"/>
                <a:gd name="T39" fmla="*/ 5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68">
                  <a:moveTo>
                    <a:pt x="27" y="51"/>
                  </a:moveTo>
                  <a:cubicBezTo>
                    <a:pt x="27" y="51"/>
                    <a:pt x="28" y="51"/>
                    <a:pt x="28" y="51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17" y="51"/>
                    <a:pt x="16" y="51"/>
                  </a:cubicBezTo>
                  <a:cubicBezTo>
                    <a:pt x="16" y="50"/>
                    <a:pt x="16" y="47"/>
                    <a:pt x="16" y="43"/>
                  </a:cubicBezTo>
                  <a:cubicBezTo>
                    <a:pt x="18" y="43"/>
                    <a:pt x="19" y="44"/>
                    <a:pt x="21" y="44"/>
                  </a:cubicBezTo>
                  <a:cubicBezTo>
                    <a:pt x="24" y="44"/>
                    <a:pt x="27" y="40"/>
                    <a:pt x="27" y="37"/>
                  </a:cubicBezTo>
                  <a:cubicBezTo>
                    <a:pt x="27" y="33"/>
                    <a:pt x="24" y="30"/>
                    <a:pt x="21" y="30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17" y="25"/>
                    <a:pt x="17" y="22"/>
                  </a:cubicBezTo>
                  <a:cubicBezTo>
                    <a:pt x="17" y="20"/>
                    <a:pt x="17" y="17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3" y="13"/>
                    <a:pt x="25" y="11"/>
                    <a:pt x="27" y="9"/>
                  </a:cubicBezTo>
                  <a:cubicBezTo>
                    <a:pt x="28" y="7"/>
                    <a:pt x="28" y="5"/>
                    <a:pt x="26" y="3"/>
                  </a:cubicBezTo>
                  <a:cubicBezTo>
                    <a:pt x="21" y="0"/>
                    <a:pt x="11" y="0"/>
                    <a:pt x="6" y="4"/>
                  </a:cubicBezTo>
                  <a:cubicBezTo>
                    <a:pt x="0" y="9"/>
                    <a:pt x="3" y="23"/>
                    <a:pt x="3" y="30"/>
                  </a:cubicBezTo>
                  <a:cubicBezTo>
                    <a:pt x="3" y="38"/>
                    <a:pt x="0" y="54"/>
                    <a:pt x="5" y="61"/>
                  </a:cubicBezTo>
                  <a:cubicBezTo>
                    <a:pt x="9" y="68"/>
                    <a:pt x="20" y="64"/>
                    <a:pt x="27" y="63"/>
                  </a:cubicBezTo>
                  <a:cubicBezTo>
                    <a:pt x="29" y="63"/>
                    <a:pt x="32" y="59"/>
                    <a:pt x="32" y="56"/>
                  </a:cubicBezTo>
                  <a:cubicBezTo>
                    <a:pt x="31" y="52"/>
                    <a:pt x="29" y="52"/>
                    <a:pt x="27" y="5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76"/>
            <p:cNvSpPr>
              <a:spLocks noEditPoints="1"/>
            </p:cNvSpPr>
            <p:nvPr/>
          </p:nvSpPr>
          <p:spPr bwMode="auto">
            <a:xfrm>
              <a:off x="6445579" y="1194855"/>
              <a:ext cx="62406" cy="89907"/>
            </a:xfrm>
            <a:custGeom>
              <a:avLst/>
              <a:gdLst>
                <a:gd name="T0" fmla="*/ 41 w 46"/>
                <a:gd name="T1" fmla="*/ 55 h 66"/>
                <a:gd name="T2" fmla="*/ 20 w 46"/>
                <a:gd name="T3" fmla="*/ 1 h 66"/>
                <a:gd name="T4" fmla="*/ 3 w 46"/>
                <a:gd name="T5" fmla="*/ 19 h 66"/>
                <a:gd name="T6" fmla="*/ 4 w 46"/>
                <a:gd name="T7" fmla="*/ 60 h 66"/>
                <a:gd name="T8" fmla="*/ 15 w 46"/>
                <a:gd name="T9" fmla="*/ 60 h 66"/>
                <a:gd name="T10" fmla="*/ 15 w 46"/>
                <a:gd name="T11" fmla="*/ 43 h 66"/>
                <a:gd name="T12" fmla="*/ 26 w 46"/>
                <a:gd name="T13" fmla="*/ 43 h 66"/>
                <a:gd name="T14" fmla="*/ 27 w 46"/>
                <a:gd name="T15" fmla="*/ 43 h 66"/>
                <a:gd name="T16" fmla="*/ 28 w 46"/>
                <a:gd name="T17" fmla="*/ 55 h 66"/>
                <a:gd name="T18" fmla="*/ 41 w 46"/>
                <a:gd name="T19" fmla="*/ 55 h 66"/>
                <a:gd name="T20" fmla="*/ 23 w 46"/>
                <a:gd name="T21" fmla="*/ 31 h 66"/>
                <a:gd name="T22" fmla="*/ 17 w 46"/>
                <a:gd name="T23" fmla="*/ 32 h 66"/>
                <a:gd name="T24" fmla="*/ 15 w 46"/>
                <a:gd name="T25" fmla="*/ 33 h 66"/>
                <a:gd name="T26" fmla="*/ 16 w 46"/>
                <a:gd name="T27" fmla="*/ 19 h 66"/>
                <a:gd name="T28" fmla="*/ 24 w 46"/>
                <a:gd name="T29" fmla="*/ 18 h 66"/>
                <a:gd name="T30" fmla="*/ 26 w 46"/>
                <a:gd name="T31" fmla="*/ 24 h 66"/>
                <a:gd name="T32" fmla="*/ 27 w 46"/>
                <a:gd name="T33" fmla="*/ 30 h 66"/>
                <a:gd name="T34" fmla="*/ 23 w 46"/>
                <a:gd name="T35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66">
                  <a:moveTo>
                    <a:pt x="41" y="55"/>
                  </a:moveTo>
                  <a:cubicBezTo>
                    <a:pt x="39" y="40"/>
                    <a:pt x="46" y="0"/>
                    <a:pt x="20" y="1"/>
                  </a:cubicBezTo>
                  <a:cubicBezTo>
                    <a:pt x="10" y="1"/>
                    <a:pt x="4" y="10"/>
                    <a:pt x="3" y="19"/>
                  </a:cubicBezTo>
                  <a:cubicBezTo>
                    <a:pt x="0" y="31"/>
                    <a:pt x="0" y="48"/>
                    <a:pt x="4" y="60"/>
                  </a:cubicBezTo>
                  <a:cubicBezTo>
                    <a:pt x="6" y="65"/>
                    <a:pt x="14" y="66"/>
                    <a:pt x="15" y="60"/>
                  </a:cubicBezTo>
                  <a:cubicBezTo>
                    <a:pt x="16" y="55"/>
                    <a:pt x="16" y="49"/>
                    <a:pt x="15" y="43"/>
                  </a:cubicBezTo>
                  <a:cubicBezTo>
                    <a:pt x="19" y="43"/>
                    <a:pt x="23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7"/>
                    <a:pt x="27" y="51"/>
                    <a:pt x="28" y="55"/>
                  </a:cubicBezTo>
                  <a:cubicBezTo>
                    <a:pt x="27" y="64"/>
                    <a:pt x="42" y="64"/>
                    <a:pt x="41" y="55"/>
                  </a:cubicBezTo>
                  <a:close/>
                  <a:moveTo>
                    <a:pt x="23" y="31"/>
                  </a:moveTo>
                  <a:cubicBezTo>
                    <a:pt x="21" y="32"/>
                    <a:pt x="19" y="32"/>
                    <a:pt x="17" y="32"/>
                  </a:cubicBezTo>
                  <a:cubicBezTo>
                    <a:pt x="16" y="33"/>
                    <a:pt x="15" y="33"/>
                    <a:pt x="15" y="33"/>
                  </a:cubicBezTo>
                  <a:cubicBezTo>
                    <a:pt x="15" y="28"/>
                    <a:pt x="14" y="22"/>
                    <a:pt x="16" y="19"/>
                  </a:cubicBezTo>
                  <a:cubicBezTo>
                    <a:pt x="19" y="19"/>
                    <a:pt x="22" y="18"/>
                    <a:pt x="24" y="18"/>
                  </a:cubicBezTo>
                  <a:cubicBezTo>
                    <a:pt x="25" y="20"/>
                    <a:pt x="26" y="22"/>
                    <a:pt x="26" y="24"/>
                  </a:cubicBezTo>
                  <a:cubicBezTo>
                    <a:pt x="27" y="26"/>
                    <a:pt x="27" y="28"/>
                    <a:pt x="27" y="30"/>
                  </a:cubicBezTo>
                  <a:cubicBezTo>
                    <a:pt x="26" y="30"/>
                    <a:pt x="24" y="30"/>
                    <a:pt x="23" y="3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77"/>
            <p:cNvSpPr>
              <a:spLocks noEditPoints="1"/>
            </p:cNvSpPr>
            <p:nvPr/>
          </p:nvSpPr>
          <p:spPr bwMode="auto">
            <a:xfrm>
              <a:off x="5591991" y="1376785"/>
              <a:ext cx="239047" cy="680121"/>
            </a:xfrm>
            <a:custGeom>
              <a:avLst/>
              <a:gdLst>
                <a:gd name="T0" fmla="*/ 36 w 175"/>
                <a:gd name="T1" fmla="*/ 27 h 498"/>
                <a:gd name="T2" fmla="*/ 31 w 175"/>
                <a:gd name="T3" fmla="*/ 2 h 498"/>
                <a:gd name="T4" fmla="*/ 11 w 175"/>
                <a:gd name="T5" fmla="*/ 9 h 498"/>
                <a:gd name="T6" fmla="*/ 18 w 175"/>
                <a:gd name="T7" fmla="*/ 107 h 498"/>
                <a:gd name="T8" fmla="*/ 62 w 175"/>
                <a:gd name="T9" fmla="*/ 234 h 498"/>
                <a:gd name="T10" fmla="*/ 101 w 175"/>
                <a:gd name="T11" fmla="*/ 357 h 498"/>
                <a:gd name="T12" fmla="*/ 152 w 175"/>
                <a:gd name="T13" fmla="*/ 481 h 498"/>
                <a:gd name="T14" fmla="*/ 160 w 175"/>
                <a:gd name="T15" fmla="*/ 485 h 498"/>
                <a:gd name="T16" fmla="*/ 169 w 175"/>
                <a:gd name="T17" fmla="*/ 498 h 498"/>
                <a:gd name="T18" fmla="*/ 174 w 175"/>
                <a:gd name="T19" fmla="*/ 477 h 498"/>
                <a:gd name="T20" fmla="*/ 124 w 175"/>
                <a:gd name="T21" fmla="*/ 282 h 498"/>
                <a:gd name="T22" fmla="*/ 109 w 175"/>
                <a:gd name="T23" fmla="*/ 216 h 498"/>
                <a:gd name="T24" fmla="*/ 116 w 175"/>
                <a:gd name="T25" fmla="*/ 203 h 498"/>
                <a:gd name="T26" fmla="*/ 22 w 175"/>
                <a:gd name="T27" fmla="*/ 8 h 498"/>
                <a:gd name="T28" fmla="*/ 33 w 175"/>
                <a:gd name="T29" fmla="*/ 27 h 498"/>
                <a:gd name="T30" fmla="*/ 15 w 175"/>
                <a:gd name="T31" fmla="*/ 10 h 498"/>
                <a:gd name="T32" fmla="*/ 135 w 175"/>
                <a:gd name="T33" fmla="*/ 348 h 498"/>
                <a:gd name="T34" fmla="*/ 157 w 175"/>
                <a:gd name="T35" fmla="*/ 479 h 498"/>
                <a:gd name="T36" fmla="*/ 163 w 175"/>
                <a:gd name="T37" fmla="*/ 471 h 498"/>
                <a:gd name="T38" fmla="*/ 147 w 175"/>
                <a:gd name="T39" fmla="*/ 455 h 498"/>
                <a:gd name="T40" fmla="*/ 147 w 175"/>
                <a:gd name="T41" fmla="*/ 453 h 498"/>
                <a:gd name="T42" fmla="*/ 154 w 175"/>
                <a:gd name="T43" fmla="*/ 444 h 498"/>
                <a:gd name="T44" fmla="*/ 149 w 175"/>
                <a:gd name="T45" fmla="*/ 427 h 498"/>
                <a:gd name="T46" fmla="*/ 129 w 175"/>
                <a:gd name="T47" fmla="*/ 409 h 498"/>
                <a:gd name="T48" fmla="*/ 129 w 175"/>
                <a:gd name="T49" fmla="*/ 407 h 498"/>
                <a:gd name="T50" fmla="*/ 141 w 175"/>
                <a:gd name="T51" fmla="*/ 398 h 498"/>
                <a:gd name="T52" fmla="*/ 134 w 175"/>
                <a:gd name="T53" fmla="*/ 382 h 498"/>
                <a:gd name="T54" fmla="*/ 111 w 175"/>
                <a:gd name="T55" fmla="*/ 360 h 498"/>
                <a:gd name="T56" fmla="*/ 110 w 175"/>
                <a:gd name="T57" fmla="*/ 358 h 498"/>
                <a:gd name="T58" fmla="*/ 123 w 175"/>
                <a:gd name="T59" fmla="*/ 349 h 498"/>
                <a:gd name="T60" fmla="*/ 96 w 175"/>
                <a:gd name="T61" fmla="*/ 320 h 498"/>
                <a:gd name="T62" fmla="*/ 95 w 175"/>
                <a:gd name="T63" fmla="*/ 318 h 498"/>
                <a:gd name="T64" fmla="*/ 107 w 175"/>
                <a:gd name="T65" fmla="*/ 305 h 498"/>
                <a:gd name="T66" fmla="*/ 82 w 175"/>
                <a:gd name="T67" fmla="*/ 280 h 498"/>
                <a:gd name="T68" fmla="*/ 82 w 175"/>
                <a:gd name="T69" fmla="*/ 278 h 498"/>
                <a:gd name="T70" fmla="*/ 95 w 175"/>
                <a:gd name="T71" fmla="*/ 262 h 498"/>
                <a:gd name="T72" fmla="*/ 86 w 175"/>
                <a:gd name="T73" fmla="*/ 243 h 498"/>
                <a:gd name="T74" fmla="*/ 66 w 175"/>
                <a:gd name="T75" fmla="*/ 235 h 498"/>
                <a:gd name="T76" fmla="*/ 103 w 175"/>
                <a:gd name="T77" fmla="*/ 217 h 498"/>
                <a:gd name="T78" fmla="*/ 56 w 175"/>
                <a:gd name="T79" fmla="*/ 220 h 498"/>
                <a:gd name="T80" fmla="*/ 71 w 175"/>
                <a:gd name="T81" fmla="*/ 216 h 498"/>
                <a:gd name="T82" fmla="*/ 63 w 175"/>
                <a:gd name="T83" fmla="*/ 196 h 498"/>
                <a:gd name="T84" fmla="*/ 41 w 175"/>
                <a:gd name="T85" fmla="*/ 174 h 498"/>
                <a:gd name="T86" fmla="*/ 41 w 175"/>
                <a:gd name="T87" fmla="*/ 174 h 498"/>
                <a:gd name="T88" fmla="*/ 54 w 175"/>
                <a:gd name="T89" fmla="*/ 159 h 498"/>
                <a:gd name="T90" fmla="*/ 30 w 175"/>
                <a:gd name="T91" fmla="*/ 138 h 498"/>
                <a:gd name="T92" fmla="*/ 30 w 175"/>
                <a:gd name="T93" fmla="*/ 136 h 498"/>
                <a:gd name="T94" fmla="*/ 43 w 175"/>
                <a:gd name="T95" fmla="*/ 122 h 498"/>
                <a:gd name="T96" fmla="*/ 42 w 175"/>
                <a:gd name="T97" fmla="*/ 104 h 498"/>
                <a:gd name="T98" fmla="*/ 21 w 175"/>
                <a:gd name="T99" fmla="*/ 91 h 498"/>
                <a:gd name="T100" fmla="*/ 35 w 175"/>
                <a:gd name="T101" fmla="*/ 77 h 498"/>
                <a:gd name="T102" fmla="*/ 17 w 175"/>
                <a:gd name="T103" fmla="*/ 56 h 498"/>
                <a:gd name="T104" fmla="*/ 17 w 175"/>
                <a:gd name="T105" fmla="*/ 54 h 498"/>
                <a:gd name="T106" fmla="*/ 36 w 175"/>
                <a:gd name="T107" fmla="*/ 47 h 498"/>
                <a:gd name="T108" fmla="*/ 63 w 175"/>
                <a:gd name="T109" fmla="*/ 82 h 498"/>
                <a:gd name="T110" fmla="*/ 103 w 175"/>
                <a:gd name="T111" fmla="*/ 216 h 498"/>
                <a:gd name="T112" fmla="*/ 56 w 175"/>
                <a:gd name="T113" fmla="*/ 46 h 498"/>
                <a:gd name="T114" fmla="*/ 102 w 175"/>
                <a:gd name="T115" fmla="*/ 185 h 498"/>
                <a:gd name="T116" fmla="*/ 114 w 175"/>
                <a:gd name="T117" fmla="*/ 200 h 498"/>
                <a:gd name="T118" fmla="*/ 106 w 175"/>
                <a:gd name="T119" fmla="*/ 187 h 498"/>
                <a:gd name="T120" fmla="*/ 108 w 175"/>
                <a:gd name="T121" fmla="*/ 182 h 498"/>
                <a:gd name="T122" fmla="*/ 54 w 175"/>
                <a:gd name="T123" fmla="*/ 4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498">
                  <a:moveTo>
                    <a:pt x="95" y="84"/>
                  </a:moveTo>
                  <a:cubicBezTo>
                    <a:pt x="89" y="69"/>
                    <a:pt x="72" y="18"/>
                    <a:pt x="48" y="35"/>
                  </a:cubicBezTo>
                  <a:cubicBezTo>
                    <a:pt x="45" y="31"/>
                    <a:pt x="41" y="28"/>
                    <a:pt x="36" y="27"/>
                  </a:cubicBezTo>
                  <a:cubicBezTo>
                    <a:pt x="36" y="19"/>
                    <a:pt x="36" y="9"/>
                    <a:pt x="32" y="3"/>
                  </a:cubicBezTo>
                  <a:cubicBezTo>
                    <a:pt x="32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8" y="0"/>
                    <a:pt x="23" y="1"/>
                    <a:pt x="20" y="2"/>
                  </a:cubicBezTo>
                  <a:cubicBezTo>
                    <a:pt x="17" y="3"/>
                    <a:pt x="13" y="5"/>
                    <a:pt x="12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2" y="17"/>
                    <a:pt x="15" y="25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0" y="47"/>
                    <a:pt x="14" y="89"/>
                    <a:pt x="18" y="107"/>
                  </a:cubicBezTo>
                  <a:cubicBezTo>
                    <a:pt x="23" y="129"/>
                    <a:pt x="28" y="150"/>
                    <a:pt x="35" y="171"/>
                  </a:cubicBezTo>
                  <a:cubicBezTo>
                    <a:pt x="39" y="187"/>
                    <a:pt x="44" y="204"/>
                    <a:pt x="51" y="220"/>
                  </a:cubicBezTo>
                  <a:cubicBezTo>
                    <a:pt x="53" y="227"/>
                    <a:pt x="56" y="232"/>
                    <a:pt x="62" y="234"/>
                  </a:cubicBezTo>
                  <a:cubicBezTo>
                    <a:pt x="65" y="254"/>
                    <a:pt x="73" y="274"/>
                    <a:pt x="80" y="293"/>
                  </a:cubicBezTo>
                  <a:cubicBezTo>
                    <a:pt x="87" y="315"/>
                    <a:pt x="94" y="336"/>
                    <a:pt x="102" y="357"/>
                  </a:cubicBezTo>
                  <a:cubicBezTo>
                    <a:pt x="102" y="357"/>
                    <a:pt x="101" y="357"/>
                    <a:pt x="101" y="357"/>
                  </a:cubicBezTo>
                  <a:cubicBezTo>
                    <a:pt x="100" y="357"/>
                    <a:pt x="100" y="358"/>
                    <a:pt x="101" y="358"/>
                  </a:cubicBezTo>
                  <a:cubicBezTo>
                    <a:pt x="101" y="358"/>
                    <a:pt x="102" y="358"/>
                    <a:pt x="103" y="358"/>
                  </a:cubicBezTo>
                  <a:cubicBezTo>
                    <a:pt x="118" y="400"/>
                    <a:pt x="133" y="441"/>
                    <a:pt x="152" y="481"/>
                  </a:cubicBezTo>
                  <a:cubicBezTo>
                    <a:pt x="152" y="482"/>
                    <a:pt x="153" y="482"/>
                    <a:pt x="153" y="482"/>
                  </a:cubicBezTo>
                  <a:cubicBezTo>
                    <a:pt x="153" y="483"/>
                    <a:pt x="154" y="484"/>
                    <a:pt x="155" y="484"/>
                  </a:cubicBezTo>
                  <a:cubicBezTo>
                    <a:pt x="156" y="484"/>
                    <a:pt x="158" y="485"/>
                    <a:pt x="160" y="485"/>
                  </a:cubicBezTo>
                  <a:cubicBezTo>
                    <a:pt x="160" y="486"/>
                    <a:pt x="160" y="487"/>
                    <a:pt x="160" y="488"/>
                  </a:cubicBezTo>
                  <a:cubicBezTo>
                    <a:pt x="161" y="490"/>
                    <a:pt x="161" y="492"/>
                    <a:pt x="162" y="493"/>
                  </a:cubicBezTo>
                  <a:cubicBezTo>
                    <a:pt x="163" y="495"/>
                    <a:pt x="165" y="498"/>
                    <a:pt x="169" y="498"/>
                  </a:cubicBezTo>
                  <a:cubicBezTo>
                    <a:pt x="175" y="496"/>
                    <a:pt x="172" y="486"/>
                    <a:pt x="170" y="482"/>
                  </a:cubicBezTo>
                  <a:cubicBezTo>
                    <a:pt x="172" y="481"/>
                    <a:pt x="173" y="480"/>
                    <a:pt x="174" y="478"/>
                  </a:cubicBezTo>
                  <a:cubicBezTo>
                    <a:pt x="174" y="478"/>
                    <a:pt x="174" y="477"/>
                    <a:pt x="174" y="477"/>
                  </a:cubicBezTo>
                  <a:cubicBezTo>
                    <a:pt x="175" y="477"/>
                    <a:pt x="175" y="476"/>
                    <a:pt x="175" y="475"/>
                  </a:cubicBezTo>
                  <a:cubicBezTo>
                    <a:pt x="166" y="431"/>
                    <a:pt x="153" y="389"/>
                    <a:pt x="141" y="346"/>
                  </a:cubicBezTo>
                  <a:cubicBezTo>
                    <a:pt x="135" y="325"/>
                    <a:pt x="130" y="304"/>
                    <a:pt x="124" y="282"/>
                  </a:cubicBezTo>
                  <a:cubicBezTo>
                    <a:pt x="119" y="262"/>
                    <a:pt x="115" y="241"/>
                    <a:pt x="107" y="222"/>
                  </a:cubicBezTo>
                  <a:cubicBezTo>
                    <a:pt x="108" y="221"/>
                    <a:pt x="108" y="221"/>
                    <a:pt x="109" y="220"/>
                  </a:cubicBezTo>
                  <a:cubicBezTo>
                    <a:pt x="110" y="219"/>
                    <a:pt x="110" y="217"/>
                    <a:pt x="109" y="216"/>
                  </a:cubicBezTo>
                  <a:cubicBezTo>
                    <a:pt x="110" y="216"/>
                    <a:pt x="110" y="215"/>
                    <a:pt x="110" y="214"/>
                  </a:cubicBezTo>
                  <a:cubicBezTo>
                    <a:pt x="109" y="210"/>
                    <a:pt x="107" y="205"/>
                    <a:pt x="106" y="201"/>
                  </a:cubicBezTo>
                  <a:cubicBezTo>
                    <a:pt x="110" y="203"/>
                    <a:pt x="114" y="205"/>
                    <a:pt x="116" y="203"/>
                  </a:cubicBezTo>
                  <a:cubicBezTo>
                    <a:pt x="117" y="203"/>
                    <a:pt x="119" y="202"/>
                    <a:pt x="119" y="200"/>
                  </a:cubicBezTo>
                  <a:cubicBezTo>
                    <a:pt x="119" y="160"/>
                    <a:pt x="111" y="121"/>
                    <a:pt x="95" y="84"/>
                  </a:cubicBezTo>
                  <a:close/>
                  <a:moveTo>
                    <a:pt x="22" y="8"/>
                  </a:moveTo>
                  <a:cubicBezTo>
                    <a:pt x="24" y="7"/>
                    <a:pt x="27" y="7"/>
                    <a:pt x="30" y="6"/>
                  </a:cubicBezTo>
                  <a:cubicBezTo>
                    <a:pt x="30" y="9"/>
                    <a:pt x="30" y="12"/>
                    <a:pt x="31" y="15"/>
                  </a:cubicBezTo>
                  <a:cubicBezTo>
                    <a:pt x="31" y="19"/>
                    <a:pt x="32" y="23"/>
                    <a:pt x="33" y="27"/>
                  </a:cubicBezTo>
                  <a:cubicBezTo>
                    <a:pt x="31" y="27"/>
                    <a:pt x="29" y="27"/>
                    <a:pt x="26" y="28"/>
                  </a:cubicBezTo>
                  <a:cubicBezTo>
                    <a:pt x="24" y="28"/>
                    <a:pt x="23" y="29"/>
                    <a:pt x="21" y="30"/>
                  </a:cubicBezTo>
                  <a:cubicBezTo>
                    <a:pt x="20" y="23"/>
                    <a:pt x="18" y="16"/>
                    <a:pt x="15" y="10"/>
                  </a:cubicBezTo>
                  <a:cubicBezTo>
                    <a:pt x="17" y="10"/>
                    <a:pt x="20" y="8"/>
                    <a:pt x="22" y="8"/>
                  </a:cubicBezTo>
                  <a:close/>
                  <a:moveTo>
                    <a:pt x="118" y="284"/>
                  </a:moveTo>
                  <a:cubicBezTo>
                    <a:pt x="124" y="305"/>
                    <a:pt x="129" y="327"/>
                    <a:pt x="135" y="348"/>
                  </a:cubicBezTo>
                  <a:cubicBezTo>
                    <a:pt x="147" y="390"/>
                    <a:pt x="156" y="434"/>
                    <a:pt x="171" y="476"/>
                  </a:cubicBezTo>
                  <a:cubicBezTo>
                    <a:pt x="169" y="476"/>
                    <a:pt x="167" y="477"/>
                    <a:pt x="165" y="478"/>
                  </a:cubicBezTo>
                  <a:cubicBezTo>
                    <a:pt x="162" y="478"/>
                    <a:pt x="160" y="479"/>
                    <a:pt x="157" y="479"/>
                  </a:cubicBezTo>
                  <a:cubicBezTo>
                    <a:pt x="157" y="479"/>
                    <a:pt x="157" y="478"/>
                    <a:pt x="156" y="478"/>
                  </a:cubicBezTo>
                  <a:cubicBezTo>
                    <a:pt x="155" y="475"/>
                    <a:pt x="154" y="471"/>
                    <a:pt x="153" y="468"/>
                  </a:cubicBezTo>
                  <a:cubicBezTo>
                    <a:pt x="156" y="469"/>
                    <a:pt x="159" y="470"/>
                    <a:pt x="163" y="471"/>
                  </a:cubicBezTo>
                  <a:cubicBezTo>
                    <a:pt x="163" y="471"/>
                    <a:pt x="163" y="470"/>
                    <a:pt x="163" y="470"/>
                  </a:cubicBezTo>
                  <a:cubicBezTo>
                    <a:pt x="159" y="468"/>
                    <a:pt x="156" y="467"/>
                    <a:pt x="152" y="466"/>
                  </a:cubicBezTo>
                  <a:cubicBezTo>
                    <a:pt x="151" y="462"/>
                    <a:pt x="149" y="458"/>
                    <a:pt x="147" y="455"/>
                  </a:cubicBezTo>
                  <a:cubicBezTo>
                    <a:pt x="151" y="456"/>
                    <a:pt x="155" y="457"/>
                    <a:pt x="159" y="458"/>
                  </a:cubicBezTo>
                  <a:cubicBezTo>
                    <a:pt x="160" y="458"/>
                    <a:pt x="160" y="457"/>
                    <a:pt x="160" y="457"/>
                  </a:cubicBezTo>
                  <a:cubicBezTo>
                    <a:pt x="155" y="455"/>
                    <a:pt x="151" y="454"/>
                    <a:pt x="147" y="453"/>
                  </a:cubicBezTo>
                  <a:cubicBezTo>
                    <a:pt x="145" y="449"/>
                    <a:pt x="144" y="445"/>
                    <a:pt x="142" y="441"/>
                  </a:cubicBezTo>
                  <a:cubicBezTo>
                    <a:pt x="146" y="442"/>
                    <a:pt x="150" y="444"/>
                    <a:pt x="153" y="445"/>
                  </a:cubicBezTo>
                  <a:cubicBezTo>
                    <a:pt x="154" y="446"/>
                    <a:pt x="155" y="444"/>
                    <a:pt x="154" y="444"/>
                  </a:cubicBezTo>
                  <a:cubicBezTo>
                    <a:pt x="150" y="442"/>
                    <a:pt x="146" y="441"/>
                    <a:pt x="141" y="439"/>
                  </a:cubicBezTo>
                  <a:cubicBezTo>
                    <a:pt x="139" y="434"/>
                    <a:pt x="138" y="429"/>
                    <a:pt x="136" y="424"/>
                  </a:cubicBezTo>
                  <a:cubicBezTo>
                    <a:pt x="140" y="426"/>
                    <a:pt x="145" y="427"/>
                    <a:pt x="149" y="427"/>
                  </a:cubicBezTo>
                  <a:cubicBezTo>
                    <a:pt x="150" y="427"/>
                    <a:pt x="150" y="426"/>
                    <a:pt x="149" y="426"/>
                  </a:cubicBezTo>
                  <a:cubicBezTo>
                    <a:pt x="145" y="425"/>
                    <a:pt x="140" y="424"/>
                    <a:pt x="135" y="423"/>
                  </a:cubicBezTo>
                  <a:cubicBezTo>
                    <a:pt x="133" y="418"/>
                    <a:pt x="131" y="413"/>
                    <a:pt x="129" y="409"/>
                  </a:cubicBezTo>
                  <a:cubicBezTo>
                    <a:pt x="134" y="410"/>
                    <a:pt x="138" y="412"/>
                    <a:pt x="143" y="413"/>
                  </a:cubicBezTo>
                  <a:cubicBezTo>
                    <a:pt x="143" y="413"/>
                    <a:pt x="144" y="412"/>
                    <a:pt x="143" y="412"/>
                  </a:cubicBezTo>
                  <a:cubicBezTo>
                    <a:pt x="138" y="410"/>
                    <a:pt x="134" y="409"/>
                    <a:pt x="129" y="407"/>
                  </a:cubicBezTo>
                  <a:cubicBezTo>
                    <a:pt x="127" y="402"/>
                    <a:pt x="125" y="397"/>
                    <a:pt x="123" y="392"/>
                  </a:cubicBezTo>
                  <a:cubicBezTo>
                    <a:pt x="129" y="395"/>
                    <a:pt x="135" y="397"/>
                    <a:pt x="141" y="399"/>
                  </a:cubicBezTo>
                  <a:cubicBezTo>
                    <a:pt x="142" y="399"/>
                    <a:pt x="142" y="398"/>
                    <a:pt x="141" y="398"/>
                  </a:cubicBezTo>
                  <a:cubicBezTo>
                    <a:pt x="135" y="395"/>
                    <a:pt x="129" y="393"/>
                    <a:pt x="122" y="391"/>
                  </a:cubicBezTo>
                  <a:cubicBezTo>
                    <a:pt x="121" y="386"/>
                    <a:pt x="119" y="381"/>
                    <a:pt x="117" y="376"/>
                  </a:cubicBezTo>
                  <a:cubicBezTo>
                    <a:pt x="122" y="379"/>
                    <a:pt x="128" y="381"/>
                    <a:pt x="134" y="382"/>
                  </a:cubicBezTo>
                  <a:cubicBezTo>
                    <a:pt x="135" y="382"/>
                    <a:pt x="135" y="380"/>
                    <a:pt x="134" y="380"/>
                  </a:cubicBezTo>
                  <a:cubicBezTo>
                    <a:pt x="128" y="379"/>
                    <a:pt x="122" y="377"/>
                    <a:pt x="116" y="375"/>
                  </a:cubicBezTo>
                  <a:cubicBezTo>
                    <a:pt x="114" y="370"/>
                    <a:pt x="113" y="365"/>
                    <a:pt x="111" y="360"/>
                  </a:cubicBezTo>
                  <a:cubicBezTo>
                    <a:pt x="115" y="361"/>
                    <a:pt x="119" y="362"/>
                    <a:pt x="123" y="364"/>
                  </a:cubicBezTo>
                  <a:cubicBezTo>
                    <a:pt x="124" y="364"/>
                    <a:pt x="124" y="363"/>
                    <a:pt x="124" y="362"/>
                  </a:cubicBezTo>
                  <a:cubicBezTo>
                    <a:pt x="119" y="360"/>
                    <a:pt x="115" y="359"/>
                    <a:pt x="110" y="358"/>
                  </a:cubicBezTo>
                  <a:cubicBezTo>
                    <a:pt x="109" y="357"/>
                    <a:pt x="109" y="355"/>
                    <a:pt x="108" y="354"/>
                  </a:cubicBezTo>
                  <a:cubicBezTo>
                    <a:pt x="107" y="351"/>
                    <a:pt x="106" y="347"/>
                    <a:pt x="105" y="344"/>
                  </a:cubicBezTo>
                  <a:cubicBezTo>
                    <a:pt x="111" y="346"/>
                    <a:pt x="117" y="347"/>
                    <a:pt x="123" y="349"/>
                  </a:cubicBezTo>
                  <a:cubicBezTo>
                    <a:pt x="124" y="349"/>
                    <a:pt x="125" y="347"/>
                    <a:pt x="124" y="347"/>
                  </a:cubicBezTo>
                  <a:cubicBezTo>
                    <a:pt x="117" y="346"/>
                    <a:pt x="111" y="344"/>
                    <a:pt x="104" y="343"/>
                  </a:cubicBezTo>
                  <a:cubicBezTo>
                    <a:pt x="102" y="335"/>
                    <a:pt x="99" y="328"/>
                    <a:pt x="96" y="320"/>
                  </a:cubicBezTo>
                  <a:cubicBezTo>
                    <a:pt x="103" y="322"/>
                    <a:pt x="109" y="324"/>
                    <a:pt x="116" y="324"/>
                  </a:cubicBezTo>
                  <a:cubicBezTo>
                    <a:pt x="117" y="325"/>
                    <a:pt x="117" y="323"/>
                    <a:pt x="116" y="323"/>
                  </a:cubicBezTo>
                  <a:cubicBezTo>
                    <a:pt x="109" y="322"/>
                    <a:pt x="102" y="320"/>
                    <a:pt x="95" y="318"/>
                  </a:cubicBezTo>
                  <a:cubicBezTo>
                    <a:pt x="94" y="313"/>
                    <a:pt x="92" y="308"/>
                    <a:pt x="90" y="303"/>
                  </a:cubicBezTo>
                  <a:cubicBezTo>
                    <a:pt x="95" y="304"/>
                    <a:pt x="101" y="306"/>
                    <a:pt x="106" y="307"/>
                  </a:cubicBezTo>
                  <a:cubicBezTo>
                    <a:pt x="107" y="307"/>
                    <a:pt x="108" y="306"/>
                    <a:pt x="107" y="305"/>
                  </a:cubicBezTo>
                  <a:cubicBezTo>
                    <a:pt x="101" y="304"/>
                    <a:pt x="95" y="302"/>
                    <a:pt x="89" y="301"/>
                  </a:cubicBezTo>
                  <a:cubicBezTo>
                    <a:pt x="88" y="298"/>
                    <a:pt x="87" y="295"/>
                    <a:pt x="86" y="292"/>
                  </a:cubicBezTo>
                  <a:cubicBezTo>
                    <a:pt x="85" y="288"/>
                    <a:pt x="83" y="284"/>
                    <a:pt x="82" y="280"/>
                  </a:cubicBezTo>
                  <a:cubicBezTo>
                    <a:pt x="88" y="281"/>
                    <a:pt x="93" y="282"/>
                    <a:pt x="99" y="283"/>
                  </a:cubicBezTo>
                  <a:cubicBezTo>
                    <a:pt x="100" y="284"/>
                    <a:pt x="100" y="282"/>
                    <a:pt x="99" y="282"/>
                  </a:cubicBezTo>
                  <a:cubicBezTo>
                    <a:pt x="93" y="280"/>
                    <a:pt x="88" y="279"/>
                    <a:pt x="82" y="278"/>
                  </a:cubicBezTo>
                  <a:cubicBezTo>
                    <a:pt x="79" y="272"/>
                    <a:pt x="77" y="265"/>
                    <a:pt x="75" y="258"/>
                  </a:cubicBezTo>
                  <a:cubicBezTo>
                    <a:pt x="82" y="260"/>
                    <a:pt x="88" y="261"/>
                    <a:pt x="94" y="263"/>
                  </a:cubicBezTo>
                  <a:cubicBezTo>
                    <a:pt x="95" y="263"/>
                    <a:pt x="95" y="262"/>
                    <a:pt x="95" y="262"/>
                  </a:cubicBezTo>
                  <a:cubicBezTo>
                    <a:pt x="88" y="259"/>
                    <a:pt x="81" y="257"/>
                    <a:pt x="75" y="256"/>
                  </a:cubicBezTo>
                  <a:cubicBezTo>
                    <a:pt x="73" y="251"/>
                    <a:pt x="70" y="245"/>
                    <a:pt x="68" y="239"/>
                  </a:cubicBezTo>
                  <a:cubicBezTo>
                    <a:pt x="74" y="241"/>
                    <a:pt x="80" y="242"/>
                    <a:pt x="86" y="243"/>
                  </a:cubicBezTo>
                  <a:cubicBezTo>
                    <a:pt x="87" y="244"/>
                    <a:pt x="87" y="242"/>
                    <a:pt x="86" y="242"/>
                  </a:cubicBezTo>
                  <a:cubicBezTo>
                    <a:pt x="80" y="240"/>
                    <a:pt x="73" y="238"/>
                    <a:pt x="67" y="237"/>
                  </a:cubicBezTo>
                  <a:cubicBezTo>
                    <a:pt x="67" y="237"/>
                    <a:pt x="66" y="236"/>
                    <a:pt x="66" y="235"/>
                  </a:cubicBezTo>
                  <a:cubicBezTo>
                    <a:pt x="77" y="238"/>
                    <a:pt x="92" y="233"/>
                    <a:pt x="103" y="225"/>
                  </a:cubicBezTo>
                  <a:cubicBezTo>
                    <a:pt x="106" y="245"/>
                    <a:pt x="113" y="265"/>
                    <a:pt x="118" y="284"/>
                  </a:cubicBezTo>
                  <a:close/>
                  <a:moveTo>
                    <a:pt x="103" y="217"/>
                  </a:moveTo>
                  <a:cubicBezTo>
                    <a:pt x="103" y="217"/>
                    <a:pt x="103" y="217"/>
                    <a:pt x="103" y="217"/>
                  </a:cubicBezTo>
                  <a:cubicBezTo>
                    <a:pt x="95" y="224"/>
                    <a:pt x="87" y="228"/>
                    <a:pt x="77" y="230"/>
                  </a:cubicBezTo>
                  <a:cubicBezTo>
                    <a:pt x="66" y="231"/>
                    <a:pt x="60" y="227"/>
                    <a:pt x="56" y="220"/>
                  </a:cubicBezTo>
                  <a:cubicBezTo>
                    <a:pt x="55" y="218"/>
                    <a:pt x="54" y="215"/>
                    <a:pt x="54" y="213"/>
                  </a:cubicBezTo>
                  <a:cubicBezTo>
                    <a:pt x="59" y="215"/>
                    <a:pt x="65" y="217"/>
                    <a:pt x="71" y="218"/>
                  </a:cubicBezTo>
                  <a:cubicBezTo>
                    <a:pt x="71" y="218"/>
                    <a:pt x="72" y="217"/>
                    <a:pt x="71" y="216"/>
                  </a:cubicBezTo>
                  <a:cubicBezTo>
                    <a:pt x="65" y="215"/>
                    <a:pt x="59" y="214"/>
                    <a:pt x="53" y="212"/>
                  </a:cubicBezTo>
                  <a:cubicBezTo>
                    <a:pt x="51" y="205"/>
                    <a:pt x="49" y="199"/>
                    <a:pt x="47" y="192"/>
                  </a:cubicBezTo>
                  <a:cubicBezTo>
                    <a:pt x="52" y="193"/>
                    <a:pt x="58" y="195"/>
                    <a:pt x="63" y="196"/>
                  </a:cubicBezTo>
                  <a:cubicBezTo>
                    <a:pt x="63" y="196"/>
                    <a:pt x="64" y="195"/>
                    <a:pt x="63" y="195"/>
                  </a:cubicBezTo>
                  <a:cubicBezTo>
                    <a:pt x="58" y="194"/>
                    <a:pt x="52" y="192"/>
                    <a:pt x="47" y="191"/>
                  </a:cubicBezTo>
                  <a:cubicBezTo>
                    <a:pt x="45" y="185"/>
                    <a:pt x="43" y="180"/>
                    <a:pt x="41" y="174"/>
                  </a:cubicBezTo>
                  <a:cubicBezTo>
                    <a:pt x="46" y="176"/>
                    <a:pt x="51" y="178"/>
                    <a:pt x="57" y="179"/>
                  </a:cubicBezTo>
                  <a:cubicBezTo>
                    <a:pt x="57" y="179"/>
                    <a:pt x="57" y="178"/>
                    <a:pt x="57" y="178"/>
                  </a:cubicBezTo>
                  <a:cubicBezTo>
                    <a:pt x="52" y="177"/>
                    <a:pt x="46" y="175"/>
                    <a:pt x="41" y="174"/>
                  </a:cubicBezTo>
                  <a:cubicBezTo>
                    <a:pt x="39" y="168"/>
                    <a:pt x="37" y="162"/>
                    <a:pt x="35" y="156"/>
                  </a:cubicBezTo>
                  <a:cubicBezTo>
                    <a:pt x="41" y="158"/>
                    <a:pt x="48" y="159"/>
                    <a:pt x="54" y="160"/>
                  </a:cubicBezTo>
                  <a:cubicBezTo>
                    <a:pt x="54" y="160"/>
                    <a:pt x="55" y="159"/>
                    <a:pt x="54" y="159"/>
                  </a:cubicBezTo>
                  <a:cubicBezTo>
                    <a:pt x="48" y="157"/>
                    <a:pt x="41" y="156"/>
                    <a:pt x="35" y="155"/>
                  </a:cubicBezTo>
                  <a:cubicBezTo>
                    <a:pt x="33" y="149"/>
                    <a:pt x="32" y="144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9" y="140"/>
                    <a:pt x="49" y="142"/>
                    <a:pt x="58" y="144"/>
                  </a:cubicBezTo>
                  <a:cubicBezTo>
                    <a:pt x="59" y="144"/>
                    <a:pt x="59" y="143"/>
                    <a:pt x="58" y="143"/>
                  </a:cubicBezTo>
                  <a:cubicBezTo>
                    <a:pt x="49" y="140"/>
                    <a:pt x="39" y="138"/>
                    <a:pt x="30" y="136"/>
                  </a:cubicBezTo>
                  <a:cubicBezTo>
                    <a:pt x="28" y="130"/>
                    <a:pt x="27" y="125"/>
                    <a:pt x="26" y="119"/>
                  </a:cubicBezTo>
                  <a:cubicBezTo>
                    <a:pt x="31" y="120"/>
                    <a:pt x="37" y="122"/>
                    <a:pt x="42" y="123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37" y="120"/>
                    <a:pt x="31" y="119"/>
                    <a:pt x="26" y="117"/>
                  </a:cubicBezTo>
                  <a:cubicBezTo>
                    <a:pt x="24" y="111"/>
                    <a:pt x="23" y="105"/>
                    <a:pt x="22" y="99"/>
                  </a:cubicBezTo>
                  <a:cubicBezTo>
                    <a:pt x="29" y="100"/>
                    <a:pt x="35" y="102"/>
                    <a:pt x="42" y="104"/>
                  </a:cubicBezTo>
                  <a:cubicBezTo>
                    <a:pt x="43" y="104"/>
                    <a:pt x="43" y="103"/>
                    <a:pt x="42" y="103"/>
                  </a:cubicBezTo>
                  <a:cubicBezTo>
                    <a:pt x="36" y="101"/>
                    <a:pt x="29" y="99"/>
                    <a:pt x="22" y="98"/>
                  </a:cubicBezTo>
                  <a:cubicBezTo>
                    <a:pt x="21" y="96"/>
                    <a:pt x="21" y="93"/>
                    <a:pt x="21" y="91"/>
                  </a:cubicBezTo>
                  <a:cubicBezTo>
                    <a:pt x="20" y="86"/>
                    <a:pt x="19" y="80"/>
                    <a:pt x="18" y="75"/>
                  </a:cubicBezTo>
                  <a:cubicBezTo>
                    <a:pt x="24" y="76"/>
                    <a:pt x="29" y="77"/>
                    <a:pt x="35" y="79"/>
                  </a:cubicBezTo>
                  <a:cubicBezTo>
                    <a:pt x="36" y="79"/>
                    <a:pt x="36" y="78"/>
                    <a:pt x="35" y="77"/>
                  </a:cubicBezTo>
                  <a:cubicBezTo>
                    <a:pt x="30" y="76"/>
                    <a:pt x="24" y="74"/>
                    <a:pt x="18" y="73"/>
                  </a:cubicBezTo>
                  <a:cubicBezTo>
                    <a:pt x="17" y="70"/>
                    <a:pt x="17" y="67"/>
                    <a:pt x="17" y="64"/>
                  </a:cubicBezTo>
                  <a:cubicBezTo>
                    <a:pt x="17" y="62"/>
                    <a:pt x="17" y="59"/>
                    <a:pt x="17" y="56"/>
                  </a:cubicBezTo>
                  <a:cubicBezTo>
                    <a:pt x="24" y="57"/>
                    <a:pt x="30" y="59"/>
                    <a:pt x="37" y="61"/>
                  </a:cubicBezTo>
                  <a:cubicBezTo>
                    <a:pt x="38" y="61"/>
                    <a:pt x="38" y="60"/>
                    <a:pt x="37" y="59"/>
                  </a:cubicBezTo>
                  <a:cubicBezTo>
                    <a:pt x="31" y="57"/>
                    <a:pt x="24" y="56"/>
                    <a:pt x="17" y="54"/>
                  </a:cubicBezTo>
                  <a:cubicBezTo>
                    <a:pt x="18" y="50"/>
                    <a:pt x="19" y="46"/>
                    <a:pt x="20" y="42"/>
                  </a:cubicBezTo>
                  <a:cubicBezTo>
                    <a:pt x="25" y="44"/>
                    <a:pt x="30" y="46"/>
                    <a:pt x="35" y="49"/>
                  </a:cubicBezTo>
                  <a:cubicBezTo>
                    <a:pt x="36" y="49"/>
                    <a:pt x="37" y="48"/>
                    <a:pt x="36" y="47"/>
                  </a:cubicBezTo>
                  <a:cubicBezTo>
                    <a:pt x="31" y="45"/>
                    <a:pt x="26" y="43"/>
                    <a:pt x="21" y="41"/>
                  </a:cubicBezTo>
                  <a:cubicBezTo>
                    <a:pt x="24" y="33"/>
                    <a:pt x="30" y="29"/>
                    <a:pt x="41" y="38"/>
                  </a:cubicBezTo>
                  <a:cubicBezTo>
                    <a:pt x="52" y="47"/>
                    <a:pt x="58" y="69"/>
                    <a:pt x="63" y="82"/>
                  </a:cubicBezTo>
                  <a:cubicBezTo>
                    <a:pt x="68" y="97"/>
                    <a:pt x="73" y="112"/>
                    <a:pt x="77" y="127"/>
                  </a:cubicBezTo>
                  <a:cubicBezTo>
                    <a:pt x="86" y="156"/>
                    <a:pt x="94" y="186"/>
                    <a:pt x="103" y="216"/>
                  </a:cubicBezTo>
                  <a:cubicBezTo>
                    <a:pt x="103" y="216"/>
                    <a:pt x="103" y="216"/>
                    <a:pt x="103" y="216"/>
                  </a:cubicBezTo>
                  <a:cubicBezTo>
                    <a:pt x="103" y="217"/>
                    <a:pt x="103" y="217"/>
                    <a:pt x="103" y="217"/>
                  </a:cubicBezTo>
                  <a:close/>
                  <a:moveTo>
                    <a:pt x="73" y="91"/>
                  </a:moveTo>
                  <a:cubicBezTo>
                    <a:pt x="70" y="82"/>
                    <a:pt x="65" y="62"/>
                    <a:pt x="56" y="46"/>
                  </a:cubicBezTo>
                  <a:cubicBezTo>
                    <a:pt x="75" y="62"/>
                    <a:pt x="83" y="83"/>
                    <a:pt x="90" y="107"/>
                  </a:cubicBezTo>
                  <a:cubicBezTo>
                    <a:pt x="97" y="132"/>
                    <a:pt x="101" y="156"/>
                    <a:pt x="105" y="182"/>
                  </a:cubicBezTo>
                  <a:cubicBezTo>
                    <a:pt x="104" y="182"/>
                    <a:pt x="103" y="184"/>
                    <a:pt x="102" y="185"/>
                  </a:cubicBezTo>
                  <a:cubicBezTo>
                    <a:pt x="93" y="153"/>
                    <a:pt x="83" y="122"/>
                    <a:pt x="73" y="91"/>
                  </a:cubicBezTo>
                  <a:close/>
                  <a:moveTo>
                    <a:pt x="101" y="116"/>
                  </a:moveTo>
                  <a:cubicBezTo>
                    <a:pt x="109" y="144"/>
                    <a:pt x="113" y="171"/>
                    <a:pt x="114" y="200"/>
                  </a:cubicBezTo>
                  <a:cubicBezTo>
                    <a:pt x="113" y="199"/>
                    <a:pt x="110" y="198"/>
                    <a:pt x="110" y="198"/>
                  </a:cubicBezTo>
                  <a:cubicBezTo>
                    <a:pt x="108" y="196"/>
                    <a:pt x="106" y="195"/>
                    <a:pt x="106" y="193"/>
                  </a:cubicBezTo>
                  <a:cubicBezTo>
                    <a:pt x="105" y="191"/>
                    <a:pt x="105" y="188"/>
                    <a:pt x="106" y="187"/>
                  </a:cubicBezTo>
                  <a:cubicBezTo>
                    <a:pt x="108" y="186"/>
                    <a:pt x="109" y="185"/>
                    <a:pt x="109" y="184"/>
                  </a:cubicBezTo>
                  <a:cubicBezTo>
                    <a:pt x="109" y="183"/>
                    <a:pt x="109" y="182"/>
                    <a:pt x="108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7" y="152"/>
                    <a:pt x="100" y="122"/>
                    <a:pt x="90" y="95"/>
                  </a:cubicBezTo>
                  <a:cubicBezTo>
                    <a:pt x="84" y="76"/>
                    <a:pt x="76" y="51"/>
                    <a:pt x="56" y="43"/>
                  </a:cubicBezTo>
                  <a:cubicBezTo>
                    <a:pt x="56" y="42"/>
                    <a:pt x="55" y="43"/>
                    <a:pt x="54" y="43"/>
                  </a:cubicBezTo>
                  <a:cubicBezTo>
                    <a:pt x="53" y="42"/>
                    <a:pt x="52" y="40"/>
                    <a:pt x="51" y="38"/>
                  </a:cubicBezTo>
                  <a:cubicBezTo>
                    <a:pt x="77" y="29"/>
                    <a:pt x="97" y="101"/>
                    <a:pt x="101" y="11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78"/>
            <p:cNvSpPr>
              <a:spLocks noEditPoints="1"/>
            </p:cNvSpPr>
            <p:nvPr/>
          </p:nvSpPr>
          <p:spPr bwMode="auto">
            <a:xfrm>
              <a:off x="4415794" y="3062807"/>
              <a:ext cx="334243" cy="386072"/>
            </a:xfrm>
            <a:custGeom>
              <a:avLst/>
              <a:gdLst>
                <a:gd name="T0" fmla="*/ 106 w 245"/>
                <a:gd name="T1" fmla="*/ 281 h 283"/>
                <a:gd name="T2" fmla="*/ 207 w 245"/>
                <a:gd name="T3" fmla="*/ 255 h 283"/>
                <a:gd name="T4" fmla="*/ 75 w 245"/>
                <a:gd name="T5" fmla="*/ 231 h 283"/>
                <a:gd name="T6" fmla="*/ 180 w 245"/>
                <a:gd name="T7" fmla="*/ 64 h 283"/>
                <a:gd name="T8" fmla="*/ 208 w 245"/>
                <a:gd name="T9" fmla="*/ 105 h 283"/>
                <a:gd name="T10" fmla="*/ 195 w 245"/>
                <a:gd name="T11" fmla="*/ 174 h 283"/>
                <a:gd name="T12" fmla="*/ 144 w 245"/>
                <a:gd name="T13" fmla="*/ 88 h 283"/>
                <a:gd name="T14" fmla="*/ 164 w 245"/>
                <a:gd name="T15" fmla="*/ 204 h 283"/>
                <a:gd name="T16" fmla="*/ 231 w 245"/>
                <a:gd name="T17" fmla="*/ 149 h 283"/>
                <a:gd name="T18" fmla="*/ 161 w 245"/>
                <a:gd name="T19" fmla="*/ 198 h 283"/>
                <a:gd name="T20" fmla="*/ 132 w 245"/>
                <a:gd name="T21" fmla="*/ 218 h 283"/>
                <a:gd name="T22" fmla="*/ 111 w 245"/>
                <a:gd name="T23" fmla="*/ 218 h 283"/>
                <a:gd name="T24" fmla="*/ 102 w 245"/>
                <a:gd name="T25" fmla="*/ 204 h 283"/>
                <a:gd name="T26" fmla="*/ 90 w 245"/>
                <a:gd name="T27" fmla="*/ 192 h 283"/>
                <a:gd name="T28" fmla="*/ 84 w 245"/>
                <a:gd name="T29" fmla="*/ 173 h 283"/>
                <a:gd name="T30" fmla="*/ 77 w 245"/>
                <a:gd name="T31" fmla="*/ 160 h 283"/>
                <a:gd name="T32" fmla="*/ 85 w 245"/>
                <a:gd name="T33" fmla="*/ 136 h 283"/>
                <a:gd name="T34" fmla="*/ 149 w 245"/>
                <a:gd name="T35" fmla="*/ 186 h 283"/>
                <a:gd name="T36" fmla="*/ 149 w 245"/>
                <a:gd name="T37" fmla="*/ 178 h 283"/>
                <a:gd name="T38" fmla="*/ 149 w 245"/>
                <a:gd name="T39" fmla="*/ 163 h 283"/>
                <a:gd name="T40" fmla="*/ 158 w 245"/>
                <a:gd name="T41" fmla="*/ 136 h 283"/>
                <a:gd name="T42" fmla="*/ 159 w 245"/>
                <a:gd name="T43" fmla="*/ 110 h 283"/>
                <a:gd name="T44" fmla="*/ 141 w 245"/>
                <a:gd name="T45" fmla="*/ 108 h 283"/>
                <a:gd name="T46" fmla="*/ 120 w 245"/>
                <a:gd name="T47" fmla="*/ 103 h 283"/>
                <a:gd name="T48" fmla="*/ 101 w 245"/>
                <a:gd name="T49" fmla="*/ 110 h 283"/>
                <a:gd name="T50" fmla="*/ 67 w 245"/>
                <a:gd name="T51" fmla="*/ 136 h 283"/>
                <a:gd name="T52" fmla="*/ 67 w 245"/>
                <a:gd name="T53" fmla="*/ 135 h 283"/>
                <a:gd name="T54" fmla="*/ 71 w 245"/>
                <a:gd name="T55" fmla="*/ 115 h 283"/>
                <a:gd name="T56" fmla="*/ 153 w 245"/>
                <a:gd name="T57" fmla="*/ 87 h 283"/>
                <a:gd name="T58" fmla="*/ 211 w 245"/>
                <a:gd name="T59" fmla="*/ 165 h 283"/>
                <a:gd name="T60" fmla="*/ 216 w 245"/>
                <a:gd name="T61" fmla="*/ 151 h 283"/>
                <a:gd name="T62" fmla="*/ 218 w 245"/>
                <a:gd name="T63" fmla="*/ 144 h 283"/>
                <a:gd name="T64" fmla="*/ 218 w 245"/>
                <a:gd name="T65" fmla="*/ 122 h 283"/>
                <a:gd name="T66" fmla="*/ 213 w 245"/>
                <a:gd name="T67" fmla="*/ 100 h 283"/>
                <a:gd name="T68" fmla="*/ 211 w 245"/>
                <a:gd name="T69" fmla="*/ 67 h 283"/>
                <a:gd name="T70" fmla="*/ 192 w 245"/>
                <a:gd name="T71" fmla="*/ 56 h 283"/>
                <a:gd name="T72" fmla="*/ 174 w 245"/>
                <a:gd name="T73" fmla="*/ 45 h 283"/>
                <a:gd name="T74" fmla="*/ 154 w 245"/>
                <a:gd name="T75" fmla="*/ 37 h 283"/>
                <a:gd name="T76" fmla="*/ 137 w 245"/>
                <a:gd name="T77" fmla="*/ 30 h 283"/>
                <a:gd name="T78" fmla="*/ 35 w 245"/>
                <a:gd name="T79" fmla="*/ 118 h 283"/>
                <a:gd name="T80" fmla="*/ 205 w 245"/>
                <a:gd name="T81" fmla="*/ 239 h 283"/>
                <a:gd name="T82" fmla="*/ 161 w 245"/>
                <a:gd name="T83" fmla="*/ 270 h 283"/>
                <a:gd name="T84" fmla="*/ 135 w 245"/>
                <a:gd name="T85" fmla="*/ 274 h 283"/>
                <a:gd name="T86" fmla="*/ 124 w 245"/>
                <a:gd name="T87" fmla="*/ 275 h 283"/>
                <a:gd name="T88" fmla="*/ 107 w 245"/>
                <a:gd name="T89" fmla="*/ 274 h 283"/>
                <a:gd name="T90" fmla="*/ 85 w 245"/>
                <a:gd name="T91" fmla="*/ 268 h 283"/>
                <a:gd name="T92" fmla="*/ 68 w 245"/>
                <a:gd name="T93" fmla="*/ 260 h 283"/>
                <a:gd name="T94" fmla="*/ 64 w 245"/>
                <a:gd name="T95" fmla="*/ 232 h 283"/>
                <a:gd name="T96" fmla="*/ 50 w 245"/>
                <a:gd name="T97" fmla="*/ 245 h 283"/>
                <a:gd name="T98" fmla="*/ 38 w 245"/>
                <a:gd name="T99" fmla="*/ 230 h 283"/>
                <a:gd name="T100" fmla="*/ 30 w 245"/>
                <a:gd name="T101" fmla="*/ 216 h 283"/>
                <a:gd name="T102" fmla="*/ 24 w 245"/>
                <a:gd name="T103" fmla="*/ 199 h 283"/>
                <a:gd name="T104" fmla="*/ 20 w 245"/>
                <a:gd name="T105" fmla="*/ 183 h 283"/>
                <a:gd name="T106" fmla="*/ 17 w 245"/>
                <a:gd name="T107" fmla="*/ 168 h 283"/>
                <a:gd name="T108" fmla="*/ 29 w 245"/>
                <a:gd name="T109" fmla="*/ 141 h 283"/>
                <a:gd name="T110" fmla="*/ 26 w 245"/>
                <a:gd name="T111" fmla="*/ 124 h 283"/>
                <a:gd name="T112" fmla="*/ 29 w 245"/>
                <a:gd name="T113" fmla="*/ 107 h 283"/>
                <a:gd name="T114" fmla="*/ 35 w 245"/>
                <a:gd name="T115" fmla="*/ 84 h 283"/>
                <a:gd name="T116" fmla="*/ 47 w 245"/>
                <a:gd name="T117" fmla="*/ 59 h 283"/>
                <a:gd name="T118" fmla="*/ 219 w 245"/>
                <a:gd name="T119" fmla="*/ 64 h 283"/>
                <a:gd name="T120" fmla="*/ 115 w 245"/>
                <a:gd name="T121" fmla="*/ 194 h 283"/>
                <a:gd name="T122" fmla="*/ 143 w 245"/>
                <a:gd name="T123" fmla="*/ 11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5" h="283">
                  <a:moveTo>
                    <a:pt x="151" y="11"/>
                  </a:moveTo>
                  <a:cubicBezTo>
                    <a:pt x="98" y="0"/>
                    <a:pt x="45" y="27"/>
                    <a:pt x="22" y="76"/>
                  </a:cubicBezTo>
                  <a:cubicBezTo>
                    <a:pt x="0" y="121"/>
                    <a:pt x="5" y="192"/>
                    <a:pt x="32" y="234"/>
                  </a:cubicBezTo>
                  <a:cubicBezTo>
                    <a:pt x="49" y="260"/>
                    <a:pt x="76" y="277"/>
                    <a:pt x="106" y="281"/>
                  </a:cubicBezTo>
                  <a:cubicBezTo>
                    <a:pt x="126" y="283"/>
                    <a:pt x="146" y="280"/>
                    <a:pt x="164" y="275"/>
                  </a:cubicBezTo>
                  <a:cubicBezTo>
                    <a:pt x="180" y="271"/>
                    <a:pt x="195" y="267"/>
                    <a:pt x="206" y="255"/>
                  </a:cubicBezTo>
                  <a:cubicBezTo>
                    <a:pt x="207" y="255"/>
                    <a:pt x="207" y="255"/>
                    <a:pt x="207" y="255"/>
                  </a:cubicBezTo>
                  <a:cubicBezTo>
                    <a:pt x="207" y="255"/>
                    <a:pt x="207" y="255"/>
                    <a:pt x="207" y="255"/>
                  </a:cubicBezTo>
                  <a:cubicBezTo>
                    <a:pt x="215" y="252"/>
                    <a:pt x="215" y="240"/>
                    <a:pt x="211" y="234"/>
                  </a:cubicBezTo>
                  <a:cubicBezTo>
                    <a:pt x="207" y="229"/>
                    <a:pt x="199" y="227"/>
                    <a:pt x="193" y="231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58" y="254"/>
                    <a:pt x="110" y="255"/>
                    <a:pt x="75" y="231"/>
                  </a:cubicBezTo>
                  <a:cubicBezTo>
                    <a:pt x="35" y="204"/>
                    <a:pt x="31" y="132"/>
                    <a:pt x="50" y="91"/>
                  </a:cubicBezTo>
                  <a:cubicBezTo>
                    <a:pt x="71" y="46"/>
                    <a:pt x="119" y="27"/>
                    <a:pt x="163" y="52"/>
                  </a:cubicBezTo>
                  <a:cubicBezTo>
                    <a:pt x="169" y="56"/>
                    <a:pt x="175" y="60"/>
                    <a:pt x="180" y="64"/>
                  </a:cubicBezTo>
                  <a:cubicBezTo>
                    <a:pt x="180" y="64"/>
                    <a:pt x="180" y="64"/>
                    <a:pt x="180" y="64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1" y="65"/>
                    <a:pt x="181" y="65"/>
                    <a:pt x="181" y="65"/>
                  </a:cubicBezTo>
                  <a:cubicBezTo>
                    <a:pt x="192" y="75"/>
                    <a:pt x="202" y="88"/>
                    <a:pt x="207" y="102"/>
                  </a:cubicBezTo>
                  <a:cubicBezTo>
                    <a:pt x="207" y="103"/>
                    <a:pt x="208" y="104"/>
                    <a:pt x="208" y="105"/>
                  </a:cubicBezTo>
                  <a:cubicBezTo>
                    <a:pt x="208" y="105"/>
                    <a:pt x="208" y="105"/>
                    <a:pt x="208" y="105"/>
                  </a:cubicBezTo>
                  <a:cubicBezTo>
                    <a:pt x="207" y="106"/>
                    <a:pt x="208" y="106"/>
                    <a:pt x="208" y="106"/>
                  </a:cubicBezTo>
                  <a:cubicBezTo>
                    <a:pt x="211" y="115"/>
                    <a:pt x="213" y="126"/>
                    <a:pt x="212" y="136"/>
                  </a:cubicBezTo>
                  <a:cubicBezTo>
                    <a:pt x="211" y="147"/>
                    <a:pt x="207" y="167"/>
                    <a:pt x="195" y="174"/>
                  </a:cubicBezTo>
                  <a:cubicBezTo>
                    <a:pt x="194" y="173"/>
                    <a:pt x="193" y="172"/>
                    <a:pt x="192" y="173"/>
                  </a:cubicBezTo>
                  <a:cubicBezTo>
                    <a:pt x="158" y="179"/>
                    <a:pt x="185" y="100"/>
                    <a:pt x="168" y="84"/>
                  </a:cubicBezTo>
                  <a:cubicBezTo>
                    <a:pt x="165" y="78"/>
                    <a:pt x="154" y="79"/>
                    <a:pt x="150" y="82"/>
                  </a:cubicBezTo>
                  <a:cubicBezTo>
                    <a:pt x="148" y="83"/>
                    <a:pt x="146" y="86"/>
                    <a:pt x="144" y="88"/>
                  </a:cubicBezTo>
                  <a:cubicBezTo>
                    <a:pt x="130" y="70"/>
                    <a:pt x="102" y="71"/>
                    <a:pt x="85" y="85"/>
                  </a:cubicBezTo>
                  <a:cubicBezTo>
                    <a:pt x="62" y="104"/>
                    <a:pt x="58" y="136"/>
                    <a:pt x="63" y="164"/>
                  </a:cubicBezTo>
                  <a:cubicBezTo>
                    <a:pt x="68" y="193"/>
                    <a:pt x="83" y="219"/>
                    <a:pt x="113" y="224"/>
                  </a:cubicBezTo>
                  <a:cubicBezTo>
                    <a:pt x="129" y="227"/>
                    <a:pt x="158" y="222"/>
                    <a:pt x="164" y="204"/>
                  </a:cubicBezTo>
                  <a:cubicBezTo>
                    <a:pt x="174" y="219"/>
                    <a:pt x="198" y="214"/>
                    <a:pt x="211" y="203"/>
                  </a:cubicBezTo>
                  <a:cubicBezTo>
                    <a:pt x="233" y="185"/>
                    <a:pt x="238" y="156"/>
                    <a:pt x="240" y="129"/>
                  </a:cubicBezTo>
                  <a:cubicBezTo>
                    <a:pt x="245" y="73"/>
                    <a:pt x="206" y="22"/>
                    <a:pt x="151" y="11"/>
                  </a:cubicBezTo>
                  <a:close/>
                  <a:moveTo>
                    <a:pt x="231" y="149"/>
                  </a:moveTo>
                  <a:cubicBezTo>
                    <a:pt x="229" y="161"/>
                    <a:pt x="225" y="173"/>
                    <a:pt x="218" y="184"/>
                  </a:cubicBezTo>
                  <a:cubicBezTo>
                    <a:pt x="208" y="200"/>
                    <a:pt x="181" y="218"/>
                    <a:pt x="166" y="196"/>
                  </a:cubicBezTo>
                  <a:cubicBezTo>
                    <a:pt x="164" y="194"/>
                    <a:pt x="160" y="195"/>
                    <a:pt x="161" y="198"/>
                  </a:cubicBezTo>
                  <a:cubicBezTo>
                    <a:pt x="161" y="198"/>
                    <a:pt x="161" y="198"/>
                    <a:pt x="161" y="198"/>
                  </a:cubicBezTo>
                  <a:cubicBezTo>
                    <a:pt x="154" y="208"/>
                    <a:pt x="145" y="215"/>
                    <a:pt x="135" y="218"/>
                  </a:cubicBezTo>
                  <a:cubicBezTo>
                    <a:pt x="139" y="214"/>
                    <a:pt x="144" y="210"/>
                    <a:pt x="148" y="206"/>
                  </a:cubicBezTo>
                  <a:cubicBezTo>
                    <a:pt x="148" y="205"/>
                    <a:pt x="148" y="204"/>
                    <a:pt x="147" y="205"/>
                  </a:cubicBezTo>
                  <a:cubicBezTo>
                    <a:pt x="142" y="209"/>
                    <a:pt x="137" y="214"/>
                    <a:pt x="132" y="218"/>
                  </a:cubicBezTo>
                  <a:cubicBezTo>
                    <a:pt x="126" y="220"/>
                    <a:pt x="119" y="220"/>
                    <a:pt x="112" y="218"/>
                  </a:cubicBezTo>
                  <a:cubicBezTo>
                    <a:pt x="118" y="213"/>
                    <a:pt x="124" y="209"/>
                    <a:pt x="129" y="204"/>
                  </a:cubicBezTo>
                  <a:cubicBezTo>
                    <a:pt x="130" y="203"/>
                    <a:pt x="129" y="203"/>
                    <a:pt x="128" y="203"/>
                  </a:cubicBezTo>
                  <a:cubicBezTo>
                    <a:pt x="122" y="208"/>
                    <a:pt x="117" y="213"/>
                    <a:pt x="111" y="218"/>
                  </a:cubicBezTo>
                  <a:cubicBezTo>
                    <a:pt x="110" y="217"/>
                    <a:pt x="109" y="217"/>
                    <a:pt x="108" y="217"/>
                  </a:cubicBezTo>
                  <a:cubicBezTo>
                    <a:pt x="103" y="216"/>
                    <a:pt x="99" y="214"/>
                    <a:pt x="95" y="211"/>
                  </a:cubicBezTo>
                  <a:cubicBezTo>
                    <a:pt x="99" y="210"/>
                    <a:pt x="101" y="208"/>
                    <a:pt x="103" y="205"/>
                  </a:cubicBezTo>
                  <a:cubicBezTo>
                    <a:pt x="103" y="204"/>
                    <a:pt x="103" y="203"/>
                    <a:pt x="102" y="204"/>
                  </a:cubicBezTo>
                  <a:cubicBezTo>
                    <a:pt x="100" y="207"/>
                    <a:pt x="98" y="210"/>
                    <a:pt x="94" y="211"/>
                  </a:cubicBezTo>
                  <a:cubicBezTo>
                    <a:pt x="90" y="208"/>
                    <a:pt x="87" y="205"/>
                    <a:pt x="84" y="202"/>
                  </a:cubicBezTo>
                  <a:cubicBezTo>
                    <a:pt x="87" y="199"/>
                    <a:pt x="89" y="196"/>
                    <a:pt x="91" y="193"/>
                  </a:cubicBezTo>
                  <a:cubicBezTo>
                    <a:pt x="92" y="192"/>
                    <a:pt x="91" y="192"/>
                    <a:pt x="90" y="192"/>
                  </a:cubicBezTo>
                  <a:cubicBezTo>
                    <a:pt x="88" y="195"/>
                    <a:pt x="85" y="197"/>
                    <a:pt x="83" y="200"/>
                  </a:cubicBezTo>
                  <a:cubicBezTo>
                    <a:pt x="79" y="196"/>
                    <a:pt x="77" y="191"/>
                    <a:pt x="74" y="185"/>
                  </a:cubicBezTo>
                  <a:cubicBezTo>
                    <a:pt x="78" y="182"/>
                    <a:pt x="81" y="178"/>
                    <a:pt x="85" y="174"/>
                  </a:cubicBezTo>
                  <a:cubicBezTo>
                    <a:pt x="85" y="173"/>
                    <a:pt x="84" y="172"/>
                    <a:pt x="84" y="173"/>
                  </a:cubicBezTo>
                  <a:cubicBezTo>
                    <a:pt x="80" y="177"/>
                    <a:pt x="77" y="180"/>
                    <a:pt x="74" y="184"/>
                  </a:cubicBezTo>
                  <a:cubicBezTo>
                    <a:pt x="72" y="179"/>
                    <a:pt x="70" y="174"/>
                    <a:pt x="69" y="169"/>
                  </a:cubicBezTo>
                  <a:cubicBezTo>
                    <a:pt x="72" y="166"/>
                    <a:pt x="75" y="164"/>
                    <a:pt x="78" y="161"/>
                  </a:cubicBezTo>
                  <a:cubicBezTo>
                    <a:pt x="78" y="160"/>
                    <a:pt x="77" y="160"/>
                    <a:pt x="77" y="160"/>
                  </a:cubicBezTo>
                  <a:cubicBezTo>
                    <a:pt x="74" y="163"/>
                    <a:pt x="72" y="165"/>
                    <a:pt x="69" y="168"/>
                  </a:cubicBezTo>
                  <a:cubicBezTo>
                    <a:pt x="69" y="167"/>
                    <a:pt x="69" y="166"/>
                    <a:pt x="68" y="165"/>
                  </a:cubicBezTo>
                  <a:cubicBezTo>
                    <a:pt x="68" y="162"/>
                    <a:pt x="67" y="158"/>
                    <a:pt x="67" y="154"/>
                  </a:cubicBezTo>
                  <a:cubicBezTo>
                    <a:pt x="73" y="148"/>
                    <a:pt x="79" y="142"/>
                    <a:pt x="85" y="136"/>
                  </a:cubicBezTo>
                  <a:cubicBezTo>
                    <a:pt x="83" y="145"/>
                    <a:pt x="83" y="154"/>
                    <a:pt x="84" y="163"/>
                  </a:cubicBezTo>
                  <a:cubicBezTo>
                    <a:pt x="86" y="178"/>
                    <a:pt x="94" y="193"/>
                    <a:pt x="109" y="198"/>
                  </a:cubicBezTo>
                  <a:cubicBezTo>
                    <a:pt x="122" y="203"/>
                    <a:pt x="139" y="200"/>
                    <a:pt x="147" y="188"/>
                  </a:cubicBezTo>
                  <a:cubicBezTo>
                    <a:pt x="148" y="188"/>
                    <a:pt x="149" y="187"/>
                    <a:pt x="149" y="186"/>
                  </a:cubicBezTo>
                  <a:cubicBezTo>
                    <a:pt x="149" y="184"/>
                    <a:pt x="149" y="182"/>
                    <a:pt x="149" y="180"/>
                  </a:cubicBezTo>
                  <a:cubicBezTo>
                    <a:pt x="153" y="177"/>
                    <a:pt x="156" y="174"/>
                    <a:pt x="159" y="170"/>
                  </a:cubicBezTo>
                  <a:cubicBezTo>
                    <a:pt x="159" y="170"/>
                    <a:pt x="158" y="169"/>
                    <a:pt x="158" y="169"/>
                  </a:cubicBezTo>
                  <a:cubicBezTo>
                    <a:pt x="155" y="172"/>
                    <a:pt x="152" y="175"/>
                    <a:pt x="149" y="178"/>
                  </a:cubicBezTo>
                  <a:cubicBezTo>
                    <a:pt x="149" y="173"/>
                    <a:pt x="149" y="169"/>
                    <a:pt x="149" y="164"/>
                  </a:cubicBezTo>
                  <a:cubicBezTo>
                    <a:pt x="152" y="161"/>
                    <a:pt x="155" y="159"/>
                    <a:pt x="159" y="156"/>
                  </a:cubicBezTo>
                  <a:cubicBezTo>
                    <a:pt x="159" y="155"/>
                    <a:pt x="158" y="154"/>
                    <a:pt x="158" y="155"/>
                  </a:cubicBezTo>
                  <a:cubicBezTo>
                    <a:pt x="155" y="157"/>
                    <a:pt x="152" y="160"/>
                    <a:pt x="149" y="163"/>
                  </a:cubicBezTo>
                  <a:cubicBezTo>
                    <a:pt x="149" y="157"/>
                    <a:pt x="149" y="152"/>
                    <a:pt x="148" y="146"/>
                  </a:cubicBezTo>
                  <a:cubicBezTo>
                    <a:pt x="148" y="146"/>
                    <a:pt x="148" y="146"/>
                    <a:pt x="148" y="146"/>
                  </a:cubicBezTo>
                  <a:cubicBezTo>
                    <a:pt x="152" y="143"/>
                    <a:pt x="155" y="140"/>
                    <a:pt x="159" y="136"/>
                  </a:cubicBezTo>
                  <a:cubicBezTo>
                    <a:pt x="159" y="136"/>
                    <a:pt x="159" y="135"/>
                    <a:pt x="158" y="136"/>
                  </a:cubicBezTo>
                  <a:cubicBezTo>
                    <a:pt x="155" y="139"/>
                    <a:pt x="152" y="142"/>
                    <a:pt x="148" y="145"/>
                  </a:cubicBezTo>
                  <a:cubicBezTo>
                    <a:pt x="148" y="138"/>
                    <a:pt x="149" y="131"/>
                    <a:pt x="148" y="124"/>
                  </a:cubicBezTo>
                  <a:cubicBezTo>
                    <a:pt x="152" y="119"/>
                    <a:pt x="156" y="115"/>
                    <a:pt x="160" y="111"/>
                  </a:cubicBezTo>
                  <a:cubicBezTo>
                    <a:pt x="160" y="111"/>
                    <a:pt x="160" y="110"/>
                    <a:pt x="159" y="110"/>
                  </a:cubicBezTo>
                  <a:cubicBezTo>
                    <a:pt x="155" y="114"/>
                    <a:pt x="152" y="118"/>
                    <a:pt x="148" y="122"/>
                  </a:cubicBezTo>
                  <a:cubicBezTo>
                    <a:pt x="148" y="119"/>
                    <a:pt x="148" y="116"/>
                    <a:pt x="147" y="114"/>
                  </a:cubicBezTo>
                  <a:cubicBezTo>
                    <a:pt x="147" y="113"/>
                    <a:pt x="147" y="112"/>
                    <a:pt x="146" y="111"/>
                  </a:cubicBezTo>
                  <a:cubicBezTo>
                    <a:pt x="144" y="110"/>
                    <a:pt x="143" y="109"/>
                    <a:pt x="141" y="108"/>
                  </a:cubicBezTo>
                  <a:cubicBezTo>
                    <a:pt x="143" y="106"/>
                    <a:pt x="145" y="104"/>
                    <a:pt x="148" y="102"/>
                  </a:cubicBezTo>
                  <a:cubicBezTo>
                    <a:pt x="148" y="101"/>
                    <a:pt x="147" y="100"/>
                    <a:pt x="147" y="101"/>
                  </a:cubicBezTo>
                  <a:cubicBezTo>
                    <a:pt x="145" y="103"/>
                    <a:pt x="142" y="105"/>
                    <a:pt x="140" y="107"/>
                  </a:cubicBezTo>
                  <a:cubicBezTo>
                    <a:pt x="134" y="104"/>
                    <a:pt x="127" y="103"/>
                    <a:pt x="120" y="103"/>
                  </a:cubicBezTo>
                  <a:cubicBezTo>
                    <a:pt x="123" y="100"/>
                    <a:pt x="126" y="98"/>
                    <a:pt x="129" y="97"/>
                  </a:cubicBezTo>
                  <a:cubicBezTo>
                    <a:pt x="130" y="97"/>
                    <a:pt x="129" y="96"/>
                    <a:pt x="129" y="96"/>
                  </a:cubicBezTo>
                  <a:cubicBezTo>
                    <a:pt x="125" y="98"/>
                    <a:pt x="122" y="100"/>
                    <a:pt x="119" y="103"/>
                  </a:cubicBezTo>
                  <a:cubicBezTo>
                    <a:pt x="113" y="103"/>
                    <a:pt x="106" y="106"/>
                    <a:pt x="101" y="110"/>
                  </a:cubicBezTo>
                  <a:cubicBezTo>
                    <a:pt x="92" y="116"/>
                    <a:pt x="87" y="125"/>
                    <a:pt x="85" y="135"/>
                  </a:cubicBezTo>
                  <a:cubicBezTo>
                    <a:pt x="85" y="134"/>
                    <a:pt x="85" y="134"/>
                    <a:pt x="84" y="135"/>
                  </a:cubicBezTo>
                  <a:cubicBezTo>
                    <a:pt x="79" y="141"/>
                    <a:pt x="73" y="147"/>
                    <a:pt x="67" y="153"/>
                  </a:cubicBezTo>
                  <a:cubicBezTo>
                    <a:pt x="66" y="147"/>
                    <a:pt x="66" y="142"/>
                    <a:pt x="67" y="136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72" y="131"/>
                    <a:pt x="76" y="126"/>
                    <a:pt x="81" y="122"/>
                  </a:cubicBezTo>
                  <a:cubicBezTo>
                    <a:pt x="82" y="122"/>
                    <a:pt x="81" y="121"/>
                    <a:pt x="80" y="121"/>
                  </a:cubicBezTo>
                  <a:cubicBezTo>
                    <a:pt x="75" y="125"/>
                    <a:pt x="71" y="130"/>
                    <a:pt x="67" y="135"/>
                  </a:cubicBezTo>
                  <a:cubicBezTo>
                    <a:pt x="67" y="129"/>
                    <a:pt x="68" y="123"/>
                    <a:pt x="70" y="117"/>
                  </a:cubicBezTo>
                  <a:cubicBezTo>
                    <a:pt x="78" y="110"/>
                    <a:pt x="86" y="103"/>
                    <a:pt x="94" y="96"/>
                  </a:cubicBezTo>
                  <a:cubicBezTo>
                    <a:pt x="94" y="95"/>
                    <a:pt x="94" y="95"/>
                    <a:pt x="93" y="95"/>
                  </a:cubicBezTo>
                  <a:cubicBezTo>
                    <a:pt x="85" y="102"/>
                    <a:pt x="78" y="108"/>
                    <a:pt x="71" y="115"/>
                  </a:cubicBezTo>
                  <a:cubicBezTo>
                    <a:pt x="73" y="108"/>
                    <a:pt x="77" y="101"/>
                    <a:pt x="82" y="96"/>
                  </a:cubicBezTo>
                  <a:cubicBezTo>
                    <a:pt x="99" y="77"/>
                    <a:pt x="126" y="75"/>
                    <a:pt x="143" y="95"/>
                  </a:cubicBezTo>
                  <a:cubicBezTo>
                    <a:pt x="144" y="96"/>
                    <a:pt x="146" y="96"/>
                    <a:pt x="147" y="94"/>
                  </a:cubicBezTo>
                  <a:cubicBezTo>
                    <a:pt x="149" y="93"/>
                    <a:pt x="150" y="89"/>
                    <a:pt x="153" y="87"/>
                  </a:cubicBezTo>
                  <a:cubicBezTo>
                    <a:pt x="154" y="86"/>
                    <a:pt x="157" y="85"/>
                    <a:pt x="159" y="85"/>
                  </a:cubicBezTo>
                  <a:cubicBezTo>
                    <a:pt x="161" y="86"/>
                    <a:pt x="163" y="87"/>
                    <a:pt x="165" y="88"/>
                  </a:cubicBezTo>
                  <a:cubicBezTo>
                    <a:pt x="175" y="109"/>
                    <a:pt x="151" y="185"/>
                    <a:pt x="192" y="180"/>
                  </a:cubicBezTo>
                  <a:cubicBezTo>
                    <a:pt x="201" y="180"/>
                    <a:pt x="207" y="173"/>
                    <a:pt x="211" y="165"/>
                  </a:cubicBezTo>
                  <a:cubicBezTo>
                    <a:pt x="215" y="162"/>
                    <a:pt x="219" y="159"/>
                    <a:pt x="222" y="156"/>
                  </a:cubicBezTo>
                  <a:cubicBezTo>
                    <a:pt x="223" y="155"/>
                    <a:pt x="222" y="154"/>
                    <a:pt x="221" y="155"/>
                  </a:cubicBezTo>
                  <a:cubicBezTo>
                    <a:pt x="218" y="157"/>
                    <a:pt x="215" y="160"/>
                    <a:pt x="212" y="162"/>
                  </a:cubicBezTo>
                  <a:cubicBezTo>
                    <a:pt x="214" y="159"/>
                    <a:pt x="215" y="155"/>
                    <a:pt x="216" y="151"/>
                  </a:cubicBezTo>
                  <a:cubicBezTo>
                    <a:pt x="217" y="149"/>
                    <a:pt x="217" y="147"/>
                    <a:pt x="217" y="145"/>
                  </a:cubicBezTo>
                  <a:cubicBezTo>
                    <a:pt x="221" y="142"/>
                    <a:pt x="225" y="139"/>
                    <a:pt x="229" y="135"/>
                  </a:cubicBezTo>
                  <a:cubicBezTo>
                    <a:pt x="229" y="135"/>
                    <a:pt x="229" y="135"/>
                    <a:pt x="228" y="135"/>
                  </a:cubicBezTo>
                  <a:cubicBezTo>
                    <a:pt x="225" y="138"/>
                    <a:pt x="221" y="141"/>
                    <a:pt x="218" y="144"/>
                  </a:cubicBezTo>
                  <a:cubicBezTo>
                    <a:pt x="219" y="137"/>
                    <a:pt x="219" y="131"/>
                    <a:pt x="218" y="124"/>
                  </a:cubicBezTo>
                  <a:cubicBezTo>
                    <a:pt x="222" y="122"/>
                    <a:pt x="225" y="119"/>
                    <a:pt x="228" y="117"/>
                  </a:cubicBezTo>
                  <a:cubicBezTo>
                    <a:pt x="229" y="117"/>
                    <a:pt x="228" y="116"/>
                    <a:pt x="227" y="116"/>
                  </a:cubicBezTo>
                  <a:cubicBezTo>
                    <a:pt x="224" y="118"/>
                    <a:pt x="221" y="120"/>
                    <a:pt x="218" y="122"/>
                  </a:cubicBezTo>
                  <a:cubicBezTo>
                    <a:pt x="218" y="115"/>
                    <a:pt x="216" y="108"/>
                    <a:pt x="214" y="101"/>
                  </a:cubicBezTo>
                  <a:cubicBezTo>
                    <a:pt x="216" y="99"/>
                    <a:pt x="219" y="97"/>
                    <a:pt x="221" y="95"/>
                  </a:cubicBezTo>
                  <a:cubicBezTo>
                    <a:pt x="222" y="94"/>
                    <a:pt x="221" y="94"/>
                    <a:pt x="221" y="94"/>
                  </a:cubicBezTo>
                  <a:cubicBezTo>
                    <a:pt x="218" y="96"/>
                    <a:pt x="216" y="98"/>
                    <a:pt x="213" y="100"/>
                  </a:cubicBezTo>
                  <a:cubicBezTo>
                    <a:pt x="212" y="98"/>
                    <a:pt x="211" y="95"/>
                    <a:pt x="210" y="93"/>
                  </a:cubicBezTo>
                  <a:cubicBezTo>
                    <a:pt x="208" y="88"/>
                    <a:pt x="205" y="83"/>
                    <a:pt x="202" y="78"/>
                  </a:cubicBezTo>
                  <a:cubicBezTo>
                    <a:pt x="205" y="75"/>
                    <a:pt x="209" y="71"/>
                    <a:pt x="212" y="68"/>
                  </a:cubicBezTo>
                  <a:cubicBezTo>
                    <a:pt x="213" y="67"/>
                    <a:pt x="212" y="66"/>
                    <a:pt x="211" y="67"/>
                  </a:cubicBezTo>
                  <a:cubicBezTo>
                    <a:pt x="208" y="70"/>
                    <a:pt x="204" y="74"/>
                    <a:pt x="201" y="77"/>
                  </a:cubicBezTo>
                  <a:cubicBezTo>
                    <a:pt x="197" y="71"/>
                    <a:pt x="192" y="66"/>
                    <a:pt x="186" y="61"/>
                  </a:cubicBezTo>
                  <a:cubicBezTo>
                    <a:pt x="188" y="60"/>
                    <a:pt x="190" y="58"/>
                    <a:pt x="192" y="57"/>
                  </a:cubicBezTo>
                  <a:cubicBezTo>
                    <a:pt x="193" y="56"/>
                    <a:pt x="192" y="56"/>
                    <a:pt x="192" y="56"/>
                  </a:cubicBezTo>
                  <a:cubicBezTo>
                    <a:pt x="190" y="58"/>
                    <a:pt x="188" y="59"/>
                    <a:pt x="186" y="60"/>
                  </a:cubicBezTo>
                  <a:cubicBezTo>
                    <a:pt x="181" y="56"/>
                    <a:pt x="176" y="52"/>
                    <a:pt x="170" y="49"/>
                  </a:cubicBezTo>
                  <a:cubicBezTo>
                    <a:pt x="172" y="48"/>
                    <a:pt x="173" y="47"/>
                    <a:pt x="175" y="46"/>
                  </a:cubicBezTo>
                  <a:cubicBezTo>
                    <a:pt x="175" y="46"/>
                    <a:pt x="175" y="45"/>
                    <a:pt x="174" y="45"/>
                  </a:cubicBezTo>
                  <a:cubicBezTo>
                    <a:pt x="173" y="46"/>
                    <a:pt x="171" y="47"/>
                    <a:pt x="170" y="48"/>
                  </a:cubicBezTo>
                  <a:cubicBezTo>
                    <a:pt x="164" y="45"/>
                    <a:pt x="158" y="42"/>
                    <a:pt x="151" y="39"/>
                  </a:cubicBezTo>
                  <a:cubicBezTo>
                    <a:pt x="152" y="39"/>
                    <a:pt x="153" y="38"/>
                    <a:pt x="154" y="38"/>
                  </a:cubicBezTo>
                  <a:cubicBezTo>
                    <a:pt x="155" y="37"/>
                    <a:pt x="154" y="36"/>
                    <a:pt x="154" y="37"/>
                  </a:cubicBezTo>
                  <a:cubicBezTo>
                    <a:pt x="153" y="38"/>
                    <a:pt x="151" y="38"/>
                    <a:pt x="150" y="39"/>
                  </a:cubicBezTo>
                  <a:cubicBezTo>
                    <a:pt x="143" y="37"/>
                    <a:pt x="137" y="35"/>
                    <a:pt x="130" y="34"/>
                  </a:cubicBezTo>
                  <a:cubicBezTo>
                    <a:pt x="132" y="33"/>
                    <a:pt x="135" y="32"/>
                    <a:pt x="137" y="31"/>
                  </a:cubicBezTo>
                  <a:cubicBezTo>
                    <a:pt x="138" y="30"/>
                    <a:pt x="137" y="30"/>
                    <a:pt x="137" y="30"/>
                  </a:cubicBezTo>
                  <a:cubicBezTo>
                    <a:pt x="134" y="31"/>
                    <a:pt x="132" y="33"/>
                    <a:pt x="129" y="34"/>
                  </a:cubicBezTo>
                  <a:cubicBezTo>
                    <a:pt x="129" y="34"/>
                    <a:pt x="129" y="34"/>
                    <a:pt x="129" y="34"/>
                  </a:cubicBezTo>
                  <a:cubicBezTo>
                    <a:pt x="123" y="34"/>
                    <a:pt x="118" y="34"/>
                    <a:pt x="112" y="35"/>
                  </a:cubicBezTo>
                  <a:cubicBezTo>
                    <a:pt x="70" y="40"/>
                    <a:pt x="42" y="78"/>
                    <a:pt x="35" y="118"/>
                  </a:cubicBezTo>
                  <a:cubicBezTo>
                    <a:pt x="28" y="158"/>
                    <a:pt x="35" y="211"/>
                    <a:pt x="70" y="236"/>
                  </a:cubicBezTo>
                  <a:cubicBezTo>
                    <a:pt x="107" y="262"/>
                    <a:pt x="159" y="262"/>
                    <a:pt x="196" y="237"/>
                  </a:cubicBezTo>
                  <a:cubicBezTo>
                    <a:pt x="197" y="237"/>
                    <a:pt x="197" y="236"/>
                    <a:pt x="197" y="236"/>
                  </a:cubicBezTo>
                  <a:cubicBezTo>
                    <a:pt x="200" y="235"/>
                    <a:pt x="204" y="236"/>
                    <a:pt x="205" y="239"/>
                  </a:cubicBezTo>
                  <a:cubicBezTo>
                    <a:pt x="206" y="240"/>
                    <a:pt x="207" y="242"/>
                    <a:pt x="206" y="244"/>
                  </a:cubicBezTo>
                  <a:cubicBezTo>
                    <a:pt x="206" y="246"/>
                    <a:pt x="205" y="247"/>
                    <a:pt x="204" y="249"/>
                  </a:cubicBezTo>
                  <a:cubicBezTo>
                    <a:pt x="203" y="249"/>
                    <a:pt x="202" y="249"/>
                    <a:pt x="201" y="250"/>
                  </a:cubicBezTo>
                  <a:cubicBezTo>
                    <a:pt x="192" y="260"/>
                    <a:pt x="176" y="266"/>
                    <a:pt x="161" y="270"/>
                  </a:cubicBezTo>
                  <a:cubicBezTo>
                    <a:pt x="165" y="266"/>
                    <a:pt x="170" y="261"/>
                    <a:pt x="174" y="256"/>
                  </a:cubicBezTo>
                  <a:cubicBezTo>
                    <a:pt x="175" y="256"/>
                    <a:pt x="174" y="255"/>
                    <a:pt x="173" y="255"/>
                  </a:cubicBezTo>
                  <a:cubicBezTo>
                    <a:pt x="168" y="261"/>
                    <a:pt x="163" y="266"/>
                    <a:pt x="157" y="271"/>
                  </a:cubicBezTo>
                  <a:cubicBezTo>
                    <a:pt x="150" y="272"/>
                    <a:pt x="142" y="273"/>
                    <a:pt x="135" y="274"/>
                  </a:cubicBezTo>
                  <a:cubicBezTo>
                    <a:pt x="140" y="270"/>
                    <a:pt x="145" y="266"/>
                    <a:pt x="150" y="261"/>
                  </a:cubicBezTo>
                  <a:cubicBezTo>
                    <a:pt x="150" y="261"/>
                    <a:pt x="149" y="260"/>
                    <a:pt x="149" y="260"/>
                  </a:cubicBezTo>
                  <a:cubicBezTo>
                    <a:pt x="143" y="265"/>
                    <a:pt x="138" y="270"/>
                    <a:pt x="132" y="274"/>
                  </a:cubicBezTo>
                  <a:cubicBezTo>
                    <a:pt x="129" y="274"/>
                    <a:pt x="126" y="275"/>
                    <a:pt x="124" y="275"/>
                  </a:cubicBezTo>
                  <a:cubicBezTo>
                    <a:pt x="118" y="275"/>
                    <a:pt x="113" y="274"/>
                    <a:pt x="108" y="274"/>
                  </a:cubicBezTo>
                  <a:cubicBezTo>
                    <a:pt x="112" y="270"/>
                    <a:pt x="116" y="267"/>
                    <a:pt x="120" y="263"/>
                  </a:cubicBezTo>
                  <a:cubicBezTo>
                    <a:pt x="121" y="263"/>
                    <a:pt x="120" y="262"/>
                    <a:pt x="119" y="262"/>
                  </a:cubicBezTo>
                  <a:cubicBezTo>
                    <a:pt x="115" y="266"/>
                    <a:pt x="111" y="270"/>
                    <a:pt x="107" y="274"/>
                  </a:cubicBezTo>
                  <a:cubicBezTo>
                    <a:pt x="100" y="273"/>
                    <a:pt x="93" y="271"/>
                    <a:pt x="87" y="269"/>
                  </a:cubicBezTo>
                  <a:cubicBezTo>
                    <a:pt x="92" y="266"/>
                    <a:pt x="96" y="262"/>
                    <a:pt x="101" y="258"/>
                  </a:cubicBezTo>
                  <a:cubicBezTo>
                    <a:pt x="101" y="257"/>
                    <a:pt x="100" y="256"/>
                    <a:pt x="100" y="257"/>
                  </a:cubicBezTo>
                  <a:cubicBezTo>
                    <a:pt x="95" y="261"/>
                    <a:pt x="90" y="265"/>
                    <a:pt x="85" y="268"/>
                  </a:cubicBezTo>
                  <a:cubicBezTo>
                    <a:pt x="79" y="266"/>
                    <a:pt x="74" y="263"/>
                    <a:pt x="69" y="260"/>
                  </a:cubicBezTo>
                  <a:cubicBezTo>
                    <a:pt x="71" y="257"/>
                    <a:pt x="74" y="255"/>
                    <a:pt x="77" y="252"/>
                  </a:cubicBezTo>
                  <a:cubicBezTo>
                    <a:pt x="77" y="252"/>
                    <a:pt x="77" y="251"/>
                    <a:pt x="76" y="251"/>
                  </a:cubicBezTo>
                  <a:cubicBezTo>
                    <a:pt x="73" y="254"/>
                    <a:pt x="71" y="257"/>
                    <a:pt x="68" y="260"/>
                  </a:cubicBezTo>
                  <a:cubicBezTo>
                    <a:pt x="62" y="256"/>
                    <a:pt x="56" y="251"/>
                    <a:pt x="51" y="246"/>
                  </a:cubicBezTo>
                  <a:cubicBezTo>
                    <a:pt x="51" y="246"/>
                    <a:pt x="51" y="246"/>
                    <a:pt x="51" y="246"/>
                  </a:cubicBezTo>
                  <a:cubicBezTo>
                    <a:pt x="56" y="243"/>
                    <a:pt x="61" y="238"/>
                    <a:pt x="65" y="233"/>
                  </a:cubicBezTo>
                  <a:cubicBezTo>
                    <a:pt x="65" y="232"/>
                    <a:pt x="64" y="231"/>
                    <a:pt x="64" y="232"/>
                  </a:cubicBezTo>
                  <a:cubicBezTo>
                    <a:pt x="59" y="236"/>
                    <a:pt x="55" y="240"/>
                    <a:pt x="51" y="244"/>
                  </a:cubicBezTo>
                  <a:cubicBezTo>
                    <a:pt x="51" y="244"/>
                    <a:pt x="51" y="244"/>
                    <a:pt x="51" y="243"/>
                  </a:cubicBezTo>
                  <a:cubicBezTo>
                    <a:pt x="51" y="243"/>
                    <a:pt x="50" y="243"/>
                    <a:pt x="50" y="243"/>
                  </a:cubicBezTo>
                  <a:cubicBezTo>
                    <a:pt x="50" y="244"/>
                    <a:pt x="50" y="244"/>
                    <a:pt x="50" y="245"/>
                  </a:cubicBezTo>
                  <a:cubicBezTo>
                    <a:pt x="46" y="241"/>
                    <a:pt x="42" y="236"/>
                    <a:pt x="39" y="231"/>
                  </a:cubicBezTo>
                  <a:cubicBezTo>
                    <a:pt x="42" y="228"/>
                    <a:pt x="45" y="226"/>
                    <a:pt x="48" y="223"/>
                  </a:cubicBezTo>
                  <a:cubicBezTo>
                    <a:pt x="49" y="222"/>
                    <a:pt x="48" y="221"/>
                    <a:pt x="47" y="222"/>
                  </a:cubicBezTo>
                  <a:cubicBezTo>
                    <a:pt x="44" y="224"/>
                    <a:pt x="41" y="227"/>
                    <a:pt x="38" y="230"/>
                  </a:cubicBezTo>
                  <a:cubicBezTo>
                    <a:pt x="35" y="226"/>
                    <a:pt x="33" y="222"/>
                    <a:pt x="31" y="217"/>
                  </a:cubicBezTo>
                  <a:cubicBezTo>
                    <a:pt x="34" y="214"/>
                    <a:pt x="38" y="211"/>
                    <a:pt x="41" y="207"/>
                  </a:cubicBezTo>
                  <a:cubicBezTo>
                    <a:pt x="42" y="207"/>
                    <a:pt x="41" y="206"/>
                    <a:pt x="41" y="207"/>
                  </a:cubicBezTo>
                  <a:cubicBezTo>
                    <a:pt x="37" y="210"/>
                    <a:pt x="34" y="213"/>
                    <a:pt x="30" y="216"/>
                  </a:cubicBezTo>
                  <a:cubicBezTo>
                    <a:pt x="28" y="211"/>
                    <a:pt x="26" y="206"/>
                    <a:pt x="24" y="200"/>
                  </a:cubicBezTo>
                  <a:cubicBezTo>
                    <a:pt x="28" y="197"/>
                    <a:pt x="31" y="193"/>
                    <a:pt x="35" y="190"/>
                  </a:cubicBezTo>
                  <a:cubicBezTo>
                    <a:pt x="35" y="189"/>
                    <a:pt x="34" y="188"/>
                    <a:pt x="34" y="189"/>
                  </a:cubicBezTo>
                  <a:cubicBezTo>
                    <a:pt x="30" y="192"/>
                    <a:pt x="27" y="196"/>
                    <a:pt x="24" y="199"/>
                  </a:cubicBezTo>
                  <a:cubicBezTo>
                    <a:pt x="22" y="194"/>
                    <a:pt x="21" y="189"/>
                    <a:pt x="20" y="184"/>
                  </a:cubicBezTo>
                  <a:cubicBezTo>
                    <a:pt x="22" y="181"/>
                    <a:pt x="25" y="179"/>
                    <a:pt x="28" y="176"/>
                  </a:cubicBezTo>
                  <a:cubicBezTo>
                    <a:pt x="28" y="176"/>
                    <a:pt x="28" y="175"/>
                    <a:pt x="27" y="175"/>
                  </a:cubicBezTo>
                  <a:cubicBezTo>
                    <a:pt x="24" y="178"/>
                    <a:pt x="22" y="180"/>
                    <a:pt x="20" y="183"/>
                  </a:cubicBezTo>
                  <a:cubicBezTo>
                    <a:pt x="19" y="178"/>
                    <a:pt x="18" y="174"/>
                    <a:pt x="17" y="169"/>
                  </a:cubicBezTo>
                  <a:cubicBezTo>
                    <a:pt x="21" y="166"/>
                    <a:pt x="24" y="163"/>
                    <a:pt x="27" y="160"/>
                  </a:cubicBezTo>
                  <a:cubicBezTo>
                    <a:pt x="28" y="160"/>
                    <a:pt x="27" y="159"/>
                    <a:pt x="26" y="159"/>
                  </a:cubicBezTo>
                  <a:cubicBezTo>
                    <a:pt x="23" y="162"/>
                    <a:pt x="20" y="165"/>
                    <a:pt x="17" y="168"/>
                  </a:cubicBezTo>
                  <a:cubicBezTo>
                    <a:pt x="17" y="164"/>
                    <a:pt x="16" y="159"/>
                    <a:pt x="16" y="154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21" y="150"/>
                    <a:pt x="25" y="146"/>
                    <a:pt x="30" y="141"/>
                  </a:cubicBezTo>
                  <a:cubicBezTo>
                    <a:pt x="30" y="141"/>
                    <a:pt x="29" y="140"/>
                    <a:pt x="29" y="141"/>
                  </a:cubicBezTo>
                  <a:cubicBezTo>
                    <a:pt x="24" y="145"/>
                    <a:pt x="20" y="149"/>
                    <a:pt x="16" y="153"/>
                  </a:cubicBezTo>
                  <a:cubicBezTo>
                    <a:pt x="16" y="147"/>
                    <a:pt x="16" y="141"/>
                    <a:pt x="16" y="136"/>
                  </a:cubicBezTo>
                  <a:cubicBezTo>
                    <a:pt x="20" y="132"/>
                    <a:pt x="23" y="128"/>
                    <a:pt x="27" y="125"/>
                  </a:cubicBezTo>
                  <a:cubicBezTo>
                    <a:pt x="28" y="124"/>
                    <a:pt x="27" y="123"/>
                    <a:pt x="26" y="124"/>
                  </a:cubicBezTo>
                  <a:cubicBezTo>
                    <a:pt x="23" y="127"/>
                    <a:pt x="19" y="131"/>
                    <a:pt x="16" y="134"/>
                  </a:cubicBezTo>
                  <a:cubicBezTo>
                    <a:pt x="16" y="130"/>
                    <a:pt x="16" y="126"/>
                    <a:pt x="17" y="121"/>
                  </a:cubicBezTo>
                  <a:cubicBezTo>
                    <a:pt x="17" y="121"/>
                    <a:pt x="17" y="120"/>
                    <a:pt x="17" y="120"/>
                  </a:cubicBezTo>
                  <a:cubicBezTo>
                    <a:pt x="21" y="116"/>
                    <a:pt x="25" y="111"/>
                    <a:pt x="29" y="107"/>
                  </a:cubicBezTo>
                  <a:cubicBezTo>
                    <a:pt x="29" y="106"/>
                    <a:pt x="28" y="106"/>
                    <a:pt x="28" y="106"/>
                  </a:cubicBezTo>
                  <a:cubicBezTo>
                    <a:pt x="24" y="110"/>
                    <a:pt x="21" y="114"/>
                    <a:pt x="17" y="118"/>
                  </a:cubicBezTo>
                  <a:cubicBezTo>
                    <a:pt x="18" y="111"/>
                    <a:pt x="19" y="105"/>
                    <a:pt x="21" y="98"/>
                  </a:cubicBezTo>
                  <a:cubicBezTo>
                    <a:pt x="26" y="93"/>
                    <a:pt x="31" y="89"/>
                    <a:pt x="35" y="84"/>
                  </a:cubicBezTo>
                  <a:cubicBezTo>
                    <a:pt x="36" y="83"/>
                    <a:pt x="35" y="83"/>
                    <a:pt x="35" y="83"/>
                  </a:cubicBezTo>
                  <a:cubicBezTo>
                    <a:pt x="30" y="88"/>
                    <a:pt x="26" y="92"/>
                    <a:pt x="21" y="96"/>
                  </a:cubicBezTo>
                  <a:cubicBezTo>
                    <a:pt x="23" y="89"/>
                    <a:pt x="26" y="82"/>
                    <a:pt x="30" y="75"/>
                  </a:cubicBezTo>
                  <a:cubicBezTo>
                    <a:pt x="35" y="69"/>
                    <a:pt x="41" y="64"/>
                    <a:pt x="47" y="59"/>
                  </a:cubicBezTo>
                  <a:cubicBezTo>
                    <a:pt x="47" y="58"/>
                    <a:pt x="46" y="57"/>
                    <a:pt x="46" y="58"/>
                  </a:cubicBezTo>
                  <a:cubicBezTo>
                    <a:pt x="41" y="62"/>
                    <a:pt x="36" y="67"/>
                    <a:pt x="32" y="71"/>
                  </a:cubicBezTo>
                  <a:cubicBezTo>
                    <a:pt x="46" y="47"/>
                    <a:pt x="68" y="27"/>
                    <a:pt x="97" y="19"/>
                  </a:cubicBezTo>
                  <a:cubicBezTo>
                    <a:pt x="141" y="7"/>
                    <a:pt x="193" y="25"/>
                    <a:pt x="219" y="64"/>
                  </a:cubicBezTo>
                  <a:cubicBezTo>
                    <a:pt x="236" y="90"/>
                    <a:pt x="236" y="119"/>
                    <a:pt x="231" y="149"/>
                  </a:cubicBezTo>
                  <a:close/>
                  <a:moveTo>
                    <a:pt x="142" y="149"/>
                  </a:moveTo>
                  <a:cubicBezTo>
                    <a:pt x="142" y="161"/>
                    <a:pt x="142" y="173"/>
                    <a:pt x="143" y="185"/>
                  </a:cubicBezTo>
                  <a:cubicBezTo>
                    <a:pt x="135" y="191"/>
                    <a:pt x="126" y="196"/>
                    <a:pt x="115" y="194"/>
                  </a:cubicBezTo>
                  <a:cubicBezTo>
                    <a:pt x="97" y="190"/>
                    <a:pt x="91" y="174"/>
                    <a:pt x="89" y="158"/>
                  </a:cubicBezTo>
                  <a:cubicBezTo>
                    <a:pt x="88" y="143"/>
                    <a:pt x="89" y="127"/>
                    <a:pt x="101" y="117"/>
                  </a:cubicBezTo>
                  <a:cubicBezTo>
                    <a:pt x="113" y="106"/>
                    <a:pt x="129" y="107"/>
                    <a:pt x="142" y="117"/>
                  </a:cubicBezTo>
                  <a:cubicBezTo>
                    <a:pt x="142" y="117"/>
                    <a:pt x="143" y="117"/>
                    <a:pt x="143" y="117"/>
                  </a:cubicBezTo>
                  <a:cubicBezTo>
                    <a:pt x="141" y="127"/>
                    <a:pt x="142" y="139"/>
                    <a:pt x="142" y="1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79"/>
            <p:cNvSpPr>
              <a:spLocks noEditPoints="1"/>
            </p:cNvSpPr>
            <p:nvPr/>
          </p:nvSpPr>
          <p:spPr bwMode="auto">
            <a:xfrm>
              <a:off x="5283134" y="1677180"/>
              <a:ext cx="237989" cy="433669"/>
            </a:xfrm>
            <a:custGeom>
              <a:avLst/>
              <a:gdLst>
                <a:gd name="T0" fmla="*/ 174 w 174"/>
                <a:gd name="T1" fmla="*/ 302 h 318"/>
                <a:gd name="T2" fmla="*/ 172 w 174"/>
                <a:gd name="T3" fmla="*/ 156 h 318"/>
                <a:gd name="T4" fmla="*/ 168 w 174"/>
                <a:gd name="T5" fmla="*/ 29 h 318"/>
                <a:gd name="T6" fmla="*/ 169 w 174"/>
                <a:gd name="T7" fmla="*/ 19 h 318"/>
                <a:gd name="T8" fmla="*/ 169 w 174"/>
                <a:gd name="T9" fmla="*/ 18 h 318"/>
                <a:gd name="T10" fmla="*/ 149 w 174"/>
                <a:gd name="T11" fmla="*/ 3 h 318"/>
                <a:gd name="T12" fmla="*/ 74 w 174"/>
                <a:gd name="T13" fmla="*/ 1 h 318"/>
                <a:gd name="T14" fmla="*/ 37 w 174"/>
                <a:gd name="T15" fmla="*/ 2 h 318"/>
                <a:gd name="T16" fmla="*/ 14 w 174"/>
                <a:gd name="T17" fmla="*/ 5 h 318"/>
                <a:gd name="T18" fmla="*/ 6 w 174"/>
                <a:gd name="T19" fmla="*/ 16 h 318"/>
                <a:gd name="T20" fmla="*/ 6 w 174"/>
                <a:gd name="T21" fmla="*/ 17 h 318"/>
                <a:gd name="T22" fmla="*/ 4 w 174"/>
                <a:gd name="T23" fmla="*/ 156 h 318"/>
                <a:gd name="T24" fmla="*/ 3 w 174"/>
                <a:gd name="T25" fmla="*/ 223 h 318"/>
                <a:gd name="T26" fmla="*/ 2 w 174"/>
                <a:gd name="T27" fmla="*/ 295 h 318"/>
                <a:gd name="T28" fmla="*/ 9 w 174"/>
                <a:gd name="T29" fmla="*/ 311 h 318"/>
                <a:gd name="T30" fmla="*/ 31 w 174"/>
                <a:gd name="T31" fmla="*/ 316 h 318"/>
                <a:gd name="T32" fmla="*/ 69 w 174"/>
                <a:gd name="T33" fmla="*/ 317 h 318"/>
                <a:gd name="T34" fmla="*/ 147 w 174"/>
                <a:gd name="T35" fmla="*/ 318 h 318"/>
                <a:gd name="T36" fmla="*/ 173 w 174"/>
                <a:gd name="T37" fmla="*/ 304 h 318"/>
                <a:gd name="T38" fmla="*/ 174 w 174"/>
                <a:gd name="T39" fmla="*/ 302 h 318"/>
                <a:gd name="T40" fmla="*/ 123 w 174"/>
                <a:gd name="T41" fmla="*/ 313 h 318"/>
                <a:gd name="T42" fmla="*/ 84 w 174"/>
                <a:gd name="T43" fmla="*/ 312 h 318"/>
                <a:gd name="T44" fmla="*/ 49 w 174"/>
                <a:gd name="T45" fmla="*/ 312 h 318"/>
                <a:gd name="T46" fmla="*/ 6 w 174"/>
                <a:gd name="T47" fmla="*/ 297 h 318"/>
                <a:gd name="T48" fmla="*/ 7 w 174"/>
                <a:gd name="T49" fmla="*/ 296 h 318"/>
                <a:gd name="T50" fmla="*/ 9 w 174"/>
                <a:gd name="T51" fmla="*/ 226 h 318"/>
                <a:gd name="T52" fmla="*/ 10 w 174"/>
                <a:gd name="T53" fmla="*/ 156 h 318"/>
                <a:gd name="T54" fmla="*/ 8 w 174"/>
                <a:gd name="T55" fmla="*/ 22 h 318"/>
                <a:gd name="T56" fmla="*/ 25 w 174"/>
                <a:gd name="T57" fmla="*/ 7 h 318"/>
                <a:gd name="T58" fmla="*/ 43 w 174"/>
                <a:gd name="T59" fmla="*/ 6 h 318"/>
                <a:gd name="T60" fmla="*/ 83 w 174"/>
                <a:gd name="T61" fmla="*/ 6 h 318"/>
                <a:gd name="T62" fmla="*/ 119 w 174"/>
                <a:gd name="T63" fmla="*/ 6 h 318"/>
                <a:gd name="T64" fmla="*/ 165 w 174"/>
                <a:gd name="T65" fmla="*/ 15 h 318"/>
                <a:gd name="T66" fmla="*/ 165 w 174"/>
                <a:gd name="T67" fmla="*/ 16 h 318"/>
                <a:gd name="T68" fmla="*/ 166 w 174"/>
                <a:gd name="T69" fmla="*/ 159 h 318"/>
                <a:gd name="T70" fmla="*/ 167 w 174"/>
                <a:gd name="T71" fmla="*/ 302 h 318"/>
                <a:gd name="T72" fmla="*/ 168 w 174"/>
                <a:gd name="T73" fmla="*/ 304 h 318"/>
                <a:gd name="T74" fmla="*/ 123 w 174"/>
                <a:gd name="T75" fmla="*/ 31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318">
                  <a:moveTo>
                    <a:pt x="174" y="302"/>
                  </a:moveTo>
                  <a:cubicBezTo>
                    <a:pt x="174" y="253"/>
                    <a:pt x="173" y="204"/>
                    <a:pt x="172" y="156"/>
                  </a:cubicBezTo>
                  <a:cubicBezTo>
                    <a:pt x="171" y="114"/>
                    <a:pt x="172" y="71"/>
                    <a:pt x="168" y="29"/>
                  </a:cubicBezTo>
                  <a:cubicBezTo>
                    <a:pt x="169" y="26"/>
                    <a:pt x="169" y="22"/>
                    <a:pt x="169" y="19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70" y="6"/>
                    <a:pt x="159" y="4"/>
                    <a:pt x="149" y="3"/>
                  </a:cubicBezTo>
                  <a:cubicBezTo>
                    <a:pt x="124" y="0"/>
                    <a:pt x="98" y="1"/>
                    <a:pt x="74" y="1"/>
                  </a:cubicBezTo>
                  <a:cubicBezTo>
                    <a:pt x="62" y="2"/>
                    <a:pt x="49" y="2"/>
                    <a:pt x="37" y="2"/>
                  </a:cubicBezTo>
                  <a:cubicBezTo>
                    <a:pt x="31" y="3"/>
                    <a:pt x="21" y="1"/>
                    <a:pt x="14" y="5"/>
                  </a:cubicBezTo>
                  <a:cubicBezTo>
                    <a:pt x="9" y="7"/>
                    <a:pt x="7" y="11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2" y="63"/>
                    <a:pt x="5" y="110"/>
                    <a:pt x="4" y="156"/>
                  </a:cubicBezTo>
                  <a:cubicBezTo>
                    <a:pt x="4" y="179"/>
                    <a:pt x="4" y="201"/>
                    <a:pt x="3" y="223"/>
                  </a:cubicBezTo>
                  <a:cubicBezTo>
                    <a:pt x="3" y="247"/>
                    <a:pt x="0" y="272"/>
                    <a:pt x="2" y="295"/>
                  </a:cubicBezTo>
                  <a:cubicBezTo>
                    <a:pt x="0" y="301"/>
                    <a:pt x="3" y="307"/>
                    <a:pt x="9" y="311"/>
                  </a:cubicBezTo>
                  <a:cubicBezTo>
                    <a:pt x="15" y="316"/>
                    <a:pt x="23" y="316"/>
                    <a:pt x="31" y="316"/>
                  </a:cubicBezTo>
                  <a:cubicBezTo>
                    <a:pt x="44" y="316"/>
                    <a:pt x="56" y="316"/>
                    <a:pt x="69" y="317"/>
                  </a:cubicBezTo>
                  <a:cubicBezTo>
                    <a:pt x="95" y="317"/>
                    <a:pt x="121" y="318"/>
                    <a:pt x="147" y="318"/>
                  </a:cubicBezTo>
                  <a:cubicBezTo>
                    <a:pt x="158" y="318"/>
                    <a:pt x="172" y="317"/>
                    <a:pt x="173" y="304"/>
                  </a:cubicBezTo>
                  <a:cubicBezTo>
                    <a:pt x="174" y="303"/>
                    <a:pt x="174" y="303"/>
                    <a:pt x="174" y="302"/>
                  </a:cubicBezTo>
                  <a:close/>
                  <a:moveTo>
                    <a:pt x="123" y="313"/>
                  </a:moveTo>
                  <a:cubicBezTo>
                    <a:pt x="110" y="313"/>
                    <a:pt x="97" y="313"/>
                    <a:pt x="84" y="312"/>
                  </a:cubicBezTo>
                  <a:cubicBezTo>
                    <a:pt x="72" y="312"/>
                    <a:pt x="60" y="312"/>
                    <a:pt x="49" y="312"/>
                  </a:cubicBezTo>
                  <a:cubicBezTo>
                    <a:pt x="37" y="311"/>
                    <a:pt x="6" y="314"/>
                    <a:pt x="6" y="297"/>
                  </a:cubicBezTo>
                  <a:cubicBezTo>
                    <a:pt x="6" y="297"/>
                    <a:pt x="6" y="296"/>
                    <a:pt x="7" y="296"/>
                  </a:cubicBezTo>
                  <a:cubicBezTo>
                    <a:pt x="10" y="273"/>
                    <a:pt x="8" y="249"/>
                    <a:pt x="9" y="226"/>
                  </a:cubicBezTo>
                  <a:cubicBezTo>
                    <a:pt x="9" y="203"/>
                    <a:pt x="10" y="180"/>
                    <a:pt x="10" y="156"/>
                  </a:cubicBezTo>
                  <a:cubicBezTo>
                    <a:pt x="10" y="112"/>
                    <a:pt x="12" y="66"/>
                    <a:pt x="8" y="22"/>
                  </a:cubicBezTo>
                  <a:cubicBezTo>
                    <a:pt x="10" y="14"/>
                    <a:pt x="14" y="9"/>
                    <a:pt x="25" y="7"/>
                  </a:cubicBezTo>
                  <a:cubicBezTo>
                    <a:pt x="31" y="6"/>
                    <a:pt x="38" y="6"/>
                    <a:pt x="43" y="6"/>
                  </a:cubicBezTo>
                  <a:cubicBezTo>
                    <a:pt x="57" y="6"/>
                    <a:pt x="69" y="6"/>
                    <a:pt x="83" y="6"/>
                  </a:cubicBezTo>
                  <a:cubicBezTo>
                    <a:pt x="95" y="6"/>
                    <a:pt x="107" y="6"/>
                    <a:pt x="119" y="6"/>
                  </a:cubicBezTo>
                  <a:cubicBezTo>
                    <a:pt x="130" y="7"/>
                    <a:pt x="158" y="3"/>
                    <a:pt x="165" y="15"/>
                  </a:cubicBezTo>
                  <a:cubicBezTo>
                    <a:pt x="165" y="15"/>
                    <a:pt x="165" y="16"/>
                    <a:pt x="165" y="16"/>
                  </a:cubicBezTo>
                  <a:cubicBezTo>
                    <a:pt x="161" y="63"/>
                    <a:pt x="166" y="111"/>
                    <a:pt x="166" y="159"/>
                  </a:cubicBezTo>
                  <a:cubicBezTo>
                    <a:pt x="167" y="206"/>
                    <a:pt x="167" y="254"/>
                    <a:pt x="167" y="302"/>
                  </a:cubicBezTo>
                  <a:cubicBezTo>
                    <a:pt x="167" y="303"/>
                    <a:pt x="168" y="304"/>
                    <a:pt x="168" y="304"/>
                  </a:cubicBezTo>
                  <a:cubicBezTo>
                    <a:pt x="166" y="318"/>
                    <a:pt x="131" y="313"/>
                    <a:pt x="123" y="31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80"/>
            <p:cNvSpPr>
              <a:spLocks noEditPoints="1"/>
            </p:cNvSpPr>
            <p:nvPr/>
          </p:nvSpPr>
          <p:spPr bwMode="auto">
            <a:xfrm>
              <a:off x="5302173" y="1749106"/>
              <a:ext cx="204142" cy="295107"/>
            </a:xfrm>
            <a:custGeom>
              <a:avLst/>
              <a:gdLst>
                <a:gd name="T0" fmla="*/ 140 w 149"/>
                <a:gd name="T1" fmla="*/ 6 h 216"/>
                <a:gd name="T2" fmla="*/ 80 w 149"/>
                <a:gd name="T3" fmla="*/ 2 h 216"/>
                <a:gd name="T4" fmla="*/ 8 w 149"/>
                <a:gd name="T5" fmla="*/ 1 h 216"/>
                <a:gd name="T6" fmla="*/ 4 w 149"/>
                <a:gd name="T7" fmla="*/ 104 h 216"/>
                <a:gd name="T8" fmla="*/ 3 w 149"/>
                <a:gd name="T9" fmla="*/ 141 h 216"/>
                <a:gd name="T10" fmla="*/ 5 w 149"/>
                <a:gd name="T11" fmla="*/ 142 h 216"/>
                <a:gd name="T12" fmla="*/ 6 w 149"/>
                <a:gd name="T13" fmla="*/ 207 h 216"/>
                <a:gd name="T14" fmla="*/ 8 w 149"/>
                <a:gd name="T15" fmla="*/ 210 h 216"/>
                <a:gd name="T16" fmla="*/ 142 w 149"/>
                <a:gd name="T17" fmla="*/ 211 h 216"/>
                <a:gd name="T18" fmla="*/ 140 w 149"/>
                <a:gd name="T19" fmla="*/ 8 h 216"/>
                <a:gd name="T20" fmla="*/ 9 w 149"/>
                <a:gd name="T21" fmla="*/ 207 h 216"/>
                <a:gd name="T22" fmla="*/ 10 w 149"/>
                <a:gd name="T23" fmla="*/ 202 h 216"/>
                <a:gd name="T24" fmla="*/ 108 w 149"/>
                <a:gd name="T25" fmla="*/ 201 h 216"/>
                <a:gd name="T26" fmla="*/ 10 w 149"/>
                <a:gd name="T27" fmla="*/ 190 h 216"/>
                <a:gd name="T28" fmla="*/ 78 w 149"/>
                <a:gd name="T29" fmla="*/ 188 h 216"/>
                <a:gd name="T30" fmla="*/ 10 w 149"/>
                <a:gd name="T31" fmla="*/ 174 h 216"/>
                <a:gd name="T32" fmla="*/ 109 w 149"/>
                <a:gd name="T33" fmla="*/ 170 h 216"/>
                <a:gd name="T34" fmla="*/ 10 w 149"/>
                <a:gd name="T35" fmla="*/ 160 h 216"/>
                <a:gd name="T36" fmla="*/ 64 w 149"/>
                <a:gd name="T37" fmla="*/ 157 h 216"/>
                <a:gd name="T38" fmla="*/ 10 w 149"/>
                <a:gd name="T39" fmla="*/ 155 h 216"/>
                <a:gd name="T40" fmla="*/ 101 w 149"/>
                <a:gd name="T41" fmla="*/ 145 h 216"/>
                <a:gd name="T42" fmla="*/ 10 w 149"/>
                <a:gd name="T43" fmla="*/ 141 h 216"/>
                <a:gd name="T44" fmla="*/ 68 w 149"/>
                <a:gd name="T45" fmla="*/ 129 h 216"/>
                <a:gd name="T46" fmla="*/ 10 w 149"/>
                <a:gd name="T47" fmla="*/ 127 h 216"/>
                <a:gd name="T48" fmla="*/ 108 w 149"/>
                <a:gd name="T49" fmla="*/ 114 h 216"/>
                <a:gd name="T50" fmla="*/ 10 w 149"/>
                <a:gd name="T51" fmla="*/ 113 h 216"/>
                <a:gd name="T52" fmla="*/ 59 w 149"/>
                <a:gd name="T53" fmla="*/ 102 h 216"/>
                <a:gd name="T54" fmla="*/ 10 w 149"/>
                <a:gd name="T55" fmla="*/ 100 h 216"/>
                <a:gd name="T56" fmla="*/ 84 w 149"/>
                <a:gd name="T57" fmla="*/ 92 h 216"/>
                <a:gd name="T58" fmla="*/ 10 w 149"/>
                <a:gd name="T59" fmla="*/ 87 h 216"/>
                <a:gd name="T60" fmla="*/ 90 w 149"/>
                <a:gd name="T61" fmla="*/ 80 h 216"/>
                <a:gd name="T62" fmla="*/ 10 w 149"/>
                <a:gd name="T63" fmla="*/ 75 h 216"/>
                <a:gd name="T64" fmla="*/ 57 w 149"/>
                <a:gd name="T65" fmla="*/ 64 h 216"/>
                <a:gd name="T66" fmla="*/ 10 w 149"/>
                <a:gd name="T67" fmla="*/ 62 h 216"/>
                <a:gd name="T68" fmla="*/ 86 w 149"/>
                <a:gd name="T69" fmla="*/ 53 h 216"/>
                <a:gd name="T70" fmla="*/ 11 w 149"/>
                <a:gd name="T71" fmla="*/ 49 h 216"/>
                <a:gd name="T72" fmla="*/ 58 w 149"/>
                <a:gd name="T73" fmla="*/ 41 h 216"/>
                <a:gd name="T74" fmla="*/ 11 w 149"/>
                <a:gd name="T75" fmla="*/ 37 h 216"/>
                <a:gd name="T76" fmla="*/ 95 w 149"/>
                <a:gd name="T77" fmla="*/ 26 h 216"/>
                <a:gd name="T78" fmla="*/ 10 w 149"/>
                <a:gd name="T79" fmla="*/ 21 h 216"/>
                <a:gd name="T80" fmla="*/ 72 w 149"/>
                <a:gd name="T81" fmla="*/ 6 h 216"/>
                <a:gd name="T82" fmla="*/ 139 w 149"/>
                <a:gd name="T83" fmla="*/ 20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9" h="216">
                  <a:moveTo>
                    <a:pt x="140" y="8"/>
                  </a:moveTo>
                  <a:cubicBezTo>
                    <a:pt x="141" y="8"/>
                    <a:pt x="141" y="6"/>
                    <a:pt x="140" y="6"/>
                  </a:cubicBezTo>
                  <a:cubicBezTo>
                    <a:pt x="133" y="2"/>
                    <a:pt x="126" y="3"/>
                    <a:pt x="118" y="3"/>
                  </a:cubicBezTo>
                  <a:cubicBezTo>
                    <a:pt x="106" y="2"/>
                    <a:pt x="93" y="2"/>
                    <a:pt x="80" y="2"/>
                  </a:cubicBezTo>
                  <a:cubicBezTo>
                    <a:pt x="56" y="1"/>
                    <a:pt x="32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6" y="0"/>
                    <a:pt x="6" y="1"/>
                  </a:cubicBezTo>
                  <a:cubicBezTo>
                    <a:pt x="0" y="34"/>
                    <a:pt x="4" y="70"/>
                    <a:pt x="4" y="104"/>
                  </a:cubicBezTo>
                  <a:cubicBezTo>
                    <a:pt x="4" y="116"/>
                    <a:pt x="4" y="129"/>
                    <a:pt x="5" y="141"/>
                  </a:cubicBezTo>
                  <a:cubicBezTo>
                    <a:pt x="4" y="141"/>
                    <a:pt x="3" y="141"/>
                    <a:pt x="3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3" y="142"/>
                    <a:pt x="4" y="142"/>
                    <a:pt x="5" y="142"/>
                  </a:cubicBezTo>
                  <a:cubicBezTo>
                    <a:pt x="5" y="147"/>
                    <a:pt x="5" y="151"/>
                    <a:pt x="5" y="155"/>
                  </a:cubicBezTo>
                  <a:cubicBezTo>
                    <a:pt x="5" y="172"/>
                    <a:pt x="4" y="190"/>
                    <a:pt x="6" y="207"/>
                  </a:cubicBezTo>
                  <a:cubicBezTo>
                    <a:pt x="6" y="208"/>
                    <a:pt x="7" y="208"/>
                    <a:pt x="7" y="208"/>
                  </a:cubicBezTo>
                  <a:cubicBezTo>
                    <a:pt x="7" y="209"/>
                    <a:pt x="7" y="210"/>
                    <a:pt x="8" y="210"/>
                  </a:cubicBezTo>
                  <a:cubicBezTo>
                    <a:pt x="51" y="216"/>
                    <a:pt x="97" y="214"/>
                    <a:pt x="140" y="213"/>
                  </a:cubicBezTo>
                  <a:cubicBezTo>
                    <a:pt x="142" y="213"/>
                    <a:pt x="142" y="212"/>
                    <a:pt x="142" y="211"/>
                  </a:cubicBezTo>
                  <a:cubicBezTo>
                    <a:pt x="142" y="211"/>
                    <a:pt x="142" y="211"/>
                    <a:pt x="142" y="211"/>
                  </a:cubicBezTo>
                  <a:cubicBezTo>
                    <a:pt x="149" y="144"/>
                    <a:pt x="144" y="75"/>
                    <a:pt x="140" y="8"/>
                  </a:cubicBezTo>
                  <a:close/>
                  <a:moveTo>
                    <a:pt x="139" y="209"/>
                  </a:moveTo>
                  <a:cubicBezTo>
                    <a:pt x="96" y="210"/>
                    <a:pt x="52" y="206"/>
                    <a:pt x="9" y="207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10" y="205"/>
                    <a:pt x="10" y="203"/>
                    <a:pt x="10" y="202"/>
                  </a:cubicBezTo>
                  <a:cubicBezTo>
                    <a:pt x="43" y="201"/>
                    <a:pt x="75" y="201"/>
                    <a:pt x="108" y="202"/>
                  </a:cubicBezTo>
                  <a:cubicBezTo>
                    <a:pt x="109" y="202"/>
                    <a:pt x="109" y="201"/>
                    <a:pt x="108" y="201"/>
                  </a:cubicBezTo>
                  <a:cubicBezTo>
                    <a:pt x="76" y="198"/>
                    <a:pt x="43" y="198"/>
                    <a:pt x="10" y="200"/>
                  </a:cubicBezTo>
                  <a:cubicBezTo>
                    <a:pt x="10" y="197"/>
                    <a:pt x="10" y="193"/>
                    <a:pt x="10" y="190"/>
                  </a:cubicBezTo>
                  <a:cubicBezTo>
                    <a:pt x="33" y="191"/>
                    <a:pt x="55" y="192"/>
                    <a:pt x="78" y="190"/>
                  </a:cubicBezTo>
                  <a:cubicBezTo>
                    <a:pt x="78" y="189"/>
                    <a:pt x="78" y="188"/>
                    <a:pt x="78" y="188"/>
                  </a:cubicBezTo>
                  <a:cubicBezTo>
                    <a:pt x="55" y="189"/>
                    <a:pt x="33" y="190"/>
                    <a:pt x="10" y="189"/>
                  </a:cubicBezTo>
                  <a:cubicBezTo>
                    <a:pt x="10" y="184"/>
                    <a:pt x="10" y="179"/>
                    <a:pt x="10" y="174"/>
                  </a:cubicBezTo>
                  <a:cubicBezTo>
                    <a:pt x="43" y="174"/>
                    <a:pt x="76" y="173"/>
                    <a:pt x="109" y="171"/>
                  </a:cubicBezTo>
                  <a:cubicBezTo>
                    <a:pt x="110" y="171"/>
                    <a:pt x="110" y="170"/>
                    <a:pt x="109" y="170"/>
                  </a:cubicBezTo>
                  <a:cubicBezTo>
                    <a:pt x="76" y="170"/>
                    <a:pt x="43" y="171"/>
                    <a:pt x="10" y="173"/>
                  </a:cubicBezTo>
                  <a:cubicBezTo>
                    <a:pt x="10" y="169"/>
                    <a:pt x="10" y="164"/>
                    <a:pt x="10" y="160"/>
                  </a:cubicBezTo>
                  <a:cubicBezTo>
                    <a:pt x="28" y="160"/>
                    <a:pt x="46" y="159"/>
                    <a:pt x="64" y="158"/>
                  </a:cubicBezTo>
                  <a:cubicBezTo>
                    <a:pt x="65" y="158"/>
                    <a:pt x="65" y="157"/>
                    <a:pt x="64" y="157"/>
                  </a:cubicBezTo>
                  <a:cubicBezTo>
                    <a:pt x="46" y="157"/>
                    <a:pt x="28" y="158"/>
                    <a:pt x="10" y="159"/>
                  </a:cubicBezTo>
                  <a:cubicBezTo>
                    <a:pt x="10" y="158"/>
                    <a:pt x="10" y="156"/>
                    <a:pt x="10" y="155"/>
                  </a:cubicBezTo>
                  <a:cubicBezTo>
                    <a:pt x="10" y="151"/>
                    <a:pt x="10" y="147"/>
                    <a:pt x="10" y="142"/>
                  </a:cubicBezTo>
                  <a:cubicBezTo>
                    <a:pt x="40" y="144"/>
                    <a:pt x="70" y="146"/>
                    <a:pt x="101" y="145"/>
                  </a:cubicBezTo>
                  <a:cubicBezTo>
                    <a:pt x="102" y="145"/>
                    <a:pt x="101" y="144"/>
                    <a:pt x="101" y="144"/>
                  </a:cubicBezTo>
                  <a:cubicBezTo>
                    <a:pt x="70" y="142"/>
                    <a:pt x="40" y="141"/>
                    <a:pt x="10" y="141"/>
                  </a:cubicBezTo>
                  <a:cubicBezTo>
                    <a:pt x="10" y="137"/>
                    <a:pt x="10" y="132"/>
                    <a:pt x="10" y="128"/>
                  </a:cubicBezTo>
                  <a:cubicBezTo>
                    <a:pt x="28" y="130"/>
                    <a:pt x="49" y="131"/>
                    <a:pt x="68" y="129"/>
                  </a:cubicBezTo>
                  <a:cubicBezTo>
                    <a:pt x="68" y="129"/>
                    <a:pt x="68" y="128"/>
                    <a:pt x="68" y="128"/>
                  </a:cubicBezTo>
                  <a:cubicBezTo>
                    <a:pt x="49" y="127"/>
                    <a:pt x="29" y="127"/>
                    <a:pt x="10" y="127"/>
                  </a:cubicBezTo>
                  <a:cubicBezTo>
                    <a:pt x="10" y="123"/>
                    <a:pt x="10" y="118"/>
                    <a:pt x="10" y="114"/>
                  </a:cubicBezTo>
                  <a:cubicBezTo>
                    <a:pt x="42" y="115"/>
                    <a:pt x="75" y="116"/>
                    <a:pt x="108" y="114"/>
                  </a:cubicBezTo>
                  <a:cubicBezTo>
                    <a:pt x="109" y="114"/>
                    <a:pt x="109" y="113"/>
                    <a:pt x="108" y="113"/>
                  </a:cubicBezTo>
                  <a:cubicBezTo>
                    <a:pt x="75" y="113"/>
                    <a:pt x="42" y="114"/>
                    <a:pt x="10" y="113"/>
                  </a:cubicBezTo>
                  <a:cubicBezTo>
                    <a:pt x="10" y="109"/>
                    <a:pt x="10" y="105"/>
                    <a:pt x="10" y="101"/>
                  </a:cubicBezTo>
                  <a:cubicBezTo>
                    <a:pt x="26" y="102"/>
                    <a:pt x="43" y="103"/>
                    <a:pt x="59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43" y="99"/>
                    <a:pt x="26" y="100"/>
                    <a:pt x="10" y="100"/>
                  </a:cubicBezTo>
                  <a:cubicBezTo>
                    <a:pt x="10" y="96"/>
                    <a:pt x="10" y="92"/>
                    <a:pt x="10" y="89"/>
                  </a:cubicBezTo>
                  <a:cubicBezTo>
                    <a:pt x="34" y="90"/>
                    <a:pt x="59" y="92"/>
                    <a:pt x="84" y="92"/>
                  </a:cubicBezTo>
                  <a:cubicBezTo>
                    <a:pt x="85" y="92"/>
                    <a:pt x="85" y="91"/>
                    <a:pt x="84" y="91"/>
                  </a:cubicBezTo>
                  <a:cubicBezTo>
                    <a:pt x="59" y="88"/>
                    <a:pt x="34" y="87"/>
                    <a:pt x="10" y="87"/>
                  </a:cubicBezTo>
                  <a:cubicBezTo>
                    <a:pt x="10" y="84"/>
                    <a:pt x="10" y="80"/>
                    <a:pt x="10" y="76"/>
                  </a:cubicBezTo>
                  <a:cubicBezTo>
                    <a:pt x="37" y="76"/>
                    <a:pt x="63" y="78"/>
                    <a:pt x="90" y="80"/>
                  </a:cubicBezTo>
                  <a:cubicBezTo>
                    <a:pt x="91" y="80"/>
                    <a:pt x="91" y="78"/>
                    <a:pt x="90" y="78"/>
                  </a:cubicBezTo>
                  <a:cubicBezTo>
                    <a:pt x="63" y="75"/>
                    <a:pt x="37" y="75"/>
                    <a:pt x="10" y="75"/>
                  </a:cubicBezTo>
                  <a:cubicBezTo>
                    <a:pt x="10" y="71"/>
                    <a:pt x="10" y="67"/>
                    <a:pt x="10" y="64"/>
                  </a:cubicBezTo>
                  <a:cubicBezTo>
                    <a:pt x="26" y="63"/>
                    <a:pt x="41" y="63"/>
                    <a:pt x="57" y="64"/>
                  </a:cubicBezTo>
                  <a:cubicBezTo>
                    <a:pt x="57" y="64"/>
                    <a:pt x="57" y="63"/>
                    <a:pt x="57" y="63"/>
                  </a:cubicBezTo>
                  <a:cubicBezTo>
                    <a:pt x="41" y="61"/>
                    <a:pt x="26" y="61"/>
                    <a:pt x="10" y="62"/>
                  </a:cubicBezTo>
                  <a:cubicBezTo>
                    <a:pt x="11" y="58"/>
                    <a:pt x="11" y="54"/>
                    <a:pt x="11" y="50"/>
                  </a:cubicBezTo>
                  <a:cubicBezTo>
                    <a:pt x="36" y="51"/>
                    <a:pt x="61" y="53"/>
                    <a:pt x="86" y="53"/>
                  </a:cubicBezTo>
                  <a:cubicBezTo>
                    <a:pt x="87" y="53"/>
                    <a:pt x="87" y="52"/>
                    <a:pt x="86" y="52"/>
                  </a:cubicBezTo>
                  <a:cubicBezTo>
                    <a:pt x="61" y="49"/>
                    <a:pt x="36" y="48"/>
                    <a:pt x="11" y="49"/>
                  </a:cubicBezTo>
                  <a:cubicBezTo>
                    <a:pt x="11" y="45"/>
                    <a:pt x="11" y="42"/>
                    <a:pt x="11" y="39"/>
                  </a:cubicBezTo>
                  <a:cubicBezTo>
                    <a:pt x="27" y="39"/>
                    <a:pt x="42" y="40"/>
                    <a:pt x="58" y="41"/>
                  </a:cubicBezTo>
                  <a:cubicBezTo>
                    <a:pt x="59" y="41"/>
                    <a:pt x="59" y="40"/>
                    <a:pt x="59" y="40"/>
                  </a:cubicBezTo>
                  <a:cubicBezTo>
                    <a:pt x="43" y="38"/>
                    <a:pt x="27" y="37"/>
                    <a:pt x="11" y="37"/>
                  </a:cubicBezTo>
                  <a:cubicBezTo>
                    <a:pt x="11" y="32"/>
                    <a:pt x="11" y="27"/>
                    <a:pt x="10" y="22"/>
                  </a:cubicBezTo>
                  <a:cubicBezTo>
                    <a:pt x="38" y="23"/>
                    <a:pt x="67" y="25"/>
                    <a:pt x="95" y="26"/>
                  </a:cubicBezTo>
                  <a:cubicBezTo>
                    <a:pt x="95" y="26"/>
                    <a:pt x="96" y="25"/>
                    <a:pt x="95" y="24"/>
                  </a:cubicBezTo>
                  <a:cubicBezTo>
                    <a:pt x="67" y="20"/>
                    <a:pt x="38" y="20"/>
                    <a:pt x="10" y="21"/>
                  </a:cubicBezTo>
                  <a:cubicBezTo>
                    <a:pt x="10" y="15"/>
                    <a:pt x="9" y="10"/>
                    <a:pt x="9" y="4"/>
                  </a:cubicBezTo>
                  <a:cubicBezTo>
                    <a:pt x="29" y="6"/>
                    <a:pt x="51" y="6"/>
                    <a:pt x="72" y="6"/>
                  </a:cubicBezTo>
                  <a:cubicBezTo>
                    <a:pt x="93" y="7"/>
                    <a:pt x="116" y="5"/>
                    <a:pt x="137" y="8"/>
                  </a:cubicBezTo>
                  <a:cubicBezTo>
                    <a:pt x="142" y="75"/>
                    <a:pt x="137" y="142"/>
                    <a:pt x="139" y="20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81"/>
            <p:cNvSpPr>
              <a:spLocks noEditPoints="1"/>
            </p:cNvSpPr>
            <p:nvPr/>
          </p:nvSpPr>
          <p:spPr bwMode="auto">
            <a:xfrm>
              <a:off x="5373041" y="2050559"/>
              <a:ext cx="48656" cy="44425"/>
            </a:xfrm>
            <a:custGeom>
              <a:avLst/>
              <a:gdLst>
                <a:gd name="T0" fmla="*/ 18 w 35"/>
                <a:gd name="T1" fmla="*/ 2 h 32"/>
                <a:gd name="T2" fmla="*/ 18 w 35"/>
                <a:gd name="T3" fmla="*/ 2 h 32"/>
                <a:gd name="T4" fmla="*/ 2 w 35"/>
                <a:gd name="T5" fmla="*/ 14 h 32"/>
                <a:gd name="T6" fmla="*/ 15 w 35"/>
                <a:gd name="T7" fmla="*/ 31 h 32"/>
                <a:gd name="T8" fmla="*/ 34 w 35"/>
                <a:gd name="T9" fmla="*/ 17 h 32"/>
                <a:gd name="T10" fmla="*/ 18 w 35"/>
                <a:gd name="T11" fmla="*/ 2 h 32"/>
                <a:gd name="T12" fmla="*/ 27 w 35"/>
                <a:gd name="T13" fmla="*/ 21 h 32"/>
                <a:gd name="T14" fmla="*/ 12 w 35"/>
                <a:gd name="T15" fmla="*/ 26 h 32"/>
                <a:gd name="T16" fmla="*/ 7 w 35"/>
                <a:gd name="T17" fmla="*/ 12 h 32"/>
                <a:gd name="T18" fmla="*/ 17 w 35"/>
                <a:gd name="T19" fmla="*/ 4 h 32"/>
                <a:gd name="T20" fmla="*/ 19 w 35"/>
                <a:gd name="T21" fmla="*/ 5 h 32"/>
                <a:gd name="T22" fmla="*/ 27 w 35"/>
                <a:gd name="T23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2"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1" y="2"/>
                    <a:pt x="3" y="6"/>
                    <a:pt x="2" y="14"/>
                  </a:cubicBezTo>
                  <a:cubicBezTo>
                    <a:pt x="0" y="22"/>
                    <a:pt x="7" y="31"/>
                    <a:pt x="15" y="31"/>
                  </a:cubicBezTo>
                  <a:cubicBezTo>
                    <a:pt x="24" y="32"/>
                    <a:pt x="32" y="25"/>
                    <a:pt x="34" y="17"/>
                  </a:cubicBezTo>
                  <a:cubicBezTo>
                    <a:pt x="35" y="8"/>
                    <a:pt x="28" y="0"/>
                    <a:pt x="18" y="2"/>
                  </a:cubicBezTo>
                  <a:close/>
                  <a:moveTo>
                    <a:pt x="27" y="21"/>
                  </a:moveTo>
                  <a:cubicBezTo>
                    <a:pt x="24" y="26"/>
                    <a:pt x="18" y="29"/>
                    <a:pt x="12" y="26"/>
                  </a:cubicBezTo>
                  <a:cubicBezTo>
                    <a:pt x="7" y="24"/>
                    <a:pt x="4" y="17"/>
                    <a:pt x="7" y="12"/>
                  </a:cubicBezTo>
                  <a:cubicBezTo>
                    <a:pt x="9" y="8"/>
                    <a:pt x="13" y="6"/>
                    <a:pt x="17" y="4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28" y="4"/>
                    <a:pt x="31" y="15"/>
                    <a:pt x="27" y="2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82"/>
            <p:cNvSpPr>
              <a:spLocks noEditPoints="1"/>
            </p:cNvSpPr>
            <p:nvPr/>
          </p:nvSpPr>
          <p:spPr bwMode="auto">
            <a:xfrm>
              <a:off x="5365637" y="1702566"/>
              <a:ext cx="70868" cy="23270"/>
            </a:xfrm>
            <a:custGeom>
              <a:avLst/>
              <a:gdLst>
                <a:gd name="T0" fmla="*/ 46 w 52"/>
                <a:gd name="T1" fmla="*/ 3 h 17"/>
                <a:gd name="T2" fmla="*/ 25 w 52"/>
                <a:gd name="T3" fmla="*/ 2 h 17"/>
                <a:gd name="T4" fmla="*/ 10 w 52"/>
                <a:gd name="T5" fmla="*/ 2 h 17"/>
                <a:gd name="T6" fmla="*/ 4 w 52"/>
                <a:gd name="T7" fmla="*/ 3 h 17"/>
                <a:gd name="T8" fmla="*/ 0 w 52"/>
                <a:gd name="T9" fmla="*/ 9 h 17"/>
                <a:gd name="T10" fmla="*/ 3 w 52"/>
                <a:gd name="T11" fmla="*/ 15 h 17"/>
                <a:gd name="T12" fmla="*/ 6 w 52"/>
                <a:gd name="T13" fmla="*/ 16 h 17"/>
                <a:gd name="T14" fmla="*/ 44 w 52"/>
                <a:gd name="T15" fmla="*/ 17 h 17"/>
                <a:gd name="T16" fmla="*/ 45 w 52"/>
                <a:gd name="T17" fmla="*/ 17 h 17"/>
                <a:gd name="T18" fmla="*/ 51 w 52"/>
                <a:gd name="T19" fmla="*/ 11 h 17"/>
                <a:gd name="T20" fmla="*/ 46 w 52"/>
                <a:gd name="T21" fmla="*/ 3 h 17"/>
                <a:gd name="T22" fmla="*/ 45 w 52"/>
                <a:gd name="T23" fmla="*/ 14 h 17"/>
                <a:gd name="T24" fmla="*/ 44 w 52"/>
                <a:gd name="T25" fmla="*/ 14 h 17"/>
                <a:gd name="T26" fmla="*/ 9 w 52"/>
                <a:gd name="T27" fmla="*/ 14 h 17"/>
                <a:gd name="T28" fmla="*/ 8 w 52"/>
                <a:gd name="T29" fmla="*/ 13 h 17"/>
                <a:gd name="T30" fmla="*/ 6 w 52"/>
                <a:gd name="T31" fmla="*/ 11 h 17"/>
                <a:gd name="T32" fmla="*/ 5 w 52"/>
                <a:gd name="T33" fmla="*/ 8 h 17"/>
                <a:gd name="T34" fmla="*/ 10 w 52"/>
                <a:gd name="T35" fmla="*/ 5 h 17"/>
                <a:gd name="T36" fmla="*/ 25 w 52"/>
                <a:gd name="T37" fmla="*/ 6 h 17"/>
                <a:gd name="T38" fmla="*/ 45 w 52"/>
                <a:gd name="T39" fmla="*/ 6 h 17"/>
                <a:gd name="T40" fmla="*/ 47 w 52"/>
                <a:gd name="T41" fmla="*/ 10 h 17"/>
                <a:gd name="T42" fmla="*/ 45 w 52"/>
                <a:gd name="T4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" h="17">
                  <a:moveTo>
                    <a:pt x="46" y="3"/>
                  </a:moveTo>
                  <a:cubicBezTo>
                    <a:pt x="39" y="3"/>
                    <a:pt x="32" y="2"/>
                    <a:pt x="25" y="2"/>
                  </a:cubicBezTo>
                  <a:cubicBezTo>
                    <a:pt x="20" y="1"/>
                    <a:pt x="15" y="0"/>
                    <a:pt x="10" y="2"/>
                  </a:cubicBezTo>
                  <a:cubicBezTo>
                    <a:pt x="8" y="1"/>
                    <a:pt x="6" y="2"/>
                    <a:pt x="4" y="3"/>
                  </a:cubicBezTo>
                  <a:cubicBezTo>
                    <a:pt x="2" y="4"/>
                    <a:pt x="0" y="6"/>
                    <a:pt x="0" y="9"/>
                  </a:cubicBezTo>
                  <a:cubicBezTo>
                    <a:pt x="0" y="11"/>
                    <a:pt x="1" y="14"/>
                    <a:pt x="3" y="15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19" y="17"/>
                    <a:pt x="32" y="17"/>
                    <a:pt x="44" y="17"/>
                  </a:cubicBezTo>
                  <a:cubicBezTo>
                    <a:pt x="44" y="17"/>
                    <a:pt x="45" y="17"/>
                    <a:pt x="45" y="17"/>
                  </a:cubicBezTo>
                  <a:cubicBezTo>
                    <a:pt x="48" y="17"/>
                    <a:pt x="51" y="15"/>
                    <a:pt x="51" y="11"/>
                  </a:cubicBezTo>
                  <a:cubicBezTo>
                    <a:pt x="52" y="8"/>
                    <a:pt x="50" y="2"/>
                    <a:pt x="46" y="3"/>
                  </a:cubicBezTo>
                  <a:close/>
                  <a:moveTo>
                    <a:pt x="45" y="14"/>
                  </a:moveTo>
                  <a:cubicBezTo>
                    <a:pt x="44" y="14"/>
                    <a:pt x="44" y="14"/>
                    <a:pt x="44" y="14"/>
                  </a:cubicBezTo>
                  <a:cubicBezTo>
                    <a:pt x="32" y="13"/>
                    <a:pt x="20" y="13"/>
                    <a:pt x="9" y="14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6" y="12"/>
                    <a:pt x="6" y="11"/>
                  </a:cubicBezTo>
                  <a:cubicBezTo>
                    <a:pt x="5" y="11"/>
                    <a:pt x="5" y="10"/>
                    <a:pt x="5" y="8"/>
                  </a:cubicBezTo>
                  <a:cubicBezTo>
                    <a:pt x="6" y="6"/>
                    <a:pt x="8" y="6"/>
                    <a:pt x="10" y="5"/>
                  </a:cubicBezTo>
                  <a:cubicBezTo>
                    <a:pt x="15" y="7"/>
                    <a:pt x="20" y="6"/>
                    <a:pt x="25" y="6"/>
                  </a:cubicBezTo>
                  <a:cubicBezTo>
                    <a:pt x="32" y="6"/>
                    <a:pt x="38" y="6"/>
                    <a:pt x="45" y="6"/>
                  </a:cubicBezTo>
                  <a:cubicBezTo>
                    <a:pt x="46" y="8"/>
                    <a:pt x="48" y="8"/>
                    <a:pt x="47" y="10"/>
                  </a:cubicBezTo>
                  <a:cubicBezTo>
                    <a:pt x="47" y="12"/>
                    <a:pt x="46" y="13"/>
                    <a:pt x="45" y="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3"/>
            <p:cNvSpPr>
              <a:spLocks noEditPoints="1"/>
            </p:cNvSpPr>
            <p:nvPr/>
          </p:nvSpPr>
          <p:spPr bwMode="auto">
            <a:xfrm>
              <a:off x="4965814" y="3164349"/>
              <a:ext cx="291934" cy="166064"/>
            </a:xfrm>
            <a:custGeom>
              <a:avLst/>
              <a:gdLst>
                <a:gd name="T0" fmla="*/ 210 w 213"/>
                <a:gd name="T1" fmla="*/ 107 h 122"/>
                <a:gd name="T2" fmla="*/ 211 w 213"/>
                <a:gd name="T3" fmla="*/ 105 h 122"/>
                <a:gd name="T4" fmla="*/ 206 w 213"/>
                <a:gd name="T5" fmla="*/ 7 h 122"/>
                <a:gd name="T6" fmla="*/ 206 w 213"/>
                <a:gd name="T7" fmla="*/ 4 h 122"/>
                <a:gd name="T8" fmla="*/ 206 w 213"/>
                <a:gd name="T9" fmla="*/ 4 h 122"/>
                <a:gd name="T10" fmla="*/ 205 w 213"/>
                <a:gd name="T11" fmla="*/ 2 h 122"/>
                <a:gd name="T12" fmla="*/ 202 w 213"/>
                <a:gd name="T13" fmla="*/ 0 h 122"/>
                <a:gd name="T14" fmla="*/ 101 w 213"/>
                <a:gd name="T15" fmla="*/ 4 h 122"/>
                <a:gd name="T16" fmla="*/ 54 w 213"/>
                <a:gd name="T17" fmla="*/ 4 h 122"/>
                <a:gd name="T18" fmla="*/ 6 w 213"/>
                <a:gd name="T19" fmla="*/ 5 h 122"/>
                <a:gd name="T20" fmla="*/ 4 w 213"/>
                <a:gd name="T21" fmla="*/ 7 h 122"/>
                <a:gd name="T22" fmla="*/ 2 w 213"/>
                <a:gd name="T23" fmla="*/ 24 h 122"/>
                <a:gd name="T24" fmla="*/ 1 w 213"/>
                <a:gd name="T25" fmla="*/ 53 h 122"/>
                <a:gd name="T26" fmla="*/ 1 w 213"/>
                <a:gd name="T27" fmla="*/ 109 h 122"/>
                <a:gd name="T28" fmla="*/ 2 w 213"/>
                <a:gd name="T29" fmla="*/ 112 h 122"/>
                <a:gd name="T30" fmla="*/ 3 w 213"/>
                <a:gd name="T31" fmla="*/ 112 h 122"/>
                <a:gd name="T32" fmla="*/ 4 w 213"/>
                <a:gd name="T33" fmla="*/ 116 h 122"/>
                <a:gd name="T34" fmla="*/ 136 w 213"/>
                <a:gd name="T35" fmla="*/ 120 h 122"/>
                <a:gd name="T36" fmla="*/ 201 w 213"/>
                <a:gd name="T37" fmla="*/ 117 h 122"/>
                <a:gd name="T38" fmla="*/ 210 w 213"/>
                <a:gd name="T39" fmla="*/ 107 h 122"/>
                <a:gd name="T40" fmla="*/ 8 w 213"/>
                <a:gd name="T41" fmla="*/ 9 h 122"/>
                <a:gd name="T42" fmla="*/ 51 w 213"/>
                <a:gd name="T43" fmla="*/ 10 h 122"/>
                <a:gd name="T44" fmla="*/ 101 w 213"/>
                <a:gd name="T45" fmla="*/ 10 h 122"/>
                <a:gd name="T46" fmla="*/ 196 w 213"/>
                <a:gd name="T47" fmla="*/ 7 h 122"/>
                <a:gd name="T48" fmla="*/ 154 w 213"/>
                <a:gd name="T49" fmla="*/ 41 h 122"/>
                <a:gd name="T50" fmla="*/ 106 w 213"/>
                <a:gd name="T51" fmla="*/ 69 h 122"/>
                <a:gd name="T52" fmla="*/ 55 w 213"/>
                <a:gd name="T53" fmla="*/ 40 h 122"/>
                <a:gd name="T54" fmla="*/ 8 w 213"/>
                <a:gd name="T55" fmla="*/ 10 h 122"/>
                <a:gd name="T56" fmla="*/ 8 w 213"/>
                <a:gd name="T57" fmla="*/ 9 h 122"/>
                <a:gd name="T58" fmla="*/ 8 w 213"/>
                <a:gd name="T59" fmla="*/ 14 h 122"/>
                <a:gd name="T60" fmla="*/ 60 w 213"/>
                <a:gd name="T61" fmla="*/ 50 h 122"/>
                <a:gd name="T62" fmla="*/ 61 w 213"/>
                <a:gd name="T63" fmla="*/ 51 h 122"/>
                <a:gd name="T64" fmla="*/ 7 w 213"/>
                <a:gd name="T65" fmla="*/ 106 h 122"/>
                <a:gd name="T66" fmla="*/ 8 w 213"/>
                <a:gd name="T67" fmla="*/ 56 h 122"/>
                <a:gd name="T68" fmla="*/ 8 w 213"/>
                <a:gd name="T69" fmla="*/ 14 h 122"/>
                <a:gd name="T70" fmla="*/ 157 w 213"/>
                <a:gd name="T71" fmla="*/ 112 h 122"/>
                <a:gd name="T72" fmla="*/ 106 w 213"/>
                <a:gd name="T73" fmla="*/ 113 h 122"/>
                <a:gd name="T74" fmla="*/ 10 w 213"/>
                <a:gd name="T75" fmla="*/ 110 h 122"/>
                <a:gd name="T76" fmla="*/ 66 w 213"/>
                <a:gd name="T77" fmla="*/ 54 h 122"/>
                <a:gd name="T78" fmla="*/ 92 w 213"/>
                <a:gd name="T79" fmla="*/ 71 h 122"/>
                <a:gd name="T80" fmla="*/ 108 w 213"/>
                <a:gd name="T81" fmla="*/ 78 h 122"/>
                <a:gd name="T82" fmla="*/ 126 w 213"/>
                <a:gd name="T83" fmla="*/ 69 h 122"/>
                <a:gd name="T84" fmla="*/ 143 w 213"/>
                <a:gd name="T85" fmla="*/ 57 h 122"/>
                <a:gd name="T86" fmla="*/ 143 w 213"/>
                <a:gd name="T87" fmla="*/ 57 h 122"/>
                <a:gd name="T88" fmla="*/ 197 w 213"/>
                <a:gd name="T89" fmla="*/ 109 h 122"/>
                <a:gd name="T90" fmla="*/ 157 w 213"/>
                <a:gd name="T91" fmla="*/ 112 h 122"/>
                <a:gd name="T92" fmla="*/ 203 w 213"/>
                <a:gd name="T93" fmla="*/ 106 h 122"/>
                <a:gd name="T94" fmla="*/ 146 w 213"/>
                <a:gd name="T95" fmla="*/ 54 h 122"/>
                <a:gd name="T96" fmla="*/ 153 w 213"/>
                <a:gd name="T97" fmla="*/ 49 h 122"/>
                <a:gd name="T98" fmla="*/ 201 w 213"/>
                <a:gd name="T99" fmla="*/ 11 h 122"/>
                <a:gd name="T100" fmla="*/ 204 w 213"/>
                <a:gd name="T101" fmla="*/ 105 h 122"/>
                <a:gd name="T102" fmla="*/ 203 w 213"/>
                <a:gd name="T103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3" h="122">
                  <a:moveTo>
                    <a:pt x="210" y="107"/>
                  </a:moveTo>
                  <a:cubicBezTo>
                    <a:pt x="210" y="106"/>
                    <a:pt x="211" y="106"/>
                    <a:pt x="211" y="105"/>
                  </a:cubicBezTo>
                  <a:cubicBezTo>
                    <a:pt x="209" y="72"/>
                    <a:pt x="210" y="39"/>
                    <a:pt x="206" y="7"/>
                  </a:cubicBezTo>
                  <a:cubicBezTo>
                    <a:pt x="207" y="6"/>
                    <a:pt x="206" y="5"/>
                    <a:pt x="206" y="4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206" y="3"/>
                    <a:pt x="205" y="2"/>
                    <a:pt x="205" y="2"/>
                  </a:cubicBezTo>
                  <a:cubicBezTo>
                    <a:pt x="204" y="1"/>
                    <a:pt x="203" y="0"/>
                    <a:pt x="202" y="0"/>
                  </a:cubicBezTo>
                  <a:cubicBezTo>
                    <a:pt x="168" y="2"/>
                    <a:pt x="135" y="3"/>
                    <a:pt x="101" y="4"/>
                  </a:cubicBezTo>
                  <a:cubicBezTo>
                    <a:pt x="86" y="4"/>
                    <a:pt x="70" y="4"/>
                    <a:pt x="54" y="4"/>
                  </a:cubicBezTo>
                  <a:cubicBezTo>
                    <a:pt x="38" y="4"/>
                    <a:pt x="22" y="3"/>
                    <a:pt x="6" y="5"/>
                  </a:cubicBezTo>
                  <a:cubicBezTo>
                    <a:pt x="5" y="5"/>
                    <a:pt x="4" y="6"/>
                    <a:pt x="4" y="7"/>
                  </a:cubicBezTo>
                  <a:cubicBezTo>
                    <a:pt x="1" y="12"/>
                    <a:pt x="2" y="19"/>
                    <a:pt x="2" y="24"/>
                  </a:cubicBezTo>
                  <a:cubicBezTo>
                    <a:pt x="2" y="34"/>
                    <a:pt x="2" y="43"/>
                    <a:pt x="1" y="53"/>
                  </a:cubicBezTo>
                  <a:cubicBezTo>
                    <a:pt x="1" y="72"/>
                    <a:pt x="0" y="90"/>
                    <a:pt x="1" y="109"/>
                  </a:cubicBezTo>
                  <a:cubicBezTo>
                    <a:pt x="1" y="110"/>
                    <a:pt x="1" y="111"/>
                    <a:pt x="2" y="112"/>
                  </a:cubicBezTo>
                  <a:cubicBezTo>
                    <a:pt x="2" y="112"/>
                    <a:pt x="2" y="112"/>
                    <a:pt x="3" y="112"/>
                  </a:cubicBezTo>
                  <a:cubicBezTo>
                    <a:pt x="2" y="114"/>
                    <a:pt x="3" y="115"/>
                    <a:pt x="4" y="116"/>
                  </a:cubicBezTo>
                  <a:cubicBezTo>
                    <a:pt x="47" y="121"/>
                    <a:pt x="92" y="121"/>
                    <a:pt x="136" y="120"/>
                  </a:cubicBezTo>
                  <a:cubicBezTo>
                    <a:pt x="157" y="120"/>
                    <a:pt x="181" y="122"/>
                    <a:pt x="201" y="117"/>
                  </a:cubicBezTo>
                  <a:cubicBezTo>
                    <a:pt x="207" y="116"/>
                    <a:pt x="213" y="113"/>
                    <a:pt x="210" y="107"/>
                  </a:cubicBezTo>
                  <a:close/>
                  <a:moveTo>
                    <a:pt x="8" y="9"/>
                  </a:moveTo>
                  <a:cubicBezTo>
                    <a:pt x="22" y="11"/>
                    <a:pt x="37" y="10"/>
                    <a:pt x="51" y="10"/>
                  </a:cubicBezTo>
                  <a:cubicBezTo>
                    <a:pt x="68" y="10"/>
                    <a:pt x="85" y="10"/>
                    <a:pt x="101" y="10"/>
                  </a:cubicBezTo>
                  <a:cubicBezTo>
                    <a:pt x="133" y="9"/>
                    <a:pt x="165" y="8"/>
                    <a:pt x="196" y="7"/>
                  </a:cubicBezTo>
                  <a:cubicBezTo>
                    <a:pt x="183" y="19"/>
                    <a:pt x="169" y="30"/>
                    <a:pt x="154" y="41"/>
                  </a:cubicBezTo>
                  <a:cubicBezTo>
                    <a:pt x="141" y="51"/>
                    <a:pt x="123" y="70"/>
                    <a:pt x="106" y="69"/>
                  </a:cubicBezTo>
                  <a:cubicBezTo>
                    <a:pt x="89" y="68"/>
                    <a:pt x="70" y="50"/>
                    <a:pt x="55" y="40"/>
                  </a:cubicBezTo>
                  <a:cubicBezTo>
                    <a:pt x="40" y="30"/>
                    <a:pt x="24" y="19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8" y="14"/>
                  </a:moveTo>
                  <a:cubicBezTo>
                    <a:pt x="24" y="27"/>
                    <a:pt x="42" y="38"/>
                    <a:pt x="60" y="50"/>
                  </a:cubicBezTo>
                  <a:cubicBezTo>
                    <a:pt x="60" y="50"/>
                    <a:pt x="60" y="50"/>
                    <a:pt x="61" y="51"/>
                  </a:cubicBezTo>
                  <a:cubicBezTo>
                    <a:pt x="43" y="69"/>
                    <a:pt x="24" y="87"/>
                    <a:pt x="7" y="106"/>
                  </a:cubicBezTo>
                  <a:cubicBezTo>
                    <a:pt x="7" y="89"/>
                    <a:pt x="7" y="73"/>
                    <a:pt x="8" y="56"/>
                  </a:cubicBezTo>
                  <a:cubicBezTo>
                    <a:pt x="8" y="43"/>
                    <a:pt x="7" y="28"/>
                    <a:pt x="8" y="14"/>
                  </a:cubicBezTo>
                  <a:close/>
                  <a:moveTo>
                    <a:pt x="157" y="112"/>
                  </a:moveTo>
                  <a:cubicBezTo>
                    <a:pt x="140" y="113"/>
                    <a:pt x="123" y="113"/>
                    <a:pt x="106" y="113"/>
                  </a:cubicBezTo>
                  <a:cubicBezTo>
                    <a:pt x="74" y="113"/>
                    <a:pt x="42" y="111"/>
                    <a:pt x="10" y="110"/>
                  </a:cubicBezTo>
                  <a:cubicBezTo>
                    <a:pt x="30" y="94"/>
                    <a:pt x="48" y="74"/>
                    <a:pt x="66" y="54"/>
                  </a:cubicBezTo>
                  <a:cubicBezTo>
                    <a:pt x="74" y="60"/>
                    <a:pt x="83" y="66"/>
                    <a:pt x="92" y="71"/>
                  </a:cubicBezTo>
                  <a:cubicBezTo>
                    <a:pt x="97" y="75"/>
                    <a:pt x="102" y="78"/>
                    <a:pt x="108" y="78"/>
                  </a:cubicBezTo>
                  <a:cubicBezTo>
                    <a:pt x="115" y="77"/>
                    <a:pt x="121" y="72"/>
                    <a:pt x="126" y="69"/>
                  </a:cubicBezTo>
                  <a:cubicBezTo>
                    <a:pt x="132" y="65"/>
                    <a:pt x="137" y="61"/>
                    <a:pt x="143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60" y="76"/>
                    <a:pt x="179" y="92"/>
                    <a:pt x="197" y="109"/>
                  </a:cubicBezTo>
                  <a:cubicBezTo>
                    <a:pt x="184" y="111"/>
                    <a:pt x="160" y="112"/>
                    <a:pt x="157" y="112"/>
                  </a:cubicBezTo>
                  <a:close/>
                  <a:moveTo>
                    <a:pt x="203" y="106"/>
                  </a:moveTo>
                  <a:cubicBezTo>
                    <a:pt x="184" y="89"/>
                    <a:pt x="166" y="70"/>
                    <a:pt x="146" y="54"/>
                  </a:cubicBezTo>
                  <a:cubicBezTo>
                    <a:pt x="148" y="53"/>
                    <a:pt x="151" y="51"/>
                    <a:pt x="153" y="49"/>
                  </a:cubicBezTo>
                  <a:cubicBezTo>
                    <a:pt x="169" y="37"/>
                    <a:pt x="185" y="25"/>
                    <a:pt x="201" y="11"/>
                  </a:cubicBezTo>
                  <a:cubicBezTo>
                    <a:pt x="200" y="43"/>
                    <a:pt x="203" y="74"/>
                    <a:pt x="204" y="105"/>
                  </a:cubicBezTo>
                  <a:cubicBezTo>
                    <a:pt x="204" y="105"/>
                    <a:pt x="203" y="106"/>
                    <a:pt x="203" y="10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4"/>
            <p:cNvSpPr>
              <a:spLocks noEditPoints="1"/>
            </p:cNvSpPr>
            <p:nvPr/>
          </p:nvSpPr>
          <p:spPr bwMode="auto">
            <a:xfrm>
              <a:off x="5274672" y="3186561"/>
              <a:ext cx="490787" cy="271837"/>
            </a:xfrm>
            <a:custGeom>
              <a:avLst/>
              <a:gdLst>
                <a:gd name="T0" fmla="*/ 280 w 359"/>
                <a:gd name="T1" fmla="*/ 116 h 199"/>
                <a:gd name="T2" fmla="*/ 276 w 359"/>
                <a:gd name="T3" fmla="*/ 115 h 199"/>
                <a:gd name="T4" fmla="*/ 246 w 359"/>
                <a:gd name="T5" fmla="*/ 57 h 199"/>
                <a:gd name="T6" fmla="*/ 146 w 359"/>
                <a:gd name="T7" fmla="*/ 39 h 199"/>
                <a:gd name="T8" fmla="*/ 128 w 359"/>
                <a:gd name="T9" fmla="*/ 45 h 199"/>
                <a:gd name="T10" fmla="*/ 114 w 359"/>
                <a:gd name="T11" fmla="*/ 28 h 199"/>
                <a:gd name="T12" fmla="*/ 1 w 359"/>
                <a:gd name="T13" fmla="*/ 45 h 199"/>
                <a:gd name="T14" fmla="*/ 4 w 359"/>
                <a:gd name="T15" fmla="*/ 47 h 199"/>
                <a:gd name="T16" fmla="*/ 77 w 359"/>
                <a:gd name="T17" fmla="*/ 18 h 199"/>
                <a:gd name="T18" fmla="*/ 110 w 359"/>
                <a:gd name="T19" fmla="*/ 35 h 199"/>
                <a:gd name="T20" fmla="*/ 122 w 359"/>
                <a:gd name="T21" fmla="*/ 48 h 199"/>
                <a:gd name="T22" fmla="*/ 111 w 359"/>
                <a:gd name="T23" fmla="*/ 58 h 199"/>
                <a:gd name="T24" fmla="*/ 106 w 359"/>
                <a:gd name="T25" fmla="*/ 68 h 199"/>
                <a:gd name="T26" fmla="*/ 103 w 359"/>
                <a:gd name="T27" fmla="*/ 76 h 199"/>
                <a:gd name="T28" fmla="*/ 103 w 359"/>
                <a:gd name="T29" fmla="*/ 80 h 199"/>
                <a:gd name="T30" fmla="*/ 103 w 359"/>
                <a:gd name="T31" fmla="*/ 81 h 199"/>
                <a:gd name="T32" fmla="*/ 132 w 359"/>
                <a:gd name="T33" fmla="*/ 81 h 199"/>
                <a:gd name="T34" fmla="*/ 131 w 359"/>
                <a:gd name="T35" fmla="*/ 51 h 199"/>
                <a:gd name="T36" fmla="*/ 155 w 359"/>
                <a:gd name="T37" fmla="*/ 45 h 199"/>
                <a:gd name="T38" fmla="*/ 210 w 359"/>
                <a:gd name="T39" fmla="*/ 49 h 199"/>
                <a:gd name="T40" fmla="*/ 257 w 359"/>
                <a:gd name="T41" fmla="*/ 84 h 199"/>
                <a:gd name="T42" fmla="*/ 266 w 359"/>
                <a:gd name="T43" fmla="*/ 108 h 199"/>
                <a:gd name="T44" fmla="*/ 267 w 359"/>
                <a:gd name="T45" fmla="*/ 114 h 199"/>
                <a:gd name="T46" fmla="*/ 240 w 359"/>
                <a:gd name="T47" fmla="*/ 120 h 199"/>
                <a:gd name="T48" fmla="*/ 238 w 359"/>
                <a:gd name="T49" fmla="*/ 120 h 199"/>
                <a:gd name="T50" fmla="*/ 231 w 359"/>
                <a:gd name="T51" fmla="*/ 124 h 199"/>
                <a:gd name="T52" fmla="*/ 227 w 359"/>
                <a:gd name="T53" fmla="*/ 130 h 199"/>
                <a:gd name="T54" fmla="*/ 236 w 359"/>
                <a:gd name="T55" fmla="*/ 153 h 199"/>
                <a:gd name="T56" fmla="*/ 268 w 359"/>
                <a:gd name="T57" fmla="*/ 142 h 199"/>
                <a:gd name="T58" fmla="*/ 276 w 359"/>
                <a:gd name="T59" fmla="*/ 121 h 199"/>
                <a:gd name="T60" fmla="*/ 276 w 359"/>
                <a:gd name="T61" fmla="*/ 121 h 199"/>
                <a:gd name="T62" fmla="*/ 308 w 359"/>
                <a:gd name="T63" fmla="*/ 133 h 199"/>
                <a:gd name="T64" fmla="*/ 338 w 359"/>
                <a:gd name="T65" fmla="*/ 194 h 199"/>
                <a:gd name="T66" fmla="*/ 342 w 359"/>
                <a:gd name="T67" fmla="*/ 196 h 199"/>
                <a:gd name="T68" fmla="*/ 280 w 359"/>
                <a:gd name="T69" fmla="*/ 116 h 199"/>
                <a:gd name="T70" fmla="*/ 111 w 359"/>
                <a:gd name="T71" fmla="*/ 82 h 199"/>
                <a:gd name="T72" fmla="*/ 125 w 359"/>
                <a:gd name="T73" fmla="*/ 54 h 199"/>
                <a:gd name="T74" fmla="*/ 129 w 359"/>
                <a:gd name="T75" fmla="*/ 68 h 199"/>
                <a:gd name="T76" fmla="*/ 111 w 359"/>
                <a:gd name="T77" fmla="*/ 82 h 199"/>
                <a:gd name="T78" fmla="*/ 263 w 359"/>
                <a:gd name="T79" fmla="*/ 134 h 199"/>
                <a:gd name="T80" fmla="*/ 259 w 359"/>
                <a:gd name="T81" fmla="*/ 140 h 199"/>
                <a:gd name="T82" fmla="*/ 242 w 359"/>
                <a:gd name="T83" fmla="*/ 142 h 199"/>
                <a:gd name="T84" fmla="*/ 251 w 359"/>
                <a:gd name="T85" fmla="*/ 122 h 199"/>
                <a:gd name="T86" fmla="*/ 262 w 359"/>
                <a:gd name="T87" fmla="*/ 120 h 199"/>
                <a:gd name="T88" fmla="*/ 267 w 359"/>
                <a:gd name="T89" fmla="*/ 120 h 199"/>
                <a:gd name="T90" fmla="*/ 263 w 359"/>
                <a:gd name="T91" fmla="*/ 13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9" h="199">
                  <a:moveTo>
                    <a:pt x="280" y="116"/>
                  </a:moveTo>
                  <a:cubicBezTo>
                    <a:pt x="279" y="115"/>
                    <a:pt x="278" y="115"/>
                    <a:pt x="276" y="115"/>
                  </a:cubicBezTo>
                  <a:cubicBezTo>
                    <a:pt x="276" y="93"/>
                    <a:pt x="261" y="69"/>
                    <a:pt x="246" y="57"/>
                  </a:cubicBezTo>
                  <a:cubicBezTo>
                    <a:pt x="219" y="36"/>
                    <a:pt x="178" y="33"/>
                    <a:pt x="146" y="39"/>
                  </a:cubicBezTo>
                  <a:cubicBezTo>
                    <a:pt x="140" y="40"/>
                    <a:pt x="134" y="42"/>
                    <a:pt x="128" y="45"/>
                  </a:cubicBezTo>
                  <a:cubicBezTo>
                    <a:pt x="124" y="38"/>
                    <a:pt x="119" y="33"/>
                    <a:pt x="114" y="28"/>
                  </a:cubicBezTo>
                  <a:cubicBezTo>
                    <a:pt x="80" y="0"/>
                    <a:pt x="23" y="4"/>
                    <a:pt x="1" y="45"/>
                  </a:cubicBezTo>
                  <a:cubicBezTo>
                    <a:pt x="0" y="47"/>
                    <a:pt x="2" y="49"/>
                    <a:pt x="4" y="47"/>
                  </a:cubicBezTo>
                  <a:cubicBezTo>
                    <a:pt x="23" y="26"/>
                    <a:pt x="48" y="11"/>
                    <a:pt x="77" y="18"/>
                  </a:cubicBezTo>
                  <a:cubicBezTo>
                    <a:pt x="90" y="20"/>
                    <a:pt x="101" y="26"/>
                    <a:pt x="110" y="35"/>
                  </a:cubicBezTo>
                  <a:cubicBezTo>
                    <a:pt x="115" y="39"/>
                    <a:pt x="119" y="43"/>
                    <a:pt x="122" y="48"/>
                  </a:cubicBezTo>
                  <a:cubicBezTo>
                    <a:pt x="118" y="51"/>
                    <a:pt x="114" y="54"/>
                    <a:pt x="111" y="58"/>
                  </a:cubicBezTo>
                  <a:cubicBezTo>
                    <a:pt x="109" y="61"/>
                    <a:pt x="107" y="64"/>
                    <a:pt x="106" y="68"/>
                  </a:cubicBezTo>
                  <a:cubicBezTo>
                    <a:pt x="104" y="70"/>
                    <a:pt x="103" y="73"/>
                    <a:pt x="103" y="76"/>
                  </a:cubicBezTo>
                  <a:cubicBezTo>
                    <a:pt x="103" y="77"/>
                    <a:pt x="103" y="78"/>
                    <a:pt x="103" y="80"/>
                  </a:cubicBezTo>
                  <a:cubicBezTo>
                    <a:pt x="103" y="80"/>
                    <a:pt x="103" y="80"/>
                    <a:pt x="103" y="81"/>
                  </a:cubicBezTo>
                  <a:cubicBezTo>
                    <a:pt x="108" y="93"/>
                    <a:pt x="125" y="92"/>
                    <a:pt x="132" y="81"/>
                  </a:cubicBezTo>
                  <a:cubicBezTo>
                    <a:pt x="138" y="72"/>
                    <a:pt x="136" y="61"/>
                    <a:pt x="131" y="51"/>
                  </a:cubicBezTo>
                  <a:cubicBezTo>
                    <a:pt x="140" y="47"/>
                    <a:pt x="148" y="46"/>
                    <a:pt x="155" y="45"/>
                  </a:cubicBezTo>
                  <a:cubicBezTo>
                    <a:pt x="173" y="43"/>
                    <a:pt x="193" y="45"/>
                    <a:pt x="210" y="49"/>
                  </a:cubicBezTo>
                  <a:cubicBezTo>
                    <a:pt x="230" y="55"/>
                    <a:pt x="247" y="66"/>
                    <a:pt x="257" y="84"/>
                  </a:cubicBezTo>
                  <a:cubicBezTo>
                    <a:pt x="262" y="91"/>
                    <a:pt x="265" y="99"/>
                    <a:pt x="266" y="108"/>
                  </a:cubicBezTo>
                  <a:cubicBezTo>
                    <a:pt x="266" y="110"/>
                    <a:pt x="267" y="112"/>
                    <a:pt x="267" y="114"/>
                  </a:cubicBezTo>
                  <a:cubicBezTo>
                    <a:pt x="257" y="114"/>
                    <a:pt x="247" y="115"/>
                    <a:pt x="240" y="120"/>
                  </a:cubicBezTo>
                  <a:cubicBezTo>
                    <a:pt x="239" y="120"/>
                    <a:pt x="239" y="120"/>
                    <a:pt x="238" y="120"/>
                  </a:cubicBezTo>
                  <a:cubicBezTo>
                    <a:pt x="236" y="121"/>
                    <a:pt x="233" y="122"/>
                    <a:pt x="231" y="124"/>
                  </a:cubicBezTo>
                  <a:cubicBezTo>
                    <a:pt x="229" y="126"/>
                    <a:pt x="228" y="128"/>
                    <a:pt x="227" y="130"/>
                  </a:cubicBezTo>
                  <a:cubicBezTo>
                    <a:pt x="222" y="139"/>
                    <a:pt x="227" y="149"/>
                    <a:pt x="236" y="153"/>
                  </a:cubicBezTo>
                  <a:cubicBezTo>
                    <a:pt x="247" y="157"/>
                    <a:pt x="261" y="151"/>
                    <a:pt x="268" y="142"/>
                  </a:cubicBezTo>
                  <a:cubicBezTo>
                    <a:pt x="273" y="136"/>
                    <a:pt x="275" y="129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88" y="123"/>
                    <a:pt x="299" y="127"/>
                    <a:pt x="308" y="133"/>
                  </a:cubicBezTo>
                  <a:cubicBezTo>
                    <a:pt x="330" y="147"/>
                    <a:pt x="342" y="168"/>
                    <a:pt x="338" y="194"/>
                  </a:cubicBezTo>
                  <a:cubicBezTo>
                    <a:pt x="337" y="197"/>
                    <a:pt x="341" y="199"/>
                    <a:pt x="342" y="196"/>
                  </a:cubicBezTo>
                  <a:cubicBezTo>
                    <a:pt x="359" y="157"/>
                    <a:pt x="315" y="122"/>
                    <a:pt x="280" y="116"/>
                  </a:cubicBezTo>
                  <a:close/>
                  <a:moveTo>
                    <a:pt x="111" y="82"/>
                  </a:moveTo>
                  <a:cubicBezTo>
                    <a:pt x="107" y="69"/>
                    <a:pt x="115" y="60"/>
                    <a:pt x="125" y="54"/>
                  </a:cubicBezTo>
                  <a:cubicBezTo>
                    <a:pt x="128" y="58"/>
                    <a:pt x="129" y="63"/>
                    <a:pt x="129" y="68"/>
                  </a:cubicBezTo>
                  <a:cubicBezTo>
                    <a:pt x="125" y="82"/>
                    <a:pt x="119" y="86"/>
                    <a:pt x="111" y="82"/>
                  </a:cubicBezTo>
                  <a:close/>
                  <a:moveTo>
                    <a:pt x="263" y="134"/>
                  </a:moveTo>
                  <a:cubicBezTo>
                    <a:pt x="259" y="140"/>
                    <a:pt x="259" y="140"/>
                    <a:pt x="259" y="140"/>
                  </a:cubicBezTo>
                  <a:cubicBezTo>
                    <a:pt x="253" y="145"/>
                    <a:pt x="247" y="146"/>
                    <a:pt x="242" y="142"/>
                  </a:cubicBezTo>
                  <a:cubicBezTo>
                    <a:pt x="240" y="130"/>
                    <a:pt x="242" y="123"/>
                    <a:pt x="251" y="122"/>
                  </a:cubicBezTo>
                  <a:cubicBezTo>
                    <a:pt x="254" y="121"/>
                    <a:pt x="258" y="120"/>
                    <a:pt x="262" y="120"/>
                  </a:cubicBezTo>
                  <a:cubicBezTo>
                    <a:pt x="264" y="120"/>
                    <a:pt x="265" y="120"/>
                    <a:pt x="267" y="120"/>
                  </a:cubicBezTo>
                  <a:cubicBezTo>
                    <a:pt x="267" y="125"/>
                    <a:pt x="265" y="130"/>
                    <a:pt x="263" y="13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85"/>
            <p:cNvSpPr>
              <a:spLocks noEditPoints="1"/>
            </p:cNvSpPr>
            <p:nvPr/>
          </p:nvSpPr>
          <p:spPr bwMode="auto">
            <a:xfrm>
              <a:off x="6782996" y="1372554"/>
              <a:ext cx="397707" cy="255971"/>
            </a:xfrm>
            <a:custGeom>
              <a:avLst/>
              <a:gdLst>
                <a:gd name="T0" fmla="*/ 275 w 291"/>
                <a:gd name="T1" fmla="*/ 10 h 188"/>
                <a:gd name="T2" fmla="*/ 141 w 291"/>
                <a:gd name="T3" fmla="*/ 7 h 188"/>
                <a:gd name="T4" fmla="*/ 7 w 291"/>
                <a:gd name="T5" fmla="*/ 9 h 188"/>
                <a:gd name="T6" fmla="*/ 6 w 291"/>
                <a:gd name="T7" fmla="*/ 172 h 188"/>
                <a:gd name="T8" fmla="*/ 7 w 291"/>
                <a:gd name="T9" fmla="*/ 182 h 188"/>
                <a:gd name="T10" fmla="*/ 7 w 291"/>
                <a:gd name="T11" fmla="*/ 186 h 188"/>
                <a:gd name="T12" fmla="*/ 282 w 291"/>
                <a:gd name="T13" fmla="*/ 180 h 188"/>
                <a:gd name="T14" fmla="*/ 288 w 291"/>
                <a:gd name="T15" fmla="*/ 174 h 188"/>
                <a:gd name="T16" fmla="*/ 282 w 291"/>
                <a:gd name="T17" fmla="*/ 173 h 188"/>
                <a:gd name="T18" fmla="*/ 12 w 291"/>
                <a:gd name="T19" fmla="*/ 181 h 188"/>
                <a:gd name="T20" fmla="*/ 12 w 291"/>
                <a:gd name="T21" fmla="*/ 167 h 188"/>
                <a:gd name="T22" fmla="*/ 181 w 291"/>
                <a:gd name="T23" fmla="*/ 168 h 188"/>
                <a:gd name="T24" fmla="*/ 11 w 291"/>
                <a:gd name="T25" fmla="*/ 156 h 188"/>
                <a:gd name="T26" fmla="*/ 38 w 291"/>
                <a:gd name="T27" fmla="*/ 156 h 188"/>
                <a:gd name="T28" fmla="*/ 118 w 291"/>
                <a:gd name="T29" fmla="*/ 157 h 188"/>
                <a:gd name="T30" fmla="*/ 53 w 291"/>
                <a:gd name="T31" fmla="*/ 154 h 188"/>
                <a:gd name="T32" fmla="*/ 11 w 291"/>
                <a:gd name="T33" fmla="*/ 155 h 188"/>
                <a:gd name="T34" fmla="*/ 84 w 291"/>
                <a:gd name="T35" fmla="*/ 144 h 188"/>
                <a:gd name="T36" fmla="*/ 11 w 291"/>
                <a:gd name="T37" fmla="*/ 142 h 188"/>
                <a:gd name="T38" fmla="*/ 156 w 291"/>
                <a:gd name="T39" fmla="*/ 126 h 188"/>
                <a:gd name="T40" fmla="*/ 10 w 291"/>
                <a:gd name="T41" fmla="*/ 124 h 188"/>
                <a:gd name="T42" fmla="*/ 142 w 291"/>
                <a:gd name="T43" fmla="*/ 107 h 188"/>
                <a:gd name="T44" fmla="*/ 10 w 291"/>
                <a:gd name="T45" fmla="*/ 107 h 188"/>
                <a:gd name="T46" fmla="*/ 56 w 291"/>
                <a:gd name="T47" fmla="*/ 88 h 188"/>
                <a:gd name="T48" fmla="*/ 107 w 291"/>
                <a:gd name="T49" fmla="*/ 87 h 188"/>
                <a:gd name="T50" fmla="*/ 10 w 291"/>
                <a:gd name="T51" fmla="*/ 88 h 188"/>
                <a:gd name="T52" fmla="*/ 116 w 291"/>
                <a:gd name="T53" fmla="*/ 67 h 188"/>
                <a:gd name="T54" fmla="*/ 9 w 291"/>
                <a:gd name="T55" fmla="*/ 67 h 188"/>
                <a:gd name="T56" fmla="*/ 70 w 291"/>
                <a:gd name="T57" fmla="*/ 46 h 188"/>
                <a:gd name="T58" fmla="*/ 9 w 291"/>
                <a:gd name="T59" fmla="*/ 46 h 188"/>
                <a:gd name="T60" fmla="*/ 99 w 291"/>
                <a:gd name="T61" fmla="*/ 29 h 188"/>
                <a:gd name="T62" fmla="*/ 9 w 291"/>
                <a:gd name="T63" fmla="*/ 28 h 188"/>
                <a:gd name="T64" fmla="*/ 141 w 291"/>
                <a:gd name="T65" fmla="*/ 14 h 188"/>
                <a:gd name="T66" fmla="*/ 275 w 291"/>
                <a:gd name="T67" fmla="*/ 16 h 188"/>
                <a:gd name="T68" fmla="*/ 278 w 291"/>
                <a:gd name="T69" fmla="*/ 53 h 188"/>
                <a:gd name="T70" fmla="*/ 283 w 291"/>
                <a:gd name="T71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1" h="188">
                  <a:moveTo>
                    <a:pt x="286" y="59"/>
                  </a:moveTo>
                  <a:cubicBezTo>
                    <a:pt x="285" y="55"/>
                    <a:pt x="289" y="0"/>
                    <a:pt x="275" y="10"/>
                  </a:cubicBezTo>
                  <a:cubicBezTo>
                    <a:pt x="275" y="10"/>
                    <a:pt x="275" y="10"/>
                    <a:pt x="275" y="10"/>
                  </a:cubicBezTo>
                  <a:cubicBezTo>
                    <a:pt x="230" y="7"/>
                    <a:pt x="185" y="7"/>
                    <a:pt x="141" y="7"/>
                  </a:cubicBezTo>
                  <a:cubicBezTo>
                    <a:pt x="97" y="6"/>
                    <a:pt x="51" y="4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8"/>
                    <a:pt x="3" y="9"/>
                    <a:pt x="3" y="12"/>
                  </a:cubicBezTo>
                  <a:cubicBezTo>
                    <a:pt x="0" y="65"/>
                    <a:pt x="2" y="119"/>
                    <a:pt x="6" y="172"/>
                  </a:cubicBezTo>
                  <a:cubicBezTo>
                    <a:pt x="6" y="175"/>
                    <a:pt x="6" y="177"/>
                    <a:pt x="6" y="179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7" y="182"/>
                    <a:pt x="7" y="182"/>
                    <a:pt x="7" y="182"/>
                  </a:cubicBezTo>
                  <a:cubicBezTo>
                    <a:pt x="4" y="182"/>
                    <a:pt x="4" y="185"/>
                    <a:pt x="7" y="186"/>
                  </a:cubicBezTo>
                  <a:cubicBezTo>
                    <a:pt x="52" y="188"/>
                    <a:pt x="99" y="185"/>
                    <a:pt x="145" y="184"/>
                  </a:cubicBezTo>
                  <a:cubicBezTo>
                    <a:pt x="190" y="183"/>
                    <a:pt x="236" y="182"/>
                    <a:pt x="282" y="180"/>
                  </a:cubicBezTo>
                  <a:cubicBezTo>
                    <a:pt x="284" y="180"/>
                    <a:pt x="285" y="178"/>
                    <a:pt x="285" y="176"/>
                  </a:cubicBezTo>
                  <a:cubicBezTo>
                    <a:pt x="286" y="176"/>
                    <a:pt x="288" y="175"/>
                    <a:pt x="288" y="174"/>
                  </a:cubicBezTo>
                  <a:cubicBezTo>
                    <a:pt x="291" y="136"/>
                    <a:pt x="287" y="97"/>
                    <a:pt x="286" y="59"/>
                  </a:cubicBezTo>
                  <a:close/>
                  <a:moveTo>
                    <a:pt x="282" y="173"/>
                  </a:moveTo>
                  <a:cubicBezTo>
                    <a:pt x="236" y="174"/>
                    <a:pt x="190" y="177"/>
                    <a:pt x="145" y="178"/>
                  </a:cubicBezTo>
                  <a:cubicBezTo>
                    <a:pt x="101" y="179"/>
                    <a:pt x="56" y="178"/>
                    <a:pt x="12" y="181"/>
                  </a:cubicBezTo>
                  <a:cubicBezTo>
                    <a:pt x="12" y="181"/>
                    <a:pt x="13" y="180"/>
                    <a:pt x="13" y="179"/>
                  </a:cubicBezTo>
                  <a:cubicBezTo>
                    <a:pt x="12" y="175"/>
                    <a:pt x="12" y="171"/>
                    <a:pt x="12" y="167"/>
                  </a:cubicBezTo>
                  <a:cubicBezTo>
                    <a:pt x="68" y="169"/>
                    <a:pt x="125" y="171"/>
                    <a:pt x="181" y="169"/>
                  </a:cubicBezTo>
                  <a:cubicBezTo>
                    <a:pt x="182" y="169"/>
                    <a:pt x="182" y="168"/>
                    <a:pt x="181" y="168"/>
                  </a:cubicBezTo>
                  <a:cubicBezTo>
                    <a:pt x="125" y="165"/>
                    <a:pt x="68" y="165"/>
                    <a:pt x="12" y="165"/>
                  </a:cubicBezTo>
                  <a:cubicBezTo>
                    <a:pt x="12" y="162"/>
                    <a:pt x="12" y="159"/>
                    <a:pt x="11" y="156"/>
                  </a:cubicBezTo>
                  <a:cubicBezTo>
                    <a:pt x="14" y="155"/>
                    <a:pt x="21" y="156"/>
                    <a:pt x="23" y="156"/>
                  </a:cubicBezTo>
                  <a:cubicBezTo>
                    <a:pt x="28" y="156"/>
                    <a:pt x="33" y="156"/>
                    <a:pt x="38" y="156"/>
                  </a:cubicBezTo>
                  <a:cubicBezTo>
                    <a:pt x="47" y="156"/>
                    <a:pt x="56" y="156"/>
                    <a:pt x="65" y="156"/>
                  </a:cubicBezTo>
                  <a:cubicBezTo>
                    <a:pt x="83" y="157"/>
                    <a:pt x="100" y="158"/>
                    <a:pt x="118" y="157"/>
                  </a:cubicBezTo>
                  <a:cubicBezTo>
                    <a:pt x="119" y="157"/>
                    <a:pt x="119" y="156"/>
                    <a:pt x="118" y="156"/>
                  </a:cubicBezTo>
                  <a:cubicBezTo>
                    <a:pt x="97" y="154"/>
                    <a:pt x="75" y="154"/>
                    <a:pt x="53" y="154"/>
                  </a:cubicBezTo>
                  <a:cubicBezTo>
                    <a:pt x="43" y="154"/>
                    <a:pt x="33" y="154"/>
                    <a:pt x="23" y="154"/>
                  </a:cubicBezTo>
                  <a:cubicBezTo>
                    <a:pt x="20" y="155"/>
                    <a:pt x="15" y="154"/>
                    <a:pt x="11" y="155"/>
                  </a:cubicBezTo>
                  <a:cubicBezTo>
                    <a:pt x="11" y="151"/>
                    <a:pt x="11" y="147"/>
                    <a:pt x="11" y="143"/>
                  </a:cubicBezTo>
                  <a:cubicBezTo>
                    <a:pt x="35" y="143"/>
                    <a:pt x="59" y="145"/>
                    <a:pt x="84" y="144"/>
                  </a:cubicBezTo>
                  <a:cubicBezTo>
                    <a:pt x="84" y="144"/>
                    <a:pt x="84" y="143"/>
                    <a:pt x="84" y="143"/>
                  </a:cubicBezTo>
                  <a:cubicBezTo>
                    <a:pt x="60" y="140"/>
                    <a:pt x="35" y="142"/>
                    <a:pt x="11" y="142"/>
                  </a:cubicBezTo>
                  <a:cubicBezTo>
                    <a:pt x="11" y="137"/>
                    <a:pt x="11" y="131"/>
                    <a:pt x="10" y="125"/>
                  </a:cubicBezTo>
                  <a:cubicBezTo>
                    <a:pt x="58" y="128"/>
                    <a:pt x="108" y="128"/>
                    <a:pt x="156" y="126"/>
                  </a:cubicBezTo>
                  <a:cubicBezTo>
                    <a:pt x="157" y="126"/>
                    <a:pt x="157" y="125"/>
                    <a:pt x="156" y="125"/>
                  </a:cubicBezTo>
                  <a:cubicBezTo>
                    <a:pt x="108" y="123"/>
                    <a:pt x="59" y="123"/>
                    <a:pt x="10" y="124"/>
                  </a:cubicBezTo>
                  <a:cubicBezTo>
                    <a:pt x="10" y="119"/>
                    <a:pt x="10" y="113"/>
                    <a:pt x="10" y="108"/>
                  </a:cubicBezTo>
                  <a:cubicBezTo>
                    <a:pt x="54" y="107"/>
                    <a:pt x="98" y="108"/>
                    <a:pt x="142" y="107"/>
                  </a:cubicBezTo>
                  <a:cubicBezTo>
                    <a:pt x="143" y="107"/>
                    <a:pt x="143" y="106"/>
                    <a:pt x="142" y="106"/>
                  </a:cubicBezTo>
                  <a:cubicBezTo>
                    <a:pt x="99" y="102"/>
                    <a:pt x="53" y="104"/>
                    <a:pt x="10" y="107"/>
                  </a:cubicBezTo>
                  <a:cubicBezTo>
                    <a:pt x="10" y="101"/>
                    <a:pt x="10" y="95"/>
                    <a:pt x="10" y="90"/>
                  </a:cubicBezTo>
                  <a:cubicBezTo>
                    <a:pt x="25" y="89"/>
                    <a:pt x="41" y="89"/>
                    <a:pt x="56" y="88"/>
                  </a:cubicBezTo>
                  <a:cubicBezTo>
                    <a:pt x="73" y="88"/>
                    <a:pt x="90" y="85"/>
                    <a:pt x="107" y="88"/>
                  </a:cubicBezTo>
                  <a:cubicBezTo>
                    <a:pt x="108" y="88"/>
                    <a:pt x="108" y="87"/>
                    <a:pt x="107" y="87"/>
                  </a:cubicBezTo>
                  <a:cubicBezTo>
                    <a:pt x="93" y="82"/>
                    <a:pt x="77" y="85"/>
                    <a:pt x="62" y="86"/>
                  </a:cubicBezTo>
                  <a:cubicBezTo>
                    <a:pt x="45" y="87"/>
                    <a:pt x="27" y="87"/>
                    <a:pt x="10" y="88"/>
                  </a:cubicBezTo>
                  <a:cubicBezTo>
                    <a:pt x="9" y="82"/>
                    <a:pt x="9" y="75"/>
                    <a:pt x="9" y="68"/>
                  </a:cubicBezTo>
                  <a:cubicBezTo>
                    <a:pt x="45" y="68"/>
                    <a:pt x="81" y="69"/>
                    <a:pt x="116" y="67"/>
                  </a:cubicBezTo>
                  <a:cubicBezTo>
                    <a:pt x="118" y="67"/>
                    <a:pt x="118" y="65"/>
                    <a:pt x="116" y="65"/>
                  </a:cubicBezTo>
                  <a:cubicBezTo>
                    <a:pt x="81" y="64"/>
                    <a:pt x="45" y="66"/>
                    <a:pt x="9" y="67"/>
                  </a:cubicBezTo>
                  <a:cubicBezTo>
                    <a:pt x="9" y="61"/>
                    <a:pt x="9" y="54"/>
                    <a:pt x="9" y="48"/>
                  </a:cubicBezTo>
                  <a:cubicBezTo>
                    <a:pt x="29" y="47"/>
                    <a:pt x="50" y="48"/>
                    <a:pt x="70" y="46"/>
                  </a:cubicBezTo>
                  <a:cubicBezTo>
                    <a:pt x="71" y="46"/>
                    <a:pt x="71" y="45"/>
                    <a:pt x="70" y="45"/>
                  </a:cubicBezTo>
                  <a:cubicBezTo>
                    <a:pt x="50" y="44"/>
                    <a:pt x="29" y="46"/>
                    <a:pt x="9" y="46"/>
                  </a:cubicBezTo>
                  <a:cubicBezTo>
                    <a:pt x="9" y="41"/>
                    <a:pt x="9" y="35"/>
                    <a:pt x="9" y="29"/>
                  </a:cubicBezTo>
                  <a:cubicBezTo>
                    <a:pt x="39" y="30"/>
                    <a:pt x="69" y="31"/>
                    <a:pt x="99" y="29"/>
                  </a:cubicBezTo>
                  <a:cubicBezTo>
                    <a:pt x="100" y="29"/>
                    <a:pt x="100" y="27"/>
                    <a:pt x="99" y="27"/>
                  </a:cubicBezTo>
                  <a:cubicBezTo>
                    <a:pt x="69" y="27"/>
                    <a:pt x="39" y="27"/>
                    <a:pt x="9" y="28"/>
                  </a:cubicBezTo>
                  <a:cubicBezTo>
                    <a:pt x="9" y="23"/>
                    <a:pt x="9" y="18"/>
                    <a:pt x="9" y="14"/>
                  </a:cubicBezTo>
                  <a:cubicBezTo>
                    <a:pt x="53" y="17"/>
                    <a:pt x="97" y="14"/>
                    <a:pt x="141" y="14"/>
                  </a:cubicBezTo>
                  <a:cubicBezTo>
                    <a:pt x="185" y="14"/>
                    <a:pt x="230" y="17"/>
                    <a:pt x="275" y="16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6" y="17"/>
                    <a:pt x="277" y="17"/>
                    <a:pt x="278" y="16"/>
                  </a:cubicBezTo>
                  <a:cubicBezTo>
                    <a:pt x="274" y="19"/>
                    <a:pt x="278" y="47"/>
                    <a:pt x="278" y="53"/>
                  </a:cubicBezTo>
                  <a:cubicBezTo>
                    <a:pt x="279" y="67"/>
                    <a:pt x="279" y="81"/>
                    <a:pt x="280" y="95"/>
                  </a:cubicBezTo>
                  <a:cubicBezTo>
                    <a:pt x="281" y="121"/>
                    <a:pt x="280" y="148"/>
                    <a:pt x="283" y="173"/>
                  </a:cubicBezTo>
                  <a:cubicBezTo>
                    <a:pt x="283" y="173"/>
                    <a:pt x="283" y="173"/>
                    <a:pt x="282" y="17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86"/>
            <p:cNvSpPr/>
            <p:nvPr/>
          </p:nvSpPr>
          <p:spPr bwMode="auto">
            <a:xfrm>
              <a:off x="6793573" y="16221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0" cap="rnd">
              <a:solidFill>
                <a:srgbClr val="1D1D1B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87"/>
            <p:cNvSpPr>
              <a:spLocks noEditPoints="1"/>
            </p:cNvSpPr>
            <p:nvPr/>
          </p:nvSpPr>
          <p:spPr bwMode="auto">
            <a:xfrm>
              <a:off x="6970214" y="1354572"/>
              <a:ext cx="24328" cy="23270"/>
            </a:xfrm>
            <a:custGeom>
              <a:avLst/>
              <a:gdLst>
                <a:gd name="T0" fmla="*/ 8 w 18"/>
                <a:gd name="T1" fmla="*/ 1 h 17"/>
                <a:gd name="T2" fmla="*/ 7 w 18"/>
                <a:gd name="T3" fmla="*/ 1 h 17"/>
                <a:gd name="T4" fmla="*/ 1 w 18"/>
                <a:gd name="T5" fmla="*/ 7 h 17"/>
                <a:gd name="T6" fmla="*/ 8 w 18"/>
                <a:gd name="T7" fmla="*/ 16 h 17"/>
                <a:gd name="T8" fmla="*/ 17 w 18"/>
                <a:gd name="T9" fmla="*/ 9 h 17"/>
                <a:gd name="T10" fmla="*/ 8 w 18"/>
                <a:gd name="T11" fmla="*/ 1 h 17"/>
                <a:gd name="T12" fmla="*/ 9 w 18"/>
                <a:gd name="T13" fmla="*/ 12 h 17"/>
                <a:gd name="T14" fmla="*/ 6 w 18"/>
                <a:gd name="T15" fmla="*/ 8 h 17"/>
                <a:gd name="T16" fmla="*/ 7 w 18"/>
                <a:gd name="T17" fmla="*/ 6 h 17"/>
                <a:gd name="T18" fmla="*/ 9 w 18"/>
                <a:gd name="T19" fmla="*/ 5 h 17"/>
                <a:gd name="T20" fmla="*/ 9 w 18"/>
                <a:gd name="T21" fmla="*/ 5 h 17"/>
                <a:gd name="T22" fmla="*/ 13 w 18"/>
                <a:gd name="T23" fmla="*/ 9 h 17"/>
                <a:gd name="T24" fmla="*/ 9 w 18"/>
                <a:gd name="T2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7"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1"/>
                    <a:pt x="3" y="16"/>
                    <a:pt x="8" y="16"/>
                  </a:cubicBezTo>
                  <a:cubicBezTo>
                    <a:pt x="12" y="17"/>
                    <a:pt x="17" y="14"/>
                    <a:pt x="17" y="9"/>
                  </a:cubicBezTo>
                  <a:cubicBezTo>
                    <a:pt x="18" y="5"/>
                    <a:pt x="13" y="0"/>
                    <a:pt x="8" y="1"/>
                  </a:cubicBezTo>
                  <a:close/>
                  <a:moveTo>
                    <a:pt x="9" y="12"/>
                  </a:moveTo>
                  <a:cubicBezTo>
                    <a:pt x="7" y="11"/>
                    <a:pt x="6" y="9"/>
                    <a:pt x="6" y="8"/>
                  </a:cubicBezTo>
                  <a:cubicBezTo>
                    <a:pt x="6" y="7"/>
                    <a:pt x="7" y="6"/>
                    <a:pt x="7" y="6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5"/>
                    <a:pt x="13" y="6"/>
                    <a:pt x="13" y="9"/>
                  </a:cubicBezTo>
                  <a:cubicBezTo>
                    <a:pt x="13" y="11"/>
                    <a:pt x="10" y="12"/>
                    <a:pt x="9" y="1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88"/>
            <p:cNvSpPr>
              <a:spLocks noEditPoints="1"/>
            </p:cNvSpPr>
            <p:nvPr/>
          </p:nvSpPr>
          <p:spPr bwMode="auto">
            <a:xfrm>
              <a:off x="6781938" y="1653910"/>
              <a:ext cx="410399" cy="33847"/>
            </a:xfrm>
            <a:custGeom>
              <a:avLst/>
              <a:gdLst>
                <a:gd name="T0" fmla="*/ 293 w 301"/>
                <a:gd name="T1" fmla="*/ 2 h 25"/>
                <a:gd name="T2" fmla="*/ 157 w 301"/>
                <a:gd name="T3" fmla="*/ 4 h 25"/>
                <a:gd name="T4" fmla="*/ 6 w 301"/>
                <a:gd name="T5" fmla="*/ 7 h 25"/>
                <a:gd name="T6" fmla="*/ 0 w 301"/>
                <a:gd name="T7" fmla="*/ 19 h 25"/>
                <a:gd name="T8" fmla="*/ 74 w 301"/>
                <a:gd name="T9" fmla="*/ 22 h 25"/>
                <a:gd name="T10" fmla="*/ 300 w 301"/>
                <a:gd name="T11" fmla="*/ 17 h 25"/>
                <a:gd name="T12" fmla="*/ 5 w 301"/>
                <a:gd name="T13" fmla="*/ 20 h 25"/>
                <a:gd name="T14" fmla="*/ 19 w 301"/>
                <a:gd name="T15" fmla="*/ 11 h 25"/>
                <a:gd name="T16" fmla="*/ 19 w 301"/>
                <a:gd name="T17" fmla="*/ 18 h 25"/>
                <a:gd name="T18" fmla="*/ 34 w 301"/>
                <a:gd name="T19" fmla="*/ 11 h 25"/>
                <a:gd name="T20" fmla="*/ 49 w 301"/>
                <a:gd name="T21" fmla="*/ 18 h 25"/>
                <a:gd name="T22" fmla="*/ 37 w 301"/>
                <a:gd name="T23" fmla="*/ 11 h 25"/>
                <a:gd name="T24" fmla="*/ 49 w 301"/>
                <a:gd name="T25" fmla="*/ 18 h 25"/>
                <a:gd name="T26" fmla="*/ 51 w 301"/>
                <a:gd name="T27" fmla="*/ 17 h 25"/>
                <a:gd name="T28" fmla="*/ 68 w 301"/>
                <a:gd name="T29" fmla="*/ 11 h 25"/>
                <a:gd name="T30" fmla="*/ 74 w 301"/>
                <a:gd name="T31" fmla="*/ 17 h 25"/>
                <a:gd name="T32" fmla="*/ 72 w 301"/>
                <a:gd name="T33" fmla="*/ 11 h 25"/>
                <a:gd name="T34" fmla="*/ 99 w 301"/>
                <a:gd name="T35" fmla="*/ 17 h 25"/>
                <a:gd name="T36" fmla="*/ 100 w 301"/>
                <a:gd name="T37" fmla="*/ 10 h 25"/>
                <a:gd name="T38" fmla="*/ 102 w 301"/>
                <a:gd name="T39" fmla="*/ 17 h 25"/>
                <a:gd name="T40" fmla="*/ 114 w 301"/>
                <a:gd name="T41" fmla="*/ 10 h 25"/>
                <a:gd name="T42" fmla="*/ 118 w 301"/>
                <a:gd name="T43" fmla="*/ 12 h 25"/>
                <a:gd name="T44" fmla="*/ 129 w 301"/>
                <a:gd name="T45" fmla="*/ 17 h 25"/>
                <a:gd name="T46" fmla="*/ 131 w 301"/>
                <a:gd name="T47" fmla="*/ 12 h 25"/>
                <a:gd name="T48" fmla="*/ 142 w 301"/>
                <a:gd name="T49" fmla="*/ 16 h 25"/>
                <a:gd name="T50" fmla="*/ 146 w 301"/>
                <a:gd name="T51" fmla="*/ 16 h 25"/>
                <a:gd name="T52" fmla="*/ 155 w 301"/>
                <a:gd name="T53" fmla="*/ 9 h 25"/>
                <a:gd name="T54" fmla="*/ 146 w 301"/>
                <a:gd name="T55" fmla="*/ 16 h 25"/>
                <a:gd name="T56" fmla="*/ 169 w 301"/>
                <a:gd name="T57" fmla="*/ 9 h 25"/>
                <a:gd name="T58" fmla="*/ 176 w 301"/>
                <a:gd name="T59" fmla="*/ 16 h 25"/>
                <a:gd name="T60" fmla="*/ 183 w 301"/>
                <a:gd name="T61" fmla="*/ 9 h 25"/>
                <a:gd name="T62" fmla="*/ 176 w 301"/>
                <a:gd name="T63" fmla="*/ 16 h 25"/>
                <a:gd name="T64" fmla="*/ 187 w 301"/>
                <a:gd name="T65" fmla="*/ 9 h 25"/>
                <a:gd name="T66" fmla="*/ 190 w 301"/>
                <a:gd name="T67" fmla="*/ 16 h 25"/>
                <a:gd name="T68" fmla="*/ 204 w 301"/>
                <a:gd name="T69" fmla="*/ 11 h 25"/>
                <a:gd name="T70" fmla="*/ 221 w 301"/>
                <a:gd name="T71" fmla="*/ 15 h 25"/>
                <a:gd name="T72" fmla="*/ 225 w 301"/>
                <a:gd name="T73" fmla="*/ 14 h 25"/>
                <a:gd name="T74" fmla="*/ 235 w 301"/>
                <a:gd name="T75" fmla="*/ 11 h 25"/>
                <a:gd name="T76" fmla="*/ 241 w 301"/>
                <a:gd name="T77" fmla="*/ 15 h 25"/>
                <a:gd name="T78" fmla="*/ 238 w 301"/>
                <a:gd name="T79" fmla="*/ 8 h 25"/>
                <a:gd name="T80" fmla="*/ 241 w 301"/>
                <a:gd name="T81" fmla="*/ 15 h 25"/>
                <a:gd name="T82" fmla="*/ 255 w 301"/>
                <a:gd name="T83" fmla="*/ 9 h 25"/>
                <a:gd name="T84" fmla="*/ 272 w 301"/>
                <a:gd name="T85" fmla="*/ 15 h 25"/>
                <a:gd name="T86" fmla="*/ 276 w 301"/>
                <a:gd name="T87" fmla="*/ 15 h 25"/>
                <a:gd name="T88" fmla="*/ 275 w 301"/>
                <a:gd name="T89" fmla="*/ 7 h 25"/>
                <a:gd name="T90" fmla="*/ 294 w 301"/>
                <a:gd name="T91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" h="25">
                  <a:moveTo>
                    <a:pt x="301" y="15"/>
                  </a:moveTo>
                  <a:cubicBezTo>
                    <a:pt x="300" y="12"/>
                    <a:pt x="298" y="10"/>
                    <a:pt x="297" y="8"/>
                  </a:cubicBezTo>
                  <a:cubicBezTo>
                    <a:pt x="296" y="6"/>
                    <a:pt x="294" y="4"/>
                    <a:pt x="293" y="2"/>
                  </a:cubicBezTo>
                  <a:cubicBezTo>
                    <a:pt x="293" y="0"/>
                    <a:pt x="291" y="0"/>
                    <a:pt x="290" y="1"/>
                  </a:cubicBezTo>
                  <a:cubicBezTo>
                    <a:pt x="246" y="2"/>
                    <a:pt x="202" y="3"/>
                    <a:pt x="158" y="5"/>
                  </a:cubicBezTo>
                  <a:cubicBezTo>
                    <a:pt x="158" y="4"/>
                    <a:pt x="157" y="4"/>
                    <a:pt x="157" y="4"/>
                  </a:cubicBezTo>
                  <a:cubicBezTo>
                    <a:pt x="156" y="2"/>
                    <a:pt x="154" y="3"/>
                    <a:pt x="154" y="5"/>
                  </a:cubicBezTo>
                  <a:cubicBezTo>
                    <a:pt x="152" y="5"/>
                    <a:pt x="150" y="5"/>
                    <a:pt x="148" y="5"/>
                  </a:cubicBezTo>
                  <a:cubicBezTo>
                    <a:pt x="101" y="6"/>
                    <a:pt x="53" y="3"/>
                    <a:pt x="6" y="7"/>
                  </a:cubicBezTo>
                  <a:cubicBezTo>
                    <a:pt x="4" y="7"/>
                    <a:pt x="4" y="10"/>
                    <a:pt x="6" y="10"/>
                  </a:cubicBezTo>
                  <a:cubicBezTo>
                    <a:pt x="5" y="11"/>
                    <a:pt x="4" y="12"/>
                    <a:pt x="4" y="13"/>
                  </a:cubicBezTo>
                  <a:cubicBezTo>
                    <a:pt x="2" y="15"/>
                    <a:pt x="1" y="17"/>
                    <a:pt x="0" y="19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25" y="25"/>
                    <a:pt x="50" y="22"/>
                    <a:pt x="74" y="22"/>
                  </a:cubicBezTo>
                  <a:cubicBezTo>
                    <a:pt x="99" y="21"/>
                    <a:pt x="124" y="21"/>
                    <a:pt x="149" y="20"/>
                  </a:cubicBezTo>
                  <a:cubicBezTo>
                    <a:pt x="199" y="20"/>
                    <a:pt x="248" y="20"/>
                    <a:pt x="298" y="20"/>
                  </a:cubicBezTo>
                  <a:cubicBezTo>
                    <a:pt x="300" y="20"/>
                    <a:pt x="301" y="18"/>
                    <a:pt x="300" y="17"/>
                  </a:cubicBezTo>
                  <a:cubicBezTo>
                    <a:pt x="301" y="16"/>
                    <a:pt x="301" y="16"/>
                    <a:pt x="301" y="15"/>
                  </a:cubicBezTo>
                  <a:close/>
                  <a:moveTo>
                    <a:pt x="17" y="18"/>
                  </a:moveTo>
                  <a:cubicBezTo>
                    <a:pt x="13" y="19"/>
                    <a:pt x="9" y="19"/>
                    <a:pt x="5" y="20"/>
                  </a:cubicBezTo>
                  <a:cubicBezTo>
                    <a:pt x="6" y="18"/>
                    <a:pt x="7" y="17"/>
                    <a:pt x="8" y="16"/>
                  </a:cubicBezTo>
                  <a:cubicBezTo>
                    <a:pt x="9" y="15"/>
                    <a:pt x="11" y="12"/>
                    <a:pt x="11" y="10"/>
                  </a:cubicBezTo>
                  <a:cubicBezTo>
                    <a:pt x="14" y="11"/>
                    <a:pt x="16" y="11"/>
                    <a:pt x="19" y="11"/>
                  </a:cubicBezTo>
                  <a:cubicBezTo>
                    <a:pt x="17" y="13"/>
                    <a:pt x="17" y="16"/>
                    <a:pt x="17" y="18"/>
                  </a:cubicBezTo>
                  <a:close/>
                  <a:moveTo>
                    <a:pt x="33" y="18"/>
                  </a:moveTo>
                  <a:cubicBezTo>
                    <a:pt x="28" y="18"/>
                    <a:pt x="24" y="18"/>
                    <a:pt x="19" y="18"/>
                  </a:cubicBezTo>
                  <a:cubicBezTo>
                    <a:pt x="20" y="17"/>
                    <a:pt x="20" y="16"/>
                    <a:pt x="21" y="14"/>
                  </a:cubicBezTo>
                  <a:cubicBezTo>
                    <a:pt x="21" y="13"/>
                    <a:pt x="22" y="12"/>
                    <a:pt x="23" y="11"/>
                  </a:cubicBezTo>
                  <a:cubicBezTo>
                    <a:pt x="26" y="11"/>
                    <a:pt x="30" y="11"/>
                    <a:pt x="34" y="11"/>
                  </a:cubicBezTo>
                  <a:cubicBezTo>
                    <a:pt x="33" y="13"/>
                    <a:pt x="33" y="15"/>
                    <a:pt x="33" y="17"/>
                  </a:cubicBezTo>
                  <a:cubicBezTo>
                    <a:pt x="32" y="17"/>
                    <a:pt x="33" y="18"/>
                    <a:pt x="33" y="18"/>
                  </a:cubicBezTo>
                  <a:close/>
                  <a:moveTo>
                    <a:pt x="49" y="18"/>
                  </a:moveTo>
                  <a:cubicBezTo>
                    <a:pt x="44" y="18"/>
                    <a:pt x="39" y="18"/>
                    <a:pt x="35" y="18"/>
                  </a:cubicBezTo>
                  <a:cubicBezTo>
                    <a:pt x="35" y="18"/>
                    <a:pt x="35" y="18"/>
                    <a:pt x="35" y="17"/>
                  </a:cubicBezTo>
                  <a:cubicBezTo>
                    <a:pt x="35" y="15"/>
                    <a:pt x="36" y="13"/>
                    <a:pt x="37" y="11"/>
                  </a:cubicBezTo>
                  <a:cubicBezTo>
                    <a:pt x="41" y="11"/>
                    <a:pt x="46" y="11"/>
                    <a:pt x="50" y="11"/>
                  </a:cubicBezTo>
                  <a:cubicBezTo>
                    <a:pt x="50" y="13"/>
                    <a:pt x="49" y="14"/>
                    <a:pt x="48" y="15"/>
                  </a:cubicBezTo>
                  <a:cubicBezTo>
                    <a:pt x="48" y="16"/>
                    <a:pt x="48" y="17"/>
                    <a:pt x="49" y="18"/>
                  </a:cubicBezTo>
                  <a:close/>
                  <a:moveTo>
                    <a:pt x="66" y="18"/>
                  </a:moveTo>
                  <a:cubicBezTo>
                    <a:pt x="61" y="18"/>
                    <a:pt x="56" y="18"/>
                    <a:pt x="51" y="1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5"/>
                    <a:pt x="53" y="14"/>
                    <a:pt x="54" y="12"/>
                  </a:cubicBezTo>
                  <a:cubicBezTo>
                    <a:pt x="55" y="12"/>
                    <a:pt x="55" y="12"/>
                    <a:pt x="55" y="11"/>
                  </a:cubicBezTo>
                  <a:cubicBezTo>
                    <a:pt x="59" y="11"/>
                    <a:pt x="64" y="11"/>
                    <a:pt x="68" y="11"/>
                  </a:cubicBezTo>
                  <a:cubicBezTo>
                    <a:pt x="67" y="13"/>
                    <a:pt x="66" y="15"/>
                    <a:pt x="66" y="18"/>
                  </a:cubicBezTo>
                  <a:close/>
                  <a:moveTo>
                    <a:pt x="81" y="17"/>
                  </a:moveTo>
                  <a:cubicBezTo>
                    <a:pt x="79" y="17"/>
                    <a:pt x="76" y="17"/>
                    <a:pt x="74" y="17"/>
                  </a:cubicBezTo>
                  <a:cubicBezTo>
                    <a:pt x="72" y="17"/>
                    <a:pt x="70" y="17"/>
                    <a:pt x="69" y="17"/>
                  </a:cubicBezTo>
                  <a:cubicBezTo>
                    <a:pt x="70" y="16"/>
                    <a:pt x="71" y="14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6" y="11"/>
                    <a:pt x="80" y="11"/>
                    <a:pt x="84" y="11"/>
                  </a:cubicBezTo>
                  <a:cubicBezTo>
                    <a:pt x="82" y="13"/>
                    <a:pt x="82" y="15"/>
                    <a:pt x="81" y="17"/>
                  </a:cubicBezTo>
                  <a:close/>
                  <a:moveTo>
                    <a:pt x="99" y="17"/>
                  </a:moveTo>
                  <a:cubicBezTo>
                    <a:pt x="94" y="17"/>
                    <a:pt x="90" y="17"/>
                    <a:pt x="85" y="17"/>
                  </a:cubicBezTo>
                  <a:cubicBezTo>
                    <a:pt x="86" y="15"/>
                    <a:pt x="87" y="13"/>
                    <a:pt x="87" y="11"/>
                  </a:cubicBezTo>
                  <a:cubicBezTo>
                    <a:pt x="92" y="11"/>
                    <a:pt x="96" y="10"/>
                    <a:pt x="100" y="10"/>
                  </a:cubicBezTo>
                  <a:cubicBezTo>
                    <a:pt x="99" y="12"/>
                    <a:pt x="99" y="15"/>
                    <a:pt x="99" y="17"/>
                  </a:cubicBezTo>
                  <a:close/>
                  <a:moveTo>
                    <a:pt x="113" y="17"/>
                  </a:moveTo>
                  <a:cubicBezTo>
                    <a:pt x="110" y="17"/>
                    <a:pt x="106" y="17"/>
                    <a:pt x="102" y="17"/>
                  </a:cubicBezTo>
                  <a:cubicBezTo>
                    <a:pt x="102" y="16"/>
                    <a:pt x="102" y="15"/>
                    <a:pt x="102" y="15"/>
                  </a:cubicBezTo>
                  <a:cubicBezTo>
                    <a:pt x="103" y="13"/>
                    <a:pt x="103" y="12"/>
                    <a:pt x="103" y="10"/>
                  </a:cubicBezTo>
                  <a:cubicBezTo>
                    <a:pt x="107" y="10"/>
                    <a:pt x="110" y="10"/>
                    <a:pt x="114" y="10"/>
                  </a:cubicBezTo>
                  <a:cubicBezTo>
                    <a:pt x="113" y="12"/>
                    <a:pt x="113" y="15"/>
                    <a:pt x="113" y="17"/>
                  </a:cubicBezTo>
                  <a:close/>
                  <a:moveTo>
                    <a:pt x="117" y="17"/>
                  </a:moveTo>
                  <a:cubicBezTo>
                    <a:pt x="117" y="15"/>
                    <a:pt x="117" y="14"/>
                    <a:pt x="118" y="12"/>
                  </a:cubicBezTo>
                  <a:cubicBezTo>
                    <a:pt x="118" y="11"/>
                    <a:pt x="118" y="10"/>
                    <a:pt x="118" y="10"/>
                  </a:cubicBezTo>
                  <a:cubicBezTo>
                    <a:pt x="122" y="10"/>
                    <a:pt x="125" y="10"/>
                    <a:pt x="128" y="10"/>
                  </a:cubicBezTo>
                  <a:cubicBezTo>
                    <a:pt x="128" y="12"/>
                    <a:pt x="128" y="14"/>
                    <a:pt x="129" y="17"/>
                  </a:cubicBezTo>
                  <a:cubicBezTo>
                    <a:pt x="125" y="17"/>
                    <a:pt x="121" y="17"/>
                    <a:pt x="117" y="17"/>
                  </a:cubicBezTo>
                  <a:close/>
                  <a:moveTo>
                    <a:pt x="131" y="17"/>
                  </a:moveTo>
                  <a:cubicBezTo>
                    <a:pt x="131" y="15"/>
                    <a:pt x="131" y="14"/>
                    <a:pt x="131" y="12"/>
                  </a:cubicBezTo>
                  <a:cubicBezTo>
                    <a:pt x="132" y="11"/>
                    <a:pt x="132" y="10"/>
                    <a:pt x="132" y="9"/>
                  </a:cubicBezTo>
                  <a:cubicBezTo>
                    <a:pt x="135" y="9"/>
                    <a:pt x="138" y="9"/>
                    <a:pt x="141" y="9"/>
                  </a:cubicBezTo>
                  <a:cubicBezTo>
                    <a:pt x="141" y="12"/>
                    <a:pt x="141" y="14"/>
                    <a:pt x="142" y="16"/>
                  </a:cubicBezTo>
                  <a:cubicBezTo>
                    <a:pt x="138" y="17"/>
                    <a:pt x="135" y="17"/>
                    <a:pt x="131" y="17"/>
                  </a:cubicBezTo>
                  <a:close/>
                  <a:moveTo>
                    <a:pt x="146" y="16"/>
                  </a:moveTo>
                  <a:cubicBezTo>
                    <a:pt x="146" y="16"/>
                    <a:pt x="146" y="16"/>
                    <a:pt x="146" y="16"/>
                  </a:cubicBezTo>
                  <a:cubicBezTo>
                    <a:pt x="146" y="14"/>
                    <a:pt x="146" y="12"/>
                    <a:pt x="146" y="9"/>
                  </a:cubicBezTo>
                  <a:cubicBezTo>
                    <a:pt x="147" y="9"/>
                    <a:pt x="147" y="9"/>
                    <a:pt x="148" y="9"/>
                  </a:cubicBezTo>
                  <a:cubicBezTo>
                    <a:pt x="151" y="9"/>
                    <a:pt x="153" y="9"/>
                    <a:pt x="155" y="9"/>
                  </a:cubicBezTo>
                  <a:cubicBezTo>
                    <a:pt x="156" y="10"/>
                    <a:pt x="156" y="10"/>
                    <a:pt x="156" y="11"/>
                  </a:cubicBezTo>
                  <a:cubicBezTo>
                    <a:pt x="157" y="13"/>
                    <a:pt x="157" y="14"/>
                    <a:pt x="157" y="16"/>
                  </a:cubicBezTo>
                  <a:cubicBezTo>
                    <a:pt x="154" y="16"/>
                    <a:pt x="150" y="16"/>
                    <a:pt x="146" y="16"/>
                  </a:cubicBezTo>
                  <a:close/>
                  <a:moveTo>
                    <a:pt x="160" y="16"/>
                  </a:moveTo>
                  <a:cubicBezTo>
                    <a:pt x="160" y="14"/>
                    <a:pt x="160" y="12"/>
                    <a:pt x="160" y="9"/>
                  </a:cubicBezTo>
                  <a:cubicBezTo>
                    <a:pt x="163" y="9"/>
                    <a:pt x="166" y="9"/>
                    <a:pt x="169" y="9"/>
                  </a:cubicBezTo>
                  <a:cubicBezTo>
                    <a:pt x="170" y="11"/>
                    <a:pt x="171" y="14"/>
                    <a:pt x="172" y="16"/>
                  </a:cubicBezTo>
                  <a:cubicBezTo>
                    <a:pt x="168" y="16"/>
                    <a:pt x="164" y="16"/>
                    <a:pt x="160" y="16"/>
                  </a:cubicBezTo>
                  <a:close/>
                  <a:moveTo>
                    <a:pt x="176" y="16"/>
                  </a:moveTo>
                  <a:cubicBezTo>
                    <a:pt x="175" y="14"/>
                    <a:pt x="175" y="13"/>
                    <a:pt x="174" y="11"/>
                  </a:cubicBezTo>
                  <a:cubicBezTo>
                    <a:pt x="174" y="10"/>
                    <a:pt x="174" y="10"/>
                    <a:pt x="174" y="9"/>
                  </a:cubicBezTo>
                  <a:cubicBezTo>
                    <a:pt x="177" y="9"/>
                    <a:pt x="180" y="9"/>
                    <a:pt x="183" y="9"/>
                  </a:cubicBezTo>
                  <a:cubicBezTo>
                    <a:pt x="184" y="10"/>
                    <a:pt x="184" y="11"/>
                    <a:pt x="184" y="12"/>
                  </a:cubicBezTo>
                  <a:cubicBezTo>
                    <a:pt x="185" y="13"/>
                    <a:pt x="186" y="14"/>
                    <a:pt x="187" y="16"/>
                  </a:cubicBezTo>
                  <a:cubicBezTo>
                    <a:pt x="183" y="16"/>
                    <a:pt x="180" y="16"/>
                    <a:pt x="176" y="16"/>
                  </a:cubicBezTo>
                  <a:close/>
                  <a:moveTo>
                    <a:pt x="190" y="16"/>
                  </a:moveTo>
                  <a:cubicBezTo>
                    <a:pt x="189" y="14"/>
                    <a:pt x="188" y="12"/>
                    <a:pt x="187" y="10"/>
                  </a:cubicBezTo>
                  <a:cubicBezTo>
                    <a:pt x="187" y="10"/>
                    <a:pt x="187" y="9"/>
                    <a:pt x="187" y="9"/>
                  </a:cubicBezTo>
                  <a:cubicBezTo>
                    <a:pt x="191" y="9"/>
                    <a:pt x="195" y="9"/>
                    <a:pt x="199" y="9"/>
                  </a:cubicBezTo>
                  <a:cubicBezTo>
                    <a:pt x="199" y="11"/>
                    <a:pt x="200" y="14"/>
                    <a:pt x="202" y="16"/>
                  </a:cubicBezTo>
                  <a:cubicBezTo>
                    <a:pt x="198" y="16"/>
                    <a:pt x="194" y="16"/>
                    <a:pt x="190" y="16"/>
                  </a:cubicBezTo>
                  <a:close/>
                  <a:moveTo>
                    <a:pt x="206" y="16"/>
                  </a:moveTo>
                  <a:cubicBezTo>
                    <a:pt x="206" y="15"/>
                    <a:pt x="206" y="15"/>
                    <a:pt x="206" y="15"/>
                  </a:cubicBezTo>
                  <a:cubicBezTo>
                    <a:pt x="205" y="14"/>
                    <a:pt x="204" y="13"/>
                    <a:pt x="204" y="11"/>
                  </a:cubicBezTo>
                  <a:cubicBezTo>
                    <a:pt x="204" y="10"/>
                    <a:pt x="203" y="10"/>
                    <a:pt x="203" y="9"/>
                  </a:cubicBezTo>
                  <a:cubicBezTo>
                    <a:pt x="208" y="9"/>
                    <a:pt x="213" y="9"/>
                    <a:pt x="218" y="9"/>
                  </a:cubicBezTo>
                  <a:cubicBezTo>
                    <a:pt x="219" y="11"/>
                    <a:pt x="220" y="13"/>
                    <a:pt x="221" y="15"/>
                  </a:cubicBezTo>
                  <a:cubicBezTo>
                    <a:pt x="216" y="15"/>
                    <a:pt x="211" y="15"/>
                    <a:pt x="206" y="16"/>
                  </a:cubicBezTo>
                  <a:close/>
                  <a:moveTo>
                    <a:pt x="225" y="15"/>
                  </a:moveTo>
                  <a:cubicBezTo>
                    <a:pt x="225" y="15"/>
                    <a:pt x="225" y="15"/>
                    <a:pt x="225" y="14"/>
                  </a:cubicBezTo>
                  <a:cubicBezTo>
                    <a:pt x="224" y="12"/>
                    <a:pt x="224" y="10"/>
                    <a:pt x="223" y="9"/>
                  </a:cubicBezTo>
                  <a:cubicBezTo>
                    <a:pt x="226" y="8"/>
                    <a:pt x="230" y="8"/>
                    <a:pt x="234" y="8"/>
                  </a:cubicBezTo>
                  <a:cubicBezTo>
                    <a:pt x="234" y="9"/>
                    <a:pt x="235" y="10"/>
                    <a:pt x="235" y="11"/>
                  </a:cubicBezTo>
                  <a:cubicBezTo>
                    <a:pt x="236" y="12"/>
                    <a:pt x="236" y="14"/>
                    <a:pt x="237" y="15"/>
                  </a:cubicBezTo>
                  <a:cubicBezTo>
                    <a:pt x="233" y="15"/>
                    <a:pt x="229" y="15"/>
                    <a:pt x="225" y="15"/>
                  </a:cubicBezTo>
                  <a:close/>
                  <a:moveTo>
                    <a:pt x="241" y="15"/>
                  </a:moveTo>
                  <a:cubicBezTo>
                    <a:pt x="241" y="15"/>
                    <a:pt x="241" y="15"/>
                    <a:pt x="241" y="15"/>
                  </a:cubicBezTo>
                  <a:cubicBezTo>
                    <a:pt x="240" y="13"/>
                    <a:pt x="240" y="11"/>
                    <a:pt x="239" y="9"/>
                  </a:cubicBezTo>
                  <a:cubicBezTo>
                    <a:pt x="239" y="9"/>
                    <a:pt x="238" y="9"/>
                    <a:pt x="238" y="8"/>
                  </a:cubicBezTo>
                  <a:cubicBezTo>
                    <a:pt x="243" y="8"/>
                    <a:pt x="247" y="8"/>
                    <a:pt x="251" y="8"/>
                  </a:cubicBezTo>
                  <a:cubicBezTo>
                    <a:pt x="251" y="10"/>
                    <a:pt x="253" y="13"/>
                    <a:pt x="254" y="15"/>
                  </a:cubicBezTo>
                  <a:cubicBezTo>
                    <a:pt x="250" y="15"/>
                    <a:pt x="245" y="15"/>
                    <a:pt x="241" y="15"/>
                  </a:cubicBezTo>
                  <a:close/>
                  <a:moveTo>
                    <a:pt x="257" y="15"/>
                  </a:moveTo>
                  <a:cubicBezTo>
                    <a:pt x="257" y="14"/>
                    <a:pt x="257" y="14"/>
                    <a:pt x="257" y="13"/>
                  </a:cubicBezTo>
                  <a:cubicBezTo>
                    <a:pt x="256" y="12"/>
                    <a:pt x="256" y="10"/>
                    <a:pt x="255" y="9"/>
                  </a:cubicBezTo>
                  <a:cubicBezTo>
                    <a:pt x="255" y="8"/>
                    <a:pt x="255" y="8"/>
                    <a:pt x="255" y="8"/>
                  </a:cubicBezTo>
                  <a:cubicBezTo>
                    <a:pt x="260" y="8"/>
                    <a:pt x="265" y="8"/>
                    <a:pt x="269" y="7"/>
                  </a:cubicBezTo>
                  <a:cubicBezTo>
                    <a:pt x="270" y="10"/>
                    <a:pt x="271" y="13"/>
                    <a:pt x="272" y="15"/>
                  </a:cubicBezTo>
                  <a:cubicBezTo>
                    <a:pt x="272" y="15"/>
                    <a:pt x="272" y="15"/>
                    <a:pt x="272" y="15"/>
                  </a:cubicBezTo>
                  <a:cubicBezTo>
                    <a:pt x="267" y="15"/>
                    <a:pt x="262" y="15"/>
                    <a:pt x="257" y="15"/>
                  </a:cubicBezTo>
                  <a:close/>
                  <a:moveTo>
                    <a:pt x="276" y="15"/>
                  </a:moveTo>
                  <a:cubicBezTo>
                    <a:pt x="276" y="14"/>
                    <a:pt x="277" y="13"/>
                    <a:pt x="276" y="13"/>
                  </a:cubicBezTo>
                  <a:cubicBezTo>
                    <a:pt x="276" y="11"/>
                    <a:pt x="276" y="9"/>
                    <a:pt x="275" y="8"/>
                  </a:cubicBezTo>
                  <a:cubicBezTo>
                    <a:pt x="275" y="8"/>
                    <a:pt x="275" y="7"/>
                    <a:pt x="275" y="7"/>
                  </a:cubicBezTo>
                  <a:cubicBezTo>
                    <a:pt x="280" y="7"/>
                    <a:pt x="285" y="7"/>
                    <a:pt x="291" y="7"/>
                  </a:cubicBezTo>
                  <a:cubicBezTo>
                    <a:pt x="291" y="8"/>
                    <a:pt x="292" y="10"/>
                    <a:pt x="292" y="11"/>
                  </a:cubicBezTo>
                  <a:cubicBezTo>
                    <a:pt x="293" y="12"/>
                    <a:pt x="294" y="13"/>
                    <a:pt x="294" y="14"/>
                  </a:cubicBezTo>
                  <a:cubicBezTo>
                    <a:pt x="288" y="14"/>
                    <a:pt x="282" y="14"/>
                    <a:pt x="276" y="1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89"/>
            <p:cNvSpPr>
              <a:spLocks noEditPoints="1"/>
            </p:cNvSpPr>
            <p:nvPr/>
          </p:nvSpPr>
          <p:spPr bwMode="auto">
            <a:xfrm>
              <a:off x="6734340" y="1693046"/>
              <a:ext cx="493960" cy="82503"/>
            </a:xfrm>
            <a:custGeom>
              <a:avLst/>
              <a:gdLst>
                <a:gd name="T0" fmla="*/ 225 w 362"/>
                <a:gd name="T1" fmla="*/ 2 h 60"/>
                <a:gd name="T2" fmla="*/ 31 w 362"/>
                <a:gd name="T3" fmla="*/ 4 h 60"/>
                <a:gd name="T4" fmla="*/ 361 w 362"/>
                <a:gd name="T5" fmla="*/ 47 h 60"/>
                <a:gd name="T6" fmla="*/ 166 w 362"/>
                <a:gd name="T7" fmla="*/ 18 h 60"/>
                <a:gd name="T8" fmla="*/ 177 w 362"/>
                <a:gd name="T9" fmla="*/ 39 h 60"/>
                <a:gd name="T10" fmla="*/ 151 w 362"/>
                <a:gd name="T11" fmla="*/ 18 h 60"/>
                <a:gd name="T12" fmla="*/ 138 w 362"/>
                <a:gd name="T13" fmla="*/ 8 h 60"/>
                <a:gd name="T14" fmla="*/ 122 w 362"/>
                <a:gd name="T15" fmla="*/ 8 h 60"/>
                <a:gd name="T16" fmla="*/ 116 w 362"/>
                <a:gd name="T17" fmla="*/ 27 h 60"/>
                <a:gd name="T18" fmla="*/ 104 w 362"/>
                <a:gd name="T19" fmla="*/ 8 h 60"/>
                <a:gd name="T20" fmla="*/ 100 w 362"/>
                <a:gd name="T21" fmla="*/ 8 h 60"/>
                <a:gd name="T22" fmla="*/ 84 w 362"/>
                <a:gd name="T23" fmla="*/ 18 h 60"/>
                <a:gd name="T24" fmla="*/ 70 w 362"/>
                <a:gd name="T25" fmla="*/ 8 h 60"/>
                <a:gd name="T26" fmla="*/ 64 w 362"/>
                <a:gd name="T27" fmla="*/ 26 h 60"/>
                <a:gd name="T28" fmla="*/ 51 w 362"/>
                <a:gd name="T29" fmla="*/ 7 h 60"/>
                <a:gd name="T30" fmla="*/ 53 w 362"/>
                <a:gd name="T31" fmla="*/ 39 h 60"/>
                <a:gd name="T32" fmla="*/ 41 w 362"/>
                <a:gd name="T33" fmla="*/ 14 h 60"/>
                <a:gd name="T34" fmla="*/ 30 w 362"/>
                <a:gd name="T35" fmla="*/ 17 h 60"/>
                <a:gd name="T36" fmla="*/ 5 w 362"/>
                <a:gd name="T37" fmla="*/ 53 h 60"/>
                <a:gd name="T38" fmla="*/ 51 w 362"/>
                <a:gd name="T39" fmla="*/ 44 h 60"/>
                <a:gd name="T40" fmla="*/ 58 w 362"/>
                <a:gd name="T41" fmla="*/ 39 h 60"/>
                <a:gd name="T42" fmla="*/ 73 w 362"/>
                <a:gd name="T43" fmla="*/ 45 h 60"/>
                <a:gd name="T44" fmla="*/ 105 w 362"/>
                <a:gd name="T45" fmla="*/ 51 h 60"/>
                <a:gd name="T46" fmla="*/ 109 w 362"/>
                <a:gd name="T47" fmla="*/ 51 h 60"/>
                <a:gd name="T48" fmla="*/ 127 w 362"/>
                <a:gd name="T49" fmla="*/ 33 h 60"/>
                <a:gd name="T50" fmla="*/ 143 w 362"/>
                <a:gd name="T51" fmla="*/ 39 h 60"/>
                <a:gd name="T52" fmla="*/ 136 w 362"/>
                <a:gd name="T53" fmla="*/ 18 h 60"/>
                <a:gd name="T54" fmla="*/ 146 w 362"/>
                <a:gd name="T55" fmla="*/ 52 h 60"/>
                <a:gd name="T56" fmla="*/ 163 w 362"/>
                <a:gd name="T57" fmla="*/ 52 h 60"/>
                <a:gd name="T58" fmla="*/ 347 w 362"/>
                <a:gd name="T59" fmla="*/ 36 h 60"/>
                <a:gd name="T60" fmla="*/ 323 w 362"/>
                <a:gd name="T61" fmla="*/ 25 h 60"/>
                <a:gd name="T62" fmla="*/ 309 w 362"/>
                <a:gd name="T63" fmla="*/ 31 h 60"/>
                <a:gd name="T64" fmla="*/ 325 w 362"/>
                <a:gd name="T65" fmla="*/ 30 h 60"/>
                <a:gd name="T66" fmla="*/ 336 w 362"/>
                <a:gd name="T67" fmla="*/ 5 h 60"/>
                <a:gd name="T68" fmla="*/ 317 w 362"/>
                <a:gd name="T69" fmla="*/ 12 h 60"/>
                <a:gd name="T70" fmla="*/ 302 w 362"/>
                <a:gd name="T71" fmla="*/ 17 h 60"/>
                <a:gd name="T72" fmla="*/ 219 w 362"/>
                <a:gd name="T73" fmla="*/ 29 h 60"/>
                <a:gd name="T74" fmla="*/ 251 w 362"/>
                <a:gd name="T75" fmla="*/ 28 h 60"/>
                <a:gd name="T76" fmla="*/ 254 w 362"/>
                <a:gd name="T77" fmla="*/ 33 h 60"/>
                <a:gd name="T78" fmla="*/ 276 w 362"/>
                <a:gd name="T79" fmla="*/ 38 h 60"/>
                <a:gd name="T80" fmla="*/ 277 w 362"/>
                <a:gd name="T81" fmla="*/ 27 h 60"/>
                <a:gd name="T82" fmla="*/ 298 w 362"/>
                <a:gd name="T83" fmla="*/ 6 h 60"/>
                <a:gd name="T84" fmla="*/ 271 w 362"/>
                <a:gd name="T85" fmla="*/ 14 h 60"/>
                <a:gd name="T86" fmla="*/ 263 w 362"/>
                <a:gd name="T87" fmla="*/ 6 h 60"/>
                <a:gd name="T88" fmla="*/ 226 w 362"/>
                <a:gd name="T89" fmla="*/ 14 h 60"/>
                <a:gd name="T90" fmla="*/ 197 w 362"/>
                <a:gd name="T91" fmla="*/ 7 h 60"/>
                <a:gd name="T92" fmla="*/ 195 w 362"/>
                <a:gd name="T93" fmla="*/ 27 h 60"/>
                <a:gd name="T94" fmla="*/ 193 w 362"/>
                <a:gd name="T95" fmla="*/ 7 h 60"/>
                <a:gd name="T96" fmla="*/ 183 w 362"/>
                <a:gd name="T97" fmla="*/ 44 h 60"/>
                <a:gd name="T98" fmla="*/ 201 w 362"/>
                <a:gd name="T99" fmla="*/ 29 h 60"/>
                <a:gd name="T100" fmla="*/ 203 w 362"/>
                <a:gd name="T101" fmla="*/ 52 h 60"/>
                <a:gd name="T102" fmla="*/ 226 w 362"/>
                <a:gd name="T103" fmla="*/ 51 h 60"/>
                <a:gd name="T104" fmla="*/ 260 w 362"/>
                <a:gd name="T105" fmla="*/ 43 h 60"/>
                <a:gd name="T106" fmla="*/ 268 w 362"/>
                <a:gd name="T107" fmla="*/ 51 h 60"/>
                <a:gd name="T108" fmla="*/ 302 w 362"/>
                <a:gd name="T109" fmla="*/ 43 h 60"/>
                <a:gd name="T110" fmla="*/ 336 w 362"/>
                <a:gd name="T111" fmla="*/ 49 h 60"/>
                <a:gd name="T112" fmla="*/ 350 w 362"/>
                <a:gd name="T113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2" h="60">
                  <a:moveTo>
                    <a:pt x="361" y="47"/>
                  </a:moveTo>
                  <a:cubicBezTo>
                    <a:pt x="357" y="40"/>
                    <a:pt x="352" y="34"/>
                    <a:pt x="348" y="26"/>
                  </a:cubicBezTo>
                  <a:cubicBezTo>
                    <a:pt x="344" y="19"/>
                    <a:pt x="341" y="12"/>
                    <a:pt x="338" y="5"/>
                  </a:cubicBezTo>
                  <a:cubicBezTo>
                    <a:pt x="339" y="3"/>
                    <a:pt x="338" y="0"/>
                    <a:pt x="336" y="0"/>
                  </a:cubicBezTo>
                  <a:cubicBezTo>
                    <a:pt x="312" y="1"/>
                    <a:pt x="289" y="1"/>
                    <a:pt x="265" y="2"/>
                  </a:cubicBezTo>
                  <a:cubicBezTo>
                    <a:pt x="264" y="0"/>
                    <a:pt x="263" y="1"/>
                    <a:pt x="262" y="2"/>
                  </a:cubicBezTo>
                  <a:cubicBezTo>
                    <a:pt x="250" y="2"/>
                    <a:pt x="237" y="2"/>
                    <a:pt x="225" y="2"/>
                  </a:cubicBezTo>
                  <a:cubicBezTo>
                    <a:pt x="224" y="2"/>
                    <a:pt x="224" y="2"/>
                    <a:pt x="223" y="2"/>
                  </a:cubicBezTo>
                  <a:cubicBezTo>
                    <a:pt x="219" y="2"/>
                    <a:pt x="215" y="2"/>
                    <a:pt x="210" y="2"/>
                  </a:cubicBezTo>
                  <a:cubicBezTo>
                    <a:pt x="209" y="1"/>
                    <a:pt x="208" y="2"/>
                    <a:pt x="207" y="3"/>
                  </a:cubicBezTo>
                  <a:cubicBezTo>
                    <a:pt x="199" y="3"/>
                    <a:pt x="191" y="3"/>
                    <a:pt x="184" y="3"/>
                  </a:cubicBezTo>
                  <a:cubicBezTo>
                    <a:pt x="134" y="3"/>
                    <a:pt x="83" y="1"/>
                    <a:pt x="33" y="4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1" y="4"/>
                    <a:pt x="30" y="5"/>
                    <a:pt x="30" y="5"/>
                  </a:cubicBezTo>
                  <a:cubicBezTo>
                    <a:pt x="19" y="20"/>
                    <a:pt x="9" y="37"/>
                    <a:pt x="1" y="54"/>
                  </a:cubicBezTo>
                  <a:cubicBezTo>
                    <a:pt x="0" y="55"/>
                    <a:pt x="2" y="56"/>
                    <a:pt x="3" y="55"/>
                  </a:cubicBezTo>
                  <a:cubicBezTo>
                    <a:pt x="61" y="60"/>
                    <a:pt x="121" y="57"/>
                    <a:pt x="180" y="57"/>
                  </a:cubicBezTo>
                  <a:cubicBezTo>
                    <a:pt x="240" y="57"/>
                    <a:pt x="299" y="56"/>
                    <a:pt x="359" y="54"/>
                  </a:cubicBezTo>
                  <a:cubicBezTo>
                    <a:pt x="361" y="54"/>
                    <a:pt x="362" y="51"/>
                    <a:pt x="361" y="50"/>
                  </a:cubicBezTo>
                  <a:cubicBezTo>
                    <a:pt x="361" y="49"/>
                    <a:pt x="362" y="48"/>
                    <a:pt x="361" y="47"/>
                  </a:cubicBezTo>
                  <a:close/>
                  <a:moveTo>
                    <a:pt x="167" y="7"/>
                  </a:moveTo>
                  <a:cubicBezTo>
                    <a:pt x="171" y="7"/>
                    <a:pt x="174" y="7"/>
                    <a:pt x="178" y="7"/>
                  </a:cubicBezTo>
                  <a:cubicBezTo>
                    <a:pt x="178" y="9"/>
                    <a:pt x="177" y="12"/>
                    <a:pt x="177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73" y="14"/>
                    <a:pt x="170" y="14"/>
                    <a:pt x="166" y="14"/>
                  </a:cubicBezTo>
                  <a:cubicBezTo>
                    <a:pt x="167" y="12"/>
                    <a:pt x="167" y="9"/>
                    <a:pt x="167" y="7"/>
                  </a:cubicBezTo>
                  <a:close/>
                  <a:moveTo>
                    <a:pt x="166" y="18"/>
                  </a:moveTo>
                  <a:cubicBezTo>
                    <a:pt x="170" y="18"/>
                    <a:pt x="173" y="18"/>
                    <a:pt x="177" y="19"/>
                  </a:cubicBezTo>
                  <a:cubicBezTo>
                    <a:pt x="177" y="22"/>
                    <a:pt x="177" y="25"/>
                    <a:pt x="177" y="29"/>
                  </a:cubicBezTo>
                  <a:cubicBezTo>
                    <a:pt x="173" y="29"/>
                    <a:pt x="169" y="29"/>
                    <a:pt x="165" y="28"/>
                  </a:cubicBezTo>
                  <a:cubicBezTo>
                    <a:pt x="165" y="25"/>
                    <a:pt x="166" y="22"/>
                    <a:pt x="166" y="18"/>
                  </a:cubicBezTo>
                  <a:close/>
                  <a:moveTo>
                    <a:pt x="165" y="33"/>
                  </a:moveTo>
                  <a:cubicBezTo>
                    <a:pt x="169" y="33"/>
                    <a:pt x="173" y="33"/>
                    <a:pt x="177" y="33"/>
                  </a:cubicBezTo>
                  <a:cubicBezTo>
                    <a:pt x="177" y="35"/>
                    <a:pt x="177" y="37"/>
                    <a:pt x="177" y="39"/>
                  </a:cubicBezTo>
                  <a:cubicBezTo>
                    <a:pt x="173" y="39"/>
                    <a:pt x="169" y="39"/>
                    <a:pt x="164" y="39"/>
                  </a:cubicBezTo>
                  <a:cubicBezTo>
                    <a:pt x="165" y="37"/>
                    <a:pt x="165" y="35"/>
                    <a:pt x="165" y="33"/>
                  </a:cubicBezTo>
                  <a:close/>
                  <a:moveTo>
                    <a:pt x="151" y="18"/>
                  </a:moveTo>
                  <a:cubicBezTo>
                    <a:pt x="154" y="18"/>
                    <a:pt x="157" y="18"/>
                    <a:pt x="160" y="18"/>
                  </a:cubicBezTo>
                  <a:cubicBezTo>
                    <a:pt x="160" y="22"/>
                    <a:pt x="159" y="25"/>
                    <a:pt x="159" y="28"/>
                  </a:cubicBezTo>
                  <a:cubicBezTo>
                    <a:pt x="156" y="28"/>
                    <a:pt x="153" y="28"/>
                    <a:pt x="150" y="28"/>
                  </a:cubicBezTo>
                  <a:cubicBezTo>
                    <a:pt x="150" y="25"/>
                    <a:pt x="151" y="22"/>
                    <a:pt x="151" y="18"/>
                  </a:cubicBezTo>
                  <a:close/>
                  <a:moveTo>
                    <a:pt x="149" y="35"/>
                  </a:moveTo>
                  <a:cubicBezTo>
                    <a:pt x="149" y="35"/>
                    <a:pt x="149" y="34"/>
                    <a:pt x="149" y="33"/>
                  </a:cubicBezTo>
                  <a:cubicBezTo>
                    <a:pt x="152" y="33"/>
                    <a:pt x="156" y="33"/>
                    <a:pt x="159" y="33"/>
                  </a:cubicBezTo>
                  <a:cubicBezTo>
                    <a:pt x="159" y="35"/>
                    <a:pt x="159" y="37"/>
                    <a:pt x="159" y="39"/>
                  </a:cubicBezTo>
                  <a:cubicBezTo>
                    <a:pt x="156" y="39"/>
                    <a:pt x="152" y="39"/>
                    <a:pt x="149" y="39"/>
                  </a:cubicBezTo>
                  <a:cubicBezTo>
                    <a:pt x="149" y="38"/>
                    <a:pt x="149" y="37"/>
                    <a:pt x="149" y="35"/>
                  </a:cubicBezTo>
                  <a:close/>
                  <a:moveTo>
                    <a:pt x="138" y="8"/>
                  </a:moveTo>
                  <a:cubicBezTo>
                    <a:pt x="138" y="8"/>
                    <a:pt x="138" y="8"/>
                    <a:pt x="138" y="8"/>
                  </a:cubicBezTo>
                  <a:cubicBezTo>
                    <a:pt x="141" y="8"/>
                    <a:pt x="145" y="8"/>
                    <a:pt x="148" y="7"/>
                  </a:cubicBezTo>
                  <a:cubicBezTo>
                    <a:pt x="147" y="9"/>
                    <a:pt x="147" y="11"/>
                    <a:pt x="147" y="13"/>
                  </a:cubicBezTo>
                  <a:cubicBezTo>
                    <a:pt x="143" y="13"/>
                    <a:pt x="140" y="13"/>
                    <a:pt x="137" y="13"/>
                  </a:cubicBezTo>
                  <a:cubicBezTo>
                    <a:pt x="137" y="11"/>
                    <a:pt x="138" y="9"/>
                    <a:pt x="138" y="8"/>
                  </a:cubicBezTo>
                  <a:close/>
                  <a:moveTo>
                    <a:pt x="122" y="9"/>
                  </a:moveTo>
                  <a:cubicBezTo>
                    <a:pt x="122" y="8"/>
                    <a:pt x="122" y="8"/>
                    <a:pt x="122" y="8"/>
                  </a:cubicBezTo>
                  <a:cubicBezTo>
                    <a:pt x="126" y="8"/>
                    <a:pt x="130" y="8"/>
                    <a:pt x="134" y="8"/>
                  </a:cubicBezTo>
                  <a:cubicBezTo>
                    <a:pt x="133" y="9"/>
                    <a:pt x="133" y="11"/>
                    <a:pt x="132" y="13"/>
                  </a:cubicBezTo>
                  <a:cubicBezTo>
                    <a:pt x="128" y="12"/>
                    <a:pt x="124" y="12"/>
                    <a:pt x="121" y="12"/>
                  </a:cubicBezTo>
                  <a:cubicBezTo>
                    <a:pt x="121" y="11"/>
                    <a:pt x="121" y="10"/>
                    <a:pt x="122" y="9"/>
                  </a:cubicBezTo>
                  <a:close/>
                  <a:moveTo>
                    <a:pt x="130" y="18"/>
                  </a:moveTo>
                  <a:cubicBezTo>
                    <a:pt x="130" y="21"/>
                    <a:pt x="129" y="24"/>
                    <a:pt x="128" y="27"/>
                  </a:cubicBezTo>
                  <a:cubicBezTo>
                    <a:pt x="124" y="27"/>
                    <a:pt x="120" y="27"/>
                    <a:pt x="116" y="27"/>
                  </a:cubicBezTo>
                  <a:cubicBezTo>
                    <a:pt x="117" y="24"/>
                    <a:pt x="118" y="21"/>
                    <a:pt x="119" y="18"/>
                  </a:cubicBezTo>
                  <a:cubicBezTo>
                    <a:pt x="123" y="18"/>
                    <a:pt x="127" y="18"/>
                    <a:pt x="130" y="18"/>
                  </a:cubicBezTo>
                  <a:close/>
                  <a:moveTo>
                    <a:pt x="104" y="8"/>
                  </a:moveTo>
                  <a:cubicBezTo>
                    <a:pt x="108" y="8"/>
                    <a:pt x="112" y="8"/>
                    <a:pt x="117" y="8"/>
                  </a:cubicBezTo>
                  <a:cubicBezTo>
                    <a:pt x="116" y="9"/>
                    <a:pt x="116" y="11"/>
                    <a:pt x="115" y="12"/>
                  </a:cubicBezTo>
                  <a:cubicBezTo>
                    <a:pt x="111" y="12"/>
                    <a:pt x="107" y="12"/>
                    <a:pt x="103" y="12"/>
                  </a:cubicBezTo>
                  <a:cubicBezTo>
                    <a:pt x="103" y="10"/>
                    <a:pt x="103" y="9"/>
                    <a:pt x="104" y="8"/>
                  </a:cubicBezTo>
                  <a:close/>
                  <a:moveTo>
                    <a:pt x="114" y="18"/>
                  </a:moveTo>
                  <a:cubicBezTo>
                    <a:pt x="113" y="21"/>
                    <a:pt x="112" y="24"/>
                    <a:pt x="111" y="27"/>
                  </a:cubicBezTo>
                  <a:cubicBezTo>
                    <a:pt x="107" y="27"/>
                    <a:pt x="102" y="27"/>
                    <a:pt x="98" y="26"/>
                  </a:cubicBezTo>
                  <a:cubicBezTo>
                    <a:pt x="99" y="24"/>
                    <a:pt x="100" y="21"/>
                    <a:pt x="101" y="18"/>
                  </a:cubicBezTo>
                  <a:cubicBezTo>
                    <a:pt x="105" y="18"/>
                    <a:pt x="109" y="18"/>
                    <a:pt x="114" y="18"/>
                  </a:cubicBezTo>
                  <a:close/>
                  <a:moveTo>
                    <a:pt x="86" y="8"/>
                  </a:moveTo>
                  <a:cubicBezTo>
                    <a:pt x="91" y="8"/>
                    <a:pt x="95" y="8"/>
                    <a:pt x="100" y="8"/>
                  </a:cubicBezTo>
                  <a:cubicBezTo>
                    <a:pt x="99" y="9"/>
                    <a:pt x="98" y="10"/>
                    <a:pt x="98" y="12"/>
                  </a:cubicBezTo>
                  <a:cubicBezTo>
                    <a:pt x="94" y="12"/>
                    <a:pt x="90" y="12"/>
                    <a:pt x="86" y="12"/>
                  </a:cubicBezTo>
                  <a:cubicBezTo>
                    <a:pt x="86" y="10"/>
                    <a:pt x="86" y="9"/>
                    <a:pt x="86" y="8"/>
                  </a:cubicBezTo>
                  <a:close/>
                  <a:moveTo>
                    <a:pt x="96" y="18"/>
                  </a:moveTo>
                  <a:cubicBezTo>
                    <a:pt x="95" y="21"/>
                    <a:pt x="94" y="23"/>
                    <a:pt x="93" y="26"/>
                  </a:cubicBezTo>
                  <a:cubicBezTo>
                    <a:pt x="89" y="26"/>
                    <a:pt x="85" y="26"/>
                    <a:pt x="81" y="26"/>
                  </a:cubicBezTo>
                  <a:cubicBezTo>
                    <a:pt x="82" y="23"/>
                    <a:pt x="83" y="20"/>
                    <a:pt x="84" y="18"/>
                  </a:cubicBezTo>
                  <a:cubicBezTo>
                    <a:pt x="88" y="18"/>
                    <a:pt x="92" y="18"/>
                    <a:pt x="96" y="18"/>
                  </a:cubicBezTo>
                  <a:close/>
                  <a:moveTo>
                    <a:pt x="91" y="33"/>
                  </a:moveTo>
                  <a:cubicBezTo>
                    <a:pt x="91" y="35"/>
                    <a:pt x="90" y="37"/>
                    <a:pt x="90" y="39"/>
                  </a:cubicBezTo>
                  <a:cubicBezTo>
                    <a:pt x="85" y="39"/>
                    <a:pt x="80" y="39"/>
                    <a:pt x="75" y="39"/>
                  </a:cubicBezTo>
                  <a:cubicBezTo>
                    <a:pt x="76" y="36"/>
                    <a:pt x="77" y="34"/>
                    <a:pt x="78" y="33"/>
                  </a:cubicBezTo>
                  <a:cubicBezTo>
                    <a:pt x="83" y="33"/>
                    <a:pt x="87" y="33"/>
                    <a:pt x="91" y="33"/>
                  </a:cubicBezTo>
                  <a:close/>
                  <a:moveTo>
                    <a:pt x="70" y="8"/>
                  </a:moveTo>
                  <a:cubicBezTo>
                    <a:pt x="74" y="8"/>
                    <a:pt x="78" y="8"/>
                    <a:pt x="82" y="8"/>
                  </a:cubicBezTo>
                  <a:cubicBezTo>
                    <a:pt x="81" y="9"/>
                    <a:pt x="81" y="10"/>
                    <a:pt x="80" y="12"/>
                  </a:cubicBezTo>
                  <a:cubicBezTo>
                    <a:pt x="76" y="12"/>
                    <a:pt x="73" y="12"/>
                    <a:pt x="69" y="12"/>
                  </a:cubicBezTo>
                  <a:cubicBezTo>
                    <a:pt x="70" y="10"/>
                    <a:pt x="70" y="9"/>
                    <a:pt x="70" y="8"/>
                  </a:cubicBezTo>
                  <a:close/>
                  <a:moveTo>
                    <a:pt x="78" y="18"/>
                  </a:moveTo>
                  <a:cubicBezTo>
                    <a:pt x="77" y="20"/>
                    <a:pt x="76" y="23"/>
                    <a:pt x="75" y="26"/>
                  </a:cubicBezTo>
                  <a:cubicBezTo>
                    <a:pt x="72" y="26"/>
                    <a:pt x="68" y="26"/>
                    <a:pt x="64" y="26"/>
                  </a:cubicBezTo>
                  <a:cubicBezTo>
                    <a:pt x="65" y="23"/>
                    <a:pt x="67" y="20"/>
                    <a:pt x="68" y="17"/>
                  </a:cubicBezTo>
                  <a:cubicBezTo>
                    <a:pt x="71" y="17"/>
                    <a:pt x="74" y="17"/>
                    <a:pt x="78" y="18"/>
                  </a:cubicBezTo>
                  <a:close/>
                  <a:moveTo>
                    <a:pt x="51" y="7"/>
                  </a:moveTo>
                  <a:cubicBezTo>
                    <a:pt x="56" y="7"/>
                    <a:pt x="61" y="7"/>
                    <a:pt x="66" y="8"/>
                  </a:cubicBezTo>
                  <a:cubicBezTo>
                    <a:pt x="65" y="9"/>
                    <a:pt x="64" y="11"/>
                    <a:pt x="64" y="12"/>
                  </a:cubicBezTo>
                  <a:cubicBezTo>
                    <a:pt x="59" y="12"/>
                    <a:pt x="54" y="13"/>
                    <a:pt x="49" y="13"/>
                  </a:cubicBezTo>
                  <a:cubicBezTo>
                    <a:pt x="50" y="11"/>
                    <a:pt x="50" y="9"/>
                    <a:pt x="51" y="7"/>
                  </a:cubicBezTo>
                  <a:close/>
                  <a:moveTo>
                    <a:pt x="42" y="26"/>
                  </a:moveTo>
                  <a:cubicBezTo>
                    <a:pt x="43" y="23"/>
                    <a:pt x="45" y="20"/>
                    <a:pt x="46" y="17"/>
                  </a:cubicBezTo>
                  <a:cubicBezTo>
                    <a:pt x="51" y="17"/>
                    <a:pt x="56" y="17"/>
                    <a:pt x="61" y="17"/>
                  </a:cubicBezTo>
                  <a:cubicBezTo>
                    <a:pt x="60" y="20"/>
                    <a:pt x="59" y="23"/>
                    <a:pt x="58" y="26"/>
                  </a:cubicBezTo>
                  <a:cubicBezTo>
                    <a:pt x="53" y="26"/>
                    <a:pt x="47" y="26"/>
                    <a:pt x="42" y="26"/>
                  </a:cubicBezTo>
                  <a:close/>
                  <a:moveTo>
                    <a:pt x="56" y="32"/>
                  </a:moveTo>
                  <a:cubicBezTo>
                    <a:pt x="55" y="34"/>
                    <a:pt x="54" y="36"/>
                    <a:pt x="53" y="39"/>
                  </a:cubicBezTo>
                  <a:cubicBezTo>
                    <a:pt x="47" y="39"/>
                    <a:pt x="41" y="39"/>
                    <a:pt x="35" y="39"/>
                  </a:cubicBezTo>
                  <a:cubicBezTo>
                    <a:pt x="36" y="36"/>
                    <a:pt x="38" y="33"/>
                    <a:pt x="39" y="31"/>
                  </a:cubicBezTo>
                  <a:cubicBezTo>
                    <a:pt x="45" y="31"/>
                    <a:pt x="50" y="31"/>
                    <a:pt x="56" y="32"/>
                  </a:cubicBezTo>
                  <a:close/>
                  <a:moveTo>
                    <a:pt x="35" y="8"/>
                  </a:moveTo>
                  <a:cubicBezTo>
                    <a:pt x="35" y="7"/>
                    <a:pt x="36" y="7"/>
                    <a:pt x="36" y="7"/>
                  </a:cubicBezTo>
                  <a:cubicBezTo>
                    <a:pt x="39" y="7"/>
                    <a:pt x="43" y="7"/>
                    <a:pt x="46" y="7"/>
                  </a:cubicBezTo>
                  <a:cubicBezTo>
                    <a:pt x="45" y="9"/>
                    <a:pt x="43" y="11"/>
                    <a:pt x="41" y="14"/>
                  </a:cubicBezTo>
                  <a:cubicBezTo>
                    <a:pt x="38" y="14"/>
                    <a:pt x="35" y="14"/>
                    <a:pt x="31" y="15"/>
                  </a:cubicBezTo>
                  <a:cubicBezTo>
                    <a:pt x="33" y="12"/>
                    <a:pt x="34" y="10"/>
                    <a:pt x="35" y="8"/>
                  </a:cubicBezTo>
                  <a:close/>
                  <a:moveTo>
                    <a:pt x="30" y="17"/>
                  </a:moveTo>
                  <a:cubicBezTo>
                    <a:pt x="33" y="17"/>
                    <a:pt x="36" y="17"/>
                    <a:pt x="39" y="17"/>
                  </a:cubicBezTo>
                  <a:cubicBezTo>
                    <a:pt x="38" y="20"/>
                    <a:pt x="36" y="23"/>
                    <a:pt x="35" y="26"/>
                  </a:cubicBezTo>
                  <a:cubicBezTo>
                    <a:pt x="31" y="26"/>
                    <a:pt x="28" y="26"/>
                    <a:pt x="24" y="26"/>
                  </a:cubicBezTo>
                  <a:cubicBezTo>
                    <a:pt x="26" y="23"/>
                    <a:pt x="28" y="20"/>
                    <a:pt x="30" y="17"/>
                  </a:cubicBezTo>
                  <a:close/>
                  <a:moveTo>
                    <a:pt x="22" y="29"/>
                  </a:moveTo>
                  <a:cubicBezTo>
                    <a:pt x="26" y="29"/>
                    <a:pt x="30" y="30"/>
                    <a:pt x="33" y="30"/>
                  </a:cubicBezTo>
                  <a:cubicBezTo>
                    <a:pt x="32" y="33"/>
                    <a:pt x="31" y="36"/>
                    <a:pt x="30" y="39"/>
                  </a:cubicBezTo>
                  <a:cubicBezTo>
                    <a:pt x="25" y="39"/>
                    <a:pt x="20" y="39"/>
                    <a:pt x="15" y="40"/>
                  </a:cubicBezTo>
                  <a:cubicBezTo>
                    <a:pt x="17" y="36"/>
                    <a:pt x="20" y="33"/>
                    <a:pt x="22" y="29"/>
                  </a:cubicBezTo>
                  <a:close/>
                  <a:moveTo>
                    <a:pt x="26" y="52"/>
                  </a:moveTo>
                  <a:cubicBezTo>
                    <a:pt x="19" y="52"/>
                    <a:pt x="12" y="52"/>
                    <a:pt x="5" y="53"/>
                  </a:cubicBezTo>
                  <a:cubicBezTo>
                    <a:pt x="8" y="49"/>
                    <a:pt x="11" y="46"/>
                    <a:pt x="13" y="42"/>
                  </a:cubicBezTo>
                  <a:cubicBezTo>
                    <a:pt x="18" y="42"/>
                    <a:pt x="24" y="43"/>
                    <a:pt x="29" y="43"/>
                  </a:cubicBezTo>
                  <a:cubicBezTo>
                    <a:pt x="28" y="46"/>
                    <a:pt x="27" y="49"/>
                    <a:pt x="26" y="52"/>
                  </a:cubicBezTo>
                  <a:close/>
                  <a:moveTo>
                    <a:pt x="49" y="51"/>
                  </a:moveTo>
                  <a:cubicBezTo>
                    <a:pt x="43" y="51"/>
                    <a:pt x="36" y="51"/>
                    <a:pt x="30" y="51"/>
                  </a:cubicBezTo>
                  <a:cubicBezTo>
                    <a:pt x="31" y="49"/>
                    <a:pt x="32" y="46"/>
                    <a:pt x="33" y="43"/>
                  </a:cubicBezTo>
                  <a:cubicBezTo>
                    <a:pt x="39" y="44"/>
                    <a:pt x="45" y="44"/>
                    <a:pt x="51" y="44"/>
                  </a:cubicBezTo>
                  <a:cubicBezTo>
                    <a:pt x="51" y="47"/>
                    <a:pt x="50" y="49"/>
                    <a:pt x="49" y="51"/>
                  </a:cubicBezTo>
                  <a:close/>
                  <a:moveTo>
                    <a:pt x="67" y="51"/>
                  </a:moveTo>
                  <a:cubicBezTo>
                    <a:pt x="62" y="51"/>
                    <a:pt x="57" y="51"/>
                    <a:pt x="52" y="51"/>
                  </a:cubicBezTo>
                  <a:cubicBezTo>
                    <a:pt x="53" y="49"/>
                    <a:pt x="54" y="47"/>
                    <a:pt x="55" y="45"/>
                  </a:cubicBezTo>
                  <a:cubicBezTo>
                    <a:pt x="59" y="45"/>
                    <a:pt x="64" y="45"/>
                    <a:pt x="68" y="45"/>
                  </a:cubicBezTo>
                  <a:cubicBezTo>
                    <a:pt x="67" y="47"/>
                    <a:pt x="67" y="49"/>
                    <a:pt x="67" y="51"/>
                  </a:cubicBezTo>
                  <a:close/>
                  <a:moveTo>
                    <a:pt x="58" y="39"/>
                  </a:moveTo>
                  <a:cubicBezTo>
                    <a:pt x="59" y="36"/>
                    <a:pt x="60" y="34"/>
                    <a:pt x="61" y="32"/>
                  </a:cubicBezTo>
                  <a:cubicBezTo>
                    <a:pt x="65" y="32"/>
                    <a:pt x="69" y="32"/>
                    <a:pt x="73" y="32"/>
                  </a:cubicBezTo>
                  <a:cubicBezTo>
                    <a:pt x="72" y="34"/>
                    <a:pt x="71" y="36"/>
                    <a:pt x="70" y="39"/>
                  </a:cubicBezTo>
                  <a:cubicBezTo>
                    <a:pt x="66" y="39"/>
                    <a:pt x="62" y="39"/>
                    <a:pt x="58" y="39"/>
                  </a:cubicBezTo>
                  <a:close/>
                  <a:moveTo>
                    <a:pt x="86" y="51"/>
                  </a:moveTo>
                  <a:cubicBezTo>
                    <a:pt x="81" y="51"/>
                    <a:pt x="76" y="51"/>
                    <a:pt x="71" y="51"/>
                  </a:cubicBezTo>
                  <a:cubicBezTo>
                    <a:pt x="71" y="49"/>
                    <a:pt x="72" y="47"/>
                    <a:pt x="73" y="45"/>
                  </a:cubicBezTo>
                  <a:cubicBezTo>
                    <a:pt x="78" y="45"/>
                    <a:pt x="83" y="45"/>
                    <a:pt x="88" y="45"/>
                  </a:cubicBezTo>
                  <a:cubicBezTo>
                    <a:pt x="87" y="47"/>
                    <a:pt x="87" y="49"/>
                    <a:pt x="86" y="51"/>
                  </a:cubicBezTo>
                  <a:close/>
                  <a:moveTo>
                    <a:pt x="105" y="51"/>
                  </a:moveTo>
                  <a:cubicBezTo>
                    <a:pt x="100" y="51"/>
                    <a:pt x="94" y="51"/>
                    <a:pt x="89" y="51"/>
                  </a:cubicBezTo>
                  <a:cubicBezTo>
                    <a:pt x="90" y="49"/>
                    <a:pt x="91" y="47"/>
                    <a:pt x="91" y="45"/>
                  </a:cubicBezTo>
                  <a:cubicBezTo>
                    <a:pt x="96" y="45"/>
                    <a:pt x="101" y="45"/>
                    <a:pt x="106" y="45"/>
                  </a:cubicBezTo>
                  <a:cubicBezTo>
                    <a:pt x="106" y="47"/>
                    <a:pt x="105" y="49"/>
                    <a:pt x="105" y="51"/>
                  </a:cubicBezTo>
                  <a:close/>
                  <a:moveTo>
                    <a:pt x="94" y="39"/>
                  </a:moveTo>
                  <a:cubicBezTo>
                    <a:pt x="94" y="37"/>
                    <a:pt x="95" y="35"/>
                    <a:pt x="96" y="33"/>
                  </a:cubicBezTo>
                  <a:cubicBezTo>
                    <a:pt x="100" y="33"/>
                    <a:pt x="105" y="33"/>
                    <a:pt x="109" y="33"/>
                  </a:cubicBezTo>
                  <a:cubicBezTo>
                    <a:pt x="109" y="35"/>
                    <a:pt x="108" y="37"/>
                    <a:pt x="108" y="39"/>
                  </a:cubicBezTo>
                  <a:cubicBezTo>
                    <a:pt x="103" y="39"/>
                    <a:pt x="98" y="39"/>
                    <a:pt x="94" y="39"/>
                  </a:cubicBezTo>
                  <a:close/>
                  <a:moveTo>
                    <a:pt x="125" y="51"/>
                  </a:moveTo>
                  <a:cubicBezTo>
                    <a:pt x="120" y="51"/>
                    <a:pt x="114" y="51"/>
                    <a:pt x="109" y="51"/>
                  </a:cubicBezTo>
                  <a:cubicBezTo>
                    <a:pt x="110" y="49"/>
                    <a:pt x="110" y="47"/>
                    <a:pt x="111" y="45"/>
                  </a:cubicBezTo>
                  <a:cubicBezTo>
                    <a:pt x="116" y="45"/>
                    <a:pt x="121" y="45"/>
                    <a:pt x="125" y="45"/>
                  </a:cubicBezTo>
                  <a:cubicBezTo>
                    <a:pt x="125" y="47"/>
                    <a:pt x="125" y="49"/>
                    <a:pt x="125" y="51"/>
                  </a:cubicBezTo>
                  <a:close/>
                  <a:moveTo>
                    <a:pt x="126" y="39"/>
                  </a:moveTo>
                  <a:cubicBezTo>
                    <a:pt x="122" y="39"/>
                    <a:pt x="117" y="39"/>
                    <a:pt x="113" y="39"/>
                  </a:cubicBezTo>
                  <a:cubicBezTo>
                    <a:pt x="113" y="37"/>
                    <a:pt x="114" y="35"/>
                    <a:pt x="115" y="33"/>
                  </a:cubicBezTo>
                  <a:cubicBezTo>
                    <a:pt x="119" y="33"/>
                    <a:pt x="123" y="33"/>
                    <a:pt x="127" y="33"/>
                  </a:cubicBezTo>
                  <a:cubicBezTo>
                    <a:pt x="127" y="35"/>
                    <a:pt x="126" y="37"/>
                    <a:pt x="126" y="39"/>
                  </a:cubicBezTo>
                  <a:close/>
                  <a:moveTo>
                    <a:pt x="128" y="51"/>
                  </a:moveTo>
                  <a:cubicBezTo>
                    <a:pt x="129" y="49"/>
                    <a:pt x="129" y="47"/>
                    <a:pt x="130" y="45"/>
                  </a:cubicBezTo>
                  <a:cubicBezTo>
                    <a:pt x="134" y="45"/>
                    <a:pt x="139" y="45"/>
                    <a:pt x="143" y="44"/>
                  </a:cubicBezTo>
                  <a:cubicBezTo>
                    <a:pt x="143" y="47"/>
                    <a:pt x="144" y="49"/>
                    <a:pt x="144" y="51"/>
                  </a:cubicBezTo>
                  <a:cubicBezTo>
                    <a:pt x="139" y="51"/>
                    <a:pt x="133" y="51"/>
                    <a:pt x="128" y="51"/>
                  </a:cubicBezTo>
                  <a:close/>
                  <a:moveTo>
                    <a:pt x="143" y="39"/>
                  </a:moveTo>
                  <a:cubicBezTo>
                    <a:pt x="139" y="39"/>
                    <a:pt x="135" y="39"/>
                    <a:pt x="131" y="39"/>
                  </a:cubicBezTo>
                  <a:cubicBezTo>
                    <a:pt x="131" y="37"/>
                    <a:pt x="132" y="35"/>
                    <a:pt x="132" y="33"/>
                  </a:cubicBezTo>
                  <a:cubicBezTo>
                    <a:pt x="136" y="33"/>
                    <a:pt x="140" y="33"/>
                    <a:pt x="144" y="33"/>
                  </a:cubicBezTo>
                  <a:cubicBezTo>
                    <a:pt x="144" y="35"/>
                    <a:pt x="144" y="37"/>
                    <a:pt x="143" y="39"/>
                  </a:cubicBezTo>
                  <a:close/>
                  <a:moveTo>
                    <a:pt x="145" y="28"/>
                  </a:moveTo>
                  <a:cubicBezTo>
                    <a:pt x="141" y="28"/>
                    <a:pt x="137" y="28"/>
                    <a:pt x="133" y="28"/>
                  </a:cubicBezTo>
                  <a:cubicBezTo>
                    <a:pt x="134" y="24"/>
                    <a:pt x="135" y="21"/>
                    <a:pt x="136" y="18"/>
                  </a:cubicBezTo>
                  <a:cubicBezTo>
                    <a:pt x="139" y="18"/>
                    <a:pt x="143" y="18"/>
                    <a:pt x="146" y="18"/>
                  </a:cubicBezTo>
                  <a:cubicBezTo>
                    <a:pt x="145" y="21"/>
                    <a:pt x="145" y="25"/>
                    <a:pt x="145" y="28"/>
                  </a:cubicBezTo>
                  <a:close/>
                  <a:moveTo>
                    <a:pt x="146" y="52"/>
                  </a:moveTo>
                  <a:cubicBezTo>
                    <a:pt x="147" y="49"/>
                    <a:pt x="148" y="47"/>
                    <a:pt x="148" y="44"/>
                  </a:cubicBezTo>
                  <a:cubicBezTo>
                    <a:pt x="152" y="44"/>
                    <a:pt x="156" y="44"/>
                    <a:pt x="159" y="44"/>
                  </a:cubicBezTo>
                  <a:cubicBezTo>
                    <a:pt x="160" y="47"/>
                    <a:pt x="160" y="49"/>
                    <a:pt x="161" y="52"/>
                  </a:cubicBezTo>
                  <a:cubicBezTo>
                    <a:pt x="156" y="52"/>
                    <a:pt x="151" y="52"/>
                    <a:pt x="146" y="52"/>
                  </a:cubicBezTo>
                  <a:close/>
                  <a:moveTo>
                    <a:pt x="161" y="14"/>
                  </a:moveTo>
                  <a:cubicBezTo>
                    <a:pt x="158" y="14"/>
                    <a:pt x="155" y="13"/>
                    <a:pt x="152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8"/>
                    <a:pt x="153" y="8"/>
                    <a:pt x="153" y="7"/>
                  </a:cubicBezTo>
                  <a:cubicBezTo>
                    <a:pt x="156" y="7"/>
                    <a:pt x="159" y="7"/>
                    <a:pt x="162" y="7"/>
                  </a:cubicBezTo>
                  <a:cubicBezTo>
                    <a:pt x="161" y="9"/>
                    <a:pt x="161" y="11"/>
                    <a:pt x="161" y="14"/>
                  </a:cubicBezTo>
                  <a:close/>
                  <a:moveTo>
                    <a:pt x="163" y="52"/>
                  </a:moveTo>
                  <a:cubicBezTo>
                    <a:pt x="164" y="49"/>
                    <a:pt x="164" y="47"/>
                    <a:pt x="164" y="44"/>
                  </a:cubicBezTo>
                  <a:cubicBezTo>
                    <a:pt x="169" y="44"/>
                    <a:pt x="173" y="44"/>
                    <a:pt x="177" y="44"/>
                  </a:cubicBezTo>
                  <a:cubicBezTo>
                    <a:pt x="178" y="47"/>
                    <a:pt x="178" y="49"/>
                    <a:pt x="180" y="52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75" y="52"/>
                    <a:pt x="169" y="52"/>
                    <a:pt x="163" y="52"/>
                  </a:cubicBezTo>
                  <a:close/>
                  <a:moveTo>
                    <a:pt x="343" y="29"/>
                  </a:moveTo>
                  <a:cubicBezTo>
                    <a:pt x="344" y="31"/>
                    <a:pt x="345" y="34"/>
                    <a:pt x="347" y="36"/>
                  </a:cubicBezTo>
                  <a:cubicBezTo>
                    <a:pt x="342" y="36"/>
                    <a:pt x="337" y="37"/>
                    <a:pt x="333" y="37"/>
                  </a:cubicBezTo>
                  <a:cubicBezTo>
                    <a:pt x="332" y="34"/>
                    <a:pt x="331" y="32"/>
                    <a:pt x="330" y="30"/>
                  </a:cubicBezTo>
                  <a:cubicBezTo>
                    <a:pt x="334" y="30"/>
                    <a:pt x="338" y="29"/>
                    <a:pt x="341" y="29"/>
                  </a:cubicBezTo>
                  <a:cubicBezTo>
                    <a:pt x="342" y="29"/>
                    <a:pt x="342" y="29"/>
                    <a:pt x="343" y="29"/>
                  </a:cubicBezTo>
                  <a:close/>
                  <a:moveTo>
                    <a:pt x="308" y="17"/>
                  </a:moveTo>
                  <a:cubicBezTo>
                    <a:pt x="312" y="17"/>
                    <a:pt x="316" y="17"/>
                    <a:pt x="319" y="17"/>
                  </a:cubicBezTo>
                  <a:cubicBezTo>
                    <a:pt x="320" y="20"/>
                    <a:pt x="322" y="22"/>
                    <a:pt x="323" y="25"/>
                  </a:cubicBezTo>
                  <a:cubicBezTo>
                    <a:pt x="319" y="25"/>
                    <a:pt x="316" y="25"/>
                    <a:pt x="312" y="25"/>
                  </a:cubicBezTo>
                  <a:cubicBezTo>
                    <a:pt x="311" y="23"/>
                    <a:pt x="310" y="20"/>
                    <a:pt x="308" y="17"/>
                  </a:cubicBezTo>
                  <a:close/>
                  <a:moveTo>
                    <a:pt x="312" y="37"/>
                  </a:moveTo>
                  <a:cubicBezTo>
                    <a:pt x="308" y="37"/>
                    <a:pt x="303" y="37"/>
                    <a:pt x="299" y="37"/>
                  </a:cubicBezTo>
                  <a:cubicBezTo>
                    <a:pt x="298" y="35"/>
                    <a:pt x="297" y="34"/>
                    <a:pt x="296" y="32"/>
                  </a:cubicBezTo>
                  <a:cubicBezTo>
                    <a:pt x="296" y="32"/>
                    <a:pt x="296" y="32"/>
                    <a:pt x="296" y="31"/>
                  </a:cubicBezTo>
                  <a:cubicBezTo>
                    <a:pt x="300" y="31"/>
                    <a:pt x="304" y="31"/>
                    <a:pt x="309" y="31"/>
                  </a:cubicBezTo>
                  <a:cubicBezTo>
                    <a:pt x="310" y="33"/>
                    <a:pt x="311" y="35"/>
                    <a:pt x="312" y="37"/>
                  </a:cubicBezTo>
                  <a:close/>
                  <a:moveTo>
                    <a:pt x="325" y="30"/>
                  </a:moveTo>
                  <a:cubicBezTo>
                    <a:pt x="325" y="31"/>
                    <a:pt x="326" y="31"/>
                    <a:pt x="326" y="32"/>
                  </a:cubicBezTo>
                  <a:cubicBezTo>
                    <a:pt x="327" y="34"/>
                    <a:pt x="327" y="35"/>
                    <a:pt x="328" y="37"/>
                  </a:cubicBezTo>
                  <a:cubicBezTo>
                    <a:pt x="324" y="37"/>
                    <a:pt x="321" y="37"/>
                    <a:pt x="317" y="37"/>
                  </a:cubicBezTo>
                  <a:cubicBezTo>
                    <a:pt x="316" y="35"/>
                    <a:pt x="315" y="33"/>
                    <a:pt x="314" y="31"/>
                  </a:cubicBezTo>
                  <a:cubicBezTo>
                    <a:pt x="318" y="30"/>
                    <a:pt x="322" y="30"/>
                    <a:pt x="325" y="30"/>
                  </a:cubicBezTo>
                  <a:close/>
                  <a:moveTo>
                    <a:pt x="338" y="16"/>
                  </a:moveTo>
                  <a:cubicBezTo>
                    <a:pt x="339" y="18"/>
                    <a:pt x="340" y="21"/>
                    <a:pt x="341" y="24"/>
                  </a:cubicBezTo>
                  <a:cubicBezTo>
                    <a:pt x="336" y="24"/>
                    <a:pt x="332" y="24"/>
                    <a:pt x="328" y="25"/>
                  </a:cubicBezTo>
                  <a:cubicBezTo>
                    <a:pt x="326" y="22"/>
                    <a:pt x="325" y="19"/>
                    <a:pt x="324" y="17"/>
                  </a:cubicBezTo>
                  <a:cubicBezTo>
                    <a:pt x="328" y="16"/>
                    <a:pt x="333" y="16"/>
                    <a:pt x="337" y="16"/>
                  </a:cubicBezTo>
                  <a:cubicBezTo>
                    <a:pt x="338" y="16"/>
                    <a:pt x="338" y="16"/>
                    <a:pt x="338" y="16"/>
                  </a:cubicBezTo>
                  <a:close/>
                  <a:moveTo>
                    <a:pt x="336" y="5"/>
                  </a:moveTo>
                  <a:cubicBezTo>
                    <a:pt x="336" y="7"/>
                    <a:pt x="337" y="9"/>
                    <a:pt x="337" y="11"/>
                  </a:cubicBezTo>
                  <a:cubicBezTo>
                    <a:pt x="332" y="12"/>
                    <a:pt x="327" y="12"/>
                    <a:pt x="322" y="12"/>
                  </a:cubicBezTo>
                  <a:cubicBezTo>
                    <a:pt x="321" y="10"/>
                    <a:pt x="320" y="8"/>
                    <a:pt x="319" y="6"/>
                  </a:cubicBezTo>
                  <a:cubicBezTo>
                    <a:pt x="325" y="6"/>
                    <a:pt x="330" y="6"/>
                    <a:pt x="336" y="6"/>
                  </a:cubicBezTo>
                  <a:cubicBezTo>
                    <a:pt x="336" y="6"/>
                    <a:pt x="336" y="5"/>
                    <a:pt x="336" y="5"/>
                  </a:cubicBezTo>
                  <a:close/>
                  <a:moveTo>
                    <a:pt x="315" y="6"/>
                  </a:moveTo>
                  <a:cubicBezTo>
                    <a:pt x="315" y="8"/>
                    <a:pt x="316" y="10"/>
                    <a:pt x="317" y="12"/>
                  </a:cubicBezTo>
                  <a:cubicBezTo>
                    <a:pt x="314" y="12"/>
                    <a:pt x="310" y="13"/>
                    <a:pt x="306" y="13"/>
                  </a:cubicBezTo>
                  <a:cubicBezTo>
                    <a:pt x="305" y="10"/>
                    <a:pt x="304" y="8"/>
                    <a:pt x="302" y="6"/>
                  </a:cubicBezTo>
                  <a:cubicBezTo>
                    <a:pt x="306" y="6"/>
                    <a:pt x="311" y="6"/>
                    <a:pt x="315" y="6"/>
                  </a:cubicBezTo>
                  <a:close/>
                  <a:moveTo>
                    <a:pt x="306" y="26"/>
                  </a:moveTo>
                  <a:cubicBezTo>
                    <a:pt x="302" y="26"/>
                    <a:pt x="298" y="26"/>
                    <a:pt x="294" y="26"/>
                  </a:cubicBezTo>
                  <a:cubicBezTo>
                    <a:pt x="292" y="23"/>
                    <a:pt x="291" y="21"/>
                    <a:pt x="290" y="18"/>
                  </a:cubicBezTo>
                  <a:cubicBezTo>
                    <a:pt x="294" y="18"/>
                    <a:pt x="298" y="18"/>
                    <a:pt x="302" y="17"/>
                  </a:cubicBezTo>
                  <a:cubicBezTo>
                    <a:pt x="303" y="20"/>
                    <a:pt x="305" y="23"/>
                    <a:pt x="306" y="26"/>
                  </a:cubicBezTo>
                  <a:close/>
                  <a:moveTo>
                    <a:pt x="234" y="33"/>
                  </a:moveTo>
                  <a:cubicBezTo>
                    <a:pt x="235" y="35"/>
                    <a:pt x="236" y="37"/>
                    <a:pt x="237" y="38"/>
                  </a:cubicBezTo>
                  <a:cubicBezTo>
                    <a:pt x="232" y="38"/>
                    <a:pt x="227" y="39"/>
                    <a:pt x="222" y="39"/>
                  </a:cubicBezTo>
                  <a:cubicBezTo>
                    <a:pt x="221" y="37"/>
                    <a:pt x="221" y="35"/>
                    <a:pt x="220" y="33"/>
                  </a:cubicBezTo>
                  <a:cubicBezTo>
                    <a:pt x="225" y="33"/>
                    <a:pt x="229" y="33"/>
                    <a:pt x="234" y="33"/>
                  </a:cubicBezTo>
                  <a:close/>
                  <a:moveTo>
                    <a:pt x="219" y="29"/>
                  </a:moveTo>
                  <a:cubicBezTo>
                    <a:pt x="217" y="25"/>
                    <a:pt x="216" y="22"/>
                    <a:pt x="215" y="19"/>
                  </a:cubicBezTo>
                  <a:cubicBezTo>
                    <a:pt x="220" y="19"/>
                    <a:pt x="224" y="19"/>
                    <a:pt x="228" y="19"/>
                  </a:cubicBezTo>
                  <a:cubicBezTo>
                    <a:pt x="229" y="22"/>
                    <a:pt x="231" y="25"/>
                    <a:pt x="232" y="28"/>
                  </a:cubicBezTo>
                  <a:cubicBezTo>
                    <a:pt x="228" y="28"/>
                    <a:pt x="223" y="28"/>
                    <a:pt x="219" y="29"/>
                  </a:cubicBezTo>
                  <a:close/>
                  <a:moveTo>
                    <a:pt x="233" y="19"/>
                  </a:moveTo>
                  <a:cubicBezTo>
                    <a:pt x="238" y="19"/>
                    <a:pt x="242" y="19"/>
                    <a:pt x="247" y="19"/>
                  </a:cubicBezTo>
                  <a:cubicBezTo>
                    <a:pt x="248" y="22"/>
                    <a:pt x="250" y="25"/>
                    <a:pt x="251" y="28"/>
                  </a:cubicBezTo>
                  <a:cubicBezTo>
                    <a:pt x="247" y="28"/>
                    <a:pt x="242" y="28"/>
                    <a:pt x="238" y="28"/>
                  </a:cubicBezTo>
                  <a:cubicBezTo>
                    <a:pt x="236" y="25"/>
                    <a:pt x="235" y="22"/>
                    <a:pt x="233" y="19"/>
                  </a:cubicBezTo>
                  <a:close/>
                  <a:moveTo>
                    <a:pt x="254" y="33"/>
                  </a:moveTo>
                  <a:cubicBezTo>
                    <a:pt x="255" y="34"/>
                    <a:pt x="256" y="36"/>
                    <a:pt x="257" y="38"/>
                  </a:cubicBezTo>
                  <a:cubicBezTo>
                    <a:pt x="252" y="38"/>
                    <a:pt x="247" y="38"/>
                    <a:pt x="242" y="38"/>
                  </a:cubicBezTo>
                  <a:cubicBezTo>
                    <a:pt x="241" y="36"/>
                    <a:pt x="241" y="35"/>
                    <a:pt x="240" y="33"/>
                  </a:cubicBezTo>
                  <a:cubicBezTo>
                    <a:pt x="244" y="33"/>
                    <a:pt x="249" y="33"/>
                    <a:pt x="254" y="33"/>
                  </a:cubicBezTo>
                  <a:close/>
                  <a:moveTo>
                    <a:pt x="253" y="18"/>
                  </a:moveTo>
                  <a:cubicBezTo>
                    <a:pt x="258" y="18"/>
                    <a:pt x="263" y="18"/>
                    <a:pt x="267" y="18"/>
                  </a:cubicBezTo>
                  <a:cubicBezTo>
                    <a:pt x="269" y="21"/>
                    <a:pt x="270" y="24"/>
                    <a:pt x="271" y="27"/>
                  </a:cubicBezTo>
                  <a:cubicBezTo>
                    <a:pt x="267" y="27"/>
                    <a:pt x="262" y="28"/>
                    <a:pt x="258" y="28"/>
                  </a:cubicBezTo>
                  <a:cubicBezTo>
                    <a:pt x="256" y="25"/>
                    <a:pt x="255" y="22"/>
                    <a:pt x="253" y="18"/>
                  </a:cubicBezTo>
                  <a:close/>
                  <a:moveTo>
                    <a:pt x="274" y="32"/>
                  </a:moveTo>
                  <a:cubicBezTo>
                    <a:pt x="274" y="34"/>
                    <a:pt x="275" y="36"/>
                    <a:pt x="276" y="38"/>
                  </a:cubicBezTo>
                  <a:cubicBezTo>
                    <a:pt x="272" y="38"/>
                    <a:pt x="267" y="38"/>
                    <a:pt x="262" y="38"/>
                  </a:cubicBezTo>
                  <a:cubicBezTo>
                    <a:pt x="262" y="36"/>
                    <a:pt x="261" y="34"/>
                    <a:pt x="260" y="32"/>
                  </a:cubicBezTo>
                  <a:cubicBezTo>
                    <a:pt x="264" y="32"/>
                    <a:pt x="269" y="32"/>
                    <a:pt x="274" y="32"/>
                  </a:cubicBezTo>
                  <a:close/>
                  <a:moveTo>
                    <a:pt x="273" y="18"/>
                  </a:moveTo>
                  <a:cubicBezTo>
                    <a:pt x="277" y="18"/>
                    <a:pt x="281" y="18"/>
                    <a:pt x="285" y="18"/>
                  </a:cubicBezTo>
                  <a:cubicBezTo>
                    <a:pt x="286" y="21"/>
                    <a:pt x="287" y="24"/>
                    <a:pt x="288" y="27"/>
                  </a:cubicBezTo>
                  <a:cubicBezTo>
                    <a:pt x="285" y="27"/>
                    <a:pt x="281" y="27"/>
                    <a:pt x="277" y="27"/>
                  </a:cubicBezTo>
                  <a:cubicBezTo>
                    <a:pt x="276" y="24"/>
                    <a:pt x="274" y="21"/>
                    <a:pt x="273" y="18"/>
                  </a:cubicBezTo>
                  <a:close/>
                  <a:moveTo>
                    <a:pt x="291" y="32"/>
                  </a:moveTo>
                  <a:cubicBezTo>
                    <a:pt x="291" y="33"/>
                    <a:pt x="292" y="35"/>
                    <a:pt x="293" y="37"/>
                  </a:cubicBezTo>
                  <a:cubicBezTo>
                    <a:pt x="289" y="37"/>
                    <a:pt x="285" y="37"/>
                    <a:pt x="281" y="37"/>
                  </a:cubicBezTo>
                  <a:cubicBezTo>
                    <a:pt x="281" y="36"/>
                    <a:pt x="280" y="34"/>
                    <a:pt x="279" y="32"/>
                  </a:cubicBezTo>
                  <a:cubicBezTo>
                    <a:pt x="283" y="32"/>
                    <a:pt x="287" y="32"/>
                    <a:pt x="291" y="32"/>
                  </a:cubicBezTo>
                  <a:close/>
                  <a:moveTo>
                    <a:pt x="298" y="6"/>
                  </a:moveTo>
                  <a:cubicBezTo>
                    <a:pt x="299" y="8"/>
                    <a:pt x="300" y="11"/>
                    <a:pt x="300" y="13"/>
                  </a:cubicBezTo>
                  <a:cubicBezTo>
                    <a:pt x="296" y="13"/>
                    <a:pt x="292" y="13"/>
                    <a:pt x="287" y="13"/>
                  </a:cubicBezTo>
                  <a:cubicBezTo>
                    <a:pt x="286" y="11"/>
                    <a:pt x="285" y="9"/>
                    <a:pt x="284" y="6"/>
                  </a:cubicBezTo>
                  <a:cubicBezTo>
                    <a:pt x="289" y="6"/>
                    <a:pt x="293" y="6"/>
                    <a:pt x="298" y="6"/>
                  </a:cubicBezTo>
                  <a:close/>
                  <a:moveTo>
                    <a:pt x="280" y="6"/>
                  </a:moveTo>
                  <a:cubicBezTo>
                    <a:pt x="281" y="9"/>
                    <a:pt x="282" y="11"/>
                    <a:pt x="283" y="13"/>
                  </a:cubicBezTo>
                  <a:cubicBezTo>
                    <a:pt x="279" y="14"/>
                    <a:pt x="275" y="14"/>
                    <a:pt x="271" y="14"/>
                  </a:cubicBezTo>
                  <a:cubicBezTo>
                    <a:pt x="270" y="11"/>
                    <a:pt x="269" y="9"/>
                    <a:pt x="267" y="6"/>
                  </a:cubicBezTo>
                  <a:cubicBezTo>
                    <a:pt x="272" y="6"/>
                    <a:pt x="276" y="6"/>
                    <a:pt x="280" y="6"/>
                  </a:cubicBezTo>
                  <a:close/>
                  <a:moveTo>
                    <a:pt x="263" y="6"/>
                  </a:moveTo>
                  <a:cubicBezTo>
                    <a:pt x="264" y="9"/>
                    <a:pt x="265" y="11"/>
                    <a:pt x="266" y="14"/>
                  </a:cubicBezTo>
                  <a:cubicBezTo>
                    <a:pt x="261" y="14"/>
                    <a:pt x="256" y="14"/>
                    <a:pt x="251" y="14"/>
                  </a:cubicBezTo>
                  <a:cubicBezTo>
                    <a:pt x="249" y="12"/>
                    <a:pt x="248" y="9"/>
                    <a:pt x="246" y="7"/>
                  </a:cubicBezTo>
                  <a:cubicBezTo>
                    <a:pt x="252" y="6"/>
                    <a:pt x="257" y="6"/>
                    <a:pt x="263" y="6"/>
                  </a:cubicBezTo>
                  <a:close/>
                  <a:moveTo>
                    <a:pt x="242" y="7"/>
                  </a:moveTo>
                  <a:cubicBezTo>
                    <a:pt x="243" y="9"/>
                    <a:pt x="244" y="12"/>
                    <a:pt x="245" y="14"/>
                  </a:cubicBezTo>
                  <a:cubicBezTo>
                    <a:pt x="240" y="14"/>
                    <a:pt x="236" y="14"/>
                    <a:pt x="231" y="14"/>
                  </a:cubicBezTo>
                  <a:cubicBezTo>
                    <a:pt x="230" y="12"/>
                    <a:pt x="228" y="9"/>
                    <a:pt x="227" y="7"/>
                  </a:cubicBezTo>
                  <a:cubicBezTo>
                    <a:pt x="232" y="7"/>
                    <a:pt x="237" y="7"/>
                    <a:pt x="242" y="7"/>
                  </a:cubicBezTo>
                  <a:close/>
                  <a:moveTo>
                    <a:pt x="224" y="7"/>
                  </a:moveTo>
                  <a:cubicBezTo>
                    <a:pt x="224" y="9"/>
                    <a:pt x="225" y="12"/>
                    <a:pt x="226" y="14"/>
                  </a:cubicBezTo>
                  <a:cubicBezTo>
                    <a:pt x="222" y="14"/>
                    <a:pt x="218" y="14"/>
                    <a:pt x="214" y="14"/>
                  </a:cubicBezTo>
                  <a:cubicBezTo>
                    <a:pt x="213" y="12"/>
                    <a:pt x="212" y="9"/>
                    <a:pt x="212" y="7"/>
                  </a:cubicBezTo>
                  <a:cubicBezTo>
                    <a:pt x="216" y="7"/>
                    <a:pt x="220" y="7"/>
                    <a:pt x="224" y="7"/>
                  </a:cubicBezTo>
                  <a:close/>
                  <a:moveTo>
                    <a:pt x="207" y="7"/>
                  </a:moveTo>
                  <a:cubicBezTo>
                    <a:pt x="207" y="9"/>
                    <a:pt x="208" y="12"/>
                    <a:pt x="209" y="14"/>
                  </a:cubicBezTo>
                  <a:cubicBezTo>
                    <a:pt x="205" y="14"/>
                    <a:pt x="202" y="14"/>
                    <a:pt x="198" y="14"/>
                  </a:cubicBezTo>
                  <a:cubicBezTo>
                    <a:pt x="198" y="11"/>
                    <a:pt x="197" y="9"/>
                    <a:pt x="197" y="7"/>
                  </a:cubicBezTo>
                  <a:cubicBezTo>
                    <a:pt x="200" y="7"/>
                    <a:pt x="204" y="7"/>
                    <a:pt x="207" y="7"/>
                  </a:cubicBezTo>
                  <a:close/>
                  <a:moveTo>
                    <a:pt x="197" y="39"/>
                  </a:moveTo>
                  <a:cubicBezTo>
                    <a:pt x="192" y="39"/>
                    <a:pt x="188" y="39"/>
                    <a:pt x="183" y="39"/>
                  </a:cubicBezTo>
                  <a:cubicBezTo>
                    <a:pt x="183" y="37"/>
                    <a:pt x="183" y="35"/>
                    <a:pt x="183" y="33"/>
                  </a:cubicBezTo>
                  <a:cubicBezTo>
                    <a:pt x="187" y="33"/>
                    <a:pt x="192" y="33"/>
                    <a:pt x="196" y="33"/>
                  </a:cubicBezTo>
                  <a:cubicBezTo>
                    <a:pt x="196" y="35"/>
                    <a:pt x="197" y="37"/>
                    <a:pt x="197" y="39"/>
                  </a:cubicBezTo>
                  <a:close/>
                  <a:moveTo>
                    <a:pt x="195" y="27"/>
                  </a:moveTo>
                  <a:cubicBezTo>
                    <a:pt x="195" y="28"/>
                    <a:pt x="196" y="28"/>
                    <a:pt x="196" y="29"/>
                  </a:cubicBezTo>
                  <a:cubicBezTo>
                    <a:pt x="191" y="29"/>
                    <a:pt x="187" y="29"/>
                    <a:pt x="183" y="29"/>
                  </a:cubicBezTo>
                  <a:cubicBezTo>
                    <a:pt x="183" y="25"/>
                    <a:pt x="183" y="22"/>
                    <a:pt x="183" y="19"/>
                  </a:cubicBezTo>
                  <a:cubicBezTo>
                    <a:pt x="186" y="19"/>
                    <a:pt x="190" y="19"/>
                    <a:pt x="194" y="19"/>
                  </a:cubicBezTo>
                  <a:cubicBezTo>
                    <a:pt x="195" y="21"/>
                    <a:pt x="195" y="24"/>
                    <a:pt x="195" y="27"/>
                  </a:cubicBezTo>
                  <a:close/>
                  <a:moveTo>
                    <a:pt x="184" y="7"/>
                  </a:moveTo>
                  <a:cubicBezTo>
                    <a:pt x="187" y="7"/>
                    <a:pt x="190" y="7"/>
                    <a:pt x="193" y="7"/>
                  </a:cubicBezTo>
                  <a:cubicBezTo>
                    <a:pt x="193" y="9"/>
                    <a:pt x="193" y="12"/>
                    <a:pt x="194" y="14"/>
                  </a:cubicBezTo>
                  <a:cubicBezTo>
                    <a:pt x="190" y="14"/>
                    <a:pt x="186" y="14"/>
                    <a:pt x="183" y="14"/>
                  </a:cubicBezTo>
                  <a:cubicBezTo>
                    <a:pt x="182" y="12"/>
                    <a:pt x="182" y="9"/>
                    <a:pt x="182" y="7"/>
                  </a:cubicBezTo>
                  <a:cubicBezTo>
                    <a:pt x="183" y="7"/>
                    <a:pt x="183" y="7"/>
                    <a:pt x="184" y="7"/>
                  </a:cubicBezTo>
                  <a:close/>
                  <a:moveTo>
                    <a:pt x="181" y="52"/>
                  </a:moveTo>
                  <a:cubicBezTo>
                    <a:pt x="181" y="52"/>
                    <a:pt x="181" y="52"/>
                    <a:pt x="181" y="52"/>
                  </a:cubicBezTo>
                  <a:cubicBezTo>
                    <a:pt x="182" y="49"/>
                    <a:pt x="183" y="46"/>
                    <a:pt x="183" y="44"/>
                  </a:cubicBezTo>
                  <a:cubicBezTo>
                    <a:pt x="188" y="44"/>
                    <a:pt x="193" y="44"/>
                    <a:pt x="198" y="43"/>
                  </a:cubicBezTo>
                  <a:cubicBezTo>
                    <a:pt x="198" y="46"/>
                    <a:pt x="199" y="49"/>
                    <a:pt x="200" y="52"/>
                  </a:cubicBezTo>
                  <a:cubicBezTo>
                    <a:pt x="193" y="52"/>
                    <a:pt x="187" y="52"/>
                    <a:pt x="181" y="52"/>
                  </a:cubicBezTo>
                  <a:close/>
                  <a:moveTo>
                    <a:pt x="199" y="19"/>
                  </a:moveTo>
                  <a:cubicBezTo>
                    <a:pt x="203" y="19"/>
                    <a:pt x="206" y="19"/>
                    <a:pt x="210" y="19"/>
                  </a:cubicBezTo>
                  <a:cubicBezTo>
                    <a:pt x="211" y="22"/>
                    <a:pt x="212" y="25"/>
                    <a:pt x="213" y="29"/>
                  </a:cubicBezTo>
                  <a:cubicBezTo>
                    <a:pt x="209" y="29"/>
                    <a:pt x="205" y="29"/>
                    <a:pt x="201" y="29"/>
                  </a:cubicBezTo>
                  <a:cubicBezTo>
                    <a:pt x="200" y="25"/>
                    <a:pt x="200" y="22"/>
                    <a:pt x="199" y="19"/>
                  </a:cubicBezTo>
                  <a:close/>
                  <a:moveTo>
                    <a:pt x="201" y="33"/>
                  </a:moveTo>
                  <a:cubicBezTo>
                    <a:pt x="206" y="33"/>
                    <a:pt x="210" y="33"/>
                    <a:pt x="214" y="33"/>
                  </a:cubicBezTo>
                  <a:cubicBezTo>
                    <a:pt x="215" y="35"/>
                    <a:pt x="216" y="37"/>
                    <a:pt x="216" y="39"/>
                  </a:cubicBezTo>
                  <a:cubicBezTo>
                    <a:pt x="212" y="39"/>
                    <a:pt x="207" y="39"/>
                    <a:pt x="202" y="39"/>
                  </a:cubicBezTo>
                  <a:cubicBezTo>
                    <a:pt x="202" y="37"/>
                    <a:pt x="201" y="35"/>
                    <a:pt x="201" y="33"/>
                  </a:cubicBezTo>
                  <a:close/>
                  <a:moveTo>
                    <a:pt x="203" y="52"/>
                  </a:moveTo>
                  <a:cubicBezTo>
                    <a:pt x="203" y="52"/>
                    <a:pt x="203" y="52"/>
                    <a:pt x="203" y="52"/>
                  </a:cubicBezTo>
                  <a:cubicBezTo>
                    <a:pt x="203" y="51"/>
                    <a:pt x="202" y="51"/>
                    <a:pt x="202" y="51"/>
                  </a:cubicBezTo>
                  <a:cubicBezTo>
                    <a:pt x="203" y="51"/>
                    <a:pt x="203" y="48"/>
                    <a:pt x="202" y="43"/>
                  </a:cubicBezTo>
                  <a:cubicBezTo>
                    <a:pt x="208" y="43"/>
                    <a:pt x="213" y="43"/>
                    <a:pt x="218" y="43"/>
                  </a:cubicBezTo>
                  <a:cubicBezTo>
                    <a:pt x="220" y="46"/>
                    <a:pt x="221" y="49"/>
                    <a:pt x="222" y="51"/>
                  </a:cubicBezTo>
                  <a:cubicBezTo>
                    <a:pt x="216" y="52"/>
                    <a:pt x="209" y="52"/>
                    <a:pt x="203" y="52"/>
                  </a:cubicBezTo>
                  <a:close/>
                  <a:moveTo>
                    <a:pt x="226" y="51"/>
                  </a:moveTo>
                  <a:cubicBezTo>
                    <a:pt x="225" y="49"/>
                    <a:pt x="224" y="46"/>
                    <a:pt x="223" y="43"/>
                  </a:cubicBezTo>
                  <a:cubicBezTo>
                    <a:pt x="229" y="43"/>
                    <a:pt x="234" y="43"/>
                    <a:pt x="239" y="43"/>
                  </a:cubicBezTo>
                  <a:cubicBezTo>
                    <a:pt x="241" y="46"/>
                    <a:pt x="242" y="49"/>
                    <a:pt x="244" y="51"/>
                  </a:cubicBezTo>
                  <a:cubicBezTo>
                    <a:pt x="238" y="51"/>
                    <a:pt x="232" y="51"/>
                    <a:pt x="226" y="51"/>
                  </a:cubicBezTo>
                  <a:close/>
                  <a:moveTo>
                    <a:pt x="248" y="51"/>
                  </a:moveTo>
                  <a:cubicBezTo>
                    <a:pt x="247" y="49"/>
                    <a:pt x="246" y="46"/>
                    <a:pt x="244" y="43"/>
                  </a:cubicBezTo>
                  <a:cubicBezTo>
                    <a:pt x="250" y="43"/>
                    <a:pt x="255" y="43"/>
                    <a:pt x="260" y="43"/>
                  </a:cubicBezTo>
                  <a:cubicBezTo>
                    <a:pt x="261" y="46"/>
                    <a:pt x="263" y="48"/>
                    <a:pt x="265" y="51"/>
                  </a:cubicBezTo>
                  <a:cubicBezTo>
                    <a:pt x="259" y="51"/>
                    <a:pt x="254" y="51"/>
                    <a:pt x="248" y="51"/>
                  </a:cubicBezTo>
                  <a:close/>
                  <a:moveTo>
                    <a:pt x="268" y="51"/>
                  </a:moveTo>
                  <a:cubicBezTo>
                    <a:pt x="267" y="48"/>
                    <a:pt x="265" y="46"/>
                    <a:pt x="264" y="43"/>
                  </a:cubicBezTo>
                  <a:cubicBezTo>
                    <a:pt x="269" y="43"/>
                    <a:pt x="274" y="43"/>
                    <a:pt x="279" y="43"/>
                  </a:cubicBezTo>
                  <a:cubicBezTo>
                    <a:pt x="280" y="45"/>
                    <a:pt x="282" y="48"/>
                    <a:pt x="283" y="51"/>
                  </a:cubicBezTo>
                  <a:cubicBezTo>
                    <a:pt x="278" y="51"/>
                    <a:pt x="273" y="51"/>
                    <a:pt x="268" y="51"/>
                  </a:cubicBezTo>
                  <a:close/>
                  <a:moveTo>
                    <a:pt x="287" y="51"/>
                  </a:moveTo>
                  <a:cubicBezTo>
                    <a:pt x="286" y="48"/>
                    <a:pt x="285" y="45"/>
                    <a:pt x="284" y="43"/>
                  </a:cubicBezTo>
                  <a:cubicBezTo>
                    <a:pt x="288" y="43"/>
                    <a:pt x="291" y="43"/>
                    <a:pt x="295" y="43"/>
                  </a:cubicBezTo>
                  <a:cubicBezTo>
                    <a:pt x="297" y="45"/>
                    <a:pt x="298" y="48"/>
                    <a:pt x="299" y="50"/>
                  </a:cubicBezTo>
                  <a:cubicBezTo>
                    <a:pt x="295" y="51"/>
                    <a:pt x="291" y="51"/>
                    <a:pt x="287" y="51"/>
                  </a:cubicBezTo>
                  <a:close/>
                  <a:moveTo>
                    <a:pt x="305" y="50"/>
                  </a:moveTo>
                  <a:cubicBezTo>
                    <a:pt x="304" y="48"/>
                    <a:pt x="303" y="45"/>
                    <a:pt x="302" y="43"/>
                  </a:cubicBezTo>
                  <a:cubicBezTo>
                    <a:pt x="306" y="43"/>
                    <a:pt x="311" y="42"/>
                    <a:pt x="315" y="42"/>
                  </a:cubicBezTo>
                  <a:cubicBezTo>
                    <a:pt x="317" y="45"/>
                    <a:pt x="319" y="47"/>
                    <a:pt x="320" y="50"/>
                  </a:cubicBezTo>
                  <a:cubicBezTo>
                    <a:pt x="315" y="50"/>
                    <a:pt x="310" y="50"/>
                    <a:pt x="305" y="50"/>
                  </a:cubicBezTo>
                  <a:close/>
                  <a:moveTo>
                    <a:pt x="323" y="49"/>
                  </a:moveTo>
                  <a:cubicBezTo>
                    <a:pt x="322" y="47"/>
                    <a:pt x="321" y="45"/>
                    <a:pt x="320" y="42"/>
                  </a:cubicBezTo>
                  <a:cubicBezTo>
                    <a:pt x="324" y="42"/>
                    <a:pt x="327" y="42"/>
                    <a:pt x="331" y="42"/>
                  </a:cubicBezTo>
                  <a:cubicBezTo>
                    <a:pt x="332" y="45"/>
                    <a:pt x="334" y="48"/>
                    <a:pt x="336" y="49"/>
                  </a:cubicBezTo>
                  <a:cubicBezTo>
                    <a:pt x="332" y="50"/>
                    <a:pt x="328" y="50"/>
                    <a:pt x="324" y="50"/>
                  </a:cubicBezTo>
                  <a:cubicBezTo>
                    <a:pt x="324" y="50"/>
                    <a:pt x="324" y="49"/>
                    <a:pt x="323" y="49"/>
                  </a:cubicBezTo>
                  <a:close/>
                  <a:moveTo>
                    <a:pt x="340" y="49"/>
                  </a:moveTo>
                  <a:cubicBezTo>
                    <a:pt x="340" y="49"/>
                    <a:pt x="340" y="49"/>
                    <a:pt x="340" y="49"/>
                  </a:cubicBezTo>
                  <a:cubicBezTo>
                    <a:pt x="338" y="47"/>
                    <a:pt x="337" y="44"/>
                    <a:pt x="335" y="42"/>
                  </a:cubicBezTo>
                  <a:cubicBezTo>
                    <a:pt x="340" y="42"/>
                    <a:pt x="344" y="42"/>
                    <a:pt x="349" y="42"/>
                  </a:cubicBezTo>
                  <a:cubicBezTo>
                    <a:pt x="349" y="42"/>
                    <a:pt x="350" y="42"/>
                    <a:pt x="350" y="42"/>
                  </a:cubicBezTo>
                  <a:cubicBezTo>
                    <a:pt x="352" y="44"/>
                    <a:pt x="354" y="47"/>
                    <a:pt x="356" y="49"/>
                  </a:cubicBezTo>
                  <a:cubicBezTo>
                    <a:pt x="350" y="49"/>
                    <a:pt x="345" y="49"/>
                    <a:pt x="340" y="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90"/>
            <p:cNvSpPr>
              <a:spLocks noEditPoints="1"/>
            </p:cNvSpPr>
            <p:nvPr/>
          </p:nvSpPr>
          <p:spPr bwMode="auto">
            <a:xfrm>
              <a:off x="6926847" y="1777664"/>
              <a:ext cx="112119" cy="38078"/>
            </a:xfrm>
            <a:custGeom>
              <a:avLst/>
              <a:gdLst>
                <a:gd name="T0" fmla="*/ 80 w 82"/>
                <a:gd name="T1" fmla="*/ 20 h 28"/>
                <a:gd name="T2" fmla="*/ 76 w 82"/>
                <a:gd name="T3" fmla="*/ 13 h 28"/>
                <a:gd name="T4" fmla="*/ 72 w 82"/>
                <a:gd name="T5" fmla="*/ 4 h 28"/>
                <a:gd name="T6" fmla="*/ 71 w 82"/>
                <a:gd name="T7" fmla="*/ 2 h 28"/>
                <a:gd name="T8" fmla="*/ 67 w 82"/>
                <a:gd name="T9" fmla="*/ 2 h 28"/>
                <a:gd name="T10" fmla="*/ 40 w 82"/>
                <a:gd name="T11" fmla="*/ 2 h 28"/>
                <a:gd name="T12" fmla="*/ 26 w 82"/>
                <a:gd name="T13" fmla="*/ 1 h 28"/>
                <a:gd name="T14" fmla="*/ 9 w 82"/>
                <a:gd name="T15" fmla="*/ 1 h 28"/>
                <a:gd name="T16" fmla="*/ 8 w 82"/>
                <a:gd name="T17" fmla="*/ 1 h 28"/>
                <a:gd name="T18" fmla="*/ 7 w 82"/>
                <a:gd name="T19" fmla="*/ 2 h 28"/>
                <a:gd name="T20" fmla="*/ 7 w 82"/>
                <a:gd name="T21" fmla="*/ 4 h 28"/>
                <a:gd name="T22" fmla="*/ 4 w 82"/>
                <a:gd name="T23" fmla="*/ 12 h 28"/>
                <a:gd name="T24" fmla="*/ 0 w 82"/>
                <a:gd name="T25" fmla="*/ 21 h 28"/>
                <a:gd name="T26" fmla="*/ 1 w 82"/>
                <a:gd name="T27" fmla="*/ 23 h 28"/>
                <a:gd name="T28" fmla="*/ 3 w 82"/>
                <a:gd name="T29" fmla="*/ 25 h 28"/>
                <a:gd name="T30" fmla="*/ 79 w 82"/>
                <a:gd name="T31" fmla="*/ 25 h 28"/>
                <a:gd name="T32" fmla="*/ 80 w 82"/>
                <a:gd name="T33" fmla="*/ 20 h 28"/>
                <a:gd name="T34" fmla="*/ 5 w 82"/>
                <a:gd name="T35" fmla="*/ 21 h 28"/>
                <a:gd name="T36" fmla="*/ 11 w 82"/>
                <a:gd name="T37" fmla="*/ 6 h 28"/>
                <a:gd name="T38" fmla="*/ 33 w 82"/>
                <a:gd name="T39" fmla="*/ 6 h 28"/>
                <a:gd name="T40" fmla="*/ 67 w 82"/>
                <a:gd name="T41" fmla="*/ 6 h 28"/>
                <a:gd name="T42" fmla="*/ 71 w 82"/>
                <a:gd name="T43" fmla="*/ 15 h 28"/>
                <a:gd name="T44" fmla="*/ 75 w 82"/>
                <a:gd name="T45" fmla="*/ 20 h 28"/>
                <a:gd name="T46" fmla="*/ 5 w 82"/>
                <a:gd name="T4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" h="28">
                  <a:moveTo>
                    <a:pt x="80" y="20"/>
                  </a:moveTo>
                  <a:cubicBezTo>
                    <a:pt x="79" y="18"/>
                    <a:pt x="77" y="15"/>
                    <a:pt x="76" y="13"/>
                  </a:cubicBezTo>
                  <a:cubicBezTo>
                    <a:pt x="74" y="10"/>
                    <a:pt x="73" y="7"/>
                    <a:pt x="72" y="4"/>
                  </a:cubicBezTo>
                  <a:cubicBezTo>
                    <a:pt x="72" y="3"/>
                    <a:pt x="72" y="3"/>
                    <a:pt x="71" y="2"/>
                  </a:cubicBezTo>
                  <a:cubicBezTo>
                    <a:pt x="70" y="1"/>
                    <a:pt x="68" y="0"/>
                    <a:pt x="67" y="2"/>
                  </a:cubicBezTo>
                  <a:cubicBezTo>
                    <a:pt x="58" y="2"/>
                    <a:pt x="49" y="2"/>
                    <a:pt x="40" y="2"/>
                  </a:cubicBezTo>
                  <a:cubicBezTo>
                    <a:pt x="35" y="2"/>
                    <a:pt x="31" y="1"/>
                    <a:pt x="26" y="1"/>
                  </a:cubicBezTo>
                  <a:cubicBezTo>
                    <a:pt x="22" y="1"/>
                    <a:pt x="12" y="3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6" y="7"/>
                    <a:pt x="5" y="10"/>
                    <a:pt x="4" y="12"/>
                  </a:cubicBezTo>
                  <a:cubicBezTo>
                    <a:pt x="2" y="15"/>
                    <a:pt x="0" y="18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ubicBezTo>
                    <a:pt x="1" y="24"/>
                    <a:pt x="2" y="25"/>
                    <a:pt x="3" y="25"/>
                  </a:cubicBezTo>
                  <a:cubicBezTo>
                    <a:pt x="28" y="28"/>
                    <a:pt x="54" y="27"/>
                    <a:pt x="79" y="25"/>
                  </a:cubicBezTo>
                  <a:cubicBezTo>
                    <a:pt x="82" y="25"/>
                    <a:pt x="82" y="21"/>
                    <a:pt x="80" y="20"/>
                  </a:cubicBezTo>
                  <a:close/>
                  <a:moveTo>
                    <a:pt x="5" y="21"/>
                  </a:moveTo>
                  <a:cubicBezTo>
                    <a:pt x="8" y="17"/>
                    <a:pt x="10" y="11"/>
                    <a:pt x="11" y="6"/>
                  </a:cubicBezTo>
                  <a:cubicBezTo>
                    <a:pt x="17" y="8"/>
                    <a:pt x="27" y="6"/>
                    <a:pt x="33" y="6"/>
                  </a:cubicBezTo>
                  <a:cubicBezTo>
                    <a:pt x="45" y="6"/>
                    <a:pt x="56" y="6"/>
                    <a:pt x="67" y="6"/>
                  </a:cubicBezTo>
                  <a:cubicBezTo>
                    <a:pt x="68" y="10"/>
                    <a:pt x="69" y="13"/>
                    <a:pt x="71" y="15"/>
                  </a:cubicBezTo>
                  <a:cubicBezTo>
                    <a:pt x="72" y="17"/>
                    <a:pt x="73" y="19"/>
                    <a:pt x="75" y="20"/>
                  </a:cubicBezTo>
                  <a:cubicBezTo>
                    <a:pt x="51" y="21"/>
                    <a:pt x="28" y="20"/>
                    <a:pt x="5" y="2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91"/>
            <p:cNvSpPr>
              <a:spLocks noEditPoints="1"/>
            </p:cNvSpPr>
            <p:nvPr/>
          </p:nvSpPr>
          <p:spPr bwMode="auto">
            <a:xfrm>
              <a:off x="6664530" y="1343995"/>
              <a:ext cx="808106" cy="628292"/>
            </a:xfrm>
            <a:custGeom>
              <a:avLst/>
              <a:gdLst>
                <a:gd name="T0" fmla="*/ 490 w 592"/>
                <a:gd name="T1" fmla="*/ 364 h 460"/>
                <a:gd name="T2" fmla="*/ 486 w 592"/>
                <a:gd name="T3" fmla="*/ 313 h 460"/>
                <a:gd name="T4" fmla="*/ 437 w 592"/>
                <a:gd name="T5" fmla="*/ 242 h 460"/>
                <a:gd name="T6" fmla="*/ 418 w 592"/>
                <a:gd name="T7" fmla="*/ 238 h 460"/>
                <a:gd name="T8" fmla="*/ 412 w 592"/>
                <a:gd name="T9" fmla="*/ 241 h 460"/>
                <a:gd name="T10" fmla="*/ 412 w 592"/>
                <a:gd name="T11" fmla="*/ 241 h 460"/>
                <a:gd name="T12" fmla="*/ 403 w 592"/>
                <a:gd name="T13" fmla="*/ 215 h 460"/>
                <a:gd name="T14" fmla="*/ 395 w 592"/>
                <a:gd name="T15" fmla="*/ 5 h 460"/>
                <a:gd name="T16" fmla="*/ 391 w 592"/>
                <a:gd name="T17" fmla="*/ 1 h 460"/>
                <a:gd name="T18" fmla="*/ 157 w 592"/>
                <a:gd name="T19" fmla="*/ 2 h 460"/>
                <a:gd name="T20" fmla="*/ 72 w 592"/>
                <a:gd name="T21" fmla="*/ 5 h 460"/>
                <a:gd name="T22" fmla="*/ 74 w 592"/>
                <a:gd name="T23" fmla="*/ 171 h 460"/>
                <a:gd name="T24" fmla="*/ 75 w 592"/>
                <a:gd name="T25" fmla="*/ 220 h 460"/>
                <a:gd name="T26" fmla="*/ 1 w 592"/>
                <a:gd name="T27" fmla="*/ 349 h 460"/>
                <a:gd name="T28" fmla="*/ 3 w 592"/>
                <a:gd name="T29" fmla="*/ 377 h 460"/>
                <a:gd name="T30" fmla="*/ 113 w 592"/>
                <a:gd name="T31" fmla="*/ 381 h 460"/>
                <a:gd name="T32" fmla="*/ 449 w 592"/>
                <a:gd name="T33" fmla="*/ 380 h 460"/>
                <a:gd name="T34" fmla="*/ 454 w 592"/>
                <a:gd name="T35" fmla="*/ 378 h 460"/>
                <a:gd name="T36" fmla="*/ 453 w 592"/>
                <a:gd name="T37" fmla="*/ 353 h 460"/>
                <a:gd name="T38" fmla="*/ 451 w 592"/>
                <a:gd name="T39" fmla="*/ 345 h 460"/>
                <a:gd name="T40" fmla="*/ 450 w 592"/>
                <a:gd name="T41" fmla="*/ 342 h 460"/>
                <a:gd name="T42" fmla="*/ 436 w 592"/>
                <a:gd name="T43" fmla="*/ 252 h 460"/>
                <a:gd name="T44" fmla="*/ 438 w 592"/>
                <a:gd name="T45" fmla="*/ 245 h 460"/>
                <a:gd name="T46" fmla="*/ 487 w 592"/>
                <a:gd name="T47" fmla="*/ 367 h 460"/>
                <a:gd name="T48" fmla="*/ 490 w 592"/>
                <a:gd name="T49" fmla="*/ 364 h 460"/>
                <a:gd name="T50" fmla="*/ 233 w 592"/>
                <a:gd name="T51" fmla="*/ 6 h 460"/>
                <a:gd name="T52" fmla="*/ 397 w 592"/>
                <a:gd name="T53" fmla="*/ 213 h 460"/>
                <a:gd name="T54" fmla="*/ 163 w 592"/>
                <a:gd name="T55" fmla="*/ 220 h 460"/>
                <a:gd name="T56" fmla="*/ 79 w 592"/>
                <a:gd name="T57" fmla="*/ 220 h 460"/>
                <a:gd name="T58" fmla="*/ 78 w 592"/>
                <a:gd name="T59" fmla="*/ 219 h 460"/>
                <a:gd name="T60" fmla="*/ 78 w 592"/>
                <a:gd name="T61" fmla="*/ 116 h 460"/>
                <a:gd name="T62" fmla="*/ 154 w 592"/>
                <a:gd name="T63" fmla="*/ 7 h 460"/>
                <a:gd name="T64" fmla="*/ 228 w 592"/>
                <a:gd name="T65" fmla="*/ 375 h 460"/>
                <a:gd name="T66" fmla="*/ 9 w 592"/>
                <a:gd name="T67" fmla="*/ 375 h 460"/>
                <a:gd name="T68" fmla="*/ 7 w 592"/>
                <a:gd name="T69" fmla="*/ 350 h 460"/>
                <a:gd name="T70" fmla="*/ 448 w 592"/>
                <a:gd name="T71" fmla="*/ 357 h 460"/>
                <a:gd name="T72" fmla="*/ 444 w 592"/>
                <a:gd name="T73" fmla="*/ 345 h 460"/>
                <a:gd name="T74" fmla="*/ 445 w 592"/>
                <a:gd name="T75" fmla="*/ 346 h 460"/>
                <a:gd name="T76" fmla="*/ 227 w 592"/>
                <a:gd name="T77" fmla="*/ 351 h 460"/>
                <a:gd name="T78" fmla="*/ 42 w 592"/>
                <a:gd name="T79" fmla="*/ 286 h 460"/>
                <a:gd name="T80" fmla="*/ 84 w 592"/>
                <a:gd name="T81" fmla="*/ 227 h 460"/>
                <a:gd name="T82" fmla="*/ 215 w 592"/>
                <a:gd name="T83" fmla="*/ 224 h 460"/>
                <a:gd name="T84" fmla="*/ 400 w 592"/>
                <a:gd name="T85" fmla="*/ 220 h 460"/>
                <a:gd name="T86" fmla="*/ 415 w 592"/>
                <a:gd name="T87" fmla="*/ 252 h 460"/>
                <a:gd name="T88" fmla="*/ 421 w 592"/>
                <a:gd name="T89" fmla="*/ 242 h 460"/>
                <a:gd name="T90" fmla="*/ 433 w 592"/>
                <a:gd name="T91" fmla="*/ 243 h 460"/>
                <a:gd name="T92" fmla="*/ 415 w 592"/>
                <a:gd name="T93" fmla="*/ 252 h 460"/>
                <a:gd name="T94" fmla="*/ 516 w 592"/>
                <a:gd name="T95" fmla="*/ 381 h 460"/>
                <a:gd name="T96" fmla="*/ 507 w 592"/>
                <a:gd name="T97" fmla="*/ 380 h 460"/>
                <a:gd name="T98" fmla="*/ 527 w 592"/>
                <a:gd name="T99" fmla="*/ 369 h 460"/>
                <a:gd name="T100" fmla="*/ 509 w 592"/>
                <a:gd name="T101" fmla="*/ 389 h 460"/>
                <a:gd name="T102" fmla="*/ 508 w 592"/>
                <a:gd name="T103" fmla="*/ 382 h 460"/>
                <a:gd name="T104" fmla="*/ 490 w 592"/>
                <a:gd name="T105" fmla="*/ 369 h 460"/>
                <a:gd name="T106" fmla="*/ 504 w 592"/>
                <a:gd name="T107" fmla="*/ 383 h 460"/>
                <a:gd name="T108" fmla="*/ 499 w 592"/>
                <a:gd name="T109" fmla="*/ 397 h 460"/>
                <a:gd name="T110" fmla="*/ 490 w 592"/>
                <a:gd name="T111" fmla="*/ 369 h 460"/>
                <a:gd name="T112" fmla="*/ 499 w 592"/>
                <a:gd name="T113" fmla="*/ 416 h 460"/>
                <a:gd name="T114" fmla="*/ 509 w 592"/>
                <a:gd name="T115" fmla="*/ 392 h 460"/>
                <a:gd name="T116" fmla="*/ 517 w 592"/>
                <a:gd name="T117" fmla="*/ 383 h 460"/>
                <a:gd name="T118" fmla="*/ 544 w 592"/>
                <a:gd name="T119" fmla="*/ 38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2" h="460">
                  <a:moveTo>
                    <a:pt x="490" y="364"/>
                  </a:moveTo>
                  <a:cubicBezTo>
                    <a:pt x="490" y="364"/>
                    <a:pt x="490" y="364"/>
                    <a:pt x="490" y="364"/>
                  </a:cubicBezTo>
                  <a:cubicBezTo>
                    <a:pt x="490" y="364"/>
                    <a:pt x="490" y="363"/>
                    <a:pt x="490" y="363"/>
                  </a:cubicBezTo>
                  <a:cubicBezTo>
                    <a:pt x="476" y="347"/>
                    <a:pt x="483" y="331"/>
                    <a:pt x="486" y="313"/>
                  </a:cubicBezTo>
                  <a:cubicBezTo>
                    <a:pt x="487" y="299"/>
                    <a:pt x="487" y="285"/>
                    <a:pt x="481" y="272"/>
                  </a:cubicBezTo>
                  <a:cubicBezTo>
                    <a:pt x="474" y="255"/>
                    <a:pt x="457" y="239"/>
                    <a:pt x="437" y="242"/>
                  </a:cubicBezTo>
                  <a:cubicBezTo>
                    <a:pt x="436" y="238"/>
                    <a:pt x="435" y="235"/>
                    <a:pt x="431" y="235"/>
                  </a:cubicBezTo>
                  <a:cubicBezTo>
                    <a:pt x="427" y="235"/>
                    <a:pt x="422" y="237"/>
                    <a:pt x="418" y="238"/>
                  </a:cubicBezTo>
                  <a:cubicBezTo>
                    <a:pt x="417" y="238"/>
                    <a:pt x="414" y="238"/>
                    <a:pt x="413" y="240"/>
                  </a:cubicBezTo>
                  <a:cubicBezTo>
                    <a:pt x="413" y="240"/>
                    <a:pt x="412" y="240"/>
                    <a:pt x="412" y="241"/>
                  </a:cubicBezTo>
                  <a:cubicBezTo>
                    <a:pt x="412" y="241"/>
                    <a:pt x="412" y="241"/>
                    <a:pt x="412" y="241"/>
                  </a:cubicBezTo>
                  <a:cubicBezTo>
                    <a:pt x="412" y="241"/>
                    <a:pt x="412" y="241"/>
                    <a:pt x="412" y="241"/>
                  </a:cubicBezTo>
                  <a:cubicBezTo>
                    <a:pt x="412" y="241"/>
                    <a:pt x="412" y="241"/>
                    <a:pt x="412" y="241"/>
                  </a:cubicBezTo>
                  <a:cubicBezTo>
                    <a:pt x="409" y="232"/>
                    <a:pt x="406" y="223"/>
                    <a:pt x="403" y="215"/>
                  </a:cubicBezTo>
                  <a:cubicBezTo>
                    <a:pt x="402" y="214"/>
                    <a:pt x="402" y="214"/>
                    <a:pt x="402" y="213"/>
                  </a:cubicBezTo>
                  <a:cubicBezTo>
                    <a:pt x="401" y="144"/>
                    <a:pt x="396" y="74"/>
                    <a:pt x="395" y="5"/>
                  </a:cubicBezTo>
                  <a:cubicBezTo>
                    <a:pt x="395" y="3"/>
                    <a:pt x="394" y="2"/>
                    <a:pt x="393" y="2"/>
                  </a:cubicBezTo>
                  <a:cubicBezTo>
                    <a:pt x="392" y="1"/>
                    <a:pt x="392" y="1"/>
                    <a:pt x="391" y="1"/>
                  </a:cubicBezTo>
                  <a:cubicBezTo>
                    <a:pt x="338" y="0"/>
                    <a:pt x="286" y="0"/>
                    <a:pt x="233" y="1"/>
                  </a:cubicBezTo>
                  <a:cubicBezTo>
                    <a:pt x="208" y="1"/>
                    <a:pt x="182" y="2"/>
                    <a:pt x="157" y="2"/>
                  </a:cubicBezTo>
                  <a:cubicBezTo>
                    <a:pt x="130" y="2"/>
                    <a:pt x="103" y="1"/>
                    <a:pt x="77" y="4"/>
                  </a:cubicBezTo>
                  <a:cubicBezTo>
                    <a:pt x="77" y="1"/>
                    <a:pt x="72" y="1"/>
                    <a:pt x="72" y="5"/>
                  </a:cubicBezTo>
                  <a:cubicBezTo>
                    <a:pt x="71" y="42"/>
                    <a:pt x="73" y="79"/>
                    <a:pt x="73" y="116"/>
                  </a:cubicBezTo>
                  <a:cubicBezTo>
                    <a:pt x="73" y="134"/>
                    <a:pt x="74" y="153"/>
                    <a:pt x="74" y="171"/>
                  </a:cubicBezTo>
                  <a:cubicBezTo>
                    <a:pt x="74" y="187"/>
                    <a:pt x="73" y="204"/>
                    <a:pt x="76" y="219"/>
                  </a:cubicBezTo>
                  <a:cubicBezTo>
                    <a:pt x="76" y="220"/>
                    <a:pt x="75" y="220"/>
                    <a:pt x="75" y="220"/>
                  </a:cubicBezTo>
                  <a:cubicBezTo>
                    <a:pt x="60" y="240"/>
                    <a:pt x="47" y="263"/>
                    <a:pt x="34" y="285"/>
                  </a:cubicBezTo>
                  <a:cubicBezTo>
                    <a:pt x="23" y="305"/>
                    <a:pt x="9" y="327"/>
                    <a:pt x="1" y="349"/>
                  </a:cubicBezTo>
                  <a:cubicBezTo>
                    <a:pt x="1" y="350"/>
                    <a:pt x="1" y="351"/>
                    <a:pt x="2" y="351"/>
                  </a:cubicBezTo>
                  <a:cubicBezTo>
                    <a:pt x="0" y="359"/>
                    <a:pt x="0" y="370"/>
                    <a:pt x="3" y="377"/>
                  </a:cubicBezTo>
                  <a:cubicBezTo>
                    <a:pt x="4" y="379"/>
                    <a:pt x="7" y="380"/>
                    <a:pt x="8" y="378"/>
                  </a:cubicBezTo>
                  <a:cubicBezTo>
                    <a:pt x="42" y="383"/>
                    <a:pt x="78" y="381"/>
                    <a:pt x="113" y="381"/>
                  </a:cubicBezTo>
                  <a:cubicBezTo>
                    <a:pt x="150" y="381"/>
                    <a:pt x="188" y="381"/>
                    <a:pt x="225" y="381"/>
                  </a:cubicBezTo>
                  <a:cubicBezTo>
                    <a:pt x="300" y="381"/>
                    <a:pt x="375" y="381"/>
                    <a:pt x="449" y="380"/>
                  </a:cubicBezTo>
                  <a:cubicBezTo>
                    <a:pt x="450" y="380"/>
                    <a:pt x="450" y="380"/>
                    <a:pt x="450" y="379"/>
                  </a:cubicBezTo>
                  <a:cubicBezTo>
                    <a:pt x="452" y="380"/>
                    <a:pt x="453" y="380"/>
                    <a:pt x="454" y="378"/>
                  </a:cubicBezTo>
                  <a:cubicBezTo>
                    <a:pt x="456" y="371"/>
                    <a:pt x="455" y="363"/>
                    <a:pt x="455" y="355"/>
                  </a:cubicBezTo>
                  <a:cubicBezTo>
                    <a:pt x="455" y="354"/>
                    <a:pt x="454" y="353"/>
                    <a:pt x="453" y="353"/>
                  </a:cubicBezTo>
                  <a:cubicBezTo>
                    <a:pt x="453" y="353"/>
                    <a:pt x="453" y="353"/>
                    <a:pt x="453" y="353"/>
                  </a:cubicBezTo>
                  <a:cubicBezTo>
                    <a:pt x="452" y="350"/>
                    <a:pt x="452" y="347"/>
                    <a:pt x="451" y="345"/>
                  </a:cubicBezTo>
                  <a:cubicBezTo>
                    <a:pt x="451" y="344"/>
                    <a:pt x="450" y="343"/>
                    <a:pt x="450" y="343"/>
                  </a:cubicBezTo>
                  <a:cubicBezTo>
                    <a:pt x="450" y="342"/>
                    <a:pt x="450" y="342"/>
                    <a:pt x="450" y="342"/>
                  </a:cubicBezTo>
                  <a:cubicBezTo>
                    <a:pt x="437" y="314"/>
                    <a:pt x="427" y="285"/>
                    <a:pt x="417" y="257"/>
                  </a:cubicBezTo>
                  <a:cubicBezTo>
                    <a:pt x="423" y="255"/>
                    <a:pt x="430" y="254"/>
                    <a:pt x="436" y="252"/>
                  </a:cubicBezTo>
                  <a:cubicBezTo>
                    <a:pt x="437" y="252"/>
                    <a:pt x="438" y="251"/>
                    <a:pt x="438" y="250"/>
                  </a:cubicBezTo>
                  <a:cubicBezTo>
                    <a:pt x="438" y="249"/>
                    <a:pt x="438" y="247"/>
                    <a:pt x="438" y="245"/>
                  </a:cubicBezTo>
                  <a:cubicBezTo>
                    <a:pt x="472" y="253"/>
                    <a:pt x="485" y="283"/>
                    <a:pt x="478" y="317"/>
                  </a:cubicBezTo>
                  <a:cubicBezTo>
                    <a:pt x="475" y="333"/>
                    <a:pt x="468" y="357"/>
                    <a:pt x="487" y="367"/>
                  </a:cubicBezTo>
                  <a:cubicBezTo>
                    <a:pt x="456" y="391"/>
                    <a:pt x="514" y="460"/>
                    <a:pt x="548" y="435"/>
                  </a:cubicBezTo>
                  <a:cubicBezTo>
                    <a:pt x="592" y="403"/>
                    <a:pt x="530" y="345"/>
                    <a:pt x="490" y="364"/>
                  </a:cubicBezTo>
                  <a:close/>
                  <a:moveTo>
                    <a:pt x="154" y="7"/>
                  </a:moveTo>
                  <a:cubicBezTo>
                    <a:pt x="180" y="7"/>
                    <a:pt x="207" y="7"/>
                    <a:pt x="233" y="6"/>
                  </a:cubicBezTo>
                  <a:cubicBezTo>
                    <a:pt x="285" y="6"/>
                    <a:pt x="337" y="6"/>
                    <a:pt x="389" y="7"/>
                  </a:cubicBezTo>
                  <a:cubicBezTo>
                    <a:pt x="390" y="75"/>
                    <a:pt x="391" y="145"/>
                    <a:pt x="397" y="213"/>
                  </a:cubicBezTo>
                  <a:cubicBezTo>
                    <a:pt x="344" y="214"/>
                    <a:pt x="291" y="217"/>
                    <a:pt x="237" y="218"/>
                  </a:cubicBezTo>
                  <a:cubicBezTo>
                    <a:pt x="212" y="219"/>
                    <a:pt x="188" y="220"/>
                    <a:pt x="163" y="220"/>
                  </a:cubicBezTo>
                  <a:cubicBezTo>
                    <a:pt x="149" y="221"/>
                    <a:pt x="135" y="221"/>
                    <a:pt x="121" y="222"/>
                  </a:cubicBezTo>
                  <a:cubicBezTo>
                    <a:pt x="113" y="222"/>
                    <a:pt x="82" y="227"/>
                    <a:pt x="79" y="220"/>
                  </a:cubicBezTo>
                  <a:cubicBezTo>
                    <a:pt x="79" y="220"/>
                    <a:pt x="78" y="220"/>
                    <a:pt x="78" y="220"/>
                  </a:cubicBezTo>
                  <a:cubicBezTo>
                    <a:pt x="78" y="220"/>
                    <a:pt x="78" y="219"/>
                    <a:pt x="78" y="219"/>
                  </a:cubicBezTo>
                  <a:cubicBezTo>
                    <a:pt x="80" y="204"/>
                    <a:pt x="78" y="189"/>
                    <a:pt x="78" y="174"/>
                  </a:cubicBezTo>
                  <a:cubicBezTo>
                    <a:pt x="78" y="155"/>
                    <a:pt x="78" y="135"/>
                    <a:pt x="78" y="116"/>
                  </a:cubicBezTo>
                  <a:cubicBezTo>
                    <a:pt x="78" y="80"/>
                    <a:pt x="78" y="43"/>
                    <a:pt x="77" y="7"/>
                  </a:cubicBezTo>
                  <a:cubicBezTo>
                    <a:pt x="102" y="9"/>
                    <a:pt x="128" y="7"/>
                    <a:pt x="154" y="7"/>
                  </a:cubicBezTo>
                  <a:close/>
                  <a:moveTo>
                    <a:pt x="449" y="372"/>
                  </a:moveTo>
                  <a:cubicBezTo>
                    <a:pt x="375" y="373"/>
                    <a:pt x="302" y="375"/>
                    <a:pt x="228" y="375"/>
                  </a:cubicBezTo>
                  <a:cubicBezTo>
                    <a:pt x="192" y="375"/>
                    <a:pt x="155" y="375"/>
                    <a:pt x="119" y="374"/>
                  </a:cubicBezTo>
                  <a:cubicBezTo>
                    <a:pt x="83" y="374"/>
                    <a:pt x="45" y="370"/>
                    <a:pt x="9" y="375"/>
                  </a:cubicBezTo>
                  <a:cubicBezTo>
                    <a:pt x="9" y="371"/>
                    <a:pt x="8" y="367"/>
                    <a:pt x="8" y="363"/>
                  </a:cubicBezTo>
                  <a:cubicBezTo>
                    <a:pt x="8" y="359"/>
                    <a:pt x="8" y="354"/>
                    <a:pt x="7" y="350"/>
                  </a:cubicBezTo>
                  <a:cubicBezTo>
                    <a:pt x="80" y="356"/>
                    <a:pt x="154" y="356"/>
                    <a:pt x="227" y="357"/>
                  </a:cubicBezTo>
                  <a:cubicBezTo>
                    <a:pt x="301" y="358"/>
                    <a:pt x="375" y="358"/>
                    <a:pt x="448" y="357"/>
                  </a:cubicBezTo>
                  <a:cubicBezTo>
                    <a:pt x="449" y="362"/>
                    <a:pt x="449" y="367"/>
                    <a:pt x="449" y="372"/>
                  </a:cubicBezTo>
                  <a:close/>
                  <a:moveTo>
                    <a:pt x="444" y="345"/>
                  </a:moveTo>
                  <a:cubicBezTo>
                    <a:pt x="444" y="345"/>
                    <a:pt x="445" y="345"/>
                    <a:pt x="445" y="346"/>
                  </a:cubicBezTo>
                  <a:cubicBezTo>
                    <a:pt x="445" y="346"/>
                    <a:pt x="445" y="346"/>
                    <a:pt x="445" y="346"/>
                  </a:cubicBezTo>
                  <a:cubicBezTo>
                    <a:pt x="445" y="348"/>
                    <a:pt x="445" y="349"/>
                    <a:pt x="445" y="350"/>
                  </a:cubicBezTo>
                  <a:cubicBezTo>
                    <a:pt x="373" y="352"/>
                    <a:pt x="300" y="352"/>
                    <a:pt x="227" y="351"/>
                  </a:cubicBezTo>
                  <a:cubicBezTo>
                    <a:pt x="154" y="350"/>
                    <a:pt x="82" y="346"/>
                    <a:pt x="9" y="346"/>
                  </a:cubicBezTo>
                  <a:cubicBezTo>
                    <a:pt x="21" y="327"/>
                    <a:pt x="30" y="306"/>
                    <a:pt x="42" y="286"/>
                  </a:cubicBezTo>
                  <a:cubicBezTo>
                    <a:pt x="54" y="265"/>
                    <a:pt x="66" y="245"/>
                    <a:pt x="78" y="224"/>
                  </a:cubicBezTo>
                  <a:cubicBezTo>
                    <a:pt x="79" y="226"/>
                    <a:pt x="81" y="226"/>
                    <a:pt x="84" y="227"/>
                  </a:cubicBezTo>
                  <a:cubicBezTo>
                    <a:pt x="97" y="230"/>
                    <a:pt x="113" y="227"/>
                    <a:pt x="127" y="226"/>
                  </a:cubicBezTo>
                  <a:cubicBezTo>
                    <a:pt x="156" y="226"/>
                    <a:pt x="186" y="225"/>
                    <a:pt x="215" y="224"/>
                  </a:cubicBezTo>
                  <a:cubicBezTo>
                    <a:pt x="276" y="223"/>
                    <a:pt x="337" y="222"/>
                    <a:pt x="398" y="220"/>
                  </a:cubicBezTo>
                  <a:cubicBezTo>
                    <a:pt x="399" y="220"/>
                    <a:pt x="399" y="220"/>
                    <a:pt x="400" y="220"/>
                  </a:cubicBezTo>
                  <a:cubicBezTo>
                    <a:pt x="408" y="263"/>
                    <a:pt x="425" y="306"/>
                    <a:pt x="444" y="345"/>
                  </a:cubicBezTo>
                  <a:close/>
                  <a:moveTo>
                    <a:pt x="415" y="252"/>
                  </a:moveTo>
                  <a:cubicBezTo>
                    <a:pt x="414" y="249"/>
                    <a:pt x="413" y="245"/>
                    <a:pt x="412" y="242"/>
                  </a:cubicBezTo>
                  <a:cubicBezTo>
                    <a:pt x="414" y="244"/>
                    <a:pt x="419" y="242"/>
                    <a:pt x="421" y="242"/>
                  </a:cubicBezTo>
                  <a:cubicBezTo>
                    <a:pt x="424" y="241"/>
                    <a:pt x="427" y="240"/>
                    <a:pt x="429" y="240"/>
                  </a:cubicBezTo>
                  <a:cubicBezTo>
                    <a:pt x="433" y="240"/>
                    <a:pt x="432" y="241"/>
                    <a:pt x="433" y="243"/>
                  </a:cubicBezTo>
                  <a:cubicBezTo>
                    <a:pt x="433" y="245"/>
                    <a:pt x="433" y="247"/>
                    <a:pt x="433" y="248"/>
                  </a:cubicBezTo>
                  <a:cubicBezTo>
                    <a:pt x="427" y="249"/>
                    <a:pt x="421" y="251"/>
                    <a:pt x="415" y="252"/>
                  </a:cubicBezTo>
                  <a:close/>
                  <a:moveTo>
                    <a:pt x="527" y="369"/>
                  </a:moveTo>
                  <a:cubicBezTo>
                    <a:pt x="522" y="372"/>
                    <a:pt x="519" y="376"/>
                    <a:pt x="516" y="381"/>
                  </a:cubicBezTo>
                  <a:cubicBezTo>
                    <a:pt x="515" y="380"/>
                    <a:pt x="514" y="380"/>
                    <a:pt x="514" y="379"/>
                  </a:cubicBezTo>
                  <a:cubicBezTo>
                    <a:pt x="511" y="378"/>
                    <a:pt x="508" y="379"/>
                    <a:pt x="507" y="380"/>
                  </a:cubicBezTo>
                  <a:cubicBezTo>
                    <a:pt x="502" y="375"/>
                    <a:pt x="498" y="371"/>
                    <a:pt x="492" y="367"/>
                  </a:cubicBezTo>
                  <a:cubicBezTo>
                    <a:pt x="504" y="364"/>
                    <a:pt x="516" y="365"/>
                    <a:pt x="527" y="369"/>
                  </a:cubicBezTo>
                  <a:close/>
                  <a:moveTo>
                    <a:pt x="513" y="387"/>
                  </a:moveTo>
                  <a:cubicBezTo>
                    <a:pt x="513" y="388"/>
                    <a:pt x="511" y="390"/>
                    <a:pt x="509" y="389"/>
                  </a:cubicBezTo>
                  <a:cubicBezTo>
                    <a:pt x="507" y="388"/>
                    <a:pt x="507" y="386"/>
                    <a:pt x="507" y="384"/>
                  </a:cubicBezTo>
                  <a:cubicBezTo>
                    <a:pt x="507" y="384"/>
                    <a:pt x="508" y="383"/>
                    <a:pt x="508" y="382"/>
                  </a:cubicBezTo>
                  <a:cubicBezTo>
                    <a:pt x="511" y="381"/>
                    <a:pt x="514" y="383"/>
                    <a:pt x="513" y="387"/>
                  </a:cubicBezTo>
                  <a:close/>
                  <a:moveTo>
                    <a:pt x="490" y="369"/>
                  </a:moveTo>
                  <a:cubicBezTo>
                    <a:pt x="494" y="374"/>
                    <a:pt x="499" y="378"/>
                    <a:pt x="504" y="382"/>
                  </a:cubicBezTo>
                  <a:cubicBezTo>
                    <a:pt x="504" y="383"/>
                    <a:pt x="504" y="383"/>
                    <a:pt x="504" y="383"/>
                  </a:cubicBezTo>
                  <a:cubicBezTo>
                    <a:pt x="502" y="386"/>
                    <a:pt x="504" y="389"/>
                    <a:pt x="506" y="391"/>
                  </a:cubicBezTo>
                  <a:cubicBezTo>
                    <a:pt x="504" y="393"/>
                    <a:pt x="501" y="395"/>
                    <a:pt x="499" y="397"/>
                  </a:cubicBezTo>
                  <a:cubicBezTo>
                    <a:pt x="496" y="400"/>
                    <a:pt x="493" y="402"/>
                    <a:pt x="491" y="405"/>
                  </a:cubicBezTo>
                  <a:cubicBezTo>
                    <a:pt x="484" y="393"/>
                    <a:pt x="482" y="381"/>
                    <a:pt x="490" y="369"/>
                  </a:cubicBezTo>
                  <a:close/>
                  <a:moveTo>
                    <a:pt x="549" y="427"/>
                  </a:moveTo>
                  <a:cubicBezTo>
                    <a:pt x="532" y="443"/>
                    <a:pt x="512" y="431"/>
                    <a:pt x="499" y="416"/>
                  </a:cubicBezTo>
                  <a:cubicBezTo>
                    <a:pt x="496" y="413"/>
                    <a:pt x="494" y="410"/>
                    <a:pt x="492" y="407"/>
                  </a:cubicBezTo>
                  <a:cubicBezTo>
                    <a:pt x="498" y="403"/>
                    <a:pt x="505" y="398"/>
                    <a:pt x="509" y="392"/>
                  </a:cubicBezTo>
                  <a:cubicBezTo>
                    <a:pt x="512" y="394"/>
                    <a:pt x="516" y="392"/>
                    <a:pt x="517" y="388"/>
                  </a:cubicBezTo>
                  <a:cubicBezTo>
                    <a:pt x="518" y="387"/>
                    <a:pt x="518" y="385"/>
                    <a:pt x="517" y="383"/>
                  </a:cubicBezTo>
                  <a:cubicBezTo>
                    <a:pt x="521" y="379"/>
                    <a:pt x="526" y="375"/>
                    <a:pt x="531" y="371"/>
                  </a:cubicBezTo>
                  <a:cubicBezTo>
                    <a:pt x="535" y="373"/>
                    <a:pt x="540" y="377"/>
                    <a:pt x="544" y="381"/>
                  </a:cubicBezTo>
                  <a:cubicBezTo>
                    <a:pt x="558" y="394"/>
                    <a:pt x="564" y="412"/>
                    <a:pt x="549" y="42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92"/>
            <p:cNvSpPr>
              <a:spLocks noEditPoints="1"/>
            </p:cNvSpPr>
            <p:nvPr/>
          </p:nvSpPr>
          <p:spPr bwMode="auto">
            <a:xfrm>
              <a:off x="7120412" y="2616445"/>
              <a:ext cx="187218" cy="424150"/>
            </a:xfrm>
            <a:custGeom>
              <a:avLst/>
              <a:gdLst>
                <a:gd name="T0" fmla="*/ 127 w 137"/>
                <a:gd name="T1" fmla="*/ 1 h 311"/>
                <a:gd name="T2" fmla="*/ 45 w 137"/>
                <a:gd name="T3" fmla="*/ 5 h 311"/>
                <a:gd name="T4" fmla="*/ 5 w 137"/>
                <a:gd name="T5" fmla="*/ 32 h 311"/>
                <a:gd name="T6" fmla="*/ 2 w 137"/>
                <a:gd name="T7" fmla="*/ 162 h 311"/>
                <a:gd name="T8" fmla="*/ 3 w 137"/>
                <a:gd name="T9" fmla="*/ 306 h 311"/>
                <a:gd name="T10" fmla="*/ 110 w 137"/>
                <a:gd name="T11" fmla="*/ 306 h 311"/>
                <a:gd name="T12" fmla="*/ 132 w 137"/>
                <a:gd name="T13" fmla="*/ 265 h 311"/>
                <a:gd name="T14" fmla="*/ 103 w 137"/>
                <a:gd name="T15" fmla="*/ 27 h 311"/>
                <a:gd name="T16" fmla="*/ 105 w 137"/>
                <a:gd name="T17" fmla="*/ 9 h 311"/>
                <a:gd name="T18" fmla="*/ 87 w 137"/>
                <a:gd name="T19" fmla="*/ 20 h 311"/>
                <a:gd name="T20" fmla="*/ 65 w 137"/>
                <a:gd name="T21" fmla="*/ 21 h 311"/>
                <a:gd name="T22" fmla="*/ 76 w 137"/>
                <a:gd name="T23" fmla="*/ 10 h 311"/>
                <a:gd name="T24" fmla="*/ 49 w 137"/>
                <a:gd name="T25" fmla="*/ 31 h 311"/>
                <a:gd name="T26" fmla="*/ 63 w 137"/>
                <a:gd name="T27" fmla="*/ 10 h 311"/>
                <a:gd name="T28" fmla="*/ 47 w 137"/>
                <a:gd name="T29" fmla="*/ 9 h 311"/>
                <a:gd name="T30" fmla="*/ 30 w 137"/>
                <a:gd name="T31" fmla="*/ 29 h 311"/>
                <a:gd name="T32" fmla="*/ 7 w 137"/>
                <a:gd name="T33" fmla="*/ 298 h 311"/>
                <a:gd name="T34" fmla="*/ 9 w 137"/>
                <a:gd name="T35" fmla="*/ 99 h 311"/>
                <a:gd name="T36" fmla="*/ 51 w 137"/>
                <a:gd name="T37" fmla="*/ 38 h 311"/>
                <a:gd name="T38" fmla="*/ 104 w 137"/>
                <a:gd name="T39" fmla="*/ 303 h 311"/>
                <a:gd name="T40" fmla="*/ 106 w 137"/>
                <a:gd name="T41" fmla="*/ 31 h 311"/>
                <a:gd name="T42" fmla="*/ 126 w 137"/>
                <a:gd name="T43" fmla="*/ 24 h 311"/>
                <a:gd name="T44" fmla="*/ 107 w 137"/>
                <a:gd name="T45" fmla="*/ 32 h 311"/>
                <a:gd name="T46" fmla="*/ 125 w 137"/>
                <a:gd name="T47" fmla="*/ 43 h 311"/>
                <a:gd name="T48" fmla="*/ 108 w 137"/>
                <a:gd name="T49" fmla="*/ 45 h 311"/>
                <a:gd name="T50" fmla="*/ 115 w 137"/>
                <a:gd name="T51" fmla="*/ 74 h 311"/>
                <a:gd name="T52" fmla="*/ 113 w 137"/>
                <a:gd name="T53" fmla="*/ 58 h 311"/>
                <a:gd name="T54" fmla="*/ 125 w 137"/>
                <a:gd name="T55" fmla="*/ 84 h 311"/>
                <a:gd name="T56" fmla="*/ 109 w 137"/>
                <a:gd name="T57" fmla="*/ 84 h 311"/>
                <a:gd name="T58" fmla="*/ 125 w 137"/>
                <a:gd name="T59" fmla="*/ 84 h 311"/>
                <a:gd name="T60" fmla="*/ 125 w 137"/>
                <a:gd name="T61" fmla="*/ 107 h 311"/>
                <a:gd name="T62" fmla="*/ 108 w 137"/>
                <a:gd name="T63" fmla="*/ 105 h 311"/>
                <a:gd name="T64" fmla="*/ 125 w 137"/>
                <a:gd name="T65" fmla="*/ 126 h 311"/>
                <a:gd name="T66" fmla="*/ 116 w 137"/>
                <a:gd name="T67" fmla="*/ 119 h 311"/>
                <a:gd name="T68" fmla="*/ 125 w 137"/>
                <a:gd name="T69" fmla="*/ 132 h 311"/>
                <a:gd name="T70" fmla="*/ 108 w 137"/>
                <a:gd name="T71" fmla="*/ 150 h 311"/>
                <a:gd name="T72" fmla="*/ 125 w 137"/>
                <a:gd name="T73" fmla="*/ 171 h 311"/>
                <a:gd name="T74" fmla="*/ 108 w 137"/>
                <a:gd name="T75" fmla="*/ 170 h 311"/>
                <a:gd name="T76" fmla="*/ 125 w 137"/>
                <a:gd name="T77" fmla="*/ 175 h 311"/>
                <a:gd name="T78" fmla="*/ 109 w 137"/>
                <a:gd name="T79" fmla="*/ 217 h 311"/>
                <a:gd name="T80" fmla="*/ 119 w 137"/>
                <a:gd name="T81" fmla="*/ 207 h 311"/>
                <a:gd name="T82" fmla="*/ 118 w 137"/>
                <a:gd name="T83" fmla="*/ 231 h 311"/>
                <a:gd name="T84" fmla="*/ 111 w 137"/>
                <a:gd name="T85" fmla="*/ 295 h 311"/>
                <a:gd name="T86" fmla="*/ 125 w 137"/>
                <a:gd name="T87" fmla="*/ 224 h 311"/>
                <a:gd name="T88" fmla="*/ 111 w 137"/>
                <a:gd name="T89" fmla="*/ 268 h 311"/>
                <a:gd name="T90" fmla="*/ 125 w 137"/>
                <a:gd name="T91" fmla="*/ 249 h 311"/>
                <a:gd name="T92" fmla="*/ 111 w 137"/>
                <a:gd name="T93" fmla="*/ 29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7" h="311">
                  <a:moveTo>
                    <a:pt x="132" y="135"/>
                  </a:moveTo>
                  <a:cubicBezTo>
                    <a:pt x="132" y="92"/>
                    <a:pt x="137" y="47"/>
                    <a:pt x="131" y="4"/>
                  </a:cubicBezTo>
                  <a:cubicBezTo>
                    <a:pt x="131" y="2"/>
                    <a:pt x="129" y="0"/>
                    <a:pt x="127" y="1"/>
                  </a:cubicBezTo>
                  <a:cubicBezTo>
                    <a:pt x="127" y="1"/>
                    <a:pt x="127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99" y="3"/>
                    <a:pt x="72" y="2"/>
                    <a:pt x="45" y="5"/>
                  </a:cubicBezTo>
                  <a:cubicBezTo>
                    <a:pt x="44" y="5"/>
                    <a:pt x="44" y="5"/>
                    <a:pt x="43" y="6"/>
                  </a:cubicBezTo>
                  <a:cubicBezTo>
                    <a:pt x="30" y="12"/>
                    <a:pt x="18" y="22"/>
                    <a:pt x="6" y="30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52"/>
                    <a:pt x="3" y="73"/>
                    <a:pt x="3" y="93"/>
                  </a:cubicBezTo>
                  <a:cubicBezTo>
                    <a:pt x="3" y="116"/>
                    <a:pt x="3" y="139"/>
                    <a:pt x="2" y="162"/>
                  </a:cubicBezTo>
                  <a:cubicBezTo>
                    <a:pt x="2" y="207"/>
                    <a:pt x="1" y="252"/>
                    <a:pt x="0" y="297"/>
                  </a:cubicBezTo>
                  <a:cubicBezTo>
                    <a:pt x="0" y="299"/>
                    <a:pt x="0" y="299"/>
                    <a:pt x="1" y="300"/>
                  </a:cubicBezTo>
                  <a:cubicBezTo>
                    <a:pt x="0" y="302"/>
                    <a:pt x="0" y="305"/>
                    <a:pt x="3" y="306"/>
                  </a:cubicBezTo>
                  <a:cubicBezTo>
                    <a:pt x="37" y="311"/>
                    <a:pt x="72" y="311"/>
                    <a:pt x="106" y="310"/>
                  </a:cubicBezTo>
                  <a:cubicBezTo>
                    <a:pt x="109" y="310"/>
                    <a:pt x="110" y="308"/>
                    <a:pt x="110" y="306"/>
                  </a:cubicBezTo>
                  <a:cubicBezTo>
                    <a:pt x="110" y="306"/>
                    <a:pt x="110" y="306"/>
                    <a:pt x="110" y="306"/>
                  </a:cubicBezTo>
                  <a:cubicBezTo>
                    <a:pt x="111" y="306"/>
                    <a:pt x="112" y="306"/>
                    <a:pt x="112" y="305"/>
                  </a:cubicBezTo>
                  <a:cubicBezTo>
                    <a:pt x="120" y="293"/>
                    <a:pt x="128" y="280"/>
                    <a:pt x="132" y="267"/>
                  </a:cubicBezTo>
                  <a:cubicBezTo>
                    <a:pt x="132" y="266"/>
                    <a:pt x="132" y="265"/>
                    <a:pt x="132" y="265"/>
                  </a:cubicBezTo>
                  <a:cubicBezTo>
                    <a:pt x="131" y="221"/>
                    <a:pt x="132" y="178"/>
                    <a:pt x="132" y="135"/>
                  </a:cubicBezTo>
                  <a:close/>
                  <a:moveTo>
                    <a:pt x="118" y="9"/>
                  </a:moveTo>
                  <a:cubicBezTo>
                    <a:pt x="113" y="14"/>
                    <a:pt x="107" y="21"/>
                    <a:pt x="103" y="27"/>
                  </a:cubicBezTo>
                  <a:cubicBezTo>
                    <a:pt x="102" y="27"/>
                    <a:pt x="102" y="27"/>
                    <a:pt x="101" y="27"/>
                  </a:cubicBezTo>
                  <a:cubicBezTo>
                    <a:pt x="92" y="29"/>
                    <a:pt x="84" y="30"/>
                    <a:pt x="75" y="31"/>
                  </a:cubicBezTo>
                  <a:cubicBezTo>
                    <a:pt x="85" y="25"/>
                    <a:pt x="97" y="17"/>
                    <a:pt x="105" y="9"/>
                  </a:cubicBezTo>
                  <a:cubicBezTo>
                    <a:pt x="110" y="9"/>
                    <a:pt x="114" y="9"/>
                    <a:pt x="118" y="9"/>
                  </a:cubicBezTo>
                  <a:close/>
                  <a:moveTo>
                    <a:pt x="102" y="9"/>
                  </a:moveTo>
                  <a:cubicBezTo>
                    <a:pt x="97" y="13"/>
                    <a:pt x="92" y="16"/>
                    <a:pt x="87" y="20"/>
                  </a:cubicBezTo>
                  <a:cubicBezTo>
                    <a:pt x="82" y="24"/>
                    <a:pt x="76" y="27"/>
                    <a:pt x="71" y="31"/>
                  </a:cubicBezTo>
                  <a:cubicBezTo>
                    <a:pt x="65" y="31"/>
                    <a:pt x="58" y="31"/>
                    <a:pt x="52" y="31"/>
                  </a:cubicBezTo>
                  <a:cubicBezTo>
                    <a:pt x="57" y="28"/>
                    <a:pt x="61" y="24"/>
                    <a:pt x="65" y="21"/>
                  </a:cubicBezTo>
                  <a:cubicBezTo>
                    <a:pt x="70" y="17"/>
                    <a:pt x="75" y="14"/>
                    <a:pt x="80" y="10"/>
                  </a:cubicBezTo>
                  <a:cubicBezTo>
                    <a:pt x="87" y="10"/>
                    <a:pt x="94" y="10"/>
                    <a:pt x="102" y="9"/>
                  </a:cubicBezTo>
                  <a:close/>
                  <a:moveTo>
                    <a:pt x="76" y="10"/>
                  </a:moveTo>
                  <a:cubicBezTo>
                    <a:pt x="71" y="13"/>
                    <a:pt x="66" y="17"/>
                    <a:pt x="62" y="21"/>
                  </a:cubicBezTo>
                  <a:cubicBezTo>
                    <a:pt x="58" y="24"/>
                    <a:pt x="53" y="27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4" y="31"/>
                    <a:pt x="38" y="30"/>
                    <a:pt x="33" y="30"/>
                  </a:cubicBezTo>
                  <a:cubicBezTo>
                    <a:pt x="38" y="27"/>
                    <a:pt x="42" y="24"/>
                    <a:pt x="47" y="21"/>
                  </a:cubicBezTo>
                  <a:cubicBezTo>
                    <a:pt x="52" y="17"/>
                    <a:pt x="58" y="14"/>
                    <a:pt x="63" y="10"/>
                  </a:cubicBezTo>
                  <a:cubicBezTo>
                    <a:pt x="67" y="10"/>
                    <a:pt x="72" y="10"/>
                    <a:pt x="76" y="10"/>
                  </a:cubicBezTo>
                  <a:close/>
                  <a:moveTo>
                    <a:pt x="46" y="10"/>
                  </a:moveTo>
                  <a:cubicBezTo>
                    <a:pt x="47" y="10"/>
                    <a:pt x="47" y="9"/>
                    <a:pt x="47" y="9"/>
                  </a:cubicBezTo>
                  <a:cubicBezTo>
                    <a:pt x="51" y="9"/>
                    <a:pt x="56" y="9"/>
                    <a:pt x="60" y="10"/>
                  </a:cubicBezTo>
                  <a:cubicBezTo>
                    <a:pt x="55" y="13"/>
                    <a:pt x="50" y="16"/>
                    <a:pt x="45" y="20"/>
                  </a:cubicBezTo>
                  <a:cubicBezTo>
                    <a:pt x="40" y="23"/>
                    <a:pt x="34" y="26"/>
                    <a:pt x="30" y="29"/>
                  </a:cubicBezTo>
                  <a:cubicBezTo>
                    <a:pt x="26" y="29"/>
                    <a:pt x="22" y="29"/>
                    <a:pt x="18" y="29"/>
                  </a:cubicBezTo>
                  <a:cubicBezTo>
                    <a:pt x="28" y="23"/>
                    <a:pt x="38" y="18"/>
                    <a:pt x="46" y="10"/>
                  </a:cubicBezTo>
                  <a:close/>
                  <a:moveTo>
                    <a:pt x="7" y="298"/>
                  </a:moveTo>
                  <a:cubicBezTo>
                    <a:pt x="7" y="298"/>
                    <a:pt x="7" y="298"/>
                    <a:pt x="7" y="297"/>
                  </a:cubicBezTo>
                  <a:cubicBezTo>
                    <a:pt x="8" y="253"/>
                    <a:pt x="8" y="209"/>
                    <a:pt x="8" y="165"/>
                  </a:cubicBezTo>
                  <a:cubicBezTo>
                    <a:pt x="9" y="143"/>
                    <a:pt x="9" y="121"/>
                    <a:pt x="9" y="99"/>
                  </a:cubicBezTo>
                  <a:cubicBezTo>
                    <a:pt x="9" y="78"/>
                    <a:pt x="11" y="55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2" y="38"/>
                    <a:pt x="38" y="37"/>
                    <a:pt x="51" y="38"/>
                  </a:cubicBezTo>
                  <a:cubicBezTo>
                    <a:pt x="68" y="39"/>
                    <a:pt x="84" y="38"/>
                    <a:pt x="101" y="35"/>
                  </a:cubicBezTo>
                  <a:cubicBezTo>
                    <a:pt x="96" y="78"/>
                    <a:pt x="100" y="124"/>
                    <a:pt x="100" y="167"/>
                  </a:cubicBezTo>
                  <a:cubicBezTo>
                    <a:pt x="101" y="213"/>
                    <a:pt x="102" y="258"/>
                    <a:pt x="104" y="303"/>
                  </a:cubicBezTo>
                  <a:cubicBezTo>
                    <a:pt x="72" y="303"/>
                    <a:pt x="40" y="301"/>
                    <a:pt x="7" y="298"/>
                  </a:cubicBezTo>
                  <a:close/>
                  <a:moveTo>
                    <a:pt x="107" y="32"/>
                  </a:moveTo>
                  <a:cubicBezTo>
                    <a:pt x="107" y="32"/>
                    <a:pt x="106" y="31"/>
                    <a:pt x="106" y="31"/>
                  </a:cubicBezTo>
                  <a:cubicBezTo>
                    <a:pt x="110" y="27"/>
                    <a:pt x="114" y="23"/>
                    <a:pt x="118" y="19"/>
                  </a:cubicBezTo>
                  <a:cubicBezTo>
                    <a:pt x="121" y="16"/>
                    <a:pt x="125" y="13"/>
                    <a:pt x="128" y="9"/>
                  </a:cubicBezTo>
                  <a:cubicBezTo>
                    <a:pt x="127" y="14"/>
                    <a:pt x="127" y="19"/>
                    <a:pt x="126" y="24"/>
                  </a:cubicBezTo>
                  <a:cubicBezTo>
                    <a:pt x="122" y="26"/>
                    <a:pt x="119" y="30"/>
                    <a:pt x="115" y="34"/>
                  </a:cubicBezTo>
                  <a:cubicBezTo>
                    <a:pt x="112" y="37"/>
                    <a:pt x="110" y="39"/>
                    <a:pt x="107" y="42"/>
                  </a:cubicBezTo>
                  <a:cubicBezTo>
                    <a:pt x="107" y="39"/>
                    <a:pt x="107" y="35"/>
                    <a:pt x="107" y="32"/>
                  </a:cubicBezTo>
                  <a:close/>
                  <a:moveTo>
                    <a:pt x="116" y="36"/>
                  </a:moveTo>
                  <a:cubicBezTo>
                    <a:pt x="119" y="33"/>
                    <a:pt x="123" y="30"/>
                    <a:pt x="126" y="27"/>
                  </a:cubicBezTo>
                  <a:cubicBezTo>
                    <a:pt x="126" y="32"/>
                    <a:pt x="125" y="37"/>
                    <a:pt x="125" y="43"/>
                  </a:cubicBezTo>
                  <a:cubicBezTo>
                    <a:pt x="121" y="47"/>
                    <a:pt x="117" y="51"/>
                    <a:pt x="114" y="54"/>
                  </a:cubicBezTo>
                  <a:cubicBezTo>
                    <a:pt x="112" y="56"/>
                    <a:pt x="110" y="58"/>
                    <a:pt x="108" y="60"/>
                  </a:cubicBezTo>
                  <a:cubicBezTo>
                    <a:pt x="108" y="55"/>
                    <a:pt x="108" y="50"/>
                    <a:pt x="108" y="45"/>
                  </a:cubicBezTo>
                  <a:cubicBezTo>
                    <a:pt x="110" y="42"/>
                    <a:pt x="113" y="39"/>
                    <a:pt x="116" y="36"/>
                  </a:cubicBezTo>
                  <a:close/>
                  <a:moveTo>
                    <a:pt x="125" y="64"/>
                  </a:moveTo>
                  <a:cubicBezTo>
                    <a:pt x="121" y="67"/>
                    <a:pt x="119" y="71"/>
                    <a:pt x="115" y="74"/>
                  </a:cubicBezTo>
                  <a:cubicBezTo>
                    <a:pt x="113" y="77"/>
                    <a:pt x="111" y="79"/>
                    <a:pt x="109" y="81"/>
                  </a:cubicBezTo>
                  <a:cubicBezTo>
                    <a:pt x="109" y="75"/>
                    <a:pt x="109" y="69"/>
                    <a:pt x="108" y="63"/>
                  </a:cubicBezTo>
                  <a:cubicBezTo>
                    <a:pt x="110" y="61"/>
                    <a:pt x="111" y="60"/>
                    <a:pt x="113" y="58"/>
                  </a:cubicBezTo>
                  <a:cubicBezTo>
                    <a:pt x="117" y="54"/>
                    <a:pt x="121" y="50"/>
                    <a:pt x="125" y="46"/>
                  </a:cubicBezTo>
                  <a:cubicBezTo>
                    <a:pt x="125" y="52"/>
                    <a:pt x="125" y="58"/>
                    <a:pt x="125" y="64"/>
                  </a:cubicBezTo>
                  <a:close/>
                  <a:moveTo>
                    <a:pt x="125" y="84"/>
                  </a:moveTo>
                  <a:cubicBezTo>
                    <a:pt x="121" y="88"/>
                    <a:pt x="118" y="92"/>
                    <a:pt x="115" y="96"/>
                  </a:cubicBezTo>
                  <a:cubicBezTo>
                    <a:pt x="113" y="98"/>
                    <a:pt x="111" y="100"/>
                    <a:pt x="108" y="102"/>
                  </a:cubicBezTo>
                  <a:cubicBezTo>
                    <a:pt x="109" y="96"/>
                    <a:pt x="109" y="90"/>
                    <a:pt x="109" y="84"/>
                  </a:cubicBezTo>
                  <a:cubicBezTo>
                    <a:pt x="112" y="81"/>
                    <a:pt x="115" y="78"/>
                    <a:pt x="118" y="75"/>
                  </a:cubicBezTo>
                  <a:cubicBezTo>
                    <a:pt x="120" y="73"/>
                    <a:pt x="122" y="70"/>
                    <a:pt x="125" y="68"/>
                  </a:cubicBezTo>
                  <a:cubicBezTo>
                    <a:pt x="125" y="73"/>
                    <a:pt x="125" y="79"/>
                    <a:pt x="125" y="84"/>
                  </a:cubicBezTo>
                  <a:close/>
                  <a:moveTo>
                    <a:pt x="108" y="105"/>
                  </a:moveTo>
                  <a:cubicBezTo>
                    <a:pt x="114" y="100"/>
                    <a:pt x="120" y="94"/>
                    <a:pt x="125" y="88"/>
                  </a:cubicBezTo>
                  <a:cubicBezTo>
                    <a:pt x="125" y="94"/>
                    <a:pt x="125" y="101"/>
                    <a:pt x="125" y="107"/>
                  </a:cubicBezTo>
                  <a:cubicBezTo>
                    <a:pt x="121" y="110"/>
                    <a:pt x="118" y="114"/>
                    <a:pt x="115" y="118"/>
                  </a:cubicBezTo>
                  <a:cubicBezTo>
                    <a:pt x="113" y="120"/>
                    <a:pt x="110" y="122"/>
                    <a:pt x="108" y="125"/>
                  </a:cubicBezTo>
                  <a:cubicBezTo>
                    <a:pt x="108" y="118"/>
                    <a:pt x="108" y="112"/>
                    <a:pt x="108" y="105"/>
                  </a:cubicBezTo>
                  <a:close/>
                  <a:moveTo>
                    <a:pt x="116" y="119"/>
                  </a:moveTo>
                  <a:cubicBezTo>
                    <a:pt x="119" y="116"/>
                    <a:pt x="122" y="114"/>
                    <a:pt x="125" y="111"/>
                  </a:cubicBezTo>
                  <a:cubicBezTo>
                    <a:pt x="125" y="116"/>
                    <a:pt x="125" y="121"/>
                    <a:pt x="125" y="126"/>
                  </a:cubicBezTo>
                  <a:cubicBezTo>
                    <a:pt x="119" y="133"/>
                    <a:pt x="114" y="140"/>
                    <a:pt x="108" y="147"/>
                  </a:cubicBezTo>
                  <a:cubicBezTo>
                    <a:pt x="108" y="140"/>
                    <a:pt x="108" y="134"/>
                    <a:pt x="108" y="128"/>
                  </a:cubicBezTo>
                  <a:cubicBezTo>
                    <a:pt x="111" y="125"/>
                    <a:pt x="114" y="122"/>
                    <a:pt x="116" y="119"/>
                  </a:cubicBezTo>
                  <a:close/>
                  <a:moveTo>
                    <a:pt x="108" y="150"/>
                  </a:moveTo>
                  <a:cubicBezTo>
                    <a:pt x="114" y="144"/>
                    <a:pt x="120" y="137"/>
                    <a:pt x="125" y="130"/>
                  </a:cubicBezTo>
                  <a:cubicBezTo>
                    <a:pt x="125" y="131"/>
                    <a:pt x="125" y="131"/>
                    <a:pt x="125" y="132"/>
                  </a:cubicBezTo>
                  <a:cubicBezTo>
                    <a:pt x="125" y="137"/>
                    <a:pt x="125" y="142"/>
                    <a:pt x="125" y="148"/>
                  </a:cubicBezTo>
                  <a:cubicBezTo>
                    <a:pt x="119" y="154"/>
                    <a:pt x="114" y="161"/>
                    <a:pt x="108" y="167"/>
                  </a:cubicBezTo>
                  <a:cubicBezTo>
                    <a:pt x="108" y="162"/>
                    <a:pt x="108" y="156"/>
                    <a:pt x="108" y="150"/>
                  </a:cubicBezTo>
                  <a:close/>
                  <a:moveTo>
                    <a:pt x="108" y="170"/>
                  </a:moveTo>
                  <a:cubicBezTo>
                    <a:pt x="114" y="164"/>
                    <a:pt x="120" y="157"/>
                    <a:pt x="125" y="151"/>
                  </a:cubicBezTo>
                  <a:cubicBezTo>
                    <a:pt x="125" y="158"/>
                    <a:pt x="125" y="164"/>
                    <a:pt x="125" y="171"/>
                  </a:cubicBezTo>
                  <a:cubicBezTo>
                    <a:pt x="122" y="174"/>
                    <a:pt x="120" y="178"/>
                    <a:pt x="117" y="181"/>
                  </a:cubicBezTo>
                  <a:cubicBezTo>
                    <a:pt x="114" y="185"/>
                    <a:pt x="111" y="188"/>
                    <a:pt x="108" y="192"/>
                  </a:cubicBezTo>
                  <a:cubicBezTo>
                    <a:pt x="108" y="185"/>
                    <a:pt x="108" y="177"/>
                    <a:pt x="108" y="170"/>
                  </a:cubicBezTo>
                  <a:close/>
                  <a:moveTo>
                    <a:pt x="108" y="194"/>
                  </a:moveTo>
                  <a:cubicBezTo>
                    <a:pt x="112" y="190"/>
                    <a:pt x="115" y="186"/>
                    <a:pt x="119" y="182"/>
                  </a:cubicBezTo>
                  <a:cubicBezTo>
                    <a:pt x="121" y="180"/>
                    <a:pt x="123" y="177"/>
                    <a:pt x="125" y="175"/>
                  </a:cubicBezTo>
                  <a:cubicBezTo>
                    <a:pt x="125" y="182"/>
                    <a:pt x="125" y="189"/>
                    <a:pt x="125" y="196"/>
                  </a:cubicBezTo>
                  <a:cubicBezTo>
                    <a:pt x="122" y="200"/>
                    <a:pt x="119" y="204"/>
                    <a:pt x="117" y="207"/>
                  </a:cubicBezTo>
                  <a:cubicBezTo>
                    <a:pt x="114" y="210"/>
                    <a:pt x="111" y="213"/>
                    <a:pt x="109" y="217"/>
                  </a:cubicBezTo>
                  <a:cubicBezTo>
                    <a:pt x="109" y="209"/>
                    <a:pt x="109" y="202"/>
                    <a:pt x="108" y="194"/>
                  </a:cubicBezTo>
                  <a:close/>
                  <a:moveTo>
                    <a:pt x="109" y="219"/>
                  </a:moveTo>
                  <a:cubicBezTo>
                    <a:pt x="113" y="215"/>
                    <a:pt x="116" y="211"/>
                    <a:pt x="119" y="207"/>
                  </a:cubicBezTo>
                  <a:cubicBezTo>
                    <a:pt x="121" y="204"/>
                    <a:pt x="123" y="202"/>
                    <a:pt x="125" y="200"/>
                  </a:cubicBezTo>
                  <a:cubicBezTo>
                    <a:pt x="125" y="207"/>
                    <a:pt x="125" y="214"/>
                    <a:pt x="125" y="220"/>
                  </a:cubicBezTo>
                  <a:cubicBezTo>
                    <a:pt x="123" y="224"/>
                    <a:pt x="120" y="228"/>
                    <a:pt x="118" y="231"/>
                  </a:cubicBezTo>
                  <a:cubicBezTo>
                    <a:pt x="115" y="234"/>
                    <a:pt x="112" y="237"/>
                    <a:pt x="110" y="240"/>
                  </a:cubicBezTo>
                  <a:cubicBezTo>
                    <a:pt x="109" y="233"/>
                    <a:pt x="109" y="226"/>
                    <a:pt x="109" y="219"/>
                  </a:cubicBezTo>
                  <a:close/>
                  <a:moveTo>
                    <a:pt x="111" y="295"/>
                  </a:moveTo>
                  <a:cubicBezTo>
                    <a:pt x="111" y="277"/>
                    <a:pt x="110" y="260"/>
                    <a:pt x="110" y="242"/>
                  </a:cubicBezTo>
                  <a:cubicBezTo>
                    <a:pt x="110" y="242"/>
                    <a:pt x="110" y="242"/>
                    <a:pt x="110" y="242"/>
                  </a:cubicBezTo>
                  <a:cubicBezTo>
                    <a:pt x="115" y="237"/>
                    <a:pt x="121" y="231"/>
                    <a:pt x="125" y="224"/>
                  </a:cubicBezTo>
                  <a:cubicBezTo>
                    <a:pt x="125" y="231"/>
                    <a:pt x="125" y="238"/>
                    <a:pt x="125" y="245"/>
                  </a:cubicBezTo>
                  <a:cubicBezTo>
                    <a:pt x="123" y="248"/>
                    <a:pt x="121" y="252"/>
                    <a:pt x="118" y="255"/>
                  </a:cubicBezTo>
                  <a:cubicBezTo>
                    <a:pt x="116" y="260"/>
                    <a:pt x="112" y="264"/>
                    <a:pt x="111" y="268"/>
                  </a:cubicBezTo>
                  <a:cubicBezTo>
                    <a:pt x="110" y="269"/>
                    <a:pt x="111" y="269"/>
                    <a:pt x="111" y="269"/>
                  </a:cubicBezTo>
                  <a:cubicBezTo>
                    <a:pt x="115" y="265"/>
                    <a:pt x="117" y="261"/>
                    <a:pt x="120" y="257"/>
                  </a:cubicBezTo>
                  <a:cubicBezTo>
                    <a:pt x="122" y="254"/>
                    <a:pt x="124" y="252"/>
                    <a:pt x="125" y="249"/>
                  </a:cubicBezTo>
                  <a:cubicBezTo>
                    <a:pt x="125" y="255"/>
                    <a:pt x="125" y="261"/>
                    <a:pt x="125" y="266"/>
                  </a:cubicBezTo>
                  <a:cubicBezTo>
                    <a:pt x="125" y="266"/>
                    <a:pt x="125" y="267"/>
                    <a:pt x="125" y="267"/>
                  </a:cubicBezTo>
                  <a:cubicBezTo>
                    <a:pt x="120" y="276"/>
                    <a:pt x="116" y="285"/>
                    <a:pt x="111" y="29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3"/>
            <p:cNvSpPr>
              <a:spLocks noEditPoints="1"/>
            </p:cNvSpPr>
            <p:nvPr/>
          </p:nvSpPr>
          <p:spPr bwMode="auto">
            <a:xfrm>
              <a:off x="7368978" y="2490575"/>
              <a:ext cx="207315" cy="559539"/>
            </a:xfrm>
            <a:custGeom>
              <a:avLst/>
              <a:gdLst>
                <a:gd name="T0" fmla="*/ 148 w 152"/>
                <a:gd name="T1" fmla="*/ 225 h 410"/>
                <a:gd name="T2" fmla="*/ 147 w 152"/>
                <a:gd name="T3" fmla="*/ 157 h 410"/>
                <a:gd name="T4" fmla="*/ 146 w 152"/>
                <a:gd name="T5" fmla="*/ 135 h 410"/>
                <a:gd name="T6" fmla="*/ 143 w 152"/>
                <a:gd name="T7" fmla="*/ 3 h 410"/>
                <a:gd name="T8" fmla="*/ 84 w 152"/>
                <a:gd name="T9" fmla="*/ 5 h 410"/>
                <a:gd name="T10" fmla="*/ 3 w 152"/>
                <a:gd name="T11" fmla="*/ 35 h 410"/>
                <a:gd name="T12" fmla="*/ 2 w 152"/>
                <a:gd name="T13" fmla="*/ 42 h 410"/>
                <a:gd name="T14" fmla="*/ 15 w 152"/>
                <a:gd name="T15" fmla="*/ 405 h 410"/>
                <a:gd name="T16" fmla="*/ 123 w 152"/>
                <a:gd name="T17" fmla="*/ 408 h 410"/>
                <a:gd name="T18" fmla="*/ 150 w 152"/>
                <a:gd name="T19" fmla="*/ 379 h 410"/>
                <a:gd name="T20" fmla="*/ 144 w 152"/>
                <a:gd name="T21" fmla="*/ 352 h 410"/>
                <a:gd name="T22" fmla="*/ 144 w 152"/>
                <a:gd name="T23" fmla="*/ 332 h 410"/>
                <a:gd name="T24" fmla="*/ 126 w 152"/>
                <a:gd name="T25" fmla="*/ 349 h 410"/>
                <a:gd name="T26" fmla="*/ 144 w 152"/>
                <a:gd name="T27" fmla="*/ 329 h 410"/>
                <a:gd name="T28" fmla="*/ 119 w 152"/>
                <a:gd name="T29" fmla="*/ 117 h 410"/>
                <a:gd name="T30" fmla="*/ 131 w 152"/>
                <a:gd name="T31" fmla="*/ 105 h 410"/>
                <a:gd name="T32" fmla="*/ 124 w 152"/>
                <a:gd name="T33" fmla="*/ 132 h 410"/>
                <a:gd name="T34" fmla="*/ 139 w 152"/>
                <a:gd name="T35" fmla="*/ 94 h 410"/>
                <a:gd name="T36" fmla="*/ 116 w 152"/>
                <a:gd name="T37" fmla="*/ 71 h 410"/>
                <a:gd name="T38" fmla="*/ 116 w 152"/>
                <a:gd name="T39" fmla="*/ 69 h 410"/>
                <a:gd name="T40" fmla="*/ 137 w 152"/>
                <a:gd name="T41" fmla="*/ 11 h 410"/>
                <a:gd name="T42" fmla="*/ 115 w 152"/>
                <a:gd name="T43" fmla="*/ 47 h 410"/>
                <a:gd name="T44" fmla="*/ 125 w 152"/>
                <a:gd name="T45" fmla="*/ 22 h 410"/>
                <a:gd name="T46" fmla="*/ 113 w 152"/>
                <a:gd name="T47" fmla="*/ 21 h 410"/>
                <a:gd name="T48" fmla="*/ 101 w 152"/>
                <a:gd name="T49" fmla="*/ 23 h 410"/>
                <a:gd name="T50" fmla="*/ 100 w 152"/>
                <a:gd name="T51" fmla="*/ 21 h 410"/>
                <a:gd name="T52" fmla="*/ 111 w 152"/>
                <a:gd name="T53" fmla="*/ 11 h 410"/>
                <a:gd name="T54" fmla="*/ 71 w 152"/>
                <a:gd name="T55" fmla="*/ 30 h 410"/>
                <a:gd name="T56" fmla="*/ 67 w 152"/>
                <a:gd name="T57" fmla="*/ 12 h 410"/>
                <a:gd name="T58" fmla="*/ 53 w 152"/>
                <a:gd name="T59" fmla="*/ 12 h 410"/>
                <a:gd name="T60" fmla="*/ 34 w 152"/>
                <a:gd name="T61" fmla="*/ 10 h 410"/>
                <a:gd name="T62" fmla="*/ 29 w 152"/>
                <a:gd name="T63" fmla="*/ 32 h 410"/>
                <a:gd name="T64" fmla="*/ 20 w 152"/>
                <a:gd name="T65" fmla="*/ 400 h 410"/>
                <a:gd name="T66" fmla="*/ 55 w 152"/>
                <a:gd name="T67" fmla="*/ 40 h 410"/>
                <a:gd name="T68" fmla="*/ 119 w 152"/>
                <a:gd name="T69" fmla="*/ 403 h 410"/>
                <a:gd name="T70" fmla="*/ 139 w 152"/>
                <a:gd name="T71" fmla="*/ 119 h 410"/>
                <a:gd name="T72" fmla="*/ 119 w 152"/>
                <a:gd name="T73" fmla="*/ 164 h 410"/>
                <a:gd name="T74" fmla="*/ 120 w 152"/>
                <a:gd name="T75" fmla="*/ 184 h 410"/>
                <a:gd name="T76" fmla="*/ 131 w 152"/>
                <a:gd name="T77" fmla="*/ 175 h 410"/>
                <a:gd name="T78" fmla="*/ 121 w 152"/>
                <a:gd name="T79" fmla="*/ 207 h 410"/>
                <a:gd name="T80" fmla="*/ 133 w 152"/>
                <a:gd name="T81" fmla="*/ 195 h 410"/>
                <a:gd name="T82" fmla="*/ 122 w 152"/>
                <a:gd name="T83" fmla="*/ 235 h 410"/>
                <a:gd name="T84" fmla="*/ 142 w 152"/>
                <a:gd name="T85" fmla="*/ 213 h 410"/>
                <a:gd name="T86" fmla="*/ 123 w 152"/>
                <a:gd name="T87" fmla="*/ 257 h 410"/>
                <a:gd name="T88" fmla="*/ 142 w 152"/>
                <a:gd name="T89" fmla="*/ 236 h 410"/>
                <a:gd name="T90" fmla="*/ 124 w 152"/>
                <a:gd name="T91" fmla="*/ 280 h 410"/>
                <a:gd name="T92" fmla="*/ 136 w 152"/>
                <a:gd name="T93" fmla="*/ 313 h 410"/>
                <a:gd name="T94" fmla="*/ 143 w 152"/>
                <a:gd name="T95" fmla="*/ 281 h 410"/>
                <a:gd name="T96" fmla="*/ 144 w 152"/>
                <a:gd name="T97" fmla="*/ 376 h 410"/>
                <a:gd name="T98" fmla="*/ 144 w 152"/>
                <a:gd name="T99" fmla="*/ 355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" h="410">
                  <a:moveTo>
                    <a:pt x="149" y="286"/>
                  </a:moveTo>
                  <a:cubicBezTo>
                    <a:pt x="149" y="267"/>
                    <a:pt x="148" y="248"/>
                    <a:pt x="148" y="229"/>
                  </a:cubicBezTo>
                  <a:cubicBezTo>
                    <a:pt x="148" y="228"/>
                    <a:pt x="149" y="227"/>
                    <a:pt x="150" y="226"/>
                  </a:cubicBezTo>
                  <a:cubicBezTo>
                    <a:pt x="150" y="225"/>
                    <a:pt x="149" y="224"/>
                    <a:pt x="148" y="225"/>
                  </a:cubicBezTo>
                  <a:cubicBezTo>
                    <a:pt x="148" y="225"/>
                    <a:pt x="148" y="225"/>
                    <a:pt x="148" y="226"/>
                  </a:cubicBezTo>
                  <a:cubicBezTo>
                    <a:pt x="147" y="215"/>
                    <a:pt x="147" y="204"/>
                    <a:pt x="147" y="193"/>
                  </a:cubicBezTo>
                  <a:cubicBezTo>
                    <a:pt x="147" y="181"/>
                    <a:pt x="146" y="169"/>
                    <a:pt x="146" y="158"/>
                  </a:cubicBezTo>
                  <a:cubicBezTo>
                    <a:pt x="146" y="157"/>
                    <a:pt x="147" y="157"/>
                    <a:pt x="147" y="157"/>
                  </a:cubicBezTo>
                  <a:cubicBezTo>
                    <a:pt x="148" y="156"/>
                    <a:pt x="147" y="155"/>
                    <a:pt x="146" y="155"/>
                  </a:cubicBezTo>
                  <a:cubicBezTo>
                    <a:pt x="146" y="149"/>
                    <a:pt x="146" y="143"/>
                    <a:pt x="146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6" y="136"/>
                    <a:pt x="146" y="135"/>
                    <a:pt x="146" y="135"/>
                  </a:cubicBezTo>
                  <a:cubicBezTo>
                    <a:pt x="146" y="128"/>
                    <a:pt x="146" y="120"/>
                    <a:pt x="145" y="113"/>
                  </a:cubicBezTo>
                  <a:cubicBezTo>
                    <a:pt x="145" y="113"/>
                    <a:pt x="146" y="113"/>
                    <a:pt x="146" y="112"/>
                  </a:cubicBezTo>
                  <a:cubicBezTo>
                    <a:pt x="146" y="112"/>
                    <a:pt x="146" y="111"/>
                    <a:pt x="145" y="111"/>
                  </a:cubicBezTo>
                  <a:cubicBezTo>
                    <a:pt x="145" y="75"/>
                    <a:pt x="144" y="39"/>
                    <a:pt x="143" y="3"/>
                  </a:cubicBezTo>
                  <a:cubicBezTo>
                    <a:pt x="143" y="1"/>
                    <a:pt x="141" y="0"/>
                    <a:pt x="139" y="0"/>
                  </a:cubicBezTo>
                  <a:cubicBezTo>
                    <a:pt x="138" y="0"/>
                    <a:pt x="138" y="0"/>
                    <a:pt x="137" y="1"/>
                  </a:cubicBezTo>
                  <a:cubicBezTo>
                    <a:pt x="136" y="1"/>
                    <a:pt x="136" y="1"/>
                    <a:pt x="136" y="2"/>
                  </a:cubicBezTo>
                  <a:cubicBezTo>
                    <a:pt x="119" y="1"/>
                    <a:pt x="101" y="4"/>
                    <a:pt x="84" y="5"/>
                  </a:cubicBezTo>
                  <a:cubicBezTo>
                    <a:pt x="67" y="5"/>
                    <a:pt x="50" y="4"/>
                    <a:pt x="33" y="6"/>
                  </a:cubicBezTo>
                  <a:cubicBezTo>
                    <a:pt x="32" y="5"/>
                    <a:pt x="31" y="5"/>
                    <a:pt x="29" y="6"/>
                  </a:cubicBezTo>
                  <a:cubicBezTo>
                    <a:pt x="24" y="9"/>
                    <a:pt x="20" y="15"/>
                    <a:pt x="16" y="20"/>
                  </a:cubicBezTo>
                  <a:cubicBezTo>
                    <a:pt x="11" y="25"/>
                    <a:pt x="7" y="30"/>
                    <a:pt x="3" y="35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1" y="37"/>
                    <a:pt x="1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2" y="41"/>
                    <a:pt x="2" y="42"/>
                  </a:cubicBezTo>
                  <a:cubicBezTo>
                    <a:pt x="0" y="101"/>
                    <a:pt x="5" y="162"/>
                    <a:pt x="7" y="222"/>
                  </a:cubicBezTo>
                  <a:cubicBezTo>
                    <a:pt x="9" y="281"/>
                    <a:pt x="8" y="342"/>
                    <a:pt x="13" y="401"/>
                  </a:cubicBezTo>
                  <a:cubicBezTo>
                    <a:pt x="13" y="401"/>
                    <a:pt x="14" y="401"/>
                    <a:pt x="14" y="402"/>
                  </a:cubicBezTo>
                  <a:cubicBezTo>
                    <a:pt x="13" y="403"/>
                    <a:pt x="13" y="405"/>
                    <a:pt x="15" y="405"/>
                  </a:cubicBezTo>
                  <a:cubicBezTo>
                    <a:pt x="49" y="410"/>
                    <a:pt x="84" y="409"/>
                    <a:pt x="118" y="410"/>
                  </a:cubicBezTo>
                  <a:cubicBezTo>
                    <a:pt x="120" y="410"/>
                    <a:pt x="121" y="409"/>
                    <a:pt x="122" y="408"/>
                  </a:cubicBezTo>
                  <a:cubicBezTo>
                    <a:pt x="122" y="408"/>
                    <a:pt x="122" y="408"/>
                    <a:pt x="122" y="408"/>
                  </a:cubicBezTo>
                  <a:cubicBezTo>
                    <a:pt x="122" y="408"/>
                    <a:pt x="122" y="408"/>
                    <a:pt x="123" y="408"/>
                  </a:cubicBezTo>
                  <a:cubicBezTo>
                    <a:pt x="123" y="408"/>
                    <a:pt x="124" y="408"/>
                    <a:pt x="124" y="407"/>
                  </a:cubicBezTo>
                  <a:cubicBezTo>
                    <a:pt x="125" y="407"/>
                    <a:pt x="127" y="405"/>
                    <a:pt x="128" y="404"/>
                  </a:cubicBezTo>
                  <a:cubicBezTo>
                    <a:pt x="131" y="402"/>
                    <a:pt x="134" y="399"/>
                    <a:pt x="137" y="396"/>
                  </a:cubicBezTo>
                  <a:cubicBezTo>
                    <a:pt x="142" y="392"/>
                    <a:pt x="147" y="386"/>
                    <a:pt x="150" y="379"/>
                  </a:cubicBezTo>
                  <a:cubicBezTo>
                    <a:pt x="150" y="379"/>
                    <a:pt x="150" y="378"/>
                    <a:pt x="150" y="378"/>
                  </a:cubicBezTo>
                  <a:cubicBezTo>
                    <a:pt x="150" y="378"/>
                    <a:pt x="150" y="378"/>
                    <a:pt x="150" y="377"/>
                  </a:cubicBezTo>
                  <a:cubicBezTo>
                    <a:pt x="152" y="347"/>
                    <a:pt x="150" y="316"/>
                    <a:pt x="149" y="286"/>
                  </a:cubicBezTo>
                  <a:close/>
                  <a:moveTo>
                    <a:pt x="144" y="352"/>
                  </a:moveTo>
                  <a:cubicBezTo>
                    <a:pt x="138" y="358"/>
                    <a:pt x="132" y="366"/>
                    <a:pt x="126" y="374"/>
                  </a:cubicBezTo>
                  <a:cubicBezTo>
                    <a:pt x="126" y="366"/>
                    <a:pt x="126" y="358"/>
                    <a:pt x="126" y="351"/>
                  </a:cubicBezTo>
                  <a:cubicBezTo>
                    <a:pt x="126" y="351"/>
                    <a:pt x="126" y="351"/>
                    <a:pt x="126" y="351"/>
                  </a:cubicBezTo>
                  <a:cubicBezTo>
                    <a:pt x="132" y="345"/>
                    <a:pt x="138" y="339"/>
                    <a:pt x="144" y="332"/>
                  </a:cubicBezTo>
                  <a:cubicBezTo>
                    <a:pt x="144" y="338"/>
                    <a:pt x="144" y="345"/>
                    <a:pt x="144" y="352"/>
                  </a:cubicBezTo>
                  <a:close/>
                  <a:moveTo>
                    <a:pt x="144" y="329"/>
                  </a:moveTo>
                  <a:cubicBezTo>
                    <a:pt x="141" y="331"/>
                    <a:pt x="138" y="335"/>
                    <a:pt x="136" y="338"/>
                  </a:cubicBezTo>
                  <a:cubicBezTo>
                    <a:pt x="133" y="342"/>
                    <a:pt x="129" y="346"/>
                    <a:pt x="126" y="349"/>
                  </a:cubicBezTo>
                  <a:cubicBezTo>
                    <a:pt x="126" y="341"/>
                    <a:pt x="126" y="333"/>
                    <a:pt x="125" y="325"/>
                  </a:cubicBezTo>
                  <a:cubicBezTo>
                    <a:pt x="129" y="321"/>
                    <a:pt x="134" y="317"/>
                    <a:pt x="137" y="313"/>
                  </a:cubicBezTo>
                  <a:cubicBezTo>
                    <a:pt x="139" y="311"/>
                    <a:pt x="142" y="309"/>
                    <a:pt x="143" y="307"/>
                  </a:cubicBezTo>
                  <a:cubicBezTo>
                    <a:pt x="144" y="314"/>
                    <a:pt x="144" y="321"/>
                    <a:pt x="144" y="329"/>
                  </a:cubicBezTo>
                  <a:close/>
                  <a:moveTo>
                    <a:pt x="139" y="94"/>
                  </a:moveTo>
                  <a:cubicBezTo>
                    <a:pt x="136" y="97"/>
                    <a:pt x="133" y="100"/>
                    <a:pt x="130" y="103"/>
                  </a:cubicBezTo>
                  <a:cubicBezTo>
                    <a:pt x="126" y="108"/>
                    <a:pt x="122" y="112"/>
                    <a:pt x="118" y="116"/>
                  </a:cubicBezTo>
                  <a:cubicBezTo>
                    <a:pt x="118" y="117"/>
                    <a:pt x="118" y="117"/>
                    <a:pt x="119" y="117"/>
                  </a:cubicBezTo>
                  <a:cubicBezTo>
                    <a:pt x="120" y="117"/>
                    <a:pt x="121" y="117"/>
                    <a:pt x="121" y="116"/>
                  </a:cubicBezTo>
                  <a:cubicBezTo>
                    <a:pt x="122" y="116"/>
                    <a:pt x="122" y="116"/>
                    <a:pt x="121" y="116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4" y="112"/>
                    <a:pt x="128" y="109"/>
                    <a:pt x="131" y="105"/>
                  </a:cubicBezTo>
                  <a:cubicBezTo>
                    <a:pt x="134" y="103"/>
                    <a:pt x="136" y="100"/>
                    <a:pt x="139" y="98"/>
                  </a:cubicBezTo>
                  <a:cubicBezTo>
                    <a:pt x="139" y="104"/>
                    <a:pt x="139" y="110"/>
                    <a:pt x="139" y="116"/>
                  </a:cubicBezTo>
                  <a:cubicBezTo>
                    <a:pt x="136" y="119"/>
                    <a:pt x="133" y="122"/>
                    <a:pt x="131" y="125"/>
                  </a:cubicBezTo>
                  <a:cubicBezTo>
                    <a:pt x="128" y="127"/>
                    <a:pt x="126" y="130"/>
                    <a:pt x="124" y="132"/>
                  </a:cubicBezTo>
                  <a:cubicBezTo>
                    <a:pt x="123" y="134"/>
                    <a:pt x="121" y="136"/>
                    <a:pt x="118" y="138"/>
                  </a:cubicBezTo>
                  <a:cubicBezTo>
                    <a:pt x="118" y="123"/>
                    <a:pt x="117" y="108"/>
                    <a:pt x="117" y="94"/>
                  </a:cubicBezTo>
                  <a:cubicBezTo>
                    <a:pt x="124" y="88"/>
                    <a:pt x="132" y="81"/>
                    <a:pt x="138" y="74"/>
                  </a:cubicBezTo>
                  <a:cubicBezTo>
                    <a:pt x="138" y="80"/>
                    <a:pt x="139" y="87"/>
                    <a:pt x="139" y="94"/>
                  </a:cubicBezTo>
                  <a:close/>
                  <a:moveTo>
                    <a:pt x="138" y="71"/>
                  </a:moveTo>
                  <a:cubicBezTo>
                    <a:pt x="134" y="74"/>
                    <a:pt x="131" y="78"/>
                    <a:pt x="127" y="82"/>
                  </a:cubicBezTo>
                  <a:cubicBezTo>
                    <a:pt x="124" y="86"/>
                    <a:pt x="120" y="89"/>
                    <a:pt x="117" y="92"/>
                  </a:cubicBezTo>
                  <a:cubicBezTo>
                    <a:pt x="116" y="85"/>
                    <a:pt x="116" y="78"/>
                    <a:pt x="116" y="71"/>
                  </a:cubicBezTo>
                  <a:cubicBezTo>
                    <a:pt x="123" y="64"/>
                    <a:pt x="130" y="57"/>
                    <a:pt x="138" y="51"/>
                  </a:cubicBezTo>
                  <a:cubicBezTo>
                    <a:pt x="138" y="58"/>
                    <a:pt x="138" y="64"/>
                    <a:pt x="138" y="71"/>
                  </a:cubicBezTo>
                  <a:close/>
                  <a:moveTo>
                    <a:pt x="138" y="49"/>
                  </a:moveTo>
                  <a:cubicBezTo>
                    <a:pt x="130" y="55"/>
                    <a:pt x="122" y="62"/>
                    <a:pt x="116" y="69"/>
                  </a:cubicBezTo>
                  <a:cubicBezTo>
                    <a:pt x="115" y="63"/>
                    <a:pt x="115" y="56"/>
                    <a:pt x="115" y="50"/>
                  </a:cubicBezTo>
                  <a:cubicBezTo>
                    <a:pt x="123" y="44"/>
                    <a:pt x="130" y="36"/>
                    <a:pt x="137" y="29"/>
                  </a:cubicBezTo>
                  <a:cubicBezTo>
                    <a:pt x="137" y="35"/>
                    <a:pt x="137" y="42"/>
                    <a:pt x="138" y="49"/>
                  </a:cubicBezTo>
                  <a:close/>
                  <a:moveTo>
                    <a:pt x="137" y="11"/>
                  </a:moveTo>
                  <a:cubicBezTo>
                    <a:pt x="137" y="16"/>
                    <a:pt x="137" y="21"/>
                    <a:pt x="137" y="26"/>
                  </a:cubicBezTo>
                  <a:cubicBezTo>
                    <a:pt x="133" y="30"/>
                    <a:pt x="128" y="35"/>
                    <a:pt x="124" y="39"/>
                  </a:cubicBezTo>
                  <a:cubicBezTo>
                    <a:pt x="122" y="41"/>
                    <a:pt x="120" y="43"/>
                    <a:pt x="117" y="45"/>
                  </a:cubicBezTo>
                  <a:cubicBezTo>
                    <a:pt x="117" y="46"/>
                    <a:pt x="116" y="46"/>
                    <a:pt x="115" y="47"/>
                  </a:cubicBezTo>
                  <a:cubicBezTo>
                    <a:pt x="115" y="43"/>
                    <a:pt x="114" y="38"/>
                    <a:pt x="114" y="33"/>
                  </a:cubicBezTo>
                  <a:cubicBezTo>
                    <a:pt x="114" y="32"/>
                    <a:pt x="114" y="32"/>
                    <a:pt x="114" y="31"/>
                  </a:cubicBezTo>
                  <a:cubicBezTo>
                    <a:pt x="115" y="31"/>
                    <a:pt x="115" y="30"/>
                    <a:pt x="116" y="29"/>
                  </a:cubicBezTo>
                  <a:cubicBezTo>
                    <a:pt x="119" y="27"/>
                    <a:pt x="122" y="24"/>
                    <a:pt x="125" y="22"/>
                  </a:cubicBezTo>
                  <a:cubicBezTo>
                    <a:pt x="129" y="18"/>
                    <a:pt x="133" y="15"/>
                    <a:pt x="137" y="11"/>
                  </a:cubicBezTo>
                  <a:close/>
                  <a:moveTo>
                    <a:pt x="115" y="10"/>
                  </a:moveTo>
                  <a:cubicBezTo>
                    <a:pt x="119" y="10"/>
                    <a:pt x="122" y="10"/>
                    <a:pt x="126" y="9"/>
                  </a:cubicBezTo>
                  <a:cubicBezTo>
                    <a:pt x="122" y="13"/>
                    <a:pt x="117" y="17"/>
                    <a:pt x="113" y="21"/>
                  </a:cubicBezTo>
                  <a:cubicBezTo>
                    <a:pt x="112" y="23"/>
                    <a:pt x="110" y="25"/>
                    <a:pt x="108" y="27"/>
                  </a:cubicBezTo>
                  <a:cubicBezTo>
                    <a:pt x="107" y="27"/>
                    <a:pt x="106" y="27"/>
                    <a:pt x="106" y="27"/>
                  </a:cubicBezTo>
                  <a:cubicBezTo>
                    <a:pt x="102" y="28"/>
                    <a:pt x="98" y="28"/>
                    <a:pt x="94" y="28"/>
                  </a:cubicBezTo>
                  <a:cubicBezTo>
                    <a:pt x="96" y="27"/>
                    <a:pt x="98" y="25"/>
                    <a:pt x="101" y="23"/>
                  </a:cubicBezTo>
                  <a:cubicBezTo>
                    <a:pt x="105" y="19"/>
                    <a:pt x="110" y="15"/>
                    <a:pt x="115" y="11"/>
                  </a:cubicBezTo>
                  <a:cubicBezTo>
                    <a:pt x="115" y="11"/>
                    <a:pt x="115" y="10"/>
                    <a:pt x="115" y="10"/>
                  </a:cubicBezTo>
                  <a:close/>
                  <a:moveTo>
                    <a:pt x="111" y="11"/>
                  </a:moveTo>
                  <a:cubicBezTo>
                    <a:pt x="107" y="14"/>
                    <a:pt x="104" y="17"/>
                    <a:pt x="100" y="21"/>
                  </a:cubicBezTo>
                  <a:cubicBezTo>
                    <a:pt x="97" y="23"/>
                    <a:pt x="93" y="26"/>
                    <a:pt x="90" y="29"/>
                  </a:cubicBezTo>
                  <a:cubicBezTo>
                    <a:pt x="85" y="29"/>
                    <a:pt x="80" y="30"/>
                    <a:pt x="74" y="30"/>
                  </a:cubicBezTo>
                  <a:cubicBezTo>
                    <a:pt x="82" y="24"/>
                    <a:pt x="89" y="18"/>
                    <a:pt x="95" y="11"/>
                  </a:cubicBezTo>
                  <a:cubicBezTo>
                    <a:pt x="100" y="11"/>
                    <a:pt x="106" y="11"/>
                    <a:pt x="111" y="11"/>
                  </a:cubicBezTo>
                  <a:close/>
                  <a:moveTo>
                    <a:pt x="70" y="12"/>
                  </a:moveTo>
                  <a:cubicBezTo>
                    <a:pt x="75" y="12"/>
                    <a:pt x="79" y="12"/>
                    <a:pt x="84" y="11"/>
                  </a:cubicBezTo>
                  <a:cubicBezTo>
                    <a:pt x="87" y="11"/>
                    <a:pt x="89" y="11"/>
                    <a:pt x="92" y="11"/>
                  </a:cubicBezTo>
                  <a:cubicBezTo>
                    <a:pt x="85" y="18"/>
                    <a:pt x="78" y="24"/>
                    <a:pt x="71" y="30"/>
                  </a:cubicBezTo>
                  <a:cubicBezTo>
                    <a:pt x="64" y="31"/>
                    <a:pt x="57" y="31"/>
                    <a:pt x="50" y="32"/>
                  </a:cubicBezTo>
                  <a:cubicBezTo>
                    <a:pt x="57" y="25"/>
                    <a:pt x="63" y="1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lose/>
                  <a:moveTo>
                    <a:pt x="67" y="12"/>
                  </a:moveTo>
                  <a:cubicBezTo>
                    <a:pt x="60" y="18"/>
                    <a:pt x="54" y="25"/>
                    <a:pt x="48" y="32"/>
                  </a:cubicBezTo>
                  <a:cubicBezTo>
                    <a:pt x="42" y="32"/>
                    <a:pt x="37" y="32"/>
                    <a:pt x="32" y="32"/>
                  </a:cubicBezTo>
                  <a:cubicBezTo>
                    <a:pt x="34" y="30"/>
                    <a:pt x="36" y="28"/>
                    <a:pt x="37" y="27"/>
                  </a:cubicBezTo>
                  <a:cubicBezTo>
                    <a:pt x="43" y="22"/>
                    <a:pt x="48" y="17"/>
                    <a:pt x="53" y="12"/>
                  </a:cubicBezTo>
                  <a:cubicBezTo>
                    <a:pt x="58" y="12"/>
                    <a:pt x="62" y="12"/>
                    <a:pt x="67" y="12"/>
                  </a:cubicBezTo>
                  <a:close/>
                  <a:moveTo>
                    <a:pt x="22" y="25"/>
                  </a:moveTo>
                  <a:cubicBezTo>
                    <a:pt x="26" y="20"/>
                    <a:pt x="31" y="16"/>
                    <a:pt x="34" y="1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40" y="11"/>
                    <a:pt x="45" y="11"/>
                    <a:pt x="50" y="12"/>
                  </a:cubicBezTo>
                  <a:cubicBezTo>
                    <a:pt x="47" y="15"/>
                    <a:pt x="43" y="19"/>
                    <a:pt x="40" y="22"/>
                  </a:cubicBezTo>
                  <a:cubicBezTo>
                    <a:pt x="38" y="24"/>
                    <a:pt x="36" y="26"/>
                    <a:pt x="34" y="28"/>
                  </a:cubicBezTo>
                  <a:cubicBezTo>
                    <a:pt x="32" y="29"/>
                    <a:pt x="30" y="31"/>
                    <a:pt x="29" y="32"/>
                  </a:cubicBezTo>
                  <a:cubicBezTo>
                    <a:pt x="23" y="32"/>
                    <a:pt x="18" y="33"/>
                    <a:pt x="13" y="33"/>
                  </a:cubicBezTo>
                  <a:cubicBezTo>
                    <a:pt x="16" y="31"/>
                    <a:pt x="19" y="28"/>
                    <a:pt x="22" y="25"/>
                  </a:cubicBezTo>
                  <a:close/>
                  <a:moveTo>
                    <a:pt x="118" y="403"/>
                  </a:moveTo>
                  <a:cubicBezTo>
                    <a:pt x="86" y="400"/>
                    <a:pt x="52" y="398"/>
                    <a:pt x="20" y="400"/>
                  </a:cubicBezTo>
                  <a:cubicBezTo>
                    <a:pt x="21" y="341"/>
                    <a:pt x="16" y="281"/>
                    <a:pt x="15" y="222"/>
                  </a:cubicBezTo>
                  <a:cubicBezTo>
                    <a:pt x="13" y="162"/>
                    <a:pt x="14" y="101"/>
                    <a:pt x="8" y="42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23" y="43"/>
                    <a:pt x="39" y="41"/>
                    <a:pt x="55" y="40"/>
                  </a:cubicBezTo>
                  <a:cubicBezTo>
                    <a:pt x="72" y="39"/>
                    <a:pt x="89" y="38"/>
                    <a:pt x="106" y="36"/>
                  </a:cubicBezTo>
                  <a:cubicBezTo>
                    <a:pt x="108" y="97"/>
                    <a:pt x="111" y="159"/>
                    <a:pt x="113" y="220"/>
                  </a:cubicBezTo>
                  <a:cubicBezTo>
                    <a:pt x="114" y="250"/>
                    <a:pt x="116" y="281"/>
                    <a:pt x="117" y="311"/>
                  </a:cubicBezTo>
                  <a:cubicBezTo>
                    <a:pt x="118" y="341"/>
                    <a:pt x="117" y="372"/>
                    <a:pt x="119" y="403"/>
                  </a:cubicBezTo>
                  <a:cubicBezTo>
                    <a:pt x="119" y="403"/>
                    <a:pt x="119" y="403"/>
                    <a:pt x="118" y="403"/>
                  </a:cubicBezTo>
                  <a:close/>
                  <a:moveTo>
                    <a:pt x="118" y="140"/>
                  </a:moveTo>
                  <a:cubicBezTo>
                    <a:pt x="122" y="138"/>
                    <a:pt x="125" y="133"/>
                    <a:pt x="128" y="131"/>
                  </a:cubicBezTo>
                  <a:cubicBezTo>
                    <a:pt x="132" y="127"/>
                    <a:pt x="136" y="123"/>
                    <a:pt x="139" y="119"/>
                  </a:cubicBezTo>
                  <a:cubicBezTo>
                    <a:pt x="140" y="126"/>
                    <a:pt x="140" y="132"/>
                    <a:pt x="140" y="139"/>
                  </a:cubicBezTo>
                  <a:cubicBezTo>
                    <a:pt x="133" y="146"/>
                    <a:pt x="126" y="155"/>
                    <a:pt x="119" y="162"/>
                  </a:cubicBezTo>
                  <a:cubicBezTo>
                    <a:pt x="119" y="155"/>
                    <a:pt x="119" y="147"/>
                    <a:pt x="118" y="140"/>
                  </a:cubicBezTo>
                  <a:close/>
                  <a:moveTo>
                    <a:pt x="119" y="164"/>
                  </a:moveTo>
                  <a:cubicBezTo>
                    <a:pt x="126" y="157"/>
                    <a:pt x="134" y="151"/>
                    <a:pt x="140" y="143"/>
                  </a:cubicBezTo>
                  <a:cubicBezTo>
                    <a:pt x="140" y="149"/>
                    <a:pt x="140" y="155"/>
                    <a:pt x="141" y="161"/>
                  </a:cubicBezTo>
                  <a:cubicBezTo>
                    <a:pt x="137" y="165"/>
                    <a:pt x="134" y="168"/>
                    <a:pt x="131" y="172"/>
                  </a:cubicBezTo>
                  <a:cubicBezTo>
                    <a:pt x="128" y="176"/>
                    <a:pt x="124" y="181"/>
                    <a:pt x="120" y="184"/>
                  </a:cubicBezTo>
                  <a:cubicBezTo>
                    <a:pt x="120" y="178"/>
                    <a:pt x="120" y="171"/>
                    <a:pt x="119" y="164"/>
                  </a:cubicBezTo>
                  <a:close/>
                  <a:moveTo>
                    <a:pt x="120" y="187"/>
                  </a:moveTo>
                  <a:cubicBezTo>
                    <a:pt x="121" y="186"/>
                    <a:pt x="121" y="186"/>
                    <a:pt x="122" y="185"/>
                  </a:cubicBezTo>
                  <a:cubicBezTo>
                    <a:pt x="125" y="182"/>
                    <a:pt x="128" y="178"/>
                    <a:pt x="131" y="175"/>
                  </a:cubicBezTo>
                  <a:cubicBezTo>
                    <a:pt x="134" y="171"/>
                    <a:pt x="137" y="168"/>
                    <a:pt x="141" y="164"/>
                  </a:cubicBezTo>
                  <a:cubicBezTo>
                    <a:pt x="141" y="171"/>
                    <a:pt x="141" y="177"/>
                    <a:pt x="141" y="183"/>
                  </a:cubicBezTo>
                  <a:cubicBezTo>
                    <a:pt x="137" y="186"/>
                    <a:pt x="134" y="190"/>
                    <a:pt x="131" y="194"/>
                  </a:cubicBezTo>
                  <a:cubicBezTo>
                    <a:pt x="128" y="198"/>
                    <a:pt x="124" y="202"/>
                    <a:pt x="121" y="207"/>
                  </a:cubicBezTo>
                  <a:cubicBezTo>
                    <a:pt x="121" y="200"/>
                    <a:pt x="121" y="193"/>
                    <a:pt x="120" y="187"/>
                  </a:cubicBezTo>
                  <a:close/>
                  <a:moveTo>
                    <a:pt x="122" y="220"/>
                  </a:moveTo>
                  <a:cubicBezTo>
                    <a:pt x="121" y="216"/>
                    <a:pt x="121" y="212"/>
                    <a:pt x="121" y="208"/>
                  </a:cubicBezTo>
                  <a:cubicBezTo>
                    <a:pt x="125" y="204"/>
                    <a:pt x="129" y="199"/>
                    <a:pt x="133" y="195"/>
                  </a:cubicBezTo>
                  <a:cubicBezTo>
                    <a:pt x="136" y="192"/>
                    <a:pt x="139" y="189"/>
                    <a:pt x="141" y="186"/>
                  </a:cubicBezTo>
                  <a:cubicBezTo>
                    <a:pt x="141" y="188"/>
                    <a:pt x="141" y="190"/>
                    <a:pt x="141" y="193"/>
                  </a:cubicBezTo>
                  <a:cubicBezTo>
                    <a:pt x="141" y="198"/>
                    <a:pt x="141" y="204"/>
                    <a:pt x="142" y="210"/>
                  </a:cubicBezTo>
                  <a:cubicBezTo>
                    <a:pt x="134" y="217"/>
                    <a:pt x="128" y="226"/>
                    <a:pt x="122" y="235"/>
                  </a:cubicBezTo>
                  <a:cubicBezTo>
                    <a:pt x="122" y="230"/>
                    <a:pt x="122" y="225"/>
                    <a:pt x="122" y="220"/>
                  </a:cubicBezTo>
                  <a:close/>
                  <a:moveTo>
                    <a:pt x="122" y="237"/>
                  </a:moveTo>
                  <a:cubicBezTo>
                    <a:pt x="126" y="232"/>
                    <a:pt x="129" y="228"/>
                    <a:pt x="133" y="223"/>
                  </a:cubicBezTo>
                  <a:cubicBezTo>
                    <a:pt x="136" y="220"/>
                    <a:pt x="139" y="217"/>
                    <a:pt x="142" y="213"/>
                  </a:cubicBezTo>
                  <a:cubicBezTo>
                    <a:pt x="142" y="220"/>
                    <a:pt x="142" y="226"/>
                    <a:pt x="142" y="233"/>
                  </a:cubicBezTo>
                  <a:cubicBezTo>
                    <a:pt x="139" y="236"/>
                    <a:pt x="137" y="240"/>
                    <a:pt x="134" y="243"/>
                  </a:cubicBezTo>
                  <a:cubicBezTo>
                    <a:pt x="132" y="245"/>
                    <a:pt x="130" y="248"/>
                    <a:pt x="129" y="250"/>
                  </a:cubicBezTo>
                  <a:cubicBezTo>
                    <a:pt x="128" y="251"/>
                    <a:pt x="125" y="254"/>
                    <a:pt x="123" y="257"/>
                  </a:cubicBezTo>
                  <a:cubicBezTo>
                    <a:pt x="123" y="250"/>
                    <a:pt x="122" y="244"/>
                    <a:pt x="122" y="237"/>
                  </a:cubicBezTo>
                  <a:close/>
                  <a:moveTo>
                    <a:pt x="123" y="260"/>
                  </a:moveTo>
                  <a:cubicBezTo>
                    <a:pt x="128" y="256"/>
                    <a:pt x="132" y="249"/>
                    <a:pt x="135" y="245"/>
                  </a:cubicBezTo>
                  <a:cubicBezTo>
                    <a:pt x="138" y="242"/>
                    <a:pt x="140" y="239"/>
                    <a:pt x="142" y="236"/>
                  </a:cubicBezTo>
                  <a:cubicBezTo>
                    <a:pt x="142" y="242"/>
                    <a:pt x="142" y="248"/>
                    <a:pt x="143" y="254"/>
                  </a:cubicBezTo>
                  <a:cubicBezTo>
                    <a:pt x="136" y="262"/>
                    <a:pt x="130" y="270"/>
                    <a:pt x="124" y="278"/>
                  </a:cubicBezTo>
                  <a:cubicBezTo>
                    <a:pt x="123" y="272"/>
                    <a:pt x="123" y="266"/>
                    <a:pt x="123" y="260"/>
                  </a:cubicBezTo>
                  <a:close/>
                  <a:moveTo>
                    <a:pt x="124" y="280"/>
                  </a:moveTo>
                  <a:cubicBezTo>
                    <a:pt x="131" y="273"/>
                    <a:pt x="137" y="266"/>
                    <a:pt x="143" y="257"/>
                  </a:cubicBezTo>
                  <a:cubicBezTo>
                    <a:pt x="143" y="267"/>
                    <a:pt x="143" y="276"/>
                    <a:pt x="143" y="286"/>
                  </a:cubicBezTo>
                  <a:cubicBezTo>
                    <a:pt x="143" y="292"/>
                    <a:pt x="143" y="298"/>
                    <a:pt x="143" y="304"/>
                  </a:cubicBezTo>
                  <a:cubicBezTo>
                    <a:pt x="141" y="307"/>
                    <a:pt x="138" y="310"/>
                    <a:pt x="136" y="313"/>
                  </a:cubicBezTo>
                  <a:cubicBezTo>
                    <a:pt x="132" y="316"/>
                    <a:pt x="129" y="320"/>
                    <a:pt x="125" y="324"/>
                  </a:cubicBezTo>
                  <a:cubicBezTo>
                    <a:pt x="125" y="319"/>
                    <a:pt x="125" y="315"/>
                    <a:pt x="125" y="311"/>
                  </a:cubicBezTo>
                  <a:cubicBezTo>
                    <a:pt x="125" y="308"/>
                    <a:pt x="125" y="305"/>
                    <a:pt x="124" y="302"/>
                  </a:cubicBezTo>
                  <a:cubicBezTo>
                    <a:pt x="131" y="295"/>
                    <a:pt x="137" y="288"/>
                    <a:pt x="143" y="281"/>
                  </a:cubicBezTo>
                  <a:cubicBezTo>
                    <a:pt x="143" y="280"/>
                    <a:pt x="142" y="279"/>
                    <a:pt x="141" y="280"/>
                  </a:cubicBezTo>
                  <a:cubicBezTo>
                    <a:pt x="135" y="286"/>
                    <a:pt x="130" y="293"/>
                    <a:pt x="124" y="300"/>
                  </a:cubicBezTo>
                  <a:cubicBezTo>
                    <a:pt x="124" y="294"/>
                    <a:pt x="124" y="287"/>
                    <a:pt x="124" y="280"/>
                  </a:cubicBezTo>
                  <a:close/>
                  <a:moveTo>
                    <a:pt x="144" y="376"/>
                  </a:moveTo>
                  <a:cubicBezTo>
                    <a:pt x="139" y="381"/>
                    <a:pt x="136" y="387"/>
                    <a:pt x="131" y="392"/>
                  </a:cubicBezTo>
                  <a:cubicBezTo>
                    <a:pt x="130" y="394"/>
                    <a:pt x="127" y="396"/>
                    <a:pt x="125" y="397"/>
                  </a:cubicBezTo>
                  <a:cubicBezTo>
                    <a:pt x="126" y="390"/>
                    <a:pt x="126" y="383"/>
                    <a:pt x="126" y="376"/>
                  </a:cubicBezTo>
                  <a:cubicBezTo>
                    <a:pt x="132" y="369"/>
                    <a:pt x="139" y="362"/>
                    <a:pt x="144" y="355"/>
                  </a:cubicBezTo>
                  <a:cubicBezTo>
                    <a:pt x="145" y="362"/>
                    <a:pt x="145" y="369"/>
                    <a:pt x="146" y="375"/>
                  </a:cubicBezTo>
                  <a:cubicBezTo>
                    <a:pt x="146" y="375"/>
                    <a:pt x="145" y="376"/>
                    <a:pt x="144" y="37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4"/>
            <p:cNvSpPr>
              <a:spLocks noEditPoints="1"/>
            </p:cNvSpPr>
            <p:nvPr/>
          </p:nvSpPr>
          <p:spPr bwMode="auto">
            <a:xfrm>
              <a:off x="7634469" y="2344608"/>
              <a:ext cx="226354" cy="711853"/>
            </a:xfrm>
            <a:custGeom>
              <a:avLst/>
              <a:gdLst>
                <a:gd name="T0" fmla="*/ 156 w 166"/>
                <a:gd name="T1" fmla="*/ 66 h 521"/>
                <a:gd name="T2" fmla="*/ 149 w 166"/>
                <a:gd name="T3" fmla="*/ 3 h 521"/>
                <a:gd name="T4" fmla="*/ 7 w 166"/>
                <a:gd name="T5" fmla="*/ 30 h 521"/>
                <a:gd name="T6" fmla="*/ 5 w 166"/>
                <a:gd name="T7" fmla="*/ 43 h 521"/>
                <a:gd name="T8" fmla="*/ 9 w 166"/>
                <a:gd name="T9" fmla="*/ 519 h 521"/>
                <a:gd name="T10" fmla="*/ 130 w 166"/>
                <a:gd name="T11" fmla="*/ 510 h 521"/>
                <a:gd name="T12" fmla="*/ 165 w 166"/>
                <a:gd name="T13" fmla="*/ 479 h 521"/>
                <a:gd name="T14" fmla="*/ 131 w 166"/>
                <a:gd name="T15" fmla="*/ 487 h 521"/>
                <a:gd name="T16" fmla="*/ 157 w 166"/>
                <a:gd name="T17" fmla="*/ 456 h 521"/>
                <a:gd name="T18" fmla="*/ 131 w 166"/>
                <a:gd name="T19" fmla="*/ 439 h 521"/>
                <a:gd name="T20" fmla="*/ 152 w 166"/>
                <a:gd name="T21" fmla="*/ 199 h 521"/>
                <a:gd name="T22" fmla="*/ 152 w 166"/>
                <a:gd name="T23" fmla="*/ 199 h 521"/>
                <a:gd name="T24" fmla="*/ 129 w 166"/>
                <a:gd name="T25" fmla="*/ 176 h 521"/>
                <a:gd name="T26" fmla="*/ 150 w 166"/>
                <a:gd name="T27" fmla="*/ 105 h 521"/>
                <a:gd name="T28" fmla="*/ 130 w 166"/>
                <a:gd name="T29" fmla="*/ 125 h 521"/>
                <a:gd name="T30" fmla="*/ 150 w 166"/>
                <a:gd name="T31" fmla="*/ 80 h 521"/>
                <a:gd name="T32" fmla="*/ 151 w 166"/>
                <a:gd name="T33" fmla="*/ 149 h 521"/>
                <a:gd name="T34" fmla="*/ 150 w 166"/>
                <a:gd name="T35" fmla="*/ 129 h 521"/>
                <a:gd name="T36" fmla="*/ 131 w 166"/>
                <a:gd name="T37" fmla="*/ 99 h 521"/>
                <a:gd name="T38" fmla="*/ 141 w 166"/>
                <a:gd name="T39" fmla="*/ 66 h 521"/>
                <a:gd name="T40" fmla="*/ 150 w 166"/>
                <a:gd name="T41" fmla="*/ 75 h 521"/>
                <a:gd name="T42" fmla="*/ 150 w 166"/>
                <a:gd name="T43" fmla="*/ 36 h 521"/>
                <a:gd name="T44" fmla="*/ 150 w 166"/>
                <a:gd name="T45" fmla="*/ 19 h 521"/>
                <a:gd name="T46" fmla="*/ 132 w 166"/>
                <a:gd name="T47" fmla="*/ 33 h 521"/>
                <a:gd name="T48" fmla="*/ 124 w 166"/>
                <a:gd name="T49" fmla="*/ 9 h 521"/>
                <a:gd name="T50" fmla="*/ 106 w 166"/>
                <a:gd name="T51" fmla="*/ 8 h 521"/>
                <a:gd name="T52" fmla="*/ 80 w 166"/>
                <a:gd name="T53" fmla="*/ 30 h 521"/>
                <a:gd name="T54" fmla="*/ 83 w 166"/>
                <a:gd name="T55" fmla="*/ 8 h 521"/>
                <a:gd name="T56" fmla="*/ 58 w 166"/>
                <a:gd name="T57" fmla="*/ 30 h 521"/>
                <a:gd name="T58" fmla="*/ 39 w 166"/>
                <a:gd name="T59" fmla="*/ 8 h 521"/>
                <a:gd name="T60" fmla="*/ 14 w 166"/>
                <a:gd name="T61" fmla="*/ 30 h 521"/>
                <a:gd name="T62" fmla="*/ 13 w 166"/>
                <a:gd name="T63" fmla="*/ 43 h 521"/>
                <a:gd name="T64" fmla="*/ 123 w 166"/>
                <a:gd name="T65" fmla="*/ 39 h 521"/>
                <a:gd name="T66" fmla="*/ 10 w 166"/>
                <a:gd name="T67" fmla="*/ 514 h 521"/>
                <a:gd name="T68" fmla="*/ 143 w 166"/>
                <a:gd name="T69" fmla="*/ 9 h 521"/>
                <a:gd name="T70" fmla="*/ 152 w 166"/>
                <a:gd name="T71" fmla="*/ 202 h 521"/>
                <a:gd name="T72" fmla="*/ 129 w 166"/>
                <a:gd name="T73" fmla="*/ 273 h 521"/>
                <a:gd name="T74" fmla="*/ 139 w 166"/>
                <a:gd name="T75" fmla="*/ 270 h 521"/>
                <a:gd name="T76" fmla="*/ 142 w 166"/>
                <a:gd name="T77" fmla="*/ 270 h 521"/>
                <a:gd name="T78" fmla="*/ 141 w 166"/>
                <a:gd name="T79" fmla="*/ 295 h 521"/>
                <a:gd name="T80" fmla="*/ 143 w 166"/>
                <a:gd name="T81" fmla="*/ 295 h 521"/>
                <a:gd name="T82" fmla="*/ 129 w 166"/>
                <a:gd name="T83" fmla="*/ 309 h 521"/>
                <a:gd name="T84" fmla="*/ 153 w 166"/>
                <a:gd name="T85" fmla="*/ 337 h 521"/>
                <a:gd name="T86" fmla="*/ 154 w 166"/>
                <a:gd name="T87" fmla="*/ 339 h 521"/>
                <a:gd name="T88" fmla="*/ 130 w 166"/>
                <a:gd name="T89" fmla="*/ 387 h 521"/>
                <a:gd name="T90" fmla="*/ 143 w 166"/>
                <a:gd name="T91" fmla="*/ 374 h 521"/>
                <a:gd name="T92" fmla="*/ 130 w 166"/>
                <a:gd name="T93" fmla="*/ 391 h 521"/>
                <a:gd name="T94" fmla="*/ 154 w 166"/>
                <a:gd name="T95" fmla="*/ 408 h 521"/>
                <a:gd name="T96" fmla="*/ 131 w 166"/>
                <a:gd name="T97" fmla="*/ 502 h 521"/>
                <a:gd name="T98" fmla="*/ 157 w 166"/>
                <a:gd name="T99" fmla="*/ 47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" h="521">
                  <a:moveTo>
                    <a:pt x="165" y="475"/>
                  </a:moveTo>
                  <a:cubicBezTo>
                    <a:pt x="162" y="406"/>
                    <a:pt x="161" y="336"/>
                    <a:pt x="160" y="266"/>
                  </a:cubicBezTo>
                  <a:cubicBezTo>
                    <a:pt x="159" y="232"/>
                    <a:pt x="158" y="197"/>
                    <a:pt x="158" y="163"/>
                  </a:cubicBezTo>
                  <a:cubicBezTo>
                    <a:pt x="158" y="131"/>
                    <a:pt x="160" y="98"/>
                    <a:pt x="156" y="66"/>
                  </a:cubicBezTo>
                  <a:cubicBezTo>
                    <a:pt x="156" y="52"/>
                    <a:pt x="156" y="38"/>
                    <a:pt x="156" y="24"/>
                  </a:cubicBezTo>
                  <a:cubicBezTo>
                    <a:pt x="156" y="18"/>
                    <a:pt x="158" y="9"/>
                    <a:pt x="152" y="4"/>
                  </a:cubicBezTo>
                  <a:cubicBezTo>
                    <a:pt x="152" y="4"/>
                    <a:pt x="152" y="4"/>
                    <a:pt x="151" y="4"/>
                  </a:cubicBezTo>
                  <a:cubicBezTo>
                    <a:pt x="151" y="4"/>
                    <a:pt x="150" y="3"/>
                    <a:pt x="149" y="3"/>
                  </a:cubicBezTo>
                  <a:cubicBezTo>
                    <a:pt x="131" y="0"/>
                    <a:pt x="111" y="0"/>
                    <a:pt x="92" y="0"/>
                  </a:cubicBezTo>
                  <a:cubicBezTo>
                    <a:pt x="75" y="0"/>
                    <a:pt x="56" y="0"/>
                    <a:pt x="38" y="3"/>
                  </a:cubicBezTo>
                  <a:cubicBezTo>
                    <a:pt x="38" y="3"/>
                    <a:pt x="37" y="3"/>
                    <a:pt x="36" y="3"/>
                  </a:cubicBezTo>
                  <a:cubicBezTo>
                    <a:pt x="25" y="10"/>
                    <a:pt x="15" y="2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5" y="30"/>
                    <a:pt x="4" y="32"/>
                    <a:pt x="4" y="34"/>
                  </a:cubicBezTo>
                  <a:cubicBezTo>
                    <a:pt x="4" y="37"/>
                    <a:pt x="4" y="39"/>
                    <a:pt x="5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4" y="121"/>
                    <a:pt x="3" y="200"/>
                    <a:pt x="3" y="279"/>
                  </a:cubicBezTo>
                  <a:cubicBezTo>
                    <a:pt x="3" y="358"/>
                    <a:pt x="0" y="437"/>
                    <a:pt x="6" y="516"/>
                  </a:cubicBezTo>
                  <a:cubicBezTo>
                    <a:pt x="6" y="516"/>
                    <a:pt x="7" y="517"/>
                    <a:pt x="7" y="517"/>
                  </a:cubicBezTo>
                  <a:cubicBezTo>
                    <a:pt x="7" y="518"/>
                    <a:pt x="8" y="519"/>
                    <a:pt x="9" y="519"/>
                  </a:cubicBezTo>
                  <a:cubicBezTo>
                    <a:pt x="47" y="521"/>
                    <a:pt x="87" y="516"/>
                    <a:pt x="126" y="516"/>
                  </a:cubicBezTo>
                  <a:cubicBezTo>
                    <a:pt x="127" y="516"/>
                    <a:pt x="128" y="515"/>
                    <a:pt x="129" y="513"/>
                  </a:cubicBezTo>
                  <a:cubicBezTo>
                    <a:pt x="130" y="513"/>
                    <a:pt x="130" y="512"/>
                    <a:pt x="130" y="511"/>
                  </a:cubicBezTo>
                  <a:cubicBezTo>
                    <a:pt x="130" y="511"/>
                    <a:pt x="130" y="510"/>
                    <a:pt x="130" y="510"/>
                  </a:cubicBezTo>
                  <a:cubicBezTo>
                    <a:pt x="136" y="508"/>
                    <a:pt x="141" y="502"/>
                    <a:pt x="145" y="498"/>
                  </a:cubicBezTo>
                  <a:cubicBezTo>
                    <a:pt x="151" y="493"/>
                    <a:pt x="156" y="488"/>
                    <a:pt x="162" y="483"/>
                  </a:cubicBezTo>
                  <a:cubicBezTo>
                    <a:pt x="163" y="483"/>
                    <a:pt x="165" y="481"/>
                    <a:pt x="165" y="479"/>
                  </a:cubicBezTo>
                  <a:cubicBezTo>
                    <a:pt x="165" y="479"/>
                    <a:pt x="165" y="479"/>
                    <a:pt x="165" y="479"/>
                  </a:cubicBezTo>
                  <a:cubicBezTo>
                    <a:pt x="166" y="478"/>
                    <a:pt x="166" y="476"/>
                    <a:pt x="165" y="475"/>
                  </a:cubicBezTo>
                  <a:close/>
                  <a:moveTo>
                    <a:pt x="157" y="456"/>
                  </a:moveTo>
                  <a:cubicBezTo>
                    <a:pt x="148" y="466"/>
                    <a:pt x="139" y="476"/>
                    <a:pt x="131" y="487"/>
                  </a:cubicBezTo>
                  <a:cubicBezTo>
                    <a:pt x="131" y="487"/>
                    <a:pt x="131" y="487"/>
                    <a:pt x="131" y="487"/>
                  </a:cubicBezTo>
                  <a:cubicBezTo>
                    <a:pt x="131" y="478"/>
                    <a:pt x="131" y="469"/>
                    <a:pt x="131" y="460"/>
                  </a:cubicBezTo>
                  <a:cubicBezTo>
                    <a:pt x="139" y="452"/>
                    <a:pt x="148" y="444"/>
                    <a:pt x="156" y="436"/>
                  </a:cubicBezTo>
                  <a:cubicBezTo>
                    <a:pt x="156" y="436"/>
                    <a:pt x="156" y="436"/>
                    <a:pt x="156" y="436"/>
                  </a:cubicBezTo>
                  <a:cubicBezTo>
                    <a:pt x="157" y="443"/>
                    <a:pt x="157" y="450"/>
                    <a:pt x="157" y="456"/>
                  </a:cubicBezTo>
                  <a:close/>
                  <a:moveTo>
                    <a:pt x="156" y="435"/>
                  </a:moveTo>
                  <a:cubicBezTo>
                    <a:pt x="156" y="434"/>
                    <a:pt x="155" y="434"/>
                    <a:pt x="155" y="435"/>
                  </a:cubicBezTo>
                  <a:cubicBezTo>
                    <a:pt x="146" y="442"/>
                    <a:pt x="138" y="450"/>
                    <a:pt x="131" y="459"/>
                  </a:cubicBezTo>
                  <a:cubicBezTo>
                    <a:pt x="131" y="452"/>
                    <a:pt x="131" y="445"/>
                    <a:pt x="131" y="439"/>
                  </a:cubicBezTo>
                  <a:cubicBezTo>
                    <a:pt x="139" y="429"/>
                    <a:pt x="147" y="420"/>
                    <a:pt x="156" y="410"/>
                  </a:cubicBezTo>
                  <a:cubicBezTo>
                    <a:pt x="156" y="410"/>
                    <a:pt x="156" y="410"/>
                    <a:pt x="156" y="410"/>
                  </a:cubicBezTo>
                  <a:cubicBezTo>
                    <a:pt x="156" y="418"/>
                    <a:pt x="156" y="426"/>
                    <a:pt x="156" y="435"/>
                  </a:cubicBezTo>
                  <a:close/>
                  <a:moveTo>
                    <a:pt x="152" y="199"/>
                  </a:moveTo>
                  <a:cubicBezTo>
                    <a:pt x="143" y="208"/>
                    <a:pt x="136" y="218"/>
                    <a:pt x="129" y="228"/>
                  </a:cubicBezTo>
                  <a:cubicBezTo>
                    <a:pt x="129" y="221"/>
                    <a:pt x="129" y="214"/>
                    <a:pt x="129" y="206"/>
                  </a:cubicBezTo>
                  <a:cubicBezTo>
                    <a:pt x="136" y="197"/>
                    <a:pt x="144" y="188"/>
                    <a:pt x="151" y="179"/>
                  </a:cubicBezTo>
                  <a:cubicBezTo>
                    <a:pt x="152" y="186"/>
                    <a:pt x="152" y="192"/>
                    <a:pt x="152" y="199"/>
                  </a:cubicBezTo>
                  <a:close/>
                  <a:moveTo>
                    <a:pt x="151" y="163"/>
                  </a:moveTo>
                  <a:cubicBezTo>
                    <a:pt x="151" y="167"/>
                    <a:pt x="151" y="171"/>
                    <a:pt x="151" y="176"/>
                  </a:cubicBezTo>
                  <a:cubicBezTo>
                    <a:pt x="143" y="184"/>
                    <a:pt x="136" y="194"/>
                    <a:pt x="129" y="204"/>
                  </a:cubicBezTo>
                  <a:cubicBezTo>
                    <a:pt x="129" y="195"/>
                    <a:pt x="129" y="186"/>
                    <a:pt x="129" y="176"/>
                  </a:cubicBezTo>
                  <a:cubicBezTo>
                    <a:pt x="137" y="170"/>
                    <a:pt x="145" y="162"/>
                    <a:pt x="151" y="153"/>
                  </a:cubicBezTo>
                  <a:cubicBezTo>
                    <a:pt x="151" y="156"/>
                    <a:pt x="151" y="159"/>
                    <a:pt x="151" y="163"/>
                  </a:cubicBezTo>
                  <a:close/>
                  <a:moveTo>
                    <a:pt x="130" y="125"/>
                  </a:moveTo>
                  <a:cubicBezTo>
                    <a:pt x="137" y="120"/>
                    <a:pt x="144" y="112"/>
                    <a:pt x="150" y="105"/>
                  </a:cubicBezTo>
                  <a:cubicBezTo>
                    <a:pt x="150" y="112"/>
                    <a:pt x="150" y="119"/>
                    <a:pt x="150" y="126"/>
                  </a:cubicBezTo>
                  <a:cubicBezTo>
                    <a:pt x="142" y="133"/>
                    <a:pt x="136" y="142"/>
                    <a:pt x="130" y="150"/>
                  </a:cubicBezTo>
                  <a:cubicBezTo>
                    <a:pt x="130" y="142"/>
                    <a:pt x="130" y="134"/>
                    <a:pt x="130" y="126"/>
                  </a:cubicBezTo>
                  <a:cubicBezTo>
                    <a:pt x="130" y="126"/>
                    <a:pt x="130" y="126"/>
                    <a:pt x="130" y="125"/>
                  </a:cubicBezTo>
                  <a:close/>
                  <a:moveTo>
                    <a:pt x="130" y="125"/>
                  </a:moveTo>
                  <a:cubicBezTo>
                    <a:pt x="130" y="116"/>
                    <a:pt x="130" y="108"/>
                    <a:pt x="131" y="100"/>
                  </a:cubicBezTo>
                  <a:cubicBezTo>
                    <a:pt x="132" y="100"/>
                    <a:pt x="134" y="97"/>
                    <a:pt x="134" y="97"/>
                  </a:cubicBezTo>
                  <a:cubicBezTo>
                    <a:pt x="139" y="91"/>
                    <a:pt x="145" y="86"/>
                    <a:pt x="150" y="80"/>
                  </a:cubicBezTo>
                  <a:cubicBezTo>
                    <a:pt x="150" y="87"/>
                    <a:pt x="150" y="94"/>
                    <a:pt x="150" y="101"/>
                  </a:cubicBezTo>
                  <a:cubicBezTo>
                    <a:pt x="143" y="109"/>
                    <a:pt x="136" y="116"/>
                    <a:pt x="130" y="125"/>
                  </a:cubicBezTo>
                  <a:close/>
                  <a:moveTo>
                    <a:pt x="150" y="129"/>
                  </a:moveTo>
                  <a:cubicBezTo>
                    <a:pt x="150" y="136"/>
                    <a:pt x="151" y="143"/>
                    <a:pt x="151" y="149"/>
                  </a:cubicBezTo>
                  <a:cubicBezTo>
                    <a:pt x="147" y="154"/>
                    <a:pt x="144" y="159"/>
                    <a:pt x="140" y="163"/>
                  </a:cubicBezTo>
                  <a:cubicBezTo>
                    <a:pt x="137" y="167"/>
                    <a:pt x="133" y="171"/>
                    <a:pt x="129" y="174"/>
                  </a:cubicBezTo>
                  <a:cubicBezTo>
                    <a:pt x="130" y="167"/>
                    <a:pt x="130" y="160"/>
                    <a:pt x="130" y="152"/>
                  </a:cubicBezTo>
                  <a:cubicBezTo>
                    <a:pt x="136" y="144"/>
                    <a:pt x="143" y="137"/>
                    <a:pt x="150" y="129"/>
                  </a:cubicBezTo>
                  <a:close/>
                  <a:moveTo>
                    <a:pt x="150" y="75"/>
                  </a:moveTo>
                  <a:cubicBezTo>
                    <a:pt x="147" y="79"/>
                    <a:pt x="144" y="82"/>
                    <a:pt x="141" y="86"/>
                  </a:cubicBezTo>
                  <a:cubicBezTo>
                    <a:pt x="140" y="88"/>
                    <a:pt x="138" y="90"/>
                    <a:pt x="136" y="92"/>
                  </a:cubicBezTo>
                  <a:cubicBezTo>
                    <a:pt x="136" y="93"/>
                    <a:pt x="132" y="98"/>
                    <a:pt x="131" y="99"/>
                  </a:cubicBezTo>
                  <a:cubicBezTo>
                    <a:pt x="131" y="99"/>
                    <a:pt x="131" y="98"/>
                    <a:pt x="131" y="98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91"/>
                    <a:pt x="131" y="84"/>
                    <a:pt x="131" y="77"/>
                  </a:cubicBezTo>
                  <a:cubicBezTo>
                    <a:pt x="134" y="74"/>
                    <a:pt x="138" y="70"/>
                    <a:pt x="141" y="66"/>
                  </a:cubicBezTo>
                  <a:cubicBezTo>
                    <a:pt x="144" y="63"/>
                    <a:pt x="147" y="61"/>
                    <a:pt x="150" y="58"/>
                  </a:cubicBezTo>
                  <a:cubicBezTo>
                    <a:pt x="150" y="61"/>
                    <a:pt x="150" y="63"/>
                    <a:pt x="150" y="66"/>
                  </a:cubicBezTo>
                  <a:cubicBezTo>
                    <a:pt x="150" y="67"/>
                    <a:pt x="150" y="68"/>
                    <a:pt x="151" y="68"/>
                  </a:cubicBezTo>
                  <a:cubicBezTo>
                    <a:pt x="151" y="71"/>
                    <a:pt x="151" y="73"/>
                    <a:pt x="150" y="75"/>
                  </a:cubicBezTo>
                  <a:close/>
                  <a:moveTo>
                    <a:pt x="131" y="75"/>
                  </a:moveTo>
                  <a:cubicBezTo>
                    <a:pt x="131" y="68"/>
                    <a:pt x="131" y="61"/>
                    <a:pt x="131" y="54"/>
                  </a:cubicBezTo>
                  <a:cubicBezTo>
                    <a:pt x="135" y="51"/>
                    <a:pt x="138" y="47"/>
                    <a:pt x="141" y="44"/>
                  </a:cubicBezTo>
                  <a:cubicBezTo>
                    <a:pt x="144" y="41"/>
                    <a:pt x="147" y="38"/>
                    <a:pt x="150" y="36"/>
                  </a:cubicBezTo>
                  <a:cubicBezTo>
                    <a:pt x="150" y="42"/>
                    <a:pt x="150" y="49"/>
                    <a:pt x="150" y="55"/>
                  </a:cubicBezTo>
                  <a:cubicBezTo>
                    <a:pt x="143" y="61"/>
                    <a:pt x="137" y="68"/>
                    <a:pt x="131" y="75"/>
                  </a:cubicBezTo>
                  <a:close/>
                  <a:moveTo>
                    <a:pt x="151" y="13"/>
                  </a:moveTo>
                  <a:cubicBezTo>
                    <a:pt x="150" y="15"/>
                    <a:pt x="150" y="17"/>
                    <a:pt x="150" y="19"/>
                  </a:cubicBezTo>
                  <a:cubicBezTo>
                    <a:pt x="150" y="24"/>
                    <a:pt x="150" y="28"/>
                    <a:pt x="150" y="32"/>
                  </a:cubicBezTo>
                  <a:cubicBezTo>
                    <a:pt x="146" y="35"/>
                    <a:pt x="143" y="39"/>
                    <a:pt x="140" y="42"/>
                  </a:cubicBezTo>
                  <a:cubicBezTo>
                    <a:pt x="137" y="45"/>
                    <a:pt x="134" y="48"/>
                    <a:pt x="131" y="51"/>
                  </a:cubicBezTo>
                  <a:cubicBezTo>
                    <a:pt x="132" y="45"/>
                    <a:pt x="132" y="39"/>
                    <a:pt x="132" y="33"/>
                  </a:cubicBezTo>
                  <a:cubicBezTo>
                    <a:pt x="134" y="31"/>
                    <a:pt x="137" y="28"/>
                    <a:pt x="139" y="26"/>
                  </a:cubicBezTo>
                  <a:cubicBezTo>
                    <a:pt x="143" y="22"/>
                    <a:pt x="148" y="18"/>
                    <a:pt x="151" y="13"/>
                  </a:cubicBezTo>
                  <a:close/>
                  <a:moveTo>
                    <a:pt x="106" y="8"/>
                  </a:moveTo>
                  <a:cubicBezTo>
                    <a:pt x="112" y="8"/>
                    <a:pt x="118" y="8"/>
                    <a:pt x="124" y="9"/>
                  </a:cubicBezTo>
                  <a:cubicBezTo>
                    <a:pt x="116" y="16"/>
                    <a:pt x="108" y="23"/>
                    <a:pt x="100" y="31"/>
                  </a:cubicBezTo>
                  <a:cubicBezTo>
                    <a:pt x="94" y="30"/>
                    <a:pt x="88" y="30"/>
                    <a:pt x="82" y="30"/>
                  </a:cubicBezTo>
                  <a:cubicBezTo>
                    <a:pt x="85" y="28"/>
                    <a:pt x="88" y="25"/>
                    <a:pt x="91" y="22"/>
                  </a:cubicBezTo>
                  <a:cubicBezTo>
                    <a:pt x="96" y="17"/>
                    <a:pt x="102" y="13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lose/>
                  <a:moveTo>
                    <a:pt x="92" y="7"/>
                  </a:moveTo>
                  <a:cubicBezTo>
                    <a:pt x="96" y="7"/>
                    <a:pt x="100" y="8"/>
                    <a:pt x="104" y="8"/>
                  </a:cubicBezTo>
                  <a:cubicBezTo>
                    <a:pt x="95" y="14"/>
                    <a:pt x="87" y="23"/>
                    <a:pt x="80" y="30"/>
                  </a:cubicBezTo>
                  <a:cubicBezTo>
                    <a:pt x="76" y="30"/>
                    <a:pt x="73" y="30"/>
                    <a:pt x="69" y="30"/>
                  </a:cubicBezTo>
                  <a:cubicBezTo>
                    <a:pt x="66" y="30"/>
                    <a:pt x="63" y="30"/>
                    <a:pt x="60" y="30"/>
                  </a:cubicBezTo>
                  <a:cubicBezTo>
                    <a:pt x="64" y="26"/>
                    <a:pt x="68" y="22"/>
                    <a:pt x="71" y="19"/>
                  </a:cubicBezTo>
                  <a:cubicBezTo>
                    <a:pt x="75" y="15"/>
                    <a:pt x="79" y="11"/>
                    <a:pt x="83" y="8"/>
                  </a:cubicBezTo>
                  <a:cubicBezTo>
                    <a:pt x="86" y="7"/>
                    <a:pt x="89" y="7"/>
                    <a:pt x="92" y="7"/>
                  </a:cubicBezTo>
                  <a:close/>
                  <a:moveTo>
                    <a:pt x="79" y="8"/>
                  </a:moveTo>
                  <a:cubicBezTo>
                    <a:pt x="76" y="11"/>
                    <a:pt x="73" y="14"/>
                    <a:pt x="70" y="17"/>
                  </a:cubicBezTo>
                  <a:cubicBezTo>
                    <a:pt x="66" y="21"/>
                    <a:pt x="62" y="26"/>
                    <a:pt x="58" y="30"/>
                  </a:cubicBezTo>
                  <a:cubicBezTo>
                    <a:pt x="50" y="30"/>
                    <a:pt x="42" y="30"/>
                    <a:pt x="34" y="30"/>
                  </a:cubicBezTo>
                  <a:cubicBezTo>
                    <a:pt x="44" y="24"/>
                    <a:pt x="53" y="17"/>
                    <a:pt x="61" y="8"/>
                  </a:cubicBezTo>
                  <a:cubicBezTo>
                    <a:pt x="67" y="8"/>
                    <a:pt x="73" y="8"/>
                    <a:pt x="79" y="8"/>
                  </a:cubicBezTo>
                  <a:close/>
                  <a:moveTo>
                    <a:pt x="39" y="8"/>
                  </a:moveTo>
                  <a:cubicBezTo>
                    <a:pt x="39" y="8"/>
                    <a:pt x="39" y="8"/>
                    <a:pt x="39" y="8"/>
                  </a:cubicBezTo>
                  <a:cubicBezTo>
                    <a:pt x="46" y="8"/>
                    <a:pt x="52" y="8"/>
                    <a:pt x="58" y="8"/>
                  </a:cubicBezTo>
                  <a:cubicBezTo>
                    <a:pt x="49" y="16"/>
                    <a:pt x="41" y="23"/>
                    <a:pt x="31" y="30"/>
                  </a:cubicBezTo>
                  <a:cubicBezTo>
                    <a:pt x="25" y="30"/>
                    <a:pt x="20" y="30"/>
                    <a:pt x="14" y="30"/>
                  </a:cubicBezTo>
                  <a:cubicBezTo>
                    <a:pt x="23" y="24"/>
                    <a:pt x="32" y="16"/>
                    <a:pt x="39" y="8"/>
                  </a:cubicBezTo>
                  <a:close/>
                  <a:moveTo>
                    <a:pt x="10" y="514"/>
                  </a:moveTo>
                  <a:cubicBezTo>
                    <a:pt x="14" y="436"/>
                    <a:pt x="10" y="357"/>
                    <a:pt x="10" y="279"/>
                  </a:cubicBezTo>
                  <a:cubicBezTo>
                    <a:pt x="10" y="200"/>
                    <a:pt x="11" y="121"/>
                    <a:pt x="13" y="43"/>
                  </a:cubicBezTo>
                  <a:cubicBezTo>
                    <a:pt x="13" y="40"/>
                    <a:pt x="12" y="39"/>
                    <a:pt x="10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29" y="38"/>
                    <a:pt x="48" y="38"/>
                    <a:pt x="66" y="38"/>
                  </a:cubicBezTo>
                  <a:cubicBezTo>
                    <a:pt x="85" y="38"/>
                    <a:pt x="105" y="40"/>
                    <a:pt x="123" y="39"/>
                  </a:cubicBezTo>
                  <a:cubicBezTo>
                    <a:pt x="122" y="117"/>
                    <a:pt x="122" y="195"/>
                    <a:pt x="122" y="273"/>
                  </a:cubicBezTo>
                  <a:cubicBezTo>
                    <a:pt x="122" y="312"/>
                    <a:pt x="123" y="352"/>
                    <a:pt x="123" y="391"/>
                  </a:cubicBezTo>
                  <a:cubicBezTo>
                    <a:pt x="124" y="430"/>
                    <a:pt x="123" y="470"/>
                    <a:pt x="125" y="509"/>
                  </a:cubicBezTo>
                  <a:cubicBezTo>
                    <a:pt x="87" y="510"/>
                    <a:pt x="48" y="508"/>
                    <a:pt x="10" y="514"/>
                  </a:cubicBezTo>
                  <a:close/>
                  <a:moveTo>
                    <a:pt x="122" y="32"/>
                  </a:moveTo>
                  <a:cubicBezTo>
                    <a:pt x="116" y="31"/>
                    <a:pt x="109" y="31"/>
                    <a:pt x="102" y="31"/>
                  </a:cubicBezTo>
                  <a:cubicBezTo>
                    <a:pt x="111" y="24"/>
                    <a:pt x="120" y="17"/>
                    <a:pt x="128" y="9"/>
                  </a:cubicBezTo>
                  <a:cubicBezTo>
                    <a:pt x="133" y="9"/>
                    <a:pt x="138" y="9"/>
                    <a:pt x="143" y="9"/>
                  </a:cubicBezTo>
                  <a:cubicBezTo>
                    <a:pt x="139" y="12"/>
                    <a:pt x="136" y="16"/>
                    <a:pt x="133" y="19"/>
                  </a:cubicBezTo>
                  <a:cubicBezTo>
                    <a:pt x="130" y="23"/>
                    <a:pt x="125" y="27"/>
                    <a:pt x="122" y="32"/>
                  </a:cubicBezTo>
                  <a:close/>
                  <a:moveTo>
                    <a:pt x="129" y="231"/>
                  </a:moveTo>
                  <a:cubicBezTo>
                    <a:pt x="136" y="221"/>
                    <a:pt x="144" y="212"/>
                    <a:pt x="152" y="202"/>
                  </a:cubicBezTo>
                  <a:cubicBezTo>
                    <a:pt x="152" y="210"/>
                    <a:pt x="152" y="218"/>
                    <a:pt x="152" y="226"/>
                  </a:cubicBezTo>
                  <a:cubicBezTo>
                    <a:pt x="144" y="235"/>
                    <a:pt x="137" y="245"/>
                    <a:pt x="129" y="255"/>
                  </a:cubicBezTo>
                  <a:cubicBezTo>
                    <a:pt x="129" y="247"/>
                    <a:pt x="129" y="239"/>
                    <a:pt x="129" y="231"/>
                  </a:cubicBezTo>
                  <a:close/>
                  <a:moveTo>
                    <a:pt x="129" y="273"/>
                  </a:moveTo>
                  <a:cubicBezTo>
                    <a:pt x="129" y="268"/>
                    <a:pt x="129" y="262"/>
                    <a:pt x="129" y="257"/>
                  </a:cubicBezTo>
                  <a:cubicBezTo>
                    <a:pt x="137" y="248"/>
                    <a:pt x="145" y="239"/>
                    <a:pt x="152" y="230"/>
                  </a:cubicBezTo>
                  <a:cubicBezTo>
                    <a:pt x="152" y="238"/>
                    <a:pt x="152" y="246"/>
                    <a:pt x="152" y="254"/>
                  </a:cubicBezTo>
                  <a:cubicBezTo>
                    <a:pt x="148" y="259"/>
                    <a:pt x="144" y="265"/>
                    <a:pt x="139" y="270"/>
                  </a:cubicBezTo>
                  <a:cubicBezTo>
                    <a:pt x="136" y="274"/>
                    <a:pt x="132" y="278"/>
                    <a:pt x="129" y="281"/>
                  </a:cubicBezTo>
                  <a:cubicBezTo>
                    <a:pt x="129" y="279"/>
                    <a:pt x="129" y="276"/>
                    <a:pt x="129" y="273"/>
                  </a:cubicBezTo>
                  <a:close/>
                  <a:moveTo>
                    <a:pt x="129" y="284"/>
                  </a:moveTo>
                  <a:cubicBezTo>
                    <a:pt x="134" y="279"/>
                    <a:pt x="138" y="275"/>
                    <a:pt x="142" y="270"/>
                  </a:cubicBezTo>
                  <a:cubicBezTo>
                    <a:pt x="145" y="266"/>
                    <a:pt x="149" y="262"/>
                    <a:pt x="152" y="257"/>
                  </a:cubicBezTo>
                  <a:cubicBezTo>
                    <a:pt x="152" y="261"/>
                    <a:pt x="153" y="265"/>
                    <a:pt x="153" y="269"/>
                  </a:cubicBezTo>
                  <a:cubicBezTo>
                    <a:pt x="153" y="273"/>
                    <a:pt x="153" y="277"/>
                    <a:pt x="153" y="281"/>
                  </a:cubicBezTo>
                  <a:cubicBezTo>
                    <a:pt x="148" y="285"/>
                    <a:pt x="145" y="290"/>
                    <a:pt x="141" y="295"/>
                  </a:cubicBezTo>
                  <a:cubicBezTo>
                    <a:pt x="137" y="299"/>
                    <a:pt x="133" y="303"/>
                    <a:pt x="129" y="307"/>
                  </a:cubicBezTo>
                  <a:cubicBezTo>
                    <a:pt x="129" y="299"/>
                    <a:pt x="129" y="291"/>
                    <a:pt x="129" y="284"/>
                  </a:cubicBezTo>
                  <a:close/>
                  <a:moveTo>
                    <a:pt x="129" y="309"/>
                  </a:moveTo>
                  <a:cubicBezTo>
                    <a:pt x="134" y="304"/>
                    <a:pt x="138" y="300"/>
                    <a:pt x="143" y="295"/>
                  </a:cubicBezTo>
                  <a:cubicBezTo>
                    <a:pt x="146" y="292"/>
                    <a:pt x="150" y="288"/>
                    <a:pt x="153" y="285"/>
                  </a:cubicBezTo>
                  <a:cubicBezTo>
                    <a:pt x="153" y="291"/>
                    <a:pt x="153" y="296"/>
                    <a:pt x="153" y="302"/>
                  </a:cubicBezTo>
                  <a:cubicBezTo>
                    <a:pt x="145" y="312"/>
                    <a:pt x="137" y="322"/>
                    <a:pt x="129" y="333"/>
                  </a:cubicBezTo>
                  <a:cubicBezTo>
                    <a:pt x="129" y="325"/>
                    <a:pt x="129" y="317"/>
                    <a:pt x="129" y="309"/>
                  </a:cubicBezTo>
                  <a:close/>
                  <a:moveTo>
                    <a:pt x="130" y="335"/>
                  </a:moveTo>
                  <a:cubicBezTo>
                    <a:pt x="138" y="326"/>
                    <a:pt x="146" y="316"/>
                    <a:pt x="153" y="305"/>
                  </a:cubicBezTo>
                  <a:cubicBezTo>
                    <a:pt x="154" y="316"/>
                    <a:pt x="154" y="326"/>
                    <a:pt x="154" y="337"/>
                  </a:cubicBezTo>
                  <a:cubicBezTo>
                    <a:pt x="154" y="337"/>
                    <a:pt x="154" y="337"/>
                    <a:pt x="153" y="337"/>
                  </a:cubicBezTo>
                  <a:cubicBezTo>
                    <a:pt x="145" y="344"/>
                    <a:pt x="137" y="352"/>
                    <a:pt x="130" y="360"/>
                  </a:cubicBezTo>
                  <a:cubicBezTo>
                    <a:pt x="130" y="352"/>
                    <a:pt x="130" y="343"/>
                    <a:pt x="130" y="335"/>
                  </a:cubicBezTo>
                  <a:close/>
                  <a:moveTo>
                    <a:pt x="130" y="362"/>
                  </a:moveTo>
                  <a:cubicBezTo>
                    <a:pt x="138" y="354"/>
                    <a:pt x="147" y="347"/>
                    <a:pt x="154" y="339"/>
                  </a:cubicBezTo>
                  <a:cubicBezTo>
                    <a:pt x="154" y="345"/>
                    <a:pt x="154" y="352"/>
                    <a:pt x="155" y="358"/>
                  </a:cubicBezTo>
                  <a:cubicBezTo>
                    <a:pt x="155" y="358"/>
                    <a:pt x="155" y="358"/>
                    <a:pt x="154" y="358"/>
                  </a:cubicBezTo>
                  <a:cubicBezTo>
                    <a:pt x="149" y="363"/>
                    <a:pt x="145" y="369"/>
                    <a:pt x="140" y="375"/>
                  </a:cubicBezTo>
                  <a:cubicBezTo>
                    <a:pt x="137" y="379"/>
                    <a:pt x="133" y="383"/>
                    <a:pt x="130" y="387"/>
                  </a:cubicBezTo>
                  <a:cubicBezTo>
                    <a:pt x="130" y="379"/>
                    <a:pt x="130" y="370"/>
                    <a:pt x="130" y="362"/>
                  </a:cubicBezTo>
                  <a:close/>
                  <a:moveTo>
                    <a:pt x="130" y="391"/>
                  </a:moveTo>
                  <a:cubicBezTo>
                    <a:pt x="130" y="391"/>
                    <a:pt x="130" y="390"/>
                    <a:pt x="130" y="390"/>
                  </a:cubicBezTo>
                  <a:cubicBezTo>
                    <a:pt x="134" y="385"/>
                    <a:pt x="139" y="380"/>
                    <a:pt x="143" y="374"/>
                  </a:cubicBezTo>
                  <a:cubicBezTo>
                    <a:pt x="147" y="370"/>
                    <a:pt x="151" y="366"/>
                    <a:pt x="155" y="361"/>
                  </a:cubicBezTo>
                  <a:cubicBezTo>
                    <a:pt x="155" y="368"/>
                    <a:pt x="155" y="375"/>
                    <a:pt x="155" y="382"/>
                  </a:cubicBezTo>
                  <a:cubicBezTo>
                    <a:pt x="147" y="392"/>
                    <a:pt x="138" y="402"/>
                    <a:pt x="130" y="412"/>
                  </a:cubicBezTo>
                  <a:cubicBezTo>
                    <a:pt x="130" y="405"/>
                    <a:pt x="130" y="398"/>
                    <a:pt x="130" y="391"/>
                  </a:cubicBezTo>
                  <a:close/>
                  <a:moveTo>
                    <a:pt x="130" y="414"/>
                  </a:moveTo>
                  <a:cubicBezTo>
                    <a:pt x="139" y="405"/>
                    <a:pt x="147" y="395"/>
                    <a:pt x="155" y="385"/>
                  </a:cubicBezTo>
                  <a:cubicBezTo>
                    <a:pt x="155" y="393"/>
                    <a:pt x="156" y="401"/>
                    <a:pt x="156" y="408"/>
                  </a:cubicBezTo>
                  <a:cubicBezTo>
                    <a:pt x="155" y="408"/>
                    <a:pt x="155" y="408"/>
                    <a:pt x="154" y="408"/>
                  </a:cubicBezTo>
                  <a:cubicBezTo>
                    <a:pt x="147" y="418"/>
                    <a:pt x="139" y="427"/>
                    <a:pt x="131" y="436"/>
                  </a:cubicBezTo>
                  <a:cubicBezTo>
                    <a:pt x="130" y="429"/>
                    <a:pt x="130" y="421"/>
                    <a:pt x="130" y="414"/>
                  </a:cubicBezTo>
                  <a:close/>
                  <a:moveTo>
                    <a:pt x="142" y="492"/>
                  </a:moveTo>
                  <a:cubicBezTo>
                    <a:pt x="138" y="495"/>
                    <a:pt x="134" y="498"/>
                    <a:pt x="131" y="502"/>
                  </a:cubicBezTo>
                  <a:cubicBezTo>
                    <a:pt x="131" y="497"/>
                    <a:pt x="131" y="492"/>
                    <a:pt x="131" y="488"/>
                  </a:cubicBezTo>
                  <a:cubicBezTo>
                    <a:pt x="131" y="488"/>
                    <a:pt x="132" y="488"/>
                    <a:pt x="132" y="488"/>
                  </a:cubicBezTo>
                  <a:cubicBezTo>
                    <a:pt x="141" y="479"/>
                    <a:pt x="149" y="470"/>
                    <a:pt x="157" y="460"/>
                  </a:cubicBezTo>
                  <a:cubicBezTo>
                    <a:pt x="157" y="466"/>
                    <a:pt x="157" y="471"/>
                    <a:pt x="157" y="476"/>
                  </a:cubicBezTo>
                  <a:cubicBezTo>
                    <a:pt x="152" y="481"/>
                    <a:pt x="147" y="487"/>
                    <a:pt x="142" y="49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95"/>
            <p:cNvSpPr>
              <a:spLocks noEditPoints="1"/>
            </p:cNvSpPr>
            <p:nvPr/>
          </p:nvSpPr>
          <p:spPr bwMode="auto">
            <a:xfrm>
              <a:off x="7121469" y="1987095"/>
              <a:ext cx="628292" cy="497133"/>
            </a:xfrm>
            <a:custGeom>
              <a:avLst/>
              <a:gdLst>
                <a:gd name="T0" fmla="*/ 419 w 460"/>
                <a:gd name="T1" fmla="*/ 2 h 364"/>
                <a:gd name="T2" fmla="*/ 301 w 460"/>
                <a:gd name="T3" fmla="*/ 67 h 364"/>
                <a:gd name="T4" fmla="*/ 331 w 460"/>
                <a:gd name="T5" fmla="*/ 110 h 364"/>
                <a:gd name="T6" fmla="*/ 5 w 460"/>
                <a:gd name="T7" fmla="*/ 231 h 364"/>
                <a:gd name="T8" fmla="*/ 18 w 460"/>
                <a:gd name="T9" fmla="*/ 329 h 364"/>
                <a:gd name="T10" fmla="*/ 274 w 460"/>
                <a:gd name="T11" fmla="*/ 282 h 364"/>
                <a:gd name="T12" fmla="*/ 331 w 460"/>
                <a:gd name="T13" fmla="*/ 228 h 364"/>
                <a:gd name="T14" fmla="*/ 442 w 460"/>
                <a:gd name="T15" fmla="*/ 165 h 364"/>
                <a:gd name="T16" fmla="*/ 432 w 460"/>
                <a:gd name="T17" fmla="*/ 114 h 364"/>
                <a:gd name="T18" fmla="*/ 431 w 460"/>
                <a:gd name="T19" fmla="*/ 94 h 364"/>
                <a:gd name="T20" fmla="*/ 447 w 460"/>
                <a:gd name="T21" fmla="*/ 94 h 364"/>
                <a:gd name="T22" fmla="*/ 429 w 460"/>
                <a:gd name="T23" fmla="*/ 51 h 364"/>
                <a:gd name="T24" fmla="*/ 434 w 460"/>
                <a:gd name="T25" fmla="*/ 22 h 364"/>
                <a:gd name="T26" fmla="*/ 429 w 460"/>
                <a:gd name="T27" fmla="*/ 17 h 364"/>
                <a:gd name="T28" fmla="*/ 319 w 460"/>
                <a:gd name="T29" fmla="*/ 83 h 364"/>
                <a:gd name="T30" fmla="*/ 326 w 460"/>
                <a:gd name="T31" fmla="*/ 94 h 364"/>
                <a:gd name="T32" fmla="*/ 334 w 460"/>
                <a:gd name="T33" fmla="*/ 104 h 364"/>
                <a:gd name="T34" fmla="*/ 340 w 460"/>
                <a:gd name="T35" fmla="*/ 94 h 364"/>
                <a:gd name="T36" fmla="*/ 207 w 460"/>
                <a:gd name="T37" fmla="*/ 221 h 364"/>
                <a:gd name="T38" fmla="*/ 326 w 460"/>
                <a:gd name="T39" fmla="*/ 78 h 364"/>
                <a:gd name="T40" fmla="*/ 413 w 460"/>
                <a:gd name="T41" fmla="*/ 11 h 364"/>
                <a:gd name="T42" fmla="*/ 425 w 460"/>
                <a:gd name="T43" fmla="*/ 125 h 364"/>
                <a:gd name="T44" fmla="*/ 378 w 460"/>
                <a:gd name="T45" fmla="*/ 110 h 364"/>
                <a:gd name="T46" fmla="*/ 180 w 460"/>
                <a:gd name="T47" fmla="*/ 290 h 364"/>
                <a:gd name="T48" fmla="*/ 36 w 460"/>
                <a:gd name="T49" fmla="*/ 322 h 364"/>
                <a:gd name="T50" fmla="*/ 52 w 460"/>
                <a:gd name="T51" fmla="*/ 323 h 364"/>
                <a:gd name="T52" fmla="*/ 54 w 460"/>
                <a:gd name="T53" fmla="*/ 323 h 364"/>
                <a:gd name="T54" fmla="*/ 81 w 460"/>
                <a:gd name="T55" fmla="*/ 332 h 364"/>
                <a:gd name="T56" fmla="*/ 112 w 460"/>
                <a:gd name="T57" fmla="*/ 338 h 364"/>
                <a:gd name="T58" fmla="*/ 130 w 460"/>
                <a:gd name="T59" fmla="*/ 334 h 364"/>
                <a:gd name="T60" fmla="*/ 142 w 460"/>
                <a:gd name="T61" fmla="*/ 331 h 364"/>
                <a:gd name="T62" fmla="*/ 128 w 460"/>
                <a:gd name="T63" fmla="*/ 318 h 364"/>
                <a:gd name="T64" fmla="*/ 150 w 460"/>
                <a:gd name="T65" fmla="*/ 329 h 364"/>
                <a:gd name="T66" fmla="*/ 158 w 460"/>
                <a:gd name="T67" fmla="*/ 327 h 364"/>
                <a:gd name="T68" fmla="*/ 174 w 460"/>
                <a:gd name="T69" fmla="*/ 321 h 364"/>
                <a:gd name="T70" fmla="*/ 191 w 460"/>
                <a:gd name="T71" fmla="*/ 315 h 364"/>
                <a:gd name="T72" fmla="*/ 207 w 460"/>
                <a:gd name="T73" fmla="*/ 308 h 364"/>
                <a:gd name="T74" fmla="*/ 221 w 460"/>
                <a:gd name="T75" fmla="*/ 280 h 364"/>
                <a:gd name="T76" fmla="*/ 222 w 460"/>
                <a:gd name="T77" fmla="*/ 279 h 364"/>
                <a:gd name="T78" fmla="*/ 255 w 460"/>
                <a:gd name="T79" fmla="*/ 283 h 364"/>
                <a:gd name="T80" fmla="*/ 268 w 460"/>
                <a:gd name="T81" fmla="*/ 275 h 364"/>
                <a:gd name="T82" fmla="*/ 278 w 460"/>
                <a:gd name="T83" fmla="*/ 268 h 364"/>
                <a:gd name="T84" fmla="*/ 277 w 460"/>
                <a:gd name="T85" fmla="*/ 244 h 364"/>
                <a:gd name="T86" fmla="*/ 288 w 460"/>
                <a:gd name="T87" fmla="*/ 235 h 364"/>
                <a:gd name="T88" fmla="*/ 302 w 460"/>
                <a:gd name="T89" fmla="*/ 223 h 364"/>
                <a:gd name="T90" fmla="*/ 303 w 460"/>
                <a:gd name="T91" fmla="*/ 222 h 364"/>
                <a:gd name="T92" fmla="*/ 328 w 460"/>
                <a:gd name="T93" fmla="*/ 220 h 364"/>
                <a:gd name="T94" fmla="*/ 328 w 460"/>
                <a:gd name="T95" fmla="*/ 220 h 364"/>
                <a:gd name="T96" fmla="*/ 341 w 460"/>
                <a:gd name="T97" fmla="*/ 203 h 364"/>
                <a:gd name="T98" fmla="*/ 362 w 460"/>
                <a:gd name="T99" fmla="*/ 172 h 364"/>
                <a:gd name="T100" fmla="*/ 371 w 460"/>
                <a:gd name="T101" fmla="*/ 159 h 364"/>
                <a:gd name="T102" fmla="*/ 379 w 460"/>
                <a:gd name="T103" fmla="*/ 145 h 364"/>
                <a:gd name="T104" fmla="*/ 380 w 460"/>
                <a:gd name="T105" fmla="*/ 121 h 364"/>
                <a:gd name="T106" fmla="*/ 381 w 460"/>
                <a:gd name="T107" fmla="*/ 118 h 364"/>
                <a:gd name="T108" fmla="*/ 402 w 460"/>
                <a:gd name="T109" fmla="*/ 140 h 364"/>
                <a:gd name="T110" fmla="*/ 402 w 460"/>
                <a:gd name="T111" fmla="*/ 140 h 364"/>
                <a:gd name="T112" fmla="*/ 424 w 460"/>
                <a:gd name="T113" fmla="*/ 149 h 364"/>
                <a:gd name="T114" fmla="*/ 429 w 460"/>
                <a:gd name="T115" fmla="*/ 137 h 364"/>
                <a:gd name="T116" fmla="*/ 439 w 460"/>
                <a:gd name="T117" fmla="*/ 148 h 364"/>
                <a:gd name="T118" fmla="*/ 450 w 460"/>
                <a:gd name="T119" fmla="*/ 14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0" h="364">
                  <a:moveTo>
                    <a:pt x="444" y="22"/>
                  </a:moveTo>
                  <a:cubicBezTo>
                    <a:pt x="444" y="20"/>
                    <a:pt x="443" y="20"/>
                    <a:pt x="442" y="19"/>
                  </a:cubicBezTo>
                  <a:cubicBezTo>
                    <a:pt x="440" y="16"/>
                    <a:pt x="436" y="13"/>
                    <a:pt x="434" y="11"/>
                  </a:cubicBezTo>
                  <a:cubicBezTo>
                    <a:pt x="430" y="8"/>
                    <a:pt x="426" y="4"/>
                    <a:pt x="421" y="2"/>
                  </a:cubicBezTo>
                  <a:cubicBezTo>
                    <a:pt x="420" y="1"/>
                    <a:pt x="419" y="1"/>
                    <a:pt x="419" y="2"/>
                  </a:cubicBezTo>
                  <a:cubicBezTo>
                    <a:pt x="414" y="0"/>
                    <a:pt x="410" y="4"/>
                    <a:pt x="406" y="6"/>
                  </a:cubicBezTo>
                  <a:cubicBezTo>
                    <a:pt x="395" y="11"/>
                    <a:pt x="384" y="18"/>
                    <a:pt x="373" y="24"/>
                  </a:cubicBezTo>
                  <a:cubicBezTo>
                    <a:pt x="349" y="36"/>
                    <a:pt x="326" y="48"/>
                    <a:pt x="304" y="62"/>
                  </a:cubicBezTo>
                  <a:cubicBezTo>
                    <a:pt x="303" y="63"/>
                    <a:pt x="302" y="64"/>
                    <a:pt x="302" y="65"/>
                  </a:cubicBezTo>
                  <a:cubicBezTo>
                    <a:pt x="302" y="65"/>
                    <a:pt x="301" y="66"/>
                    <a:pt x="301" y="67"/>
                  </a:cubicBezTo>
                  <a:cubicBezTo>
                    <a:pt x="298" y="70"/>
                    <a:pt x="301" y="76"/>
                    <a:pt x="303" y="80"/>
                  </a:cubicBezTo>
                  <a:cubicBezTo>
                    <a:pt x="305" y="86"/>
                    <a:pt x="307" y="94"/>
                    <a:pt x="311" y="99"/>
                  </a:cubicBezTo>
                  <a:cubicBezTo>
                    <a:pt x="311" y="100"/>
                    <a:pt x="311" y="100"/>
                    <a:pt x="312" y="101"/>
                  </a:cubicBezTo>
                  <a:cubicBezTo>
                    <a:pt x="315" y="103"/>
                    <a:pt x="319" y="105"/>
                    <a:pt x="323" y="106"/>
                  </a:cubicBezTo>
                  <a:cubicBezTo>
                    <a:pt x="326" y="108"/>
                    <a:pt x="328" y="109"/>
                    <a:pt x="331" y="110"/>
                  </a:cubicBezTo>
                  <a:cubicBezTo>
                    <a:pt x="303" y="160"/>
                    <a:pt x="255" y="194"/>
                    <a:pt x="202" y="213"/>
                  </a:cubicBezTo>
                  <a:cubicBezTo>
                    <a:pt x="171" y="225"/>
                    <a:pt x="139" y="231"/>
                    <a:pt x="106" y="234"/>
                  </a:cubicBezTo>
                  <a:cubicBezTo>
                    <a:pt x="90" y="236"/>
                    <a:pt x="74" y="237"/>
                    <a:pt x="57" y="237"/>
                  </a:cubicBezTo>
                  <a:cubicBezTo>
                    <a:pt x="40" y="237"/>
                    <a:pt x="23" y="234"/>
                    <a:pt x="5" y="231"/>
                  </a:cubicBezTo>
                  <a:cubicBezTo>
                    <a:pt x="5" y="231"/>
                    <a:pt x="5" y="231"/>
                    <a:pt x="5" y="231"/>
                  </a:cubicBezTo>
                  <a:cubicBezTo>
                    <a:pt x="3" y="230"/>
                    <a:pt x="0" y="231"/>
                    <a:pt x="0" y="234"/>
                  </a:cubicBezTo>
                  <a:cubicBezTo>
                    <a:pt x="1" y="260"/>
                    <a:pt x="0" y="286"/>
                    <a:pt x="0" y="311"/>
                  </a:cubicBezTo>
                  <a:cubicBezTo>
                    <a:pt x="1" y="312"/>
                    <a:pt x="1" y="313"/>
                    <a:pt x="2" y="313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7" y="320"/>
                    <a:pt x="13" y="324"/>
                    <a:pt x="18" y="329"/>
                  </a:cubicBezTo>
                  <a:cubicBezTo>
                    <a:pt x="23" y="334"/>
                    <a:pt x="29" y="338"/>
                    <a:pt x="34" y="343"/>
                  </a:cubicBezTo>
                  <a:cubicBezTo>
                    <a:pt x="35" y="344"/>
                    <a:pt x="36" y="344"/>
                    <a:pt x="37" y="344"/>
                  </a:cubicBezTo>
                  <a:cubicBezTo>
                    <a:pt x="108" y="364"/>
                    <a:pt x="192" y="329"/>
                    <a:pt x="252" y="294"/>
                  </a:cubicBezTo>
                  <a:cubicBezTo>
                    <a:pt x="259" y="290"/>
                    <a:pt x="266" y="285"/>
                    <a:pt x="272" y="281"/>
                  </a:cubicBezTo>
                  <a:cubicBezTo>
                    <a:pt x="273" y="281"/>
                    <a:pt x="274" y="282"/>
                    <a:pt x="274" y="282"/>
                  </a:cubicBezTo>
                  <a:cubicBezTo>
                    <a:pt x="275" y="283"/>
                    <a:pt x="276" y="282"/>
                    <a:pt x="275" y="281"/>
                  </a:cubicBezTo>
                  <a:cubicBezTo>
                    <a:pt x="275" y="281"/>
                    <a:pt x="274" y="280"/>
                    <a:pt x="274" y="280"/>
                  </a:cubicBezTo>
                  <a:cubicBezTo>
                    <a:pt x="278" y="277"/>
                    <a:pt x="281" y="275"/>
                    <a:pt x="284" y="272"/>
                  </a:cubicBezTo>
                  <a:cubicBezTo>
                    <a:pt x="285" y="273"/>
                    <a:pt x="286" y="272"/>
                    <a:pt x="286" y="272"/>
                  </a:cubicBezTo>
                  <a:cubicBezTo>
                    <a:pt x="302" y="259"/>
                    <a:pt x="318" y="245"/>
                    <a:pt x="331" y="228"/>
                  </a:cubicBezTo>
                  <a:cubicBezTo>
                    <a:pt x="343" y="214"/>
                    <a:pt x="353" y="198"/>
                    <a:pt x="363" y="183"/>
                  </a:cubicBezTo>
                  <a:cubicBezTo>
                    <a:pt x="373" y="169"/>
                    <a:pt x="384" y="155"/>
                    <a:pt x="389" y="139"/>
                  </a:cubicBezTo>
                  <a:cubicBezTo>
                    <a:pt x="394" y="142"/>
                    <a:pt x="398" y="145"/>
                    <a:pt x="402" y="147"/>
                  </a:cubicBezTo>
                  <a:cubicBezTo>
                    <a:pt x="402" y="147"/>
                    <a:pt x="403" y="147"/>
                    <a:pt x="403" y="147"/>
                  </a:cubicBezTo>
                  <a:cubicBezTo>
                    <a:pt x="415" y="155"/>
                    <a:pt x="428" y="161"/>
                    <a:pt x="442" y="165"/>
                  </a:cubicBezTo>
                  <a:cubicBezTo>
                    <a:pt x="454" y="169"/>
                    <a:pt x="459" y="167"/>
                    <a:pt x="459" y="155"/>
                  </a:cubicBezTo>
                  <a:cubicBezTo>
                    <a:pt x="460" y="112"/>
                    <a:pt x="455" y="63"/>
                    <a:pt x="444" y="22"/>
                  </a:cubicBezTo>
                  <a:close/>
                  <a:moveTo>
                    <a:pt x="450" y="125"/>
                  </a:moveTo>
                  <a:cubicBezTo>
                    <a:pt x="450" y="131"/>
                    <a:pt x="450" y="138"/>
                    <a:pt x="450" y="144"/>
                  </a:cubicBezTo>
                  <a:cubicBezTo>
                    <a:pt x="444" y="134"/>
                    <a:pt x="438" y="124"/>
                    <a:pt x="432" y="114"/>
                  </a:cubicBezTo>
                  <a:cubicBezTo>
                    <a:pt x="432" y="109"/>
                    <a:pt x="432" y="104"/>
                    <a:pt x="431" y="99"/>
                  </a:cubicBezTo>
                  <a:cubicBezTo>
                    <a:pt x="437" y="108"/>
                    <a:pt x="443" y="116"/>
                    <a:pt x="449" y="124"/>
                  </a:cubicBezTo>
                  <a:cubicBezTo>
                    <a:pt x="449" y="125"/>
                    <a:pt x="449" y="125"/>
                    <a:pt x="450" y="125"/>
                  </a:cubicBezTo>
                  <a:close/>
                  <a:moveTo>
                    <a:pt x="449" y="119"/>
                  </a:moveTo>
                  <a:cubicBezTo>
                    <a:pt x="443" y="111"/>
                    <a:pt x="437" y="103"/>
                    <a:pt x="431" y="94"/>
                  </a:cubicBezTo>
                  <a:cubicBezTo>
                    <a:pt x="431" y="88"/>
                    <a:pt x="430" y="82"/>
                    <a:pt x="430" y="76"/>
                  </a:cubicBezTo>
                  <a:cubicBezTo>
                    <a:pt x="435" y="84"/>
                    <a:pt x="441" y="92"/>
                    <a:pt x="447" y="98"/>
                  </a:cubicBezTo>
                  <a:cubicBezTo>
                    <a:pt x="448" y="105"/>
                    <a:pt x="449" y="112"/>
                    <a:pt x="449" y="119"/>
                  </a:cubicBezTo>
                  <a:close/>
                  <a:moveTo>
                    <a:pt x="444" y="75"/>
                  </a:moveTo>
                  <a:cubicBezTo>
                    <a:pt x="445" y="81"/>
                    <a:pt x="446" y="88"/>
                    <a:pt x="447" y="94"/>
                  </a:cubicBezTo>
                  <a:cubicBezTo>
                    <a:pt x="441" y="87"/>
                    <a:pt x="435" y="80"/>
                    <a:pt x="430" y="72"/>
                  </a:cubicBezTo>
                  <a:cubicBezTo>
                    <a:pt x="430" y="66"/>
                    <a:pt x="429" y="60"/>
                    <a:pt x="429" y="54"/>
                  </a:cubicBezTo>
                  <a:cubicBezTo>
                    <a:pt x="434" y="62"/>
                    <a:pt x="439" y="69"/>
                    <a:pt x="444" y="75"/>
                  </a:cubicBezTo>
                  <a:close/>
                  <a:moveTo>
                    <a:pt x="444" y="71"/>
                  </a:moveTo>
                  <a:cubicBezTo>
                    <a:pt x="439" y="64"/>
                    <a:pt x="434" y="58"/>
                    <a:pt x="429" y="51"/>
                  </a:cubicBezTo>
                  <a:cubicBezTo>
                    <a:pt x="429" y="47"/>
                    <a:pt x="429" y="41"/>
                    <a:pt x="429" y="34"/>
                  </a:cubicBezTo>
                  <a:cubicBezTo>
                    <a:pt x="433" y="40"/>
                    <a:pt x="437" y="45"/>
                    <a:pt x="441" y="50"/>
                  </a:cubicBezTo>
                  <a:cubicBezTo>
                    <a:pt x="442" y="57"/>
                    <a:pt x="443" y="64"/>
                    <a:pt x="444" y="71"/>
                  </a:cubicBezTo>
                  <a:close/>
                  <a:moveTo>
                    <a:pt x="429" y="17"/>
                  </a:moveTo>
                  <a:cubicBezTo>
                    <a:pt x="430" y="18"/>
                    <a:pt x="432" y="20"/>
                    <a:pt x="434" y="22"/>
                  </a:cubicBezTo>
                  <a:cubicBezTo>
                    <a:pt x="435" y="24"/>
                    <a:pt x="436" y="25"/>
                    <a:pt x="438" y="27"/>
                  </a:cubicBezTo>
                  <a:cubicBezTo>
                    <a:pt x="439" y="33"/>
                    <a:pt x="440" y="40"/>
                    <a:pt x="441" y="46"/>
                  </a:cubicBezTo>
                  <a:cubicBezTo>
                    <a:pt x="437" y="41"/>
                    <a:pt x="433" y="36"/>
                    <a:pt x="429" y="32"/>
                  </a:cubicBezTo>
                  <a:cubicBezTo>
                    <a:pt x="429" y="26"/>
                    <a:pt x="428" y="20"/>
                    <a:pt x="427" y="15"/>
                  </a:cubicBezTo>
                  <a:cubicBezTo>
                    <a:pt x="427" y="15"/>
                    <a:pt x="428" y="16"/>
                    <a:pt x="429" y="17"/>
                  </a:cubicBezTo>
                  <a:close/>
                  <a:moveTo>
                    <a:pt x="326" y="100"/>
                  </a:moveTo>
                  <a:cubicBezTo>
                    <a:pt x="323" y="99"/>
                    <a:pt x="319" y="97"/>
                    <a:pt x="316" y="97"/>
                  </a:cubicBezTo>
                  <a:cubicBezTo>
                    <a:pt x="316" y="92"/>
                    <a:pt x="313" y="87"/>
                    <a:pt x="311" y="82"/>
                  </a:cubicBezTo>
                  <a:cubicBezTo>
                    <a:pt x="310" y="80"/>
                    <a:pt x="310" y="78"/>
                    <a:pt x="309" y="76"/>
                  </a:cubicBezTo>
                  <a:cubicBezTo>
                    <a:pt x="312" y="79"/>
                    <a:pt x="316" y="81"/>
                    <a:pt x="319" y="83"/>
                  </a:cubicBezTo>
                  <a:cubicBezTo>
                    <a:pt x="321" y="87"/>
                    <a:pt x="323" y="91"/>
                    <a:pt x="324" y="95"/>
                  </a:cubicBezTo>
                  <a:cubicBezTo>
                    <a:pt x="325" y="97"/>
                    <a:pt x="326" y="99"/>
                    <a:pt x="326" y="100"/>
                  </a:cubicBezTo>
                  <a:cubicBezTo>
                    <a:pt x="326" y="100"/>
                    <a:pt x="326" y="100"/>
                    <a:pt x="326" y="100"/>
                  </a:cubicBezTo>
                  <a:close/>
                  <a:moveTo>
                    <a:pt x="330" y="102"/>
                  </a:moveTo>
                  <a:cubicBezTo>
                    <a:pt x="329" y="99"/>
                    <a:pt x="328" y="97"/>
                    <a:pt x="326" y="94"/>
                  </a:cubicBezTo>
                  <a:cubicBezTo>
                    <a:pt x="325" y="92"/>
                    <a:pt x="324" y="89"/>
                    <a:pt x="323" y="87"/>
                  </a:cubicBezTo>
                  <a:cubicBezTo>
                    <a:pt x="323" y="86"/>
                    <a:pt x="323" y="85"/>
                    <a:pt x="322" y="85"/>
                  </a:cubicBezTo>
                  <a:cubicBezTo>
                    <a:pt x="322" y="85"/>
                    <a:pt x="322" y="85"/>
                    <a:pt x="322" y="85"/>
                  </a:cubicBezTo>
                  <a:cubicBezTo>
                    <a:pt x="325" y="86"/>
                    <a:pt x="328" y="88"/>
                    <a:pt x="330" y="90"/>
                  </a:cubicBezTo>
                  <a:cubicBezTo>
                    <a:pt x="331" y="94"/>
                    <a:pt x="332" y="99"/>
                    <a:pt x="334" y="104"/>
                  </a:cubicBezTo>
                  <a:cubicBezTo>
                    <a:pt x="333" y="103"/>
                    <a:pt x="331" y="102"/>
                    <a:pt x="330" y="102"/>
                  </a:cubicBezTo>
                  <a:close/>
                  <a:moveTo>
                    <a:pt x="337" y="100"/>
                  </a:moveTo>
                  <a:cubicBezTo>
                    <a:pt x="336" y="101"/>
                    <a:pt x="336" y="101"/>
                    <a:pt x="336" y="101"/>
                  </a:cubicBezTo>
                  <a:cubicBezTo>
                    <a:pt x="335" y="98"/>
                    <a:pt x="334" y="94"/>
                    <a:pt x="333" y="91"/>
                  </a:cubicBezTo>
                  <a:cubicBezTo>
                    <a:pt x="335" y="92"/>
                    <a:pt x="338" y="93"/>
                    <a:pt x="340" y="94"/>
                  </a:cubicBezTo>
                  <a:cubicBezTo>
                    <a:pt x="338" y="96"/>
                    <a:pt x="337" y="98"/>
                    <a:pt x="337" y="100"/>
                  </a:cubicBezTo>
                  <a:close/>
                  <a:moveTo>
                    <a:pt x="5" y="310"/>
                  </a:moveTo>
                  <a:cubicBezTo>
                    <a:pt x="10" y="286"/>
                    <a:pt x="9" y="261"/>
                    <a:pt x="7" y="236"/>
                  </a:cubicBezTo>
                  <a:cubicBezTo>
                    <a:pt x="35" y="251"/>
                    <a:pt x="72" y="246"/>
                    <a:pt x="101" y="243"/>
                  </a:cubicBezTo>
                  <a:cubicBezTo>
                    <a:pt x="137" y="240"/>
                    <a:pt x="173" y="233"/>
                    <a:pt x="207" y="221"/>
                  </a:cubicBezTo>
                  <a:cubicBezTo>
                    <a:pt x="264" y="199"/>
                    <a:pt x="316" y="161"/>
                    <a:pt x="343" y="106"/>
                  </a:cubicBezTo>
                  <a:cubicBezTo>
                    <a:pt x="344" y="105"/>
                    <a:pt x="344" y="104"/>
                    <a:pt x="344" y="104"/>
                  </a:cubicBezTo>
                  <a:cubicBezTo>
                    <a:pt x="346" y="101"/>
                    <a:pt x="348" y="98"/>
                    <a:pt x="349" y="95"/>
                  </a:cubicBezTo>
                  <a:cubicBezTo>
                    <a:pt x="350" y="93"/>
                    <a:pt x="348" y="90"/>
                    <a:pt x="346" y="90"/>
                  </a:cubicBezTo>
                  <a:cubicBezTo>
                    <a:pt x="340" y="85"/>
                    <a:pt x="333" y="82"/>
                    <a:pt x="326" y="78"/>
                  </a:cubicBezTo>
                  <a:cubicBezTo>
                    <a:pt x="320" y="74"/>
                    <a:pt x="315" y="69"/>
                    <a:pt x="308" y="67"/>
                  </a:cubicBezTo>
                  <a:cubicBezTo>
                    <a:pt x="326" y="59"/>
                    <a:pt x="342" y="50"/>
                    <a:pt x="359" y="41"/>
                  </a:cubicBezTo>
                  <a:cubicBezTo>
                    <a:pt x="367" y="36"/>
                    <a:pt x="376" y="31"/>
                    <a:pt x="385" y="27"/>
                  </a:cubicBezTo>
                  <a:cubicBezTo>
                    <a:pt x="390" y="24"/>
                    <a:pt x="395" y="21"/>
                    <a:pt x="400" y="18"/>
                  </a:cubicBezTo>
                  <a:cubicBezTo>
                    <a:pt x="403" y="17"/>
                    <a:pt x="409" y="11"/>
                    <a:pt x="413" y="11"/>
                  </a:cubicBezTo>
                  <a:cubicBezTo>
                    <a:pt x="415" y="9"/>
                    <a:pt x="416" y="9"/>
                    <a:pt x="416" y="12"/>
                  </a:cubicBezTo>
                  <a:cubicBezTo>
                    <a:pt x="418" y="16"/>
                    <a:pt x="419" y="19"/>
                    <a:pt x="419" y="23"/>
                  </a:cubicBezTo>
                  <a:cubicBezTo>
                    <a:pt x="419" y="28"/>
                    <a:pt x="420" y="32"/>
                    <a:pt x="420" y="37"/>
                  </a:cubicBezTo>
                  <a:cubicBezTo>
                    <a:pt x="420" y="47"/>
                    <a:pt x="421" y="57"/>
                    <a:pt x="421" y="66"/>
                  </a:cubicBezTo>
                  <a:cubicBezTo>
                    <a:pt x="422" y="86"/>
                    <a:pt x="423" y="106"/>
                    <a:pt x="425" y="125"/>
                  </a:cubicBezTo>
                  <a:cubicBezTo>
                    <a:pt x="419" y="122"/>
                    <a:pt x="413" y="120"/>
                    <a:pt x="407" y="117"/>
                  </a:cubicBezTo>
                  <a:cubicBezTo>
                    <a:pt x="400" y="114"/>
                    <a:pt x="392" y="110"/>
                    <a:pt x="384" y="108"/>
                  </a:cubicBezTo>
                  <a:cubicBezTo>
                    <a:pt x="383" y="106"/>
                    <a:pt x="380" y="106"/>
                    <a:pt x="379" y="108"/>
                  </a:cubicBezTo>
                  <a:cubicBezTo>
                    <a:pt x="379" y="109"/>
                    <a:pt x="378" y="109"/>
                    <a:pt x="378" y="110"/>
                  </a:cubicBezTo>
                  <a:cubicBezTo>
                    <a:pt x="378" y="110"/>
                    <a:pt x="378" y="110"/>
                    <a:pt x="378" y="110"/>
                  </a:cubicBezTo>
                  <a:cubicBezTo>
                    <a:pt x="378" y="111"/>
                    <a:pt x="378" y="111"/>
                    <a:pt x="378" y="111"/>
                  </a:cubicBezTo>
                  <a:cubicBezTo>
                    <a:pt x="359" y="143"/>
                    <a:pt x="340" y="173"/>
                    <a:pt x="314" y="200"/>
                  </a:cubicBezTo>
                  <a:cubicBezTo>
                    <a:pt x="288" y="228"/>
                    <a:pt x="258" y="251"/>
                    <a:pt x="225" y="269"/>
                  </a:cubicBezTo>
                  <a:cubicBezTo>
                    <a:pt x="211" y="277"/>
                    <a:pt x="196" y="284"/>
                    <a:pt x="181" y="290"/>
                  </a:cubicBezTo>
                  <a:cubicBezTo>
                    <a:pt x="181" y="290"/>
                    <a:pt x="180" y="290"/>
                    <a:pt x="180" y="290"/>
                  </a:cubicBezTo>
                  <a:cubicBezTo>
                    <a:pt x="125" y="312"/>
                    <a:pt x="63" y="322"/>
                    <a:pt x="5" y="310"/>
                  </a:cubicBezTo>
                  <a:close/>
                  <a:moveTo>
                    <a:pt x="40" y="339"/>
                  </a:moveTo>
                  <a:cubicBezTo>
                    <a:pt x="40" y="339"/>
                    <a:pt x="40" y="338"/>
                    <a:pt x="39" y="338"/>
                  </a:cubicBezTo>
                  <a:cubicBezTo>
                    <a:pt x="32" y="331"/>
                    <a:pt x="24" y="324"/>
                    <a:pt x="15" y="318"/>
                  </a:cubicBezTo>
                  <a:cubicBezTo>
                    <a:pt x="22" y="320"/>
                    <a:pt x="29" y="321"/>
                    <a:pt x="36" y="322"/>
                  </a:cubicBezTo>
                  <a:cubicBezTo>
                    <a:pt x="42" y="328"/>
                    <a:pt x="48" y="335"/>
                    <a:pt x="55" y="340"/>
                  </a:cubicBezTo>
                  <a:cubicBezTo>
                    <a:pt x="50" y="340"/>
                    <a:pt x="45" y="340"/>
                    <a:pt x="40" y="339"/>
                  </a:cubicBezTo>
                  <a:close/>
                  <a:moveTo>
                    <a:pt x="58" y="340"/>
                  </a:moveTo>
                  <a:cubicBezTo>
                    <a:pt x="52" y="334"/>
                    <a:pt x="45" y="328"/>
                    <a:pt x="39" y="322"/>
                  </a:cubicBezTo>
                  <a:cubicBezTo>
                    <a:pt x="43" y="323"/>
                    <a:pt x="48" y="323"/>
                    <a:pt x="52" y="323"/>
                  </a:cubicBezTo>
                  <a:cubicBezTo>
                    <a:pt x="57" y="329"/>
                    <a:pt x="64" y="336"/>
                    <a:pt x="70" y="341"/>
                  </a:cubicBezTo>
                  <a:cubicBezTo>
                    <a:pt x="66" y="341"/>
                    <a:pt x="62" y="341"/>
                    <a:pt x="58" y="340"/>
                  </a:cubicBezTo>
                  <a:close/>
                  <a:moveTo>
                    <a:pt x="74" y="341"/>
                  </a:moveTo>
                  <a:cubicBezTo>
                    <a:pt x="71" y="338"/>
                    <a:pt x="68" y="336"/>
                    <a:pt x="65" y="334"/>
                  </a:cubicBezTo>
                  <a:cubicBezTo>
                    <a:pt x="61" y="330"/>
                    <a:pt x="57" y="327"/>
                    <a:pt x="54" y="323"/>
                  </a:cubicBezTo>
                  <a:cubicBezTo>
                    <a:pt x="58" y="323"/>
                    <a:pt x="63" y="323"/>
                    <a:pt x="68" y="323"/>
                  </a:cubicBezTo>
                  <a:cubicBezTo>
                    <a:pt x="73" y="329"/>
                    <a:pt x="80" y="335"/>
                    <a:pt x="87" y="340"/>
                  </a:cubicBezTo>
                  <a:cubicBezTo>
                    <a:pt x="82" y="340"/>
                    <a:pt x="78" y="341"/>
                    <a:pt x="74" y="341"/>
                  </a:cubicBezTo>
                  <a:close/>
                  <a:moveTo>
                    <a:pt x="91" y="340"/>
                  </a:moveTo>
                  <a:cubicBezTo>
                    <a:pt x="88" y="337"/>
                    <a:pt x="84" y="335"/>
                    <a:pt x="81" y="332"/>
                  </a:cubicBezTo>
                  <a:cubicBezTo>
                    <a:pt x="77" y="329"/>
                    <a:pt x="74" y="326"/>
                    <a:pt x="70" y="322"/>
                  </a:cubicBezTo>
                  <a:cubicBezTo>
                    <a:pt x="76" y="322"/>
                    <a:pt x="82" y="321"/>
                    <a:pt x="88" y="321"/>
                  </a:cubicBezTo>
                  <a:cubicBezTo>
                    <a:pt x="94" y="327"/>
                    <a:pt x="101" y="333"/>
                    <a:pt x="108" y="338"/>
                  </a:cubicBezTo>
                  <a:cubicBezTo>
                    <a:pt x="103" y="339"/>
                    <a:pt x="97" y="339"/>
                    <a:pt x="91" y="340"/>
                  </a:cubicBezTo>
                  <a:close/>
                  <a:moveTo>
                    <a:pt x="112" y="338"/>
                  </a:moveTo>
                  <a:cubicBezTo>
                    <a:pt x="105" y="332"/>
                    <a:pt x="98" y="326"/>
                    <a:pt x="91" y="320"/>
                  </a:cubicBezTo>
                  <a:cubicBezTo>
                    <a:pt x="96" y="320"/>
                    <a:pt x="101" y="319"/>
                    <a:pt x="106" y="318"/>
                  </a:cubicBezTo>
                  <a:cubicBezTo>
                    <a:pt x="112" y="324"/>
                    <a:pt x="119" y="330"/>
                    <a:pt x="126" y="335"/>
                  </a:cubicBezTo>
                  <a:cubicBezTo>
                    <a:pt x="122" y="336"/>
                    <a:pt x="117" y="337"/>
                    <a:pt x="112" y="338"/>
                  </a:cubicBezTo>
                  <a:close/>
                  <a:moveTo>
                    <a:pt x="130" y="334"/>
                  </a:moveTo>
                  <a:cubicBezTo>
                    <a:pt x="123" y="329"/>
                    <a:pt x="116" y="323"/>
                    <a:pt x="108" y="318"/>
                  </a:cubicBezTo>
                  <a:cubicBezTo>
                    <a:pt x="111" y="317"/>
                    <a:pt x="114" y="317"/>
                    <a:pt x="117" y="316"/>
                  </a:cubicBezTo>
                  <a:cubicBezTo>
                    <a:pt x="118" y="316"/>
                    <a:pt x="120" y="315"/>
                    <a:pt x="122" y="315"/>
                  </a:cubicBezTo>
                  <a:cubicBezTo>
                    <a:pt x="125" y="318"/>
                    <a:pt x="128" y="320"/>
                    <a:pt x="131" y="323"/>
                  </a:cubicBezTo>
                  <a:cubicBezTo>
                    <a:pt x="135" y="326"/>
                    <a:pt x="138" y="329"/>
                    <a:pt x="142" y="331"/>
                  </a:cubicBezTo>
                  <a:cubicBezTo>
                    <a:pt x="138" y="333"/>
                    <a:pt x="134" y="333"/>
                    <a:pt x="130" y="334"/>
                  </a:cubicBezTo>
                  <a:close/>
                  <a:moveTo>
                    <a:pt x="150" y="329"/>
                  </a:moveTo>
                  <a:cubicBezTo>
                    <a:pt x="148" y="330"/>
                    <a:pt x="146" y="330"/>
                    <a:pt x="144" y="331"/>
                  </a:cubicBezTo>
                  <a:cubicBezTo>
                    <a:pt x="141" y="328"/>
                    <a:pt x="138" y="325"/>
                    <a:pt x="135" y="323"/>
                  </a:cubicBezTo>
                  <a:cubicBezTo>
                    <a:pt x="132" y="321"/>
                    <a:pt x="130" y="319"/>
                    <a:pt x="128" y="318"/>
                  </a:cubicBezTo>
                  <a:cubicBezTo>
                    <a:pt x="127" y="317"/>
                    <a:pt x="126" y="316"/>
                    <a:pt x="125" y="316"/>
                  </a:cubicBezTo>
                  <a:cubicBezTo>
                    <a:pt x="125" y="315"/>
                    <a:pt x="124" y="315"/>
                    <a:pt x="123" y="315"/>
                  </a:cubicBezTo>
                  <a:cubicBezTo>
                    <a:pt x="128" y="314"/>
                    <a:pt x="132" y="313"/>
                    <a:pt x="136" y="312"/>
                  </a:cubicBezTo>
                  <a:cubicBezTo>
                    <a:pt x="142" y="317"/>
                    <a:pt x="148" y="323"/>
                    <a:pt x="155" y="328"/>
                  </a:cubicBezTo>
                  <a:cubicBezTo>
                    <a:pt x="154" y="328"/>
                    <a:pt x="152" y="329"/>
                    <a:pt x="150" y="329"/>
                  </a:cubicBezTo>
                  <a:close/>
                  <a:moveTo>
                    <a:pt x="158" y="327"/>
                  </a:moveTo>
                  <a:cubicBezTo>
                    <a:pt x="151" y="322"/>
                    <a:pt x="145" y="317"/>
                    <a:pt x="138" y="311"/>
                  </a:cubicBezTo>
                  <a:cubicBezTo>
                    <a:pt x="143" y="310"/>
                    <a:pt x="147" y="309"/>
                    <a:pt x="152" y="307"/>
                  </a:cubicBezTo>
                  <a:cubicBezTo>
                    <a:pt x="158" y="313"/>
                    <a:pt x="165" y="318"/>
                    <a:pt x="171" y="322"/>
                  </a:cubicBezTo>
                  <a:cubicBezTo>
                    <a:pt x="167" y="324"/>
                    <a:pt x="163" y="325"/>
                    <a:pt x="158" y="327"/>
                  </a:cubicBezTo>
                  <a:close/>
                  <a:moveTo>
                    <a:pt x="174" y="321"/>
                  </a:moveTo>
                  <a:cubicBezTo>
                    <a:pt x="168" y="316"/>
                    <a:pt x="161" y="311"/>
                    <a:pt x="155" y="307"/>
                  </a:cubicBezTo>
                  <a:cubicBezTo>
                    <a:pt x="159" y="305"/>
                    <a:pt x="164" y="304"/>
                    <a:pt x="168" y="302"/>
                  </a:cubicBezTo>
                  <a:cubicBezTo>
                    <a:pt x="175" y="306"/>
                    <a:pt x="182" y="311"/>
                    <a:pt x="188" y="316"/>
                  </a:cubicBezTo>
                  <a:cubicBezTo>
                    <a:pt x="184" y="318"/>
                    <a:pt x="179" y="320"/>
                    <a:pt x="174" y="321"/>
                  </a:cubicBezTo>
                  <a:close/>
                  <a:moveTo>
                    <a:pt x="191" y="315"/>
                  </a:moveTo>
                  <a:cubicBezTo>
                    <a:pt x="185" y="310"/>
                    <a:pt x="178" y="305"/>
                    <a:pt x="171" y="301"/>
                  </a:cubicBezTo>
                  <a:cubicBezTo>
                    <a:pt x="176" y="299"/>
                    <a:pt x="181" y="297"/>
                    <a:pt x="186" y="296"/>
                  </a:cubicBezTo>
                  <a:cubicBezTo>
                    <a:pt x="192" y="300"/>
                    <a:pt x="198" y="305"/>
                    <a:pt x="204" y="309"/>
                  </a:cubicBezTo>
                  <a:cubicBezTo>
                    <a:pt x="200" y="311"/>
                    <a:pt x="195" y="313"/>
                    <a:pt x="191" y="315"/>
                  </a:cubicBezTo>
                  <a:close/>
                  <a:moveTo>
                    <a:pt x="207" y="308"/>
                  </a:moveTo>
                  <a:cubicBezTo>
                    <a:pt x="201" y="303"/>
                    <a:pt x="195" y="299"/>
                    <a:pt x="189" y="294"/>
                  </a:cubicBezTo>
                  <a:cubicBezTo>
                    <a:pt x="195" y="292"/>
                    <a:pt x="201" y="289"/>
                    <a:pt x="207" y="286"/>
                  </a:cubicBezTo>
                  <a:cubicBezTo>
                    <a:pt x="212" y="291"/>
                    <a:pt x="218" y="296"/>
                    <a:pt x="224" y="300"/>
                  </a:cubicBezTo>
                  <a:cubicBezTo>
                    <a:pt x="218" y="303"/>
                    <a:pt x="212" y="306"/>
                    <a:pt x="207" y="308"/>
                  </a:cubicBezTo>
                  <a:close/>
                  <a:moveTo>
                    <a:pt x="226" y="299"/>
                  </a:moveTo>
                  <a:cubicBezTo>
                    <a:pt x="220" y="294"/>
                    <a:pt x="214" y="290"/>
                    <a:pt x="208" y="286"/>
                  </a:cubicBezTo>
                  <a:cubicBezTo>
                    <a:pt x="212" y="284"/>
                    <a:pt x="216" y="282"/>
                    <a:pt x="220" y="280"/>
                  </a:cubicBezTo>
                  <a:cubicBezTo>
                    <a:pt x="220" y="280"/>
                    <a:pt x="220" y="280"/>
                    <a:pt x="220" y="280"/>
                  </a:cubicBezTo>
                  <a:cubicBezTo>
                    <a:pt x="220" y="281"/>
                    <a:pt x="221" y="281"/>
                    <a:pt x="221" y="280"/>
                  </a:cubicBezTo>
                  <a:cubicBezTo>
                    <a:pt x="226" y="285"/>
                    <a:pt x="232" y="289"/>
                    <a:pt x="238" y="293"/>
                  </a:cubicBezTo>
                  <a:cubicBezTo>
                    <a:pt x="234" y="295"/>
                    <a:pt x="230" y="297"/>
                    <a:pt x="226" y="299"/>
                  </a:cubicBezTo>
                  <a:close/>
                  <a:moveTo>
                    <a:pt x="246" y="289"/>
                  </a:moveTo>
                  <a:cubicBezTo>
                    <a:pt x="244" y="290"/>
                    <a:pt x="242" y="291"/>
                    <a:pt x="240" y="292"/>
                  </a:cubicBezTo>
                  <a:cubicBezTo>
                    <a:pt x="234" y="287"/>
                    <a:pt x="228" y="283"/>
                    <a:pt x="222" y="279"/>
                  </a:cubicBezTo>
                  <a:cubicBezTo>
                    <a:pt x="223" y="279"/>
                    <a:pt x="223" y="278"/>
                    <a:pt x="224" y="278"/>
                  </a:cubicBezTo>
                  <a:cubicBezTo>
                    <a:pt x="228" y="276"/>
                    <a:pt x="231" y="274"/>
                    <a:pt x="234" y="272"/>
                  </a:cubicBezTo>
                  <a:cubicBezTo>
                    <a:pt x="240" y="277"/>
                    <a:pt x="246" y="282"/>
                    <a:pt x="253" y="285"/>
                  </a:cubicBezTo>
                  <a:cubicBezTo>
                    <a:pt x="250" y="286"/>
                    <a:pt x="248" y="287"/>
                    <a:pt x="246" y="289"/>
                  </a:cubicBezTo>
                  <a:close/>
                  <a:moveTo>
                    <a:pt x="255" y="283"/>
                  </a:moveTo>
                  <a:cubicBezTo>
                    <a:pt x="248" y="280"/>
                    <a:pt x="242" y="276"/>
                    <a:pt x="236" y="271"/>
                  </a:cubicBezTo>
                  <a:cubicBezTo>
                    <a:pt x="240" y="269"/>
                    <a:pt x="245" y="266"/>
                    <a:pt x="249" y="263"/>
                  </a:cubicBezTo>
                  <a:cubicBezTo>
                    <a:pt x="254" y="268"/>
                    <a:pt x="260" y="272"/>
                    <a:pt x="266" y="276"/>
                  </a:cubicBezTo>
                  <a:cubicBezTo>
                    <a:pt x="262" y="279"/>
                    <a:pt x="259" y="281"/>
                    <a:pt x="255" y="283"/>
                  </a:cubicBezTo>
                  <a:close/>
                  <a:moveTo>
                    <a:pt x="268" y="275"/>
                  </a:moveTo>
                  <a:cubicBezTo>
                    <a:pt x="262" y="271"/>
                    <a:pt x="256" y="267"/>
                    <a:pt x="250" y="262"/>
                  </a:cubicBezTo>
                  <a:cubicBezTo>
                    <a:pt x="254" y="260"/>
                    <a:pt x="258" y="257"/>
                    <a:pt x="262" y="255"/>
                  </a:cubicBezTo>
                  <a:cubicBezTo>
                    <a:pt x="264" y="256"/>
                    <a:pt x="266" y="258"/>
                    <a:pt x="267" y="259"/>
                  </a:cubicBezTo>
                  <a:cubicBezTo>
                    <a:pt x="269" y="261"/>
                    <a:pt x="271" y="262"/>
                    <a:pt x="273" y="264"/>
                  </a:cubicBezTo>
                  <a:cubicBezTo>
                    <a:pt x="275" y="265"/>
                    <a:pt x="276" y="267"/>
                    <a:pt x="278" y="268"/>
                  </a:cubicBezTo>
                  <a:cubicBezTo>
                    <a:pt x="275" y="270"/>
                    <a:pt x="271" y="273"/>
                    <a:pt x="268" y="275"/>
                  </a:cubicBezTo>
                  <a:close/>
                  <a:moveTo>
                    <a:pt x="280" y="267"/>
                  </a:moveTo>
                  <a:cubicBezTo>
                    <a:pt x="277" y="264"/>
                    <a:pt x="274" y="262"/>
                    <a:pt x="270" y="259"/>
                  </a:cubicBezTo>
                  <a:cubicBezTo>
                    <a:pt x="269" y="258"/>
                    <a:pt x="266" y="255"/>
                    <a:pt x="263" y="254"/>
                  </a:cubicBezTo>
                  <a:cubicBezTo>
                    <a:pt x="268" y="250"/>
                    <a:pt x="273" y="247"/>
                    <a:pt x="277" y="244"/>
                  </a:cubicBezTo>
                  <a:cubicBezTo>
                    <a:pt x="283" y="248"/>
                    <a:pt x="288" y="252"/>
                    <a:pt x="294" y="255"/>
                  </a:cubicBezTo>
                  <a:cubicBezTo>
                    <a:pt x="290" y="259"/>
                    <a:pt x="285" y="263"/>
                    <a:pt x="280" y="267"/>
                  </a:cubicBezTo>
                  <a:close/>
                  <a:moveTo>
                    <a:pt x="296" y="254"/>
                  </a:moveTo>
                  <a:cubicBezTo>
                    <a:pt x="290" y="250"/>
                    <a:pt x="284" y="246"/>
                    <a:pt x="278" y="243"/>
                  </a:cubicBezTo>
                  <a:cubicBezTo>
                    <a:pt x="282" y="240"/>
                    <a:pt x="285" y="237"/>
                    <a:pt x="288" y="235"/>
                  </a:cubicBezTo>
                  <a:cubicBezTo>
                    <a:pt x="294" y="238"/>
                    <a:pt x="299" y="243"/>
                    <a:pt x="304" y="247"/>
                  </a:cubicBezTo>
                  <a:cubicBezTo>
                    <a:pt x="301" y="249"/>
                    <a:pt x="298" y="252"/>
                    <a:pt x="296" y="254"/>
                  </a:cubicBezTo>
                  <a:close/>
                  <a:moveTo>
                    <a:pt x="305" y="246"/>
                  </a:moveTo>
                  <a:cubicBezTo>
                    <a:pt x="300" y="241"/>
                    <a:pt x="295" y="237"/>
                    <a:pt x="290" y="234"/>
                  </a:cubicBezTo>
                  <a:cubicBezTo>
                    <a:pt x="294" y="230"/>
                    <a:pt x="298" y="226"/>
                    <a:pt x="302" y="223"/>
                  </a:cubicBezTo>
                  <a:cubicBezTo>
                    <a:pt x="307" y="226"/>
                    <a:pt x="312" y="230"/>
                    <a:pt x="317" y="233"/>
                  </a:cubicBezTo>
                  <a:cubicBezTo>
                    <a:pt x="313" y="237"/>
                    <a:pt x="309" y="242"/>
                    <a:pt x="305" y="246"/>
                  </a:cubicBezTo>
                  <a:close/>
                  <a:moveTo>
                    <a:pt x="323" y="227"/>
                  </a:moveTo>
                  <a:cubicBezTo>
                    <a:pt x="322" y="229"/>
                    <a:pt x="320" y="230"/>
                    <a:pt x="319" y="232"/>
                  </a:cubicBezTo>
                  <a:cubicBezTo>
                    <a:pt x="313" y="228"/>
                    <a:pt x="308" y="225"/>
                    <a:pt x="303" y="222"/>
                  </a:cubicBezTo>
                  <a:cubicBezTo>
                    <a:pt x="307" y="218"/>
                    <a:pt x="310" y="215"/>
                    <a:pt x="313" y="212"/>
                  </a:cubicBezTo>
                  <a:cubicBezTo>
                    <a:pt x="314" y="212"/>
                    <a:pt x="314" y="212"/>
                    <a:pt x="314" y="212"/>
                  </a:cubicBezTo>
                  <a:cubicBezTo>
                    <a:pt x="318" y="216"/>
                    <a:pt x="322" y="219"/>
                    <a:pt x="327" y="222"/>
                  </a:cubicBezTo>
                  <a:cubicBezTo>
                    <a:pt x="326" y="223"/>
                    <a:pt x="324" y="225"/>
                    <a:pt x="323" y="227"/>
                  </a:cubicBezTo>
                  <a:close/>
                  <a:moveTo>
                    <a:pt x="328" y="220"/>
                  </a:moveTo>
                  <a:cubicBezTo>
                    <a:pt x="324" y="218"/>
                    <a:pt x="319" y="215"/>
                    <a:pt x="315" y="211"/>
                  </a:cubicBezTo>
                  <a:cubicBezTo>
                    <a:pt x="315" y="211"/>
                    <a:pt x="315" y="211"/>
                    <a:pt x="315" y="211"/>
                  </a:cubicBezTo>
                  <a:cubicBezTo>
                    <a:pt x="320" y="206"/>
                    <a:pt x="325" y="201"/>
                    <a:pt x="329" y="195"/>
                  </a:cubicBezTo>
                  <a:cubicBezTo>
                    <a:pt x="332" y="199"/>
                    <a:pt x="336" y="202"/>
                    <a:pt x="340" y="204"/>
                  </a:cubicBezTo>
                  <a:cubicBezTo>
                    <a:pt x="336" y="210"/>
                    <a:pt x="332" y="215"/>
                    <a:pt x="328" y="220"/>
                  </a:cubicBezTo>
                  <a:close/>
                  <a:moveTo>
                    <a:pt x="341" y="203"/>
                  </a:moveTo>
                  <a:cubicBezTo>
                    <a:pt x="337" y="201"/>
                    <a:pt x="333" y="198"/>
                    <a:pt x="330" y="194"/>
                  </a:cubicBezTo>
                  <a:cubicBezTo>
                    <a:pt x="335" y="189"/>
                    <a:pt x="339" y="184"/>
                    <a:pt x="343" y="179"/>
                  </a:cubicBezTo>
                  <a:cubicBezTo>
                    <a:pt x="347" y="181"/>
                    <a:pt x="350" y="183"/>
                    <a:pt x="353" y="185"/>
                  </a:cubicBezTo>
                  <a:cubicBezTo>
                    <a:pt x="349" y="191"/>
                    <a:pt x="345" y="197"/>
                    <a:pt x="341" y="203"/>
                  </a:cubicBezTo>
                  <a:close/>
                  <a:moveTo>
                    <a:pt x="355" y="181"/>
                  </a:moveTo>
                  <a:cubicBezTo>
                    <a:pt x="355" y="182"/>
                    <a:pt x="355" y="182"/>
                    <a:pt x="354" y="183"/>
                  </a:cubicBezTo>
                  <a:cubicBezTo>
                    <a:pt x="351" y="181"/>
                    <a:pt x="348" y="179"/>
                    <a:pt x="345" y="177"/>
                  </a:cubicBezTo>
                  <a:cubicBezTo>
                    <a:pt x="348" y="173"/>
                    <a:pt x="351" y="169"/>
                    <a:pt x="354" y="165"/>
                  </a:cubicBezTo>
                  <a:cubicBezTo>
                    <a:pt x="356" y="168"/>
                    <a:pt x="359" y="170"/>
                    <a:pt x="362" y="172"/>
                  </a:cubicBezTo>
                  <a:cubicBezTo>
                    <a:pt x="360" y="175"/>
                    <a:pt x="357" y="178"/>
                    <a:pt x="355" y="181"/>
                  </a:cubicBezTo>
                  <a:close/>
                  <a:moveTo>
                    <a:pt x="363" y="170"/>
                  </a:moveTo>
                  <a:cubicBezTo>
                    <a:pt x="360" y="168"/>
                    <a:pt x="357" y="166"/>
                    <a:pt x="355" y="164"/>
                  </a:cubicBezTo>
                  <a:cubicBezTo>
                    <a:pt x="357" y="160"/>
                    <a:pt x="360" y="156"/>
                    <a:pt x="363" y="151"/>
                  </a:cubicBezTo>
                  <a:cubicBezTo>
                    <a:pt x="365" y="154"/>
                    <a:pt x="368" y="156"/>
                    <a:pt x="371" y="159"/>
                  </a:cubicBezTo>
                  <a:cubicBezTo>
                    <a:pt x="368" y="163"/>
                    <a:pt x="366" y="166"/>
                    <a:pt x="363" y="170"/>
                  </a:cubicBezTo>
                  <a:close/>
                  <a:moveTo>
                    <a:pt x="372" y="157"/>
                  </a:moveTo>
                  <a:cubicBezTo>
                    <a:pt x="369" y="154"/>
                    <a:pt x="367" y="152"/>
                    <a:pt x="364" y="150"/>
                  </a:cubicBezTo>
                  <a:cubicBezTo>
                    <a:pt x="367" y="145"/>
                    <a:pt x="370" y="140"/>
                    <a:pt x="373" y="135"/>
                  </a:cubicBezTo>
                  <a:cubicBezTo>
                    <a:pt x="374" y="139"/>
                    <a:pt x="376" y="142"/>
                    <a:pt x="379" y="145"/>
                  </a:cubicBezTo>
                  <a:cubicBezTo>
                    <a:pt x="377" y="149"/>
                    <a:pt x="374" y="153"/>
                    <a:pt x="372" y="157"/>
                  </a:cubicBezTo>
                  <a:close/>
                  <a:moveTo>
                    <a:pt x="383" y="135"/>
                  </a:moveTo>
                  <a:cubicBezTo>
                    <a:pt x="382" y="138"/>
                    <a:pt x="381" y="140"/>
                    <a:pt x="380" y="143"/>
                  </a:cubicBezTo>
                  <a:cubicBezTo>
                    <a:pt x="377" y="140"/>
                    <a:pt x="375" y="137"/>
                    <a:pt x="374" y="134"/>
                  </a:cubicBezTo>
                  <a:cubicBezTo>
                    <a:pt x="376" y="129"/>
                    <a:pt x="378" y="125"/>
                    <a:pt x="380" y="121"/>
                  </a:cubicBezTo>
                  <a:cubicBezTo>
                    <a:pt x="381" y="125"/>
                    <a:pt x="382" y="129"/>
                    <a:pt x="384" y="133"/>
                  </a:cubicBezTo>
                  <a:cubicBezTo>
                    <a:pt x="383" y="134"/>
                    <a:pt x="383" y="134"/>
                    <a:pt x="383" y="135"/>
                  </a:cubicBezTo>
                  <a:close/>
                  <a:moveTo>
                    <a:pt x="390" y="135"/>
                  </a:moveTo>
                  <a:cubicBezTo>
                    <a:pt x="390" y="133"/>
                    <a:pt x="388" y="132"/>
                    <a:pt x="386" y="132"/>
                  </a:cubicBezTo>
                  <a:cubicBezTo>
                    <a:pt x="385" y="128"/>
                    <a:pt x="383" y="123"/>
                    <a:pt x="381" y="118"/>
                  </a:cubicBezTo>
                  <a:cubicBezTo>
                    <a:pt x="382" y="117"/>
                    <a:pt x="383" y="116"/>
                    <a:pt x="383" y="114"/>
                  </a:cubicBezTo>
                  <a:cubicBezTo>
                    <a:pt x="386" y="116"/>
                    <a:pt x="389" y="118"/>
                    <a:pt x="392" y="119"/>
                  </a:cubicBezTo>
                  <a:cubicBezTo>
                    <a:pt x="394" y="125"/>
                    <a:pt x="396" y="132"/>
                    <a:pt x="398" y="138"/>
                  </a:cubicBezTo>
                  <a:cubicBezTo>
                    <a:pt x="396" y="137"/>
                    <a:pt x="393" y="136"/>
                    <a:pt x="390" y="135"/>
                  </a:cubicBezTo>
                  <a:close/>
                  <a:moveTo>
                    <a:pt x="402" y="140"/>
                  </a:moveTo>
                  <a:cubicBezTo>
                    <a:pt x="400" y="133"/>
                    <a:pt x="397" y="127"/>
                    <a:pt x="394" y="120"/>
                  </a:cubicBezTo>
                  <a:cubicBezTo>
                    <a:pt x="398" y="122"/>
                    <a:pt x="401" y="123"/>
                    <a:pt x="404" y="125"/>
                  </a:cubicBezTo>
                  <a:cubicBezTo>
                    <a:pt x="404" y="125"/>
                    <a:pt x="403" y="125"/>
                    <a:pt x="403" y="125"/>
                  </a:cubicBezTo>
                  <a:cubicBezTo>
                    <a:pt x="406" y="131"/>
                    <a:pt x="408" y="137"/>
                    <a:pt x="410" y="143"/>
                  </a:cubicBezTo>
                  <a:cubicBezTo>
                    <a:pt x="407" y="142"/>
                    <a:pt x="404" y="141"/>
                    <a:pt x="402" y="140"/>
                  </a:cubicBezTo>
                  <a:close/>
                  <a:moveTo>
                    <a:pt x="412" y="144"/>
                  </a:moveTo>
                  <a:cubicBezTo>
                    <a:pt x="410" y="138"/>
                    <a:pt x="407" y="132"/>
                    <a:pt x="405" y="125"/>
                  </a:cubicBezTo>
                  <a:cubicBezTo>
                    <a:pt x="405" y="125"/>
                    <a:pt x="405" y="126"/>
                    <a:pt x="406" y="126"/>
                  </a:cubicBezTo>
                  <a:cubicBezTo>
                    <a:pt x="410" y="128"/>
                    <a:pt x="415" y="130"/>
                    <a:pt x="420" y="133"/>
                  </a:cubicBezTo>
                  <a:cubicBezTo>
                    <a:pt x="421" y="138"/>
                    <a:pt x="422" y="144"/>
                    <a:pt x="424" y="149"/>
                  </a:cubicBezTo>
                  <a:cubicBezTo>
                    <a:pt x="420" y="148"/>
                    <a:pt x="416" y="146"/>
                    <a:pt x="412" y="144"/>
                  </a:cubicBezTo>
                  <a:close/>
                  <a:moveTo>
                    <a:pt x="434" y="153"/>
                  </a:moveTo>
                  <a:cubicBezTo>
                    <a:pt x="431" y="152"/>
                    <a:pt x="429" y="151"/>
                    <a:pt x="427" y="151"/>
                  </a:cubicBezTo>
                  <a:cubicBezTo>
                    <a:pt x="425" y="145"/>
                    <a:pt x="424" y="139"/>
                    <a:pt x="422" y="134"/>
                  </a:cubicBezTo>
                  <a:cubicBezTo>
                    <a:pt x="424" y="135"/>
                    <a:pt x="427" y="136"/>
                    <a:pt x="429" y="137"/>
                  </a:cubicBezTo>
                  <a:cubicBezTo>
                    <a:pt x="429" y="137"/>
                    <a:pt x="430" y="137"/>
                    <a:pt x="430" y="137"/>
                  </a:cubicBezTo>
                  <a:cubicBezTo>
                    <a:pt x="433" y="143"/>
                    <a:pt x="437" y="150"/>
                    <a:pt x="441" y="156"/>
                  </a:cubicBezTo>
                  <a:cubicBezTo>
                    <a:pt x="438" y="156"/>
                    <a:pt x="436" y="154"/>
                    <a:pt x="434" y="153"/>
                  </a:cubicBezTo>
                  <a:close/>
                  <a:moveTo>
                    <a:pt x="445" y="158"/>
                  </a:moveTo>
                  <a:cubicBezTo>
                    <a:pt x="443" y="154"/>
                    <a:pt x="441" y="151"/>
                    <a:pt x="439" y="148"/>
                  </a:cubicBezTo>
                  <a:cubicBezTo>
                    <a:pt x="436" y="144"/>
                    <a:pt x="434" y="140"/>
                    <a:pt x="432" y="136"/>
                  </a:cubicBezTo>
                  <a:cubicBezTo>
                    <a:pt x="434" y="135"/>
                    <a:pt x="434" y="133"/>
                    <a:pt x="433" y="131"/>
                  </a:cubicBezTo>
                  <a:cubicBezTo>
                    <a:pt x="433" y="130"/>
                    <a:pt x="433" y="130"/>
                    <a:pt x="433" y="129"/>
                  </a:cubicBezTo>
                  <a:cubicBezTo>
                    <a:pt x="433" y="125"/>
                    <a:pt x="433" y="121"/>
                    <a:pt x="432" y="117"/>
                  </a:cubicBezTo>
                  <a:cubicBezTo>
                    <a:pt x="438" y="128"/>
                    <a:pt x="444" y="138"/>
                    <a:pt x="450" y="148"/>
                  </a:cubicBezTo>
                  <a:cubicBezTo>
                    <a:pt x="450" y="148"/>
                    <a:pt x="450" y="149"/>
                    <a:pt x="450" y="149"/>
                  </a:cubicBezTo>
                  <a:cubicBezTo>
                    <a:pt x="451" y="155"/>
                    <a:pt x="453" y="159"/>
                    <a:pt x="445" y="15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96"/>
            <p:cNvSpPr>
              <a:spLocks noEditPoints="1"/>
            </p:cNvSpPr>
            <p:nvPr/>
          </p:nvSpPr>
          <p:spPr bwMode="auto">
            <a:xfrm>
              <a:off x="5648051" y="4171308"/>
              <a:ext cx="282414" cy="388187"/>
            </a:xfrm>
            <a:custGeom>
              <a:avLst/>
              <a:gdLst>
                <a:gd name="T0" fmla="*/ 96 w 207"/>
                <a:gd name="T1" fmla="*/ 114 h 284"/>
                <a:gd name="T2" fmla="*/ 149 w 207"/>
                <a:gd name="T3" fmla="*/ 46 h 284"/>
                <a:gd name="T4" fmla="*/ 101 w 207"/>
                <a:gd name="T5" fmla="*/ 10 h 284"/>
                <a:gd name="T6" fmla="*/ 73 w 207"/>
                <a:gd name="T7" fmla="*/ 0 h 284"/>
                <a:gd name="T8" fmla="*/ 35 w 207"/>
                <a:gd name="T9" fmla="*/ 150 h 284"/>
                <a:gd name="T10" fmla="*/ 52 w 207"/>
                <a:gd name="T11" fmla="*/ 202 h 284"/>
                <a:gd name="T12" fmla="*/ 79 w 207"/>
                <a:gd name="T13" fmla="*/ 265 h 284"/>
                <a:gd name="T14" fmla="*/ 114 w 207"/>
                <a:gd name="T15" fmla="*/ 262 h 284"/>
                <a:gd name="T16" fmla="*/ 181 w 207"/>
                <a:gd name="T17" fmla="*/ 265 h 284"/>
                <a:gd name="T18" fmla="*/ 167 w 207"/>
                <a:gd name="T19" fmla="*/ 238 h 284"/>
                <a:gd name="T20" fmla="*/ 168 w 207"/>
                <a:gd name="T21" fmla="*/ 237 h 284"/>
                <a:gd name="T22" fmla="*/ 174 w 207"/>
                <a:gd name="T23" fmla="*/ 229 h 284"/>
                <a:gd name="T24" fmla="*/ 181 w 207"/>
                <a:gd name="T25" fmla="*/ 219 h 284"/>
                <a:gd name="T26" fmla="*/ 190 w 207"/>
                <a:gd name="T27" fmla="*/ 196 h 284"/>
                <a:gd name="T28" fmla="*/ 191 w 207"/>
                <a:gd name="T29" fmla="*/ 183 h 284"/>
                <a:gd name="T30" fmla="*/ 179 w 207"/>
                <a:gd name="T31" fmla="*/ 164 h 284"/>
                <a:gd name="T32" fmla="*/ 177 w 207"/>
                <a:gd name="T33" fmla="*/ 153 h 284"/>
                <a:gd name="T34" fmla="*/ 173 w 207"/>
                <a:gd name="T35" fmla="*/ 136 h 284"/>
                <a:gd name="T36" fmla="*/ 90 w 207"/>
                <a:gd name="T37" fmla="*/ 112 h 284"/>
                <a:gd name="T38" fmla="*/ 70 w 207"/>
                <a:gd name="T39" fmla="*/ 97 h 284"/>
                <a:gd name="T40" fmla="*/ 88 w 207"/>
                <a:gd name="T41" fmla="*/ 96 h 284"/>
                <a:gd name="T42" fmla="*/ 93 w 207"/>
                <a:gd name="T43" fmla="*/ 88 h 284"/>
                <a:gd name="T44" fmla="*/ 102 w 207"/>
                <a:gd name="T45" fmla="*/ 83 h 284"/>
                <a:gd name="T46" fmla="*/ 108 w 207"/>
                <a:gd name="T47" fmla="*/ 76 h 284"/>
                <a:gd name="T48" fmla="*/ 146 w 207"/>
                <a:gd name="T49" fmla="*/ 58 h 284"/>
                <a:gd name="T50" fmla="*/ 133 w 207"/>
                <a:gd name="T51" fmla="*/ 51 h 284"/>
                <a:gd name="T52" fmla="*/ 132 w 207"/>
                <a:gd name="T53" fmla="*/ 63 h 284"/>
                <a:gd name="T54" fmla="*/ 138 w 207"/>
                <a:gd name="T55" fmla="*/ 70 h 284"/>
                <a:gd name="T56" fmla="*/ 131 w 207"/>
                <a:gd name="T57" fmla="*/ 72 h 284"/>
                <a:gd name="T58" fmla="*/ 121 w 207"/>
                <a:gd name="T59" fmla="*/ 81 h 284"/>
                <a:gd name="T60" fmla="*/ 96 w 207"/>
                <a:gd name="T61" fmla="*/ 29 h 284"/>
                <a:gd name="T62" fmla="*/ 100 w 207"/>
                <a:gd name="T63" fmla="*/ 26 h 284"/>
                <a:gd name="T64" fmla="*/ 89 w 207"/>
                <a:gd name="T65" fmla="*/ 28 h 284"/>
                <a:gd name="T66" fmla="*/ 99 w 207"/>
                <a:gd name="T67" fmla="*/ 23 h 284"/>
                <a:gd name="T68" fmla="*/ 60 w 207"/>
                <a:gd name="T69" fmla="*/ 246 h 284"/>
                <a:gd name="T70" fmla="*/ 89 w 207"/>
                <a:gd name="T71" fmla="*/ 260 h 284"/>
                <a:gd name="T72" fmla="*/ 89 w 207"/>
                <a:gd name="T73" fmla="*/ 260 h 284"/>
                <a:gd name="T74" fmla="*/ 105 w 207"/>
                <a:gd name="T75" fmla="*/ 250 h 284"/>
                <a:gd name="T76" fmla="*/ 105 w 207"/>
                <a:gd name="T77" fmla="*/ 243 h 284"/>
                <a:gd name="T78" fmla="*/ 125 w 207"/>
                <a:gd name="T79" fmla="*/ 265 h 284"/>
                <a:gd name="T80" fmla="*/ 58 w 207"/>
                <a:gd name="T81" fmla="*/ 238 h 284"/>
                <a:gd name="T82" fmla="*/ 122 w 207"/>
                <a:gd name="T83" fmla="*/ 156 h 284"/>
                <a:gd name="T84" fmla="*/ 53 w 207"/>
                <a:gd name="T85" fmla="*/ 49 h 284"/>
                <a:gd name="T86" fmla="*/ 72 w 207"/>
                <a:gd name="T87" fmla="*/ 7 h 284"/>
                <a:gd name="T88" fmla="*/ 127 w 207"/>
                <a:gd name="T89" fmla="*/ 69 h 284"/>
                <a:gd name="T90" fmla="*/ 172 w 207"/>
                <a:gd name="T91" fmla="*/ 182 h 284"/>
                <a:gd name="T92" fmla="*/ 141 w 207"/>
                <a:gd name="T93" fmla="*/ 260 h 284"/>
                <a:gd name="T94" fmla="*/ 149 w 207"/>
                <a:gd name="T95" fmla="*/ 276 h 284"/>
                <a:gd name="T96" fmla="*/ 149 w 207"/>
                <a:gd name="T97" fmla="*/ 265 h 284"/>
                <a:gd name="T98" fmla="*/ 158 w 207"/>
                <a:gd name="T99" fmla="*/ 267 h 284"/>
                <a:gd name="T100" fmla="*/ 163 w 207"/>
                <a:gd name="T101" fmla="*/ 270 h 284"/>
                <a:gd name="T102" fmla="*/ 154 w 207"/>
                <a:gd name="T103" fmla="*/ 244 h 284"/>
                <a:gd name="T104" fmla="*/ 151 w 207"/>
                <a:gd name="T105" fmla="*/ 232 h 284"/>
                <a:gd name="T106" fmla="*/ 172 w 207"/>
                <a:gd name="T107" fmla="*/ 25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284">
                  <a:moveTo>
                    <a:pt x="178" y="233"/>
                  </a:moveTo>
                  <a:cubicBezTo>
                    <a:pt x="179" y="233"/>
                    <a:pt x="179" y="233"/>
                    <a:pt x="179" y="232"/>
                  </a:cubicBezTo>
                  <a:cubicBezTo>
                    <a:pt x="207" y="199"/>
                    <a:pt x="202" y="137"/>
                    <a:pt x="159" y="120"/>
                  </a:cubicBezTo>
                  <a:cubicBezTo>
                    <a:pt x="146" y="110"/>
                    <a:pt x="127" y="110"/>
                    <a:pt x="111" y="112"/>
                  </a:cubicBezTo>
                  <a:cubicBezTo>
                    <a:pt x="106" y="112"/>
                    <a:pt x="101" y="114"/>
                    <a:pt x="96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77" y="80"/>
                    <a:pt x="131" y="89"/>
                    <a:pt x="147" y="90"/>
                  </a:cubicBezTo>
                  <a:cubicBezTo>
                    <a:pt x="149" y="90"/>
                    <a:pt x="150" y="89"/>
                    <a:pt x="150" y="87"/>
                  </a:cubicBezTo>
                  <a:cubicBezTo>
                    <a:pt x="152" y="74"/>
                    <a:pt x="152" y="61"/>
                    <a:pt x="150" y="48"/>
                  </a:cubicBezTo>
                  <a:cubicBezTo>
                    <a:pt x="150" y="48"/>
                    <a:pt x="150" y="47"/>
                    <a:pt x="149" y="46"/>
                  </a:cubicBezTo>
                  <a:cubicBezTo>
                    <a:pt x="143" y="41"/>
                    <a:pt x="137" y="34"/>
                    <a:pt x="131" y="29"/>
                  </a:cubicBezTo>
                  <a:cubicBezTo>
                    <a:pt x="130" y="29"/>
                    <a:pt x="130" y="29"/>
                    <a:pt x="129" y="29"/>
                  </a:cubicBezTo>
                  <a:cubicBezTo>
                    <a:pt x="122" y="26"/>
                    <a:pt x="114" y="26"/>
                    <a:pt x="106" y="27"/>
                  </a:cubicBezTo>
                  <a:cubicBezTo>
                    <a:pt x="106" y="25"/>
                    <a:pt x="105" y="22"/>
                    <a:pt x="104" y="20"/>
                  </a:cubicBezTo>
                  <a:cubicBezTo>
                    <a:pt x="104" y="17"/>
                    <a:pt x="102" y="13"/>
                    <a:pt x="101" y="10"/>
                  </a:cubicBezTo>
                  <a:cubicBezTo>
                    <a:pt x="101" y="9"/>
                    <a:pt x="101" y="9"/>
                    <a:pt x="100" y="9"/>
                  </a:cubicBezTo>
                  <a:cubicBezTo>
                    <a:pt x="97" y="6"/>
                    <a:pt x="94" y="6"/>
                    <a:pt x="90" y="5"/>
                  </a:cubicBezTo>
                  <a:cubicBezTo>
                    <a:pt x="88" y="4"/>
                    <a:pt x="78" y="2"/>
                    <a:pt x="77" y="1"/>
                  </a:cubicBezTo>
                  <a:cubicBezTo>
                    <a:pt x="77" y="0"/>
                    <a:pt x="76" y="0"/>
                    <a:pt x="75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66" y="3"/>
                    <a:pt x="59" y="6"/>
                    <a:pt x="52" y="9"/>
                  </a:cubicBezTo>
                  <a:cubicBezTo>
                    <a:pt x="49" y="11"/>
                    <a:pt x="43" y="12"/>
                    <a:pt x="42" y="15"/>
                  </a:cubicBezTo>
                  <a:cubicBezTo>
                    <a:pt x="40" y="19"/>
                    <a:pt x="42" y="23"/>
                    <a:pt x="43" y="27"/>
                  </a:cubicBezTo>
                  <a:cubicBezTo>
                    <a:pt x="45" y="34"/>
                    <a:pt x="47" y="41"/>
                    <a:pt x="50" y="47"/>
                  </a:cubicBezTo>
                  <a:cubicBezTo>
                    <a:pt x="13" y="65"/>
                    <a:pt x="0" y="124"/>
                    <a:pt x="35" y="150"/>
                  </a:cubicBezTo>
                  <a:cubicBezTo>
                    <a:pt x="56" y="165"/>
                    <a:pt x="81" y="159"/>
                    <a:pt x="105" y="160"/>
                  </a:cubicBezTo>
                  <a:cubicBezTo>
                    <a:pt x="111" y="160"/>
                    <a:pt x="117" y="160"/>
                    <a:pt x="122" y="163"/>
                  </a:cubicBezTo>
                  <a:cubicBezTo>
                    <a:pt x="129" y="167"/>
                    <a:pt x="133" y="179"/>
                    <a:pt x="131" y="187"/>
                  </a:cubicBezTo>
                  <a:cubicBezTo>
                    <a:pt x="128" y="197"/>
                    <a:pt x="111" y="200"/>
                    <a:pt x="102" y="201"/>
                  </a:cubicBezTo>
                  <a:cubicBezTo>
                    <a:pt x="86" y="202"/>
                    <a:pt x="69" y="201"/>
                    <a:pt x="52" y="202"/>
                  </a:cubicBezTo>
                  <a:cubicBezTo>
                    <a:pt x="51" y="202"/>
                    <a:pt x="50" y="203"/>
                    <a:pt x="49" y="204"/>
                  </a:cubicBezTo>
                  <a:cubicBezTo>
                    <a:pt x="44" y="211"/>
                    <a:pt x="50" y="238"/>
                    <a:pt x="51" y="243"/>
                  </a:cubicBezTo>
                  <a:cubicBezTo>
                    <a:pt x="52" y="244"/>
                    <a:pt x="52" y="244"/>
                    <a:pt x="53" y="245"/>
                  </a:cubicBezTo>
                  <a:cubicBezTo>
                    <a:pt x="53" y="245"/>
                    <a:pt x="53" y="245"/>
                    <a:pt x="53" y="245"/>
                  </a:cubicBezTo>
                  <a:cubicBezTo>
                    <a:pt x="60" y="252"/>
                    <a:pt x="69" y="263"/>
                    <a:pt x="79" y="265"/>
                  </a:cubicBezTo>
                  <a:cubicBezTo>
                    <a:pt x="87" y="267"/>
                    <a:pt x="96" y="266"/>
                    <a:pt x="104" y="264"/>
                  </a:cubicBezTo>
                  <a:cubicBezTo>
                    <a:pt x="105" y="264"/>
                    <a:pt x="105" y="264"/>
                    <a:pt x="106" y="265"/>
                  </a:cubicBezTo>
                  <a:cubicBezTo>
                    <a:pt x="107" y="265"/>
                    <a:pt x="107" y="264"/>
                    <a:pt x="107" y="263"/>
                  </a:cubicBezTo>
                  <a:cubicBezTo>
                    <a:pt x="109" y="263"/>
                    <a:pt x="111" y="262"/>
                    <a:pt x="114" y="261"/>
                  </a:cubicBezTo>
                  <a:cubicBezTo>
                    <a:pt x="114" y="262"/>
                    <a:pt x="114" y="262"/>
                    <a:pt x="114" y="262"/>
                  </a:cubicBezTo>
                  <a:cubicBezTo>
                    <a:pt x="115" y="265"/>
                    <a:pt x="117" y="268"/>
                    <a:pt x="119" y="271"/>
                  </a:cubicBezTo>
                  <a:cubicBezTo>
                    <a:pt x="118" y="271"/>
                    <a:pt x="118" y="272"/>
                    <a:pt x="119" y="273"/>
                  </a:cubicBezTo>
                  <a:cubicBezTo>
                    <a:pt x="126" y="277"/>
                    <a:pt x="134" y="284"/>
                    <a:pt x="142" y="284"/>
                  </a:cubicBezTo>
                  <a:cubicBezTo>
                    <a:pt x="149" y="284"/>
                    <a:pt x="159" y="278"/>
                    <a:pt x="165" y="275"/>
                  </a:cubicBezTo>
                  <a:cubicBezTo>
                    <a:pt x="170" y="273"/>
                    <a:pt x="180" y="270"/>
                    <a:pt x="181" y="265"/>
                  </a:cubicBezTo>
                  <a:cubicBezTo>
                    <a:pt x="183" y="258"/>
                    <a:pt x="175" y="245"/>
                    <a:pt x="171" y="239"/>
                  </a:cubicBezTo>
                  <a:cubicBezTo>
                    <a:pt x="174" y="237"/>
                    <a:pt x="176" y="235"/>
                    <a:pt x="178" y="233"/>
                  </a:cubicBezTo>
                  <a:close/>
                  <a:moveTo>
                    <a:pt x="168" y="237"/>
                  </a:moveTo>
                  <a:cubicBezTo>
                    <a:pt x="168" y="237"/>
                    <a:pt x="167" y="238"/>
                    <a:pt x="167" y="238"/>
                  </a:cubicBezTo>
                  <a:cubicBezTo>
                    <a:pt x="167" y="238"/>
                    <a:pt x="167" y="238"/>
                    <a:pt x="167" y="238"/>
                  </a:cubicBezTo>
                  <a:cubicBezTo>
                    <a:pt x="165" y="237"/>
                    <a:pt x="163" y="236"/>
                    <a:pt x="160" y="235"/>
                  </a:cubicBezTo>
                  <a:cubicBezTo>
                    <a:pt x="158" y="234"/>
                    <a:pt x="155" y="233"/>
                    <a:pt x="153" y="231"/>
                  </a:cubicBezTo>
                  <a:cubicBezTo>
                    <a:pt x="156" y="230"/>
                    <a:pt x="159" y="228"/>
                    <a:pt x="161" y="226"/>
                  </a:cubicBezTo>
                  <a:cubicBezTo>
                    <a:pt x="165" y="228"/>
                    <a:pt x="169" y="230"/>
                    <a:pt x="173" y="231"/>
                  </a:cubicBezTo>
                  <a:cubicBezTo>
                    <a:pt x="171" y="233"/>
                    <a:pt x="170" y="235"/>
                    <a:pt x="168" y="237"/>
                  </a:cubicBezTo>
                  <a:close/>
                  <a:moveTo>
                    <a:pt x="174" y="229"/>
                  </a:moveTo>
                  <a:cubicBezTo>
                    <a:pt x="171" y="227"/>
                    <a:pt x="167" y="226"/>
                    <a:pt x="163" y="225"/>
                  </a:cubicBezTo>
                  <a:cubicBezTo>
                    <a:pt x="166" y="222"/>
                    <a:pt x="168" y="219"/>
                    <a:pt x="170" y="216"/>
                  </a:cubicBezTo>
                  <a:cubicBezTo>
                    <a:pt x="173" y="218"/>
                    <a:pt x="177" y="219"/>
                    <a:pt x="180" y="220"/>
                  </a:cubicBezTo>
                  <a:cubicBezTo>
                    <a:pt x="178" y="223"/>
                    <a:pt x="176" y="226"/>
                    <a:pt x="174" y="229"/>
                  </a:cubicBezTo>
                  <a:close/>
                  <a:moveTo>
                    <a:pt x="181" y="219"/>
                  </a:moveTo>
                  <a:cubicBezTo>
                    <a:pt x="178" y="217"/>
                    <a:pt x="174" y="216"/>
                    <a:pt x="171" y="214"/>
                  </a:cubicBezTo>
                  <a:cubicBezTo>
                    <a:pt x="173" y="211"/>
                    <a:pt x="174" y="207"/>
                    <a:pt x="175" y="203"/>
                  </a:cubicBezTo>
                  <a:cubicBezTo>
                    <a:pt x="179" y="205"/>
                    <a:pt x="183" y="207"/>
                    <a:pt x="186" y="208"/>
                  </a:cubicBezTo>
                  <a:cubicBezTo>
                    <a:pt x="185" y="212"/>
                    <a:pt x="183" y="215"/>
                    <a:pt x="181" y="219"/>
                  </a:cubicBezTo>
                  <a:close/>
                  <a:moveTo>
                    <a:pt x="187" y="206"/>
                  </a:moveTo>
                  <a:cubicBezTo>
                    <a:pt x="184" y="204"/>
                    <a:pt x="180" y="202"/>
                    <a:pt x="176" y="201"/>
                  </a:cubicBezTo>
                  <a:cubicBezTo>
                    <a:pt x="177" y="198"/>
                    <a:pt x="177" y="195"/>
                    <a:pt x="178" y="193"/>
                  </a:cubicBezTo>
                  <a:cubicBezTo>
                    <a:pt x="178" y="192"/>
                    <a:pt x="178" y="191"/>
                    <a:pt x="178" y="190"/>
                  </a:cubicBezTo>
                  <a:cubicBezTo>
                    <a:pt x="182" y="192"/>
                    <a:pt x="186" y="194"/>
                    <a:pt x="190" y="196"/>
                  </a:cubicBezTo>
                  <a:cubicBezTo>
                    <a:pt x="189" y="199"/>
                    <a:pt x="188" y="203"/>
                    <a:pt x="187" y="206"/>
                  </a:cubicBezTo>
                  <a:close/>
                  <a:moveTo>
                    <a:pt x="191" y="193"/>
                  </a:moveTo>
                  <a:cubicBezTo>
                    <a:pt x="187" y="191"/>
                    <a:pt x="182" y="189"/>
                    <a:pt x="178" y="188"/>
                  </a:cubicBezTo>
                  <a:cubicBezTo>
                    <a:pt x="179" y="184"/>
                    <a:pt x="179" y="181"/>
                    <a:pt x="179" y="177"/>
                  </a:cubicBezTo>
                  <a:cubicBezTo>
                    <a:pt x="183" y="179"/>
                    <a:pt x="187" y="181"/>
                    <a:pt x="191" y="183"/>
                  </a:cubicBezTo>
                  <a:cubicBezTo>
                    <a:pt x="191" y="186"/>
                    <a:pt x="191" y="190"/>
                    <a:pt x="191" y="193"/>
                  </a:cubicBezTo>
                  <a:close/>
                  <a:moveTo>
                    <a:pt x="190" y="169"/>
                  </a:moveTo>
                  <a:cubicBezTo>
                    <a:pt x="191" y="173"/>
                    <a:pt x="191" y="177"/>
                    <a:pt x="191" y="181"/>
                  </a:cubicBezTo>
                  <a:cubicBezTo>
                    <a:pt x="187" y="179"/>
                    <a:pt x="183" y="177"/>
                    <a:pt x="179" y="175"/>
                  </a:cubicBezTo>
                  <a:cubicBezTo>
                    <a:pt x="179" y="171"/>
                    <a:pt x="179" y="168"/>
                    <a:pt x="179" y="164"/>
                  </a:cubicBezTo>
                  <a:cubicBezTo>
                    <a:pt x="182" y="166"/>
                    <a:pt x="186" y="167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lose/>
                  <a:moveTo>
                    <a:pt x="189" y="166"/>
                  </a:moveTo>
                  <a:cubicBezTo>
                    <a:pt x="186" y="165"/>
                    <a:pt x="182" y="163"/>
                    <a:pt x="179" y="162"/>
                  </a:cubicBezTo>
                  <a:cubicBezTo>
                    <a:pt x="178" y="159"/>
                    <a:pt x="178" y="156"/>
                    <a:pt x="177" y="153"/>
                  </a:cubicBezTo>
                  <a:cubicBezTo>
                    <a:pt x="180" y="154"/>
                    <a:pt x="183" y="155"/>
                    <a:pt x="186" y="156"/>
                  </a:cubicBezTo>
                  <a:cubicBezTo>
                    <a:pt x="187" y="159"/>
                    <a:pt x="188" y="163"/>
                    <a:pt x="189" y="166"/>
                  </a:cubicBezTo>
                  <a:close/>
                  <a:moveTo>
                    <a:pt x="184" y="153"/>
                  </a:moveTo>
                  <a:cubicBezTo>
                    <a:pt x="182" y="152"/>
                    <a:pt x="179" y="151"/>
                    <a:pt x="177" y="150"/>
                  </a:cubicBezTo>
                  <a:cubicBezTo>
                    <a:pt x="176" y="146"/>
                    <a:pt x="174" y="141"/>
                    <a:pt x="173" y="136"/>
                  </a:cubicBezTo>
                  <a:cubicBezTo>
                    <a:pt x="177" y="141"/>
                    <a:pt x="181" y="147"/>
                    <a:pt x="184" y="153"/>
                  </a:cubicBezTo>
                  <a:close/>
                  <a:moveTo>
                    <a:pt x="92" y="114"/>
                  </a:moveTo>
                  <a:cubicBezTo>
                    <a:pt x="91" y="114"/>
                    <a:pt x="90" y="114"/>
                    <a:pt x="89" y="114"/>
                  </a:cubicBezTo>
                  <a:cubicBezTo>
                    <a:pt x="82" y="116"/>
                    <a:pt x="76" y="113"/>
                    <a:pt x="73" y="106"/>
                  </a:cubicBezTo>
                  <a:cubicBezTo>
                    <a:pt x="78" y="109"/>
                    <a:pt x="85" y="111"/>
                    <a:pt x="90" y="112"/>
                  </a:cubicBezTo>
                  <a:cubicBezTo>
                    <a:pt x="91" y="113"/>
                    <a:pt x="92" y="114"/>
                    <a:pt x="92" y="114"/>
                  </a:cubicBezTo>
                  <a:close/>
                  <a:moveTo>
                    <a:pt x="88" y="109"/>
                  </a:moveTo>
                  <a:cubicBezTo>
                    <a:pt x="86" y="108"/>
                    <a:pt x="83" y="107"/>
                    <a:pt x="80" y="106"/>
                  </a:cubicBezTo>
                  <a:cubicBezTo>
                    <a:pt x="77" y="105"/>
                    <a:pt x="75" y="104"/>
                    <a:pt x="72" y="103"/>
                  </a:cubicBezTo>
                  <a:cubicBezTo>
                    <a:pt x="71" y="101"/>
                    <a:pt x="71" y="99"/>
                    <a:pt x="70" y="97"/>
                  </a:cubicBezTo>
                  <a:cubicBezTo>
                    <a:pt x="71" y="95"/>
                    <a:pt x="72" y="93"/>
                    <a:pt x="73" y="91"/>
                  </a:cubicBezTo>
                  <a:cubicBezTo>
                    <a:pt x="76" y="92"/>
                    <a:pt x="78" y="94"/>
                    <a:pt x="81" y="95"/>
                  </a:cubicBezTo>
                  <a:cubicBezTo>
                    <a:pt x="83" y="96"/>
                    <a:pt x="85" y="97"/>
                    <a:pt x="87" y="98"/>
                  </a:cubicBezTo>
                  <a:cubicBezTo>
                    <a:pt x="86" y="102"/>
                    <a:pt x="86" y="106"/>
                    <a:pt x="88" y="109"/>
                  </a:cubicBezTo>
                  <a:close/>
                  <a:moveTo>
                    <a:pt x="88" y="96"/>
                  </a:moveTo>
                  <a:cubicBezTo>
                    <a:pt x="85" y="95"/>
                    <a:pt x="82" y="94"/>
                    <a:pt x="80" y="92"/>
                  </a:cubicBezTo>
                  <a:cubicBezTo>
                    <a:pt x="78" y="92"/>
                    <a:pt x="76" y="91"/>
                    <a:pt x="74" y="90"/>
                  </a:cubicBezTo>
                  <a:cubicBezTo>
                    <a:pt x="76" y="88"/>
                    <a:pt x="78" y="86"/>
                    <a:pt x="81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5" y="85"/>
                    <a:pt x="89" y="87"/>
                    <a:pt x="93" y="88"/>
                  </a:cubicBezTo>
                  <a:cubicBezTo>
                    <a:pt x="90" y="90"/>
                    <a:pt x="89" y="93"/>
                    <a:pt x="88" y="96"/>
                  </a:cubicBezTo>
                  <a:close/>
                  <a:moveTo>
                    <a:pt x="94" y="87"/>
                  </a:moveTo>
                  <a:cubicBezTo>
                    <a:pt x="91" y="85"/>
                    <a:pt x="87" y="84"/>
                    <a:pt x="83" y="82"/>
                  </a:cubicBezTo>
                  <a:cubicBezTo>
                    <a:pt x="87" y="81"/>
                    <a:pt x="90" y="80"/>
                    <a:pt x="93" y="79"/>
                  </a:cubicBezTo>
                  <a:cubicBezTo>
                    <a:pt x="96" y="80"/>
                    <a:pt x="99" y="81"/>
                    <a:pt x="102" y="83"/>
                  </a:cubicBezTo>
                  <a:cubicBezTo>
                    <a:pt x="99" y="84"/>
                    <a:pt x="97" y="85"/>
                    <a:pt x="94" y="87"/>
                  </a:cubicBezTo>
                  <a:close/>
                  <a:moveTo>
                    <a:pt x="106" y="82"/>
                  </a:moveTo>
                  <a:cubicBezTo>
                    <a:pt x="103" y="80"/>
                    <a:pt x="100" y="79"/>
                    <a:pt x="97" y="78"/>
                  </a:cubicBezTo>
                  <a:cubicBezTo>
                    <a:pt x="100" y="77"/>
                    <a:pt x="104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11" y="77"/>
                    <a:pt x="114" y="79"/>
                    <a:pt x="116" y="81"/>
                  </a:cubicBezTo>
                  <a:cubicBezTo>
                    <a:pt x="113" y="81"/>
                    <a:pt x="109" y="81"/>
                    <a:pt x="106" y="82"/>
                  </a:cubicBezTo>
                  <a:close/>
                  <a:moveTo>
                    <a:pt x="145" y="50"/>
                  </a:moveTo>
                  <a:cubicBezTo>
                    <a:pt x="145" y="50"/>
                    <a:pt x="146" y="50"/>
                    <a:pt x="146" y="50"/>
                  </a:cubicBezTo>
                  <a:cubicBezTo>
                    <a:pt x="146" y="53"/>
                    <a:pt x="146" y="56"/>
                    <a:pt x="146" y="58"/>
                  </a:cubicBezTo>
                  <a:cubicBezTo>
                    <a:pt x="144" y="57"/>
                    <a:pt x="142" y="55"/>
                    <a:pt x="140" y="54"/>
                  </a:cubicBezTo>
                  <a:cubicBezTo>
                    <a:pt x="138" y="52"/>
                    <a:pt x="135" y="51"/>
                    <a:pt x="133" y="49"/>
                  </a:cubicBezTo>
                  <a:cubicBezTo>
                    <a:pt x="133" y="45"/>
                    <a:pt x="133" y="41"/>
                    <a:pt x="133" y="37"/>
                  </a:cubicBezTo>
                  <a:cubicBezTo>
                    <a:pt x="136" y="42"/>
                    <a:pt x="141" y="46"/>
                    <a:pt x="145" y="50"/>
                  </a:cubicBezTo>
                  <a:close/>
                  <a:moveTo>
                    <a:pt x="133" y="51"/>
                  </a:moveTo>
                  <a:cubicBezTo>
                    <a:pt x="135" y="53"/>
                    <a:pt x="137" y="54"/>
                    <a:pt x="138" y="56"/>
                  </a:cubicBezTo>
                  <a:cubicBezTo>
                    <a:pt x="141" y="58"/>
                    <a:pt x="143" y="60"/>
                    <a:pt x="145" y="62"/>
                  </a:cubicBezTo>
                  <a:cubicBezTo>
                    <a:pt x="145" y="65"/>
                    <a:pt x="145" y="69"/>
                    <a:pt x="145" y="72"/>
                  </a:cubicBezTo>
                  <a:cubicBezTo>
                    <a:pt x="143" y="71"/>
                    <a:pt x="141" y="69"/>
                    <a:pt x="140" y="68"/>
                  </a:cubicBezTo>
                  <a:cubicBezTo>
                    <a:pt x="137" y="66"/>
                    <a:pt x="135" y="65"/>
                    <a:pt x="132" y="63"/>
                  </a:cubicBezTo>
                  <a:cubicBezTo>
                    <a:pt x="133" y="59"/>
                    <a:pt x="133" y="55"/>
                    <a:pt x="133" y="51"/>
                  </a:cubicBezTo>
                  <a:close/>
                  <a:moveTo>
                    <a:pt x="131" y="72"/>
                  </a:moveTo>
                  <a:cubicBezTo>
                    <a:pt x="131" y="71"/>
                    <a:pt x="132" y="71"/>
                    <a:pt x="132" y="70"/>
                  </a:cubicBezTo>
                  <a:cubicBezTo>
                    <a:pt x="132" y="68"/>
                    <a:pt x="132" y="67"/>
                    <a:pt x="132" y="65"/>
                  </a:cubicBezTo>
                  <a:cubicBezTo>
                    <a:pt x="134" y="67"/>
                    <a:pt x="136" y="68"/>
                    <a:pt x="138" y="70"/>
                  </a:cubicBezTo>
                  <a:cubicBezTo>
                    <a:pt x="141" y="72"/>
                    <a:pt x="143" y="74"/>
                    <a:pt x="145" y="75"/>
                  </a:cubicBezTo>
                  <a:cubicBezTo>
                    <a:pt x="145" y="78"/>
                    <a:pt x="145" y="81"/>
                    <a:pt x="145" y="84"/>
                  </a:cubicBezTo>
                  <a:cubicBezTo>
                    <a:pt x="145" y="84"/>
                    <a:pt x="145" y="84"/>
                    <a:pt x="145" y="84"/>
                  </a:cubicBezTo>
                  <a:cubicBezTo>
                    <a:pt x="143" y="82"/>
                    <a:pt x="140" y="80"/>
                    <a:pt x="138" y="78"/>
                  </a:cubicBezTo>
                  <a:cubicBezTo>
                    <a:pt x="135" y="76"/>
                    <a:pt x="133" y="74"/>
                    <a:pt x="131" y="72"/>
                  </a:cubicBezTo>
                  <a:cubicBezTo>
                    <a:pt x="131" y="72"/>
                    <a:pt x="131" y="72"/>
                    <a:pt x="131" y="72"/>
                  </a:cubicBezTo>
                  <a:close/>
                  <a:moveTo>
                    <a:pt x="129" y="74"/>
                  </a:moveTo>
                  <a:cubicBezTo>
                    <a:pt x="132" y="76"/>
                    <a:pt x="134" y="79"/>
                    <a:pt x="137" y="81"/>
                  </a:cubicBezTo>
                  <a:cubicBezTo>
                    <a:pt x="137" y="82"/>
                    <a:pt x="138" y="83"/>
                    <a:pt x="139" y="83"/>
                  </a:cubicBezTo>
                  <a:cubicBezTo>
                    <a:pt x="133" y="82"/>
                    <a:pt x="127" y="81"/>
                    <a:pt x="121" y="81"/>
                  </a:cubicBezTo>
                  <a:cubicBezTo>
                    <a:pt x="118" y="79"/>
                    <a:pt x="115" y="77"/>
                    <a:pt x="111" y="75"/>
                  </a:cubicBezTo>
                  <a:cubicBezTo>
                    <a:pt x="117" y="75"/>
                    <a:pt x="123" y="74"/>
                    <a:pt x="128" y="74"/>
                  </a:cubicBezTo>
                  <a:cubicBezTo>
                    <a:pt x="129" y="74"/>
                    <a:pt x="129" y="74"/>
                    <a:pt x="129" y="74"/>
                  </a:cubicBezTo>
                  <a:close/>
                  <a:moveTo>
                    <a:pt x="100" y="28"/>
                  </a:moveTo>
                  <a:cubicBezTo>
                    <a:pt x="99" y="28"/>
                    <a:pt x="97" y="28"/>
                    <a:pt x="96" y="29"/>
                  </a:cubicBezTo>
                  <a:cubicBezTo>
                    <a:pt x="94" y="28"/>
                    <a:pt x="92" y="27"/>
                    <a:pt x="90" y="26"/>
                  </a:cubicBezTo>
                  <a:cubicBezTo>
                    <a:pt x="88" y="25"/>
                    <a:pt x="85" y="23"/>
                    <a:pt x="83" y="22"/>
                  </a:cubicBezTo>
                  <a:cubicBezTo>
                    <a:pt x="82" y="20"/>
                    <a:pt x="82" y="18"/>
                    <a:pt x="81" y="16"/>
                  </a:cubicBezTo>
                  <a:cubicBezTo>
                    <a:pt x="84" y="18"/>
                    <a:pt x="88" y="19"/>
                    <a:pt x="91" y="21"/>
                  </a:cubicBezTo>
                  <a:cubicBezTo>
                    <a:pt x="94" y="22"/>
                    <a:pt x="96" y="25"/>
                    <a:pt x="100" y="26"/>
                  </a:cubicBezTo>
                  <a:cubicBezTo>
                    <a:pt x="100" y="26"/>
                    <a:pt x="100" y="27"/>
                    <a:pt x="100" y="28"/>
                  </a:cubicBezTo>
                  <a:close/>
                  <a:moveTo>
                    <a:pt x="92" y="30"/>
                  </a:moveTo>
                  <a:cubicBezTo>
                    <a:pt x="90" y="30"/>
                    <a:pt x="88" y="31"/>
                    <a:pt x="86" y="32"/>
                  </a:cubicBezTo>
                  <a:cubicBezTo>
                    <a:pt x="85" y="29"/>
                    <a:pt x="85" y="27"/>
                    <a:pt x="84" y="25"/>
                  </a:cubicBezTo>
                  <a:cubicBezTo>
                    <a:pt x="85" y="26"/>
                    <a:pt x="87" y="27"/>
                    <a:pt x="89" y="28"/>
                  </a:cubicBezTo>
                  <a:cubicBezTo>
                    <a:pt x="90" y="28"/>
                    <a:pt x="91" y="29"/>
                    <a:pt x="92" y="30"/>
                  </a:cubicBezTo>
                  <a:close/>
                  <a:moveTo>
                    <a:pt x="81" y="7"/>
                  </a:moveTo>
                  <a:cubicBezTo>
                    <a:pt x="86" y="9"/>
                    <a:pt x="92" y="12"/>
                    <a:pt x="98" y="12"/>
                  </a:cubicBezTo>
                  <a:cubicBezTo>
                    <a:pt x="98" y="15"/>
                    <a:pt x="98" y="18"/>
                    <a:pt x="99" y="21"/>
                  </a:cubicBezTo>
                  <a:cubicBezTo>
                    <a:pt x="99" y="22"/>
                    <a:pt x="99" y="22"/>
                    <a:pt x="99" y="23"/>
                  </a:cubicBezTo>
                  <a:cubicBezTo>
                    <a:pt x="94" y="19"/>
                    <a:pt x="87" y="17"/>
                    <a:pt x="81" y="15"/>
                  </a:cubicBezTo>
                  <a:cubicBezTo>
                    <a:pt x="80" y="12"/>
                    <a:pt x="79" y="8"/>
                    <a:pt x="78" y="5"/>
                  </a:cubicBezTo>
                  <a:cubicBezTo>
                    <a:pt x="79" y="6"/>
                    <a:pt x="80" y="6"/>
                    <a:pt x="81" y="7"/>
                  </a:cubicBezTo>
                  <a:close/>
                  <a:moveTo>
                    <a:pt x="83" y="260"/>
                  </a:moveTo>
                  <a:cubicBezTo>
                    <a:pt x="74" y="259"/>
                    <a:pt x="67" y="252"/>
                    <a:pt x="60" y="246"/>
                  </a:cubicBezTo>
                  <a:cubicBezTo>
                    <a:pt x="64" y="246"/>
                    <a:pt x="68" y="246"/>
                    <a:pt x="72" y="247"/>
                  </a:cubicBezTo>
                  <a:cubicBezTo>
                    <a:pt x="74" y="250"/>
                    <a:pt x="77" y="253"/>
                    <a:pt x="80" y="256"/>
                  </a:cubicBezTo>
                  <a:cubicBezTo>
                    <a:pt x="82" y="257"/>
                    <a:pt x="83" y="259"/>
                    <a:pt x="85" y="260"/>
                  </a:cubicBezTo>
                  <a:cubicBezTo>
                    <a:pt x="84" y="260"/>
                    <a:pt x="83" y="260"/>
                    <a:pt x="83" y="260"/>
                  </a:cubicBezTo>
                  <a:close/>
                  <a:moveTo>
                    <a:pt x="89" y="260"/>
                  </a:moveTo>
                  <a:cubicBezTo>
                    <a:pt x="86" y="258"/>
                    <a:pt x="84" y="256"/>
                    <a:pt x="81" y="254"/>
                  </a:cubicBezTo>
                  <a:cubicBezTo>
                    <a:pt x="78" y="251"/>
                    <a:pt x="76" y="249"/>
                    <a:pt x="74" y="247"/>
                  </a:cubicBezTo>
                  <a:cubicBezTo>
                    <a:pt x="77" y="247"/>
                    <a:pt x="81" y="247"/>
                    <a:pt x="85" y="246"/>
                  </a:cubicBezTo>
                  <a:cubicBezTo>
                    <a:pt x="89" y="251"/>
                    <a:pt x="94" y="255"/>
                    <a:pt x="98" y="259"/>
                  </a:cubicBezTo>
                  <a:cubicBezTo>
                    <a:pt x="95" y="260"/>
                    <a:pt x="92" y="260"/>
                    <a:pt x="89" y="260"/>
                  </a:cubicBezTo>
                  <a:close/>
                  <a:moveTo>
                    <a:pt x="102" y="259"/>
                  </a:moveTo>
                  <a:cubicBezTo>
                    <a:pt x="100" y="257"/>
                    <a:pt x="97" y="255"/>
                    <a:pt x="95" y="253"/>
                  </a:cubicBezTo>
                  <a:cubicBezTo>
                    <a:pt x="92" y="251"/>
                    <a:pt x="89" y="249"/>
                    <a:pt x="87" y="246"/>
                  </a:cubicBezTo>
                  <a:cubicBezTo>
                    <a:pt x="91" y="246"/>
                    <a:pt x="95" y="245"/>
                    <a:pt x="99" y="245"/>
                  </a:cubicBezTo>
                  <a:cubicBezTo>
                    <a:pt x="101" y="246"/>
                    <a:pt x="103" y="248"/>
                    <a:pt x="105" y="250"/>
                  </a:cubicBezTo>
                  <a:cubicBezTo>
                    <a:pt x="107" y="251"/>
                    <a:pt x="108" y="253"/>
                    <a:pt x="110" y="254"/>
                  </a:cubicBezTo>
                  <a:cubicBezTo>
                    <a:pt x="110" y="255"/>
                    <a:pt x="111" y="256"/>
                    <a:pt x="111" y="256"/>
                  </a:cubicBezTo>
                  <a:cubicBezTo>
                    <a:pt x="108" y="257"/>
                    <a:pt x="105" y="258"/>
                    <a:pt x="102" y="259"/>
                  </a:cubicBezTo>
                  <a:close/>
                  <a:moveTo>
                    <a:pt x="101" y="244"/>
                  </a:moveTo>
                  <a:cubicBezTo>
                    <a:pt x="102" y="244"/>
                    <a:pt x="104" y="244"/>
                    <a:pt x="105" y="243"/>
                  </a:cubicBezTo>
                  <a:cubicBezTo>
                    <a:pt x="105" y="243"/>
                    <a:pt x="105" y="243"/>
                    <a:pt x="105" y="243"/>
                  </a:cubicBezTo>
                  <a:cubicBezTo>
                    <a:pt x="106" y="245"/>
                    <a:pt x="107" y="247"/>
                    <a:pt x="108" y="249"/>
                  </a:cubicBezTo>
                  <a:cubicBezTo>
                    <a:pt x="107" y="249"/>
                    <a:pt x="107" y="248"/>
                    <a:pt x="106" y="248"/>
                  </a:cubicBezTo>
                  <a:cubicBezTo>
                    <a:pt x="104" y="247"/>
                    <a:pt x="103" y="246"/>
                    <a:pt x="101" y="244"/>
                  </a:cubicBezTo>
                  <a:close/>
                  <a:moveTo>
                    <a:pt x="125" y="265"/>
                  </a:moveTo>
                  <a:cubicBezTo>
                    <a:pt x="122" y="264"/>
                    <a:pt x="119" y="257"/>
                    <a:pt x="117" y="254"/>
                  </a:cubicBezTo>
                  <a:cubicBezTo>
                    <a:pt x="115" y="249"/>
                    <a:pt x="112" y="244"/>
                    <a:pt x="109" y="240"/>
                  </a:cubicBezTo>
                  <a:cubicBezTo>
                    <a:pt x="108" y="239"/>
                    <a:pt x="108" y="239"/>
                    <a:pt x="107" y="239"/>
                  </a:cubicBezTo>
                  <a:cubicBezTo>
                    <a:pt x="107" y="238"/>
                    <a:pt x="106" y="237"/>
                    <a:pt x="104" y="237"/>
                  </a:cubicBezTo>
                  <a:cubicBezTo>
                    <a:pt x="89" y="239"/>
                    <a:pt x="74" y="240"/>
                    <a:pt x="58" y="238"/>
                  </a:cubicBezTo>
                  <a:cubicBezTo>
                    <a:pt x="57" y="233"/>
                    <a:pt x="56" y="227"/>
                    <a:pt x="55" y="222"/>
                  </a:cubicBezTo>
                  <a:cubicBezTo>
                    <a:pt x="55" y="220"/>
                    <a:pt x="53" y="213"/>
                    <a:pt x="53" y="209"/>
                  </a:cubicBezTo>
                  <a:cubicBezTo>
                    <a:pt x="69" y="208"/>
                    <a:pt x="86" y="209"/>
                    <a:pt x="102" y="207"/>
                  </a:cubicBezTo>
                  <a:cubicBezTo>
                    <a:pt x="112" y="206"/>
                    <a:pt x="123" y="204"/>
                    <a:pt x="130" y="197"/>
                  </a:cubicBezTo>
                  <a:cubicBezTo>
                    <a:pt x="145" y="183"/>
                    <a:pt x="139" y="163"/>
                    <a:pt x="122" y="156"/>
                  </a:cubicBezTo>
                  <a:cubicBezTo>
                    <a:pt x="110" y="151"/>
                    <a:pt x="97" y="154"/>
                    <a:pt x="85" y="154"/>
                  </a:cubicBezTo>
                  <a:cubicBezTo>
                    <a:pt x="68" y="155"/>
                    <a:pt x="49" y="153"/>
                    <a:pt x="36" y="142"/>
                  </a:cubicBezTo>
                  <a:cubicBezTo>
                    <a:pt x="21" y="129"/>
                    <a:pt x="17" y="109"/>
                    <a:pt x="23" y="91"/>
                  </a:cubicBezTo>
                  <a:cubicBezTo>
                    <a:pt x="28" y="73"/>
                    <a:pt x="41" y="62"/>
                    <a:pt x="53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53" y="42"/>
                    <a:pt x="52" y="38"/>
                    <a:pt x="51" y="33"/>
                  </a:cubicBezTo>
                  <a:cubicBezTo>
                    <a:pt x="50" y="30"/>
                    <a:pt x="46" y="21"/>
                    <a:pt x="48" y="18"/>
                  </a:cubicBezTo>
                  <a:cubicBezTo>
                    <a:pt x="49" y="16"/>
                    <a:pt x="58" y="14"/>
                    <a:pt x="60" y="12"/>
                  </a:cubicBezTo>
                  <a:cubicBezTo>
                    <a:pt x="64" y="11"/>
                    <a:pt x="68" y="9"/>
                    <a:pt x="72" y="7"/>
                  </a:cubicBezTo>
                  <a:cubicBezTo>
                    <a:pt x="75" y="16"/>
                    <a:pt x="78" y="25"/>
                    <a:pt x="81" y="34"/>
                  </a:cubicBezTo>
                  <a:cubicBezTo>
                    <a:pt x="81" y="36"/>
                    <a:pt x="84" y="36"/>
                    <a:pt x="85" y="35"/>
                  </a:cubicBezTo>
                  <a:cubicBezTo>
                    <a:pt x="93" y="34"/>
                    <a:pt x="100" y="33"/>
                    <a:pt x="108" y="33"/>
                  </a:cubicBezTo>
                  <a:cubicBezTo>
                    <a:pt x="115" y="33"/>
                    <a:pt x="121" y="34"/>
                    <a:pt x="128" y="34"/>
                  </a:cubicBezTo>
                  <a:cubicBezTo>
                    <a:pt x="126" y="45"/>
                    <a:pt x="126" y="58"/>
                    <a:pt x="127" y="69"/>
                  </a:cubicBezTo>
                  <a:cubicBezTo>
                    <a:pt x="107" y="67"/>
                    <a:pt x="79" y="70"/>
                    <a:pt x="67" y="87"/>
                  </a:cubicBezTo>
                  <a:cubicBezTo>
                    <a:pt x="59" y="99"/>
                    <a:pt x="62" y="117"/>
                    <a:pt x="78" y="121"/>
                  </a:cubicBezTo>
                  <a:cubicBezTo>
                    <a:pt x="90" y="124"/>
                    <a:pt x="105" y="119"/>
                    <a:pt x="117" y="118"/>
                  </a:cubicBezTo>
                  <a:cubicBezTo>
                    <a:pt x="134" y="117"/>
                    <a:pt x="152" y="119"/>
                    <a:pt x="163" y="133"/>
                  </a:cubicBezTo>
                  <a:cubicBezTo>
                    <a:pt x="173" y="147"/>
                    <a:pt x="173" y="166"/>
                    <a:pt x="172" y="182"/>
                  </a:cubicBezTo>
                  <a:cubicBezTo>
                    <a:pt x="171" y="202"/>
                    <a:pt x="163" y="217"/>
                    <a:pt x="147" y="228"/>
                  </a:cubicBezTo>
                  <a:cubicBezTo>
                    <a:pt x="146" y="228"/>
                    <a:pt x="146" y="228"/>
                    <a:pt x="146" y="228"/>
                  </a:cubicBezTo>
                  <a:cubicBezTo>
                    <a:pt x="145" y="229"/>
                    <a:pt x="143" y="230"/>
                    <a:pt x="144" y="232"/>
                  </a:cubicBezTo>
                  <a:cubicBezTo>
                    <a:pt x="146" y="240"/>
                    <a:pt x="148" y="248"/>
                    <a:pt x="151" y="256"/>
                  </a:cubicBezTo>
                  <a:cubicBezTo>
                    <a:pt x="148" y="257"/>
                    <a:pt x="145" y="259"/>
                    <a:pt x="141" y="260"/>
                  </a:cubicBezTo>
                  <a:cubicBezTo>
                    <a:pt x="138" y="262"/>
                    <a:pt x="129" y="267"/>
                    <a:pt x="125" y="265"/>
                  </a:cubicBezTo>
                  <a:close/>
                  <a:moveTo>
                    <a:pt x="135" y="276"/>
                  </a:moveTo>
                  <a:cubicBezTo>
                    <a:pt x="133" y="275"/>
                    <a:pt x="131" y="274"/>
                    <a:pt x="129" y="273"/>
                  </a:cubicBezTo>
                  <a:cubicBezTo>
                    <a:pt x="132" y="272"/>
                    <a:pt x="135" y="271"/>
                    <a:pt x="138" y="270"/>
                  </a:cubicBezTo>
                  <a:cubicBezTo>
                    <a:pt x="142" y="272"/>
                    <a:pt x="145" y="274"/>
                    <a:pt x="149" y="276"/>
                  </a:cubicBezTo>
                  <a:cubicBezTo>
                    <a:pt x="145" y="278"/>
                    <a:pt x="141" y="278"/>
                    <a:pt x="135" y="276"/>
                  </a:cubicBezTo>
                  <a:close/>
                  <a:moveTo>
                    <a:pt x="155" y="274"/>
                  </a:moveTo>
                  <a:cubicBezTo>
                    <a:pt x="154" y="274"/>
                    <a:pt x="153" y="274"/>
                    <a:pt x="152" y="275"/>
                  </a:cubicBezTo>
                  <a:cubicBezTo>
                    <a:pt x="148" y="272"/>
                    <a:pt x="144" y="271"/>
                    <a:pt x="140" y="269"/>
                  </a:cubicBezTo>
                  <a:cubicBezTo>
                    <a:pt x="143" y="268"/>
                    <a:pt x="146" y="266"/>
                    <a:pt x="149" y="265"/>
                  </a:cubicBezTo>
                  <a:cubicBezTo>
                    <a:pt x="152" y="266"/>
                    <a:pt x="154" y="268"/>
                    <a:pt x="157" y="269"/>
                  </a:cubicBezTo>
                  <a:cubicBezTo>
                    <a:pt x="158" y="270"/>
                    <a:pt x="159" y="271"/>
                    <a:pt x="160" y="271"/>
                  </a:cubicBezTo>
                  <a:cubicBezTo>
                    <a:pt x="158" y="272"/>
                    <a:pt x="156" y="273"/>
                    <a:pt x="155" y="274"/>
                  </a:cubicBezTo>
                  <a:close/>
                  <a:moveTo>
                    <a:pt x="163" y="270"/>
                  </a:moveTo>
                  <a:cubicBezTo>
                    <a:pt x="161" y="269"/>
                    <a:pt x="159" y="268"/>
                    <a:pt x="158" y="267"/>
                  </a:cubicBezTo>
                  <a:cubicBezTo>
                    <a:pt x="155" y="266"/>
                    <a:pt x="153" y="265"/>
                    <a:pt x="151" y="264"/>
                  </a:cubicBezTo>
                  <a:cubicBezTo>
                    <a:pt x="153" y="263"/>
                    <a:pt x="155" y="262"/>
                    <a:pt x="157" y="261"/>
                  </a:cubicBezTo>
                  <a:cubicBezTo>
                    <a:pt x="157" y="260"/>
                    <a:pt x="158" y="260"/>
                    <a:pt x="158" y="259"/>
                  </a:cubicBezTo>
                  <a:cubicBezTo>
                    <a:pt x="162" y="261"/>
                    <a:pt x="166" y="264"/>
                    <a:pt x="171" y="265"/>
                  </a:cubicBezTo>
                  <a:cubicBezTo>
                    <a:pt x="169" y="267"/>
                    <a:pt x="166" y="269"/>
                    <a:pt x="163" y="270"/>
                  </a:cubicBezTo>
                  <a:close/>
                  <a:moveTo>
                    <a:pt x="173" y="262"/>
                  </a:moveTo>
                  <a:cubicBezTo>
                    <a:pt x="173" y="263"/>
                    <a:pt x="172" y="263"/>
                    <a:pt x="172" y="264"/>
                  </a:cubicBezTo>
                  <a:cubicBezTo>
                    <a:pt x="168" y="261"/>
                    <a:pt x="163" y="259"/>
                    <a:pt x="158" y="257"/>
                  </a:cubicBezTo>
                  <a:cubicBezTo>
                    <a:pt x="158" y="257"/>
                    <a:pt x="158" y="257"/>
                    <a:pt x="158" y="257"/>
                  </a:cubicBezTo>
                  <a:cubicBezTo>
                    <a:pt x="157" y="252"/>
                    <a:pt x="156" y="248"/>
                    <a:pt x="154" y="244"/>
                  </a:cubicBezTo>
                  <a:cubicBezTo>
                    <a:pt x="160" y="249"/>
                    <a:pt x="167" y="253"/>
                    <a:pt x="173" y="256"/>
                  </a:cubicBezTo>
                  <a:cubicBezTo>
                    <a:pt x="174" y="258"/>
                    <a:pt x="174" y="260"/>
                    <a:pt x="173" y="262"/>
                  </a:cubicBezTo>
                  <a:close/>
                  <a:moveTo>
                    <a:pt x="172" y="253"/>
                  </a:moveTo>
                  <a:cubicBezTo>
                    <a:pt x="166" y="249"/>
                    <a:pt x="160" y="245"/>
                    <a:pt x="153" y="241"/>
                  </a:cubicBezTo>
                  <a:cubicBezTo>
                    <a:pt x="153" y="238"/>
                    <a:pt x="152" y="235"/>
                    <a:pt x="151" y="232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4" y="234"/>
                    <a:pt x="157" y="235"/>
                    <a:pt x="160" y="237"/>
                  </a:cubicBezTo>
                  <a:cubicBezTo>
                    <a:pt x="162" y="238"/>
                    <a:pt x="164" y="240"/>
                    <a:pt x="167" y="241"/>
                  </a:cubicBezTo>
                  <a:cubicBezTo>
                    <a:pt x="167" y="241"/>
                    <a:pt x="167" y="241"/>
                    <a:pt x="167" y="241"/>
                  </a:cubicBezTo>
                  <a:cubicBezTo>
                    <a:pt x="168" y="245"/>
                    <a:pt x="171" y="249"/>
                    <a:pt x="172" y="25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97"/>
            <p:cNvSpPr>
              <a:spLocks noEditPoints="1"/>
            </p:cNvSpPr>
            <p:nvPr/>
          </p:nvSpPr>
          <p:spPr bwMode="auto">
            <a:xfrm>
              <a:off x="4623110" y="3549363"/>
              <a:ext cx="279241" cy="326839"/>
            </a:xfrm>
            <a:custGeom>
              <a:avLst/>
              <a:gdLst>
                <a:gd name="T0" fmla="*/ 185 w 204"/>
                <a:gd name="T1" fmla="*/ 126 h 240"/>
                <a:gd name="T2" fmla="*/ 115 w 204"/>
                <a:gd name="T3" fmla="*/ 145 h 240"/>
                <a:gd name="T4" fmla="*/ 140 w 204"/>
                <a:gd name="T5" fmla="*/ 94 h 240"/>
                <a:gd name="T6" fmla="*/ 118 w 204"/>
                <a:gd name="T7" fmla="*/ 80 h 240"/>
                <a:gd name="T8" fmla="*/ 61 w 204"/>
                <a:gd name="T9" fmla="*/ 88 h 240"/>
                <a:gd name="T10" fmla="*/ 90 w 204"/>
                <a:gd name="T11" fmla="*/ 20 h 240"/>
                <a:gd name="T12" fmla="*/ 25 w 204"/>
                <a:gd name="T13" fmla="*/ 45 h 240"/>
                <a:gd name="T14" fmla="*/ 9 w 204"/>
                <a:gd name="T15" fmla="*/ 138 h 240"/>
                <a:gd name="T16" fmla="*/ 24 w 204"/>
                <a:gd name="T17" fmla="*/ 180 h 240"/>
                <a:gd name="T18" fmla="*/ 52 w 204"/>
                <a:gd name="T19" fmla="*/ 209 h 240"/>
                <a:gd name="T20" fmla="*/ 203 w 204"/>
                <a:gd name="T21" fmla="*/ 160 h 240"/>
                <a:gd name="T22" fmla="*/ 119 w 204"/>
                <a:gd name="T23" fmla="*/ 131 h 240"/>
                <a:gd name="T24" fmla="*/ 134 w 204"/>
                <a:gd name="T25" fmla="*/ 107 h 240"/>
                <a:gd name="T26" fmla="*/ 112 w 204"/>
                <a:gd name="T27" fmla="*/ 91 h 240"/>
                <a:gd name="T28" fmla="*/ 107 w 204"/>
                <a:gd name="T29" fmla="*/ 80 h 240"/>
                <a:gd name="T30" fmla="*/ 101 w 204"/>
                <a:gd name="T31" fmla="*/ 102 h 240"/>
                <a:gd name="T32" fmla="*/ 61 w 204"/>
                <a:gd name="T33" fmla="*/ 59 h 240"/>
                <a:gd name="T34" fmla="*/ 69 w 204"/>
                <a:gd name="T35" fmla="*/ 43 h 240"/>
                <a:gd name="T36" fmla="*/ 85 w 204"/>
                <a:gd name="T37" fmla="*/ 25 h 240"/>
                <a:gd name="T38" fmla="*/ 12 w 204"/>
                <a:gd name="T39" fmla="*/ 85 h 240"/>
                <a:gd name="T40" fmla="*/ 11 w 204"/>
                <a:gd name="T41" fmla="*/ 116 h 240"/>
                <a:gd name="T42" fmla="*/ 14 w 204"/>
                <a:gd name="T43" fmla="*/ 113 h 240"/>
                <a:gd name="T44" fmla="*/ 14 w 204"/>
                <a:gd name="T45" fmla="*/ 147 h 240"/>
                <a:gd name="T46" fmla="*/ 22 w 204"/>
                <a:gd name="T47" fmla="*/ 153 h 240"/>
                <a:gd name="T48" fmla="*/ 26 w 204"/>
                <a:gd name="T49" fmla="*/ 173 h 240"/>
                <a:gd name="T50" fmla="*/ 30 w 204"/>
                <a:gd name="T51" fmla="*/ 148 h 240"/>
                <a:gd name="T52" fmla="*/ 39 w 204"/>
                <a:gd name="T53" fmla="*/ 155 h 240"/>
                <a:gd name="T54" fmla="*/ 33 w 204"/>
                <a:gd name="T55" fmla="*/ 188 h 240"/>
                <a:gd name="T56" fmla="*/ 39 w 204"/>
                <a:gd name="T57" fmla="*/ 193 h 240"/>
                <a:gd name="T58" fmla="*/ 50 w 204"/>
                <a:gd name="T59" fmla="*/ 204 h 240"/>
                <a:gd name="T60" fmla="*/ 50 w 204"/>
                <a:gd name="T61" fmla="*/ 204 h 240"/>
                <a:gd name="T62" fmla="*/ 58 w 204"/>
                <a:gd name="T63" fmla="*/ 195 h 240"/>
                <a:gd name="T64" fmla="*/ 45 w 204"/>
                <a:gd name="T65" fmla="*/ 157 h 240"/>
                <a:gd name="T66" fmla="*/ 33 w 204"/>
                <a:gd name="T67" fmla="*/ 142 h 240"/>
                <a:gd name="T68" fmla="*/ 24 w 204"/>
                <a:gd name="T69" fmla="*/ 126 h 240"/>
                <a:gd name="T70" fmla="*/ 83 w 204"/>
                <a:gd name="T71" fmla="*/ 21 h 240"/>
                <a:gd name="T72" fmla="*/ 108 w 204"/>
                <a:gd name="T73" fmla="*/ 61 h 240"/>
                <a:gd name="T74" fmla="*/ 79 w 204"/>
                <a:gd name="T75" fmla="*/ 128 h 240"/>
                <a:gd name="T76" fmla="*/ 124 w 204"/>
                <a:gd name="T77" fmla="*/ 87 h 240"/>
                <a:gd name="T78" fmla="*/ 134 w 204"/>
                <a:gd name="T79" fmla="*/ 152 h 240"/>
                <a:gd name="T80" fmla="*/ 59 w 204"/>
                <a:gd name="T81" fmla="*/ 171 h 240"/>
                <a:gd name="T82" fmla="*/ 57 w 204"/>
                <a:gd name="T83" fmla="*/ 92 h 240"/>
                <a:gd name="T84" fmla="*/ 54 w 204"/>
                <a:gd name="T85" fmla="*/ 73 h 240"/>
                <a:gd name="T86" fmla="*/ 99 w 204"/>
                <a:gd name="T87" fmla="*/ 103 h 240"/>
                <a:gd name="T88" fmla="*/ 92 w 204"/>
                <a:gd name="T89" fmla="*/ 110 h 240"/>
                <a:gd name="T90" fmla="*/ 82 w 204"/>
                <a:gd name="T91" fmla="*/ 122 h 240"/>
                <a:gd name="T92" fmla="*/ 72 w 204"/>
                <a:gd name="T93" fmla="*/ 113 h 240"/>
                <a:gd name="T94" fmla="*/ 108 w 204"/>
                <a:gd name="T95" fmla="*/ 129 h 240"/>
                <a:gd name="T96" fmla="*/ 110 w 204"/>
                <a:gd name="T97" fmla="*/ 141 h 240"/>
                <a:gd name="T98" fmla="*/ 63 w 204"/>
                <a:gd name="T99" fmla="*/ 197 h 240"/>
                <a:gd name="T100" fmla="*/ 84 w 204"/>
                <a:gd name="T101" fmla="*/ 206 h 240"/>
                <a:gd name="T102" fmla="*/ 93 w 204"/>
                <a:gd name="T103" fmla="*/ 198 h 240"/>
                <a:gd name="T104" fmla="*/ 117 w 204"/>
                <a:gd name="T105" fmla="*/ 200 h 240"/>
                <a:gd name="T106" fmla="*/ 131 w 204"/>
                <a:gd name="T107" fmla="*/ 213 h 240"/>
                <a:gd name="T108" fmla="*/ 133 w 204"/>
                <a:gd name="T109" fmla="*/ 213 h 240"/>
                <a:gd name="T110" fmla="*/ 154 w 204"/>
                <a:gd name="T111" fmla="*/ 206 h 240"/>
                <a:gd name="T112" fmla="*/ 164 w 204"/>
                <a:gd name="T113" fmla="*/ 193 h 240"/>
                <a:gd name="T114" fmla="*/ 174 w 204"/>
                <a:gd name="T115" fmla="*/ 176 h 240"/>
                <a:gd name="T116" fmla="*/ 186 w 204"/>
                <a:gd name="T117" fmla="*/ 163 h 240"/>
                <a:gd name="T118" fmla="*/ 186 w 204"/>
                <a:gd name="T119" fmla="*/ 163 h 240"/>
                <a:gd name="T120" fmla="*/ 197 w 204"/>
                <a:gd name="T121" fmla="*/ 14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4" h="240">
                  <a:moveTo>
                    <a:pt x="203" y="160"/>
                  </a:moveTo>
                  <a:cubicBezTo>
                    <a:pt x="203" y="157"/>
                    <a:pt x="203" y="154"/>
                    <a:pt x="202" y="150"/>
                  </a:cubicBezTo>
                  <a:cubicBezTo>
                    <a:pt x="202" y="146"/>
                    <a:pt x="201" y="141"/>
                    <a:pt x="201" y="136"/>
                  </a:cubicBezTo>
                  <a:cubicBezTo>
                    <a:pt x="200" y="135"/>
                    <a:pt x="199" y="134"/>
                    <a:pt x="198" y="134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5" y="131"/>
                    <a:pt x="189" y="128"/>
                    <a:pt x="185" y="126"/>
                  </a:cubicBezTo>
                  <a:cubicBezTo>
                    <a:pt x="183" y="125"/>
                    <a:pt x="181" y="123"/>
                    <a:pt x="178" y="122"/>
                  </a:cubicBezTo>
                  <a:cubicBezTo>
                    <a:pt x="176" y="121"/>
                    <a:pt x="174" y="120"/>
                    <a:pt x="172" y="119"/>
                  </a:cubicBezTo>
                  <a:cubicBezTo>
                    <a:pt x="171" y="119"/>
                    <a:pt x="171" y="118"/>
                    <a:pt x="170" y="118"/>
                  </a:cubicBezTo>
                  <a:cubicBezTo>
                    <a:pt x="168" y="118"/>
                    <a:pt x="167" y="118"/>
                    <a:pt x="167" y="120"/>
                  </a:cubicBezTo>
                  <a:cubicBezTo>
                    <a:pt x="160" y="130"/>
                    <a:pt x="153" y="138"/>
                    <a:pt x="141" y="143"/>
                  </a:cubicBezTo>
                  <a:cubicBezTo>
                    <a:pt x="134" y="146"/>
                    <a:pt x="124" y="147"/>
                    <a:pt x="115" y="145"/>
                  </a:cubicBezTo>
                  <a:cubicBezTo>
                    <a:pt x="119" y="140"/>
                    <a:pt x="123" y="136"/>
                    <a:pt x="127" y="131"/>
                  </a:cubicBezTo>
                  <a:cubicBezTo>
                    <a:pt x="131" y="127"/>
                    <a:pt x="136" y="122"/>
                    <a:pt x="139" y="117"/>
                  </a:cubicBezTo>
                  <a:cubicBezTo>
                    <a:pt x="139" y="116"/>
                    <a:pt x="139" y="115"/>
                    <a:pt x="138" y="115"/>
                  </a:cubicBezTo>
                  <a:cubicBezTo>
                    <a:pt x="139" y="113"/>
                    <a:pt x="139" y="111"/>
                    <a:pt x="139" y="109"/>
                  </a:cubicBezTo>
                  <a:cubicBezTo>
                    <a:pt x="140" y="104"/>
                    <a:pt x="140" y="99"/>
                    <a:pt x="140" y="94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40" y="93"/>
                    <a:pt x="140" y="93"/>
                    <a:pt x="140" y="92"/>
                  </a:cubicBezTo>
                  <a:cubicBezTo>
                    <a:pt x="136" y="87"/>
                    <a:pt x="131" y="83"/>
                    <a:pt x="125" y="81"/>
                  </a:cubicBezTo>
                  <a:cubicBezTo>
                    <a:pt x="124" y="81"/>
                    <a:pt x="123" y="82"/>
                    <a:pt x="122" y="83"/>
                  </a:cubicBezTo>
                  <a:cubicBezTo>
                    <a:pt x="121" y="83"/>
                    <a:pt x="121" y="83"/>
                    <a:pt x="120" y="83"/>
                  </a:cubicBezTo>
                  <a:cubicBezTo>
                    <a:pt x="119" y="84"/>
                    <a:pt x="118" y="85"/>
                    <a:pt x="118" y="86"/>
                  </a:cubicBezTo>
                  <a:cubicBezTo>
                    <a:pt x="118" y="84"/>
                    <a:pt x="118" y="82"/>
                    <a:pt x="118" y="80"/>
                  </a:cubicBezTo>
                  <a:cubicBezTo>
                    <a:pt x="118" y="77"/>
                    <a:pt x="118" y="73"/>
                    <a:pt x="118" y="69"/>
                  </a:cubicBezTo>
                  <a:cubicBezTo>
                    <a:pt x="118" y="67"/>
                    <a:pt x="118" y="64"/>
                    <a:pt x="116" y="62"/>
                  </a:cubicBezTo>
                  <a:cubicBezTo>
                    <a:pt x="113" y="58"/>
                    <a:pt x="108" y="54"/>
                    <a:pt x="103" y="52"/>
                  </a:cubicBezTo>
                  <a:cubicBezTo>
                    <a:pt x="103" y="51"/>
                    <a:pt x="101" y="50"/>
                    <a:pt x="100" y="50"/>
                  </a:cubicBezTo>
                  <a:cubicBezTo>
                    <a:pt x="91" y="55"/>
                    <a:pt x="84" y="64"/>
                    <a:pt x="77" y="71"/>
                  </a:cubicBezTo>
                  <a:cubicBezTo>
                    <a:pt x="71" y="76"/>
                    <a:pt x="66" y="82"/>
                    <a:pt x="61" y="88"/>
                  </a:cubicBezTo>
                  <a:cubicBezTo>
                    <a:pt x="58" y="77"/>
                    <a:pt x="61" y="67"/>
                    <a:pt x="68" y="59"/>
                  </a:cubicBezTo>
                  <a:cubicBezTo>
                    <a:pt x="73" y="54"/>
                    <a:pt x="79" y="46"/>
                    <a:pt x="85" y="42"/>
                  </a:cubicBezTo>
                  <a:cubicBezTo>
                    <a:pt x="86" y="43"/>
                    <a:pt x="87" y="42"/>
                    <a:pt x="88" y="42"/>
                  </a:cubicBezTo>
                  <a:cubicBezTo>
                    <a:pt x="90" y="39"/>
                    <a:pt x="90" y="35"/>
                    <a:pt x="90" y="31"/>
                  </a:cubicBezTo>
                  <a:cubicBezTo>
                    <a:pt x="91" y="28"/>
                    <a:pt x="92" y="23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19"/>
                    <a:pt x="90" y="19"/>
                  </a:cubicBezTo>
                  <a:cubicBezTo>
                    <a:pt x="88" y="15"/>
                    <a:pt x="85" y="12"/>
                    <a:pt x="83" y="10"/>
                  </a:cubicBezTo>
                  <a:cubicBezTo>
                    <a:pt x="80" y="6"/>
                    <a:pt x="77" y="3"/>
                    <a:pt x="74" y="1"/>
                  </a:cubicBezTo>
                  <a:cubicBezTo>
                    <a:pt x="73" y="0"/>
                    <a:pt x="71" y="0"/>
                    <a:pt x="71" y="1"/>
                  </a:cubicBezTo>
                  <a:cubicBezTo>
                    <a:pt x="70" y="0"/>
                    <a:pt x="70" y="0"/>
                    <a:pt x="69" y="0"/>
                  </a:cubicBezTo>
                  <a:cubicBezTo>
                    <a:pt x="50" y="5"/>
                    <a:pt x="34" y="27"/>
                    <a:pt x="25" y="45"/>
                  </a:cubicBezTo>
                  <a:cubicBezTo>
                    <a:pt x="6" y="68"/>
                    <a:pt x="0" y="105"/>
                    <a:pt x="10" y="131"/>
                  </a:cubicBezTo>
                  <a:cubicBezTo>
                    <a:pt x="10" y="132"/>
                    <a:pt x="9" y="132"/>
                    <a:pt x="9" y="132"/>
                  </a:cubicBezTo>
                  <a:cubicBezTo>
                    <a:pt x="8" y="134"/>
                    <a:pt x="8" y="135"/>
                    <a:pt x="9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9" y="137"/>
                    <a:pt x="9" y="138"/>
                  </a:cubicBezTo>
                  <a:cubicBezTo>
                    <a:pt x="7" y="141"/>
                    <a:pt x="8" y="146"/>
                    <a:pt x="9" y="150"/>
                  </a:cubicBezTo>
                  <a:cubicBezTo>
                    <a:pt x="9" y="155"/>
                    <a:pt x="9" y="160"/>
                    <a:pt x="11" y="165"/>
                  </a:cubicBezTo>
                  <a:cubicBezTo>
                    <a:pt x="11" y="165"/>
                    <a:pt x="12" y="166"/>
                    <a:pt x="13" y="166"/>
                  </a:cubicBezTo>
                  <a:cubicBezTo>
                    <a:pt x="14" y="168"/>
                    <a:pt x="15" y="170"/>
                    <a:pt x="17" y="172"/>
                  </a:cubicBezTo>
                  <a:cubicBezTo>
                    <a:pt x="18" y="173"/>
                    <a:pt x="20" y="176"/>
                    <a:pt x="21" y="177"/>
                  </a:cubicBezTo>
                  <a:cubicBezTo>
                    <a:pt x="22" y="178"/>
                    <a:pt x="23" y="179"/>
                    <a:pt x="24" y="180"/>
                  </a:cubicBezTo>
                  <a:cubicBezTo>
                    <a:pt x="25" y="181"/>
                    <a:pt x="26" y="183"/>
                    <a:pt x="27" y="184"/>
                  </a:cubicBezTo>
                  <a:cubicBezTo>
                    <a:pt x="27" y="185"/>
                    <a:pt x="27" y="186"/>
                    <a:pt x="27" y="187"/>
                  </a:cubicBezTo>
                  <a:cubicBezTo>
                    <a:pt x="27" y="189"/>
                    <a:pt x="29" y="190"/>
                    <a:pt x="31" y="190"/>
                  </a:cubicBezTo>
                  <a:cubicBezTo>
                    <a:pt x="32" y="193"/>
                    <a:pt x="34" y="195"/>
                    <a:pt x="36" y="198"/>
                  </a:cubicBezTo>
                  <a:cubicBezTo>
                    <a:pt x="40" y="202"/>
                    <a:pt x="44" y="206"/>
                    <a:pt x="48" y="209"/>
                  </a:cubicBezTo>
                  <a:cubicBezTo>
                    <a:pt x="49" y="210"/>
                    <a:pt x="51" y="211"/>
                    <a:pt x="52" y="209"/>
                  </a:cubicBezTo>
                  <a:cubicBezTo>
                    <a:pt x="55" y="206"/>
                    <a:pt x="58" y="202"/>
                    <a:pt x="61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1" y="199"/>
                    <a:pt x="61" y="200"/>
                    <a:pt x="61" y="201"/>
                  </a:cubicBezTo>
                  <a:cubicBezTo>
                    <a:pt x="62" y="202"/>
                    <a:pt x="63" y="202"/>
                    <a:pt x="63" y="201"/>
                  </a:cubicBezTo>
                  <a:cubicBezTo>
                    <a:pt x="106" y="240"/>
                    <a:pt x="187" y="214"/>
                    <a:pt x="203" y="161"/>
                  </a:cubicBezTo>
                  <a:cubicBezTo>
                    <a:pt x="204" y="160"/>
                    <a:pt x="203" y="160"/>
                    <a:pt x="203" y="160"/>
                  </a:cubicBezTo>
                  <a:close/>
                  <a:moveTo>
                    <a:pt x="119" y="131"/>
                  </a:moveTo>
                  <a:cubicBezTo>
                    <a:pt x="118" y="132"/>
                    <a:pt x="117" y="133"/>
                    <a:pt x="116" y="134"/>
                  </a:cubicBezTo>
                  <a:cubicBezTo>
                    <a:pt x="116" y="130"/>
                    <a:pt x="116" y="125"/>
                    <a:pt x="116" y="120"/>
                  </a:cubicBezTo>
                  <a:cubicBezTo>
                    <a:pt x="117" y="119"/>
                    <a:pt x="118" y="118"/>
                    <a:pt x="119" y="117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19" y="121"/>
                    <a:pt x="118" y="126"/>
                    <a:pt x="119" y="131"/>
                  </a:cubicBezTo>
                  <a:close/>
                  <a:moveTo>
                    <a:pt x="125" y="124"/>
                  </a:moveTo>
                  <a:cubicBezTo>
                    <a:pt x="124" y="125"/>
                    <a:pt x="123" y="127"/>
                    <a:pt x="121" y="128"/>
                  </a:cubicBezTo>
                  <a:cubicBezTo>
                    <a:pt x="121" y="124"/>
                    <a:pt x="121" y="119"/>
                    <a:pt x="121" y="115"/>
                  </a:cubicBezTo>
                  <a:cubicBezTo>
                    <a:pt x="123" y="113"/>
                    <a:pt x="125" y="111"/>
                    <a:pt x="126" y="110"/>
                  </a:cubicBezTo>
                  <a:cubicBezTo>
                    <a:pt x="126" y="114"/>
                    <a:pt x="125" y="119"/>
                    <a:pt x="125" y="124"/>
                  </a:cubicBezTo>
                  <a:close/>
                  <a:moveTo>
                    <a:pt x="134" y="107"/>
                  </a:moveTo>
                  <a:cubicBezTo>
                    <a:pt x="133" y="110"/>
                    <a:pt x="132" y="114"/>
                    <a:pt x="133" y="117"/>
                  </a:cubicBezTo>
                  <a:cubicBezTo>
                    <a:pt x="131" y="118"/>
                    <a:pt x="130" y="120"/>
                    <a:pt x="128" y="121"/>
                  </a:cubicBezTo>
                  <a:cubicBezTo>
                    <a:pt x="128" y="117"/>
                    <a:pt x="128" y="112"/>
                    <a:pt x="128" y="108"/>
                  </a:cubicBezTo>
                  <a:cubicBezTo>
                    <a:pt x="131" y="106"/>
                    <a:pt x="133" y="104"/>
                    <a:pt x="135" y="102"/>
                  </a:cubicBezTo>
                  <a:cubicBezTo>
                    <a:pt x="135" y="103"/>
                    <a:pt x="134" y="105"/>
                    <a:pt x="134" y="107"/>
                  </a:cubicBezTo>
                  <a:close/>
                  <a:moveTo>
                    <a:pt x="112" y="91"/>
                  </a:moveTo>
                  <a:cubicBezTo>
                    <a:pt x="111" y="92"/>
                    <a:pt x="109" y="93"/>
                    <a:pt x="108" y="95"/>
                  </a:cubicBezTo>
                  <a:cubicBezTo>
                    <a:pt x="108" y="93"/>
                    <a:pt x="108" y="91"/>
                    <a:pt x="107" y="89"/>
                  </a:cubicBezTo>
                  <a:cubicBezTo>
                    <a:pt x="107" y="88"/>
                    <a:pt x="107" y="86"/>
                    <a:pt x="107" y="85"/>
                  </a:cubicBezTo>
                  <a:cubicBezTo>
                    <a:pt x="107" y="84"/>
                    <a:pt x="106" y="83"/>
                    <a:pt x="106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6" y="81"/>
                    <a:pt x="107" y="80"/>
                    <a:pt x="107" y="80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9" y="77"/>
                    <a:pt x="111" y="75"/>
                    <a:pt x="113" y="73"/>
                  </a:cubicBezTo>
                  <a:cubicBezTo>
                    <a:pt x="113" y="75"/>
                    <a:pt x="113" y="77"/>
                    <a:pt x="112" y="78"/>
                  </a:cubicBezTo>
                  <a:cubicBezTo>
                    <a:pt x="112" y="82"/>
                    <a:pt x="111" y="87"/>
                    <a:pt x="112" y="91"/>
                  </a:cubicBezTo>
                  <a:close/>
                  <a:moveTo>
                    <a:pt x="106" y="96"/>
                  </a:moveTo>
                  <a:cubicBezTo>
                    <a:pt x="104" y="98"/>
                    <a:pt x="103" y="100"/>
                    <a:pt x="101" y="102"/>
                  </a:cubicBezTo>
                  <a:cubicBezTo>
                    <a:pt x="101" y="97"/>
                    <a:pt x="100" y="92"/>
                    <a:pt x="100" y="87"/>
                  </a:cubicBezTo>
                  <a:cubicBezTo>
                    <a:pt x="102" y="85"/>
                    <a:pt x="103" y="84"/>
                    <a:pt x="104" y="82"/>
                  </a:cubicBezTo>
                  <a:cubicBezTo>
                    <a:pt x="105" y="85"/>
                    <a:pt x="105" y="87"/>
                    <a:pt x="105" y="89"/>
                  </a:cubicBezTo>
                  <a:cubicBezTo>
                    <a:pt x="106" y="91"/>
                    <a:pt x="106" y="94"/>
                    <a:pt x="106" y="96"/>
                  </a:cubicBezTo>
                  <a:close/>
                  <a:moveTo>
                    <a:pt x="68" y="50"/>
                  </a:moveTo>
                  <a:cubicBezTo>
                    <a:pt x="65" y="53"/>
                    <a:pt x="63" y="56"/>
                    <a:pt x="61" y="59"/>
                  </a:cubicBezTo>
                  <a:cubicBezTo>
                    <a:pt x="61" y="59"/>
                    <a:pt x="61" y="59"/>
                    <a:pt x="60" y="59"/>
                  </a:cubicBezTo>
                  <a:cubicBezTo>
                    <a:pt x="60" y="54"/>
                    <a:pt x="60" y="49"/>
                    <a:pt x="60" y="44"/>
                  </a:cubicBezTo>
                  <a:cubicBezTo>
                    <a:pt x="62" y="41"/>
                    <a:pt x="65" y="39"/>
                    <a:pt x="68" y="36"/>
                  </a:cubicBezTo>
                  <a:cubicBezTo>
                    <a:pt x="67" y="41"/>
                    <a:pt x="66" y="46"/>
                    <a:pt x="68" y="50"/>
                  </a:cubicBezTo>
                  <a:close/>
                  <a:moveTo>
                    <a:pt x="69" y="49"/>
                  </a:moveTo>
                  <a:cubicBezTo>
                    <a:pt x="69" y="47"/>
                    <a:pt x="69" y="45"/>
                    <a:pt x="69" y="43"/>
                  </a:cubicBezTo>
                  <a:cubicBezTo>
                    <a:pt x="69" y="40"/>
                    <a:pt x="70" y="38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2" y="34"/>
                    <a:pt x="74" y="32"/>
                    <a:pt x="75" y="31"/>
                  </a:cubicBezTo>
                  <a:cubicBezTo>
                    <a:pt x="75" y="35"/>
                    <a:pt x="75" y="40"/>
                    <a:pt x="76" y="43"/>
                  </a:cubicBezTo>
                  <a:cubicBezTo>
                    <a:pt x="73" y="45"/>
                    <a:pt x="71" y="47"/>
                    <a:pt x="69" y="49"/>
                  </a:cubicBezTo>
                  <a:close/>
                  <a:moveTo>
                    <a:pt x="85" y="25"/>
                  </a:moveTo>
                  <a:cubicBezTo>
                    <a:pt x="85" y="27"/>
                    <a:pt x="85" y="29"/>
                    <a:pt x="84" y="30"/>
                  </a:cubicBezTo>
                  <a:cubicBezTo>
                    <a:pt x="84" y="33"/>
                    <a:pt x="83" y="37"/>
                    <a:pt x="83" y="40"/>
                  </a:cubicBezTo>
                  <a:cubicBezTo>
                    <a:pt x="81" y="40"/>
                    <a:pt x="79" y="41"/>
                    <a:pt x="77" y="42"/>
                  </a:cubicBezTo>
                  <a:cubicBezTo>
                    <a:pt x="77" y="38"/>
                    <a:pt x="77" y="34"/>
                    <a:pt x="77" y="31"/>
                  </a:cubicBezTo>
                  <a:cubicBezTo>
                    <a:pt x="79" y="29"/>
                    <a:pt x="82" y="27"/>
                    <a:pt x="85" y="25"/>
                  </a:cubicBezTo>
                  <a:close/>
                  <a:moveTo>
                    <a:pt x="12" y="85"/>
                  </a:moveTo>
                  <a:cubicBezTo>
                    <a:pt x="12" y="90"/>
                    <a:pt x="12" y="95"/>
                    <a:pt x="13" y="100"/>
                  </a:cubicBezTo>
                  <a:cubicBezTo>
                    <a:pt x="13" y="100"/>
                    <a:pt x="12" y="100"/>
                    <a:pt x="12" y="101"/>
                  </a:cubicBezTo>
                  <a:cubicBezTo>
                    <a:pt x="11" y="104"/>
                    <a:pt x="11" y="107"/>
                    <a:pt x="10" y="111"/>
                  </a:cubicBezTo>
                  <a:cubicBezTo>
                    <a:pt x="10" y="102"/>
                    <a:pt x="10" y="94"/>
                    <a:pt x="12" y="85"/>
                  </a:cubicBezTo>
                  <a:close/>
                  <a:moveTo>
                    <a:pt x="12" y="129"/>
                  </a:moveTo>
                  <a:cubicBezTo>
                    <a:pt x="12" y="124"/>
                    <a:pt x="11" y="120"/>
                    <a:pt x="11" y="116"/>
                  </a:cubicBezTo>
                  <a:cubicBezTo>
                    <a:pt x="12" y="112"/>
                    <a:pt x="13" y="107"/>
                    <a:pt x="13" y="102"/>
                  </a:cubicBezTo>
                  <a:cubicBezTo>
                    <a:pt x="14" y="110"/>
                    <a:pt x="17" y="117"/>
                    <a:pt x="21" y="123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19" y="125"/>
                    <a:pt x="16" y="126"/>
                    <a:pt x="13" y="128"/>
                  </a:cubicBezTo>
                  <a:cubicBezTo>
                    <a:pt x="15" y="123"/>
                    <a:pt x="15" y="119"/>
                    <a:pt x="16" y="113"/>
                  </a:cubicBezTo>
                  <a:cubicBezTo>
                    <a:pt x="16" y="113"/>
                    <a:pt x="15" y="113"/>
                    <a:pt x="14" y="113"/>
                  </a:cubicBezTo>
                  <a:cubicBezTo>
                    <a:pt x="14" y="119"/>
                    <a:pt x="13" y="124"/>
                    <a:pt x="12" y="129"/>
                  </a:cubicBezTo>
                  <a:close/>
                  <a:moveTo>
                    <a:pt x="16" y="165"/>
                  </a:moveTo>
                  <a:cubicBezTo>
                    <a:pt x="16" y="164"/>
                    <a:pt x="16" y="164"/>
                    <a:pt x="16" y="164"/>
                  </a:cubicBezTo>
                  <a:cubicBezTo>
                    <a:pt x="16" y="159"/>
                    <a:pt x="15" y="154"/>
                    <a:pt x="14" y="149"/>
                  </a:cubicBezTo>
                  <a:cubicBezTo>
                    <a:pt x="14" y="148"/>
                    <a:pt x="13" y="147"/>
                    <a:pt x="13" y="146"/>
                  </a:cubicBezTo>
                  <a:cubicBezTo>
                    <a:pt x="13" y="146"/>
                    <a:pt x="14" y="147"/>
                    <a:pt x="14" y="147"/>
                  </a:cubicBezTo>
                  <a:cubicBezTo>
                    <a:pt x="15" y="148"/>
                    <a:pt x="16" y="149"/>
                    <a:pt x="17" y="151"/>
                  </a:cubicBezTo>
                  <a:cubicBezTo>
                    <a:pt x="17" y="156"/>
                    <a:pt x="18" y="162"/>
                    <a:pt x="19" y="167"/>
                  </a:cubicBezTo>
                  <a:cubicBezTo>
                    <a:pt x="18" y="166"/>
                    <a:pt x="17" y="165"/>
                    <a:pt x="16" y="165"/>
                  </a:cubicBezTo>
                  <a:close/>
                  <a:moveTo>
                    <a:pt x="22" y="169"/>
                  </a:moveTo>
                  <a:cubicBezTo>
                    <a:pt x="21" y="163"/>
                    <a:pt x="19" y="158"/>
                    <a:pt x="18" y="152"/>
                  </a:cubicBezTo>
                  <a:cubicBezTo>
                    <a:pt x="19" y="153"/>
                    <a:pt x="21" y="153"/>
                    <a:pt x="22" y="153"/>
                  </a:cubicBezTo>
                  <a:cubicBezTo>
                    <a:pt x="22" y="159"/>
                    <a:pt x="22" y="165"/>
                    <a:pt x="23" y="170"/>
                  </a:cubicBezTo>
                  <a:cubicBezTo>
                    <a:pt x="23" y="170"/>
                    <a:pt x="22" y="169"/>
                    <a:pt x="22" y="169"/>
                  </a:cubicBezTo>
                  <a:close/>
                  <a:moveTo>
                    <a:pt x="31" y="165"/>
                  </a:moveTo>
                  <a:cubicBezTo>
                    <a:pt x="31" y="165"/>
                    <a:pt x="30" y="165"/>
                    <a:pt x="29" y="165"/>
                  </a:cubicBezTo>
                  <a:cubicBezTo>
                    <a:pt x="28" y="168"/>
                    <a:pt x="27" y="172"/>
                    <a:pt x="27" y="175"/>
                  </a:cubicBezTo>
                  <a:cubicBezTo>
                    <a:pt x="27" y="174"/>
                    <a:pt x="26" y="174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66"/>
                    <a:pt x="25" y="159"/>
                    <a:pt x="24" y="153"/>
                  </a:cubicBezTo>
                  <a:cubicBezTo>
                    <a:pt x="24" y="153"/>
                    <a:pt x="24" y="152"/>
                    <a:pt x="24" y="152"/>
                  </a:cubicBezTo>
                  <a:cubicBezTo>
                    <a:pt x="26" y="151"/>
                    <a:pt x="28" y="150"/>
                    <a:pt x="30" y="148"/>
                  </a:cubicBezTo>
                  <a:cubicBezTo>
                    <a:pt x="30" y="153"/>
                    <a:pt x="31" y="159"/>
                    <a:pt x="32" y="164"/>
                  </a:cubicBezTo>
                  <a:cubicBezTo>
                    <a:pt x="32" y="164"/>
                    <a:pt x="32" y="164"/>
                    <a:pt x="32" y="165"/>
                  </a:cubicBezTo>
                  <a:cubicBezTo>
                    <a:pt x="32" y="165"/>
                    <a:pt x="32" y="165"/>
                    <a:pt x="31" y="165"/>
                  </a:cubicBezTo>
                  <a:close/>
                  <a:moveTo>
                    <a:pt x="32" y="147"/>
                  </a:moveTo>
                  <a:cubicBezTo>
                    <a:pt x="32" y="147"/>
                    <a:pt x="32" y="147"/>
                    <a:pt x="33" y="147"/>
                  </a:cubicBezTo>
                  <a:cubicBezTo>
                    <a:pt x="34" y="150"/>
                    <a:pt x="36" y="153"/>
                    <a:pt x="39" y="155"/>
                  </a:cubicBezTo>
                  <a:cubicBezTo>
                    <a:pt x="39" y="155"/>
                    <a:pt x="38" y="156"/>
                    <a:pt x="38" y="156"/>
                  </a:cubicBezTo>
                  <a:cubicBezTo>
                    <a:pt x="37" y="158"/>
                    <a:pt x="35" y="160"/>
                    <a:pt x="33" y="161"/>
                  </a:cubicBezTo>
                  <a:cubicBezTo>
                    <a:pt x="33" y="157"/>
                    <a:pt x="32" y="152"/>
                    <a:pt x="32" y="147"/>
                  </a:cubicBezTo>
                  <a:close/>
                  <a:moveTo>
                    <a:pt x="36" y="176"/>
                  </a:moveTo>
                  <a:cubicBezTo>
                    <a:pt x="36" y="181"/>
                    <a:pt x="36" y="185"/>
                    <a:pt x="36" y="190"/>
                  </a:cubicBezTo>
                  <a:cubicBezTo>
                    <a:pt x="35" y="189"/>
                    <a:pt x="34" y="189"/>
                    <a:pt x="33" y="188"/>
                  </a:cubicBezTo>
                  <a:cubicBezTo>
                    <a:pt x="33" y="188"/>
                    <a:pt x="33" y="187"/>
                    <a:pt x="33" y="187"/>
                  </a:cubicBezTo>
                  <a:cubicBezTo>
                    <a:pt x="33" y="182"/>
                    <a:pt x="34" y="175"/>
                    <a:pt x="33" y="170"/>
                  </a:cubicBezTo>
                  <a:cubicBezTo>
                    <a:pt x="34" y="172"/>
                    <a:pt x="36" y="174"/>
                    <a:pt x="37" y="175"/>
                  </a:cubicBezTo>
                  <a:cubicBezTo>
                    <a:pt x="37" y="175"/>
                    <a:pt x="36" y="175"/>
                    <a:pt x="36" y="176"/>
                  </a:cubicBezTo>
                  <a:close/>
                  <a:moveTo>
                    <a:pt x="41" y="195"/>
                  </a:moveTo>
                  <a:cubicBezTo>
                    <a:pt x="40" y="194"/>
                    <a:pt x="40" y="194"/>
                    <a:pt x="39" y="193"/>
                  </a:cubicBezTo>
                  <a:cubicBezTo>
                    <a:pt x="39" y="187"/>
                    <a:pt x="38" y="182"/>
                    <a:pt x="37" y="176"/>
                  </a:cubicBezTo>
                  <a:cubicBezTo>
                    <a:pt x="39" y="179"/>
                    <a:pt x="42" y="182"/>
                    <a:pt x="44" y="184"/>
                  </a:cubicBezTo>
                  <a:cubicBezTo>
                    <a:pt x="44" y="184"/>
                    <a:pt x="44" y="184"/>
                    <a:pt x="44" y="185"/>
                  </a:cubicBezTo>
                  <a:cubicBezTo>
                    <a:pt x="44" y="190"/>
                    <a:pt x="45" y="195"/>
                    <a:pt x="46" y="199"/>
                  </a:cubicBezTo>
                  <a:cubicBezTo>
                    <a:pt x="44" y="198"/>
                    <a:pt x="42" y="196"/>
                    <a:pt x="41" y="195"/>
                  </a:cubicBezTo>
                  <a:close/>
                  <a:moveTo>
                    <a:pt x="50" y="204"/>
                  </a:moveTo>
                  <a:cubicBezTo>
                    <a:pt x="49" y="203"/>
                    <a:pt x="49" y="202"/>
                    <a:pt x="48" y="202"/>
                  </a:cubicBezTo>
                  <a:cubicBezTo>
                    <a:pt x="47" y="197"/>
                    <a:pt x="46" y="191"/>
                    <a:pt x="45" y="186"/>
                  </a:cubicBezTo>
                  <a:cubicBezTo>
                    <a:pt x="47" y="187"/>
                    <a:pt x="49" y="186"/>
                    <a:pt x="50" y="185"/>
                  </a:cubicBezTo>
                  <a:cubicBezTo>
                    <a:pt x="51" y="184"/>
                    <a:pt x="51" y="184"/>
                    <a:pt x="52" y="184"/>
                  </a:cubicBezTo>
                  <a:cubicBezTo>
                    <a:pt x="52" y="189"/>
                    <a:pt x="52" y="195"/>
                    <a:pt x="53" y="200"/>
                  </a:cubicBezTo>
                  <a:cubicBezTo>
                    <a:pt x="52" y="201"/>
                    <a:pt x="51" y="202"/>
                    <a:pt x="50" y="204"/>
                  </a:cubicBezTo>
                  <a:close/>
                  <a:moveTo>
                    <a:pt x="58" y="195"/>
                  </a:moveTo>
                  <a:cubicBezTo>
                    <a:pt x="57" y="196"/>
                    <a:pt x="56" y="197"/>
                    <a:pt x="55" y="198"/>
                  </a:cubicBezTo>
                  <a:cubicBezTo>
                    <a:pt x="55" y="193"/>
                    <a:pt x="54" y="188"/>
                    <a:pt x="54" y="183"/>
                  </a:cubicBezTo>
                  <a:cubicBezTo>
                    <a:pt x="56" y="182"/>
                    <a:pt x="58" y="181"/>
                    <a:pt x="59" y="179"/>
                  </a:cubicBezTo>
                  <a:cubicBezTo>
                    <a:pt x="60" y="184"/>
                    <a:pt x="60" y="189"/>
                    <a:pt x="60" y="194"/>
                  </a:cubicBezTo>
                  <a:cubicBezTo>
                    <a:pt x="60" y="194"/>
                    <a:pt x="59" y="194"/>
                    <a:pt x="58" y="195"/>
                  </a:cubicBezTo>
                  <a:close/>
                  <a:moveTo>
                    <a:pt x="59" y="171"/>
                  </a:moveTo>
                  <a:cubicBezTo>
                    <a:pt x="58" y="172"/>
                    <a:pt x="57" y="172"/>
                    <a:pt x="57" y="172"/>
                  </a:cubicBezTo>
                  <a:cubicBezTo>
                    <a:pt x="54" y="175"/>
                    <a:pt x="51" y="177"/>
                    <a:pt x="48" y="180"/>
                  </a:cubicBezTo>
                  <a:cubicBezTo>
                    <a:pt x="44" y="174"/>
                    <a:pt x="39" y="170"/>
                    <a:pt x="34" y="166"/>
                  </a:cubicBezTo>
                  <a:cubicBezTo>
                    <a:pt x="34" y="166"/>
                    <a:pt x="34" y="166"/>
                    <a:pt x="34" y="165"/>
                  </a:cubicBezTo>
                  <a:cubicBezTo>
                    <a:pt x="39" y="164"/>
                    <a:pt x="42" y="161"/>
                    <a:pt x="45" y="157"/>
                  </a:cubicBezTo>
                  <a:cubicBezTo>
                    <a:pt x="46" y="156"/>
                    <a:pt x="45" y="155"/>
                    <a:pt x="45" y="154"/>
                  </a:cubicBezTo>
                  <a:cubicBezTo>
                    <a:pt x="45" y="153"/>
                    <a:pt x="44" y="153"/>
                    <a:pt x="44" y="153"/>
                  </a:cubicBezTo>
                  <a:cubicBezTo>
                    <a:pt x="44" y="152"/>
                    <a:pt x="44" y="152"/>
                    <a:pt x="43" y="151"/>
                  </a:cubicBezTo>
                  <a:cubicBezTo>
                    <a:pt x="42" y="150"/>
                    <a:pt x="40" y="148"/>
                    <a:pt x="39" y="147"/>
                  </a:cubicBezTo>
                  <a:cubicBezTo>
                    <a:pt x="37" y="145"/>
                    <a:pt x="36" y="144"/>
                    <a:pt x="35" y="142"/>
                  </a:cubicBezTo>
                  <a:cubicBezTo>
                    <a:pt x="34" y="142"/>
                    <a:pt x="34" y="141"/>
                    <a:pt x="33" y="142"/>
                  </a:cubicBezTo>
                  <a:cubicBezTo>
                    <a:pt x="32" y="141"/>
                    <a:pt x="31" y="141"/>
                    <a:pt x="30" y="141"/>
                  </a:cubicBezTo>
                  <a:cubicBezTo>
                    <a:pt x="27" y="143"/>
                    <a:pt x="25" y="145"/>
                    <a:pt x="22" y="147"/>
                  </a:cubicBezTo>
                  <a:cubicBezTo>
                    <a:pt x="21" y="146"/>
                    <a:pt x="19" y="145"/>
                    <a:pt x="18" y="143"/>
                  </a:cubicBezTo>
                  <a:cubicBezTo>
                    <a:pt x="16" y="142"/>
                    <a:pt x="15" y="140"/>
                    <a:pt x="13" y="138"/>
                  </a:cubicBezTo>
                  <a:cubicBezTo>
                    <a:pt x="14" y="138"/>
                    <a:pt x="14" y="138"/>
                    <a:pt x="14" y="137"/>
                  </a:cubicBezTo>
                  <a:cubicBezTo>
                    <a:pt x="18" y="134"/>
                    <a:pt x="21" y="130"/>
                    <a:pt x="24" y="126"/>
                  </a:cubicBezTo>
                  <a:cubicBezTo>
                    <a:pt x="25" y="125"/>
                    <a:pt x="24" y="124"/>
                    <a:pt x="23" y="123"/>
                  </a:cubicBezTo>
                  <a:cubicBezTo>
                    <a:pt x="24" y="123"/>
                    <a:pt x="24" y="123"/>
                    <a:pt x="24" y="122"/>
                  </a:cubicBezTo>
                  <a:cubicBezTo>
                    <a:pt x="7" y="77"/>
                    <a:pt x="32" y="29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3" y="7"/>
                    <a:pt x="75" y="10"/>
                    <a:pt x="77" y="13"/>
                  </a:cubicBezTo>
                  <a:cubicBezTo>
                    <a:pt x="79" y="15"/>
                    <a:pt x="81" y="18"/>
                    <a:pt x="83" y="21"/>
                  </a:cubicBezTo>
                  <a:cubicBezTo>
                    <a:pt x="66" y="25"/>
                    <a:pt x="51" y="38"/>
                    <a:pt x="45" y="55"/>
                  </a:cubicBezTo>
                  <a:cubicBezTo>
                    <a:pt x="39" y="69"/>
                    <a:pt x="38" y="91"/>
                    <a:pt x="53" y="100"/>
                  </a:cubicBezTo>
                  <a:cubicBezTo>
                    <a:pt x="55" y="101"/>
                    <a:pt x="57" y="100"/>
                    <a:pt x="57" y="98"/>
                  </a:cubicBezTo>
                  <a:cubicBezTo>
                    <a:pt x="66" y="91"/>
                    <a:pt x="73" y="83"/>
                    <a:pt x="81" y="75"/>
                  </a:cubicBezTo>
                  <a:cubicBezTo>
                    <a:pt x="88" y="69"/>
                    <a:pt x="96" y="63"/>
                    <a:pt x="101" y="55"/>
                  </a:cubicBezTo>
                  <a:cubicBezTo>
                    <a:pt x="104" y="57"/>
                    <a:pt x="106" y="59"/>
                    <a:pt x="108" y="61"/>
                  </a:cubicBezTo>
                  <a:cubicBezTo>
                    <a:pt x="109" y="62"/>
                    <a:pt x="113" y="66"/>
                    <a:pt x="111" y="67"/>
                  </a:cubicBezTo>
                  <a:cubicBezTo>
                    <a:pt x="110" y="68"/>
                    <a:pt x="109" y="69"/>
                    <a:pt x="109" y="70"/>
                  </a:cubicBezTo>
                  <a:cubicBezTo>
                    <a:pt x="94" y="82"/>
                    <a:pt x="79" y="96"/>
                    <a:pt x="67" y="112"/>
                  </a:cubicBezTo>
                  <a:cubicBezTo>
                    <a:pt x="66" y="113"/>
                    <a:pt x="66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0" y="121"/>
                    <a:pt x="75" y="125"/>
                    <a:pt x="79" y="128"/>
                  </a:cubicBezTo>
                  <a:cubicBezTo>
                    <a:pt x="80" y="129"/>
                    <a:pt x="81" y="128"/>
                    <a:pt x="82" y="128"/>
                  </a:cubicBezTo>
                  <a:cubicBezTo>
                    <a:pt x="83" y="128"/>
                    <a:pt x="84" y="128"/>
                    <a:pt x="85" y="127"/>
                  </a:cubicBezTo>
                  <a:cubicBezTo>
                    <a:pt x="87" y="123"/>
                    <a:pt x="91" y="120"/>
                    <a:pt x="94" y="117"/>
                  </a:cubicBezTo>
                  <a:cubicBezTo>
                    <a:pt x="94" y="117"/>
                    <a:pt x="94" y="117"/>
                    <a:pt x="95" y="116"/>
                  </a:cubicBezTo>
                  <a:cubicBezTo>
                    <a:pt x="98" y="113"/>
                    <a:pt x="102" y="110"/>
                    <a:pt x="105" y="107"/>
                  </a:cubicBezTo>
                  <a:cubicBezTo>
                    <a:pt x="111" y="100"/>
                    <a:pt x="118" y="94"/>
                    <a:pt x="124" y="87"/>
                  </a:cubicBezTo>
                  <a:cubicBezTo>
                    <a:pt x="124" y="87"/>
                    <a:pt x="124" y="87"/>
                    <a:pt x="124" y="87"/>
                  </a:cubicBezTo>
                  <a:cubicBezTo>
                    <a:pt x="127" y="90"/>
                    <a:pt x="131" y="93"/>
                    <a:pt x="134" y="96"/>
                  </a:cubicBezTo>
                  <a:cubicBezTo>
                    <a:pt x="126" y="99"/>
                    <a:pt x="119" y="107"/>
                    <a:pt x="114" y="114"/>
                  </a:cubicBezTo>
                  <a:cubicBezTo>
                    <a:pt x="108" y="120"/>
                    <a:pt x="102" y="128"/>
                    <a:pt x="97" y="135"/>
                  </a:cubicBezTo>
                  <a:cubicBezTo>
                    <a:pt x="96" y="137"/>
                    <a:pt x="97" y="138"/>
                    <a:pt x="98" y="139"/>
                  </a:cubicBezTo>
                  <a:cubicBezTo>
                    <a:pt x="97" y="154"/>
                    <a:pt x="124" y="154"/>
                    <a:pt x="134" y="152"/>
                  </a:cubicBezTo>
                  <a:cubicBezTo>
                    <a:pt x="150" y="150"/>
                    <a:pt x="163" y="140"/>
                    <a:pt x="171" y="125"/>
                  </a:cubicBezTo>
                  <a:cubicBezTo>
                    <a:pt x="172" y="127"/>
                    <a:pt x="175" y="129"/>
                    <a:pt x="176" y="129"/>
                  </a:cubicBezTo>
                  <a:cubicBezTo>
                    <a:pt x="181" y="133"/>
                    <a:pt x="187" y="138"/>
                    <a:pt x="193" y="139"/>
                  </a:cubicBezTo>
                  <a:cubicBezTo>
                    <a:pt x="179" y="162"/>
                    <a:pt x="164" y="182"/>
                    <a:pt x="137" y="191"/>
                  </a:cubicBezTo>
                  <a:cubicBezTo>
                    <a:pt x="109" y="199"/>
                    <a:pt x="82" y="190"/>
                    <a:pt x="61" y="172"/>
                  </a:cubicBezTo>
                  <a:cubicBezTo>
                    <a:pt x="60" y="171"/>
                    <a:pt x="59" y="171"/>
                    <a:pt x="59" y="171"/>
                  </a:cubicBezTo>
                  <a:close/>
                  <a:moveTo>
                    <a:pt x="48" y="72"/>
                  </a:moveTo>
                  <a:cubicBezTo>
                    <a:pt x="48" y="68"/>
                    <a:pt x="48" y="64"/>
                    <a:pt x="50" y="59"/>
                  </a:cubicBezTo>
                  <a:cubicBezTo>
                    <a:pt x="50" y="65"/>
                    <a:pt x="51" y="70"/>
                    <a:pt x="53" y="75"/>
                  </a:cubicBezTo>
                  <a:cubicBezTo>
                    <a:pt x="53" y="75"/>
                    <a:pt x="54" y="75"/>
                    <a:pt x="54" y="75"/>
                  </a:cubicBezTo>
                  <a:cubicBezTo>
                    <a:pt x="53" y="81"/>
                    <a:pt x="54" y="87"/>
                    <a:pt x="57" y="92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3"/>
                    <a:pt x="56" y="93"/>
                    <a:pt x="55" y="94"/>
                  </a:cubicBezTo>
                  <a:cubicBezTo>
                    <a:pt x="52" y="89"/>
                    <a:pt x="49" y="84"/>
                    <a:pt x="48" y="79"/>
                  </a:cubicBezTo>
                  <a:cubicBezTo>
                    <a:pt x="50" y="83"/>
                    <a:pt x="51" y="86"/>
                    <a:pt x="53" y="89"/>
                  </a:cubicBezTo>
                  <a:cubicBezTo>
                    <a:pt x="53" y="90"/>
                    <a:pt x="54" y="90"/>
                    <a:pt x="54" y="89"/>
                  </a:cubicBezTo>
                  <a:cubicBezTo>
                    <a:pt x="52" y="83"/>
                    <a:pt x="50" y="78"/>
                    <a:pt x="48" y="72"/>
                  </a:cubicBezTo>
                  <a:close/>
                  <a:moveTo>
                    <a:pt x="54" y="73"/>
                  </a:moveTo>
                  <a:cubicBezTo>
                    <a:pt x="53" y="67"/>
                    <a:pt x="52" y="61"/>
                    <a:pt x="52" y="55"/>
                  </a:cubicBezTo>
                  <a:cubicBezTo>
                    <a:pt x="53" y="53"/>
                    <a:pt x="54" y="51"/>
                    <a:pt x="55" y="49"/>
                  </a:cubicBezTo>
                  <a:cubicBezTo>
                    <a:pt x="56" y="48"/>
                    <a:pt x="57" y="47"/>
                    <a:pt x="58" y="46"/>
                  </a:cubicBezTo>
                  <a:cubicBezTo>
                    <a:pt x="58" y="51"/>
                    <a:pt x="58" y="57"/>
                    <a:pt x="59" y="62"/>
                  </a:cubicBezTo>
                  <a:cubicBezTo>
                    <a:pt x="57" y="65"/>
                    <a:pt x="55" y="69"/>
                    <a:pt x="54" y="73"/>
                  </a:cubicBezTo>
                  <a:close/>
                  <a:moveTo>
                    <a:pt x="99" y="103"/>
                  </a:moveTo>
                  <a:cubicBezTo>
                    <a:pt x="98" y="104"/>
                    <a:pt x="98" y="105"/>
                    <a:pt x="97" y="106"/>
                  </a:cubicBezTo>
                  <a:cubicBezTo>
                    <a:pt x="96" y="106"/>
                    <a:pt x="95" y="107"/>
                    <a:pt x="95" y="108"/>
                  </a:cubicBezTo>
                  <a:cubicBezTo>
                    <a:pt x="94" y="103"/>
                    <a:pt x="94" y="98"/>
                    <a:pt x="93" y="94"/>
                  </a:cubicBezTo>
                  <a:cubicBezTo>
                    <a:pt x="95" y="92"/>
                    <a:pt x="97" y="90"/>
                    <a:pt x="99" y="88"/>
                  </a:cubicBezTo>
                  <a:cubicBezTo>
                    <a:pt x="99" y="93"/>
                    <a:pt x="99" y="98"/>
                    <a:pt x="99" y="103"/>
                  </a:cubicBezTo>
                  <a:close/>
                  <a:moveTo>
                    <a:pt x="92" y="110"/>
                  </a:moveTo>
                  <a:cubicBezTo>
                    <a:pt x="90" y="112"/>
                    <a:pt x="89" y="114"/>
                    <a:pt x="87" y="116"/>
                  </a:cubicBezTo>
                  <a:cubicBezTo>
                    <a:pt x="87" y="111"/>
                    <a:pt x="86" y="106"/>
                    <a:pt x="86" y="100"/>
                  </a:cubicBezTo>
                  <a:cubicBezTo>
                    <a:pt x="88" y="99"/>
                    <a:pt x="90" y="97"/>
                    <a:pt x="92" y="95"/>
                  </a:cubicBezTo>
                  <a:cubicBezTo>
                    <a:pt x="91" y="100"/>
                    <a:pt x="91" y="106"/>
                    <a:pt x="92" y="110"/>
                  </a:cubicBezTo>
                  <a:close/>
                  <a:moveTo>
                    <a:pt x="85" y="118"/>
                  </a:moveTo>
                  <a:cubicBezTo>
                    <a:pt x="84" y="120"/>
                    <a:pt x="83" y="121"/>
                    <a:pt x="82" y="122"/>
                  </a:cubicBezTo>
                  <a:cubicBezTo>
                    <a:pt x="81" y="122"/>
                    <a:pt x="81" y="121"/>
                    <a:pt x="80" y="121"/>
                  </a:cubicBezTo>
                  <a:cubicBezTo>
                    <a:pt x="80" y="116"/>
                    <a:pt x="80" y="111"/>
                    <a:pt x="79" y="107"/>
                  </a:cubicBezTo>
                  <a:cubicBezTo>
                    <a:pt x="81" y="105"/>
                    <a:pt x="83" y="103"/>
                    <a:pt x="85" y="102"/>
                  </a:cubicBezTo>
                  <a:cubicBezTo>
                    <a:pt x="84" y="107"/>
                    <a:pt x="84" y="113"/>
                    <a:pt x="85" y="118"/>
                  </a:cubicBezTo>
                  <a:close/>
                  <a:moveTo>
                    <a:pt x="78" y="119"/>
                  </a:moveTo>
                  <a:cubicBezTo>
                    <a:pt x="76" y="117"/>
                    <a:pt x="74" y="115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4" y="111"/>
                    <a:pt x="76" y="110"/>
                    <a:pt x="78" y="108"/>
                  </a:cubicBezTo>
                  <a:cubicBezTo>
                    <a:pt x="77" y="112"/>
                    <a:pt x="77" y="115"/>
                    <a:pt x="78" y="119"/>
                  </a:cubicBezTo>
                  <a:close/>
                  <a:moveTo>
                    <a:pt x="108" y="142"/>
                  </a:moveTo>
                  <a:cubicBezTo>
                    <a:pt x="106" y="141"/>
                    <a:pt x="103" y="140"/>
                    <a:pt x="101" y="138"/>
                  </a:cubicBezTo>
                  <a:cubicBezTo>
                    <a:pt x="104" y="135"/>
                    <a:pt x="106" y="132"/>
                    <a:pt x="108" y="129"/>
                  </a:cubicBezTo>
                  <a:cubicBezTo>
                    <a:pt x="108" y="133"/>
                    <a:pt x="108" y="138"/>
                    <a:pt x="108" y="142"/>
                  </a:cubicBezTo>
                  <a:close/>
                  <a:moveTo>
                    <a:pt x="110" y="141"/>
                  </a:moveTo>
                  <a:cubicBezTo>
                    <a:pt x="110" y="137"/>
                    <a:pt x="110" y="132"/>
                    <a:pt x="110" y="127"/>
                  </a:cubicBezTo>
                  <a:cubicBezTo>
                    <a:pt x="111" y="126"/>
                    <a:pt x="113" y="124"/>
                    <a:pt x="114" y="122"/>
                  </a:cubicBezTo>
                  <a:cubicBezTo>
                    <a:pt x="114" y="127"/>
                    <a:pt x="113" y="133"/>
                    <a:pt x="113" y="138"/>
                  </a:cubicBezTo>
                  <a:cubicBezTo>
                    <a:pt x="112" y="139"/>
                    <a:pt x="111" y="140"/>
                    <a:pt x="110" y="141"/>
                  </a:cubicBezTo>
                  <a:close/>
                  <a:moveTo>
                    <a:pt x="63" y="197"/>
                  </a:moveTo>
                  <a:cubicBezTo>
                    <a:pt x="63" y="190"/>
                    <a:pt x="62" y="184"/>
                    <a:pt x="61" y="177"/>
                  </a:cubicBezTo>
                  <a:cubicBezTo>
                    <a:pt x="61" y="177"/>
                    <a:pt x="61" y="177"/>
                    <a:pt x="61" y="177"/>
                  </a:cubicBezTo>
                  <a:cubicBezTo>
                    <a:pt x="63" y="180"/>
                    <a:pt x="66" y="183"/>
                    <a:pt x="69" y="185"/>
                  </a:cubicBezTo>
                  <a:cubicBezTo>
                    <a:pt x="69" y="191"/>
                    <a:pt x="70" y="196"/>
                    <a:pt x="72" y="201"/>
                  </a:cubicBezTo>
                  <a:cubicBezTo>
                    <a:pt x="69" y="200"/>
                    <a:pt x="66" y="198"/>
                    <a:pt x="63" y="197"/>
                  </a:cubicBezTo>
                  <a:close/>
                  <a:moveTo>
                    <a:pt x="74" y="202"/>
                  </a:moveTo>
                  <a:cubicBezTo>
                    <a:pt x="73" y="197"/>
                    <a:pt x="72" y="192"/>
                    <a:pt x="71" y="187"/>
                  </a:cubicBezTo>
                  <a:cubicBezTo>
                    <a:pt x="74" y="189"/>
                    <a:pt x="76" y="191"/>
                    <a:pt x="79" y="192"/>
                  </a:cubicBezTo>
                  <a:cubicBezTo>
                    <a:pt x="80" y="197"/>
                    <a:pt x="80" y="201"/>
                    <a:pt x="81" y="205"/>
                  </a:cubicBezTo>
                  <a:cubicBezTo>
                    <a:pt x="79" y="204"/>
                    <a:pt x="76" y="203"/>
                    <a:pt x="74" y="202"/>
                  </a:cubicBezTo>
                  <a:close/>
                  <a:moveTo>
                    <a:pt x="84" y="206"/>
                  </a:moveTo>
                  <a:cubicBezTo>
                    <a:pt x="83" y="202"/>
                    <a:pt x="82" y="198"/>
                    <a:pt x="81" y="193"/>
                  </a:cubicBezTo>
                  <a:cubicBezTo>
                    <a:pt x="85" y="195"/>
                    <a:pt x="88" y="196"/>
                    <a:pt x="91" y="197"/>
                  </a:cubicBezTo>
                  <a:cubicBezTo>
                    <a:pt x="92" y="201"/>
                    <a:pt x="92" y="205"/>
                    <a:pt x="93" y="209"/>
                  </a:cubicBezTo>
                  <a:cubicBezTo>
                    <a:pt x="90" y="208"/>
                    <a:pt x="87" y="207"/>
                    <a:pt x="84" y="206"/>
                  </a:cubicBezTo>
                  <a:close/>
                  <a:moveTo>
                    <a:pt x="96" y="210"/>
                  </a:moveTo>
                  <a:cubicBezTo>
                    <a:pt x="95" y="206"/>
                    <a:pt x="94" y="202"/>
                    <a:pt x="93" y="198"/>
                  </a:cubicBezTo>
                  <a:cubicBezTo>
                    <a:pt x="97" y="199"/>
                    <a:pt x="100" y="199"/>
                    <a:pt x="104" y="200"/>
                  </a:cubicBezTo>
                  <a:cubicBezTo>
                    <a:pt x="105" y="204"/>
                    <a:pt x="105" y="208"/>
                    <a:pt x="106" y="213"/>
                  </a:cubicBezTo>
                  <a:cubicBezTo>
                    <a:pt x="103" y="212"/>
                    <a:pt x="99" y="211"/>
                    <a:pt x="96" y="210"/>
                  </a:cubicBezTo>
                  <a:close/>
                  <a:moveTo>
                    <a:pt x="108" y="213"/>
                  </a:moveTo>
                  <a:cubicBezTo>
                    <a:pt x="108" y="208"/>
                    <a:pt x="107" y="204"/>
                    <a:pt x="106" y="200"/>
                  </a:cubicBezTo>
                  <a:cubicBezTo>
                    <a:pt x="110" y="200"/>
                    <a:pt x="113" y="200"/>
                    <a:pt x="117" y="200"/>
                  </a:cubicBezTo>
                  <a:cubicBezTo>
                    <a:pt x="116" y="204"/>
                    <a:pt x="117" y="209"/>
                    <a:pt x="118" y="214"/>
                  </a:cubicBezTo>
                  <a:cubicBezTo>
                    <a:pt x="115" y="214"/>
                    <a:pt x="111" y="213"/>
                    <a:pt x="108" y="213"/>
                  </a:cubicBezTo>
                  <a:close/>
                  <a:moveTo>
                    <a:pt x="120" y="214"/>
                  </a:moveTo>
                  <a:cubicBezTo>
                    <a:pt x="120" y="209"/>
                    <a:pt x="119" y="204"/>
                    <a:pt x="118" y="200"/>
                  </a:cubicBezTo>
                  <a:cubicBezTo>
                    <a:pt x="122" y="200"/>
                    <a:pt x="126" y="199"/>
                    <a:pt x="130" y="198"/>
                  </a:cubicBezTo>
                  <a:cubicBezTo>
                    <a:pt x="129" y="203"/>
                    <a:pt x="129" y="208"/>
                    <a:pt x="131" y="213"/>
                  </a:cubicBezTo>
                  <a:cubicBezTo>
                    <a:pt x="127" y="213"/>
                    <a:pt x="124" y="214"/>
                    <a:pt x="120" y="214"/>
                  </a:cubicBezTo>
                  <a:close/>
                  <a:moveTo>
                    <a:pt x="133" y="213"/>
                  </a:moveTo>
                  <a:cubicBezTo>
                    <a:pt x="132" y="208"/>
                    <a:pt x="132" y="203"/>
                    <a:pt x="132" y="198"/>
                  </a:cubicBezTo>
                  <a:cubicBezTo>
                    <a:pt x="134" y="197"/>
                    <a:pt x="137" y="196"/>
                    <a:pt x="139" y="196"/>
                  </a:cubicBezTo>
                  <a:cubicBezTo>
                    <a:pt x="139" y="201"/>
                    <a:pt x="140" y="206"/>
                    <a:pt x="142" y="211"/>
                  </a:cubicBezTo>
                  <a:cubicBezTo>
                    <a:pt x="139" y="211"/>
                    <a:pt x="136" y="212"/>
                    <a:pt x="133" y="213"/>
                  </a:cubicBezTo>
                  <a:close/>
                  <a:moveTo>
                    <a:pt x="145" y="210"/>
                  </a:moveTo>
                  <a:cubicBezTo>
                    <a:pt x="144" y="207"/>
                    <a:pt x="143" y="205"/>
                    <a:pt x="143" y="203"/>
                  </a:cubicBezTo>
                  <a:cubicBezTo>
                    <a:pt x="142" y="200"/>
                    <a:pt x="142" y="198"/>
                    <a:pt x="141" y="195"/>
                  </a:cubicBezTo>
                  <a:cubicBezTo>
                    <a:pt x="144" y="194"/>
                    <a:pt x="147" y="193"/>
                    <a:pt x="150" y="191"/>
                  </a:cubicBezTo>
                  <a:cubicBezTo>
                    <a:pt x="150" y="194"/>
                    <a:pt x="151" y="197"/>
                    <a:pt x="152" y="200"/>
                  </a:cubicBezTo>
                  <a:cubicBezTo>
                    <a:pt x="152" y="202"/>
                    <a:pt x="153" y="204"/>
                    <a:pt x="154" y="206"/>
                  </a:cubicBezTo>
                  <a:cubicBezTo>
                    <a:pt x="151" y="208"/>
                    <a:pt x="148" y="209"/>
                    <a:pt x="145" y="210"/>
                  </a:cubicBezTo>
                  <a:close/>
                  <a:moveTo>
                    <a:pt x="156" y="206"/>
                  </a:moveTo>
                  <a:cubicBezTo>
                    <a:pt x="155" y="203"/>
                    <a:pt x="154" y="201"/>
                    <a:pt x="154" y="199"/>
                  </a:cubicBezTo>
                  <a:cubicBezTo>
                    <a:pt x="153" y="196"/>
                    <a:pt x="152" y="194"/>
                    <a:pt x="151" y="191"/>
                  </a:cubicBezTo>
                  <a:cubicBezTo>
                    <a:pt x="155" y="189"/>
                    <a:pt x="159" y="187"/>
                    <a:pt x="163" y="185"/>
                  </a:cubicBezTo>
                  <a:cubicBezTo>
                    <a:pt x="163" y="187"/>
                    <a:pt x="163" y="190"/>
                    <a:pt x="164" y="193"/>
                  </a:cubicBezTo>
                  <a:cubicBezTo>
                    <a:pt x="164" y="195"/>
                    <a:pt x="165" y="197"/>
                    <a:pt x="166" y="200"/>
                  </a:cubicBezTo>
                  <a:cubicBezTo>
                    <a:pt x="163" y="202"/>
                    <a:pt x="159" y="204"/>
                    <a:pt x="156" y="206"/>
                  </a:cubicBezTo>
                  <a:close/>
                  <a:moveTo>
                    <a:pt x="168" y="198"/>
                  </a:moveTo>
                  <a:cubicBezTo>
                    <a:pt x="167" y="196"/>
                    <a:pt x="166" y="194"/>
                    <a:pt x="166" y="192"/>
                  </a:cubicBezTo>
                  <a:cubicBezTo>
                    <a:pt x="165" y="189"/>
                    <a:pt x="165" y="186"/>
                    <a:pt x="164" y="184"/>
                  </a:cubicBezTo>
                  <a:cubicBezTo>
                    <a:pt x="167" y="181"/>
                    <a:pt x="171" y="179"/>
                    <a:pt x="174" y="176"/>
                  </a:cubicBezTo>
                  <a:cubicBezTo>
                    <a:pt x="174" y="181"/>
                    <a:pt x="175" y="187"/>
                    <a:pt x="176" y="192"/>
                  </a:cubicBezTo>
                  <a:cubicBezTo>
                    <a:pt x="174" y="194"/>
                    <a:pt x="171" y="196"/>
                    <a:pt x="168" y="198"/>
                  </a:cubicBezTo>
                  <a:close/>
                  <a:moveTo>
                    <a:pt x="178" y="190"/>
                  </a:moveTo>
                  <a:cubicBezTo>
                    <a:pt x="178" y="188"/>
                    <a:pt x="177" y="186"/>
                    <a:pt x="177" y="183"/>
                  </a:cubicBezTo>
                  <a:cubicBezTo>
                    <a:pt x="176" y="181"/>
                    <a:pt x="176" y="178"/>
                    <a:pt x="175" y="175"/>
                  </a:cubicBezTo>
                  <a:cubicBezTo>
                    <a:pt x="179" y="171"/>
                    <a:pt x="183" y="167"/>
                    <a:pt x="186" y="163"/>
                  </a:cubicBezTo>
                  <a:cubicBezTo>
                    <a:pt x="186" y="163"/>
                    <a:pt x="186" y="163"/>
                    <a:pt x="186" y="163"/>
                  </a:cubicBezTo>
                  <a:cubicBezTo>
                    <a:pt x="186" y="169"/>
                    <a:pt x="186" y="175"/>
                    <a:pt x="188" y="180"/>
                  </a:cubicBezTo>
                  <a:cubicBezTo>
                    <a:pt x="185" y="184"/>
                    <a:pt x="182" y="187"/>
                    <a:pt x="178" y="190"/>
                  </a:cubicBezTo>
                  <a:close/>
                  <a:moveTo>
                    <a:pt x="189" y="178"/>
                  </a:moveTo>
                  <a:cubicBezTo>
                    <a:pt x="188" y="173"/>
                    <a:pt x="187" y="169"/>
                    <a:pt x="187" y="163"/>
                  </a:cubicBezTo>
                  <a:cubicBezTo>
                    <a:pt x="187" y="163"/>
                    <a:pt x="187" y="163"/>
                    <a:pt x="186" y="163"/>
                  </a:cubicBezTo>
                  <a:cubicBezTo>
                    <a:pt x="188" y="161"/>
                    <a:pt x="190" y="158"/>
                    <a:pt x="192" y="156"/>
                  </a:cubicBezTo>
                  <a:cubicBezTo>
                    <a:pt x="193" y="161"/>
                    <a:pt x="194" y="166"/>
                    <a:pt x="195" y="171"/>
                  </a:cubicBezTo>
                  <a:cubicBezTo>
                    <a:pt x="193" y="174"/>
                    <a:pt x="191" y="176"/>
                    <a:pt x="189" y="178"/>
                  </a:cubicBezTo>
                  <a:close/>
                  <a:moveTo>
                    <a:pt x="197" y="168"/>
                  </a:moveTo>
                  <a:cubicBezTo>
                    <a:pt x="196" y="163"/>
                    <a:pt x="195" y="158"/>
                    <a:pt x="193" y="153"/>
                  </a:cubicBezTo>
                  <a:cubicBezTo>
                    <a:pt x="194" y="151"/>
                    <a:pt x="196" y="148"/>
                    <a:pt x="197" y="145"/>
                  </a:cubicBezTo>
                  <a:cubicBezTo>
                    <a:pt x="197" y="147"/>
                    <a:pt x="197" y="149"/>
                    <a:pt x="197" y="151"/>
                  </a:cubicBezTo>
                  <a:cubicBezTo>
                    <a:pt x="198" y="155"/>
                    <a:pt x="198" y="160"/>
                    <a:pt x="200" y="163"/>
                  </a:cubicBezTo>
                  <a:cubicBezTo>
                    <a:pt x="200" y="163"/>
                    <a:pt x="200" y="164"/>
                    <a:pt x="200" y="164"/>
                  </a:cubicBezTo>
                  <a:cubicBezTo>
                    <a:pt x="199" y="165"/>
                    <a:pt x="198" y="167"/>
                    <a:pt x="197" y="16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98"/>
            <p:cNvSpPr>
              <a:spLocks noEditPoints="1"/>
            </p:cNvSpPr>
            <p:nvPr/>
          </p:nvSpPr>
          <p:spPr bwMode="auto">
            <a:xfrm>
              <a:off x="5953735" y="2272682"/>
              <a:ext cx="277125" cy="326839"/>
            </a:xfrm>
            <a:custGeom>
              <a:avLst/>
              <a:gdLst>
                <a:gd name="T0" fmla="*/ 185 w 203"/>
                <a:gd name="T1" fmla="*/ 126 h 240"/>
                <a:gd name="T2" fmla="*/ 115 w 203"/>
                <a:gd name="T3" fmla="*/ 145 h 240"/>
                <a:gd name="T4" fmla="*/ 140 w 203"/>
                <a:gd name="T5" fmla="*/ 94 h 240"/>
                <a:gd name="T6" fmla="*/ 118 w 203"/>
                <a:gd name="T7" fmla="*/ 81 h 240"/>
                <a:gd name="T8" fmla="*/ 61 w 203"/>
                <a:gd name="T9" fmla="*/ 88 h 240"/>
                <a:gd name="T10" fmla="*/ 90 w 203"/>
                <a:gd name="T11" fmla="*/ 20 h 240"/>
                <a:gd name="T12" fmla="*/ 25 w 203"/>
                <a:gd name="T13" fmla="*/ 45 h 240"/>
                <a:gd name="T14" fmla="*/ 9 w 203"/>
                <a:gd name="T15" fmla="*/ 138 h 240"/>
                <a:gd name="T16" fmla="*/ 24 w 203"/>
                <a:gd name="T17" fmla="*/ 180 h 240"/>
                <a:gd name="T18" fmla="*/ 52 w 203"/>
                <a:gd name="T19" fmla="*/ 210 h 240"/>
                <a:gd name="T20" fmla="*/ 203 w 203"/>
                <a:gd name="T21" fmla="*/ 160 h 240"/>
                <a:gd name="T22" fmla="*/ 119 w 203"/>
                <a:gd name="T23" fmla="*/ 131 h 240"/>
                <a:gd name="T24" fmla="*/ 134 w 203"/>
                <a:gd name="T25" fmla="*/ 107 h 240"/>
                <a:gd name="T26" fmla="*/ 112 w 203"/>
                <a:gd name="T27" fmla="*/ 91 h 240"/>
                <a:gd name="T28" fmla="*/ 107 w 203"/>
                <a:gd name="T29" fmla="*/ 80 h 240"/>
                <a:gd name="T30" fmla="*/ 101 w 203"/>
                <a:gd name="T31" fmla="*/ 102 h 240"/>
                <a:gd name="T32" fmla="*/ 61 w 203"/>
                <a:gd name="T33" fmla="*/ 59 h 240"/>
                <a:gd name="T34" fmla="*/ 69 w 203"/>
                <a:gd name="T35" fmla="*/ 43 h 240"/>
                <a:gd name="T36" fmla="*/ 85 w 203"/>
                <a:gd name="T37" fmla="*/ 26 h 240"/>
                <a:gd name="T38" fmla="*/ 12 w 203"/>
                <a:gd name="T39" fmla="*/ 86 h 240"/>
                <a:gd name="T40" fmla="*/ 11 w 203"/>
                <a:gd name="T41" fmla="*/ 117 h 240"/>
                <a:gd name="T42" fmla="*/ 14 w 203"/>
                <a:gd name="T43" fmla="*/ 114 h 240"/>
                <a:gd name="T44" fmla="*/ 14 w 203"/>
                <a:gd name="T45" fmla="*/ 147 h 240"/>
                <a:gd name="T46" fmla="*/ 22 w 203"/>
                <a:gd name="T47" fmla="*/ 154 h 240"/>
                <a:gd name="T48" fmla="*/ 26 w 203"/>
                <a:gd name="T49" fmla="*/ 173 h 240"/>
                <a:gd name="T50" fmla="*/ 30 w 203"/>
                <a:gd name="T51" fmla="*/ 149 h 240"/>
                <a:gd name="T52" fmla="*/ 39 w 203"/>
                <a:gd name="T53" fmla="*/ 155 h 240"/>
                <a:gd name="T54" fmla="*/ 33 w 203"/>
                <a:gd name="T55" fmla="*/ 188 h 240"/>
                <a:gd name="T56" fmla="*/ 39 w 203"/>
                <a:gd name="T57" fmla="*/ 193 h 240"/>
                <a:gd name="T58" fmla="*/ 50 w 203"/>
                <a:gd name="T59" fmla="*/ 204 h 240"/>
                <a:gd name="T60" fmla="*/ 50 w 203"/>
                <a:gd name="T61" fmla="*/ 204 h 240"/>
                <a:gd name="T62" fmla="*/ 58 w 203"/>
                <a:gd name="T63" fmla="*/ 195 h 240"/>
                <a:gd name="T64" fmla="*/ 45 w 203"/>
                <a:gd name="T65" fmla="*/ 157 h 240"/>
                <a:gd name="T66" fmla="*/ 33 w 203"/>
                <a:gd name="T67" fmla="*/ 142 h 240"/>
                <a:gd name="T68" fmla="*/ 24 w 203"/>
                <a:gd name="T69" fmla="*/ 127 h 240"/>
                <a:gd name="T70" fmla="*/ 83 w 203"/>
                <a:gd name="T71" fmla="*/ 21 h 240"/>
                <a:gd name="T72" fmla="*/ 108 w 203"/>
                <a:gd name="T73" fmla="*/ 61 h 240"/>
                <a:gd name="T74" fmla="*/ 79 w 203"/>
                <a:gd name="T75" fmla="*/ 128 h 240"/>
                <a:gd name="T76" fmla="*/ 124 w 203"/>
                <a:gd name="T77" fmla="*/ 88 h 240"/>
                <a:gd name="T78" fmla="*/ 134 w 203"/>
                <a:gd name="T79" fmla="*/ 153 h 240"/>
                <a:gd name="T80" fmla="*/ 59 w 203"/>
                <a:gd name="T81" fmla="*/ 172 h 240"/>
                <a:gd name="T82" fmla="*/ 57 w 203"/>
                <a:gd name="T83" fmla="*/ 93 h 240"/>
                <a:gd name="T84" fmla="*/ 54 w 203"/>
                <a:gd name="T85" fmla="*/ 73 h 240"/>
                <a:gd name="T86" fmla="*/ 99 w 203"/>
                <a:gd name="T87" fmla="*/ 104 h 240"/>
                <a:gd name="T88" fmla="*/ 92 w 203"/>
                <a:gd name="T89" fmla="*/ 111 h 240"/>
                <a:gd name="T90" fmla="*/ 82 w 203"/>
                <a:gd name="T91" fmla="*/ 123 h 240"/>
                <a:gd name="T92" fmla="*/ 72 w 203"/>
                <a:gd name="T93" fmla="*/ 114 h 240"/>
                <a:gd name="T94" fmla="*/ 108 w 203"/>
                <a:gd name="T95" fmla="*/ 129 h 240"/>
                <a:gd name="T96" fmla="*/ 110 w 203"/>
                <a:gd name="T97" fmla="*/ 142 h 240"/>
                <a:gd name="T98" fmla="*/ 63 w 203"/>
                <a:gd name="T99" fmla="*/ 197 h 240"/>
                <a:gd name="T100" fmla="*/ 84 w 203"/>
                <a:gd name="T101" fmla="*/ 207 h 240"/>
                <a:gd name="T102" fmla="*/ 93 w 203"/>
                <a:gd name="T103" fmla="*/ 198 h 240"/>
                <a:gd name="T104" fmla="*/ 117 w 203"/>
                <a:gd name="T105" fmla="*/ 200 h 240"/>
                <a:gd name="T106" fmla="*/ 131 w 203"/>
                <a:gd name="T107" fmla="*/ 213 h 240"/>
                <a:gd name="T108" fmla="*/ 133 w 203"/>
                <a:gd name="T109" fmla="*/ 213 h 240"/>
                <a:gd name="T110" fmla="*/ 153 w 203"/>
                <a:gd name="T111" fmla="*/ 207 h 240"/>
                <a:gd name="T112" fmla="*/ 164 w 203"/>
                <a:gd name="T113" fmla="*/ 193 h 240"/>
                <a:gd name="T114" fmla="*/ 174 w 203"/>
                <a:gd name="T115" fmla="*/ 177 h 240"/>
                <a:gd name="T116" fmla="*/ 186 w 203"/>
                <a:gd name="T117" fmla="*/ 164 h 240"/>
                <a:gd name="T118" fmla="*/ 186 w 203"/>
                <a:gd name="T119" fmla="*/ 163 h 240"/>
                <a:gd name="T120" fmla="*/ 197 w 203"/>
                <a:gd name="T121" fmla="*/ 14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3" h="240">
                  <a:moveTo>
                    <a:pt x="203" y="160"/>
                  </a:moveTo>
                  <a:cubicBezTo>
                    <a:pt x="203" y="157"/>
                    <a:pt x="202" y="154"/>
                    <a:pt x="202" y="151"/>
                  </a:cubicBezTo>
                  <a:cubicBezTo>
                    <a:pt x="202" y="146"/>
                    <a:pt x="201" y="141"/>
                    <a:pt x="201" y="137"/>
                  </a:cubicBezTo>
                  <a:cubicBezTo>
                    <a:pt x="200" y="135"/>
                    <a:pt x="199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5" y="131"/>
                    <a:pt x="189" y="129"/>
                    <a:pt x="185" y="126"/>
                  </a:cubicBezTo>
                  <a:cubicBezTo>
                    <a:pt x="183" y="125"/>
                    <a:pt x="181" y="124"/>
                    <a:pt x="178" y="122"/>
                  </a:cubicBezTo>
                  <a:cubicBezTo>
                    <a:pt x="176" y="121"/>
                    <a:pt x="174" y="121"/>
                    <a:pt x="172" y="120"/>
                  </a:cubicBezTo>
                  <a:cubicBezTo>
                    <a:pt x="171" y="119"/>
                    <a:pt x="170" y="118"/>
                    <a:pt x="170" y="119"/>
                  </a:cubicBezTo>
                  <a:cubicBezTo>
                    <a:pt x="168" y="118"/>
                    <a:pt x="167" y="119"/>
                    <a:pt x="167" y="120"/>
                  </a:cubicBezTo>
                  <a:cubicBezTo>
                    <a:pt x="160" y="130"/>
                    <a:pt x="153" y="139"/>
                    <a:pt x="141" y="143"/>
                  </a:cubicBezTo>
                  <a:cubicBezTo>
                    <a:pt x="134" y="146"/>
                    <a:pt x="124" y="147"/>
                    <a:pt x="115" y="145"/>
                  </a:cubicBezTo>
                  <a:cubicBezTo>
                    <a:pt x="119" y="141"/>
                    <a:pt x="123" y="136"/>
                    <a:pt x="127" y="132"/>
                  </a:cubicBezTo>
                  <a:cubicBezTo>
                    <a:pt x="131" y="127"/>
                    <a:pt x="136" y="123"/>
                    <a:pt x="139" y="117"/>
                  </a:cubicBezTo>
                  <a:cubicBezTo>
                    <a:pt x="139" y="116"/>
                    <a:pt x="139" y="116"/>
                    <a:pt x="138" y="115"/>
                  </a:cubicBezTo>
                  <a:cubicBezTo>
                    <a:pt x="139" y="113"/>
                    <a:pt x="139" y="111"/>
                    <a:pt x="139" y="109"/>
                  </a:cubicBezTo>
                  <a:cubicBezTo>
                    <a:pt x="140" y="104"/>
                    <a:pt x="140" y="100"/>
                    <a:pt x="140" y="95"/>
                  </a:cubicBezTo>
                  <a:cubicBezTo>
                    <a:pt x="140" y="95"/>
                    <a:pt x="140" y="95"/>
                    <a:pt x="140" y="94"/>
                  </a:cubicBezTo>
                  <a:cubicBezTo>
                    <a:pt x="140" y="94"/>
                    <a:pt x="140" y="93"/>
                    <a:pt x="140" y="92"/>
                  </a:cubicBezTo>
                  <a:cubicBezTo>
                    <a:pt x="136" y="87"/>
                    <a:pt x="131" y="84"/>
                    <a:pt x="125" y="82"/>
                  </a:cubicBezTo>
                  <a:cubicBezTo>
                    <a:pt x="124" y="81"/>
                    <a:pt x="123" y="82"/>
                    <a:pt x="122" y="83"/>
                  </a:cubicBezTo>
                  <a:cubicBezTo>
                    <a:pt x="121" y="83"/>
                    <a:pt x="121" y="83"/>
                    <a:pt x="120" y="84"/>
                  </a:cubicBezTo>
                  <a:cubicBezTo>
                    <a:pt x="119" y="85"/>
                    <a:pt x="118" y="85"/>
                    <a:pt x="118" y="86"/>
                  </a:cubicBezTo>
                  <a:cubicBezTo>
                    <a:pt x="118" y="84"/>
                    <a:pt x="118" y="82"/>
                    <a:pt x="118" y="81"/>
                  </a:cubicBezTo>
                  <a:cubicBezTo>
                    <a:pt x="118" y="77"/>
                    <a:pt x="118" y="73"/>
                    <a:pt x="117" y="69"/>
                  </a:cubicBezTo>
                  <a:cubicBezTo>
                    <a:pt x="118" y="67"/>
                    <a:pt x="118" y="64"/>
                    <a:pt x="116" y="62"/>
                  </a:cubicBezTo>
                  <a:cubicBezTo>
                    <a:pt x="113" y="58"/>
                    <a:pt x="108" y="54"/>
                    <a:pt x="103" y="52"/>
                  </a:cubicBezTo>
                  <a:cubicBezTo>
                    <a:pt x="103" y="51"/>
                    <a:pt x="101" y="50"/>
                    <a:pt x="100" y="51"/>
                  </a:cubicBezTo>
                  <a:cubicBezTo>
                    <a:pt x="91" y="56"/>
                    <a:pt x="84" y="64"/>
                    <a:pt x="77" y="71"/>
                  </a:cubicBezTo>
                  <a:cubicBezTo>
                    <a:pt x="71" y="77"/>
                    <a:pt x="66" y="82"/>
                    <a:pt x="61" y="88"/>
                  </a:cubicBezTo>
                  <a:cubicBezTo>
                    <a:pt x="57" y="77"/>
                    <a:pt x="61" y="68"/>
                    <a:pt x="68" y="59"/>
                  </a:cubicBezTo>
                  <a:cubicBezTo>
                    <a:pt x="73" y="54"/>
                    <a:pt x="79" y="46"/>
                    <a:pt x="85" y="43"/>
                  </a:cubicBezTo>
                  <a:cubicBezTo>
                    <a:pt x="86" y="43"/>
                    <a:pt x="87" y="43"/>
                    <a:pt x="87" y="42"/>
                  </a:cubicBezTo>
                  <a:cubicBezTo>
                    <a:pt x="90" y="40"/>
                    <a:pt x="90" y="35"/>
                    <a:pt x="90" y="32"/>
                  </a:cubicBezTo>
                  <a:cubicBezTo>
                    <a:pt x="91" y="28"/>
                    <a:pt x="92" y="24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19"/>
                  </a:cubicBezTo>
                  <a:cubicBezTo>
                    <a:pt x="88" y="16"/>
                    <a:pt x="85" y="13"/>
                    <a:pt x="83" y="10"/>
                  </a:cubicBezTo>
                  <a:cubicBezTo>
                    <a:pt x="80" y="7"/>
                    <a:pt x="77" y="4"/>
                    <a:pt x="74" y="1"/>
                  </a:cubicBezTo>
                  <a:cubicBezTo>
                    <a:pt x="73" y="0"/>
                    <a:pt x="71" y="1"/>
                    <a:pt x="71" y="1"/>
                  </a:cubicBezTo>
                  <a:cubicBezTo>
                    <a:pt x="70" y="1"/>
                    <a:pt x="69" y="1"/>
                    <a:pt x="69" y="1"/>
                  </a:cubicBezTo>
                  <a:cubicBezTo>
                    <a:pt x="50" y="5"/>
                    <a:pt x="34" y="27"/>
                    <a:pt x="25" y="45"/>
                  </a:cubicBezTo>
                  <a:cubicBezTo>
                    <a:pt x="6" y="68"/>
                    <a:pt x="0" y="105"/>
                    <a:pt x="10" y="132"/>
                  </a:cubicBezTo>
                  <a:cubicBezTo>
                    <a:pt x="10" y="132"/>
                    <a:pt x="9" y="132"/>
                    <a:pt x="9" y="133"/>
                  </a:cubicBezTo>
                  <a:cubicBezTo>
                    <a:pt x="8" y="134"/>
                    <a:pt x="8" y="136"/>
                    <a:pt x="9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9" y="137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7" y="142"/>
                    <a:pt x="8" y="146"/>
                    <a:pt x="9" y="150"/>
                  </a:cubicBezTo>
                  <a:cubicBezTo>
                    <a:pt x="9" y="155"/>
                    <a:pt x="9" y="160"/>
                    <a:pt x="11" y="165"/>
                  </a:cubicBezTo>
                  <a:cubicBezTo>
                    <a:pt x="11" y="166"/>
                    <a:pt x="12" y="166"/>
                    <a:pt x="13" y="167"/>
                  </a:cubicBezTo>
                  <a:cubicBezTo>
                    <a:pt x="14" y="168"/>
                    <a:pt x="15" y="170"/>
                    <a:pt x="17" y="172"/>
                  </a:cubicBezTo>
                  <a:cubicBezTo>
                    <a:pt x="18" y="174"/>
                    <a:pt x="19" y="176"/>
                    <a:pt x="21" y="177"/>
                  </a:cubicBezTo>
                  <a:cubicBezTo>
                    <a:pt x="22" y="178"/>
                    <a:pt x="23" y="179"/>
                    <a:pt x="24" y="180"/>
                  </a:cubicBezTo>
                  <a:cubicBezTo>
                    <a:pt x="25" y="182"/>
                    <a:pt x="26" y="183"/>
                    <a:pt x="27" y="184"/>
                  </a:cubicBezTo>
                  <a:cubicBezTo>
                    <a:pt x="27" y="185"/>
                    <a:pt x="27" y="186"/>
                    <a:pt x="27" y="187"/>
                  </a:cubicBezTo>
                  <a:cubicBezTo>
                    <a:pt x="27" y="189"/>
                    <a:pt x="29" y="190"/>
                    <a:pt x="31" y="190"/>
                  </a:cubicBezTo>
                  <a:cubicBezTo>
                    <a:pt x="32" y="193"/>
                    <a:pt x="34" y="196"/>
                    <a:pt x="36" y="198"/>
                  </a:cubicBezTo>
                  <a:cubicBezTo>
                    <a:pt x="40" y="202"/>
                    <a:pt x="44" y="206"/>
                    <a:pt x="48" y="210"/>
                  </a:cubicBezTo>
                  <a:cubicBezTo>
                    <a:pt x="49" y="211"/>
                    <a:pt x="51" y="211"/>
                    <a:pt x="52" y="210"/>
                  </a:cubicBezTo>
                  <a:cubicBezTo>
                    <a:pt x="55" y="206"/>
                    <a:pt x="58" y="203"/>
                    <a:pt x="61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1" y="200"/>
                    <a:pt x="61" y="200"/>
                    <a:pt x="61" y="201"/>
                  </a:cubicBezTo>
                  <a:cubicBezTo>
                    <a:pt x="61" y="202"/>
                    <a:pt x="63" y="202"/>
                    <a:pt x="63" y="201"/>
                  </a:cubicBezTo>
                  <a:cubicBezTo>
                    <a:pt x="106" y="240"/>
                    <a:pt x="187" y="215"/>
                    <a:pt x="203" y="161"/>
                  </a:cubicBezTo>
                  <a:cubicBezTo>
                    <a:pt x="203" y="161"/>
                    <a:pt x="203" y="160"/>
                    <a:pt x="203" y="160"/>
                  </a:cubicBezTo>
                  <a:close/>
                  <a:moveTo>
                    <a:pt x="119" y="131"/>
                  </a:moveTo>
                  <a:cubicBezTo>
                    <a:pt x="118" y="132"/>
                    <a:pt x="117" y="134"/>
                    <a:pt x="116" y="135"/>
                  </a:cubicBezTo>
                  <a:cubicBezTo>
                    <a:pt x="116" y="130"/>
                    <a:pt x="116" y="125"/>
                    <a:pt x="116" y="120"/>
                  </a:cubicBezTo>
                  <a:cubicBezTo>
                    <a:pt x="117" y="119"/>
                    <a:pt x="118" y="118"/>
                    <a:pt x="119" y="117"/>
                  </a:cubicBezTo>
                  <a:cubicBezTo>
                    <a:pt x="119" y="117"/>
                    <a:pt x="119" y="117"/>
                    <a:pt x="120" y="116"/>
                  </a:cubicBezTo>
                  <a:cubicBezTo>
                    <a:pt x="119" y="121"/>
                    <a:pt x="118" y="126"/>
                    <a:pt x="119" y="131"/>
                  </a:cubicBezTo>
                  <a:close/>
                  <a:moveTo>
                    <a:pt x="125" y="124"/>
                  </a:moveTo>
                  <a:cubicBezTo>
                    <a:pt x="124" y="125"/>
                    <a:pt x="123" y="127"/>
                    <a:pt x="121" y="129"/>
                  </a:cubicBezTo>
                  <a:cubicBezTo>
                    <a:pt x="121" y="124"/>
                    <a:pt x="121" y="119"/>
                    <a:pt x="121" y="115"/>
                  </a:cubicBezTo>
                  <a:cubicBezTo>
                    <a:pt x="123" y="113"/>
                    <a:pt x="125" y="112"/>
                    <a:pt x="126" y="110"/>
                  </a:cubicBezTo>
                  <a:cubicBezTo>
                    <a:pt x="126" y="115"/>
                    <a:pt x="125" y="119"/>
                    <a:pt x="125" y="124"/>
                  </a:cubicBezTo>
                  <a:close/>
                  <a:moveTo>
                    <a:pt x="134" y="107"/>
                  </a:moveTo>
                  <a:cubicBezTo>
                    <a:pt x="133" y="111"/>
                    <a:pt x="132" y="114"/>
                    <a:pt x="133" y="118"/>
                  </a:cubicBezTo>
                  <a:cubicBezTo>
                    <a:pt x="131" y="119"/>
                    <a:pt x="130" y="120"/>
                    <a:pt x="128" y="122"/>
                  </a:cubicBezTo>
                  <a:cubicBezTo>
                    <a:pt x="128" y="117"/>
                    <a:pt x="128" y="113"/>
                    <a:pt x="128" y="108"/>
                  </a:cubicBezTo>
                  <a:cubicBezTo>
                    <a:pt x="131" y="106"/>
                    <a:pt x="133" y="104"/>
                    <a:pt x="135" y="102"/>
                  </a:cubicBezTo>
                  <a:cubicBezTo>
                    <a:pt x="134" y="104"/>
                    <a:pt x="134" y="105"/>
                    <a:pt x="134" y="107"/>
                  </a:cubicBezTo>
                  <a:close/>
                  <a:moveTo>
                    <a:pt x="112" y="91"/>
                  </a:moveTo>
                  <a:cubicBezTo>
                    <a:pt x="110" y="92"/>
                    <a:pt x="109" y="94"/>
                    <a:pt x="108" y="95"/>
                  </a:cubicBezTo>
                  <a:cubicBezTo>
                    <a:pt x="108" y="93"/>
                    <a:pt x="107" y="91"/>
                    <a:pt x="107" y="89"/>
                  </a:cubicBezTo>
                  <a:cubicBezTo>
                    <a:pt x="107" y="88"/>
                    <a:pt x="107" y="87"/>
                    <a:pt x="107" y="85"/>
                  </a:cubicBezTo>
                  <a:cubicBezTo>
                    <a:pt x="106" y="84"/>
                    <a:pt x="106" y="83"/>
                    <a:pt x="106" y="83"/>
                  </a:cubicBezTo>
                  <a:cubicBezTo>
                    <a:pt x="106" y="82"/>
                    <a:pt x="106" y="82"/>
                    <a:pt x="106" y="81"/>
                  </a:cubicBezTo>
                  <a:cubicBezTo>
                    <a:pt x="106" y="81"/>
                    <a:pt x="107" y="81"/>
                    <a:pt x="107" y="80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9" y="78"/>
                    <a:pt x="111" y="76"/>
                    <a:pt x="113" y="73"/>
                  </a:cubicBezTo>
                  <a:cubicBezTo>
                    <a:pt x="113" y="75"/>
                    <a:pt x="113" y="77"/>
                    <a:pt x="112" y="79"/>
                  </a:cubicBezTo>
                  <a:cubicBezTo>
                    <a:pt x="112" y="83"/>
                    <a:pt x="111" y="87"/>
                    <a:pt x="112" y="91"/>
                  </a:cubicBezTo>
                  <a:close/>
                  <a:moveTo>
                    <a:pt x="106" y="97"/>
                  </a:moveTo>
                  <a:cubicBezTo>
                    <a:pt x="104" y="98"/>
                    <a:pt x="103" y="100"/>
                    <a:pt x="101" y="102"/>
                  </a:cubicBezTo>
                  <a:cubicBezTo>
                    <a:pt x="101" y="97"/>
                    <a:pt x="100" y="92"/>
                    <a:pt x="100" y="87"/>
                  </a:cubicBezTo>
                  <a:cubicBezTo>
                    <a:pt x="102" y="86"/>
                    <a:pt x="103" y="84"/>
                    <a:pt x="104" y="83"/>
                  </a:cubicBezTo>
                  <a:cubicBezTo>
                    <a:pt x="104" y="85"/>
                    <a:pt x="105" y="87"/>
                    <a:pt x="105" y="89"/>
                  </a:cubicBezTo>
                  <a:cubicBezTo>
                    <a:pt x="105" y="91"/>
                    <a:pt x="106" y="94"/>
                    <a:pt x="106" y="97"/>
                  </a:cubicBezTo>
                  <a:close/>
                  <a:moveTo>
                    <a:pt x="68" y="50"/>
                  </a:moveTo>
                  <a:cubicBezTo>
                    <a:pt x="65" y="53"/>
                    <a:pt x="63" y="56"/>
                    <a:pt x="61" y="59"/>
                  </a:cubicBezTo>
                  <a:cubicBezTo>
                    <a:pt x="61" y="59"/>
                    <a:pt x="60" y="59"/>
                    <a:pt x="60" y="59"/>
                  </a:cubicBezTo>
                  <a:cubicBezTo>
                    <a:pt x="60" y="54"/>
                    <a:pt x="60" y="49"/>
                    <a:pt x="60" y="44"/>
                  </a:cubicBezTo>
                  <a:cubicBezTo>
                    <a:pt x="62" y="41"/>
                    <a:pt x="65" y="39"/>
                    <a:pt x="68" y="37"/>
                  </a:cubicBezTo>
                  <a:cubicBezTo>
                    <a:pt x="67" y="41"/>
                    <a:pt x="66" y="46"/>
                    <a:pt x="68" y="50"/>
                  </a:cubicBezTo>
                  <a:close/>
                  <a:moveTo>
                    <a:pt x="69" y="49"/>
                  </a:moveTo>
                  <a:cubicBezTo>
                    <a:pt x="69" y="47"/>
                    <a:pt x="69" y="45"/>
                    <a:pt x="69" y="43"/>
                  </a:cubicBezTo>
                  <a:cubicBezTo>
                    <a:pt x="69" y="41"/>
                    <a:pt x="70" y="38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2" y="34"/>
                    <a:pt x="73" y="33"/>
                    <a:pt x="75" y="32"/>
                  </a:cubicBezTo>
                  <a:cubicBezTo>
                    <a:pt x="75" y="36"/>
                    <a:pt x="75" y="40"/>
                    <a:pt x="75" y="44"/>
                  </a:cubicBezTo>
                  <a:cubicBezTo>
                    <a:pt x="73" y="45"/>
                    <a:pt x="71" y="47"/>
                    <a:pt x="69" y="49"/>
                  </a:cubicBezTo>
                  <a:close/>
                  <a:moveTo>
                    <a:pt x="85" y="26"/>
                  </a:moveTo>
                  <a:cubicBezTo>
                    <a:pt x="85" y="27"/>
                    <a:pt x="85" y="29"/>
                    <a:pt x="84" y="31"/>
                  </a:cubicBezTo>
                  <a:cubicBezTo>
                    <a:pt x="84" y="34"/>
                    <a:pt x="83" y="37"/>
                    <a:pt x="83" y="40"/>
                  </a:cubicBezTo>
                  <a:cubicBezTo>
                    <a:pt x="81" y="40"/>
                    <a:pt x="79" y="41"/>
                    <a:pt x="77" y="43"/>
                  </a:cubicBezTo>
                  <a:cubicBezTo>
                    <a:pt x="77" y="39"/>
                    <a:pt x="77" y="35"/>
                    <a:pt x="77" y="31"/>
                  </a:cubicBezTo>
                  <a:cubicBezTo>
                    <a:pt x="79" y="29"/>
                    <a:pt x="82" y="27"/>
                    <a:pt x="85" y="26"/>
                  </a:cubicBezTo>
                  <a:close/>
                  <a:moveTo>
                    <a:pt x="12" y="86"/>
                  </a:moveTo>
                  <a:cubicBezTo>
                    <a:pt x="12" y="91"/>
                    <a:pt x="12" y="96"/>
                    <a:pt x="13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1" y="104"/>
                    <a:pt x="11" y="108"/>
                    <a:pt x="10" y="111"/>
                  </a:cubicBezTo>
                  <a:cubicBezTo>
                    <a:pt x="10" y="103"/>
                    <a:pt x="10" y="94"/>
                    <a:pt x="12" y="86"/>
                  </a:cubicBezTo>
                  <a:close/>
                  <a:moveTo>
                    <a:pt x="12" y="129"/>
                  </a:moveTo>
                  <a:cubicBezTo>
                    <a:pt x="12" y="125"/>
                    <a:pt x="11" y="121"/>
                    <a:pt x="11" y="117"/>
                  </a:cubicBezTo>
                  <a:cubicBezTo>
                    <a:pt x="12" y="112"/>
                    <a:pt x="13" y="107"/>
                    <a:pt x="13" y="103"/>
                  </a:cubicBezTo>
                  <a:cubicBezTo>
                    <a:pt x="14" y="110"/>
                    <a:pt x="17" y="117"/>
                    <a:pt x="21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19" y="125"/>
                    <a:pt x="16" y="127"/>
                    <a:pt x="13" y="129"/>
                  </a:cubicBezTo>
                  <a:cubicBezTo>
                    <a:pt x="15" y="124"/>
                    <a:pt x="15" y="119"/>
                    <a:pt x="16" y="114"/>
                  </a:cubicBezTo>
                  <a:cubicBezTo>
                    <a:pt x="16" y="113"/>
                    <a:pt x="15" y="113"/>
                    <a:pt x="14" y="114"/>
                  </a:cubicBezTo>
                  <a:cubicBezTo>
                    <a:pt x="14" y="119"/>
                    <a:pt x="13" y="124"/>
                    <a:pt x="12" y="129"/>
                  </a:cubicBezTo>
                  <a:close/>
                  <a:moveTo>
                    <a:pt x="16" y="165"/>
                  </a:moveTo>
                  <a:cubicBezTo>
                    <a:pt x="16" y="165"/>
                    <a:pt x="16" y="165"/>
                    <a:pt x="16" y="164"/>
                  </a:cubicBezTo>
                  <a:cubicBezTo>
                    <a:pt x="16" y="159"/>
                    <a:pt x="15" y="154"/>
                    <a:pt x="14" y="150"/>
                  </a:cubicBezTo>
                  <a:cubicBezTo>
                    <a:pt x="14" y="149"/>
                    <a:pt x="13" y="148"/>
                    <a:pt x="13" y="147"/>
                  </a:cubicBezTo>
                  <a:cubicBezTo>
                    <a:pt x="13" y="147"/>
                    <a:pt x="13" y="147"/>
                    <a:pt x="14" y="147"/>
                  </a:cubicBezTo>
                  <a:cubicBezTo>
                    <a:pt x="15" y="148"/>
                    <a:pt x="16" y="150"/>
                    <a:pt x="17" y="151"/>
                  </a:cubicBezTo>
                  <a:cubicBezTo>
                    <a:pt x="17" y="157"/>
                    <a:pt x="18" y="162"/>
                    <a:pt x="19" y="168"/>
                  </a:cubicBezTo>
                  <a:cubicBezTo>
                    <a:pt x="18" y="167"/>
                    <a:pt x="17" y="166"/>
                    <a:pt x="16" y="165"/>
                  </a:cubicBezTo>
                  <a:close/>
                  <a:moveTo>
                    <a:pt x="21" y="169"/>
                  </a:moveTo>
                  <a:cubicBezTo>
                    <a:pt x="21" y="164"/>
                    <a:pt x="19" y="158"/>
                    <a:pt x="18" y="152"/>
                  </a:cubicBezTo>
                  <a:cubicBezTo>
                    <a:pt x="19" y="153"/>
                    <a:pt x="20" y="154"/>
                    <a:pt x="22" y="154"/>
                  </a:cubicBezTo>
                  <a:cubicBezTo>
                    <a:pt x="22" y="159"/>
                    <a:pt x="22" y="165"/>
                    <a:pt x="23" y="171"/>
                  </a:cubicBezTo>
                  <a:cubicBezTo>
                    <a:pt x="23" y="170"/>
                    <a:pt x="22" y="170"/>
                    <a:pt x="21" y="169"/>
                  </a:cubicBezTo>
                  <a:close/>
                  <a:moveTo>
                    <a:pt x="31" y="166"/>
                  </a:moveTo>
                  <a:cubicBezTo>
                    <a:pt x="31" y="165"/>
                    <a:pt x="29" y="165"/>
                    <a:pt x="29" y="166"/>
                  </a:cubicBezTo>
                  <a:cubicBezTo>
                    <a:pt x="28" y="169"/>
                    <a:pt x="27" y="172"/>
                    <a:pt x="27" y="176"/>
                  </a:cubicBezTo>
                  <a:cubicBezTo>
                    <a:pt x="27" y="175"/>
                    <a:pt x="26" y="174"/>
                    <a:pt x="26" y="173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3"/>
                    <a:pt x="26" y="173"/>
                    <a:pt x="26" y="173"/>
                  </a:cubicBezTo>
                  <a:cubicBezTo>
                    <a:pt x="26" y="167"/>
                    <a:pt x="25" y="159"/>
                    <a:pt x="24" y="153"/>
                  </a:cubicBezTo>
                  <a:cubicBezTo>
                    <a:pt x="24" y="153"/>
                    <a:pt x="24" y="153"/>
                    <a:pt x="24" y="153"/>
                  </a:cubicBezTo>
                  <a:cubicBezTo>
                    <a:pt x="26" y="152"/>
                    <a:pt x="28" y="150"/>
                    <a:pt x="30" y="149"/>
                  </a:cubicBezTo>
                  <a:cubicBezTo>
                    <a:pt x="30" y="154"/>
                    <a:pt x="31" y="159"/>
                    <a:pt x="32" y="164"/>
                  </a:cubicBezTo>
                  <a:cubicBezTo>
                    <a:pt x="32" y="164"/>
                    <a:pt x="32" y="165"/>
                    <a:pt x="32" y="165"/>
                  </a:cubicBezTo>
                  <a:cubicBezTo>
                    <a:pt x="32" y="165"/>
                    <a:pt x="31" y="165"/>
                    <a:pt x="31" y="166"/>
                  </a:cubicBezTo>
                  <a:close/>
                  <a:moveTo>
                    <a:pt x="32" y="148"/>
                  </a:moveTo>
                  <a:cubicBezTo>
                    <a:pt x="32" y="147"/>
                    <a:pt x="32" y="147"/>
                    <a:pt x="32" y="147"/>
                  </a:cubicBezTo>
                  <a:cubicBezTo>
                    <a:pt x="34" y="150"/>
                    <a:pt x="36" y="153"/>
                    <a:pt x="39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8"/>
                    <a:pt x="35" y="160"/>
                    <a:pt x="33" y="162"/>
                  </a:cubicBezTo>
                  <a:cubicBezTo>
                    <a:pt x="33" y="157"/>
                    <a:pt x="32" y="152"/>
                    <a:pt x="32" y="148"/>
                  </a:cubicBezTo>
                  <a:close/>
                  <a:moveTo>
                    <a:pt x="36" y="176"/>
                  </a:moveTo>
                  <a:cubicBezTo>
                    <a:pt x="36" y="181"/>
                    <a:pt x="36" y="186"/>
                    <a:pt x="36" y="191"/>
                  </a:cubicBezTo>
                  <a:cubicBezTo>
                    <a:pt x="35" y="190"/>
                    <a:pt x="34" y="189"/>
                    <a:pt x="33" y="188"/>
                  </a:cubicBezTo>
                  <a:cubicBezTo>
                    <a:pt x="33" y="188"/>
                    <a:pt x="33" y="188"/>
                    <a:pt x="33" y="187"/>
                  </a:cubicBezTo>
                  <a:cubicBezTo>
                    <a:pt x="33" y="182"/>
                    <a:pt x="34" y="176"/>
                    <a:pt x="33" y="170"/>
                  </a:cubicBezTo>
                  <a:cubicBezTo>
                    <a:pt x="34" y="172"/>
                    <a:pt x="36" y="174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lose/>
                  <a:moveTo>
                    <a:pt x="41" y="195"/>
                  </a:moveTo>
                  <a:cubicBezTo>
                    <a:pt x="40" y="195"/>
                    <a:pt x="40" y="194"/>
                    <a:pt x="39" y="193"/>
                  </a:cubicBezTo>
                  <a:cubicBezTo>
                    <a:pt x="39" y="188"/>
                    <a:pt x="38" y="182"/>
                    <a:pt x="37" y="176"/>
                  </a:cubicBezTo>
                  <a:cubicBezTo>
                    <a:pt x="39" y="179"/>
                    <a:pt x="41" y="182"/>
                    <a:pt x="44" y="184"/>
                  </a:cubicBezTo>
                  <a:cubicBezTo>
                    <a:pt x="44" y="185"/>
                    <a:pt x="43" y="185"/>
                    <a:pt x="43" y="185"/>
                  </a:cubicBezTo>
                  <a:cubicBezTo>
                    <a:pt x="44" y="190"/>
                    <a:pt x="45" y="195"/>
                    <a:pt x="46" y="200"/>
                  </a:cubicBezTo>
                  <a:cubicBezTo>
                    <a:pt x="44" y="198"/>
                    <a:pt x="42" y="197"/>
                    <a:pt x="41" y="195"/>
                  </a:cubicBezTo>
                  <a:close/>
                  <a:moveTo>
                    <a:pt x="50" y="204"/>
                  </a:moveTo>
                  <a:cubicBezTo>
                    <a:pt x="49" y="203"/>
                    <a:pt x="49" y="203"/>
                    <a:pt x="48" y="202"/>
                  </a:cubicBezTo>
                  <a:cubicBezTo>
                    <a:pt x="47" y="197"/>
                    <a:pt x="46" y="192"/>
                    <a:pt x="45" y="186"/>
                  </a:cubicBezTo>
                  <a:cubicBezTo>
                    <a:pt x="47" y="188"/>
                    <a:pt x="49" y="187"/>
                    <a:pt x="50" y="185"/>
                  </a:cubicBezTo>
                  <a:cubicBezTo>
                    <a:pt x="50" y="185"/>
                    <a:pt x="51" y="184"/>
                    <a:pt x="52" y="184"/>
                  </a:cubicBezTo>
                  <a:cubicBezTo>
                    <a:pt x="52" y="190"/>
                    <a:pt x="52" y="195"/>
                    <a:pt x="53" y="200"/>
                  </a:cubicBezTo>
                  <a:cubicBezTo>
                    <a:pt x="52" y="202"/>
                    <a:pt x="51" y="203"/>
                    <a:pt x="50" y="204"/>
                  </a:cubicBezTo>
                  <a:close/>
                  <a:moveTo>
                    <a:pt x="58" y="195"/>
                  </a:moveTo>
                  <a:cubicBezTo>
                    <a:pt x="57" y="196"/>
                    <a:pt x="56" y="197"/>
                    <a:pt x="55" y="198"/>
                  </a:cubicBezTo>
                  <a:cubicBezTo>
                    <a:pt x="55" y="193"/>
                    <a:pt x="54" y="188"/>
                    <a:pt x="54" y="183"/>
                  </a:cubicBezTo>
                  <a:cubicBezTo>
                    <a:pt x="56" y="182"/>
                    <a:pt x="58" y="181"/>
                    <a:pt x="59" y="179"/>
                  </a:cubicBezTo>
                  <a:cubicBezTo>
                    <a:pt x="59" y="184"/>
                    <a:pt x="60" y="190"/>
                    <a:pt x="60" y="195"/>
                  </a:cubicBezTo>
                  <a:cubicBezTo>
                    <a:pt x="60" y="194"/>
                    <a:pt x="58" y="194"/>
                    <a:pt x="58" y="195"/>
                  </a:cubicBezTo>
                  <a:close/>
                  <a:moveTo>
                    <a:pt x="59" y="172"/>
                  </a:moveTo>
                  <a:cubicBezTo>
                    <a:pt x="58" y="172"/>
                    <a:pt x="57" y="172"/>
                    <a:pt x="57" y="173"/>
                  </a:cubicBezTo>
                  <a:cubicBezTo>
                    <a:pt x="54" y="175"/>
                    <a:pt x="51" y="178"/>
                    <a:pt x="48" y="180"/>
                  </a:cubicBezTo>
                  <a:cubicBezTo>
                    <a:pt x="44" y="174"/>
                    <a:pt x="39" y="170"/>
                    <a:pt x="34" y="166"/>
                  </a:cubicBezTo>
                  <a:cubicBezTo>
                    <a:pt x="34" y="166"/>
                    <a:pt x="34" y="166"/>
                    <a:pt x="34" y="166"/>
                  </a:cubicBezTo>
                  <a:cubicBezTo>
                    <a:pt x="38" y="164"/>
                    <a:pt x="42" y="161"/>
                    <a:pt x="45" y="157"/>
                  </a:cubicBezTo>
                  <a:cubicBezTo>
                    <a:pt x="46" y="156"/>
                    <a:pt x="45" y="155"/>
                    <a:pt x="45" y="154"/>
                  </a:cubicBezTo>
                  <a:cubicBezTo>
                    <a:pt x="45" y="154"/>
                    <a:pt x="44" y="153"/>
                    <a:pt x="44" y="153"/>
                  </a:cubicBezTo>
                  <a:cubicBezTo>
                    <a:pt x="44" y="152"/>
                    <a:pt x="44" y="152"/>
                    <a:pt x="43" y="151"/>
                  </a:cubicBezTo>
                  <a:cubicBezTo>
                    <a:pt x="42" y="150"/>
                    <a:pt x="40" y="149"/>
                    <a:pt x="39" y="147"/>
                  </a:cubicBezTo>
                  <a:cubicBezTo>
                    <a:pt x="37" y="146"/>
                    <a:pt x="36" y="144"/>
                    <a:pt x="34" y="142"/>
                  </a:cubicBezTo>
                  <a:cubicBezTo>
                    <a:pt x="34" y="142"/>
                    <a:pt x="34" y="142"/>
                    <a:pt x="33" y="142"/>
                  </a:cubicBezTo>
                  <a:cubicBezTo>
                    <a:pt x="32" y="141"/>
                    <a:pt x="31" y="141"/>
                    <a:pt x="30" y="142"/>
                  </a:cubicBezTo>
                  <a:cubicBezTo>
                    <a:pt x="27" y="143"/>
                    <a:pt x="25" y="145"/>
                    <a:pt x="22" y="148"/>
                  </a:cubicBezTo>
                  <a:cubicBezTo>
                    <a:pt x="21" y="146"/>
                    <a:pt x="19" y="145"/>
                    <a:pt x="18" y="144"/>
                  </a:cubicBezTo>
                  <a:cubicBezTo>
                    <a:pt x="16" y="142"/>
                    <a:pt x="15" y="140"/>
                    <a:pt x="13" y="138"/>
                  </a:cubicBezTo>
                  <a:cubicBezTo>
                    <a:pt x="13" y="138"/>
                    <a:pt x="14" y="138"/>
                    <a:pt x="14" y="138"/>
                  </a:cubicBezTo>
                  <a:cubicBezTo>
                    <a:pt x="17" y="134"/>
                    <a:pt x="21" y="130"/>
                    <a:pt x="24" y="127"/>
                  </a:cubicBezTo>
                  <a:cubicBezTo>
                    <a:pt x="25" y="126"/>
                    <a:pt x="24" y="124"/>
                    <a:pt x="23" y="124"/>
                  </a:cubicBezTo>
                  <a:cubicBezTo>
                    <a:pt x="24" y="124"/>
                    <a:pt x="24" y="123"/>
                    <a:pt x="23" y="123"/>
                  </a:cubicBezTo>
                  <a:cubicBezTo>
                    <a:pt x="7" y="77"/>
                    <a:pt x="32" y="30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3" y="7"/>
                    <a:pt x="75" y="10"/>
                    <a:pt x="77" y="13"/>
                  </a:cubicBezTo>
                  <a:cubicBezTo>
                    <a:pt x="79" y="16"/>
                    <a:pt x="81" y="19"/>
                    <a:pt x="83" y="21"/>
                  </a:cubicBezTo>
                  <a:cubicBezTo>
                    <a:pt x="66" y="26"/>
                    <a:pt x="51" y="39"/>
                    <a:pt x="45" y="55"/>
                  </a:cubicBezTo>
                  <a:cubicBezTo>
                    <a:pt x="39" y="70"/>
                    <a:pt x="38" y="91"/>
                    <a:pt x="53" y="100"/>
                  </a:cubicBezTo>
                  <a:cubicBezTo>
                    <a:pt x="55" y="102"/>
                    <a:pt x="57" y="100"/>
                    <a:pt x="57" y="98"/>
                  </a:cubicBezTo>
                  <a:cubicBezTo>
                    <a:pt x="66" y="91"/>
                    <a:pt x="73" y="83"/>
                    <a:pt x="81" y="76"/>
                  </a:cubicBezTo>
                  <a:cubicBezTo>
                    <a:pt x="88" y="69"/>
                    <a:pt x="96" y="63"/>
                    <a:pt x="101" y="56"/>
                  </a:cubicBezTo>
                  <a:cubicBezTo>
                    <a:pt x="104" y="57"/>
                    <a:pt x="106" y="59"/>
                    <a:pt x="108" y="61"/>
                  </a:cubicBezTo>
                  <a:cubicBezTo>
                    <a:pt x="109" y="63"/>
                    <a:pt x="113" y="67"/>
                    <a:pt x="111" y="67"/>
                  </a:cubicBezTo>
                  <a:cubicBezTo>
                    <a:pt x="110" y="68"/>
                    <a:pt x="109" y="69"/>
                    <a:pt x="109" y="70"/>
                  </a:cubicBezTo>
                  <a:cubicBezTo>
                    <a:pt x="94" y="83"/>
                    <a:pt x="79" y="97"/>
                    <a:pt x="67" y="112"/>
                  </a:cubicBezTo>
                  <a:cubicBezTo>
                    <a:pt x="66" y="113"/>
                    <a:pt x="66" y="115"/>
                    <a:pt x="67" y="115"/>
                  </a:cubicBezTo>
                  <a:cubicBezTo>
                    <a:pt x="67" y="116"/>
                    <a:pt x="68" y="116"/>
                    <a:pt x="68" y="117"/>
                  </a:cubicBezTo>
                  <a:cubicBezTo>
                    <a:pt x="70" y="121"/>
                    <a:pt x="75" y="125"/>
                    <a:pt x="79" y="128"/>
                  </a:cubicBezTo>
                  <a:cubicBezTo>
                    <a:pt x="80" y="129"/>
                    <a:pt x="81" y="129"/>
                    <a:pt x="82" y="128"/>
                  </a:cubicBezTo>
                  <a:cubicBezTo>
                    <a:pt x="83" y="128"/>
                    <a:pt x="84" y="128"/>
                    <a:pt x="85" y="127"/>
                  </a:cubicBezTo>
                  <a:cubicBezTo>
                    <a:pt x="87" y="124"/>
                    <a:pt x="91" y="120"/>
                    <a:pt x="94" y="117"/>
                  </a:cubicBezTo>
                  <a:cubicBezTo>
                    <a:pt x="94" y="117"/>
                    <a:pt x="94" y="117"/>
                    <a:pt x="95" y="117"/>
                  </a:cubicBezTo>
                  <a:cubicBezTo>
                    <a:pt x="98" y="113"/>
                    <a:pt x="102" y="110"/>
                    <a:pt x="105" y="107"/>
                  </a:cubicBezTo>
                  <a:cubicBezTo>
                    <a:pt x="111" y="101"/>
                    <a:pt x="118" y="94"/>
                    <a:pt x="124" y="88"/>
                  </a:cubicBezTo>
                  <a:cubicBezTo>
                    <a:pt x="124" y="87"/>
                    <a:pt x="124" y="87"/>
                    <a:pt x="124" y="87"/>
                  </a:cubicBezTo>
                  <a:cubicBezTo>
                    <a:pt x="127" y="90"/>
                    <a:pt x="130" y="93"/>
                    <a:pt x="134" y="96"/>
                  </a:cubicBezTo>
                  <a:cubicBezTo>
                    <a:pt x="126" y="100"/>
                    <a:pt x="119" y="108"/>
                    <a:pt x="114" y="114"/>
                  </a:cubicBezTo>
                  <a:cubicBezTo>
                    <a:pt x="107" y="121"/>
                    <a:pt x="102" y="128"/>
                    <a:pt x="97" y="136"/>
                  </a:cubicBezTo>
                  <a:cubicBezTo>
                    <a:pt x="96" y="137"/>
                    <a:pt x="97" y="138"/>
                    <a:pt x="98" y="139"/>
                  </a:cubicBezTo>
                  <a:cubicBezTo>
                    <a:pt x="97" y="154"/>
                    <a:pt x="124" y="154"/>
                    <a:pt x="134" y="153"/>
                  </a:cubicBezTo>
                  <a:cubicBezTo>
                    <a:pt x="150" y="150"/>
                    <a:pt x="163" y="140"/>
                    <a:pt x="170" y="126"/>
                  </a:cubicBezTo>
                  <a:cubicBezTo>
                    <a:pt x="172" y="127"/>
                    <a:pt x="175" y="129"/>
                    <a:pt x="176" y="130"/>
                  </a:cubicBezTo>
                  <a:cubicBezTo>
                    <a:pt x="181" y="133"/>
                    <a:pt x="187" y="138"/>
                    <a:pt x="193" y="140"/>
                  </a:cubicBezTo>
                  <a:cubicBezTo>
                    <a:pt x="179" y="162"/>
                    <a:pt x="164" y="183"/>
                    <a:pt x="137" y="191"/>
                  </a:cubicBezTo>
                  <a:cubicBezTo>
                    <a:pt x="109" y="200"/>
                    <a:pt x="82" y="191"/>
                    <a:pt x="61" y="172"/>
                  </a:cubicBezTo>
                  <a:cubicBezTo>
                    <a:pt x="60" y="172"/>
                    <a:pt x="59" y="172"/>
                    <a:pt x="59" y="172"/>
                  </a:cubicBezTo>
                  <a:close/>
                  <a:moveTo>
                    <a:pt x="48" y="72"/>
                  </a:moveTo>
                  <a:cubicBezTo>
                    <a:pt x="48" y="68"/>
                    <a:pt x="48" y="64"/>
                    <a:pt x="50" y="60"/>
                  </a:cubicBezTo>
                  <a:cubicBezTo>
                    <a:pt x="50" y="65"/>
                    <a:pt x="51" y="71"/>
                    <a:pt x="53" y="75"/>
                  </a:cubicBezTo>
                  <a:cubicBezTo>
                    <a:pt x="53" y="76"/>
                    <a:pt x="54" y="76"/>
                    <a:pt x="54" y="76"/>
                  </a:cubicBezTo>
                  <a:cubicBezTo>
                    <a:pt x="53" y="81"/>
                    <a:pt x="54" y="87"/>
                    <a:pt x="57" y="92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6" y="93"/>
                    <a:pt x="56" y="94"/>
                    <a:pt x="55" y="94"/>
                  </a:cubicBezTo>
                  <a:cubicBezTo>
                    <a:pt x="52" y="90"/>
                    <a:pt x="49" y="85"/>
                    <a:pt x="48" y="80"/>
                  </a:cubicBezTo>
                  <a:cubicBezTo>
                    <a:pt x="49" y="83"/>
                    <a:pt x="51" y="87"/>
                    <a:pt x="52" y="90"/>
                  </a:cubicBezTo>
                  <a:cubicBezTo>
                    <a:pt x="53" y="91"/>
                    <a:pt x="54" y="90"/>
                    <a:pt x="54" y="89"/>
                  </a:cubicBezTo>
                  <a:cubicBezTo>
                    <a:pt x="52" y="83"/>
                    <a:pt x="50" y="78"/>
                    <a:pt x="48" y="72"/>
                  </a:cubicBezTo>
                  <a:close/>
                  <a:moveTo>
                    <a:pt x="54" y="73"/>
                  </a:moveTo>
                  <a:cubicBezTo>
                    <a:pt x="53" y="67"/>
                    <a:pt x="52" y="62"/>
                    <a:pt x="52" y="56"/>
                  </a:cubicBezTo>
                  <a:cubicBezTo>
                    <a:pt x="53" y="54"/>
                    <a:pt x="54" y="52"/>
                    <a:pt x="55" y="50"/>
                  </a:cubicBezTo>
                  <a:cubicBezTo>
                    <a:pt x="56" y="48"/>
                    <a:pt x="57" y="47"/>
                    <a:pt x="58" y="46"/>
                  </a:cubicBezTo>
                  <a:cubicBezTo>
                    <a:pt x="58" y="51"/>
                    <a:pt x="58" y="57"/>
                    <a:pt x="58" y="62"/>
                  </a:cubicBezTo>
                  <a:cubicBezTo>
                    <a:pt x="57" y="66"/>
                    <a:pt x="55" y="69"/>
                    <a:pt x="54" y="73"/>
                  </a:cubicBezTo>
                  <a:close/>
                  <a:moveTo>
                    <a:pt x="99" y="104"/>
                  </a:moveTo>
                  <a:cubicBezTo>
                    <a:pt x="98" y="105"/>
                    <a:pt x="98" y="105"/>
                    <a:pt x="97" y="106"/>
                  </a:cubicBezTo>
                  <a:cubicBezTo>
                    <a:pt x="96" y="107"/>
                    <a:pt x="95" y="108"/>
                    <a:pt x="94" y="108"/>
                  </a:cubicBezTo>
                  <a:cubicBezTo>
                    <a:pt x="94" y="104"/>
                    <a:pt x="94" y="99"/>
                    <a:pt x="93" y="94"/>
                  </a:cubicBezTo>
                  <a:cubicBezTo>
                    <a:pt x="95" y="92"/>
                    <a:pt x="97" y="90"/>
                    <a:pt x="99" y="88"/>
                  </a:cubicBezTo>
                  <a:cubicBezTo>
                    <a:pt x="99" y="93"/>
                    <a:pt x="98" y="99"/>
                    <a:pt x="99" y="104"/>
                  </a:cubicBezTo>
                  <a:close/>
                  <a:moveTo>
                    <a:pt x="92" y="111"/>
                  </a:moveTo>
                  <a:cubicBezTo>
                    <a:pt x="90" y="112"/>
                    <a:pt x="88" y="114"/>
                    <a:pt x="87" y="116"/>
                  </a:cubicBezTo>
                  <a:cubicBezTo>
                    <a:pt x="87" y="111"/>
                    <a:pt x="86" y="106"/>
                    <a:pt x="86" y="101"/>
                  </a:cubicBezTo>
                  <a:cubicBezTo>
                    <a:pt x="88" y="99"/>
                    <a:pt x="90" y="97"/>
                    <a:pt x="92" y="96"/>
                  </a:cubicBezTo>
                  <a:cubicBezTo>
                    <a:pt x="91" y="101"/>
                    <a:pt x="91" y="106"/>
                    <a:pt x="92" y="111"/>
                  </a:cubicBezTo>
                  <a:close/>
                  <a:moveTo>
                    <a:pt x="85" y="119"/>
                  </a:moveTo>
                  <a:cubicBezTo>
                    <a:pt x="84" y="120"/>
                    <a:pt x="83" y="121"/>
                    <a:pt x="82" y="123"/>
                  </a:cubicBezTo>
                  <a:cubicBezTo>
                    <a:pt x="81" y="122"/>
                    <a:pt x="81" y="122"/>
                    <a:pt x="80" y="121"/>
                  </a:cubicBezTo>
                  <a:cubicBezTo>
                    <a:pt x="80" y="116"/>
                    <a:pt x="79" y="112"/>
                    <a:pt x="79" y="107"/>
                  </a:cubicBezTo>
                  <a:cubicBezTo>
                    <a:pt x="81" y="105"/>
                    <a:pt x="83" y="104"/>
                    <a:pt x="85" y="102"/>
                  </a:cubicBezTo>
                  <a:cubicBezTo>
                    <a:pt x="84" y="107"/>
                    <a:pt x="84" y="113"/>
                    <a:pt x="85" y="119"/>
                  </a:cubicBezTo>
                  <a:close/>
                  <a:moveTo>
                    <a:pt x="78" y="119"/>
                  </a:moveTo>
                  <a:cubicBezTo>
                    <a:pt x="76" y="117"/>
                    <a:pt x="74" y="115"/>
                    <a:pt x="72" y="114"/>
                  </a:cubicBezTo>
                  <a:cubicBezTo>
                    <a:pt x="72" y="113"/>
                    <a:pt x="72" y="113"/>
                    <a:pt x="71" y="113"/>
                  </a:cubicBezTo>
                  <a:cubicBezTo>
                    <a:pt x="74" y="112"/>
                    <a:pt x="76" y="110"/>
                    <a:pt x="77" y="108"/>
                  </a:cubicBezTo>
                  <a:cubicBezTo>
                    <a:pt x="77" y="112"/>
                    <a:pt x="77" y="116"/>
                    <a:pt x="78" y="119"/>
                  </a:cubicBezTo>
                  <a:close/>
                  <a:moveTo>
                    <a:pt x="108" y="143"/>
                  </a:moveTo>
                  <a:cubicBezTo>
                    <a:pt x="105" y="141"/>
                    <a:pt x="103" y="140"/>
                    <a:pt x="101" y="138"/>
                  </a:cubicBezTo>
                  <a:cubicBezTo>
                    <a:pt x="104" y="135"/>
                    <a:pt x="106" y="132"/>
                    <a:pt x="108" y="129"/>
                  </a:cubicBezTo>
                  <a:cubicBezTo>
                    <a:pt x="108" y="134"/>
                    <a:pt x="108" y="138"/>
                    <a:pt x="108" y="143"/>
                  </a:cubicBezTo>
                  <a:close/>
                  <a:moveTo>
                    <a:pt x="110" y="142"/>
                  </a:moveTo>
                  <a:cubicBezTo>
                    <a:pt x="110" y="137"/>
                    <a:pt x="110" y="132"/>
                    <a:pt x="110" y="128"/>
                  </a:cubicBezTo>
                  <a:cubicBezTo>
                    <a:pt x="111" y="126"/>
                    <a:pt x="112" y="124"/>
                    <a:pt x="114" y="123"/>
                  </a:cubicBezTo>
                  <a:cubicBezTo>
                    <a:pt x="113" y="128"/>
                    <a:pt x="113" y="133"/>
                    <a:pt x="113" y="138"/>
                  </a:cubicBezTo>
                  <a:cubicBezTo>
                    <a:pt x="112" y="140"/>
                    <a:pt x="111" y="141"/>
                    <a:pt x="110" y="142"/>
                  </a:cubicBezTo>
                  <a:close/>
                  <a:moveTo>
                    <a:pt x="63" y="197"/>
                  </a:moveTo>
                  <a:cubicBezTo>
                    <a:pt x="63" y="191"/>
                    <a:pt x="62" y="184"/>
                    <a:pt x="61" y="178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3" y="181"/>
                    <a:pt x="66" y="183"/>
                    <a:pt x="69" y="186"/>
                  </a:cubicBezTo>
                  <a:cubicBezTo>
                    <a:pt x="69" y="191"/>
                    <a:pt x="70" y="196"/>
                    <a:pt x="72" y="201"/>
                  </a:cubicBezTo>
                  <a:cubicBezTo>
                    <a:pt x="69" y="200"/>
                    <a:pt x="66" y="199"/>
                    <a:pt x="63" y="197"/>
                  </a:cubicBezTo>
                  <a:close/>
                  <a:moveTo>
                    <a:pt x="74" y="202"/>
                  </a:moveTo>
                  <a:cubicBezTo>
                    <a:pt x="73" y="197"/>
                    <a:pt x="72" y="192"/>
                    <a:pt x="71" y="187"/>
                  </a:cubicBezTo>
                  <a:cubicBezTo>
                    <a:pt x="74" y="189"/>
                    <a:pt x="76" y="191"/>
                    <a:pt x="79" y="193"/>
                  </a:cubicBezTo>
                  <a:cubicBezTo>
                    <a:pt x="80" y="197"/>
                    <a:pt x="80" y="201"/>
                    <a:pt x="81" y="205"/>
                  </a:cubicBezTo>
                  <a:cubicBezTo>
                    <a:pt x="79" y="205"/>
                    <a:pt x="76" y="204"/>
                    <a:pt x="74" y="202"/>
                  </a:cubicBezTo>
                  <a:close/>
                  <a:moveTo>
                    <a:pt x="84" y="207"/>
                  </a:moveTo>
                  <a:cubicBezTo>
                    <a:pt x="83" y="202"/>
                    <a:pt x="82" y="198"/>
                    <a:pt x="81" y="194"/>
                  </a:cubicBezTo>
                  <a:cubicBezTo>
                    <a:pt x="84" y="195"/>
                    <a:pt x="88" y="197"/>
                    <a:pt x="91" y="198"/>
                  </a:cubicBezTo>
                  <a:cubicBezTo>
                    <a:pt x="91" y="202"/>
                    <a:pt x="92" y="206"/>
                    <a:pt x="93" y="210"/>
                  </a:cubicBezTo>
                  <a:cubicBezTo>
                    <a:pt x="90" y="209"/>
                    <a:pt x="87" y="208"/>
                    <a:pt x="84" y="207"/>
                  </a:cubicBezTo>
                  <a:close/>
                  <a:moveTo>
                    <a:pt x="95" y="210"/>
                  </a:moveTo>
                  <a:cubicBezTo>
                    <a:pt x="95" y="206"/>
                    <a:pt x="94" y="202"/>
                    <a:pt x="93" y="198"/>
                  </a:cubicBezTo>
                  <a:cubicBezTo>
                    <a:pt x="97" y="199"/>
                    <a:pt x="100" y="200"/>
                    <a:pt x="104" y="200"/>
                  </a:cubicBezTo>
                  <a:cubicBezTo>
                    <a:pt x="105" y="204"/>
                    <a:pt x="105" y="209"/>
                    <a:pt x="106" y="213"/>
                  </a:cubicBezTo>
                  <a:cubicBezTo>
                    <a:pt x="103" y="212"/>
                    <a:pt x="99" y="211"/>
                    <a:pt x="95" y="210"/>
                  </a:cubicBezTo>
                  <a:close/>
                  <a:moveTo>
                    <a:pt x="108" y="213"/>
                  </a:moveTo>
                  <a:cubicBezTo>
                    <a:pt x="108" y="209"/>
                    <a:pt x="107" y="205"/>
                    <a:pt x="106" y="200"/>
                  </a:cubicBezTo>
                  <a:cubicBezTo>
                    <a:pt x="110" y="201"/>
                    <a:pt x="113" y="200"/>
                    <a:pt x="117" y="200"/>
                  </a:cubicBezTo>
                  <a:cubicBezTo>
                    <a:pt x="116" y="205"/>
                    <a:pt x="117" y="210"/>
                    <a:pt x="118" y="214"/>
                  </a:cubicBezTo>
                  <a:cubicBezTo>
                    <a:pt x="115" y="214"/>
                    <a:pt x="111" y="214"/>
                    <a:pt x="108" y="213"/>
                  </a:cubicBezTo>
                  <a:close/>
                  <a:moveTo>
                    <a:pt x="120" y="214"/>
                  </a:moveTo>
                  <a:cubicBezTo>
                    <a:pt x="120" y="209"/>
                    <a:pt x="119" y="205"/>
                    <a:pt x="118" y="200"/>
                  </a:cubicBezTo>
                  <a:cubicBezTo>
                    <a:pt x="122" y="200"/>
                    <a:pt x="126" y="199"/>
                    <a:pt x="130" y="198"/>
                  </a:cubicBezTo>
                  <a:cubicBezTo>
                    <a:pt x="129" y="203"/>
                    <a:pt x="129" y="209"/>
                    <a:pt x="131" y="213"/>
                  </a:cubicBezTo>
                  <a:cubicBezTo>
                    <a:pt x="127" y="214"/>
                    <a:pt x="124" y="214"/>
                    <a:pt x="120" y="214"/>
                  </a:cubicBezTo>
                  <a:close/>
                  <a:moveTo>
                    <a:pt x="133" y="213"/>
                  </a:moveTo>
                  <a:cubicBezTo>
                    <a:pt x="132" y="208"/>
                    <a:pt x="131" y="203"/>
                    <a:pt x="132" y="198"/>
                  </a:cubicBezTo>
                  <a:cubicBezTo>
                    <a:pt x="134" y="198"/>
                    <a:pt x="136" y="197"/>
                    <a:pt x="139" y="196"/>
                  </a:cubicBezTo>
                  <a:cubicBezTo>
                    <a:pt x="139" y="201"/>
                    <a:pt x="140" y="206"/>
                    <a:pt x="142" y="211"/>
                  </a:cubicBezTo>
                  <a:cubicBezTo>
                    <a:pt x="139" y="212"/>
                    <a:pt x="136" y="212"/>
                    <a:pt x="133" y="213"/>
                  </a:cubicBezTo>
                  <a:close/>
                  <a:moveTo>
                    <a:pt x="145" y="210"/>
                  </a:moveTo>
                  <a:cubicBezTo>
                    <a:pt x="144" y="208"/>
                    <a:pt x="143" y="205"/>
                    <a:pt x="143" y="203"/>
                  </a:cubicBezTo>
                  <a:cubicBezTo>
                    <a:pt x="142" y="201"/>
                    <a:pt x="142" y="198"/>
                    <a:pt x="141" y="195"/>
                  </a:cubicBezTo>
                  <a:cubicBezTo>
                    <a:pt x="144" y="194"/>
                    <a:pt x="147" y="193"/>
                    <a:pt x="150" y="192"/>
                  </a:cubicBezTo>
                  <a:cubicBezTo>
                    <a:pt x="150" y="195"/>
                    <a:pt x="151" y="197"/>
                    <a:pt x="152" y="200"/>
                  </a:cubicBezTo>
                  <a:cubicBezTo>
                    <a:pt x="152" y="202"/>
                    <a:pt x="153" y="205"/>
                    <a:pt x="153" y="207"/>
                  </a:cubicBezTo>
                  <a:cubicBezTo>
                    <a:pt x="151" y="208"/>
                    <a:pt x="148" y="209"/>
                    <a:pt x="145" y="210"/>
                  </a:cubicBezTo>
                  <a:close/>
                  <a:moveTo>
                    <a:pt x="155" y="206"/>
                  </a:moveTo>
                  <a:cubicBezTo>
                    <a:pt x="155" y="204"/>
                    <a:pt x="154" y="202"/>
                    <a:pt x="154" y="200"/>
                  </a:cubicBezTo>
                  <a:cubicBezTo>
                    <a:pt x="153" y="197"/>
                    <a:pt x="152" y="194"/>
                    <a:pt x="151" y="191"/>
                  </a:cubicBezTo>
                  <a:cubicBezTo>
                    <a:pt x="155" y="189"/>
                    <a:pt x="159" y="187"/>
                    <a:pt x="163" y="185"/>
                  </a:cubicBezTo>
                  <a:cubicBezTo>
                    <a:pt x="163" y="188"/>
                    <a:pt x="163" y="190"/>
                    <a:pt x="164" y="193"/>
                  </a:cubicBezTo>
                  <a:cubicBezTo>
                    <a:pt x="164" y="195"/>
                    <a:pt x="165" y="198"/>
                    <a:pt x="166" y="200"/>
                  </a:cubicBezTo>
                  <a:cubicBezTo>
                    <a:pt x="162" y="202"/>
                    <a:pt x="159" y="204"/>
                    <a:pt x="155" y="206"/>
                  </a:cubicBezTo>
                  <a:close/>
                  <a:moveTo>
                    <a:pt x="168" y="199"/>
                  </a:moveTo>
                  <a:cubicBezTo>
                    <a:pt x="167" y="197"/>
                    <a:pt x="166" y="194"/>
                    <a:pt x="166" y="192"/>
                  </a:cubicBezTo>
                  <a:cubicBezTo>
                    <a:pt x="165" y="190"/>
                    <a:pt x="165" y="187"/>
                    <a:pt x="164" y="184"/>
                  </a:cubicBezTo>
                  <a:cubicBezTo>
                    <a:pt x="167" y="182"/>
                    <a:pt x="171" y="179"/>
                    <a:pt x="174" y="177"/>
                  </a:cubicBezTo>
                  <a:cubicBezTo>
                    <a:pt x="174" y="182"/>
                    <a:pt x="175" y="187"/>
                    <a:pt x="176" y="192"/>
                  </a:cubicBezTo>
                  <a:cubicBezTo>
                    <a:pt x="174" y="194"/>
                    <a:pt x="171" y="197"/>
                    <a:pt x="168" y="199"/>
                  </a:cubicBezTo>
                  <a:close/>
                  <a:moveTo>
                    <a:pt x="178" y="190"/>
                  </a:moveTo>
                  <a:cubicBezTo>
                    <a:pt x="178" y="188"/>
                    <a:pt x="177" y="186"/>
                    <a:pt x="177" y="184"/>
                  </a:cubicBezTo>
                  <a:cubicBezTo>
                    <a:pt x="176" y="181"/>
                    <a:pt x="176" y="178"/>
                    <a:pt x="175" y="175"/>
                  </a:cubicBezTo>
                  <a:cubicBezTo>
                    <a:pt x="179" y="172"/>
                    <a:pt x="183" y="168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9"/>
                    <a:pt x="186" y="175"/>
                    <a:pt x="187" y="181"/>
                  </a:cubicBezTo>
                  <a:cubicBezTo>
                    <a:pt x="185" y="184"/>
                    <a:pt x="182" y="187"/>
                    <a:pt x="178" y="190"/>
                  </a:cubicBezTo>
                  <a:close/>
                  <a:moveTo>
                    <a:pt x="189" y="179"/>
                  </a:moveTo>
                  <a:cubicBezTo>
                    <a:pt x="188" y="174"/>
                    <a:pt x="187" y="169"/>
                    <a:pt x="187" y="164"/>
                  </a:cubicBezTo>
                  <a:cubicBezTo>
                    <a:pt x="187" y="163"/>
                    <a:pt x="187" y="163"/>
                    <a:pt x="186" y="163"/>
                  </a:cubicBezTo>
                  <a:cubicBezTo>
                    <a:pt x="188" y="161"/>
                    <a:pt x="190" y="158"/>
                    <a:pt x="192" y="156"/>
                  </a:cubicBezTo>
                  <a:cubicBezTo>
                    <a:pt x="193" y="161"/>
                    <a:pt x="194" y="166"/>
                    <a:pt x="195" y="171"/>
                  </a:cubicBezTo>
                  <a:cubicBezTo>
                    <a:pt x="193" y="174"/>
                    <a:pt x="191" y="176"/>
                    <a:pt x="189" y="179"/>
                  </a:cubicBezTo>
                  <a:close/>
                  <a:moveTo>
                    <a:pt x="197" y="169"/>
                  </a:moveTo>
                  <a:cubicBezTo>
                    <a:pt x="196" y="163"/>
                    <a:pt x="195" y="159"/>
                    <a:pt x="193" y="154"/>
                  </a:cubicBezTo>
                  <a:cubicBezTo>
                    <a:pt x="194" y="151"/>
                    <a:pt x="196" y="149"/>
                    <a:pt x="197" y="146"/>
                  </a:cubicBezTo>
                  <a:cubicBezTo>
                    <a:pt x="197" y="148"/>
                    <a:pt x="197" y="150"/>
                    <a:pt x="197" y="152"/>
                  </a:cubicBezTo>
                  <a:cubicBezTo>
                    <a:pt x="198" y="156"/>
                    <a:pt x="198" y="160"/>
                    <a:pt x="200" y="164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199" y="166"/>
                    <a:pt x="198" y="167"/>
                    <a:pt x="197" y="16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6840113" y="4111018"/>
              <a:ext cx="239047" cy="232701"/>
            </a:xfrm>
            <a:custGeom>
              <a:avLst/>
              <a:gdLst>
                <a:gd name="T0" fmla="*/ 97 w 175"/>
                <a:gd name="T1" fmla="*/ 11 h 170"/>
                <a:gd name="T2" fmla="*/ 164 w 175"/>
                <a:gd name="T3" fmla="*/ 106 h 170"/>
                <a:gd name="T4" fmla="*/ 172 w 175"/>
                <a:gd name="T5" fmla="*/ 62 h 170"/>
                <a:gd name="T6" fmla="*/ 69 w 175"/>
                <a:gd name="T7" fmla="*/ 25 h 170"/>
                <a:gd name="T8" fmla="*/ 74 w 175"/>
                <a:gd name="T9" fmla="*/ 22 h 170"/>
                <a:gd name="T10" fmla="*/ 66 w 175"/>
                <a:gd name="T11" fmla="*/ 28 h 170"/>
                <a:gd name="T12" fmla="*/ 50 w 175"/>
                <a:gd name="T13" fmla="*/ 34 h 170"/>
                <a:gd name="T14" fmla="*/ 47 w 175"/>
                <a:gd name="T15" fmla="*/ 37 h 170"/>
                <a:gd name="T16" fmla="*/ 57 w 175"/>
                <a:gd name="T17" fmla="*/ 37 h 170"/>
                <a:gd name="T18" fmla="*/ 39 w 175"/>
                <a:gd name="T19" fmla="*/ 46 h 170"/>
                <a:gd name="T20" fmla="*/ 36 w 175"/>
                <a:gd name="T21" fmla="*/ 51 h 170"/>
                <a:gd name="T22" fmla="*/ 49 w 175"/>
                <a:gd name="T23" fmla="*/ 49 h 170"/>
                <a:gd name="T24" fmla="*/ 39 w 175"/>
                <a:gd name="T25" fmla="*/ 60 h 170"/>
                <a:gd name="T26" fmla="*/ 36 w 175"/>
                <a:gd name="T27" fmla="*/ 51 h 170"/>
                <a:gd name="T28" fmla="*/ 32 w 175"/>
                <a:gd name="T29" fmla="*/ 63 h 170"/>
                <a:gd name="T30" fmla="*/ 43 w 175"/>
                <a:gd name="T31" fmla="*/ 64 h 170"/>
                <a:gd name="T32" fmla="*/ 36 w 175"/>
                <a:gd name="T33" fmla="*/ 74 h 170"/>
                <a:gd name="T34" fmla="*/ 32 w 175"/>
                <a:gd name="T35" fmla="*/ 63 h 170"/>
                <a:gd name="T36" fmla="*/ 36 w 175"/>
                <a:gd name="T37" fmla="*/ 77 h 170"/>
                <a:gd name="T38" fmla="*/ 40 w 175"/>
                <a:gd name="T39" fmla="*/ 82 h 170"/>
                <a:gd name="T40" fmla="*/ 35 w 175"/>
                <a:gd name="T41" fmla="*/ 85 h 170"/>
                <a:gd name="T42" fmla="*/ 29 w 175"/>
                <a:gd name="T43" fmla="*/ 76 h 170"/>
                <a:gd name="T44" fmla="*/ 40 w 175"/>
                <a:gd name="T45" fmla="*/ 87 h 170"/>
                <a:gd name="T46" fmla="*/ 36 w 175"/>
                <a:gd name="T47" fmla="*/ 95 h 170"/>
                <a:gd name="T48" fmla="*/ 29 w 175"/>
                <a:gd name="T49" fmla="*/ 87 h 170"/>
                <a:gd name="T50" fmla="*/ 37 w 175"/>
                <a:gd name="T51" fmla="*/ 99 h 170"/>
                <a:gd name="T52" fmla="*/ 43 w 175"/>
                <a:gd name="T53" fmla="*/ 103 h 170"/>
                <a:gd name="T54" fmla="*/ 34 w 175"/>
                <a:gd name="T55" fmla="*/ 109 h 170"/>
                <a:gd name="T56" fmla="*/ 40 w 175"/>
                <a:gd name="T57" fmla="*/ 119 h 170"/>
                <a:gd name="T58" fmla="*/ 40 w 175"/>
                <a:gd name="T59" fmla="*/ 108 h 170"/>
                <a:gd name="T60" fmla="*/ 48 w 175"/>
                <a:gd name="T61" fmla="*/ 113 h 170"/>
                <a:gd name="T62" fmla="*/ 40 w 175"/>
                <a:gd name="T63" fmla="*/ 119 h 170"/>
                <a:gd name="T64" fmla="*/ 42 w 175"/>
                <a:gd name="T65" fmla="*/ 121 h 170"/>
                <a:gd name="T66" fmla="*/ 41 w 175"/>
                <a:gd name="T67" fmla="*/ 121 h 170"/>
                <a:gd name="T68" fmla="*/ 54 w 175"/>
                <a:gd name="T69" fmla="*/ 121 h 170"/>
                <a:gd name="T70" fmla="*/ 47 w 175"/>
                <a:gd name="T71" fmla="*/ 128 h 170"/>
                <a:gd name="T72" fmla="*/ 50 w 175"/>
                <a:gd name="T73" fmla="*/ 129 h 170"/>
                <a:gd name="T74" fmla="*/ 63 w 175"/>
                <a:gd name="T75" fmla="*/ 130 h 170"/>
                <a:gd name="T76" fmla="*/ 49 w 175"/>
                <a:gd name="T77" fmla="*/ 130 h 170"/>
                <a:gd name="T78" fmla="*/ 65 w 175"/>
                <a:gd name="T79" fmla="*/ 131 h 170"/>
                <a:gd name="T80" fmla="*/ 66 w 175"/>
                <a:gd name="T81" fmla="*/ 142 h 170"/>
                <a:gd name="T82" fmla="*/ 69 w 175"/>
                <a:gd name="T83" fmla="*/ 143 h 170"/>
                <a:gd name="T84" fmla="*/ 81 w 175"/>
                <a:gd name="T85" fmla="*/ 139 h 170"/>
                <a:gd name="T86" fmla="*/ 69 w 175"/>
                <a:gd name="T87" fmla="*/ 143 h 170"/>
                <a:gd name="T88" fmla="*/ 80 w 175"/>
                <a:gd name="T89" fmla="*/ 146 h 170"/>
                <a:gd name="T90" fmla="*/ 92 w 175"/>
                <a:gd name="T91" fmla="*/ 142 h 170"/>
                <a:gd name="T92" fmla="*/ 100 w 175"/>
                <a:gd name="T93" fmla="*/ 147 h 170"/>
                <a:gd name="T94" fmla="*/ 96 w 175"/>
                <a:gd name="T95" fmla="*/ 143 h 170"/>
                <a:gd name="T96" fmla="*/ 102 w 175"/>
                <a:gd name="T97" fmla="*/ 143 h 170"/>
                <a:gd name="T98" fmla="*/ 112 w 175"/>
                <a:gd name="T99" fmla="*/ 142 h 170"/>
                <a:gd name="T100" fmla="*/ 104 w 175"/>
                <a:gd name="T101" fmla="*/ 146 h 170"/>
                <a:gd name="T102" fmla="*/ 111 w 175"/>
                <a:gd name="T103" fmla="*/ 142 h 170"/>
                <a:gd name="T104" fmla="*/ 112 w 175"/>
                <a:gd name="T105" fmla="*/ 142 h 170"/>
                <a:gd name="T106" fmla="*/ 117 w 175"/>
                <a:gd name="T107" fmla="*/ 141 h 170"/>
                <a:gd name="T108" fmla="*/ 120 w 175"/>
                <a:gd name="T109" fmla="*/ 142 h 170"/>
                <a:gd name="T110" fmla="*/ 126 w 175"/>
                <a:gd name="T111" fmla="*/ 139 h 170"/>
                <a:gd name="T112" fmla="*/ 126 w 175"/>
                <a:gd name="T113" fmla="*/ 138 h 170"/>
                <a:gd name="T114" fmla="*/ 126 w 175"/>
                <a:gd name="T115" fmla="*/ 139 h 170"/>
                <a:gd name="T116" fmla="*/ 46 w 175"/>
                <a:gd name="T117" fmla="*/ 77 h 170"/>
                <a:gd name="T118" fmla="*/ 166 w 175"/>
                <a:gd name="T119" fmla="*/ 6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5" h="170">
                  <a:moveTo>
                    <a:pt x="172" y="62"/>
                  </a:moveTo>
                  <a:cubicBezTo>
                    <a:pt x="167" y="27"/>
                    <a:pt x="131" y="0"/>
                    <a:pt x="97" y="11"/>
                  </a:cubicBezTo>
                  <a:cubicBezTo>
                    <a:pt x="42" y="16"/>
                    <a:pt x="0" y="77"/>
                    <a:pt x="37" y="125"/>
                  </a:cubicBezTo>
                  <a:cubicBezTo>
                    <a:pt x="72" y="170"/>
                    <a:pt x="144" y="159"/>
                    <a:pt x="164" y="106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71" y="93"/>
                    <a:pt x="175" y="78"/>
                    <a:pt x="172" y="62"/>
                  </a:cubicBezTo>
                  <a:close/>
                  <a:moveTo>
                    <a:pt x="74" y="22"/>
                  </a:moveTo>
                  <a:cubicBezTo>
                    <a:pt x="72" y="22"/>
                    <a:pt x="71" y="24"/>
                    <a:pt x="69" y="25"/>
                  </a:cubicBezTo>
                  <a:cubicBezTo>
                    <a:pt x="68" y="25"/>
                    <a:pt x="67" y="25"/>
                    <a:pt x="66" y="25"/>
                  </a:cubicBezTo>
                  <a:cubicBezTo>
                    <a:pt x="69" y="23"/>
                    <a:pt x="71" y="22"/>
                    <a:pt x="74" y="22"/>
                  </a:cubicBezTo>
                  <a:close/>
                  <a:moveTo>
                    <a:pt x="61" y="27"/>
                  </a:moveTo>
                  <a:cubicBezTo>
                    <a:pt x="62" y="28"/>
                    <a:pt x="64" y="28"/>
                    <a:pt x="66" y="28"/>
                  </a:cubicBezTo>
                  <a:cubicBezTo>
                    <a:pt x="64" y="30"/>
                    <a:pt x="62" y="32"/>
                    <a:pt x="60" y="34"/>
                  </a:cubicBezTo>
                  <a:cubicBezTo>
                    <a:pt x="57" y="33"/>
                    <a:pt x="54" y="34"/>
                    <a:pt x="50" y="34"/>
                  </a:cubicBezTo>
                  <a:cubicBezTo>
                    <a:pt x="54" y="32"/>
                    <a:pt x="57" y="29"/>
                    <a:pt x="61" y="27"/>
                  </a:cubicBezTo>
                  <a:close/>
                  <a:moveTo>
                    <a:pt x="47" y="37"/>
                  </a:moveTo>
                  <a:cubicBezTo>
                    <a:pt x="49" y="37"/>
                    <a:pt x="52" y="37"/>
                    <a:pt x="54" y="37"/>
                  </a:cubicBezTo>
                  <a:cubicBezTo>
                    <a:pt x="55" y="37"/>
                    <a:pt x="56" y="37"/>
                    <a:pt x="57" y="37"/>
                  </a:cubicBezTo>
                  <a:cubicBezTo>
                    <a:pt x="55" y="40"/>
                    <a:pt x="53" y="43"/>
                    <a:pt x="51" y="46"/>
                  </a:cubicBezTo>
                  <a:cubicBezTo>
                    <a:pt x="47" y="46"/>
                    <a:pt x="43" y="46"/>
                    <a:pt x="39" y="46"/>
                  </a:cubicBezTo>
                  <a:cubicBezTo>
                    <a:pt x="42" y="43"/>
                    <a:pt x="44" y="40"/>
                    <a:pt x="47" y="37"/>
                  </a:cubicBezTo>
                  <a:close/>
                  <a:moveTo>
                    <a:pt x="36" y="51"/>
                  </a:moveTo>
                  <a:cubicBezTo>
                    <a:pt x="37" y="50"/>
                    <a:pt x="37" y="49"/>
                    <a:pt x="38" y="48"/>
                  </a:cubicBezTo>
                  <a:cubicBezTo>
                    <a:pt x="42" y="49"/>
                    <a:pt x="45" y="49"/>
                    <a:pt x="49" y="49"/>
                  </a:cubicBezTo>
                  <a:cubicBezTo>
                    <a:pt x="47" y="53"/>
                    <a:pt x="46" y="56"/>
                    <a:pt x="44" y="60"/>
                  </a:cubicBezTo>
                  <a:cubicBezTo>
                    <a:pt x="43" y="60"/>
                    <a:pt x="41" y="60"/>
                    <a:pt x="39" y="60"/>
                  </a:cubicBezTo>
                  <a:cubicBezTo>
                    <a:pt x="37" y="60"/>
                    <a:pt x="34" y="60"/>
                    <a:pt x="32" y="60"/>
                  </a:cubicBezTo>
                  <a:cubicBezTo>
                    <a:pt x="33" y="57"/>
                    <a:pt x="35" y="54"/>
                    <a:pt x="36" y="51"/>
                  </a:cubicBezTo>
                  <a:close/>
                  <a:moveTo>
                    <a:pt x="32" y="63"/>
                  </a:moveTo>
                  <a:cubicBezTo>
                    <a:pt x="32" y="63"/>
                    <a:pt x="32" y="63"/>
                    <a:pt x="32" y="63"/>
                  </a:cubicBezTo>
                  <a:cubicBezTo>
                    <a:pt x="34" y="63"/>
                    <a:pt x="36" y="63"/>
                    <a:pt x="38" y="63"/>
                  </a:cubicBezTo>
                  <a:cubicBezTo>
                    <a:pt x="40" y="64"/>
                    <a:pt x="41" y="64"/>
                    <a:pt x="43" y="64"/>
                  </a:cubicBezTo>
                  <a:cubicBezTo>
                    <a:pt x="42" y="67"/>
                    <a:pt x="41" y="70"/>
                    <a:pt x="41" y="73"/>
                  </a:cubicBezTo>
                  <a:cubicBezTo>
                    <a:pt x="39" y="73"/>
                    <a:pt x="37" y="73"/>
                    <a:pt x="36" y="74"/>
                  </a:cubicBezTo>
                  <a:cubicBezTo>
                    <a:pt x="33" y="74"/>
                    <a:pt x="31" y="74"/>
                    <a:pt x="29" y="74"/>
                  </a:cubicBezTo>
                  <a:cubicBezTo>
                    <a:pt x="30" y="70"/>
                    <a:pt x="30" y="66"/>
                    <a:pt x="32" y="63"/>
                  </a:cubicBezTo>
                  <a:close/>
                  <a:moveTo>
                    <a:pt x="29" y="76"/>
                  </a:moveTo>
                  <a:cubicBezTo>
                    <a:pt x="31" y="76"/>
                    <a:pt x="33" y="76"/>
                    <a:pt x="36" y="77"/>
                  </a:cubicBezTo>
                  <a:cubicBezTo>
                    <a:pt x="37" y="77"/>
                    <a:pt x="39" y="77"/>
                    <a:pt x="40" y="77"/>
                  </a:cubicBezTo>
                  <a:cubicBezTo>
                    <a:pt x="40" y="78"/>
                    <a:pt x="40" y="80"/>
                    <a:pt x="40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38" y="83"/>
                    <a:pt x="37" y="84"/>
                    <a:pt x="35" y="85"/>
                  </a:cubicBezTo>
                  <a:cubicBezTo>
                    <a:pt x="33" y="85"/>
                    <a:pt x="31" y="85"/>
                    <a:pt x="29" y="85"/>
                  </a:cubicBezTo>
                  <a:cubicBezTo>
                    <a:pt x="29" y="82"/>
                    <a:pt x="29" y="79"/>
                    <a:pt x="29" y="76"/>
                  </a:cubicBezTo>
                  <a:close/>
                  <a:moveTo>
                    <a:pt x="29" y="87"/>
                  </a:moveTo>
                  <a:cubicBezTo>
                    <a:pt x="32" y="88"/>
                    <a:pt x="37" y="88"/>
                    <a:pt x="40" y="87"/>
                  </a:cubicBezTo>
                  <a:cubicBezTo>
                    <a:pt x="40" y="89"/>
                    <a:pt x="40" y="91"/>
                    <a:pt x="41" y="93"/>
                  </a:cubicBezTo>
                  <a:cubicBezTo>
                    <a:pt x="39" y="94"/>
                    <a:pt x="37" y="95"/>
                    <a:pt x="36" y="95"/>
                  </a:cubicBezTo>
                  <a:cubicBezTo>
                    <a:pt x="34" y="96"/>
                    <a:pt x="32" y="97"/>
                    <a:pt x="30" y="98"/>
                  </a:cubicBezTo>
                  <a:cubicBezTo>
                    <a:pt x="30" y="94"/>
                    <a:pt x="29" y="91"/>
                    <a:pt x="29" y="87"/>
                  </a:cubicBezTo>
                  <a:close/>
                  <a:moveTo>
                    <a:pt x="31" y="101"/>
                  </a:moveTo>
                  <a:cubicBezTo>
                    <a:pt x="33" y="101"/>
                    <a:pt x="35" y="100"/>
                    <a:pt x="37" y="99"/>
                  </a:cubicBezTo>
                  <a:cubicBezTo>
                    <a:pt x="39" y="99"/>
                    <a:pt x="40" y="98"/>
                    <a:pt x="42" y="97"/>
                  </a:cubicBezTo>
                  <a:cubicBezTo>
                    <a:pt x="42" y="99"/>
                    <a:pt x="42" y="101"/>
                    <a:pt x="43" y="103"/>
                  </a:cubicBezTo>
                  <a:cubicBezTo>
                    <a:pt x="41" y="103"/>
                    <a:pt x="40" y="104"/>
                    <a:pt x="38" y="105"/>
                  </a:cubicBezTo>
                  <a:cubicBezTo>
                    <a:pt x="37" y="106"/>
                    <a:pt x="35" y="107"/>
                    <a:pt x="34" y="109"/>
                  </a:cubicBezTo>
                  <a:cubicBezTo>
                    <a:pt x="33" y="106"/>
                    <a:pt x="32" y="104"/>
                    <a:pt x="31" y="101"/>
                  </a:cubicBezTo>
                  <a:close/>
                  <a:moveTo>
                    <a:pt x="40" y="119"/>
                  </a:moveTo>
                  <a:cubicBezTo>
                    <a:pt x="38" y="117"/>
                    <a:pt x="37" y="114"/>
                    <a:pt x="35" y="111"/>
                  </a:cubicBezTo>
                  <a:cubicBezTo>
                    <a:pt x="37" y="110"/>
                    <a:pt x="39" y="109"/>
                    <a:pt x="40" y="108"/>
                  </a:cubicBezTo>
                  <a:cubicBezTo>
                    <a:pt x="41" y="107"/>
                    <a:pt x="43" y="106"/>
                    <a:pt x="44" y="106"/>
                  </a:cubicBezTo>
                  <a:cubicBezTo>
                    <a:pt x="45" y="108"/>
                    <a:pt x="47" y="111"/>
                    <a:pt x="48" y="113"/>
                  </a:cubicBezTo>
                  <a:cubicBezTo>
                    <a:pt x="45" y="115"/>
                    <a:pt x="43" y="117"/>
                    <a:pt x="40" y="119"/>
                  </a:cubicBezTo>
                  <a:cubicBezTo>
                    <a:pt x="40" y="119"/>
                    <a:pt x="40" y="119"/>
                    <a:pt x="40" y="119"/>
                  </a:cubicBezTo>
                  <a:close/>
                  <a:moveTo>
                    <a:pt x="47" y="128"/>
                  </a:moveTo>
                  <a:cubicBezTo>
                    <a:pt x="45" y="126"/>
                    <a:pt x="43" y="124"/>
                    <a:pt x="42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4" y="119"/>
                    <a:pt x="47" y="117"/>
                    <a:pt x="49" y="116"/>
                  </a:cubicBezTo>
                  <a:cubicBezTo>
                    <a:pt x="51" y="118"/>
                    <a:pt x="52" y="119"/>
                    <a:pt x="54" y="121"/>
                  </a:cubicBezTo>
                  <a:cubicBezTo>
                    <a:pt x="51" y="123"/>
                    <a:pt x="49" y="125"/>
                    <a:pt x="47" y="127"/>
                  </a:cubicBezTo>
                  <a:cubicBezTo>
                    <a:pt x="47" y="128"/>
                    <a:pt x="47" y="128"/>
                    <a:pt x="47" y="128"/>
                  </a:cubicBezTo>
                  <a:close/>
                  <a:moveTo>
                    <a:pt x="49" y="130"/>
                  </a:moveTo>
                  <a:cubicBezTo>
                    <a:pt x="49" y="130"/>
                    <a:pt x="49" y="130"/>
                    <a:pt x="50" y="129"/>
                  </a:cubicBezTo>
                  <a:cubicBezTo>
                    <a:pt x="52" y="128"/>
                    <a:pt x="54" y="126"/>
                    <a:pt x="56" y="124"/>
                  </a:cubicBezTo>
                  <a:cubicBezTo>
                    <a:pt x="58" y="126"/>
                    <a:pt x="60" y="128"/>
                    <a:pt x="63" y="130"/>
                  </a:cubicBezTo>
                  <a:cubicBezTo>
                    <a:pt x="60" y="131"/>
                    <a:pt x="58" y="134"/>
                    <a:pt x="56" y="136"/>
                  </a:cubicBezTo>
                  <a:cubicBezTo>
                    <a:pt x="54" y="134"/>
                    <a:pt x="51" y="132"/>
                    <a:pt x="49" y="130"/>
                  </a:cubicBezTo>
                  <a:close/>
                  <a:moveTo>
                    <a:pt x="59" y="138"/>
                  </a:moveTo>
                  <a:cubicBezTo>
                    <a:pt x="61" y="136"/>
                    <a:pt x="63" y="134"/>
                    <a:pt x="65" y="131"/>
                  </a:cubicBezTo>
                  <a:cubicBezTo>
                    <a:pt x="67" y="133"/>
                    <a:pt x="69" y="134"/>
                    <a:pt x="72" y="135"/>
                  </a:cubicBezTo>
                  <a:cubicBezTo>
                    <a:pt x="70" y="137"/>
                    <a:pt x="68" y="140"/>
                    <a:pt x="66" y="142"/>
                  </a:cubicBezTo>
                  <a:cubicBezTo>
                    <a:pt x="64" y="140"/>
                    <a:pt x="61" y="139"/>
                    <a:pt x="59" y="138"/>
                  </a:cubicBezTo>
                  <a:close/>
                  <a:moveTo>
                    <a:pt x="69" y="143"/>
                  </a:moveTo>
                  <a:cubicBezTo>
                    <a:pt x="71" y="141"/>
                    <a:pt x="73" y="139"/>
                    <a:pt x="75" y="137"/>
                  </a:cubicBezTo>
                  <a:cubicBezTo>
                    <a:pt x="77" y="138"/>
                    <a:pt x="79" y="138"/>
                    <a:pt x="81" y="139"/>
                  </a:cubicBezTo>
                  <a:cubicBezTo>
                    <a:pt x="79" y="141"/>
                    <a:pt x="78" y="143"/>
                    <a:pt x="77" y="145"/>
                  </a:cubicBezTo>
                  <a:cubicBezTo>
                    <a:pt x="74" y="145"/>
                    <a:pt x="72" y="144"/>
                    <a:pt x="69" y="143"/>
                  </a:cubicBezTo>
                  <a:close/>
                  <a:moveTo>
                    <a:pt x="88" y="147"/>
                  </a:moveTo>
                  <a:cubicBezTo>
                    <a:pt x="86" y="147"/>
                    <a:pt x="83" y="147"/>
                    <a:pt x="80" y="146"/>
                  </a:cubicBezTo>
                  <a:cubicBezTo>
                    <a:pt x="82" y="144"/>
                    <a:pt x="83" y="142"/>
                    <a:pt x="84" y="140"/>
                  </a:cubicBezTo>
                  <a:cubicBezTo>
                    <a:pt x="87" y="141"/>
                    <a:pt x="90" y="142"/>
                    <a:pt x="92" y="142"/>
                  </a:cubicBezTo>
                  <a:cubicBezTo>
                    <a:pt x="91" y="143"/>
                    <a:pt x="89" y="145"/>
                    <a:pt x="88" y="147"/>
                  </a:cubicBezTo>
                  <a:close/>
                  <a:moveTo>
                    <a:pt x="100" y="147"/>
                  </a:moveTo>
                  <a:cubicBezTo>
                    <a:pt x="98" y="147"/>
                    <a:pt x="95" y="147"/>
                    <a:pt x="93" y="147"/>
                  </a:cubicBezTo>
                  <a:cubicBezTo>
                    <a:pt x="94" y="146"/>
                    <a:pt x="95" y="144"/>
                    <a:pt x="96" y="143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8" y="142"/>
                    <a:pt x="100" y="143"/>
                    <a:pt x="102" y="143"/>
                  </a:cubicBezTo>
                  <a:cubicBezTo>
                    <a:pt x="101" y="144"/>
                    <a:pt x="100" y="146"/>
                    <a:pt x="100" y="147"/>
                  </a:cubicBezTo>
                  <a:close/>
                  <a:moveTo>
                    <a:pt x="112" y="142"/>
                  </a:moveTo>
                  <a:cubicBezTo>
                    <a:pt x="112" y="143"/>
                    <a:pt x="112" y="144"/>
                    <a:pt x="111" y="145"/>
                  </a:cubicBezTo>
                  <a:cubicBezTo>
                    <a:pt x="109" y="146"/>
                    <a:pt x="107" y="146"/>
                    <a:pt x="104" y="146"/>
                  </a:cubicBezTo>
                  <a:cubicBezTo>
                    <a:pt x="105" y="145"/>
                    <a:pt x="106" y="144"/>
                    <a:pt x="106" y="142"/>
                  </a:cubicBezTo>
                  <a:cubicBezTo>
                    <a:pt x="108" y="142"/>
                    <a:pt x="109" y="142"/>
                    <a:pt x="111" y="142"/>
                  </a:cubicBezTo>
                  <a:cubicBezTo>
                    <a:pt x="112" y="142"/>
                    <a:pt x="112" y="142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7" y="143"/>
                  </a:moveTo>
                  <a:cubicBezTo>
                    <a:pt x="117" y="142"/>
                    <a:pt x="117" y="142"/>
                    <a:pt x="117" y="141"/>
                  </a:cubicBezTo>
                  <a:cubicBezTo>
                    <a:pt x="119" y="141"/>
                    <a:pt x="120" y="140"/>
                    <a:pt x="121" y="140"/>
                  </a:cubicBezTo>
                  <a:cubicBezTo>
                    <a:pt x="121" y="141"/>
                    <a:pt x="120" y="141"/>
                    <a:pt x="120" y="142"/>
                  </a:cubicBezTo>
                  <a:cubicBezTo>
                    <a:pt x="119" y="142"/>
                    <a:pt x="118" y="143"/>
                    <a:pt x="117" y="143"/>
                  </a:cubicBezTo>
                  <a:close/>
                  <a:moveTo>
                    <a:pt x="126" y="139"/>
                  </a:moveTo>
                  <a:cubicBezTo>
                    <a:pt x="126" y="139"/>
                    <a:pt x="126" y="139"/>
                    <a:pt x="126" y="138"/>
                  </a:cubicBezTo>
                  <a:cubicBezTo>
                    <a:pt x="126" y="138"/>
                    <a:pt x="126" y="138"/>
                    <a:pt x="126" y="138"/>
                  </a:cubicBezTo>
                  <a:cubicBezTo>
                    <a:pt x="129" y="137"/>
                    <a:pt x="132" y="136"/>
                    <a:pt x="134" y="135"/>
                  </a:cubicBezTo>
                  <a:cubicBezTo>
                    <a:pt x="132" y="136"/>
                    <a:pt x="129" y="138"/>
                    <a:pt x="126" y="139"/>
                  </a:cubicBezTo>
                  <a:close/>
                  <a:moveTo>
                    <a:pt x="106" y="135"/>
                  </a:moveTo>
                  <a:cubicBezTo>
                    <a:pt x="72" y="138"/>
                    <a:pt x="44" y="112"/>
                    <a:pt x="46" y="77"/>
                  </a:cubicBezTo>
                  <a:cubicBezTo>
                    <a:pt x="49" y="45"/>
                    <a:pt x="72" y="23"/>
                    <a:pt x="101" y="14"/>
                  </a:cubicBezTo>
                  <a:cubicBezTo>
                    <a:pt x="134" y="12"/>
                    <a:pt x="163" y="34"/>
                    <a:pt x="166" y="69"/>
                  </a:cubicBezTo>
                  <a:cubicBezTo>
                    <a:pt x="168" y="103"/>
                    <a:pt x="140" y="133"/>
                    <a:pt x="106" y="13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100"/>
            <p:cNvSpPr>
              <a:spLocks noEditPoints="1"/>
            </p:cNvSpPr>
            <p:nvPr/>
          </p:nvSpPr>
          <p:spPr bwMode="auto">
            <a:xfrm>
              <a:off x="6938482" y="4140634"/>
              <a:ext cx="90965" cy="138563"/>
            </a:xfrm>
            <a:custGeom>
              <a:avLst/>
              <a:gdLst>
                <a:gd name="T0" fmla="*/ 66 w 66"/>
                <a:gd name="T1" fmla="*/ 60 h 102"/>
                <a:gd name="T2" fmla="*/ 45 w 66"/>
                <a:gd name="T3" fmla="*/ 37 h 102"/>
                <a:gd name="T4" fmla="*/ 39 w 66"/>
                <a:gd name="T5" fmla="*/ 24 h 102"/>
                <a:gd name="T6" fmla="*/ 44 w 66"/>
                <a:gd name="T7" fmla="*/ 24 h 102"/>
                <a:gd name="T8" fmla="*/ 45 w 66"/>
                <a:gd name="T9" fmla="*/ 20 h 102"/>
                <a:gd name="T10" fmla="*/ 36 w 66"/>
                <a:gd name="T11" fmla="*/ 16 h 102"/>
                <a:gd name="T12" fmla="*/ 30 w 66"/>
                <a:gd name="T13" fmla="*/ 3 h 102"/>
                <a:gd name="T14" fmla="*/ 26 w 66"/>
                <a:gd name="T15" fmla="*/ 5 h 102"/>
                <a:gd name="T16" fmla="*/ 29 w 66"/>
                <a:gd name="T17" fmla="*/ 16 h 102"/>
                <a:gd name="T18" fmla="*/ 21 w 66"/>
                <a:gd name="T19" fmla="*/ 17 h 102"/>
                <a:gd name="T20" fmla="*/ 19 w 66"/>
                <a:gd name="T21" fmla="*/ 10 h 102"/>
                <a:gd name="T22" fmla="*/ 14 w 66"/>
                <a:gd name="T23" fmla="*/ 11 h 102"/>
                <a:gd name="T24" fmla="*/ 15 w 66"/>
                <a:gd name="T25" fmla="*/ 21 h 102"/>
                <a:gd name="T26" fmla="*/ 12 w 66"/>
                <a:gd name="T27" fmla="*/ 23 h 102"/>
                <a:gd name="T28" fmla="*/ 8 w 66"/>
                <a:gd name="T29" fmla="*/ 46 h 102"/>
                <a:gd name="T30" fmla="*/ 20 w 66"/>
                <a:gd name="T31" fmla="*/ 50 h 102"/>
                <a:gd name="T32" fmla="*/ 26 w 66"/>
                <a:gd name="T33" fmla="*/ 76 h 102"/>
                <a:gd name="T34" fmla="*/ 13 w 66"/>
                <a:gd name="T35" fmla="*/ 70 h 102"/>
                <a:gd name="T36" fmla="*/ 7 w 66"/>
                <a:gd name="T37" fmla="*/ 72 h 102"/>
                <a:gd name="T38" fmla="*/ 29 w 66"/>
                <a:gd name="T39" fmla="*/ 85 h 102"/>
                <a:gd name="T40" fmla="*/ 33 w 66"/>
                <a:gd name="T41" fmla="*/ 98 h 102"/>
                <a:gd name="T42" fmla="*/ 40 w 66"/>
                <a:gd name="T43" fmla="*/ 96 h 102"/>
                <a:gd name="T44" fmla="*/ 39 w 66"/>
                <a:gd name="T45" fmla="*/ 85 h 102"/>
                <a:gd name="T46" fmla="*/ 40 w 66"/>
                <a:gd name="T47" fmla="*/ 85 h 102"/>
                <a:gd name="T48" fmla="*/ 49 w 66"/>
                <a:gd name="T49" fmla="*/ 82 h 102"/>
                <a:gd name="T50" fmla="*/ 49 w 66"/>
                <a:gd name="T51" fmla="*/ 83 h 102"/>
                <a:gd name="T52" fmla="*/ 56 w 66"/>
                <a:gd name="T53" fmla="*/ 82 h 102"/>
                <a:gd name="T54" fmla="*/ 56 w 66"/>
                <a:gd name="T55" fmla="*/ 78 h 102"/>
                <a:gd name="T56" fmla="*/ 66 w 66"/>
                <a:gd name="T57" fmla="*/ 60 h 102"/>
                <a:gd name="T58" fmla="*/ 16 w 66"/>
                <a:gd name="T59" fmla="*/ 31 h 102"/>
                <a:gd name="T60" fmla="*/ 18 w 66"/>
                <a:gd name="T61" fmla="*/ 41 h 102"/>
                <a:gd name="T62" fmla="*/ 16 w 66"/>
                <a:gd name="T63" fmla="*/ 31 h 102"/>
                <a:gd name="T64" fmla="*/ 28 w 66"/>
                <a:gd name="T65" fmla="*/ 40 h 102"/>
                <a:gd name="T66" fmla="*/ 24 w 66"/>
                <a:gd name="T67" fmla="*/ 26 h 102"/>
                <a:gd name="T68" fmla="*/ 28 w 66"/>
                <a:gd name="T69" fmla="*/ 25 h 102"/>
                <a:gd name="T70" fmla="*/ 31 w 66"/>
                <a:gd name="T71" fmla="*/ 24 h 102"/>
                <a:gd name="T72" fmla="*/ 34 w 66"/>
                <a:gd name="T73" fmla="*/ 38 h 102"/>
                <a:gd name="T74" fmla="*/ 33 w 66"/>
                <a:gd name="T75" fmla="*/ 38 h 102"/>
                <a:gd name="T76" fmla="*/ 28 w 66"/>
                <a:gd name="T77" fmla="*/ 40 h 102"/>
                <a:gd name="T78" fmla="*/ 44 w 66"/>
                <a:gd name="T79" fmla="*/ 75 h 102"/>
                <a:gd name="T80" fmla="*/ 37 w 66"/>
                <a:gd name="T81" fmla="*/ 76 h 102"/>
                <a:gd name="T82" fmla="*/ 30 w 66"/>
                <a:gd name="T83" fmla="*/ 48 h 102"/>
                <a:gd name="T84" fmla="*/ 37 w 66"/>
                <a:gd name="T85" fmla="*/ 46 h 102"/>
                <a:gd name="T86" fmla="*/ 46 w 66"/>
                <a:gd name="T87" fmla="*/ 74 h 102"/>
                <a:gd name="T88" fmla="*/ 44 w 66"/>
                <a:gd name="T89" fmla="*/ 75 h 102"/>
                <a:gd name="T90" fmla="*/ 54 w 66"/>
                <a:gd name="T91" fmla="*/ 68 h 102"/>
                <a:gd name="T92" fmla="*/ 48 w 66"/>
                <a:gd name="T93" fmla="*/ 47 h 102"/>
                <a:gd name="T94" fmla="*/ 54 w 66"/>
                <a:gd name="T95" fmla="*/ 6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" h="102">
                  <a:moveTo>
                    <a:pt x="66" y="60"/>
                  </a:moveTo>
                  <a:cubicBezTo>
                    <a:pt x="66" y="48"/>
                    <a:pt x="56" y="38"/>
                    <a:pt x="45" y="37"/>
                  </a:cubicBezTo>
                  <a:cubicBezTo>
                    <a:pt x="43" y="32"/>
                    <a:pt x="41" y="28"/>
                    <a:pt x="39" y="24"/>
                  </a:cubicBezTo>
                  <a:cubicBezTo>
                    <a:pt x="41" y="24"/>
                    <a:pt x="42" y="24"/>
                    <a:pt x="44" y="24"/>
                  </a:cubicBezTo>
                  <a:cubicBezTo>
                    <a:pt x="46" y="24"/>
                    <a:pt x="46" y="21"/>
                    <a:pt x="45" y="20"/>
                  </a:cubicBezTo>
                  <a:cubicBezTo>
                    <a:pt x="42" y="18"/>
                    <a:pt x="39" y="17"/>
                    <a:pt x="36" y="16"/>
                  </a:cubicBezTo>
                  <a:cubicBezTo>
                    <a:pt x="34" y="12"/>
                    <a:pt x="32" y="7"/>
                    <a:pt x="30" y="3"/>
                  </a:cubicBezTo>
                  <a:cubicBezTo>
                    <a:pt x="29" y="0"/>
                    <a:pt x="25" y="2"/>
                    <a:pt x="26" y="5"/>
                  </a:cubicBezTo>
                  <a:cubicBezTo>
                    <a:pt x="27" y="8"/>
                    <a:pt x="28" y="12"/>
                    <a:pt x="29" y="16"/>
                  </a:cubicBezTo>
                  <a:cubicBezTo>
                    <a:pt x="26" y="16"/>
                    <a:pt x="24" y="16"/>
                    <a:pt x="21" y="17"/>
                  </a:cubicBezTo>
                  <a:cubicBezTo>
                    <a:pt x="20" y="15"/>
                    <a:pt x="20" y="12"/>
                    <a:pt x="19" y="10"/>
                  </a:cubicBezTo>
                  <a:cubicBezTo>
                    <a:pt x="18" y="7"/>
                    <a:pt x="13" y="7"/>
                    <a:pt x="14" y="11"/>
                  </a:cubicBezTo>
                  <a:cubicBezTo>
                    <a:pt x="14" y="14"/>
                    <a:pt x="14" y="17"/>
                    <a:pt x="15" y="21"/>
                  </a:cubicBezTo>
                  <a:cubicBezTo>
                    <a:pt x="14" y="21"/>
                    <a:pt x="13" y="22"/>
                    <a:pt x="12" y="23"/>
                  </a:cubicBezTo>
                  <a:cubicBezTo>
                    <a:pt x="5" y="28"/>
                    <a:pt x="0" y="39"/>
                    <a:pt x="8" y="46"/>
                  </a:cubicBezTo>
                  <a:cubicBezTo>
                    <a:pt x="11" y="50"/>
                    <a:pt x="15" y="50"/>
                    <a:pt x="20" y="50"/>
                  </a:cubicBezTo>
                  <a:cubicBezTo>
                    <a:pt x="22" y="59"/>
                    <a:pt x="24" y="67"/>
                    <a:pt x="26" y="76"/>
                  </a:cubicBezTo>
                  <a:cubicBezTo>
                    <a:pt x="21" y="75"/>
                    <a:pt x="16" y="73"/>
                    <a:pt x="13" y="70"/>
                  </a:cubicBezTo>
                  <a:cubicBezTo>
                    <a:pt x="11" y="67"/>
                    <a:pt x="7" y="69"/>
                    <a:pt x="7" y="72"/>
                  </a:cubicBezTo>
                  <a:cubicBezTo>
                    <a:pt x="8" y="81"/>
                    <a:pt x="19" y="84"/>
                    <a:pt x="29" y="85"/>
                  </a:cubicBezTo>
                  <a:cubicBezTo>
                    <a:pt x="30" y="89"/>
                    <a:pt x="32" y="94"/>
                    <a:pt x="33" y="98"/>
                  </a:cubicBezTo>
                  <a:cubicBezTo>
                    <a:pt x="35" y="102"/>
                    <a:pt x="41" y="100"/>
                    <a:pt x="40" y="96"/>
                  </a:cubicBezTo>
                  <a:cubicBezTo>
                    <a:pt x="40" y="92"/>
                    <a:pt x="39" y="89"/>
                    <a:pt x="39" y="85"/>
                  </a:cubicBezTo>
                  <a:cubicBezTo>
                    <a:pt x="39" y="85"/>
                    <a:pt x="39" y="85"/>
                    <a:pt x="40" y="85"/>
                  </a:cubicBezTo>
                  <a:cubicBezTo>
                    <a:pt x="43" y="84"/>
                    <a:pt x="46" y="84"/>
                    <a:pt x="49" y="82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51" y="87"/>
                    <a:pt x="57" y="87"/>
                    <a:pt x="56" y="82"/>
                  </a:cubicBezTo>
                  <a:cubicBezTo>
                    <a:pt x="56" y="81"/>
                    <a:pt x="56" y="80"/>
                    <a:pt x="56" y="78"/>
                  </a:cubicBezTo>
                  <a:cubicBezTo>
                    <a:pt x="61" y="74"/>
                    <a:pt x="66" y="68"/>
                    <a:pt x="66" y="60"/>
                  </a:cubicBezTo>
                  <a:close/>
                  <a:moveTo>
                    <a:pt x="16" y="31"/>
                  </a:moveTo>
                  <a:cubicBezTo>
                    <a:pt x="17" y="34"/>
                    <a:pt x="18" y="37"/>
                    <a:pt x="18" y="41"/>
                  </a:cubicBezTo>
                  <a:cubicBezTo>
                    <a:pt x="11" y="38"/>
                    <a:pt x="13" y="34"/>
                    <a:pt x="16" y="31"/>
                  </a:cubicBezTo>
                  <a:close/>
                  <a:moveTo>
                    <a:pt x="28" y="40"/>
                  </a:moveTo>
                  <a:cubicBezTo>
                    <a:pt x="27" y="35"/>
                    <a:pt x="26" y="31"/>
                    <a:pt x="24" y="26"/>
                  </a:cubicBezTo>
                  <a:cubicBezTo>
                    <a:pt x="26" y="25"/>
                    <a:pt x="27" y="25"/>
                    <a:pt x="28" y="25"/>
                  </a:cubicBezTo>
                  <a:cubicBezTo>
                    <a:pt x="29" y="25"/>
                    <a:pt x="30" y="24"/>
                    <a:pt x="31" y="24"/>
                  </a:cubicBezTo>
                  <a:cubicBezTo>
                    <a:pt x="32" y="29"/>
                    <a:pt x="33" y="33"/>
                    <a:pt x="34" y="38"/>
                  </a:cubicBezTo>
                  <a:cubicBezTo>
                    <a:pt x="34" y="38"/>
                    <a:pt x="34" y="38"/>
                    <a:pt x="33" y="38"/>
                  </a:cubicBezTo>
                  <a:cubicBezTo>
                    <a:pt x="32" y="38"/>
                    <a:pt x="30" y="39"/>
                    <a:pt x="28" y="40"/>
                  </a:cubicBezTo>
                  <a:close/>
                  <a:moveTo>
                    <a:pt x="44" y="75"/>
                  </a:moveTo>
                  <a:cubicBezTo>
                    <a:pt x="42" y="76"/>
                    <a:pt x="40" y="76"/>
                    <a:pt x="37" y="76"/>
                  </a:cubicBezTo>
                  <a:cubicBezTo>
                    <a:pt x="35" y="67"/>
                    <a:pt x="33" y="57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39" y="56"/>
                    <a:pt x="42" y="65"/>
                    <a:pt x="46" y="74"/>
                  </a:cubicBezTo>
                  <a:cubicBezTo>
                    <a:pt x="45" y="75"/>
                    <a:pt x="45" y="75"/>
                    <a:pt x="44" y="75"/>
                  </a:cubicBezTo>
                  <a:close/>
                  <a:moveTo>
                    <a:pt x="54" y="68"/>
                  </a:moveTo>
                  <a:cubicBezTo>
                    <a:pt x="52" y="61"/>
                    <a:pt x="50" y="54"/>
                    <a:pt x="48" y="47"/>
                  </a:cubicBezTo>
                  <a:cubicBezTo>
                    <a:pt x="57" y="50"/>
                    <a:pt x="59" y="60"/>
                    <a:pt x="54" y="6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101"/>
            <p:cNvSpPr>
              <a:spLocks noEditPoints="1"/>
            </p:cNvSpPr>
            <p:nvPr/>
          </p:nvSpPr>
          <p:spPr bwMode="auto">
            <a:xfrm>
              <a:off x="7096084" y="4021111"/>
              <a:ext cx="200969" cy="199911"/>
            </a:xfrm>
            <a:custGeom>
              <a:avLst/>
              <a:gdLst>
                <a:gd name="T0" fmla="*/ 78 w 147"/>
                <a:gd name="T1" fmla="*/ 2 h 146"/>
                <a:gd name="T2" fmla="*/ 133 w 147"/>
                <a:gd name="T3" fmla="*/ 90 h 146"/>
                <a:gd name="T4" fmla="*/ 143 w 147"/>
                <a:gd name="T5" fmla="*/ 62 h 146"/>
                <a:gd name="T6" fmla="*/ 60 w 147"/>
                <a:gd name="T7" fmla="*/ 12 h 146"/>
                <a:gd name="T8" fmla="*/ 52 w 147"/>
                <a:gd name="T9" fmla="*/ 16 h 146"/>
                <a:gd name="T10" fmla="*/ 47 w 147"/>
                <a:gd name="T11" fmla="*/ 19 h 146"/>
                <a:gd name="T12" fmla="*/ 48 w 147"/>
                <a:gd name="T13" fmla="*/ 25 h 146"/>
                <a:gd name="T14" fmla="*/ 47 w 147"/>
                <a:gd name="T15" fmla="*/ 19 h 146"/>
                <a:gd name="T16" fmla="*/ 37 w 147"/>
                <a:gd name="T17" fmla="*/ 28 h 146"/>
                <a:gd name="T18" fmla="*/ 40 w 147"/>
                <a:gd name="T19" fmla="*/ 37 h 146"/>
                <a:gd name="T20" fmla="*/ 30 w 147"/>
                <a:gd name="T21" fmla="*/ 37 h 146"/>
                <a:gd name="T22" fmla="*/ 29 w 147"/>
                <a:gd name="T23" fmla="*/ 40 h 146"/>
                <a:gd name="T24" fmla="*/ 38 w 147"/>
                <a:gd name="T25" fmla="*/ 41 h 146"/>
                <a:gd name="T26" fmla="*/ 34 w 147"/>
                <a:gd name="T27" fmla="*/ 51 h 146"/>
                <a:gd name="T28" fmla="*/ 29 w 147"/>
                <a:gd name="T29" fmla="*/ 40 h 146"/>
                <a:gd name="T30" fmla="*/ 23 w 147"/>
                <a:gd name="T31" fmla="*/ 56 h 146"/>
                <a:gd name="T32" fmla="*/ 32 w 147"/>
                <a:gd name="T33" fmla="*/ 63 h 146"/>
                <a:gd name="T34" fmla="*/ 23 w 147"/>
                <a:gd name="T35" fmla="*/ 56 h 146"/>
                <a:gd name="T36" fmla="*/ 33 w 147"/>
                <a:gd name="T37" fmla="*/ 67 h 146"/>
                <a:gd name="T38" fmla="*/ 33 w 147"/>
                <a:gd name="T39" fmla="*/ 76 h 146"/>
                <a:gd name="T40" fmla="*/ 22 w 147"/>
                <a:gd name="T41" fmla="*/ 68 h 146"/>
                <a:gd name="T42" fmla="*/ 34 w 147"/>
                <a:gd name="T43" fmla="*/ 78 h 146"/>
                <a:gd name="T44" fmla="*/ 32 w 147"/>
                <a:gd name="T45" fmla="*/ 89 h 146"/>
                <a:gd name="T46" fmla="*/ 23 w 147"/>
                <a:gd name="T47" fmla="*/ 83 h 146"/>
                <a:gd name="T48" fmla="*/ 29 w 147"/>
                <a:gd name="T49" fmla="*/ 98 h 146"/>
                <a:gd name="T50" fmla="*/ 34 w 147"/>
                <a:gd name="T51" fmla="*/ 92 h 146"/>
                <a:gd name="T52" fmla="*/ 43 w 147"/>
                <a:gd name="T53" fmla="*/ 96 h 146"/>
                <a:gd name="T54" fmla="*/ 34 w 147"/>
                <a:gd name="T55" fmla="*/ 105 h 146"/>
                <a:gd name="T56" fmla="*/ 41 w 147"/>
                <a:gd name="T57" fmla="*/ 102 h 146"/>
                <a:gd name="T58" fmla="*/ 51 w 147"/>
                <a:gd name="T59" fmla="*/ 104 h 146"/>
                <a:gd name="T60" fmla="*/ 36 w 147"/>
                <a:gd name="T61" fmla="*/ 107 h 146"/>
                <a:gd name="T62" fmla="*/ 53 w 147"/>
                <a:gd name="T63" fmla="*/ 105 h 146"/>
                <a:gd name="T64" fmla="*/ 57 w 147"/>
                <a:gd name="T65" fmla="*/ 114 h 146"/>
                <a:gd name="T66" fmla="*/ 45 w 147"/>
                <a:gd name="T67" fmla="*/ 115 h 146"/>
                <a:gd name="T68" fmla="*/ 61 w 147"/>
                <a:gd name="T69" fmla="*/ 117 h 146"/>
                <a:gd name="T70" fmla="*/ 72 w 147"/>
                <a:gd name="T71" fmla="*/ 114 h 146"/>
                <a:gd name="T72" fmla="*/ 56 w 147"/>
                <a:gd name="T73" fmla="*/ 122 h 146"/>
                <a:gd name="T74" fmla="*/ 75 w 147"/>
                <a:gd name="T75" fmla="*/ 115 h 146"/>
                <a:gd name="T76" fmla="*/ 76 w 147"/>
                <a:gd name="T77" fmla="*/ 115 h 146"/>
                <a:gd name="T78" fmla="*/ 85 w 147"/>
                <a:gd name="T79" fmla="*/ 116 h 146"/>
                <a:gd name="T80" fmla="*/ 69 w 147"/>
                <a:gd name="T81" fmla="*/ 125 h 146"/>
                <a:gd name="T82" fmla="*/ 93 w 147"/>
                <a:gd name="T83" fmla="*/ 123 h 146"/>
                <a:gd name="T84" fmla="*/ 88 w 147"/>
                <a:gd name="T85" fmla="*/ 117 h 146"/>
                <a:gd name="T86" fmla="*/ 95 w 147"/>
                <a:gd name="T87" fmla="*/ 114 h 146"/>
                <a:gd name="T88" fmla="*/ 97 w 147"/>
                <a:gd name="T89" fmla="*/ 122 h 146"/>
                <a:gd name="T90" fmla="*/ 101 w 147"/>
                <a:gd name="T91" fmla="*/ 113 h 146"/>
                <a:gd name="T92" fmla="*/ 109 w 147"/>
                <a:gd name="T93" fmla="*/ 116 h 146"/>
                <a:gd name="T94" fmla="*/ 115 w 147"/>
                <a:gd name="T95" fmla="*/ 111 h 146"/>
                <a:gd name="T96" fmla="*/ 116 w 147"/>
                <a:gd name="T97" fmla="*/ 106 h 146"/>
                <a:gd name="T98" fmla="*/ 115 w 147"/>
                <a:gd name="T99" fmla="*/ 111 h 146"/>
                <a:gd name="T100" fmla="*/ 77 w 147"/>
                <a:gd name="T101" fmla="*/ 108 h 146"/>
                <a:gd name="T102" fmla="*/ 93 w 147"/>
                <a:gd name="T103" fmla="*/ 7 h 146"/>
                <a:gd name="T104" fmla="*/ 135 w 147"/>
                <a:gd name="T105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7" h="146">
                  <a:moveTo>
                    <a:pt x="101" y="3"/>
                  </a:moveTo>
                  <a:cubicBezTo>
                    <a:pt x="93" y="0"/>
                    <a:pt x="85" y="0"/>
                    <a:pt x="78" y="2"/>
                  </a:cubicBezTo>
                  <a:cubicBezTo>
                    <a:pt x="30" y="5"/>
                    <a:pt x="0" y="66"/>
                    <a:pt x="28" y="106"/>
                  </a:cubicBezTo>
                  <a:cubicBezTo>
                    <a:pt x="57" y="146"/>
                    <a:pt x="118" y="137"/>
                    <a:pt x="133" y="90"/>
                  </a:cubicBezTo>
                  <a:cubicBezTo>
                    <a:pt x="133" y="90"/>
                    <a:pt x="133" y="89"/>
                    <a:pt x="133" y="89"/>
                  </a:cubicBezTo>
                  <a:cubicBezTo>
                    <a:pt x="138" y="81"/>
                    <a:pt x="142" y="72"/>
                    <a:pt x="143" y="62"/>
                  </a:cubicBezTo>
                  <a:cubicBezTo>
                    <a:pt x="147" y="34"/>
                    <a:pt x="130" y="5"/>
                    <a:pt x="101" y="3"/>
                  </a:cubicBezTo>
                  <a:close/>
                  <a:moveTo>
                    <a:pt x="60" y="12"/>
                  </a:moveTo>
                  <a:cubicBezTo>
                    <a:pt x="59" y="13"/>
                    <a:pt x="57" y="15"/>
                    <a:pt x="55" y="16"/>
                  </a:cubicBezTo>
                  <a:cubicBezTo>
                    <a:pt x="54" y="16"/>
                    <a:pt x="53" y="16"/>
                    <a:pt x="52" y="16"/>
                  </a:cubicBezTo>
                  <a:cubicBezTo>
                    <a:pt x="55" y="14"/>
                    <a:pt x="58" y="13"/>
                    <a:pt x="60" y="12"/>
                  </a:cubicBezTo>
                  <a:close/>
                  <a:moveTo>
                    <a:pt x="47" y="19"/>
                  </a:moveTo>
                  <a:cubicBezTo>
                    <a:pt x="49" y="19"/>
                    <a:pt x="50" y="20"/>
                    <a:pt x="52" y="20"/>
                  </a:cubicBezTo>
                  <a:cubicBezTo>
                    <a:pt x="50" y="21"/>
                    <a:pt x="49" y="23"/>
                    <a:pt x="48" y="25"/>
                  </a:cubicBezTo>
                  <a:cubicBezTo>
                    <a:pt x="45" y="25"/>
                    <a:pt x="43" y="25"/>
                    <a:pt x="40" y="25"/>
                  </a:cubicBezTo>
                  <a:cubicBezTo>
                    <a:pt x="42" y="23"/>
                    <a:pt x="45" y="21"/>
                    <a:pt x="47" y="19"/>
                  </a:cubicBezTo>
                  <a:close/>
                  <a:moveTo>
                    <a:pt x="33" y="33"/>
                  </a:moveTo>
                  <a:cubicBezTo>
                    <a:pt x="34" y="31"/>
                    <a:pt x="36" y="29"/>
                    <a:pt x="37" y="28"/>
                  </a:cubicBezTo>
                  <a:cubicBezTo>
                    <a:pt x="40" y="28"/>
                    <a:pt x="42" y="29"/>
                    <a:pt x="45" y="29"/>
                  </a:cubicBezTo>
                  <a:cubicBezTo>
                    <a:pt x="43" y="31"/>
                    <a:pt x="41" y="34"/>
                    <a:pt x="40" y="37"/>
                  </a:cubicBezTo>
                  <a:cubicBezTo>
                    <a:pt x="39" y="37"/>
                    <a:pt x="37" y="37"/>
                    <a:pt x="36" y="37"/>
                  </a:cubicBezTo>
                  <a:cubicBezTo>
                    <a:pt x="34" y="37"/>
                    <a:pt x="32" y="37"/>
                    <a:pt x="30" y="37"/>
                  </a:cubicBezTo>
                  <a:cubicBezTo>
                    <a:pt x="31" y="36"/>
                    <a:pt x="32" y="34"/>
                    <a:pt x="33" y="33"/>
                  </a:cubicBezTo>
                  <a:close/>
                  <a:moveTo>
                    <a:pt x="29" y="40"/>
                  </a:moveTo>
                  <a:cubicBezTo>
                    <a:pt x="29" y="40"/>
                    <a:pt x="29" y="40"/>
                    <a:pt x="29" y="40"/>
                  </a:cubicBezTo>
                  <a:cubicBezTo>
                    <a:pt x="32" y="41"/>
                    <a:pt x="35" y="41"/>
                    <a:pt x="38" y="41"/>
                  </a:cubicBezTo>
                  <a:cubicBezTo>
                    <a:pt x="37" y="42"/>
                    <a:pt x="37" y="44"/>
                    <a:pt x="36" y="45"/>
                  </a:cubicBezTo>
                  <a:cubicBezTo>
                    <a:pt x="35" y="47"/>
                    <a:pt x="35" y="49"/>
                    <a:pt x="34" y="51"/>
                  </a:cubicBezTo>
                  <a:cubicBezTo>
                    <a:pt x="31" y="51"/>
                    <a:pt x="27" y="52"/>
                    <a:pt x="24" y="53"/>
                  </a:cubicBezTo>
                  <a:cubicBezTo>
                    <a:pt x="25" y="49"/>
                    <a:pt x="27" y="44"/>
                    <a:pt x="29" y="40"/>
                  </a:cubicBezTo>
                  <a:close/>
                  <a:moveTo>
                    <a:pt x="23" y="56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7" y="56"/>
                    <a:pt x="30" y="56"/>
                    <a:pt x="33" y="55"/>
                  </a:cubicBezTo>
                  <a:cubicBezTo>
                    <a:pt x="33" y="58"/>
                    <a:pt x="33" y="61"/>
                    <a:pt x="32" y="63"/>
                  </a:cubicBezTo>
                  <a:cubicBezTo>
                    <a:pt x="29" y="64"/>
                    <a:pt x="26" y="65"/>
                    <a:pt x="22" y="66"/>
                  </a:cubicBezTo>
                  <a:cubicBezTo>
                    <a:pt x="22" y="62"/>
                    <a:pt x="22" y="59"/>
                    <a:pt x="23" y="56"/>
                  </a:cubicBezTo>
                  <a:close/>
                  <a:moveTo>
                    <a:pt x="22" y="68"/>
                  </a:moveTo>
                  <a:cubicBezTo>
                    <a:pt x="25" y="69"/>
                    <a:pt x="29" y="68"/>
                    <a:pt x="33" y="67"/>
                  </a:cubicBezTo>
                  <a:cubicBezTo>
                    <a:pt x="33" y="70"/>
                    <a:pt x="33" y="73"/>
                    <a:pt x="34" y="76"/>
                  </a:cubicBezTo>
                  <a:cubicBezTo>
                    <a:pt x="34" y="76"/>
                    <a:pt x="33" y="76"/>
                    <a:pt x="33" y="76"/>
                  </a:cubicBezTo>
                  <a:cubicBezTo>
                    <a:pt x="29" y="77"/>
                    <a:pt x="26" y="79"/>
                    <a:pt x="23" y="80"/>
                  </a:cubicBezTo>
                  <a:cubicBezTo>
                    <a:pt x="22" y="76"/>
                    <a:pt x="22" y="72"/>
                    <a:pt x="22" y="68"/>
                  </a:cubicBezTo>
                  <a:close/>
                  <a:moveTo>
                    <a:pt x="23" y="83"/>
                  </a:moveTo>
                  <a:cubicBezTo>
                    <a:pt x="27" y="82"/>
                    <a:pt x="31" y="81"/>
                    <a:pt x="34" y="78"/>
                  </a:cubicBezTo>
                  <a:cubicBezTo>
                    <a:pt x="35" y="80"/>
                    <a:pt x="36" y="82"/>
                    <a:pt x="37" y="84"/>
                  </a:cubicBezTo>
                  <a:cubicBezTo>
                    <a:pt x="35" y="86"/>
                    <a:pt x="33" y="87"/>
                    <a:pt x="32" y="89"/>
                  </a:cubicBezTo>
                  <a:cubicBezTo>
                    <a:pt x="30" y="90"/>
                    <a:pt x="28" y="91"/>
                    <a:pt x="26" y="92"/>
                  </a:cubicBezTo>
                  <a:cubicBezTo>
                    <a:pt x="25" y="89"/>
                    <a:pt x="24" y="86"/>
                    <a:pt x="23" y="83"/>
                  </a:cubicBezTo>
                  <a:close/>
                  <a:moveTo>
                    <a:pt x="34" y="105"/>
                  </a:moveTo>
                  <a:cubicBezTo>
                    <a:pt x="32" y="103"/>
                    <a:pt x="30" y="100"/>
                    <a:pt x="29" y="98"/>
                  </a:cubicBezTo>
                  <a:cubicBezTo>
                    <a:pt x="28" y="97"/>
                    <a:pt x="28" y="96"/>
                    <a:pt x="28" y="95"/>
                  </a:cubicBezTo>
                  <a:cubicBezTo>
                    <a:pt x="30" y="95"/>
                    <a:pt x="32" y="93"/>
                    <a:pt x="34" y="92"/>
                  </a:cubicBezTo>
                  <a:cubicBezTo>
                    <a:pt x="35" y="91"/>
                    <a:pt x="37" y="90"/>
                    <a:pt x="38" y="88"/>
                  </a:cubicBezTo>
                  <a:cubicBezTo>
                    <a:pt x="40" y="91"/>
                    <a:pt x="42" y="94"/>
                    <a:pt x="43" y="96"/>
                  </a:cubicBezTo>
                  <a:cubicBezTo>
                    <a:pt x="42" y="97"/>
                    <a:pt x="41" y="98"/>
                    <a:pt x="39" y="100"/>
                  </a:cubicBezTo>
                  <a:cubicBezTo>
                    <a:pt x="37" y="101"/>
                    <a:pt x="35" y="103"/>
                    <a:pt x="34" y="105"/>
                  </a:cubicBezTo>
                  <a:close/>
                  <a:moveTo>
                    <a:pt x="36" y="107"/>
                  </a:moveTo>
                  <a:cubicBezTo>
                    <a:pt x="38" y="106"/>
                    <a:pt x="40" y="104"/>
                    <a:pt x="41" y="102"/>
                  </a:cubicBezTo>
                  <a:cubicBezTo>
                    <a:pt x="43" y="101"/>
                    <a:pt x="44" y="100"/>
                    <a:pt x="46" y="99"/>
                  </a:cubicBezTo>
                  <a:cubicBezTo>
                    <a:pt x="47" y="101"/>
                    <a:pt x="49" y="102"/>
                    <a:pt x="51" y="104"/>
                  </a:cubicBezTo>
                  <a:cubicBezTo>
                    <a:pt x="48" y="107"/>
                    <a:pt x="45" y="110"/>
                    <a:pt x="43" y="114"/>
                  </a:cubicBezTo>
                  <a:cubicBezTo>
                    <a:pt x="40" y="112"/>
                    <a:pt x="38" y="110"/>
                    <a:pt x="36" y="107"/>
                  </a:cubicBezTo>
                  <a:close/>
                  <a:moveTo>
                    <a:pt x="45" y="115"/>
                  </a:moveTo>
                  <a:cubicBezTo>
                    <a:pt x="48" y="112"/>
                    <a:pt x="51" y="109"/>
                    <a:pt x="53" y="105"/>
                  </a:cubicBezTo>
                  <a:cubicBezTo>
                    <a:pt x="55" y="107"/>
                    <a:pt x="58" y="108"/>
                    <a:pt x="60" y="110"/>
                  </a:cubicBezTo>
                  <a:cubicBezTo>
                    <a:pt x="59" y="111"/>
                    <a:pt x="58" y="112"/>
                    <a:pt x="57" y="114"/>
                  </a:cubicBezTo>
                  <a:cubicBezTo>
                    <a:pt x="56" y="116"/>
                    <a:pt x="54" y="118"/>
                    <a:pt x="53" y="120"/>
                  </a:cubicBezTo>
                  <a:cubicBezTo>
                    <a:pt x="50" y="119"/>
                    <a:pt x="47" y="117"/>
                    <a:pt x="45" y="115"/>
                  </a:cubicBezTo>
                  <a:close/>
                  <a:moveTo>
                    <a:pt x="56" y="122"/>
                  </a:moveTo>
                  <a:cubicBezTo>
                    <a:pt x="58" y="120"/>
                    <a:pt x="59" y="118"/>
                    <a:pt x="61" y="117"/>
                  </a:cubicBezTo>
                  <a:cubicBezTo>
                    <a:pt x="62" y="115"/>
                    <a:pt x="63" y="113"/>
                    <a:pt x="64" y="112"/>
                  </a:cubicBezTo>
                  <a:cubicBezTo>
                    <a:pt x="66" y="112"/>
                    <a:pt x="69" y="113"/>
                    <a:pt x="72" y="114"/>
                  </a:cubicBezTo>
                  <a:cubicBezTo>
                    <a:pt x="69" y="117"/>
                    <a:pt x="67" y="121"/>
                    <a:pt x="65" y="124"/>
                  </a:cubicBezTo>
                  <a:cubicBezTo>
                    <a:pt x="62" y="124"/>
                    <a:pt x="59" y="123"/>
                    <a:pt x="56" y="122"/>
                  </a:cubicBezTo>
                  <a:close/>
                  <a:moveTo>
                    <a:pt x="69" y="125"/>
                  </a:moveTo>
                  <a:cubicBezTo>
                    <a:pt x="71" y="122"/>
                    <a:pt x="74" y="119"/>
                    <a:pt x="75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6" y="115"/>
                    <a:pt x="76" y="115"/>
                  </a:cubicBezTo>
                  <a:cubicBezTo>
                    <a:pt x="79" y="115"/>
                    <a:pt x="82" y="115"/>
                    <a:pt x="85" y="115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3" y="119"/>
                    <a:pt x="82" y="122"/>
                    <a:pt x="80" y="126"/>
                  </a:cubicBezTo>
                  <a:cubicBezTo>
                    <a:pt x="77" y="126"/>
                    <a:pt x="73" y="126"/>
                    <a:pt x="69" y="125"/>
                  </a:cubicBezTo>
                  <a:close/>
                  <a:moveTo>
                    <a:pt x="95" y="117"/>
                  </a:moveTo>
                  <a:cubicBezTo>
                    <a:pt x="94" y="119"/>
                    <a:pt x="93" y="121"/>
                    <a:pt x="93" y="123"/>
                  </a:cubicBezTo>
                  <a:cubicBezTo>
                    <a:pt x="90" y="124"/>
                    <a:pt x="87" y="125"/>
                    <a:pt x="84" y="125"/>
                  </a:cubicBezTo>
                  <a:cubicBezTo>
                    <a:pt x="86" y="123"/>
                    <a:pt x="87" y="120"/>
                    <a:pt x="88" y="117"/>
                  </a:cubicBezTo>
                  <a:cubicBezTo>
                    <a:pt x="88" y="116"/>
                    <a:pt x="88" y="116"/>
                    <a:pt x="87" y="115"/>
                  </a:cubicBezTo>
                  <a:cubicBezTo>
                    <a:pt x="90" y="115"/>
                    <a:pt x="93" y="115"/>
                    <a:pt x="95" y="114"/>
                  </a:cubicBezTo>
                  <a:cubicBezTo>
                    <a:pt x="95" y="115"/>
                    <a:pt x="95" y="116"/>
                    <a:pt x="95" y="117"/>
                  </a:cubicBezTo>
                  <a:close/>
                  <a:moveTo>
                    <a:pt x="97" y="122"/>
                  </a:moveTo>
                  <a:cubicBezTo>
                    <a:pt x="98" y="121"/>
                    <a:pt x="98" y="120"/>
                    <a:pt x="99" y="119"/>
                  </a:cubicBezTo>
                  <a:cubicBezTo>
                    <a:pt x="100" y="117"/>
                    <a:pt x="101" y="115"/>
                    <a:pt x="101" y="113"/>
                  </a:cubicBezTo>
                  <a:cubicBezTo>
                    <a:pt x="104" y="112"/>
                    <a:pt x="107" y="110"/>
                    <a:pt x="111" y="109"/>
                  </a:cubicBezTo>
                  <a:cubicBezTo>
                    <a:pt x="110" y="111"/>
                    <a:pt x="109" y="114"/>
                    <a:pt x="109" y="116"/>
                  </a:cubicBezTo>
                  <a:cubicBezTo>
                    <a:pt x="105" y="119"/>
                    <a:pt x="101" y="121"/>
                    <a:pt x="97" y="122"/>
                  </a:cubicBezTo>
                  <a:close/>
                  <a:moveTo>
                    <a:pt x="115" y="111"/>
                  </a:moveTo>
                  <a:cubicBezTo>
                    <a:pt x="116" y="109"/>
                    <a:pt x="116" y="108"/>
                    <a:pt x="116" y="106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9" y="104"/>
                    <a:pt x="122" y="101"/>
                    <a:pt x="125" y="99"/>
                  </a:cubicBezTo>
                  <a:cubicBezTo>
                    <a:pt x="122" y="103"/>
                    <a:pt x="119" y="107"/>
                    <a:pt x="115" y="111"/>
                  </a:cubicBezTo>
                  <a:close/>
                  <a:moveTo>
                    <a:pt x="135" y="67"/>
                  </a:moveTo>
                  <a:cubicBezTo>
                    <a:pt x="129" y="93"/>
                    <a:pt x="105" y="112"/>
                    <a:pt x="77" y="108"/>
                  </a:cubicBezTo>
                  <a:cubicBezTo>
                    <a:pt x="45" y="104"/>
                    <a:pt x="30" y="71"/>
                    <a:pt x="44" y="43"/>
                  </a:cubicBezTo>
                  <a:cubicBezTo>
                    <a:pt x="55" y="21"/>
                    <a:pt x="71" y="9"/>
                    <a:pt x="93" y="7"/>
                  </a:cubicBezTo>
                  <a:cubicBezTo>
                    <a:pt x="94" y="8"/>
                    <a:pt x="94" y="8"/>
                    <a:pt x="95" y="8"/>
                  </a:cubicBezTo>
                  <a:cubicBezTo>
                    <a:pt x="125" y="8"/>
                    <a:pt x="143" y="39"/>
                    <a:pt x="135" y="6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102"/>
            <p:cNvSpPr/>
            <p:nvPr/>
          </p:nvSpPr>
          <p:spPr bwMode="auto">
            <a:xfrm>
              <a:off x="7166952" y="4052843"/>
              <a:ext cx="83561" cy="90965"/>
            </a:xfrm>
            <a:custGeom>
              <a:avLst/>
              <a:gdLst>
                <a:gd name="T0" fmla="*/ 53 w 61"/>
                <a:gd name="T1" fmla="*/ 47 h 67"/>
                <a:gd name="T2" fmla="*/ 30 w 61"/>
                <a:gd name="T3" fmla="*/ 54 h 67"/>
                <a:gd name="T4" fmla="*/ 26 w 61"/>
                <a:gd name="T5" fmla="*/ 50 h 67"/>
                <a:gd name="T6" fmla="*/ 27 w 61"/>
                <a:gd name="T7" fmla="*/ 50 h 67"/>
                <a:gd name="T8" fmla="*/ 47 w 61"/>
                <a:gd name="T9" fmla="*/ 42 h 67"/>
                <a:gd name="T10" fmla="*/ 42 w 61"/>
                <a:gd name="T11" fmla="*/ 33 h 67"/>
                <a:gd name="T12" fmla="*/ 23 w 61"/>
                <a:gd name="T13" fmla="*/ 41 h 67"/>
                <a:gd name="T14" fmla="*/ 22 w 61"/>
                <a:gd name="T15" fmla="*/ 41 h 67"/>
                <a:gd name="T16" fmla="*/ 21 w 61"/>
                <a:gd name="T17" fmla="*/ 36 h 67"/>
                <a:gd name="T18" fmla="*/ 30 w 61"/>
                <a:gd name="T19" fmla="*/ 34 h 67"/>
                <a:gd name="T20" fmla="*/ 27 w 61"/>
                <a:gd name="T21" fmla="*/ 24 h 67"/>
                <a:gd name="T22" fmla="*/ 22 w 61"/>
                <a:gd name="T23" fmla="*/ 25 h 67"/>
                <a:gd name="T24" fmla="*/ 33 w 61"/>
                <a:gd name="T25" fmla="*/ 14 h 67"/>
                <a:gd name="T26" fmla="*/ 51 w 61"/>
                <a:gd name="T27" fmla="*/ 12 h 67"/>
                <a:gd name="T28" fmla="*/ 52 w 61"/>
                <a:gd name="T29" fmla="*/ 9 h 67"/>
                <a:gd name="T30" fmla="*/ 22 w 61"/>
                <a:gd name="T31" fmla="*/ 9 h 67"/>
                <a:gd name="T32" fmla="*/ 11 w 61"/>
                <a:gd name="T33" fmla="*/ 29 h 67"/>
                <a:gd name="T34" fmla="*/ 4 w 61"/>
                <a:gd name="T35" fmla="*/ 32 h 67"/>
                <a:gd name="T36" fmla="*/ 6 w 61"/>
                <a:gd name="T37" fmla="*/ 39 h 67"/>
                <a:gd name="T38" fmla="*/ 11 w 61"/>
                <a:gd name="T39" fmla="*/ 38 h 67"/>
                <a:gd name="T40" fmla="*/ 12 w 61"/>
                <a:gd name="T41" fmla="*/ 40 h 67"/>
                <a:gd name="T42" fmla="*/ 13 w 61"/>
                <a:gd name="T43" fmla="*/ 45 h 67"/>
                <a:gd name="T44" fmla="*/ 7 w 61"/>
                <a:gd name="T45" fmla="*/ 49 h 67"/>
                <a:gd name="T46" fmla="*/ 9 w 61"/>
                <a:gd name="T47" fmla="*/ 56 h 67"/>
                <a:gd name="T48" fmla="*/ 17 w 61"/>
                <a:gd name="T49" fmla="*/ 54 h 67"/>
                <a:gd name="T50" fmla="*/ 33 w 61"/>
                <a:gd name="T51" fmla="*/ 65 h 67"/>
                <a:gd name="T52" fmla="*/ 60 w 61"/>
                <a:gd name="T53" fmla="*/ 51 h 67"/>
                <a:gd name="T54" fmla="*/ 53 w 61"/>
                <a:gd name="T55" fmla="*/ 4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67">
                  <a:moveTo>
                    <a:pt x="53" y="47"/>
                  </a:moveTo>
                  <a:cubicBezTo>
                    <a:pt x="47" y="54"/>
                    <a:pt x="39" y="59"/>
                    <a:pt x="30" y="54"/>
                  </a:cubicBezTo>
                  <a:cubicBezTo>
                    <a:pt x="29" y="53"/>
                    <a:pt x="27" y="52"/>
                    <a:pt x="26" y="50"/>
                  </a:cubicBezTo>
                  <a:cubicBezTo>
                    <a:pt x="26" y="50"/>
                    <a:pt x="27" y="50"/>
                    <a:pt x="27" y="50"/>
                  </a:cubicBezTo>
                  <a:cubicBezTo>
                    <a:pt x="34" y="47"/>
                    <a:pt x="40" y="44"/>
                    <a:pt x="47" y="42"/>
                  </a:cubicBezTo>
                  <a:cubicBezTo>
                    <a:pt x="53" y="39"/>
                    <a:pt x="48" y="30"/>
                    <a:pt x="42" y="33"/>
                  </a:cubicBezTo>
                  <a:cubicBezTo>
                    <a:pt x="35" y="35"/>
                    <a:pt x="29" y="38"/>
                    <a:pt x="23" y="41"/>
                  </a:cubicBezTo>
                  <a:cubicBezTo>
                    <a:pt x="23" y="41"/>
                    <a:pt x="22" y="41"/>
                    <a:pt x="22" y="41"/>
                  </a:cubicBezTo>
                  <a:cubicBezTo>
                    <a:pt x="21" y="40"/>
                    <a:pt x="21" y="38"/>
                    <a:pt x="21" y="36"/>
                  </a:cubicBezTo>
                  <a:cubicBezTo>
                    <a:pt x="24" y="36"/>
                    <a:pt x="27" y="35"/>
                    <a:pt x="30" y="34"/>
                  </a:cubicBezTo>
                  <a:cubicBezTo>
                    <a:pt x="36" y="32"/>
                    <a:pt x="33" y="22"/>
                    <a:pt x="27" y="24"/>
                  </a:cubicBezTo>
                  <a:cubicBezTo>
                    <a:pt x="25" y="24"/>
                    <a:pt x="24" y="25"/>
                    <a:pt x="22" y="25"/>
                  </a:cubicBezTo>
                  <a:cubicBezTo>
                    <a:pt x="23" y="20"/>
                    <a:pt x="27" y="16"/>
                    <a:pt x="33" y="14"/>
                  </a:cubicBezTo>
                  <a:cubicBezTo>
                    <a:pt x="39" y="12"/>
                    <a:pt x="45" y="13"/>
                    <a:pt x="51" y="12"/>
                  </a:cubicBezTo>
                  <a:cubicBezTo>
                    <a:pt x="52" y="11"/>
                    <a:pt x="52" y="10"/>
                    <a:pt x="52" y="9"/>
                  </a:cubicBezTo>
                  <a:cubicBezTo>
                    <a:pt x="45" y="0"/>
                    <a:pt x="30" y="3"/>
                    <a:pt x="22" y="9"/>
                  </a:cubicBezTo>
                  <a:cubicBezTo>
                    <a:pt x="15" y="14"/>
                    <a:pt x="12" y="21"/>
                    <a:pt x="11" y="29"/>
                  </a:cubicBezTo>
                  <a:cubicBezTo>
                    <a:pt x="9" y="30"/>
                    <a:pt x="6" y="31"/>
                    <a:pt x="4" y="32"/>
                  </a:cubicBezTo>
                  <a:cubicBezTo>
                    <a:pt x="0" y="34"/>
                    <a:pt x="2" y="39"/>
                    <a:pt x="6" y="39"/>
                  </a:cubicBezTo>
                  <a:cubicBezTo>
                    <a:pt x="7" y="39"/>
                    <a:pt x="9" y="39"/>
                    <a:pt x="11" y="38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2"/>
                    <a:pt x="12" y="44"/>
                    <a:pt x="13" y="45"/>
                  </a:cubicBezTo>
                  <a:cubicBezTo>
                    <a:pt x="11" y="46"/>
                    <a:pt x="8" y="47"/>
                    <a:pt x="7" y="49"/>
                  </a:cubicBezTo>
                  <a:cubicBezTo>
                    <a:pt x="3" y="51"/>
                    <a:pt x="4" y="56"/>
                    <a:pt x="9" y="56"/>
                  </a:cubicBezTo>
                  <a:cubicBezTo>
                    <a:pt x="11" y="57"/>
                    <a:pt x="14" y="56"/>
                    <a:pt x="17" y="54"/>
                  </a:cubicBezTo>
                  <a:cubicBezTo>
                    <a:pt x="21" y="60"/>
                    <a:pt x="26" y="64"/>
                    <a:pt x="33" y="65"/>
                  </a:cubicBezTo>
                  <a:cubicBezTo>
                    <a:pt x="44" y="67"/>
                    <a:pt x="56" y="62"/>
                    <a:pt x="60" y="51"/>
                  </a:cubicBezTo>
                  <a:cubicBezTo>
                    <a:pt x="61" y="47"/>
                    <a:pt x="55" y="44"/>
                    <a:pt x="53" y="4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4926250" y="2041039"/>
              <a:ext cx="1023253" cy="1101861"/>
              <a:chOff x="5164668" y="2041039"/>
              <a:chExt cx="784835" cy="845127"/>
            </a:xfrm>
          </p:grpSpPr>
          <p:sp>
            <p:nvSpPr>
              <p:cNvPr id="114" name="Freeform 111"/>
              <p:cNvSpPr/>
              <p:nvPr/>
            </p:nvSpPr>
            <p:spPr bwMode="auto">
              <a:xfrm>
                <a:off x="5164668" y="2041039"/>
                <a:ext cx="705506" cy="599733"/>
              </a:xfrm>
              <a:custGeom>
                <a:avLst/>
                <a:gdLst>
                  <a:gd name="T0" fmla="*/ 503 w 517"/>
                  <a:gd name="T1" fmla="*/ 130 h 439"/>
                  <a:gd name="T2" fmla="*/ 503 w 517"/>
                  <a:gd name="T3" fmla="*/ 113 h 439"/>
                  <a:gd name="T4" fmla="*/ 458 w 517"/>
                  <a:gd name="T5" fmla="*/ 183 h 439"/>
                  <a:gd name="T6" fmla="*/ 445 w 517"/>
                  <a:gd name="T7" fmla="*/ 195 h 439"/>
                  <a:gd name="T8" fmla="*/ 438 w 517"/>
                  <a:gd name="T9" fmla="*/ 197 h 439"/>
                  <a:gd name="T10" fmla="*/ 412 w 517"/>
                  <a:gd name="T11" fmla="*/ 168 h 439"/>
                  <a:gd name="T12" fmla="*/ 404 w 517"/>
                  <a:gd name="T13" fmla="*/ 154 h 439"/>
                  <a:gd name="T14" fmla="*/ 397 w 517"/>
                  <a:gd name="T15" fmla="*/ 166 h 439"/>
                  <a:gd name="T16" fmla="*/ 341 w 517"/>
                  <a:gd name="T17" fmla="*/ 233 h 439"/>
                  <a:gd name="T18" fmla="*/ 332 w 517"/>
                  <a:gd name="T19" fmla="*/ 230 h 439"/>
                  <a:gd name="T20" fmla="*/ 266 w 517"/>
                  <a:gd name="T21" fmla="*/ 150 h 439"/>
                  <a:gd name="T22" fmla="*/ 246 w 517"/>
                  <a:gd name="T23" fmla="*/ 150 h 439"/>
                  <a:gd name="T24" fmla="*/ 251 w 517"/>
                  <a:gd name="T25" fmla="*/ 153 h 439"/>
                  <a:gd name="T26" fmla="*/ 195 w 517"/>
                  <a:gd name="T27" fmla="*/ 317 h 439"/>
                  <a:gd name="T28" fmla="*/ 102 w 517"/>
                  <a:gd name="T29" fmla="*/ 251 h 439"/>
                  <a:gd name="T30" fmla="*/ 91 w 517"/>
                  <a:gd name="T31" fmla="*/ 245 h 439"/>
                  <a:gd name="T32" fmla="*/ 34 w 517"/>
                  <a:gd name="T33" fmla="*/ 340 h 439"/>
                  <a:gd name="T34" fmla="*/ 28 w 517"/>
                  <a:gd name="T35" fmla="*/ 132 h 439"/>
                  <a:gd name="T36" fmla="*/ 28 w 517"/>
                  <a:gd name="T37" fmla="*/ 48 h 439"/>
                  <a:gd name="T38" fmla="*/ 25 w 517"/>
                  <a:gd name="T39" fmla="*/ 6 h 439"/>
                  <a:gd name="T40" fmla="*/ 2 w 517"/>
                  <a:gd name="T41" fmla="*/ 46 h 439"/>
                  <a:gd name="T42" fmla="*/ 19 w 517"/>
                  <a:gd name="T43" fmla="*/ 43 h 439"/>
                  <a:gd name="T44" fmla="*/ 26 w 517"/>
                  <a:gd name="T45" fmla="*/ 232 h 439"/>
                  <a:gd name="T46" fmla="*/ 14 w 517"/>
                  <a:gd name="T47" fmla="*/ 404 h 439"/>
                  <a:gd name="T48" fmla="*/ 29 w 517"/>
                  <a:gd name="T49" fmla="*/ 410 h 439"/>
                  <a:gd name="T50" fmla="*/ 35 w 517"/>
                  <a:gd name="T51" fmla="*/ 426 h 439"/>
                  <a:gd name="T52" fmla="*/ 127 w 517"/>
                  <a:gd name="T53" fmla="*/ 415 h 439"/>
                  <a:gd name="T54" fmla="*/ 361 w 517"/>
                  <a:gd name="T55" fmla="*/ 423 h 439"/>
                  <a:gd name="T56" fmla="*/ 468 w 517"/>
                  <a:gd name="T57" fmla="*/ 428 h 439"/>
                  <a:gd name="T58" fmla="*/ 510 w 517"/>
                  <a:gd name="T59" fmla="*/ 419 h 439"/>
                  <a:gd name="T60" fmla="*/ 470 w 517"/>
                  <a:gd name="T61" fmla="*/ 397 h 439"/>
                  <a:gd name="T62" fmla="*/ 474 w 517"/>
                  <a:gd name="T63" fmla="*/ 415 h 439"/>
                  <a:gd name="T64" fmla="*/ 341 w 517"/>
                  <a:gd name="T65" fmla="*/ 415 h 439"/>
                  <a:gd name="T66" fmla="*/ 339 w 517"/>
                  <a:gd name="T67" fmla="*/ 408 h 439"/>
                  <a:gd name="T68" fmla="*/ 247 w 517"/>
                  <a:gd name="T69" fmla="*/ 413 h 439"/>
                  <a:gd name="T70" fmla="*/ 35 w 517"/>
                  <a:gd name="T71" fmla="*/ 403 h 439"/>
                  <a:gd name="T72" fmla="*/ 35 w 517"/>
                  <a:gd name="T73" fmla="*/ 344 h 439"/>
                  <a:gd name="T74" fmla="*/ 95 w 517"/>
                  <a:gd name="T75" fmla="*/ 259 h 439"/>
                  <a:gd name="T76" fmla="*/ 185 w 517"/>
                  <a:gd name="T77" fmla="*/ 323 h 439"/>
                  <a:gd name="T78" fmla="*/ 185 w 517"/>
                  <a:gd name="T79" fmla="*/ 329 h 439"/>
                  <a:gd name="T80" fmla="*/ 200 w 517"/>
                  <a:gd name="T81" fmla="*/ 322 h 439"/>
                  <a:gd name="T82" fmla="*/ 263 w 517"/>
                  <a:gd name="T83" fmla="*/ 154 h 439"/>
                  <a:gd name="T84" fmla="*/ 328 w 517"/>
                  <a:gd name="T85" fmla="*/ 234 h 439"/>
                  <a:gd name="T86" fmla="*/ 327 w 517"/>
                  <a:gd name="T87" fmla="*/ 243 h 439"/>
                  <a:gd name="T88" fmla="*/ 345 w 517"/>
                  <a:gd name="T89" fmla="*/ 238 h 439"/>
                  <a:gd name="T90" fmla="*/ 376 w 517"/>
                  <a:gd name="T91" fmla="*/ 202 h 439"/>
                  <a:gd name="T92" fmla="*/ 408 w 517"/>
                  <a:gd name="T93" fmla="*/ 170 h 439"/>
                  <a:gd name="T94" fmla="*/ 436 w 517"/>
                  <a:gd name="T95" fmla="*/ 202 h 439"/>
                  <a:gd name="T96" fmla="*/ 454 w 517"/>
                  <a:gd name="T97" fmla="*/ 200 h 439"/>
                  <a:gd name="T98" fmla="*/ 473 w 517"/>
                  <a:gd name="T99" fmla="*/ 173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7" h="439">
                    <a:moveTo>
                      <a:pt x="473" y="173"/>
                    </a:moveTo>
                    <a:cubicBezTo>
                      <a:pt x="484" y="159"/>
                      <a:pt x="493" y="145"/>
                      <a:pt x="503" y="130"/>
                    </a:cubicBezTo>
                    <a:cubicBezTo>
                      <a:pt x="507" y="132"/>
                      <a:pt x="511" y="130"/>
                      <a:pt x="513" y="127"/>
                    </a:cubicBezTo>
                    <a:cubicBezTo>
                      <a:pt x="517" y="120"/>
                      <a:pt x="510" y="111"/>
                      <a:pt x="503" y="113"/>
                    </a:cubicBezTo>
                    <a:cubicBezTo>
                      <a:pt x="497" y="115"/>
                      <a:pt x="493" y="123"/>
                      <a:pt x="497" y="127"/>
                    </a:cubicBezTo>
                    <a:cubicBezTo>
                      <a:pt x="484" y="146"/>
                      <a:pt x="471" y="165"/>
                      <a:pt x="458" y="183"/>
                    </a:cubicBezTo>
                    <a:cubicBezTo>
                      <a:pt x="458" y="183"/>
                      <a:pt x="453" y="190"/>
                      <a:pt x="449" y="195"/>
                    </a:cubicBezTo>
                    <a:cubicBezTo>
                      <a:pt x="448" y="195"/>
                      <a:pt x="446" y="195"/>
                      <a:pt x="445" y="195"/>
                    </a:cubicBezTo>
                    <a:cubicBezTo>
                      <a:pt x="444" y="195"/>
                      <a:pt x="443" y="195"/>
                      <a:pt x="442" y="195"/>
                    </a:cubicBezTo>
                    <a:cubicBezTo>
                      <a:pt x="440" y="196"/>
                      <a:pt x="439" y="196"/>
                      <a:pt x="438" y="197"/>
                    </a:cubicBezTo>
                    <a:cubicBezTo>
                      <a:pt x="436" y="194"/>
                      <a:pt x="433" y="190"/>
                      <a:pt x="431" y="189"/>
                    </a:cubicBezTo>
                    <a:cubicBezTo>
                      <a:pt x="425" y="182"/>
                      <a:pt x="418" y="175"/>
                      <a:pt x="412" y="168"/>
                    </a:cubicBezTo>
                    <a:cubicBezTo>
                      <a:pt x="415" y="164"/>
                      <a:pt x="415" y="158"/>
                      <a:pt x="410" y="155"/>
                    </a:cubicBezTo>
                    <a:cubicBezTo>
                      <a:pt x="408" y="154"/>
                      <a:pt x="406" y="154"/>
                      <a:pt x="404" y="154"/>
                    </a:cubicBezTo>
                    <a:cubicBezTo>
                      <a:pt x="399" y="154"/>
                      <a:pt x="395" y="159"/>
                      <a:pt x="397" y="164"/>
                    </a:cubicBezTo>
                    <a:cubicBezTo>
                      <a:pt x="397" y="165"/>
                      <a:pt x="397" y="165"/>
                      <a:pt x="397" y="166"/>
                    </a:cubicBezTo>
                    <a:cubicBezTo>
                      <a:pt x="387" y="179"/>
                      <a:pt x="376" y="193"/>
                      <a:pt x="365" y="206"/>
                    </a:cubicBezTo>
                    <a:cubicBezTo>
                      <a:pt x="359" y="212"/>
                      <a:pt x="346" y="223"/>
                      <a:pt x="341" y="233"/>
                    </a:cubicBezTo>
                    <a:cubicBezTo>
                      <a:pt x="340" y="232"/>
                      <a:pt x="339" y="231"/>
                      <a:pt x="337" y="231"/>
                    </a:cubicBezTo>
                    <a:cubicBezTo>
                      <a:pt x="336" y="230"/>
                      <a:pt x="334" y="230"/>
                      <a:pt x="332" y="230"/>
                    </a:cubicBezTo>
                    <a:cubicBezTo>
                      <a:pt x="311" y="203"/>
                      <a:pt x="290" y="175"/>
                      <a:pt x="265" y="152"/>
                    </a:cubicBezTo>
                    <a:cubicBezTo>
                      <a:pt x="265" y="151"/>
                      <a:pt x="265" y="151"/>
                      <a:pt x="266" y="150"/>
                    </a:cubicBezTo>
                    <a:cubicBezTo>
                      <a:pt x="267" y="144"/>
                      <a:pt x="262" y="137"/>
                      <a:pt x="256" y="137"/>
                    </a:cubicBezTo>
                    <a:cubicBezTo>
                      <a:pt x="249" y="136"/>
                      <a:pt x="243" y="144"/>
                      <a:pt x="246" y="150"/>
                    </a:cubicBezTo>
                    <a:cubicBezTo>
                      <a:pt x="247" y="152"/>
                      <a:pt x="249" y="153"/>
                      <a:pt x="250" y="153"/>
                    </a:cubicBezTo>
                    <a:cubicBezTo>
                      <a:pt x="250" y="153"/>
                      <a:pt x="251" y="153"/>
                      <a:pt x="251" y="153"/>
                    </a:cubicBezTo>
                    <a:cubicBezTo>
                      <a:pt x="235" y="209"/>
                      <a:pt x="215" y="263"/>
                      <a:pt x="197" y="318"/>
                    </a:cubicBezTo>
                    <a:cubicBezTo>
                      <a:pt x="196" y="318"/>
                      <a:pt x="196" y="318"/>
                      <a:pt x="195" y="317"/>
                    </a:cubicBezTo>
                    <a:cubicBezTo>
                      <a:pt x="192" y="316"/>
                      <a:pt x="189" y="317"/>
                      <a:pt x="187" y="319"/>
                    </a:cubicBezTo>
                    <a:cubicBezTo>
                      <a:pt x="160" y="296"/>
                      <a:pt x="132" y="270"/>
                      <a:pt x="102" y="251"/>
                    </a:cubicBezTo>
                    <a:cubicBezTo>
                      <a:pt x="102" y="251"/>
                      <a:pt x="102" y="250"/>
                      <a:pt x="102" y="250"/>
                    </a:cubicBezTo>
                    <a:cubicBezTo>
                      <a:pt x="101" y="245"/>
                      <a:pt x="95" y="242"/>
                      <a:pt x="91" y="245"/>
                    </a:cubicBezTo>
                    <a:cubicBezTo>
                      <a:pt x="87" y="247"/>
                      <a:pt x="85" y="252"/>
                      <a:pt x="87" y="255"/>
                    </a:cubicBezTo>
                    <a:cubicBezTo>
                      <a:pt x="69" y="283"/>
                      <a:pt x="52" y="312"/>
                      <a:pt x="34" y="340"/>
                    </a:cubicBezTo>
                    <a:cubicBezTo>
                      <a:pt x="33" y="303"/>
                      <a:pt x="32" y="266"/>
                      <a:pt x="31" y="229"/>
                    </a:cubicBezTo>
                    <a:cubicBezTo>
                      <a:pt x="30" y="197"/>
                      <a:pt x="29" y="165"/>
                      <a:pt x="28" y="132"/>
                    </a:cubicBezTo>
                    <a:cubicBezTo>
                      <a:pt x="27" y="102"/>
                      <a:pt x="28" y="71"/>
                      <a:pt x="22" y="41"/>
                    </a:cubicBezTo>
                    <a:cubicBezTo>
                      <a:pt x="24" y="43"/>
                      <a:pt x="26" y="46"/>
                      <a:pt x="28" y="48"/>
                    </a:cubicBezTo>
                    <a:cubicBezTo>
                      <a:pt x="32" y="52"/>
                      <a:pt x="39" y="48"/>
                      <a:pt x="37" y="43"/>
                    </a:cubicBezTo>
                    <a:cubicBezTo>
                      <a:pt x="33" y="30"/>
                      <a:pt x="29" y="18"/>
                      <a:pt x="25" y="6"/>
                    </a:cubicBezTo>
                    <a:cubicBezTo>
                      <a:pt x="24" y="0"/>
                      <a:pt x="17" y="1"/>
                      <a:pt x="15" y="6"/>
                    </a:cubicBezTo>
                    <a:cubicBezTo>
                      <a:pt x="10" y="19"/>
                      <a:pt x="6" y="33"/>
                      <a:pt x="2" y="46"/>
                    </a:cubicBezTo>
                    <a:cubicBezTo>
                      <a:pt x="0" y="52"/>
                      <a:pt x="7" y="55"/>
                      <a:pt x="10" y="51"/>
                    </a:cubicBezTo>
                    <a:cubicBezTo>
                      <a:pt x="14" y="49"/>
                      <a:pt x="16" y="46"/>
                      <a:pt x="19" y="43"/>
                    </a:cubicBezTo>
                    <a:cubicBezTo>
                      <a:pt x="17" y="73"/>
                      <a:pt x="21" y="105"/>
                      <a:pt x="22" y="135"/>
                    </a:cubicBezTo>
                    <a:cubicBezTo>
                      <a:pt x="23" y="168"/>
                      <a:pt x="25" y="200"/>
                      <a:pt x="26" y="232"/>
                    </a:cubicBezTo>
                    <a:cubicBezTo>
                      <a:pt x="27" y="289"/>
                      <a:pt x="28" y="346"/>
                      <a:pt x="29" y="403"/>
                    </a:cubicBezTo>
                    <a:cubicBezTo>
                      <a:pt x="24" y="403"/>
                      <a:pt x="19" y="403"/>
                      <a:pt x="14" y="404"/>
                    </a:cubicBezTo>
                    <a:cubicBezTo>
                      <a:pt x="11" y="404"/>
                      <a:pt x="10" y="408"/>
                      <a:pt x="13" y="409"/>
                    </a:cubicBezTo>
                    <a:cubicBezTo>
                      <a:pt x="19" y="409"/>
                      <a:pt x="24" y="410"/>
                      <a:pt x="29" y="410"/>
                    </a:cubicBezTo>
                    <a:cubicBezTo>
                      <a:pt x="29" y="416"/>
                      <a:pt x="29" y="421"/>
                      <a:pt x="29" y="426"/>
                    </a:cubicBezTo>
                    <a:cubicBezTo>
                      <a:pt x="29" y="430"/>
                      <a:pt x="35" y="430"/>
                      <a:pt x="35" y="426"/>
                    </a:cubicBezTo>
                    <a:cubicBezTo>
                      <a:pt x="35" y="421"/>
                      <a:pt x="35" y="416"/>
                      <a:pt x="35" y="411"/>
                    </a:cubicBezTo>
                    <a:cubicBezTo>
                      <a:pt x="65" y="414"/>
                      <a:pt x="97" y="413"/>
                      <a:pt x="127" y="415"/>
                    </a:cubicBezTo>
                    <a:cubicBezTo>
                      <a:pt x="166" y="417"/>
                      <a:pt x="205" y="418"/>
                      <a:pt x="244" y="420"/>
                    </a:cubicBezTo>
                    <a:cubicBezTo>
                      <a:pt x="283" y="421"/>
                      <a:pt x="322" y="422"/>
                      <a:pt x="361" y="423"/>
                    </a:cubicBezTo>
                    <a:cubicBezTo>
                      <a:pt x="397" y="423"/>
                      <a:pt x="436" y="426"/>
                      <a:pt x="472" y="422"/>
                    </a:cubicBezTo>
                    <a:cubicBezTo>
                      <a:pt x="471" y="424"/>
                      <a:pt x="469" y="426"/>
                      <a:pt x="468" y="428"/>
                    </a:cubicBezTo>
                    <a:cubicBezTo>
                      <a:pt x="465" y="433"/>
                      <a:pt x="471" y="439"/>
                      <a:pt x="476" y="436"/>
                    </a:cubicBezTo>
                    <a:cubicBezTo>
                      <a:pt x="487" y="430"/>
                      <a:pt x="498" y="424"/>
                      <a:pt x="510" y="419"/>
                    </a:cubicBezTo>
                    <a:cubicBezTo>
                      <a:pt x="515" y="417"/>
                      <a:pt x="513" y="410"/>
                      <a:pt x="508" y="408"/>
                    </a:cubicBezTo>
                    <a:cubicBezTo>
                      <a:pt x="496" y="404"/>
                      <a:pt x="483" y="400"/>
                      <a:pt x="470" y="397"/>
                    </a:cubicBezTo>
                    <a:cubicBezTo>
                      <a:pt x="464" y="396"/>
                      <a:pt x="460" y="403"/>
                      <a:pt x="464" y="407"/>
                    </a:cubicBezTo>
                    <a:cubicBezTo>
                      <a:pt x="467" y="410"/>
                      <a:pt x="471" y="412"/>
                      <a:pt x="474" y="415"/>
                    </a:cubicBezTo>
                    <a:cubicBezTo>
                      <a:pt x="438" y="413"/>
                      <a:pt x="400" y="416"/>
                      <a:pt x="364" y="416"/>
                    </a:cubicBezTo>
                    <a:cubicBezTo>
                      <a:pt x="356" y="416"/>
                      <a:pt x="348" y="415"/>
                      <a:pt x="341" y="415"/>
                    </a:cubicBezTo>
                    <a:cubicBezTo>
                      <a:pt x="341" y="413"/>
                      <a:pt x="340" y="410"/>
                      <a:pt x="340" y="408"/>
                    </a:cubicBezTo>
                    <a:cubicBezTo>
                      <a:pt x="340" y="406"/>
                      <a:pt x="339" y="406"/>
                      <a:pt x="339" y="408"/>
                    </a:cubicBezTo>
                    <a:cubicBezTo>
                      <a:pt x="339" y="410"/>
                      <a:pt x="338" y="413"/>
                      <a:pt x="338" y="415"/>
                    </a:cubicBezTo>
                    <a:cubicBezTo>
                      <a:pt x="308" y="415"/>
                      <a:pt x="277" y="414"/>
                      <a:pt x="247" y="413"/>
                    </a:cubicBezTo>
                    <a:cubicBezTo>
                      <a:pt x="209" y="411"/>
                      <a:pt x="171" y="410"/>
                      <a:pt x="133" y="408"/>
                    </a:cubicBezTo>
                    <a:cubicBezTo>
                      <a:pt x="101" y="406"/>
                      <a:pt x="67" y="403"/>
                      <a:pt x="35" y="403"/>
                    </a:cubicBezTo>
                    <a:cubicBezTo>
                      <a:pt x="34" y="384"/>
                      <a:pt x="34" y="364"/>
                      <a:pt x="34" y="345"/>
                    </a:cubicBezTo>
                    <a:cubicBezTo>
                      <a:pt x="35" y="345"/>
                      <a:pt x="35" y="344"/>
                      <a:pt x="35" y="344"/>
                    </a:cubicBezTo>
                    <a:cubicBezTo>
                      <a:pt x="56" y="317"/>
                      <a:pt x="75" y="288"/>
                      <a:pt x="92" y="259"/>
                    </a:cubicBezTo>
                    <a:cubicBezTo>
                      <a:pt x="93" y="259"/>
                      <a:pt x="94" y="259"/>
                      <a:pt x="95" y="259"/>
                    </a:cubicBezTo>
                    <a:cubicBezTo>
                      <a:pt x="98" y="259"/>
                      <a:pt x="100" y="257"/>
                      <a:pt x="101" y="255"/>
                    </a:cubicBezTo>
                    <a:cubicBezTo>
                      <a:pt x="127" y="279"/>
                      <a:pt x="157" y="301"/>
                      <a:pt x="185" y="323"/>
                    </a:cubicBezTo>
                    <a:cubicBezTo>
                      <a:pt x="185" y="323"/>
                      <a:pt x="185" y="324"/>
                      <a:pt x="185" y="324"/>
                    </a:cubicBezTo>
                    <a:cubicBezTo>
                      <a:pt x="185" y="326"/>
                      <a:pt x="185" y="327"/>
                      <a:pt x="185" y="329"/>
                    </a:cubicBezTo>
                    <a:cubicBezTo>
                      <a:pt x="188" y="333"/>
                      <a:pt x="195" y="334"/>
                      <a:pt x="198" y="330"/>
                    </a:cubicBezTo>
                    <a:cubicBezTo>
                      <a:pt x="200" y="328"/>
                      <a:pt x="201" y="325"/>
                      <a:pt x="200" y="322"/>
                    </a:cubicBezTo>
                    <a:cubicBezTo>
                      <a:pt x="224" y="269"/>
                      <a:pt x="241" y="213"/>
                      <a:pt x="256" y="156"/>
                    </a:cubicBezTo>
                    <a:cubicBezTo>
                      <a:pt x="259" y="157"/>
                      <a:pt x="261" y="156"/>
                      <a:pt x="263" y="154"/>
                    </a:cubicBezTo>
                    <a:cubicBezTo>
                      <a:pt x="285" y="181"/>
                      <a:pt x="307" y="207"/>
                      <a:pt x="328" y="233"/>
                    </a:cubicBezTo>
                    <a:cubicBezTo>
                      <a:pt x="328" y="233"/>
                      <a:pt x="328" y="234"/>
                      <a:pt x="328" y="234"/>
                    </a:cubicBezTo>
                    <a:cubicBezTo>
                      <a:pt x="326" y="236"/>
                      <a:pt x="326" y="238"/>
                      <a:pt x="327" y="240"/>
                    </a:cubicBezTo>
                    <a:cubicBezTo>
                      <a:pt x="327" y="241"/>
                      <a:pt x="327" y="242"/>
                      <a:pt x="327" y="243"/>
                    </a:cubicBezTo>
                    <a:cubicBezTo>
                      <a:pt x="330" y="251"/>
                      <a:pt x="339" y="253"/>
                      <a:pt x="344" y="247"/>
                    </a:cubicBezTo>
                    <a:cubicBezTo>
                      <a:pt x="346" y="244"/>
                      <a:pt x="346" y="241"/>
                      <a:pt x="345" y="238"/>
                    </a:cubicBezTo>
                    <a:cubicBezTo>
                      <a:pt x="349" y="235"/>
                      <a:pt x="355" y="226"/>
                      <a:pt x="357" y="223"/>
                    </a:cubicBezTo>
                    <a:cubicBezTo>
                      <a:pt x="363" y="216"/>
                      <a:pt x="370" y="209"/>
                      <a:pt x="376" y="202"/>
                    </a:cubicBezTo>
                    <a:cubicBezTo>
                      <a:pt x="385" y="192"/>
                      <a:pt x="394" y="182"/>
                      <a:pt x="402" y="170"/>
                    </a:cubicBezTo>
                    <a:cubicBezTo>
                      <a:pt x="404" y="171"/>
                      <a:pt x="406" y="171"/>
                      <a:pt x="408" y="170"/>
                    </a:cubicBezTo>
                    <a:cubicBezTo>
                      <a:pt x="416" y="180"/>
                      <a:pt x="424" y="190"/>
                      <a:pt x="433" y="199"/>
                    </a:cubicBezTo>
                    <a:cubicBezTo>
                      <a:pt x="434" y="200"/>
                      <a:pt x="435" y="201"/>
                      <a:pt x="436" y="202"/>
                    </a:cubicBezTo>
                    <a:cubicBezTo>
                      <a:pt x="435" y="208"/>
                      <a:pt x="440" y="213"/>
                      <a:pt x="445" y="213"/>
                    </a:cubicBezTo>
                    <a:cubicBezTo>
                      <a:pt x="452" y="213"/>
                      <a:pt x="457" y="205"/>
                      <a:pt x="454" y="200"/>
                    </a:cubicBezTo>
                    <a:cubicBezTo>
                      <a:pt x="456" y="196"/>
                      <a:pt x="459" y="192"/>
                      <a:pt x="461" y="189"/>
                    </a:cubicBezTo>
                    <a:cubicBezTo>
                      <a:pt x="465" y="184"/>
                      <a:pt x="469" y="178"/>
                      <a:pt x="473" y="173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211" name="组合 210"/>
              <p:cNvGrpSpPr/>
              <p:nvPr/>
            </p:nvGrpSpPr>
            <p:grpSpPr>
              <a:xfrm>
                <a:off x="5292653" y="2232489"/>
                <a:ext cx="656850" cy="653677"/>
                <a:chOff x="5292653" y="2232489"/>
                <a:chExt cx="656850" cy="653677"/>
              </a:xfrm>
            </p:grpSpPr>
            <p:sp>
              <p:nvSpPr>
                <p:cNvPr id="33" name="Freeform 30"/>
                <p:cNvSpPr>
                  <a:spLocks noEditPoints="1"/>
                </p:cNvSpPr>
                <p:nvPr/>
              </p:nvSpPr>
              <p:spPr bwMode="auto">
                <a:xfrm>
                  <a:off x="5853250" y="2788855"/>
                  <a:ext cx="96253" cy="97311"/>
                </a:xfrm>
                <a:custGeom>
                  <a:avLst/>
                  <a:gdLst>
                    <a:gd name="T0" fmla="*/ 71 w 71"/>
                    <a:gd name="T1" fmla="*/ 57 h 72"/>
                    <a:gd name="T2" fmla="*/ 40 w 71"/>
                    <a:gd name="T3" fmla="*/ 3 h 72"/>
                    <a:gd name="T4" fmla="*/ 36 w 71"/>
                    <a:gd name="T5" fmla="*/ 1 h 72"/>
                    <a:gd name="T6" fmla="*/ 33 w 71"/>
                    <a:gd name="T7" fmla="*/ 1 h 72"/>
                    <a:gd name="T8" fmla="*/ 2 w 71"/>
                    <a:gd name="T9" fmla="*/ 29 h 72"/>
                    <a:gd name="T10" fmla="*/ 4 w 71"/>
                    <a:gd name="T11" fmla="*/ 33 h 72"/>
                    <a:gd name="T12" fmla="*/ 44 w 71"/>
                    <a:gd name="T13" fmla="*/ 64 h 72"/>
                    <a:gd name="T14" fmla="*/ 69 w 71"/>
                    <a:gd name="T15" fmla="*/ 62 h 72"/>
                    <a:gd name="T16" fmla="*/ 71 w 71"/>
                    <a:gd name="T17" fmla="*/ 57 h 72"/>
                    <a:gd name="T18" fmla="*/ 45 w 71"/>
                    <a:gd name="T19" fmla="*/ 56 h 72"/>
                    <a:gd name="T20" fmla="*/ 33 w 71"/>
                    <a:gd name="T21" fmla="*/ 46 h 72"/>
                    <a:gd name="T22" fmla="*/ 8 w 71"/>
                    <a:gd name="T23" fmla="*/ 31 h 72"/>
                    <a:gd name="T24" fmla="*/ 36 w 71"/>
                    <a:gd name="T25" fmla="*/ 9 h 72"/>
                    <a:gd name="T26" fmla="*/ 62 w 71"/>
                    <a:gd name="T27" fmla="*/ 58 h 72"/>
                    <a:gd name="T28" fmla="*/ 45 w 71"/>
                    <a:gd name="T29" fmla="*/ 5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1" h="72">
                      <a:moveTo>
                        <a:pt x="71" y="57"/>
                      </a:moveTo>
                      <a:cubicBezTo>
                        <a:pt x="60" y="39"/>
                        <a:pt x="51" y="21"/>
                        <a:pt x="40" y="3"/>
                      </a:cubicBezTo>
                      <a:cubicBezTo>
                        <a:pt x="39" y="1"/>
                        <a:pt x="37" y="0"/>
                        <a:pt x="36" y="1"/>
                      </a:cubicBezTo>
                      <a:cubicBezTo>
                        <a:pt x="35" y="1"/>
                        <a:pt x="34" y="1"/>
                        <a:pt x="33" y="1"/>
                      </a:cubicBezTo>
                      <a:cubicBezTo>
                        <a:pt x="20" y="7"/>
                        <a:pt x="10" y="18"/>
                        <a:pt x="2" y="29"/>
                      </a:cubicBezTo>
                      <a:cubicBezTo>
                        <a:pt x="0" y="30"/>
                        <a:pt x="2" y="33"/>
                        <a:pt x="4" y="33"/>
                      </a:cubicBezTo>
                      <a:cubicBezTo>
                        <a:pt x="16" y="44"/>
                        <a:pt x="31" y="53"/>
                        <a:pt x="44" y="64"/>
                      </a:cubicBezTo>
                      <a:cubicBezTo>
                        <a:pt x="54" y="72"/>
                        <a:pt x="58" y="68"/>
                        <a:pt x="69" y="62"/>
                      </a:cubicBezTo>
                      <a:cubicBezTo>
                        <a:pt x="71" y="62"/>
                        <a:pt x="71" y="59"/>
                        <a:pt x="71" y="57"/>
                      </a:cubicBezTo>
                      <a:close/>
                      <a:moveTo>
                        <a:pt x="45" y="56"/>
                      </a:moveTo>
                      <a:cubicBezTo>
                        <a:pt x="41" y="53"/>
                        <a:pt x="37" y="49"/>
                        <a:pt x="33" y="46"/>
                      </a:cubicBezTo>
                      <a:cubicBezTo>
                        <a:pt x="25" y="41"/>
                        <a:pt x="17" y="35"/>
                        <a:pt x="8" y="31"/>
                      </a:cubicBezTo>
                      <a:cubicBezTo>
                        <a:pt x="16" y="22"/>
                        <a:pt x="26" y="16"/>
                        <a:pt x="36" y="9"/>
                      </a:cubicBezTo>
                      <a:cubicBezTo>
                        <a:pt x="44" y="25"/>
                        <a:pt x="53" y="41"/>
                        <a:pt x="62" y="58"/>
                      </a:cubicBezTo>
                      <a:cubicBezTo>
                        <a:pt x="56" y="60"/>
                        <a:pt x="52" y="60"/>
                        <a:pt x="45" y="5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Freeform 112"/>
                <p:cNvSpPr/>
                <p:nvPr/>
              </p:nvSpPr>
              <p:spPr bwMode="auto">
                <a:xfrm>
                  <a:off x="5292653" y="2396437"/>
                  <a:ext cx="8462" cy="16924"/>
                </a:xfrm>
                <a:custGeom>
                  <a:avLst/>
                  <a:gdLst>
                    <a:gd name="T0" fmla="*/ 2 w 6"/>
                    <a:gd name="T1" fmla="*/ 2 h 12"/>
                    <a:gd name="T2" fmla="*/ 0 w 6"/>
                    <a:gd name="T3" fmla="*/ 2 h 12"/>
                    <a:gd name="T4" fmla="*/ 1 w 6"/>
                    <a:gd name="T5" fmla="*/ 11 h 12"/>
                    <a:gd name="T6" fmla="*/ 4 w 6"/>
                    <a:gd name="T7" fmla="*/ 11 h 12"/>
                    <a:gd name="T8" fmla="*/ 2 w 6"/>
                    <a:gd name="T9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2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5"/>
                        <a:pt x="0" y="8"/>
                        <a:pt x="1" y="11"/>
                      </a:cubicBezTo>
                      <a:cubicBezTo>
                        <a:pt x="1" y="12"/>
                        <a:pt x="3" y="12"/>
                        <a:pt x="4" y="11"/>
                      </a:cubicBezTo>
                      <a:cubicBezTo>
                        <a:pt x="6" y="8"/>
                        <a:pt x="4" y="4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Freeform 113"/>
                <p:cNvSpPr/>
                <p:nvPr/>
              </p:nvSpPr>
              <p:spPr bwMode="auto">
                <a:xfrm>
                  <a:off x="5295826" y="2429226"/>
                  <a:ext cx="4231" cy="13750"/>
                </a:xfrm>
                <a:custGeom>
                  <a:avLst/>
                  <a:gdLst>
                    <a:gd name="T0" fmla="*/ 3 w 3"/>
                    <a:gd name="T1" fmla="*/ 5 h 10"/>
                    <a:gd name="T2" fmla="*/ 3 w 3"/>
                    <a:gd name="T3" fmla="*/ 1 h 10"/>
                    <a:gd name="T4" fmla="*/ 0 w 3"/>
                    <a:gd name="T5" fmla="*/ 1 h 10"/>
                    <a:gd name="T6" fmla="*/ 0 w 3"/>
                    <a:gd name="T7" fmla="*/ 5 h 10"/>
                    <a:gd name="T8" fmla="*/ 1 w 3"/>
                    <a:gd name="T9" fmla="*/ 9 h 10"/>
                    <a:gd name="T10" fmla="*/ 2 w 3"/>
                    <a:gd name="T11" fmla="*/ 9 h 10"/>
                    <a:gd name="T12" fmla="*/ 3 w 3"/>
                    <a:gd name="T13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0">
                      <a:moveTo>
                        <a:pt x="3" y="5"/>
                      </a:moveTo>
                      <a:cubicBezTo>
                        <a:pt x="3" y="4"/>
                        <a:pt x="3" y="3"/>
                        <a:pt x="3" y="1"/>
                      </a:cubicBez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0" y="3"/>
                        <a:pt x="0" y="4"/>
                        <a:pt x="0" y="5"/>
                      </a:cubicBezTo>
                      <a:cubicBezTo>
                        <a:pt x="0" y="7"/>
                        <a:pt x="0" y="8"/>
                        <a:pt x="1" y="9"/>
                      </a:cubicBezTo>
                      <a:cubicBezTo>
                        <a:pt x="1" y="10"/>
                        <a:pt x="2" y="10"/>
                        <a:pt x="2" y="9"/>
                      </a:cubicBezTo>
                      <a:cubicBezTo>
                        <a:pt x="3" y="8"/>
                        <a:pt x="3" y="7"/>
                        <a:pt x="3" y="5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Freeform 114"/>
                <p:cNvSpPr/>
                <p:nvPr/>
              </p:nvSpPr>
              <p:spPr bwMode="auto">
                <a:xfrm>
                  <a:off x="5293711" y="2455670"/>
                  <a:ext cx="7404" cy="15866"/>
                </a:xfrm>
                <a:custGeom>
                  <a:avLst/>
                  <a:gdLst>
                    <a:gd name="T0" fmla="*/ 4 w 5"/>
                    <a:gd name="T1" fmla="*/ 2 h 12"/>
                    <a:gd name="T2" fmla="*/ 1 w 5"/>
                    <a:gd name="T3" fmla="*/ 2 h 12"/>
                    <a:gd name="T4" fmla="*/ 0 w 5"/>
                    <a:gd name="T5" fmla="*/ 9 h 12"/>
                    <a:gd name="T6" fmla="*/ 4 w 5"/>
                    <a:gd name="T7" fmla="*/ 9 h 12"/>
                    <a:gd name="T8" fmla="*/ 4 w 5"/>
                    <a:gd name="T9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2">
                      <a:moveTo>
                        <a:pt x="4" y="2"/>
                      </a:moveTo>
                      <a:cubicBezTo>
                        <a:pt x="3" y="0"/>
                        <a:pt x="1" y="0"/>
                        <a:pt x="1" y="2"/>
                      </a:cubicBezTo>
                      <a:cubicBezTo>
                        <a:pt x="1" y="4"/>
                        <a:pt x="0" y="7"/>
                        <a:pt x="0" y="9"/>
                      </a:cubicBezTo>
                      <a:cubicBezTo>
                        <a:pt x="1" y="12"/>
                        <a:pt x="4" y="12"/>
                        <a:pt x="4" y="9"/>
                      </a:cubicBezTo>
                      <a:cubicBezTo>
                        <a:pt x="5" y="7"/>
                        <a:pt x="4" y="4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Freeform 115"/>
                <p:cNvSpPr/>
                <p:nvPr/>
              </p:nvSpPr>
              <p:spPr bwMode="auto">
                <a:xfrm>
                  <a:off x="5293711" y="2486344"/>
                  <a:ext cx="7404" cy="14808"/>
                </a:xfrm>
                <a:custGeom>
                  <a:avLst/>
                  <a:gdLst>
                    <a:gd name="T0" fmla="*/ 4 w 5"/>
                    <a:gd name="T1" fmla="*/ 1 h 11"/>
                    <a:gd name="T2" fmla="*/ 1 w 5"/>
                    <a:gd name="T3" fmla="*/ 1 h 11"/>
                    <a:gd name="T4" fmla="*/ 1 w 5"/>
                    <a:gd name="T5" fmla="*/ 10 h 11"/>
                    <a:gd name="T6" fmla="*/ 4 w 5"/>
                    <a:gd name="T7" fmla="*/ 10 h 11"/>
                    <a:gd name="T8" fmla="*/ 4 w 5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1">
                      <a:moveTo>
                        <a:pt x="4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1" y="4"/>
                        <a:pt x="0" y="7"/>
                        <a:pt x="1" y="10"/>
                      </a:cubicBezTo>
                      <a:cubicBezTo>
                        <a:pt x="2" y="11"/>
                        <a:pt x="3" y="11"/>
                        <a:pt x="4" y="10"/>
                      </a:cubicBezTo>
                      <a:cubicBezTo>
                        <a:pt x="5" y="7"/>
                        <a:pt x="4" y="4"/>
                        <a:pt x="4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 116"/>
                <p:cNvSpPr/>
                <p:nvPr/>
              </p:nvSpPr>
              <p:spPr bwMode="auto">
                <a:xfrm>
                  <a:off x="5293711" y="2512787"/>
                  <a:ext cx="6346" cy="15866"/>
                </a:xfrm>
                <a:custGeom>
                  <a:avLst/>
                  <a:gdLst>
                    <a:gd name="T0" fmla="*/ 4 w 4"/>
                    <a:gd name="T1" fmla="*/ 6 h 12"/>
                    <a:gd name="T2" fmla="*/ 4 w 4"/>
                    <a:gd name="T3" fmla="*/ 1 h 12"/>
                    <a:gd name="T4" fmla="*/ 1 w 4"/>
                    <a:gd name="T5" fmla="*/ 1 h 12"/>
                    <a:gd name="T6" fmla="*/ 1 w 4"/>
                    <a:gd name="T7" fmla="*/ 6 h 12"/>
                    <a:gd name="T8" fmla="*/ 1 w 4"/>
                    <a:gd name="T9" fmla="*/ 11 h 12"/>
                    <a:gd name="T10" fmla="*/ 4 w 4"/>
                    <a:gd name="T11" fmla="*/ 11 h 12"/>
                    <a:gd name="T12" fmla="*/ 4 w 4"/>
                    <a:gd name="T13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2">
                      <a:moveTo>
                        <a:pt x="4" y="6"/>
                      </a:moveTo>
                      <a:cubicBezTo>
                        <a:pt x="4" y="5"/>
                        <a:pt x="4" y="3"/>
                        <a:pt x="4" y="1"/>
                      </a:cubicBez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1" y="3"/>
                        <a:pt x="1" y="5"/>
                        <a:pt x="1" y="6"/>
                      </a:cubicBezTo>
                      <a:cubicBezTo>
                        <a:pt x="1" y="8"/>
                        <a:pt x="0" y="10"/>
                        <a:pt x="1" y="11"/>
                      </a:cubicBezTo>
                      <a:cubicBezTo>
                        <a:pt x="2" y="12"/>
                        <a:pt x="3" y="12"/>
                        <a:pt x="4" y="11"/>
                      </a:cubicBezTo>
                      <a:cubicBezTo>
                        <a:pt x="4" y="10"/>
                        <a:pt x="4" y="8"/>
                        <a:pt x="4" y="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 117"/>
                <p:cNvSpPr/>
                <p:nvPr/>
              </p:nvSpPr>
              <p:spPr bwMode="auto">
                <a:xfrm>
                  <a:off x="5295826" y="2542404"/>
                  <a:ext cx="5289" cy="19039"/>
                </a:xfrm>
                <a:custGeom>
                  <a:avLst/>
                  <a:gdLst>
                    <a:gd name="T0" fmla="*/ 4 w 4"/>
                    <a:gd name="T1" fmla="*/ 7 h 14"/>
                    <a:gd name="T2" fmla="*/ 3 w 4"/>
                    <a:gd name="T3" fmla="*/ 2 h 14"/>
                    <a:gd name="T4" fmla="*/ 0 w 4"/>
                    <a:gd name="T5" fmla="*/ 2 h 14"/>
                    <a:gd name="T6" fmla="*/ 1 w 4"/>
                    <a:gd name="T7" fmla="*/ 13 h 14"/>
                    <a:gd name="T8" fmla="*/ 4 w 4"/>
                    <a:gd name="T9" fmla="*/ 13 h 14"/>
                    <a:gd name="T10" fmla="*/ 4 w 4"/>
                    <a:gd name="T11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14">
                      <a:moveTo>
                        <a:pt x="4" y="7"/>
                      </a:moveTo>
                      <a:cubicBezTo>
                        <a:pt x="4" y="5"/>
                        <a:pt x="3" y="4"/>
                        <a:pt x="3" y="2"/>
                      </a:cubicBez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5"/>
                        <a:pt x="0" y="10"/>
                        <a:pt x="1" y="13"/>
                      </a:cubicBezTo>
                      <a:cubicBezTo>
                        <a:pt x="2" y="14"/>
                        <a:pt x="4" y="14"/>
                        <a:pt x="4" y="13"/>
                      </a:cubicBezTo>
                      <a:cubicBezTo>
                        <a:pt x="4" y="11"/>
                        <a:pt x="4" y="9"/>
                        <a:pt x="4" y="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 118"/>
                <p:cNvSpPr/>
                <p:nvPr/>
              </p:nvSpPr>
              <p:spPr bwMode="auto">
                <a:xfrm>
                  <a:off x="5296884" y="2573078"/>
                  <a:ext cx="4231" cy="12693"/>
                </a:xfrm>
                <a:custGeom>
                  <a:avLst/>
                  <a:gdLst>
                    <a:gd name="T0" fmla="*/ 3 w 3"/>
                    <a:gd name="T1" fmla="*/ 6 h 10"/>
                    <a:gd name="T2" fmla="*/ 3 w 3"/>
                    <a:gd name="T3" fmla="*/ 1 h 10"/>
                    <a:gd name="T4" fmla="*/ 0 w 3"/>
                    <a:gd name="T5" fmla="*/ 1 h 10"/>
                    <a:gd name="T6" fmla="*/ 0 w 3"/>
                    <a:gd name="T7" fmla="*/ 6 h 10"/>
                    <a:gd name="T8" fmla="*/ 0 w 3"/>
                    <a:gd name="T9" fmla="*/ 9 h 10"/>
                    <a:gd name="T10" fmla="*/ 3 w 3"/>
                    <a:gd name="T11" fmla="*/ 9 h 10"/>
                    <a:gd name="T12" fmla="*/ 3 w 3"/>
                    <a:gd name="T13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0">
                      <a:moveTo>
                        <a:pt x="3" y="6"/>
                      </a:moveTo>
                      <a:cubicBezTo>
                        <a:pt x="3" y="4"/>
                        <a:pt x="3" y="3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1" y="10"/>
                        <a:pt x="2" y="10"/>
                        <a:pt x="3" y="9"/>
                      </a:cubicBezTo>
                      <a:cubicBezTo>
                        <a:pt x="3" y="8"/>
                        <a:pt x="3" y="7"/>
                        <a:pt x="3" y="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 119"/>
                <p:cNvSpPr/>
                <p:nvPr/>
              </p:nvSpPr>
              <p:spPr bwMode="auto">
                <a:xfrm>
                  <a:off x="5428043" y="2504325"/>
                  <a:ext cx="6346" cy="12693"/>
                </a:xfrm>
                <a:custGeom>
                  <a:avLst/>
                  <a:gdLst>
                    <a:gd name="T0" fmla="*/ 4 w 5"/>
                    <a:gd name="T1" fmla="*/ 6 h 9"/>
                    <a:gd name="T2" fmla="*/ 3 w 5"/>
                    <a:gd name="T3" fmla="*/ 2 h 9"/>
                    <a:gd name="T4" fmla="*/ 1 w 5"/>
                    <a:gd name="T5" fmla="*/ 1 h 9"/>
                    <a:gd name="T6" fmla="*/ 2 w 5"/>
                    <a:gd name="T7" fmla="*/ 8 h 9"/>
                    <a:gd name="T8" fmla="*/ 4 w 5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9">
                      <a:moveTo>
                        <a:pt x="4" y="6"/>
                      </a:moveTo>
                      <a:cubicBezTo>
                        <a:pt x="4" y="5"/>
                        <a:pt x="3" y="3"/>
                        <a:pt x="3" y="2"/>
                      </a:cubicBezTo>
                      <a:cubicBezTo>
                        <a:pt x="4" y="0"/>
                        <a:pt x="1" y="0"/>
                        <a:pt x="1" y="1"/>
                      </a:cubicBezTo>
                      <a:cubicBezTo>
                        <a:pt x="0" y="4"/>
                        <a:pt x="0" y="6"/>
                        <a:pt x="2" y="8"/>
                      </a:cubicBezTo>
                      <a:cubicBezTo>
                        <a:pt x="3" y="9"/>
                        <a:pt x="5" y="7"/>
                        <a:pt x="4" y="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120"/>
                <p:cNvSpPr/>
                <p:nvPr/>
              </p:nvSpPr>
              <p:spPr bwMode="auto">
                <a:xfrm>
                  <a:off x="5429100" y="2533942"/>
                  <a:ext cx="5289" cy="19039"/>
                </a:xfrm>
                <a:custGeom>
                  <a:avLst/>
                  <a:gdLst>
                    <a:gd name="T0" fmla="*/ 4 w 4"/>
                    <a:gd name="T1" fmla="*/ 8 h 14"/>
                    <a:gd name="T2" fmla="*/ 3 w 4"/>
                    <a:gd name="T3" fmla="*/ 2 h 14"/>
                    <a:gd name="T4" fmla="*/ 1 w 4"/>
                    <a:gd name="T5" fmla="*/ 2 h 14"/>
                    <a:gd name="T6" fmla="*/ 0 w 4"/>
                    <a:gd name="T7" fmla="*/ 8 h 14"/>
                    <a:gd name="T8" fmla="*/ 1 w 4"/>
                    <a:gd name="T9" fmla="*/ 13 h 14"/>
                    <a:gd name="T10" fmla="*/ 3 w 4"/>
                    <a:gd name="T11" fmla="*/ 13 h 14"/>
                    <a:gd name="T12" fmla="*/ 4 w 4"/>
                    <a:gd name="T13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4">
                      <a:moveTo>
                        <a:pt x="4" y="8"/>
                      </a:moveTo>
                      <a:cubicBezTo>
                        <a:pt x="4" y="6"/>
                        <a:pt x="4" y="4"/>
                        <a:pt x="3" y="2"/>
                      </a:cubicBezTo>
                      <a:cubicBezTo>
                        <a:pt x="3" y="0"/>
                        <a:pt x="1" y="0"/>
                        <a:pt x="1" y="2"/>
                      </a:cubicBezTo>
                      <a:cubicBezTo>
                        <a:pt x="1" y="4"/>
                        <a:pt x="0" y="6"/>
                        <a:pt x="0" y="8"/>
                      </a:cubicBezTo>
                      <a:cubicBezTo>
                        <a:pt x="0" y="10"/>
                        <a:pt x="0" y="12"/>
                        <a:pt x="1" y="13"/>
                      </a:cubicBezTo>
                      <a:cubicBezTo>
                        <a:pt x="2" y="14"/>
                        <a:pt x="3" y="14"/>
                        <a:pt x="3" y="13"/>
                      </a:cubicBezTo>
                      <a:cubicBezTo>
                        <a:pt x="4" y="12"/>
                        <a:pt x="4" y="10"/>
                        <a:pt x="4" y="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121"/>
                <p:cNvSpPr/>
                <p:nvPr/>
              </p:nvSpPr>
              <p:spPr bwMode="auto">
                <a:xfrm>
                  <a:off x="5429100" y="2568847"/>
                  <a:ext cx="8462" cy="20097"/>
                </a:xfrm>
                <a:custGeom>
                  <a:avLst/>
                  <a:gdLst>
                    <a:gd name="T0" fmla="*/ 3 w 6"/>
                    <a:gd name="T1" fmla="*/ 2 h 15"/>
                    <a:gd name="T2" fmla="*/ 0 w 6"/>
                    <a:gd name="T3" fmla="*/ 3 h 15"/>
                    <a:gd name="T4" fmla="*/ 0 w 6"/>
                    <a:gd name="T5" fmla="*/ 8 h 15"/>
                    <a:gd name="T6" fmla="*/ 0 w 6"/>
                    <a:gd name="T7" fmla="*/ 13 h 15"/>
                    <a:gd name="T8" fmla="*/ 3 w 6"/>
                    <a:gd name="T9" fmla="*/ 14 h 15"/>
                    <a:gd name="T10" fmla="*/ 3 w 6"/>
                    <a:gd name="T11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5">
                      <a:moveTo>
                        <a:pt x="3" y="2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0" y="10"/>
                        <a:pt x="0" y="11"/>
                        <a:pt x="0" y="13"/>
                      </a:cubicBezTo>
                      <a:cubicBezTo>
                        <a:pt x="1" y="14"/>
                        <a:pt x="2" y="15"/>
                        <a:pt x="3" y="14"/>
                      </a:cubicBezTo>
                      <a:cubicBezTo>
                        <a:pt x="6" y="10"/>
                        <a:pt x="4" y="5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2"/>
                <p:cNvSpPr/>
                <p:nvPr/>
              </p:nvSpPr>
              <p:spPr bwMode="auto">
                <a:xfrm>
                  <a:off x="5520065" y="2261047"/>
                  <a:ext cx="5289" cy="19039"/>
                </a:xfrm>
                <a:custGeom>
                  <a:avLst/>
                  <a:gdLst>
                    <a:gd name="T0" fmla="*/ 4 w 4"/>
                    <a:gd name="T1" fmla="*/ 2 h 14"/>
                    <a:gd name="T2" fmla="*/ 1 w 4"/>
                    <a:gd name="T3" fmla="*/ 2 h 14"/>
                    <a:gd name="T4" fmla="*/ 1 w 4"/>
                    <a:gd name="T5" fmla="*/ 12 h 14"/>
                    <a:gd name="T6" fmla="*/ 4 w 4"/>
                    <a:gd name="T7" fmla="*/ 12 h 14"/>
                    <a:gd name="T8" fmla="*/ 4 w 4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4">
                      <a:moveTo>
                        <a:pt x="4" y="2"/>
                      </a:moveTo>
                      <a:cubicBezTo>
                        <a:pt x="4" y="0"/>
                        <a:pt x="1" y="0"/>
                        <a:pt x="1" y="2"/>
                      </a:cubicBezTo>
                      <a:cubicBezTo>
                        <a:pt x="0" y="5"/>
                        <a:pt x="0" y="9"/>
                        <a:pt x="1" y="12"/>
                      </a:cubicBezTo>
                      <a:cubicBezTo>
                        <a:pt x="1" y="14"/>
                        <a:pt x="4" y="14"/>
                        <a:pt x="4" y="12"/>
                      </a:cubicBezTo>
                      <a:cubicBezTo>
                        <a:pt x="4" y="9"/>
                        <a:pt x="4" y="5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3"/>
                <p:cNvSpPr/>
                <p:nvPr/>
              </p:nvSpPr>
              <p:spPr bwMode="auto">
                <a:xfrm>
                  <a:off x="5521123" y="2294895"/>
                  <a:ext cx="5289" cy="23270"/>
                </a:xfrm>
                <a:custGeom>
                  <a:avLst/>
                  <a:gdLst>
                    <a:gd name="T0" fmla="*/ 2 w 4"/>
                    <a:gd name="T1" fmla="*/ 2 h 17"/>
                    <a:gd name="T2" fmla="*/ 0 w 4"/>
                    <a:gd name="T3" fmla="*/ 2 h 17"/>
                    <a:gd name="T4" fmla="*/ 1 w 4"/>
                    <a:gd name="T5" fmla="*/ 15 h 17"/>
                    <a:gd name="T6" fmla="*/ 3 w 4"/>
                    <a:gd name="T7" fmla="*/ 15 h 17"/>
                    <a:gd name="T8" fmla="*/ 2 w 4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7">
                      <a:moveTo>
                        <a:pt x="2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7"/>
                        <a:pt x="0" y="11"/>
                        <a:pt x="1" y="15"/>
                      </a:cubicBezTo>
                      <a:cubicBezTo>
                        <a:pt x="2" y="17"/>
                        <a:pt x="3" y="16"/>
                        <a:pt x="3" y="15"/>
                      </a:cubicBezTo>
                      <a:cubicBezTo>
                        <a:pt x="4" y="11"/>
                        <a:pt x="3" y="6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4"/>
                <p:cNvSpPr/>
                <p:nvPr/>
              </p:nvSpPr>
              <p:spPr bwMode="auto">
                <a:xfrm>
                  <a:off x="5521123" y="2340377"/>
                  <a:ext cx="5289" cy="17981"/>
                </a:xfrm>
                <a:custGeom>
                  <a:avLst/>
                  <a:gdLst>
                    <a:gd name="T0" fmla="*/ 2 w 4"/>
                    <a:gd name="T1" fmla="*/ 1 h 13"/>
                    <a:gd name="T2" fmla="*/ 0 w 4"/>
                    <a:gd name="T3" fmla="*/ 2 h 13"/>
                    <a:gd name="T4" fmla="*/ 1 w 4"/>
                    <a:gd name="T5" fmla="*/ 11 h 13"/>
                    <a:gd name="T6" fmla="*/ 4 w 4"/>
                    <a:gd name="T7" fmla="*/ 11 h 13"/>
                    <a:gd name="T8" fmla="*/ 2 w 4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3">
                      <a:moveTo>
                        <a:pt x="2" y="1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5"/>
                        <a:pt x="0" y="8"/>
                        <a:pt x="1" y="11"/>
                      </a:cubicBezTo>
                      <a:cubicBezTo>
                        <a:pt x="1" y="13"/>
                        <a:pt x="4" y="12"/>
                        <a:pt x="4" y="11"/>
                      </a:cubicBezTo>
                      <a:cubicBezTo>
                        <a:pt x="4" y="7"/>
                        <a:pt x="3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5"/>
                <p:cNvSpPr/>
                <p:nvPr/>
              </p:nvSpPr>
              <p:spPr bwMode="auto">
                <a:xfrm>
                  <a:off x="5522181" y="2380571"/>
                  <a:ext cx="5289" cy="24328"/>
                </a:xfrm>
                <a:custGeom>
                  <a:avLst/>
                  <a:gdLst>
                    <a:gd name="T0" fmla="*/ 2 w 4"/>
                    <a:gd name="T1" fmla="*/ 2 h 18"/>
                    <a:gd name="T2" fmla="*/ 0 w 4"/>
                    <a:gd name="T3" fmla="*/ 2 h 18"/>
                    <a:gd name="T4" fmla="*/ 1 w 4"/>
                    <a:gd name="T5" fmla="*/ 17 h 18"/>
                    <a:gd name="T6" fmla="*/ 3 w 4"/>
                    <a:gd name="T7" fmla="*/ 17 h 18"/>
                    <a:gd name="T8" fmla="*/ 2 w 4"/>
                    <a:gd name="T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8">
                      <a:moveTo>
                        <a:pt x="2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7"/>
                        <a:pt x="0" y="12"/>
                        <a:pt x="1" y="17"/>
                      </a:cubicBezTo>
                      <a:cubicBezTo>
                        <a:pt x="2" y="17"/>
                        <a:pt x="3" y="18"/>
                        <a:pt x="3" y="17"/>
                      </a:cubicBezTo>
                      <a:cubicBezTo>
                        <a:pt x="4" y="12"/>
                        <a:pt x="3" y="6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6"/>
                <p:cNvSpPr/>
                <p:nvPr/>
              </p:nvSpPr>
              <p:spPr bwMode="auto">
                <a:xfrm>
                  <a:off x="5522181" y="2422880"/>
                  <a:ext cx="5289" cy="15866"/>
                </a:xfrm>
                <a:custGeom>
                  <a:avLst/>
                  <a:gdLst>
                    <a:gd name="T0" fmla="*/ 3 w 4"/>
                    <a:gd name="T1" fmla="*/ 1 h 12"/>
                    <a:gd name="T2" fmla="*/ 1 w 4"/>
                    <a:gd name="T3" fmla="*/ 2 h 12"/>
                    <a:gd name="T4" fmla="*/ 0 w 4"/>
                    <a:gd name="T5" fmla="*/ 10 h 12"/>
                    <a:gd name="T6" fmla="*/ 2 w 4"/>
                    <a:gd name="T7" fmla="*/ 11 h 12"/>
                    <a:gd name="T8" fmla="*/ 3 w 4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2">
                      <a:moveTo>
                        <a:pt x="3" y="1"/>
                      </a:moveTo>
                      <a:cubicBezTo>
                        <a:pt x="3" y="0"/>
                        <a:pt x="1" y="0"/>
                        <a:pt x="1" y="2"/>
                      </a:cubicBezTo>
                      <a:cubicBezTo>
                        <a:pt x="1" y="5"/>
                        <a:pt x="1" y="8"/>
                        <a:pt x="0" y="10"/>
                      </a:cubicBezTo>
                      <a:cubicBezTo>
                        <a:pt x="0" y="12"/>
                        <a:pt x="2" y="12"/>
                        <a:pt x="2" y="11"/>
                      </a:cubicBezTo>
                      <a:cubicBezTo>
                        <a:pt x="4" y="8"/>
                        <a:pt x="4" y="5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7"/>
                <p:cNvSpPr/>
                <p:nvPr/>
              </p:nvSpPr>
              <p:spPr bwMode="auto">
                <a:xfrm>
                  <a:off x="5522181" y="2457785"/>
                  <a:ext cx="4231" cy="22212"/>
                </a:xfrm>
                <a:custGeom>
                  <a:avLst/>
                  <a:gdLst>
                    <a:gd name="T0" fmla="*/ 2 w 3"/>
                    <a:gd name="T1" fmla="*/ 1 h 16"/>
                    <a:gd name="T2" fmla="*/ 1 w 3"/>
                    <a:gd name="T3" fmla="*/ 1 h 16"/>
                    <a:gd name="T4" fmla="*/ 0 w 3"/>
                    <a:gd name="T5" fmla="*/ 14 h 16"/>
                    <a:gd name="T6" fmla="*/ 2 w 3"/>
                    <a:gd name="T7" fmla="*/ 14 h 16"/>
                    <a:gd name="T8" fmla="*/ 2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6"/>
                        <a:pt x="2" y="16"/>
                        <a:pt x="2" y="14"/>
                      </a:cubicBezTo>
                      <a:cubicBezTo>
                        <a:pt x="3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28"/>
                <p:cNvSpPr/>
                <p:nvPr/>
              </p:nvSpPr>
              <p:spPr bwMode="auto">
                <a:xfrm>
                  <a:off x="5522181" y="2497979"/>
                  <a:ext cx="5289" cy="20097"/>
                </a:xfrm>
                <a:custGeom>
                  <a:avLst/>
                  <a:gdLst>
                    <a:gd name="T0" fmla="*/ 3 w 4"/>
                    <a:gd name="T1" fmla="*/ 2 h 15"/>
                    <a:gd name="T2" fmla="*/ 0 w 4"/>
                    <a:gd name="T3" fmla="*/ 2 h 15"/>
                    <a:gd name="T4" fmla="*/ 1 w 4"/>
                    <a:gd name="T5" fmla="*/ 14 h 15"/>
                    <a:gd name="T6" fmla="*/ 4 w 4"/>
                    <a:gd name="T7" fmla="*/ 14 h 15"/>
                    <a:gd name="T8" fmla="*/ 3 w 4"/>
                    <a:gd name="T9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5">
                      <a:moveTo>
                        <a:pt x="3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6"/>
                        <a:pt x="0" y="10"/>
                        <a:pt x="1" y="14"/>
                      </a:cubicBezTo>
                      <a:cubicBezTo>
                        <a:pt x="1" y="15"/>
                        <a:pt x="4" y="15"/>
                        <a:pt x="4" y="14"/>
                      </a:cubicBezTo>
                      <a:cubicBezTo>
                        <a:pt x="4" y="10"/>
                        <a:pt x="3" y="6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29"/>
                <p:cNvSpPr/>
                <p:nvPr/>
              </p:nvSpPr>
              <p:spPr bwMode="auto">
                <a:xfrm>
                  <a:off x="5522181" y="2537115"/>
                  <a:ext cx="3173" cy="12693"/>
                </a:xfrm>
                <a:custGeom>
                  <a:avLst/>
                  <a:gdLst>
                    <a:gd name="T0" fmla="*/ 2 w 2"/>
                    <a:gd name="T1" fmla="*/ 2 h 9"/>
                    <a:gd name="T2" fmla="*/ 0 w 2"/>
                    <a:gd name="T3" fmla="*/ 2 h 9"/>
                    <a:gd name="T4" fmla="*/ 0 w 2"/>
                    <a:gd name="T5" fmla="*/ 8 h 9"/>
                    <a:gd name="T6" fmla="*/ 2 w 2"/>
                    <a:gd name="T7" fmla="*/ 8 h 9"/>
                    <a:gd name="T8" fmla="*/ 2 w 2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9">
                      <a:moveTo>
                        <a:pt x="2" y="2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0" y="9"/>
                        <a:pt x="2" y="9"/>
                        <a:pt x="2" y="8"/>
                      </a:cubicBezTo>
                      <a:cubicBezTo>
                        <a:pt x="2" y="6"/>
                        <a:pt x="2" y="4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0"/>
                <p:cNvSpPr/>
                <p:nvPr/>
              </p:nvSpPr>
              <p:spPr bwMode="auto">
                <a:xfrm>
                  <a:off x="5522181" y="2566731"/>
                  <a:ext cx="7404" cy="22212"/>
                </a:xfrm>
                <a:custGeom>
                  <a:avLst/>
                  <a:gdLst>
                    <a:gd name="T0" fmla="*/ 3 w 5"/>
                    <a:gd name="T1" fmla="*/ 2 h 16"/>
                    <a:gd name="T2" fmla="*/ 0 w 5"/>
                    <a:gd name="T3" fmla="*/ 3 h 16"/>
                    <a:gd name="T4" fmla="*/ 1 w 5"/>
                    <a:gd name="T5" fmla="*/ 15 h 16"/>
                    <a:gd name="T6" fmla="*/ 4 w 5"/>
                    <a:gd name="T7" fmla="*/ 15 h 16"/>
                    <a:gd name="T8" fmla="*/ 3 w 5"/>
                    <a:gd name="T9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6">
                      <a:moveTo>
                        <a:pt x="3" y="2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1" y="7"/>
                        <a:pt x="0" y="11"/>
                        <a:pt x="1" y="15"/>
                      </a:cubicBezTo>
                      <a:cubicBezTo>
                        <a:pt x="1" y="16"/>
                        <a:pt x="3" y="16"/>
                        <a:pt x="4" y="15"/>
                      </a:cubicBezTo>
                      <a:cubicBezTo>
                        <a:pt x="5" y="11"/>
                        <a:pt x="4" y="6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1"/>
                <p:cNvSpPr/>
                <p:nvPr/>
              </p:nvSpPr>
              <p:spPr bwMode="auto">
                <a:xfrm>
                  <a:off x="5623723" y="2392206"/>
                  <a:ext cx="5289" cy="14808"/>
                </a:xfrm>
                <a:custGeom>
                  <a:avLst/>
                  <a:gdLst>
                    <a:gd name="T0" fmla="*/ 3 w 4"/>
                    <a:gd name="T1" fmla="*/ 1 h 11"/>
                    <a:gd name="T2" fmla="*/ 1 w 4"/>
                    <a:gd name="T3" fmla="*/ 1 h 11"/>
                    <a:gd name="T4" fmla="*/ 1 w 4"/>
                    <a:gd name="T5" fmla="*/ 10 h 11"/>
                    <a:gd name="T6" fmla="*/ 3 w 4"/>
                    <a:gd name="T7" fmla="*/ 10 h 11"/>
                    <a:gd name="T8" fmla="*/ 3 w 4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1">
                      <a:moveTo>
                        <a:pt x="3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0" y="4"/>
                        <a:pt x="0" y="7"/>
                        <a:pt x="1" y="10"/>
                      </a:cubicBezTo>
                      <a:cubicBezTo>
                        <a:pt x="1" y="11"/>
                        <a:pt x="3" y="11"/>
                        <a:pt x="3" y="10"/>
                      </a:cubicBezTo>
                      <a:cubicBezTo>
                        <a:pt x="4" y="7"/>
                        <a:pt x="3" y="4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2"/>
                <p:cNvSpPr/>
                <p:nvPr/>
              </p:nvSpPr>
              <p:spPr bwMode="auto">
                <a:xfrm>
                  <a:off x="5624781" y="2426053"/>
                  <a:ext cx="4231" cy="19039"/>
                </a:xfrm>
                <a:custGeom>
                  <a:avLst/>
                  <a:gdLst>
                    <a:gd name="T0" fmla="*/ 3 w 3"/>
                    <a:gd name="T1" fmla="*/ 2 h 14"/>
                    <a:gd name="T2" fmla="*/ 0 w 3"/>
                    <a:gd name="T3" fmla="*/ 2 h 14"/>
                    <a:gd name="T4" fmla="*/ 0 w 3"/>
                    <a:gd name="T5" fmla="*/ 13 h 14"/>
                    <a:gd name="T6" fmla="*/ 3 w 3"/>
                    <a:gd name="T7" fmla="*/ 13 h 14"/>
                    <a:gd name="T8" fmla="*/ 3 w 3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4">
                      <a:moveTo>
                        <a:pt x="3" y="2"/>
                      </a:moveTo>
                      <a:cubicBezTo>
                        <a:pt x="2" y="0"/>
                        <a:pt x="1" y="0"/>
                        <a:pt x="0" y="2"/>
                      </a:cubicBezTo>
                      <a:cubicBezTo>
                        <a:pt x="0" y="5"/>
                        <a:pt x="0" y="9"/>
                        <a:pt x="0" y="13"/>
                      </a:cubicBezTo>
                      <a:cubicBezTo>
                        <a:pt x="0" y="14"/>
                        <a:pt x="3" y="14"/>
                        <a:pt x="3" y="13"/>
                      </a:cubicBezTo>
                      <a:cubicBezTo>
                        <a:pt x="3" y="9"/>
                        <a:pt x="3" y="5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3"/>
                <p:cNvSpPr/>
                <p:nvPr/>
              </p:nvSpPr>
              <p:spPr bwMode="auto">
                <a:xfrm>
                  <a:off x="5624781" y="2471536"/>
                  <a:ext cx="4231" cy="22212"/>
                </a:xfrm>
                <a:custGeom>
                  <a:avLst/>
                  <a:gdLst>
                    <a:gd name="T0" fmla="*/ 2 w 3"/>
                    <a:gd name="T1" fmla="*/ 1 h 16"/>
                    <a:gd name="T2" fmla="*/ 1 w 3"/>
                    <a:gd name="T3" fmla="*/ 1 h 16"/>
                    <a:gd name="T4" fmla="*/ 1 w 3"/>
                    <a:gd name="T5" fmla="*/ 15 h 16"/>
                    <a:gd name="T6" fmla="*/ 2 w 3"/>
                    <a:gd name="T7" fmla="*/ 15 h 16"/>
                    <a:gd name="T8" fmla="*/ 2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3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4"/>
                <p:cNvSpPr/>
                <p:nvPr/>
              </p:nvSpPr>
              <p:spPr bwMode="auto">
                <a:xfrm>
                  <a:off x="5624781" y="2520191"/>
                  <a:ext cx="4231" cy="16924"/>
                </a:xfrm>
                <a:custGeom>
                  <a:avLst/>
                  <a:gdLst>
                    <a:gd name="T0" fmla="*/ 2 w 3"/>
                    <a:gd name="T1" fmla="*/ 1 h 12"/>
                    <a:gd name="T2" fmla="*/ 1 w 3"/>
                    <a:gd name="T3" fmla="*/ 1 h 12"/>
                    <a:gd name="T4" fmla="*/ 0 w 3"/>
                    <a:gd name="T5" fmla="*/ 11 h 12"/>
                    <a:gd name="T6" fmla="*/ 3 w 3"/>
                    <a:gd name="T7" fmla="*/ 11 h 12"/>
                    <a:gd name="T8" fmla="*/ 2 w 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2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4"/>
                        <a:pt x="0" y="7"/>
                        <a:pt x="0" y="11"/>
                      </a:cubicBezTo>
                      <a:cubicBezTo>
                        <a:pt x="0" y="12"/>
                        <a:pt x="3" y="12"/>
                        <a:pt x="3" y="11"/>
                      </a:cubicBezTo>
                      <a:cubicBezTo>
                        <a:pt x="3" y="7"/>
                        <a:pt x="2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35"/>
                <p:cNvSpPr/>
                <p:nvPr/>
              </p:nvSpPr>
              <p:spPr bwMode="auto">
                <a:xfrm>
                  <a:off x="5623723" y="2557212"/>
                  <a:ext cx="6346" cy="23270"/>
                </a:xfrm>
                <a:custGeom>
                  <a:avLst/>
                  <a:gdLst>
                    <a:gd name="T0" fmla="*/ 4 w 5"/>
                    <a:gd name="T1" fmla="*/ 1 h 17"/>
                    <a:gd name="T2" fmla="*/ 1 w 5"/>
                    <a:gd name="T3" fmla="*/ 1 h 17"/>
                    <a:gd name="T4" fmla="*/ 1 w 5"/>
                    <a:gd name="T5" fmla="*/ 16 h 17"/>
                    <a:gd name="T6" fmla="*/ 4 w 5"/>
                    <a:gd name="T7" fmla="*/ 16 h 17"/>
                    <a:gd name="T8" fmla="*/ 4 w 5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7">
                      <a:moveTo>
                        <a:pt x="4" y="1"/>
                      </a:moveTo>
                      <a:cubicBezTo>
                        <a:pt x="4" y="0"/>
                        <a:pt x="1" y="0"/>
                        <a:pt x="1" y="1"/>
                      </a:cubicBezTo>
                      <a:cubicBezTo>
                        <a:pt x="1" y="6"/>
                        <a:pt x="0" y="11"/>
                        <a:pt x="1" y="16"/>
                      </a:cubicBezTo>
                      <a:cubicBezTo>
                        <a:pt x="2" y="17"/>
                        <a:pt x="3" y="17"/>
                        <a:pt x="4" y="16"/>
                      </a:cubicBezTo>
                      <a:cubicBezTo>
                        <a:pt x="5" y="11"/>
                        <a:pt x="4" y="6"/>
                        <a:pt x="4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6"/>
                <p:cNvSpPr/>
                <p:nvPr/>
              </p:nvSpPr>
              <p:spPr bwMode="auto">
                <a:xfrm>
                  <a:off x="5713630" y="2284317"/>
                  <a:ext cx="6346" cy="24328"/>
                </a:xfrm>
                <a:custGeom>
                  <a:avLst/>
                  <a:gdLst>
                    <a:gd name="T0" fmla="*/ 4 w 5"/>
                    <a:gd name="T1" fmla="*/ 2 h 18"/>
                    <a:gd name="T2" fmla="*/ 2 w 5"/>
                    <a:gd name="T3" fmla="*/ 1 h 18"/>
                    <a:gd name="T4" fmla="*/ 2 w 5"/>
                    <a:gd name="T5" fmla="*/ 16 h 18"/>
                    <a:gd name="T6" fmla="*/ 5 w 5"/>
                    <a:gd name="T7" fmla="*/ 16 h 18"/>
                    <a:gd name="T8" fmla="*/ 4 w 5"/>
                    <a:gd name="T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8">
                      <a:moveTo>
                        <a:pt x="4" y="2"/>
                      </a:move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0" y="6"/>
                        <a:pt x="1" y="12"/>
                        <a:pt x="2" y="16"/>
                      </a:cubicBezTo>
                      <a:cubicBezTo>
                        <a:pt x="2" y="18"/>
                        <a:pt x="5" y="18"/>
                        <a:pt x="5" y="16"/>
                      </a:cubicBezTo>
                      <a:cubicBezTo>
                        <a:pt x="4" y="11"/>
                        <a:pt x="4" y="7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7"/>
                <p:cNvSpPr/>
                <p:nvPr/>
              </p:nvSpPr>
              <p:spPr bwMode="auto">
                <a:xfrm>
                  <a:off x="5715745" y="2336146"/>
                  <a:ext cx="3173" cy="19039"/>
                </a:xfrm>
                <a:custGeom>
                  <a:avLst/>
                  <a:gdLst>
                    <a:gd name="T0" fmla="*/ 1 w 2"/>
                    <a:gd name="T1" fmla="*/ 0 h 14"/>
                    <a:gd name="T2" fmla="*/ 0 w 2"/>
                    <a:gd name="T3" fmla="*/ 0 h 14"/>
                    <a:gd name="T4" fmla="*/ 1 w 2"/>
                    <a:gd name="T5" fmla="*/ 13 h 14"/>
                    <a:gd name="T6" fmla="*/ 2 w 2"/>
                    <a:gd name="T7" fmla="*/ 13 h 14"/>
                    <a:gd name="T8" fmla="*/ 1 w 2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4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5"/>
                        <a:pt x="0" y="9"/>
                        <a:pt x="1" y="13"/>
                      </a:cubicBezTo>
                      <a:cubicBezTo>
                        <a:pt x="1" y="14"/>
                        <a:pt x="2" y="14"/>
                        <a:pt x="2" y="13"/>
                      </a:cubicBezTo>
                      <a:cubicBezTo>
                        <a:pt x="2" y="8"/>
                        <a:pt x="1" y="5"/>
                        <a:pt x="1" y="0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38"/>
                <p:cNvSpPr/>
                <p:nvPr/>
              </p:nvSpPr>
              <p:spPr bwMode="auto">
                <a:xfrm>
                  <a:off x="5715745" y="2374224"/>
                  <a:ext cx="4231" cy="17981"/>
                </a:xfrm>
                <a:custGeom>
                  <a:avLst/>
                  <a:gdLst>
                    <a:gd name="T0" fmla="*/ 3 w 3"/>
                    <a:gd name="T1" fmla="*/ 1 h 13"/>
                    <a:gd name="T2" fmla="*/ 1 w 3"/>
                    <a:gd name="T3" fmla="*/ 1 h 13"/>
                    <a:gd name="T4" fmla="*/ 1 w 3"/>
                    <a:gd name="T5" fmla="*/ 12 h 13"/>
                    <a:gd name="T6" fmla="*/ 3 w 3"/>
                    <a:gd name="T7" fmla="*/ 12 h 13"/>
                    <a:gd name="T8" fmla="*/ 3 w 3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3">
                      <a:moveTo>
                        <a:pt x="3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1" y="5"/>
                        <a:pt x="0" y="8"/>
                        <a:pt x="1" y="12"/>
                      </a:cubicBezTo>
                      <a:cubicBezTo>
                        <a:pt x="1" y="13"/>
                        <a:pt x="3" y="13"/>
                        <a:pt x="3" y="12"/>
                      </a:cubicBezTo>
                      <a:cubicBezTo>
                        <a:pt x="3" y="8"/>
                        <a:pt x="3" y="5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39"/>
                <p:cNvSpPr/>
                <p:nvPr/>
              </p:nvSpPr>
              <p:spPr bwMode="auto">
                <a:xfrm>
                  <a:off x="5717861" y="2414418"/>
                  <a:ext cx="2115" cy="20097"/>
                </a:xfrm>
                <a:custGeom>
                  <a:avLst/>
                  <a:gdLst>
                    <a:gd name="T0" fmla="*/ 2 w 2"/>
                    <a:gd name="T1" fmla="*/ 1 h 15"/>
                    <a:gd name="T2" fmla="*/ 0 w 2"/>
                    <a:gd name="T3" fmla="*/ 1 h 15"/>
                    <a:gd name="T4" fmla="*/ 0 w 2"/>
                    <a:gd name="T5" fmla="*/ 14 h 15"/>
                    <a:gd name="T6" fmla="*/ 1 w 2"/>
                    <a:gd name="T7" fmla="*/ 14 h 15"/>
                    <a:gd name="T8" fmla="*/ 2 w 2"/>
                    <a:gd name="T9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5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1" y="15"/>
                        <a:pt x="1" y="14"/>
                      </a:cubicBezTo>
                      <a:cubicBezTo>
                        <a:pt x="2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 140"/>
                <p:cNvSpPr/>
                <p:nvPr/>
              </p:nvSpPr>
              <p:spPr bwMode="auto">
                <a:xfrm>
                  <a:off x="5713630" y="2462016"/>
                  <a:ext cx="6346" cy="17981"/>
                </a:xfrm>
                <a:custGeom>
                  <a:avLst/>
                  <a:gdLst>
                    <a:gd name="T0" fmla="*/ 2 w 5"/>
                    <a:gd name="T1" fmla="*/ 1 h 13"/>
                    <a:gd name="T2" fmla="*/ 1 w 5"/>
                    <a:gd name="T3" fmla="*/ 1 h 13"/>
                    <a:gd name="T4" fmla="*/ 3 w 5"/>
                    <a:gd name="T5" fmla="*/ 12 h 13"/>
                    <a:gd name="T6" fmla="*/ 4 w 5"/>
                    <a:gd name="T7" fmla="*/ 12 h 13"/>
                    <a:gd name="T8" fmla="*/ 2 w 5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3">
                      <a:moveTo>
                        <a:pt x="2" y="1"/>
                      </a:moveTo>
                      <a:cubicBezTo>
                        <a:pt x="2" y="0"/>
                        <a:pt x="0" y="0"/>
                        <a:pt x="1" y="1"/>
                      </a:cubicBezTo>
                      <a:cubicBezTo>
                        <a:pt x="3" y="5"/>
                        <a:pt x="3" y="8"/>
                        <a:pt x="3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ubicBezTo>
                        <a:pt x="5" y="8"/>
                        <a:pt x="4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 141"/>
                <p:cNvSpPr/>
                <p:nvPr/>
              </p:nvSpPr>
              <p:spPr bwMode="auto">
                <a:xfrm>
                  <a:off x="5714688" y="2500094"/>
                  <a:ext cx="4231" cy="22212"/>
                </a:xfrm>
                <a:custGeom>
                  <a:avLst/>
                  <a:gdLst>
                    <a:gd name="T0" fmla="*/ 2 w 3"/>
                    <a:gd name="T1" fmla="*/ 0 h 16"/>
                    <a:gd name="T2" fmla="*/ 1 w 3"/>
                    <a:gd name="T3" fmla="*/ 0 h 16"/>
                    <a:gd name="T4" fmla="*/ 1 w 3"/>
                    <a:gd name="T5" fmla="*/ 15 h 16"/>
                    <a:gd name="T6" fmla="*/ 2 w 3"/>
                    <a:gd name="T7" fmla="*/ 15 h 16"/>
                    <a:gd name="T8" fmla="*/ 2 w 3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0"/>
                      </a:move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5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2" y="5"/>
                        <a:pt x="2" y="0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142"/>
                <p:cNvSpPr/>
                <p:nvPr/>
              </p:nvSpPr>
              <p:spPr bwMode="auto">
                <a:xfrm>
                  <a:off x="5713630" y="2545577"/>
                  <a:ext cx="4231" cy="21155"/>
                </a:xfrm>
                <a:custGeom>
                  <a:avLst/>
                  <a:gdLst>
                    <a:gd name="T0" fmla="*/ 3 w 3"/>
                    <a:gd name="T1" fmla="*/ 1 h 16"/>
                    <a:gd name="T2" fmla="*/ 1 w 3"/>
                    <a:gd name="T3" fmla="*/ 1 h 16"/>
                    <a:gd name="T4" fmla="*/ 1 w 3"/>
                    <a:gd name="T5" fmla="*/ 15 h 16"/>
                    <a:gd name="T6" fmla="*/ 2 w 3"/>
                    <a:gd name="T7" fmla="*/ 15 h 16"/>
                    <a:gd name="T8" fmla="*/ 3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3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0" y="6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3" y="6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143"/>
                <p:cNvSpPr/>
                <p:nvPr/>
              </p:nvSpPr>
              <p:spPr bwMode="auto">
                <a:xfrm>
                  <a:off x="5712572" y="2579424"/>
                  <a:ext cx="6346" cy="22212"/>
                </a:xfrm>
                <a:custGeom>
                  <a:avLst/>
                  <a:gdLst>
                    <a:gd name="T0" fmla="*/ 4 w 5"/>
                    <a:gd name="T1" fmla="*/ 1 h 16"/>
                    <a:gd name="T2" fmla="*/ 2 w 5"/>
                    <a:gd name="T3" fmla="*/ 1 h 16"/>
                    <a:gd name="T4" fmla="*/ 2 w 5"/>
                    <a:gd name="T5" fmla="*/ 14 h 16"/>
                    <a:gd name="T6" fmla="*/ 5 w 5"/>
                    <a:gd name="T7" fmla="*/ 14 h 16"/>
                    <a:gd name="T8" fmla="*/ 4 w 5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6">
                      <a:moveTo>
                        <a:pt x="4" y="1"/>
                      </a:move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5"/>
                        <a:pt x="0" y="10"/>
                        <a:pt x="2" y="14"/>
                      </a:cubicBezTo>
                      <a:cubicBezTo>
                        <a:pt x="2" y="16"/>
                        <a:pt x="5" y="16"/>
                        <a:pt x="5" y="14"/>
                      </a:cubicBezTo>
                      <a:cubicBezTo>
                        <a:pt x="5" y="10"/>
                        <a:pt x="4" y="6"/>
                        <a:pt x="4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144"/>
                <p:cNvSpPr/>
                <p:nvPr/>
              </p:nvSpPr>
              <p:spPr bwMode="auto">
                <a:xfrm>
                  <a:off x="5776036" y="2343550"/>
                  <a:ext cx="4231" cy="21155"/>
                </a:xfrm>
                <a:custGeom>
                  <a:avLst/>
                  <a:gdLst>
                    <a:gd name="T0" fmla="*/ 3 w 3"/>
                    <a:gd name="T1" fmla="*/ 2 h 16"/>
                    <a:gd name="T2" fmla="*/ 0 w 3"/>
                    <a:gd name="T3" fmla="*/ 2 h 16"/>
                    <a:gd name="T4" fmla="*/ 0 w 3"/>
                    <a:gd name="T5" fmla="*/ 14 h 16"/>
                    <a:gd name="T6" fmla="*/ 3 w 3"/>
                    <a:gd name="T7" fmla="*/ 14 h 16"/>
                    <a:gd name="T8" fmla="*/ 3 w 3"/>
                    <a:gd name="T9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3" y="2"/>
                      </a:move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0" y="6"/>
                        <a:pt x="0" y="10"/>
                        <a:pt x="0" y="14"/>
                      </a:cubicBezTo>
                      <a:cubicBezTo>
                        <a:pt x="0" y="16"/>
                        <a:pt x="3" y="16"/>
                        <a:pt x="3" y="14"/>
                      </a:cubicBezTo>
                      <a:cubicBezTo>
                        <a:pt x="3" y="10"/>
                        <a:pt x="3" y="6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145"/>
                <p:cNvSpPr/>
                <p:nvPr/>
              </p:nvSpPr>
              <p:spPr bwMode="auto">
                <a:xfrm>
                  <a:off x="5778151" y="2387975"/>
                  <a:ext cx="3173" cy="23270"/>
                </a:xfrm>
                <a:custGeom>
                  <a:avLst/>
                  <a:gdLst>
                    <a:gd name="T0" fmla="*/ 2 w 3"/>
                    <a:gd name="T1" fmla="*/ 1 h 17"/>
                    <a:gd name="T2" fmla="*/ 0 w 3"/>
                    <a:gd name="T3" fmla="*/ 1 h 17"/>
                    <a:gd name="T4" fmla="*/ 1 w 3"/>
                    <a:gd name="T5" fmla="*/ 16 h 17"/>
                    <a:gd name="T6" fmla="*/ 3 w 3"/>
                    <a:gd name="T7" fmla="*/ 15 h 17"/>
                    <a:gd name="T8" fmla="*/ 2 w 3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7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1" y="6"/>
                        <a:pt x="1" y="11"/>
                        <a:pt x="1" y="16"/>
                      </a:cubicBezTo>
                      <a:cubicBezTo>
                        <a:pt x="2" y="17"/>
                        <a:pt x="3" y="16"/>
                        <a:pt x="3" y="15"/>
                      </a:cubicBezTo>
                      <a:cubicBezTo>
                        <a:pt x="3" y="11"/>
                        <a:pt x="3" y="6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146"/>
                <p:cNvSpPr/>
                <p:nvPr/>
              </p:nvSpPr>
              <p:spPr bwMode="auto">
                <a:xfrm>
                  <a:off x="5780267" y="2432400"/>
                  <a:ext cx="4231" cy="21155"/>
                </a:xfrm>
                <a:custGeom>
                  <a:avLst/>
                  <a:gdLst>
                    <a:gd name="T0" fmla="*/ 2 w 3"/>
                    <a:gd name="T1" fmla="*/ 1 h 16"/>
                    <a:gd name="T2" fmla="*/ 1 w 3"/>
                    <a:gd name="T3" fmla="*/ 1 h 16"/>
                    <a:gd name="T4" fmla="*/ 1 w 3"/>
                    <a:gd name="T5" fmla="*/ 15 h 16"/>
                    <a:gd name="T6" fmla="*/ 2 w 3"/>
                    <a:gd name="T7" fmla="*/ 15 h 16"/>
                    <a:gd name="T8" fmla="*/ 2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5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147"/>
                <p:cNvSpPr/>
                <p:nvPr/>
              </p:nvSpPr>
              <p:spPr bwMode="auto">
                <a:xfrm>
                  <a:off x="5781325" y="2472593"/>
                  <a:ext cx="2115" cy="17981"/>
                </a:xfrm>
                <a:custGeom>
                  <a:avLst/>
                  <a:gdLst>
                    <a:gd name="T0" fmla="*/ 1 w 1"/>
                    <a:gd name="T1" fmla="*/ 1 h 13"/>
                    <a:gd name="T2" fmla="*/ 0 w 1"/>
                    <a:gd name="T3" fmla="*/ 1 h 13"/>
                    <a:gd name="T4" fmla="*/ 0 w 1"/>
                    <a:gd name="T5" fmla="*/ 12 h 13"/>
                    <a:gd name="T6" fmla="*/ 1 w 1"/>
                    <a:gd name="T7" fmla="*/ 12 h 13"/>
                    <a:gd name="T8" fmla="*/ 1 w 1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3">
                      <a:moveTo>
                        <a:pt x="1" y="1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5"/>
                        <a:pt x="0" y="9"/>
                        <a:pt x="0" y="12"/>
                      </a:cubicBezTo>
                      <a:cubicBezTo>
                        <a:pt x="0" y="13"/>
                        <a:pt x="1" y="13"/>
                        <a:pt x="1" y="12"/>
                      </a:cubicBezTo>
                      <a:cubicBezTo>
                        <a:pt x="1" y="9"/>
                        <a:pt x="1" y="5"/>
                        <a:pt x="1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148"/>
                <p:cNvSpPr/>
                <p:nvPr/>
              </p:nvSpPr>
              <p:spPr bwMode="auto">
                <a:xfrm>
                  <a:off x="5781325" y="2509614"/>
                  <a:ext cx="6346" cy="14808"/>
                </a:xfrm>
                <a:custGeom>
                  <a:avLst/>
                  <a:gdLst>
                    <a:gd name="T0" fmla="*/ 2 w 4"/>
                    <a:gd name="T1" fmla="*/ 1 h 11"/>
                    <a:gd name="T2" fmla="*/ 0 w 4"/>
                    <a:gd name="T3" fmla="*/ 2 h 11"/>
                    <a:gd name="T4" fmla="*/ 2 w 4"/>
                    <a:gd name="T5" fmla="*/ 10 h 11"/>
                    <a:gd name="T6" fmla="*/ 3 w 4"/>
                    <a:gd name="T7" fmla="*/ 10 h 11"/>
                    <a:gd name="T8" fmla="*/ 2 w 4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1">
                      <a:moveTo>
                        <a:pt x="2" y="1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4"/>
                        <a:pt x="1" y="7"/>
                        <a:pt x="2" y="10"/>
                      </a:cubicBezTo>
                      <a:cubicBezTo>
                        <a:pt x="2" y="11"/>
                        <a:pt x="4" y="11"/>
                        <a:pt x="3" y="10"/>
                      </a:cubicBezTo>
                      <a:cubicBezTo>
                        <a:pt x="3" y="7"/>
                        <a:pt x="3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149"/>
                <p:cNvSpPr/>
                <p:nvPr/>
              </p:nvSpPr>
              <p:spPr bwMode="auto">
                <a:xfrm>
                  <a:off x="5780267" y="2552981"/>
                  <a:ext cx="7404" cy="27501"/>
                </a:xfrm>
                <a:custGeom>
                  <a:avLst/>
                  <a:gdLst>
                    <a:gd name="T0" fmla="*/ 3 w 5"/>
                    <a:gd name="T1" fmla="*/ 1 h 20"/>
                    <a:gd name="T2" fmla="*/ 0 w 5"/>
                    <a:gd name="T3" fmla="*/ 18 h 20"/>
                    <a:gd name="T4" fmla="*/ 2 w 5"/>
                    <a:gd name="T5" fmla="*/ 19 h 20"/>
                    <a:gd name="T6" fmla="*/ 5 w 5"/>
                    <a:gd name="T7" fmla="*/ 1 h 20"/>
                    <a:gd name="T8" fmla="*/ 3 w 5"/>
                    <a:gd name="T9" fmla="*/ 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0">
                      <a:moveTo>
                        <a:pt x="3" y="1"/>
                      </a:moveTo>
                      <a:cubicBezTo>
                        <a:pt x="2" y="7"/>
                        <a:pt x="0" y="13"/>
                        <a:pt x="0" y="18"/>
                      </a:cubicBezTo>
                      <a:cubicBezTo>
                        <a:pt x="0" y="20"/>
                        <a:pt x="2" y="20"/>
                        <a:pt x="2" y="19"/>
                      </a:cubicBezTo>
                      <a:cubicBezTo>
                        <a:pt x="4" y="13"/>
                        <a:pt x="4" y="7"/>
                        <a:pt x="5" y="1"/>
                      </a:cubicBezTo>
                      <a:cubicBezTo>
                        <a:pt x="5" y="0"/>
                        <a:pt x="3" y="0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150"/>
                <p:cNvSpPr/>
                <p:nvPr/>
              </p:nvSpPr>
              <p:spPr bwMode="auto">
                <a:xfrm>
                  <a:off x="5780267" y="2587886"/>
                  <a:ext cx="7404" cy="11635"/>
                </a:xfrm>
                <a:custGeom>
                  <a:avLst/>
                  <a:gdLst>
                    <a:gd name="T0" fmla="*/ 4 w 5"/>
                    <a:gd name="T1" fmla="*/ 7 h 9"/>
                    <a:gd name="T2" fmla="*/ 2 w 5"/>
                    <a:gd name="T3" fmla="*/ 2 h 9"/>
                    <a:gd name="T4" fmla="*/ 0 w 5"/>
                    <a:gd name="T5" fmla="*/ 2 h 9"/>
                    <a:gd name="T6" fmla="*/ 3 w 5"/>
                    <a:gd name="T7" fmla="*/ 8 h 9"/>
                    <a:gd name="T8" fmla="*/ 4 w 5"/>
                    <a:gd name="T9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9">
                      <a:moveTo>
                        <a:pt x="4" y="7"/>
                      </a:moveTo>
                      <a:cubicBezTo>
                        <a:pt x="3" y="5"/>
                        <a:pt x="2" y="4"/>
                        <a:pt x="2" y="2"/>
                      </a:cubicBezTo>
                      <a:cubicBezTo>
                        <a:pt x="2" y="0"/>
                        <a:pt x="1" y="0"/>
                        <a:pt x="0" y="2"/>
                      </a:cubicBezTo>
                      <a:cubicBezTo>
                        <a:pt x="0" y="4"/>
                        <a:pt x="1" y="7"/>
                        <a:pt x="3" y="8"/>
                      </a:cubicBezTo>
                      <a:cubicBezTo>
                        <a:pt x="4" y="9"/>
                        <a:pt x="5" y="8"/>
                        <a:pt x="4" y="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151"/>
                <p:cNvSpPr/>
                <p:nvPr/>
              </p:nvSpPr>
              <p:spPr bwMode="auto">
                <a:xfrm>
                  <a:off x="5855366" y="2232489"/>
                  <a:ext cx="7404" cy="31732"/>
                </a:xfrm>
                <a:custGeom>
                  <a:avLst/>
                  <a:gdLst>
                    <a:gd name="T0" fmla="*/ 4 w 5"/>
                    <a:gd name="T1" fmla="*/ 2 h 23"/>
                    <a:gd name="T2" fmla="*/ 2 w 5"/>
                    <a:gd name="T3" fmla="*/ 2 h 23"/>
                    <a:gd name="T4" fmla="*/ 1 w 5"/>
                    <a:gd name="T5" fmla="*/ 22 h 23"/>
                    <a:gd name="T6" fmla="*/ 4 w 5"/>
                    <a:gd name="T7" fmla="*/ 21 h 23"/>
                    <a:gd name="T8" fmla="*/ 4 w 5"/>
                    <a:gd name="T9" fmla="*/ 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3">
                      <a:moveTo>
                        <a:pt x="4" y="2"/>
                      </a:moveTo>
                      <a:cubicBezTo>
                        <a:pt x="5" y="1"/>
                        <a:pt x="2" y="0"/>
                        <a:pt x="2" y="2"/>
                      </a:cubicBezTo>
                      <a:cubicBezTo>
                        <a:pt x="1" y="8"/>
                        <a:pt x="0" y="15"/>
                        <a:pt x="1" y="22"/>
                      </a:cubicBezTo>
                      <a:cubicBezTo>
                        <a:pt x="1" y="23"/>
                        <a:pt x="4" y="23"/>
                        <a:pt x="4" y="21"/>
                      </a:cubicBezTo>
                      <a:cubicBezTo>
                        <a:pt x="4" y="15"/>
                        <a:pt x="4" y="9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152"/>
                <p:cNvSpPr/>
                <p:nvPr/>
              </p:nvSpPr>
              <p:spPr bwMode="auto">
                <a:xfrm>
                  <a:off x="5855366" y="2291721"/>
                  <a:ext cx="4231" cy="23270"/>
                </a:xfrm>
                <a:custGeom>
                  <a:avLst/>
                  <a:gdLst>
                    <a:gd name="T0" fmla="*/ 2 w 3"/>
                    <a:gd name="T1" fmla="*/ 1 h 17"/>
                    <a:gd name="T2" fmla="*/ 1 w 3"/>
                    <a:gd name="T3" fmla="*/ 1 h 17"/>
                    <a:gd name="T4" fmla="*/ 0 w 3"/>
                    <a:gd name="T5" fmla="*/ 15 h 17"/>
                    <a:gd name="T6" fmla="*/ 3 w 3"/>
                    <a:gd name="T7" fmla="*/ 15 h 17"/>
                    <a:gd name="T8" fmla="*/ 2 w 3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7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6"/>
                        <a:pt x="0" y="10"/>
                        <a:pt x="0" y="15"/>
                      </a:cubicBezTo>
                      <a:cubicBezTo>
                        <a:pt x="0" y="17"/>
                        <a:pt x="2" y="17"/>
                        <a:pt x="3" y="15"/>
                      </a:cubicBezTo>
                      <a:cubicBezTo>
                        <a:pt x="3" y="10"/>
                        <a:pt x="2" y="6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153"/>
                <p:cNvSpPr/>
                <p:nvPr/>
              </p:nvSpPr>
              <p:spPr bwMode="auto">
                <a:xfrm>
                  <a:off x="5855366" y="2339319"/>
                  <a:ext cx="4231" cy="14808"/>
                </a:xfrm>
                <a:custGeom>
                  <a:avLst/>
                  <a:gdLst>
                    <a:gd name="T0" fmla="*/ 2 w 3"/>
                    <a:gd name="T1" fmla="*/ 1 h 11"/>
                    <a:gd name="T2" fmla="*/ 0 w 3"/>
                    <a:gd name="T3" fmla="*/ 2 h 11"/>
                    <a:gd name="T4" fmla="*/ 1 w 3"/>
                    <a:gd name="T5" fmla="*/ 10 h 11"/>
                    <a:gd name="T6" fmla="*/ 3 w 3"/>
                    <a:gd name="T7" fmla="*/ 10 h 11"/>
                    <a:gd name="T8" fmla="*/ 2 w 3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1">
                      <a:moveTo>
                        <a:pt x="2" y="1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1" y="4"/>
                        <a:pt x="1" y="7"/>
                        <a:pt x="1" y="10"/>
                      </a:cubicBezTo>
                      <a:cubicBezTo>
                        <a:pt x="2" y="11"/>
                        <a:pt x="3" y="11"/>
                        <a:pt x="3" y="10"/>
                      </a:cubicBezTo>
                      <a:cubicBezTo>
                        <a:pt x="3" y="7"/>
                        <a:pt x="2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154"/>
                <p:cNvSpPr/>
                <p:nvPr/>
              </p:nvSpPr>
              <p:spPr bwMode="auto">
                <a:xfrm>
                  <a:off x="5853250" y="2381629"/>
                  <a:ext cx="5289" cy="25386"/>
                </a:xfrm>
                <a:custGeom>
                  <a:avLst/>
                  <a:gdLst>
                    <a:gd name="T0" fmla="*/ 2 w 4"/>
                    <a:gd name="T1" fmla="*/ 1 h 19"/>
                    <a:gd name="T2" fmla="*/ 1 w 4"/>
                    <a:gd name="T3" fmla="*/ 1 h 19"/>
                    <a:gd name="T4" fmla="*/ 0 w 4"/>
                    <a:gd name="T5" fmla="*/ 18 h 19"/>
                    <a:gd name="T6" fmla="*/ 2 w 4"/>
                    <a:gd name="T7" fmla="*/ 18 h 19"/>
                    <a:gd name="T8" fmla="*/ 2 w 4"/>
                    <a:gd name="T9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9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2" y="7"/>
                        <a:pt x="1" y="12"/>
                        <a:pt x="0" y="18"/>
                      </a:cubicBezTo>
                      <a:cubicBezTo>
                        <a:pt x="0" y="19"/>
                        <a:pt x="2" y="19"/>
                        <a:pt x="2" y="18"/>
                      </a:cubicBezTo>
                      <a:cubicBezTo>
                        <a:pt x="4" y="13"/>
                        <a:pt x="3" y="6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155"/>
                <p:cNvSpPr/>
                <p:nvPr/>
              </p:nvSpPr>
              <p:spPr bwMode="auto">
                <a:xfrm>
                  <a:off x="5851135" y="2433457"/>
                  <a:ext cx="3173" cy="22212"/>
                </a:xfrm>
                <a:custGeom>
                  <a:avLst/>
                  <a:gdLst>
                    <a:gd name="T0" fmla="*/ 2 w 2"/>
                    <a:gd name="T1" fmla="*/ 1 h 16"/>
                    <a:gd name="T2" fmla="*/ 1 w 2"/>
                    <a:gd name="T3" fmla="*/ 1 h 16"/>
                    <a:gd name="T4" fmla="*/ 0 w 2"/>
                    <a:gd name="T5" fmla="*/ 15 h 16"/>
                    <a:gd name="T6" fmla="*/ 2 w 2"/>
                    <a:gd name="T7" fmla="*/ 15 h 16"/>
                    <a:gd name="T8" fmla="*/ 2 w 2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10"/>
                        <a:pt x="0" y="15"/>
                      </a:cubicBezTo>
                      <a:cubicBezTo>
                        <a:pt x="0" y="16"/>
                        <a:pt x="2" y="16"/>
                        <a:pt x="2" y="15"/>
                      </a:cubicBezTo>
                      <a:cubicBezTo>
                        <a:pt x="2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156"/>
                <p:cNvSpPr/>
                <p:nvPr/>
              </p:nvSpPr>
              <p:spPr bwMode="auto">
                <a:xfrm>
                  <a:off x="5851135" y="2472593"/>
                  <a:ext cx="3173" cy="19039"/>
                </a:xfrm>
                <a:custGeom>
                  <a:avLst/>
                  <a:gdLst>
                    <a:gd name="T0" fmla="*/ 2 w 2"/>
                    <a:gd name="T1" fmla="*/ 1 h 14"/>
                    <a:gd name="T2" fmla="*/ 0 w 2"/>
                    <a:gd name="T3" fmla="*/ 1 h 14"/>
                    <a:gd name="T4" fmla="*/ 0 w 2"/>
                    <a:gd name="T5" fmla="*/ 12 h 14"/>
                    <a:gd name="T6" fmla="*/ 2 w 2"/>
                    <a:gd name="T7" fmla="*/ 12 h 14"/>
                    <a:gd name="T8" fmla="*/ 2 w 2"/>
                    <a:gd name="T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4">
                      <a:moveTo>
                        <a:pt x="2" y="1"/>
                      </a:move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0" y="5"/>
                        <a:pt x="0" y="9"/>
                        <a:pt x="0" y="12"/>
                      </a:cubicBezTo>
                      <a:cubicBezTo>
                        <a:pt x="0" y="14"/>
                        <a:pt x="2" y="14"/>
                        <a:pt x="2" y="12"/>
                      </a:cubicBezTo>
                      <a:cubicBezTo>
                        <a:pt x="2" y="9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157"/>
                <p:cNvSpPr/>
                <p:nvPr/>
              </p:nvSpPr>
              <p:spPr bwMode="auto">
                <a:xfrm>
                  <a:off x="5846904" y="2514903"/>
                  <a:ext cx="7404" cy="30674"/>
                </a:xfrm>
                <a:custGeom>
                  <a:avLst/>
                  <a:gdLst>
                    <a:gd name="T0" fmla="*/ 2 w 5"/>
                    <a:gd name="T1" fmla="*/ 2 h 22"/>
                    <a:gd name="T2" fmla="*/ 0 w 5"/>
                    <a:gd name="T3" fmla="*/ 2 h 22"/>
                    <a:gd name="T4" fmla="*/ 2 w 5"/>
                    <a:gd name="T5" fmla="*/ 21 h 22"/>
                    <a:gd name="T6" fmla="*/ 3 w 5"/>
                    <a:gd name="T7" fmla="*/ 21 h 22"/>
                    <a:gd name="T8" fmla="*/ 2 w 5"/>
                    <a:gd name="T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2">
                      <a:moveTo>
                        <a:pt x="2" y="2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8"/>
                        <a:pt x="0" y="15"/>
                        <a:pt x="2" y="21"/>
                      </a:cubicBezTo>
                      <a:cubicBezTo>
                        <a:pt x="2" y="22"/>
                        <a:pt x="3" y="22"/>
                        <a:pt x="3" y="21"/>
                      </a:cubicBezTo>
                      <a:cubicBezTo>
                        <a:pt x="5" y="15"/>
                        <a:pt x="3" y="8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158"/>
                <p:cNvSpPr/>
                <p:nvPr/>
              </p:nvSpPr>
              <p:spPr bwMode="auto">
                <a:xfrm>
                  <a:off x="5849019" y="2561443"/>
                  <a:ext cx="5289" cy="16924"/>
                </a:xfrm>
                <a:custGeom>
                  <a:avLst/>
                  <a:gdLst>
                    <a:gd name="T0" fmla="*/ 2 w 4"/>
                    <a:gd name="T1" fmla="*/ 1 h 12"/>
                    <a:gd name="T2" fmla="*/ 0 w 4"/>
                    <a:gd name="T3" fmla="*/ 1 h 12"/>
                    <a:gd name="T4" fmla="*/ 1 w 4"/>
                    <a:gd name="T5" fmla="*/ 11 h 12"/>
                    <a:gd name="T6" fmla="*/ 3 w 4"/>
                    <a:gd name="T7" fmla="*/ 11 h 12"/>
                    <a:gd name="T8" fmla="*/ 2 w 4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2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4"/>
                        <a:pt x="0" y="8"/>
                        <a:pt x="1" y="11"/>
                      </a:cubicBezTo>
                      <a:cubicBezTo>
                        <a:pt x="2" y="12"/>
                        <a:pt x="3" y="12"/>
                        <a:pt x="3" y="11"/>
                      </a:cubicBezTo>
                      <a:cubicBezTo>
                        <a:pt x="4" y="8"/>
                        <a:pt x="3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62" name="Freeform 159"/>
            <p:cNvSpPr>
              <a:spLocks noEditPoints="1"/>
            </p:cNvSpPr>
            <p:nvPr/>
          </p:nvSpPr>
          <p:spPr bwMode="auto">
            <a:xfrm>
              <a:off x="4941487" y="3809565"/>
              <a:ext cx="410399" cy="423092"/>
            </a:xfrm>
            <a:custGeom>
              <a:avLst/>
              <a:gdLst>
                <a:gd name="T0" fmla="*/ 254 w 300"/>
                <a:gd name="T1" fmla="*/ 79 h 310"/>
                <a:gd name="T2" fmla="*/ 185 w 300"/>
                <a:gd name="T3" fmla="*/ 6 h 310"/>
                <a:gd name="T4" fmla="*/ 93 w 300"/>
                <a:gd name="T5" fmla="*/ 17 h 310"/>
                <a:gd name="T6" fmla="*/ 36 w 300"/>
                <a:gd name="T7" fmla="*/ 105 h 310"/>
                <a:gd name="T8" fmla="*/ 73 w 300"/>
                <a:gd name="T9" fmla="*/ 306 h 310"/>
                <a:gd name="T10" fmla="*/ 115 w 300"/>
                <a:gd name="T11" fmla="*/ 291 h 310"/>
                <a:gd name="T12" fmla="*/ 298 w 300"/>
                <a:gd name="T13" fmla="*/ 137 h 310"/>
                <a:gd name="T14" fmla="*/ 130 w 300"/>
                <a:gd name="T15" fmla="*/ 40 h 310"/>
                <a:gd name="T16" fmla="*/ 68 w 300"/>
                <a:gd name="T17" fmla="*/ 82 h 310"/>
                <a:gd name="T18" fmla="*/ 120 w 300"/>
                <a:gd name="T19" fmla="*/ 47 h 310"/>
                <a:gd name="T20" fmla="*/ 67 w 300"/>
                <a:gd name="T21" fmla="*/ 73 h 310"/>
                <a:gd name="T22" fmla="*/ 120 w 300"/>
                <a:gd name="T23" fmla="*/ 47 h 310"/>
                <a:gd name="T24" fmla="*/ 186 w 300"/>
                <a:gd name="T25" fmla="*/ 10 h 310"/>
                <a:gd name="T26" fmla="*/ 254 w 300"/>
                <a:gd name="T27" fmla="*/ 72 h 310"/>
                <a:gd name="T28" fmla="*/ 134 w 300"/>
                <a:gd name="T29" fmla="*/ 146 h 310"/>
                <a:gd name="T30" fmla="*/ 65 w 300"/>
                <a:gd name="T31" fmla="*/ 207 h 310"/>
                <a:gd name="T32" fmla="*/ 60 w 300"/>
                <a:gd name="T33" fmla="*/ 199 h 310"/>
                <a:gd name="T34" fmla="*/ 55 w 300"/>
                <a:gd name="T35" fmla="*/ 191 h 310"/>
                <a:gd name="T36" fmla="*/ 52 w 300"/>
                <a:gd name="T37" fmla="*/ 186 h 310"/>
                <a:gd name="T38" fmla="*/ 49 w 300"/>
                <a:gd name="T39" fmla="*/ 182 h 310"/>
                <a:gd name="T40" fmla="*/ 43 w 300"/>
                <a:gd name="T41" fmla="*/ 173 h 310"/>
                <a:gd name="T42" fmla="*/ 38 w 300"/>
                <a:gd name="T43" fmla="*/ 165 h 310"/>
                <a:gd name="T44" fmla="*/ 34 w 300"/>
                <a:gd name="T45" fmla="*/ 157 h 310"/>
                <a:gd name="T46" fmla="*/ 29 w 300"/>
                <a:gd name="T47" fmla="*/ 150 h 310"/>
                <a:gd name="T48" fmla="*/ 53 w 300"/>
                <a:gd name="T49" fmla="*/ 117 h 310"/>
                <a:gd name="T50" fmla="*/ 70 w 300"/>
                <a:gd name="T51" fmla="*/ 95 h 310"/>
                <a:gd name="T52" fmla="*/ 13 w 300"/>
                <a:gd name="T53" fmla="*/ 130 h 310"/>
                <a:gd name="T54" fmla="*/ 192 w 300"/>
                <a:gd name="T55" fmla="*/ 141 h 310"/>
                <a:gd name="T56" fmla="*/ 154 w 300"/>
                <a:gd name="T57" fmla="*/ 167 h 310"/>
                <a:gd name="T58" fmla="*/ 176 w 300"/>
                <a:gd name="T59" fmla="*/ 124 h 310"/>
                <a:gd name="T60" fmla="*/ 11 w 300"/>
                <a:gd name="T61" fmla="*/ 154 h 310"/>
                <a:gd name="T62" fmla="*/ 18 w 300"/>
                <a:gd name="T63" fmla="*/ 144 h 310"/>
                <a:gd name="T64" fmla="*/ 16 w 300"/>
                <a:gd name="T65" fmla="*/ 166 h 310"/>
                <a:gd name="T66" fmla="*/ 16 w 300"/>
                <a:gd name="T67" fmla="*/ 167 h 310"/>
                <a:gd name="T68" fmla="*/ 24 w 300"/>
                <a:gd name="T69" fmla="*/ 153 h 310"/>
                <a:gd name="T70" fmla="*/ 23 w 300"/>
                <a:gd name="T71" fmla="*/ 168 h 310"/>
                <a:gd name="T72" fmla="*/ 25 w 300"/>
                <a:gd name="T73" fmla="*/ 186 h 310"/>
                <a:gd name="T74" fmla="*/ 28 w 300"/>
                <a:gd name="T75" fmla="*/ 161 h 310"/>
                <a:gd name="T76" fmla="*/ 27 w 300"/>
                <a:gd name="T77" fmla="*/ 188 h 310"/>
                <a:gd name="T78" fmla="*/ 35 w 300"/>
                <a:gd name="T79" fmla="*/ 172 h 310"/>
                <a:gd name="T80" fmla="*/ 28 w 300"/>
                <a:gd name="T81" fmla="*/ 192 h 310"/>
                <a:gd name="T82" fmla="*/ 40 w 300"/>
                <a:gd name="T83" fmla="*/ 220 h 310"/>
                <a:gd name="T84" fmla="*/ 51 w 300"/>
                <a:gd name="T85" fmla="*/ 196 h 310"/>
                <a:gd name="T86" fmla="*/ 47 w 300"/>
                <a:gd name="T87" fmla="*/ 236 h 310"/>
                <a:gd name="T88" fmla="*/ 62 w 300"/>
                <a:gd name="T89" fmla="*/ 216 h 310"/>
                <a:gd name="T90" fmla="*/ 64 w 300"/>
                <a:gd name="T91" fmla="*/ 217 h 310"/>
                <a:gd name="T92" fmla="*/ 52 w 300"/>
                <a:gd name="T93" fmla="*/ 249 h 310"/>
                <a:gd name="T94" fmla="*/ 64 w 300"/>
                <a:gd name="T95" fmla="*/ 275 h 310"/>
                <a:gd name="T96" fmla="*/ 64 w 300"/>
                <a:gd name="T97" fmla="*/ 276 h 310"/>
                <a:gd name="T98" fmla="*/ 78 w 300"/>
                <a:gd name="T99" fmla="*/ 244 h 310"/>
                <a:gd name="T100" fmla="*/ 71 w 300"/>
                <a:gd name="T101" fmla="*/ 288 h 310"/>
                <a:gd name="T102" fmla="*/ 81 w 300"/>
                <a:gd name="T103" fmla="*/ 297 h 310"/>
                <a:gd name="T104" fmla="*/ 94 w 300"/>
                <a:gd name="T105" fmla="*/ 290 h 310"/>
                <a:gd name="T106" fmla="*/ 109 w 300"/>
                <a:gd name="T107" fmla="*/ 288 h 310"/>
                <a:gd name="T108" fmla="*/ 114 w 300"/>
                <a:gd name="T109" fmla="*/ 286 h 310"/>
                <a:gd name="T110" fmla="*/ 111 w 300"/>
                <a:gd name="T111" fmla="*/ 280 h 310"/>
                <a:gd name="T112" fmla="*/ 105 w 300"/>
                <a:gd name="T113" fmla="*/ 271 h 310"/>
                <a:gd name="T114" fmla="*/ 98 w 300"/>
                <a:gd name="T115" fmla="*/ 260 h 310"/>
                <a:gd name="T116" fmla="*/ 90 w 300"/>
                <a:gd name="T117" fmla="*/ 247 h 310"/>
                <a:gd name="T118" fmla="*/ 83 w 300"/>
                <a:gd name="T119" fmla="*/ 235 h 310"/>
                <a:gd name="T120" fmla="*/ 150 w 300"/>
                <a:gd name="T121" fmla="*/ 169 h 310"/>
                <a:gd name="T122" fmla="*/ 189 w 300"/>
                <a:gd name="T123" fmla="*/ 129 h 310"/>
                <a:gd name="T124" fmla="*/ 202 w 300"/>
                <a:gd name="T125" fmla="*/ 21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0" h="310">
                  <a:moveTo>
                    <a:pt x="298" y="137"/>
                  </a:moveTo>
                  <a:cubicBezTo>
                    <a:pt x="298" y="137"/>
                    <a:pt x="298" y="137"/>
                    <a:pt x="298" y="137"/>
                  </a:cubicBezTo>
                  <a:cubicBezTo>
                    <a:pt x="291" y="124"/>
                    <a:pt x="280" y="114"/>
                    <a:pt x="272" y="103"/>
                  </a:cubicBezTo>
                  <a:cubicBezTo>
                    <a:pt x="266" y="94"/>
                    <a:pt x="262" y="85"/>
                    <a:pt x="254" y="79"/>
                  </a:cubicBezTo>
                  <a:cubicBezTo>
                    <a:pt x="255" y="78"/>
                    <a:pt x="256" y="77"/>
                    <a:pt x="256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73" y="75"/>
                    <a:pt x="242" y="45"/>
                    <a:pt x="239" y="42"/>
                  </a:cubicBezTo>
                  <a:cubicBezTo>
                    <a:pt x="228" y="29"/>
                    <a:pt x="205" y="0"/>
                    <a:pt x="185" y="6"/>
                  </a:cubicBezTo>
                  <a:cubicBezTo>
                    <a:pt x="184" y="5"/>
                    <a:pt x="183" y="5"/>
                    <a:pt x="182" y="6"/>
                  </a:cubicBezTo>
                  <a:cubicBezTo>
                    <a:pt x="166" y="16"/>
                    <a:pt x="151" y="26"/>
                    <a:pt x="135" y="36"/>
                  </a:cubicBezTo>
                  <a:cubicBezTo>
                    <a:pt x="129" y="28"/>
                    <a:pt x="118" y="11"/>
                    <a:pt x="107" y="10"/>
                  </a:cubicBezTo>
                  <a:cubicBezTo>
                    <a:pt x="103" y="10"/>
                    <a:pt x="97" y="15"/>
                    <a:pt x="93" y="17"/>
                  </a:cubicBezTo>
                  <a:cubicBezTo>
                    <a:pt x="85" y="22"/>
                    <a:pt x="77" y="28"/>
                    <a:pt x="69" y="34"/>
                  </a:cubicBezTo>
                  <a:cubicBezTo>
                    <a:pt x="60" y="41"/>
                    <a:pt x="44" y="49"/>
                    <a:pt x="42" y="60"/>
                  </a:cubicBezTo>
                  <a:cubicBezTo>
                    <a:pt x="39" y="71"/>
                    <a:pt x="50" y="84"/>
                    <a:pt x="57" y="91"/>
                  </a:cubicBezTo>
                  <a:cubicBezTo>
                    <a:pt x="50" y="95"/>
                    <a:pt x="43" y="100"/>
                    <a:pt x="36" y="105"/>
                  </a:cubicBezTo>
                  <a:cubicBezTo>
                    <a:pt x="27" y="112"/>
                    <a:pt x="11" y="120"/>
                    <a:pt x="6" y="130"/>
                  </a:cubicBezTo>
                  <a:cubicBezTo>
                    <a:pt x="0" y="135"/>
                    <a:pt x="4" y="146"/>
                    <a:pt x="6" y="151"/>
                  </a:cubicBezTo>
                  <a:cubicBezTo>
                    <a:pt x="10" y="168"/>
                    <a:pt x="18" y="184"/>
                    <a:pt x="25" y="200"/>
                  </a:cubicBezTo>
                  <a:cubicBezTo>
                    <a:pt x="40" y="235"/>
                    <a:pt x="54" y="273"/>
                    <a:pt x="73" y="306"/>
                  </a:cubicBezTo>
                  <a:cubicBezTo>
                    <a:pt x="72" y="308"/>
                    <a:pt x="75" y="310"/>
                    <a:pt x="77" y="309"/>
                  </a:cubicBezTo>
                  <a:cubicBezTo>
                    <a:pt x="87" y="297"/>
                    <a:pt x="99" y="298"/>
                    <a:pt x="113" y="293"/>
                  </a:cubicBezTo>
                  <a:cubicBezTo>
                    <a:pt x="114" y="293"/>
                    <a:pt x="115" y="292"/>
                    <a:pt x="115" y="291"/>
                  </a:cubicBezTo>
                  <a:cubicBezTo>
                    <a:pt x="115" y="291"/>
                    <a:pt x="115" y="291"/>
                    <a:pt x="115" y="291"/>
                  </a:cubicBezTo>
                  <a:cubicBezTo>
                    <a:pt x="132" y="283"/>
                    <a:pt x="144" y="269"/>
                    <a:pt x="157" y="257"/>
                  </a:cubicBezTo>
                  <a:cubicBezTo>
                    <a:pt x="174" y="243"/>
                    <a:pt x="191" y="230"/>
                    <a:pt x="209" y="217"/>
                  </a:cubicBezTo>
                  <a:cubicBezTo>
                    <a:pt x="240" y="194"/>
                    <a:pt x="272" y="171"/>
                    <a:pt x="298" y="141"/>
                  </a:cubicBezTo>
                  <a:cubicBezTo>
                    <a:pt x="300" y="140"/>
                    <a:pt x="299" y="138"/>
                    <a:pt x="298" y="137"/>
                  </a:cubicBezTo>
                  <a:close/>
                  <a:moveTo>
                    <a:pt x="52" y="56"/>
                  </a:moveTo>
                  <a:cubicBezTo>
                    <a:pt x="58" y="47"/>
                    <a:pt x="70" y="41"/>
                    <a:pt x="78" y="35"/>
                  </a:cubicBezTo>
                  <a:cubicBezTo>
                    <a:pt x="85" y="31"/>
                    <a:pt x="94" y="22"/>
                    <a:pt x="101" y="20"/>
                  </a:cubicBezTo>
                  <a:cubicBezTo>
                    <a:pt x="114" y="17"/>
                    <a:pt x="123" y="31"/>
                    <a:pt x="130" y="40"/>
                  </a:cubicBezTo>
                  <a:cubicBezTo>
                    <a:pt x="128" y="41"/>
                    <a:pt x="126" y="42"/>
                    <a:pt x="124" y="44"/>
                  </a:cubicBezTo>
                  <a:cubicBezTo>
                    <a:pt x="119" y="37"/>
                    <a:pt x="111" y="27"/>
                    <a:pt x="102" y="28"/>
                  </a:cubicBezTo>
                  <a:cubicBezTo>
                    <a:pt x="92" y="30"/>
                    <a:pt x="82" y="40"/>
                    <a:pt x="74" y="45"/>
                  </a:cubicBezTo>
                  <a:cubicBezTo>
                    <a:pt x="59" y="55"/>
                    <a:pt x="52" y="68"/>
                    <a:pt x="68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4"/>
                    <a:pt x="63" y="86"/>
                    <a:pt x="60" y="88"/>
                  </a:cubicBezTo>
                  <a:cubicBezTo>
                    <a:pt x="55" y="79"/>
                    <a:pt x="44" y="66"/>
                    <a:pt x="52" y="56"/>
                  </a:cubicBezTo>
                  <a:close/>
                  <a:moveTo>
                    <a:pt x="120" y="47"/>
                  </a:moveTo>
                  <a:cubicBezTo>
                    <a:pt x="107" y="55"/>
                    <a:pt x="95" y="63"/>
                    <a:pt x="83" y="72"/>
                  </a:cubicBezTo>
                  <a:cubicBezTo>
                    <a:pt x="79" y="74"/>
                    <a:pt x="75" y="77"/>
                    <a:pt x="72" y="80"/>
                  </a:cubicBezTo>
                  <a:cubicBezTo>
                    <a:pt x="71" y="80"/>
                    <a:pt x="71" y="80"/>
                    <a:pt x="71" y="79"/>
                  </a:cubicBezTo>
                  <a:cubicBezTo>
                    <a:pt x="70" y="77"/>
                    <a:pt x="68" y="75"/>
                    <a:pt x="67" y="73"/>
                  </a:cubicBezTo>
                  <a:cubicBezTo>
                    <a:pt x="65" y="69"/>
                    <a:pt x="65" y="60"/>
                    <a:pt x="68" y="56"/>
                  </a:cubicBezTo>
                  <a:cubicBezTo>
                    <a:pt x="71" y="52"/>
                    <a:pt x="80" y="47"/>
                    <a:pt x="84" y="45"/>
                  </a:cubicBezTo>
                  <a:cubicBezTo>
                    <a:pt x="90" y="40"/>
                    <a:pt x="95" y="36"/>
                    <a:pt x="103" y="36"/>
                  </a:cubicBezTo>
                  <a:cubicBezTo>
                    <a:pt x="111" y="36"/>
                    <a:pt x="114" y="41"/>
                    <a:pt x="120" y="47"/>
                  </a:cubicBezTo>
                  <a:close/>
                  <a:moveTo>
                    <a:pt x="51" y="102"/>
                  </a:moveTo>
                  <a:cubicBezTo>
                    <a:pt x="66" y="91"/>
                    <a:pt x="81" y="81"/>
                    <a:pt x="96" y="70"/>
                  </a:cubicBezTo>
                  <a:cubicBezTo>
                    <a:pt x="125" y="50"/>
                    <a:pt x="155" y="30"/>
                    <a:pt x="185" y="11"/>
                  </a:cubicBezTo>
                  <a:cubicBezTo>
                    <a:pt x="185" y="11"/>
                    <a:pt x="186" y="10"/>
                    <a:pt x="186" y="10"/>
                  </a:cubicBezTo>
                  <a:cubicBezTo>
                    <a:pt x="201" y="10"/>
                    <a:pt x="218" y="29"/>
                    <a:pt x="228" y="39"/>
                  </a:cubicBezTo>
                  <a:cubicBezTo>
                    <a:pt x="232" y="43"/>
                    <a:pt x="253" y="72"/>
                    <a:pt x="256" y="71"/>
                  </a:cubicBezTo>
                  <a:cubicBezTo>
                    <a:pt x="255" y="71"/>
                    <a:pt x="255" y="72"/>
                    <a:pt x="254" y="72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30" y="87"/>
                    <a:pt x="207" y="106"/>
                    <a:pt x="187" y="126"/>
                  </a:cubicBezTo>
                  <a:cubicBezTo>
                    <a:pt x="178" y="117"/>
                    <a:pt x="168" y="112"/>
                    <a:pt x="157" y="123"/>
                  </a:cubicBezTo>
                  <a:cubicBezTo>
                    <a:pt x="151" y="128"/>
                    <a:pt x="141" y="131"/>
                    <a:pt x="136" y="138"/>
                  </a:cubicBezTo>
                  <a:cubicBezTo>
                    <a:pt x="135" y="141"/>
                    <a:pt x="134" y="144"/>
                    <a:pt x="134" y="146"/>
                  </a:cubicBezTo>
                  <a:cubicBezTo>
                    <a:pt x="134" y="147"/>
                    <a:pt x="133" y="148"/>
                    <a:pt x="134" y="148"/>
                  </a:cubicBezTo>
                  <a:cubicBezTo>
                    <a:pt x="136" y="152"/>
                    <a:pt x="138" y="155"/>
                    <a:pt x="140" y="158"/>
                  </a:cubicBezTo>
                  <a:cubicBezTo>
                    <a:pt x="116" y="176"/>
                    <a:pt x="92" y="194"/>
                    <a:pt x="69" y="214"/>
                  </a:cubicBezTo>
                  <a:cubicBezTo>
                    <a:pt x="68" y="212"/>
                    <a:pt x="66" y="209"/>
                    <a:pt x="65" y="207"/>
                  </a:cubicBezTo>
                  <a:cubicBezTo>
                    <a:pt x="78" y="194"/>
                    <a:pt x="92" y="182"/>
                    <a:pt x="105" y="170"/>
                  </a:cubicBezTo>
                  <a:cubicBezTo>
                    <a:pt x="106" y="170"/>
                    <a:pt x="105" y="169"/>
                    <a:pt x="105" y="169"/>
                  </a:cubicBezTo>
                  <a:cubicBezTo>
                    <a:pt x="90" y="181"/>
                    <a:pt x="77" y="193"/>
                    <a:pt x="64" y="206"/>
                  </a:cubicBezTo>
                  <a:cubicBezTo>
                    <a:pt x="63" y="204"/>
                    <a:pt x="61" y="202"/>
                    <a:pt x="60" y="199"/>
                  </a:cubicBezTo>
                  <a:cubicBezTo>
                    <a:pt x="67" y="195"/>
                    <a:pt x="73" y="190"/>
                    <a:pt x="79" y="184"/>
                  </a:cubicBezTo>
                  <a:cubicBezTo>
                    <a:pt x="80" y="183"/>
                    <a:pt x="79" y="182"/>
                    <a:pt x="78" y="183"/>
                  </a:cubicBezTo>
                  <a:cubicBezTo>
                    <a:pt x="72" y="189"/>
                    <a:pt x="66" y="194"/>
                    <a:pt x="59" y="198"/>
                  </a:cubicBezTo>
                  <a:cubicBezTo>
                    <a:pt x="58" y="196"/>
                    <a:pt x="56" y="194"/>
                    <a:pt x="55" y="191"/>
                  </a:cubicBezTo>
                  <a:cubicBezTo>
                    <a:pt x="67" y="182"/>
                    <a:pt x="78" y="172"/>
                    <a:pt x="89" y="162"/>
                  </a:cubicBezTo>
                  <a:cubicBezTo>
                    <a:pt x="90" y="161"/>
                    <a:pt x="89" y="160"/>
                    <a:pt x="88" y="161"/>
                  </a:cubicBezTo>
                  <a:cubicBezTo>
                    <a:pt x="77" y="171"/>
                    <a:pt x="65" y="180"/>
                    <a:pt x="54" y="190"/>
                  </a:cubicBezTo>
                  <a:cubicBezTo>
                    <a:pt x="53" y="189"/>
                    <a:pt x="53" y="188"/>
                    <a:pt x="52" y="186"/>
                  </a:cubicBezTo>
                  <a:cubicBezTo>
                    <a:pt x="51" y="185"/>
                    <a:pt x="50" y="184"/>
                    <a:pt x="50" y="183"/>
                  </a:cubicBezTo>
                  <a:cubicBezTo>
                    <a:pt x="57" y="178"/>
                    <a:pt x="64" y="172"/>
                    <a:pt x="71" y="166"/>
                  </a:cubicBezTo>
                  <a:cubicBezTo>
                    <a:pt x="72" y="165"/>
                    <a:pt x="71" y="165"/>
                    <a:pt x="70" y="165"/>
                  </a:cubicBezTo>
                  <a:cubicBezTo>
                    <a:pt x="63" y="171"/>
                    <a:pt x="56" y="176"/>
                    <a:pt x="49" y="182"/>
                  </a:cubicBezTo>
                  <a:cubicBezTo>
                    <a:pt x="47" y="179"/>
                    <a:pt x="46" y="177"/>
                    <a:pt x="44" y="174"/>
                  </a:cubicBezTo>
                  <a:cubicBezTo>
                    <a:pt x="59" y="163"/>
                    <a:pt x="72" y="152"/>
                    <a:pt x="85" y="139"/>
                  </a:cubicBezTo>
                  <a:cubicBezTo>
                    <a:pt x="86" y="138"/>
                    <a:pt x="85" y="138"/>
                    <a:pt x="84" y="138"/>
                  </a:cubicBezTo>
                  <a:cubicBezTo>
                    <a:pt x="71" y="150"/>
                    <a:pt x="57" y="162"/>
                    <a:pt x="43" y="173"/>
                  </a:cubicBezTo>
                  <a:cubicBezTo>
                    <a:pt x="42" y="171"/>
                    <a:pt x="40" y="168"/>
                    <a:pt x="39" y="166"/>
                  </a:cubicBezTo>
                  <a:cubicBezTo>
                    <a:pt x="46" y="160"/>
                    <a:pt x="53" y="154"/>
                    <a:pt x="60" y="148"/>
                  </a:cubicBezTo>
                  <a:cubicBezTo>
                    <a:pt x="60" y="148"/>
                    <a:pt x="59" y="147"/>
                    <a:pt x="59" y="147"/>
                  </a:cubicBezTo>
                  <a:cubicBezTo>
                    <a:pt x="52" y="153"/>
                    <a:pt x="45" y="159"/>
                    <a:pt x="38" y="165"/>
                  </a:cubicBezTo>
                  <a:cubicBezTo>
                    <a:pt x="37" y="163"/>
                    <a:pt x="36" y="161"/>
                    <a:pt x="34" y="159"/>
                  </a:cubicBezTo>
                  <a:cubicBezTo>
                    <a:pt x="46" y="149"/>
                    <a:pt x="58" y="140"/>
                    <a:pt x="69" y="130"/>
                  </a:cubicBezTo>
                  <a:cubicBezTo>
                    <a:pt x="70" y="129"/>
                    <a:pt x="69" y="128"/>
                    <a:pt x="68" y="129"/>
                  </a:cubicBezTo>
                  <a:cubicBezTo>
                    <a:pt x="56" y="138"/>
                    <a:pt x="45" y="147"/>
                    <a:pt x="34" y="157"/>
                  </a:cubicBezTo>
                  <a:cubicBezTo>
                    <a:pt x="32" y="155"/>
                    <a:pt x="31" y="153"/>
                    <a:pt x="29" y="151"/>
                  </a:cubicBezTo>
                  <a:cubicBezTo>
                    <a:pt x="47" y="137"/>
                    <a:pt x="66" y="123"/>
                    <a:pt x="81" y="107"/>
                  </a:cubicBezTo>
                  <a:cubicBezTo>
                    <a:pt x="82" y="106"/>
                    <a:pt x="81" y="105"/>
                    <a:pt x="81" y="106"/>
                  </a:cubicBezTo>
                  <a:cubicBezTo>
                    <a:pt x="62" y="119"/>
                    <a:pt x="45" y="135"/>
                    <a:pt x="29" y="150"/>
                  </a:cubicBezTo>
                  <a:cubicBezTo>
                    <a:pt x="27" y="147"/>
                    <a:pt x="26" y="145"/>
                    <a:pt x="24" y="142"/>
                  </a:cubicBezTo>
                  <a:cubicBezTo>
                    <a:pt x="29" y="138"/>
                    <a:pt x="33" y="134"/>
                    <a:pt x="38" y="130"/>
                  </a:cubicBezTo>
                  <a:cubicBezTo>
                    <a:pt x="43" y="126"/>
                    <a:pt x="49" y="123"/>
                    <a:pt x="54" y="118"/>
                  </a:cubicBezTo>
                  <a:cubicBezTo>
                    <a:pt x="55" y="118"/>
                    <a:pt x="54" y="117"/>
                    <a:pt x="53" y="117"/>
                  </a:cubicBezTo>
                  <a:cubicBezTo>
                    <a:pt x="42" y="123"/>
                    <a:pt x="32" y="132"/>
                    <a:pt x="23" y="141"/>
                  </a:cubicBezTo>
                  <a:cubicBezTo>
                    <a:pt x="23" y="140"/>
                    <a:pt x="22" y="140"/>
                    <a:pt x="22" y="139"/>
                  </a:cubicBezTo>
                  <a:cubicBezTo>
                    <a:pt x="20" y="137"/>
                    <a:pt x="19" y="135"/>
                    <a:pt x="18" y="134"/>
                  </a:cubicBezTo>
                  <a:cubicBezTo>
                    <a:pt x="37" y="125"/>
                    <a:pt x="55" y="109"/>
                    <a:pt x="70" y="95"/>
                  </a:cubicBezTo>
                  <a:cubicBezTo>
                    <a:pt x="71" y="94"/>
                    <a:pt x="70" y="93"/>
                    <a:pt x="70" y="94"/>
                  </a:cubicBezTo>
                  <a:cubicBezTo>
                    <a:pt x="52" y="107"/>
                    <a:pt x="37" y="12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6" y="131"/>
                    <a:pt x="14" y="130"/>
                    <a:pt x="13" y="130"/>
                  </a:cubicBezTo>
                  <a:cubicBezTo>
                    <a:pt x="24" y="119"/>
                    <a:pt x="39" y="111"/>
                    <a:pt x="51" y="102"/>
                  </a:cubicBezTo>
                  <a:close/>
                  <a:moveTo>
                    <a:pt x="190" y="139"/>
                  </a:moveTo>
                  <a:cubicBezTo>
                    <a:pt x="191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1"/>
                  </a:cubicBezTo>
                  <a:cubicBezTo>
                    <a:pt x="190" y="148"/>
                    <a:pt x="182" y="154"/>
                    <a:pt x="176" y="158"/>
                  </a:cubicBezTo>
                  <a:cubicBezTo>
                    <a:pt x="172" y="162"/>
                    <a:pt x="165" y="168"/>
                    <a:pt x="159" y="169"/>
                  </a:cubicBezTo>
                  <a:cubicBezTo>
                    <a:pt x="158" y="169"/>
                    <a:pt x="158" y="168"/>
                    <a:pt x="157" y="168"/>
                  </a:cubicBezTo>
                  <a:cubicBezTo>
                    <a:pt x="156" y="167"/>
                    <a:pt x="155" y="167"/>
                    <a:pt x="154" y="167"/>
                  </a:cubicBezTo>
                  <a:cubicBezTo>
                    <a:pt x="153" y="163"/>
                    <a:pt x="149" y="160"/>
                    <a:pt x="146" y="157"/>
                  </a:cubicBezTo>
                  <a:cubicBezTo>
                    <a:pt x="143" y="154"/>
                    <a:pt x="141" y="151"/>
                    <a:pt x="138" y="148"/>
                  </a:cubicBezTo>
                  <a:cubicBezTo>
                    <a:pt x="138" y="138"/>
                    <a:pt x="153" y="134"/>
                    <a:pt x="158" y="128"/>
                  </a:cubicBezTo>
                  <a:cubicBezTo>
                    <a:pt x="164" y="123"/>
                    <a:pt x="168" y="119"/>
                    <a:pt x="176" y="124"/>
                  </a:cubicBezTo>
                  <a:cubicBezTo>
                    <a:pt x="182" y="128"/>
                    <a:pt x="186" y="134"/>
                    <a:pt x="190" y="139"/>
                  </a:cubicBezTo>
                  <a:close/>
                  <a:moveTo>
                    <a:pt x="11" y="140"/>
                  </a:moveTo>
                  <a:cubicBezTo>
                    <a:pt x="13" y="135"/>
                    <a:pt x="14" y="135"/>
                    <a:pt x="16" y="140"/>
                  </a:cubicBezTo>
                  <a:cubicBezTo>
                    <a:pt x="14" y="144"/>
                    <a:pt x="12" y="149"/>
                    <a:pt x="11" y="154"/>
                  </a:cubicBezTo>
                  <a:cubicBezTo>
                    <a:pt x="10" y="148"/>
                    <a:pt x="10" y="144"/>
                    <a:pt x="11" y="140"/>
                  </a:cubicBezTo>
                  <a:close/>
                  <a:moveTo>
                    <a:pt x="12" y="156"/>
                  </a:moveTo>
                  <a:cubicBezTo>
                    <a:pt x="13" y="151"/>
                    <a:pt x="15" y="146"/>
                    <a:pt x="17" y="142"/>
                  </a:cubicBezTo>
                  <a:cubicBezTo>
                    <a:pt x="18" y="142"/>
                    <a:pt x="18" y="143"/>
                    <a:pt x="18" y="144"/>
                  </a:cubicBezTo>
                  <a:cubicBezTo>
                    <a:pt x="20" y="146"/>
                    <a:pt x="21" y="148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1" y="154"/>
                    <a:pt x="20" y="156"/>
                    <a:pt x="19" y="159"/>
                  </a:cubicBezTo>
                  <a:cubicBezTo>
                    <a:pt x="18" y="162"/>
                    <a:pt x="16" y="164"/>
                    <a:pt x="16" y="166"/>
                  </a:cubicBezTo>
                  <a:cubicBezTo>
                    <a:pt x="15" y="163"/>
                    <a:pt x="13" y="159"/>
                    <a:pt x="12" y="156"/>
                  </a:cubicBezTo>
                  <a:close/>
                  <a:moveTo>
                    <a:pt x="16" y="167"/>
                  </a:moveTo>
                  <a:cubicBezTo>
                    <a:pt x="16" y="167"/>
                    <a:pt x="16" y="167"/>
                    <a:pt x="16" y="167"/>
                  </a:cubicBezTo>
                  <a:cubicBezTo>
                    <a:pt x="17" y="167"/>
                    <a:pt x="16" y="167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6"/>
                    <a:pt x="18" y="165"/>
                    <a:pt x="18" y="165"/>
                  </a:cubicBezTo>
                  <a:cubicBezTo>
                    <a:pt x="19" y="163"/>
                    <a:pt x="20" y="162"/>
                    <a:pt x="20" y="160"/>
                  </a:cubicBezTo>
                  <a:cubicBezTo>
                    <a:pt x="21" y="158"/>
                    <a:pt x="23" y="155"/>
                    <a:pt x="24" y="153"/>
                  </a:cubicBezTo>
                  <a:cubicBezTo>
                    <a:pt x="24" y="153"/>
                    <a:pt x="24" y="154"/>
                    <a:pt x="24" y="154"/>
                  </a:cubicBezTo>
                  <a:cubicBezTo>
                    <a:pt x="25" y="156"/>
                    <a:pt x="26" y="157"/>
                    <a:pt x="27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6" y="162"/>
                    <a:pt x="24" y="165"/>
                    <a:pt x="23" y="168"/>
                  </a:cubicBezTo>
                  <a:cubicBezTo>
                    <a:pt x="22" y="171"/>
                    <a:pt x="21" y="174"/>
                    <a:pt x="21" y="177"/>
                  </a:cubicBezTo>
                  <a:cubicBezTo>
                    <a:pt x="19" y="174"/>
                    <a:pt x="18" y="171"/>
                    <a:pt x="16" y="167"/>
                  </a:cubicBezTo>
                  <a:close/>
                  <a:moveTo>
                    <a:pt x="27" y="190"/>
                  </a:moveTo>
                  <a:cubicBezTo>
                    <a:pt x="26" y="189"/>
                    <a:pt x="26" y="187"/>
                    <a:pt x="25" y="186"/>
                  </a:cubicBezTo>
                  <a:cubicBezTo>
                    <a:pt x="25" y="184"/>
                    <a:pt x="23" y="181"/>
                    <a:pt x="21" y="178"/>
                  </a:cubicBezTo>
                  <a:cubicBezTo>
                    <a:pt x="21" y="178"/>
                    <a:pt x="21" y="178"/>
                    <a:pt x="21" y="177"/>
                  </a:cubicBezTo>
                  <a:cubicBezTo>
                    <a:pt x="23" y="175"/>
                    <a:pt x="24" y="172"/>
                    <a:pt x="25" y="169"/>
                  </a:cubicBezTo>
                  <a:cubicBezTo>
                    <a:pt x="26" y="166"/>
                    <a:pt x="27" y="163"/>
                    <a:pt x="28" y="161"/>
                  </a:cubicBezTo>
                  <a:cubicBezTo>
                    <a:pt x="30" y="163"/>
                    <a:pt x="32" y="166"/>
                    <a:pt x="34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2" y="174"/>
                    <a:pt x="31" y="178"/>
                    <a:pt x="29" y="182"/>
                  </a:cubicBezTo>
                  <a:cubicBezTo>
                    <a:pt x="29" y="184"/>
                    <a:pt x="28" y="186"/>
                    <a:pt x="27" y="188"/>
                  </a:cubicBezTo>
                  <a:cubicBezTo>
                    <a:pt x="27" y="188"/>
                    <a:pt x="27" y="189"/>
                    <a:pt x="27" y="190"/>
                  </a:cubicBezTo>
                  <a:close/>
                  <a:moveTo>
                    <a:pt x="28" y="192"/>
                  </a:moveTo>
                  <a:cubicBezTo>
                    <a:pt x="29" y="190"/>
                    <a:pt x="30" y="186"/>
                    <a:pt x="31" y="184"/>
                  </a:cubicBezTo>
                  <a:cubicBezTo>
                    <a:pt x="33" y="180"/>
                    <a:pt x="34" y="176"/>
                    <a:pt x="35" y="172"/>
                  </a:cubicBezTo>
                  <a:cubicBezTo>
                    <a:pt x="36" y="173"/>
                    <a:pt x="36" y="173"/>
                    <a:pt x="37" y="174"/>
                  </a:cubicBezTo>
                  <a:cubicBezTo>
                    <a:pt x="38" y="177"/>
                    <a:pt x="40" y="179"/>
                    <a:pt x="41" y="181"/>
                  </a:cubicBezTo>
                  <a:cubicBezTo>
                    <a:pt x="39" y="189"/>
                    <a:pt x="36" y="197"/>
                    <a:pt x="33" y="204"/>
                  </a:cubicBezTo>
                  <a:cubicBezTo>
                    <a:pt x="31" y="200"/>
                    <a:pt x="30" y="196"/>
                    <a:pt x="28" y="192"/>
                  </a:cubicBezTo>
                  <a:close/>
                  <a:moveTo>
                    <a:pt x="34" y="206"/>
                  </a:moveTo>
                  <a:cubicBezTo>
                    <a:pt x="37" y="198"/>
                    <a:pt x="40" y="191"/>
                    <a:pt x="43" y="183"/>
                  </a:cubicBezTo>
                  <a:cubicBezTo>
                    <a:pt x="45" y="187"/>
                    <a:pt x="47" y="190"/>
                    <a:pt x="49" y="193"/>
                  </a:cubicBezTo>
                  <a:cubicBezTo>
                    <a:pt x="46" y="202"/>
                    <a:pt x="42" y="211"/>
                    <a:pt x="40" y="220"/>
                  </a:cubicBezTo>
                  <a:cubicBezTo>
                    <a:pt x="38" y="215"/>
                    <a:pt x="36" y="210"/>
                    <a:pt x="34" y="206"/>
                  </a:cubicBezTo>
                  <a:close/>
                  <a:moveTo>
                    <a:pt x="44" y="230"/>
                  </a:moveTo>
                  <a:cubicBezTo>
                    <a:pt x="43" y="227"/>
                    <a:pt x="42" y="225"/>
                    <a:pt x="41" y="223"/>
                  </a:cubicBezTo>
                  <a:cubicBezTo>
                    <a:pt x="45" y="215"/>
                    <a:pt x="48" y="205"/>
                    <a:pt x="51" y="196"/>
                  </a:cubicBezTo>
                  <a:cubicBezTo>
                    <a:pt x="52" y="198"/>
                    <a:pt x="53" y="200"/>
                    <a:pt x="55" y="203"/>
                  </a:cubicBezTo>
                  <a:cubicBezTo>
                    <a:pt x="50" y="212"/>
                    <a:pt x="47" y="223"/>
                    <a:pt x="46" y="234"/>
                  </a:cubicBezTo>
                  <a:cubicBezTo>
                    <a:pt x="45" y="232"/>
                    <a:pt x="45" y="231"/>
                    <a:pt x="44" y="230"/>
                  </a:cubicBezTo>
                  <a:close/>
                  <a:moveTo>
                    <a:pt x="47" y="236"/>
                  </a:moveTo>
                  <a:cubicBezTo>
                    <a:pt x="49" y="225"/>
                    <a:pt x="52" y="215"/>
                    <a:pt x="56" y="205"/>
                  </a:cubicBezTo>
                  <a:cubicBezTo>
                    <a:pt x="58" y="207"/>
                    <a:pt x="59" y="209"/>
                    <a:pt x="61" y="212"/>
                  </a:cubicBezTo>
                  <a:cubicBezTo>
                    <a:pt x="61" y="213"/>
                    <a:pt x="62" y="214"/>
                    <a:pt x="63" y="215"/>
                  </a:cubicBezTo>
                  <a:cubicBezTo>
                    <a:pt x="62" y="215"/>
                    <a:pt x="62" y="215"/>
                    <a:pt x="62" y="216"/>
                  </a:cubicBezTo>
                  <a:cubicBezTo>
                    <a:pt x="58" y="226"/>
                    <a:pt x="55" y="236"/>
                    <a:pt x="51" y="247"/>
                  </a:cubicBezTo>
                  <a:cubicBezTo>
                    <a:pt x="50" y="243"/>
                    <a:pt x="48" y="240"/>
                    <a:pt x="47" y="236"/>
                  </a:cubicBezTo>
                  <a:close/>
                  <a:moveTo>
                    <a:pt x="52" y="249"/>
                  </a:moveTo>
                  <a:cubicBezTo>
                    <a:pt x="56" y="238"/>
                    <a:pt x="60" y="228"/>
                    <a:pt x="64" y="217"/>
                  </a:cubicBezTo>
                  <a:cubicBezTo>
                    <a:pt x="66" y="221"/>
                    <a:pt x="68" y="224"/>
                    <a:pt x="71" y="228"/>
                  </a:cubicBezTo>
                  <a:cubicBezTo>
                    <a:pt x="70" y="228"/>
                    <a:pt x="70" y="228"/>
                    <a:pt x="70" y="228"/>
                  </a:cubicBezTo>
                  <a:cubicBezTo>
                    <a:pt x="65" y="238"/>
                    <a:pt x="60" y="250"/>
                    <a:pt x="58" y="262"/>
                  </a:cubicBezTo>
                  <a:cubicBezTo>
                    <a:pt x="56" y="257"/>
                    <a:pt x="54" y="253"/>
                    <a:pt x="52" y="249"/>
                  </a:cubicBezTo>
                  <a:close/>
                  <a:moveTo>
                    <a:pt x="58" y="263"/>
                  </a:moveTo>
                  <a:cubicBezTo>
                    <a:pt x="63" y="252"/>
                    <a:pt x="67" y="241"/>
                    <a:pt x="72" y="230"/>
                  </a:cubicBezTo>
                  <a:cubicBezTo>
                    <a:pt x="74" y="233"/>
                    <a:pt x="76" y="236"/>
                    <a:pt x="77" y="239"/>
                  </a:cubicBezTo>
                  <a:cubicBezTo>
                    <a:pt x="72" y="251"/>
                    <a:pt x="68" y="263"/>
                    <a:pt x="64" y="275"/>
                  </a:cubicBezTo>
                  <a:cubicBezTo>
                    <a:pt x="62" y="271"/>
                    <a:pt x="60" y="267"/>
                    <a:pt x="58" y="263"/>
                  </a:cubicBezTo>
                  <a:close/>
                  <a:moveTo>
                    <a:pt x="77" y="300"/>
                  </a:moveTo>
                  <a:cubicBezTo>
                    <a:pt x="76" y="301"/>
                    <a:pt x="75" y="302"/>
                    <a:pt x="74" y="303"/>
                  </a:cubicBezTo>
                  <a:cubicBezTo>
                    <a:pt x="71" y="294"/>
                    <a:pt x="68" y="285"/>
                    <a:pt x="64" y="276"/>
                  </a:cubicBezTo>
                  <a:cubicBezTo>
                    <a:pt x="64" y="276"/>
                    <a:pt x="65" y="276"/>
                    <a:pt x="65" y="276"/>
                  </a:cubicBezTo>
                  <a:cubicBezTo>
                    <a:pt x="67" y="270"/>
                    <a:pt x="70" y="264"/>
                    <a:pt x="72" y="258"/>
                  </a:cubicBezTo>
                  <a:cubicBezTo>
                    <a:pt x="73" y="255"/>
                    <a:pt x="75" y="252"/>
                    <a:pt x="76" y="249"/>
                  </a:cubicBezTo>
                  <a:cubicBezTo>
                    <a:pt x="77" y="247"/>
                    <a:pt x="77" y="245"/>
                    <a:pt x="78" y="244"/>
                  </a:cubicBezTo>
                  <a:cubicBezTo>
                    <a:pt x="79" y="243"/>
                    <a:pt x="79" y="242"/>
                    <a:pt x="79" y="241"/>
                  </a:cubicBezTo>
                  <a:cubicBezTo>
                    <a:pt x="81" y="244"/>
                    <a:pt x="83" y="248"/>
                    <a:pt x="85" y="251"/>
                  </a:cubicBezTo>
                  <a:cubicBezTo>
                    <a:pt x="79" y="263"/>
                    <a:pt x="75" y="276"/>
                    <a:pt x="70" y="288"/>
                  </a:cubicBezTo>
                  <a:cubicBezTo>
                    <a:pt x="70" y="289"/>
                    <a:pt x="71" y="289"/>
                    <a:pt x="71" y="288"/>
                  </a:cubicBezTo>
                  <a:cubicBezTo>
                    <a:pt x="76" y="277"/>
                    <a:pt x="82" y="265"/>
                    <a:pt x="86" y="253"/>
                  </a:cubicBezTo>
                  <a:cubicBezTo>
                    <a:pt x="89" y="257"/>
                    <a:pt x="91" y="260"/>
                    <a:pt x="94" y="264"/>
                  </a:cubicBezTo>
                  <a:cubicBezTo>
                    <a:pt x="87" y="275"/>
                    <a:pt x="82" y="288"/>
                    <a:pt x="77" y="300"/>
                  </a:cubicBezTo>
                  <a:close/>
                  <a:moveTo>
                    <a:pt x="81" y="297"/>
                  </a:moveTo>
                  <a:cubicBezTo>
                    <a:pt x="87" y="287"/>
                    <a:pt x="91" y="276"/>
                    <a:pt x="95" y="266"/>
                  </a:cubicBezTo>
                  <a:cubicBezTo>
                    <a:pt x="97" y="270"/>
                    <a:pt x="99" y="273"/>
                    <a:pt x="101" y="276"/>
                  </a:cubicBezTo>
                  <a:cubicBezTo>
                    <a:pt x="101" y="276"/>
                    <a:pt x="101" y="276"/>
                    <a:pt x="101" y="276"/>
                  </a:cubicBezTo>
                  <a:cubicBezTo>
                    <a:pt x="98" y="281"/>
                    <a:pt x="96" y="286"/>
                    <a:pt x="94" y="290"/>
                  </a:cubicBezTo>
                  <a:cubicBezTo>
                    <a:pt x="89" y="292"/>
                    <a:pt x="85" y="294"/>
                    <a:pt x="81" y="297"/>
                  </a:cubicBezTo>
                  <a:close/>
                  <a:moveTo>
                    <a:pt x="96" y="290"/>
                  </a:moveTo>
                  <a:cubicBezTo>
                    <a:pt x="98" y="286"/>
                    <a:pt x="100" y="282"/>
                    <a:pt x="102" y="278"/>
                  </a:cubicBezTo>
                  <a:cubicBezTo>
                    <a:pt x="104" y="281"/>
                    <a:pt x="107" y="285"/>
                    <a:pt x="109" y="288"/>
                  </a:cubicBezTo>
                  <a:cubicBezTo>
                    <a:pt x="105" y="288"/>
                    <a:pt x="100" y="289"/>
                    <a:pt x="96" y="290"/>
                  </a:cubicBezTo>
                  <a:close/>
                  <a:moveTo>
                    <a:pt x="202" y="214"/>
                  </a:moveTo>
                  <a:cubicBezTo>
                    <a:pt x="188" y="224"/>
                    <a:pt x="174" y="235"/>
                    <a:pt x="161" y="246"/>
                  </a:cubicBezTo>
                  <a:cubicBezTo>
                    <a:pt x="145" y="259"/>
                    <a:pt x="131" y="274"/>
                    <a:pt x="114" y="286"/>
                  </a:cubicBezTo>
                  <a:cubicBezTo>
                    <a:pt x="113" y="285"/>
                    <a:pt x="112" y="283"/>
                    <a:pt x="111" y="281"/>
                  </a:cubicBezTo>
                  <a:cubicBezTo>
                    <a:pt x="129" y="267"/>
                    <a:pt x="146" y="252"/>
                    <a:pt x="162" y="236"/>
                  </a:cubicBezTo>
                  <a:cubicBezTo>
                    <a:pt x="163" y="235"/>
                    <a:pt x="162" y="234"/>
                    <a:pt x="161" y="235"/>
                  </a:cubicBezTo>
                  <a:cubicBezTo>
                    <a:pt x="144" y="250"/>
                    <a:pt x="127" y="265"/>
                    <a:pt x="111" y="280"/>
                  </a:cubicBezTo>
                  <a:cubicBezTo>
                    <a:pt x="109" y="277"/>
                    <a:pt x="107" y="275"/>
                    <a:pt x="105" y="272"/>
                  </a:cubicBezTo>
                  <a:cubicBezTo>
                    <a:pt x="115" y="263"/>
                    <a:pt x="124" y="255"/>
                    <a:pt x="134" y="247"/>
                  </a:cubicBezTo>
                  <a:cubicBezTo>
                    <a:pt x="135" y="247"/>
                    <a:pt x="134" y="246"/>
                    <a:pt x="133" y="246"/>
                  </a:cubicBezTo>
                  <a:cubicBezTo>
                    <a:pt x="123" y="254"/>
                    <a:pt x="114" y="262"/>
                    <a:pt x="105" y="271"/>
                  </a:cubicBezTo>
                  <a:cubicBezTo>
                    <a:pt x="103" y="267"/>
                    <a:pt x="101" y="264"/>
                    <a:pt x="99" y="261"/>
                  </a:cubicBezTo>
                  <a:cubicBezTo>
                    <a:pt x="107" y="253"/>
                    <a:pt x="117" y="246"/>
                    <a:pt x="126" y="239"/>
                  </a:cubicBezTo>
                  <a:cubicBezTo>
                    <a:pt x="127" y="239"/>
                    <a:pt x="126" y="238"/>
                    <a:pt x="126" y="239"/>
                  </a:cubicBezTo>
                  <a:cubicBezTo>
                    <a:pt x="116" y="245"/>
                    <a:pt x="107" y="252"/>
                    <a:pt x="98" y="260"/>
                  </a:cubicBezTo>
                  <a:cubicBezTo>
                    <a:pt x="96" y="256"/>
                    <a:pt x="93" y="252"/>
                    <a:pt x="91" y="248"/>
                  </a:cubicBezTo>
                  <a:cubicBezTo>
                    <a:pt x="103" y="239"/>
                    <a:pt x="115" y="230"/>
                    <a:pt x="127" y="220"/>
                  </a:cubicBezTo>
                  <a:cubicBezTo>
                    <a:pt x="127" y="220"/>
                    <a:pt x="126" y="219"/>
                    <a:pt x="126" y="219"/>
                  </a:cubicBezTo>
                  <a:cubicBezTo>
                    <a:pt x="114" y="228"/>
                    <a:pt x="102" y="238"/>
                    <a:pt x="90" y="247"/>
                  </a:cubicBezTo>
                  <a:cubicBezTo>
                    <a:pt x="88" y="244"/>
                    <a:pt x="86" y="240"/>
                    <a:pt x="83" y="236"/>
                  </a:cubicBezTo>
                  <a:cubicBezTo>
                    <a:pt x="93" y="230"/>
                    <a:pt x="103" y="223"/>
                    <a:pt x="111" y="215"/>
                  </a:cubicBezTo>
                  <a:cubicBezTo>
                    <a:pt x="112" y="215"/>
                    <a:pt x="111" y="214"/>
                    <a:pt x="111" y="214"/>
                  </a:cubicBezTo>
                  <a:cubicBezTo>
                    <a:pt x="101" y="221"/>
                    <a:pt x="92" y="228"/>
                    <a:pt x="83" y="235"/>
                  </a:cubicBezTo>
                  <a:cubicBezTo>
                    <a:pt x="79" y="229"/>
                    <a:pt x="75" y="224"/>
                    <a:pt x="71" y="218"/>
                  </a:cubicBezTo>
                  <a:cubicBezTo>
                    <a:pt x="72" y="218"/>
                    <a:pt x="72" y="217"/>
                    <a:pt x="72" y="217"/>
                  </a:cubicBezTo>
                  <a:cubicBezTo>
                    <a:pt x="96" y="199"/>
                    <a:pt x="119" y="180"/>
                    <a:pt x="143" y="162"/>
                  </a:cubicBezTo>
                  <a:cubicBezTo>
                    <a:pt x="145" y="165"/>
                    <a:pt x="147" y="167"/>
                    <a:pt x="150" y="169"/>
                  </a:cubicBezTo>
                  <a:cubicBezTo>
                    <a:pt x="157" y="187"/>
                    <a:pt x="196" y="152"/>
                    <a:pt x="198" y="141"/>
                  </a:cubicBezTo>
                  <a:cubicBezTo>
                    <a:pt x="198" y="140"/>
                    <a:pt x="197" y="139"/>
                    <a:pt x="195" y="139"/>
                  </a:cubicBezTo>
                  <a:cubicBezTo>
                    <a:pt x="196" y="138"/>
                    <a:pt x="196" y="137"/>
                    <a:pt x="195" y="135"/>
                  </a:cubicBezTo>
                  <a:cubicBezTo>
                    <a:pt x="193" y="133"/>
                    <a:pt x="191" y="131"/>
                    <a:pt x="189" y="129"/>
                  </a:cubicBezTo>
                  <a:cubicBezTo>
                    <a:pt x="210" y="114"/>
                    <a:pt x="229" y="98"/>
                    <a:pt x="249" y="83"/>
                  </a:cubicBezTo>
                  <a:cubicBezTo>
                    <a:pt x="257" y="91"/>
                    <a:pt x="262" y="101"/>
                    <a:pt x="269" y="110"/>
                  </a:cubicBezTo>
                  <a:cubicBezTo>
                    <a:pt x="276" y="119"/>
                    <a:pt x="284" y="129"/>
                    <a:pt x="293" y="137"/>
                  </a:cubicBezTo>
                  <a:cubicBezTo>
                    <a:pt x="267" y="167"/>
                    <a:pt x="234" y="191"/>
                    <a:pt x="202" y="2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Freeform 160"/>
            <p:cNvSpPr>
              <a:spLocks noEditPoints="1"/>
            </p:cNvSpPr>
            <p:nvPr/>
          </p:nvSpPr>
          <p:spPr bwMode="auto">
            <a:xfrm>
              <a:off x="5146686" y="3978802"/>
              <a:ext cx="46540" cy="47598"/>
            </a:xfrm>
            <a:custGeom>
              <a:avLst/>
              <a:gdLst>
                <a:gd name="T0" fmla="*/ 33 w 34"/>
                <a:gd name="T1" fmla="*/ 11 h 35"/>
                <a:gd name="T2" fmla="*/ 19 w 34"/>
                <a:gd name="T3" fmla="*/ 3 h 35"/>
                <a:gd name="T4" fmla="*/ 1 w 34"/>
                <a:gd name="T5" fmla="*/ 18 h 35"/>
                <a:gd name="T6" fmla="*/ 2 w 34"/>
                <a:gd name="T7" fmla="*/ 21 h 35"/>
                <a:gd name="T8" fmla="*/ 1 w 34"/>
                <a:gd name="T9" fmla="*/ 22 h 35"/>
                <a:gd name="T10" fmla="*/ 1 w 34"/>
                <a:gd name="T11" fmla="*/ 22 h 35"/>
                <a:gd name="T12" fmla="*/ 0 w 34"/>
                <a:gd name="T13" fmla="*/ 25 h 35"/>
                <a:gd name="T14" fmla="*/ 13 w 34"/>
                <a:gd name="T15" fmla="*/ 33 h 35"/>
                <a:gd name="T16" fmla="*/ 21 w 34"/>
                <a:gd name="T17" fmla="*/ 25 h 35"/>
                <a:gd name="T18" fmla="*/ 33 w 34"/>
                <a:gd name="T19" fmla="*/ 15 h 35"/>
                <a:gd name="T20" fmla="*/ 33 w 34"/>
                <a:gd name="T21" fmla="*/ 11 h 35"/>
                <a:gd name="T22" fmla="*/ 16 w 34"/>
                <a:gd name="T23" fmla="*/ 23 h 35"/>
                <a:gd name="T24" fmla="*/ 10 w 34"/>
                <a:gd name="T25" fmla="*/ 28 h 35"/>
                <a:gd name="T26" fmla="*/ 4 w 34"/>
                <a:gd name="T27" fmla="*/ 22 h 35"/>
                <a:gd name="T28" fmla="*/ 4 w 34"/>
                <a:gd name="T29" fmla="*/ 22 h 35"/>
                <a:gd name="T30" fmla="*/ 4 w 34"/>
                <a:gd name="T31" fmla="*/ 21 h 35"/>
                <a:gd name="T32" fmla="*/ 16 w 34"/>
                <a:gd name="T33" fmla="*/ 11 h 35"/>
                <a:gd name="T34" fmla="*/ 23 w 34"/>
                <a:gd name="T35" fmla="*/ 8 h 35"/>
                <a:gd name="T36" fmla="*/ 27 w 34"/>
                <a:gd name="T37" fmla="*/ 13 h 35"/>
                <a:gd name="T38" fmla="*/ 16 w 34"/>
                <a:gd name="T3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35">
                  <a:moveTo>
                    <a:pt x="33" y="11"/>
                  </a:moveTo>
                  <a:cubicBezTo>
                    <a:pt x="29" y="7"/>
                    <a:pt x="25" y="0"/>
                    <a:pt x="19" y="3"/>
                  </a:cubicBezTo>
                  <a:cubicBezTo>
                    <a:pt x="13" y="6"/>
                    <a:pt x="5" y="13"/>
                    <a:pt x="1" y="18"/>
                  </a:cubicBezTo>
                  <a:cubicBezTo>
                    <a:pt x="1" y="19"/>
                    <a:pt x="1" y="21"/>
                    <a:pt x="2" y="21"/>
                  </a:cubicBezTo>
                  <a:cubicBezTo>
                    <a:pt x="2" y="21"/>
                    <a:pt x="1" y="21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3" y="29"/>
                    <a:pt x="8" y="35"/>
                    <a:pt x="13" y="33"/>
                  </a:cubicBezTo>
                  <a:cubicBezTo>
                    <a:pt x="16" y="31"/>
                    <a:pt x="19" y="27"/>
                    <a:pt x="21" y="25"/>
                  </a:cubicBezTo>
                  <a:cubicBezTo>
                    <a:pt x="25" y="22"/>
                    <a:pt x="29" y="18"/>
                    <a:pt x="33" y="15"/>
                  </a:cubicBezTo>
                  <a:cubicBezTo>
                    <a:pt x="34" y="14"/>
                    <a:pt x="34" y="12"/>
                    <a:pt x="33" y="11"/>
                  </a:cubicBezTo>
                  <a:close/>
                  <a:moveTo>
                    <a:pt x="16" y="23"/>
                  </a:moveTo>
                  <a:cubicBezTo>
                    <a:pt x="15" y="24"/>
                    <a:pt x="12" y="28"/>
                    <a:pt x="10" y="28"/>
                  </a:cubicBezTo>
                  <a:cubicBezTo>
                    <a:pt x="8" y="27"/>
                    <a:pt x="5" y="23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9" y="19"/>
                    <a:pt x="12" y="14"/>
                    <a:pt x="16" y="11"/>
                  </a:cubicBezTo>
                  <a:cubicBezTo>
                    <a:pt x="18" y="9"/>
                    <a:pt x="20" y="7"/>
                    <a:pt x="23" y="8"/>
                  </a:cubicBezTo>
                  <a:cubicBezTo>
                    <a:pt x="24" y="9"/>
                    <a:pt x="26" y="11"/>
                    <a:pt x="27" y="13"/>
                  </a:cubicBezTo>
                  <a:cubicBezTo>
                    <a:pt x="24" y="16"/>
                    <a:pt x="20" y="20"/>
                    <a:pt x="16" y="2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4" name="Freeform 161"/>
            <p:cNvSpPr/>
            <p:nvPr/>
          </p:nvSpPr>
          <p:spPr bwMode="auto">
            <a:xfrm>
              <a:off x="5047260" y="4072940"/>
              <a:ext cx="56060" cy="44425"/>
            </a:xfrm>
            <a:custGeom>
              <a:avLst/>
              <a:gdLst>
                <a:gd name="T0" fmla="*/ 40 w 41"/>
                <a:gd name="T1" fmla="*/ 0 h 32"/>
                <a:gd name="T2" fmla="*/ 1 w 41"/>
                <a:gd name="T3" fmla="*/ 30 h 32"/>
                <a:gd name="T4" fmla="*/ 1 w 41"/>
                <a:gd name="T5" fmla="*/ 31 h 32"/>
                <a:gd name="T6" fmla="*/ 41 w 41"/>
                <a:gd name="T7" fmla="*/ 1 h 32"/>
                <a:gd name="T8" fmla="*/ 40 w 4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2">
                  <a:moveTo>
                    <a:pt x="40" y="0"/>
                  </a:moveTo>
                  <a:cubicBezTo>
                    <a:pt x="28" y="11"/>
                    <a:pt x="15" y="21"/>
                    <a:pt x="1" y="30"/>
                  </a:cubicBezTo>
                  <a:cubicBezTo>
                    <a:pt x="0" y="31"/>
                    <a:pt x="1" y="32"/>
                    <a:pt x="1" y="31"/>
                  </a:cubicBezTo>
                  <a:cubicBezTo>
                    <a:pt x="16" y="23"/>
                    <a:pt x="29" y="13"/>
                    <a:pt x="41" y="1"/>
                  </a:cubicBezTo>
                  <a:cubicBezTo>
                    <a:pt x="41" y="0"/>
                    <a:pt x="41" y="0"/>
                    <a:pt x="4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" name="Freeform 162"/>
            <p:cNvSpPr>
              <a:spLocks noEditPoints="1"/>
            </p:cNvSpPr>
            <p:nvPr/>
          </p:nvSpPr>
          <p:spPr bwMode="auto">
            <a:xfrm>
              <a:off x="6138838" y="1509001"/>
              <a:ext cx="404053" cy="395591"/>
            </a:xfrm>
            <a:custGeom>
              <a:avLst/>
              <a:gdLst>
                <a:gd name="T0" fmla="*/ 146 w 296"/>
                <a:gd name="T1" fmla="*/ 2 h 290"/>
                <a:gd name="T2" fmla="*/ 17 w 296"/>
                <a:gd name="T3" fmla="*/ 183 h 290"/>
                <a:gd name="T4" fmla="*/ 280 w 296"/>
                <a:gd name="T5" fmla="*/ 193 h 290"/>
                <a:gd name="T6" fmla="*/ 278 w 296"/>
                <a:gd name="T7" fmla="*/ 163 h 290"/>
                <a:gd name="T8" fmla="*/ 152 w 296"/>
                <a:gd name="T9" fmla="*/ 276 h 290"/>
                <a:gd name="T10" fmla="*/ 106 w 296"/>
                <a:gd name="T11" fmla="*/ 257 h 290"/>
                <a:gd name="T12" fmla="*/ 71 w 296"/>
                <a:gd name="T13" fmla="*/ 249 h 290"/>
                <a:gd name="T14" fmla="*/ 52 w 296"/>
                <a:gd name="T15" fmla="*/ 234 h 290"/>
                <a:gd name="T16" fmla="*/ 76 w 296"/>
                <a:gd name="T17" fmla="*/ 234 h 290"/>
                <a:gd name="T18" fmla="*/ 41 w 296"/>
                <a:gd name="T19" fmla="*/ 219 h 290"/>
                <a:gd name="T20" fmla="*/ 60 w 296"/>
                <a:gd name="T21" fmla="*/ 219 h 290"/>
                <a:gd name="T22" fmla="*/ 32 w 296"/>
                <a:gd name="T23" fmla="*/ 205 h 290"/>
                <a:gd name="T24" fmla="*/ 51 w 296"/>
                <a:gd name="T25" fmla="*/ 203 h 290"/>
                <a:gd name="T26" fmla="*/ 31 w 296"/>
                <a:gd name="T27" fmla="*/ 203 h 290"/>
                <a:gd name="T28" fmla="*/ 36 w 296"/>
                <a:gd name="T29" fmla="*/ 173 h 290"/>
                <a:gd name="T30" fmla="*/ 21 w 296"/>
                <a:gd name="T31" fmla="*/ 172 h 290"/>
                <a:gd name="T32" fmla="*/ 31 w 296"/>
                <a:gd name="T33" fmla="*/ 155 h 290"/>
                <a:gd name="T34" fmla="*/ 18 w 296"/>
                <a:gd name="T35" fmla="*/ 154 h 290"/>
                <a:gd name="T36" fmla="*/ 28 w 296"/>
                <a:gd name="T37" fmla="*/ 137 h 290"/>
                <a:gd name="T38" fmla="*/ 18 w 296"/>
                <a:gd name="T39" fmla="*/ 137 h 290"/>
                <a:gd name="T40" fmla="*/ 33 w 296"/>
                <a:gd name="T41" fmla="*/ 118 h 290"/>
                <a:gd name="T42" fmla="*/ 20 w 296"/>
                <a:gd name="T43" fmla="*/ 118 h 290"/>
                <a:gd name="T44" fmla="*/ 37 w 296"/>
                <a:gd name="T45" fmla="*/ 102 h 290"/>
                <a:gd name="T46" fmla="*/ 25 w 296"/>
                <a:gd name="T47" fmla="*/ 100 h 290"/>
                <a:gd name="T48" fmla="*/ 49 w 296"/>
                <a:gd name="T49" fmla="*/ 80 h 290"/>
                <a:gd name="T50" fmla="*/ 33 w 296"/>
                <a:gd name="T51" fmla="*/ 81 h 290"/>
                <a:gd name="T52" fmla="*/ 54 w 296"/>
                <a:gd name="T53" fmla="*/ 66 h 290"/>
                <a:gd name="T54" fmla="*/ 43 w 296"/>
                <a:gd name="T55" fmla="*/ 64 h 290"/>
                <a:gd name="T56" fmla="*/ 56 w 296"/>
                <a:gd name="T57" fmla="*/ 47 h 290"/>
                <a:gd name="T58" fmla="*/ 74 w 296"/>
                <a:gd name="T59" fmla="*/ 46 h 290"/>
                <a:gd name="T60" fmla="*/ 70 w 296"/>
                <a:gd name="T61" fmla="*/ 33 h 290"/>
                <a:gd name="T62" fmla="*/ 89 w 296"/>
                <a:gd name="T63" fmla="*/ 31 h 290"/>
                <a:gd name="T64" fmla="*/ 86 w 296"/>
                <a:gd name="T65" fmla="*/ 22 h 290"/>
                <a:gd name="T66" fmla="*/ 114 w 296"/>
                <a:gd name="T67" fmla="*/ 21 h 290"/>
                <a:gd name="T68" fmla="*/ 119 w 296"/>
                <a:gd name="T69" fmla="*/ 10 h 290"/>
                <a:gd name="T70" fmla="*/ 278 w 296"/>
                <a:gd name="T71" fmla="*/ 16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6" h="290">
                  <a:moveTo>
                    <a:pt x="230" y="32"/>
                  </a:moveTo>
                  <a:cubicBezTo>
                    <a:pt x="206" y="12"/>
                    <a:pt x="177" y="5"/>
                    <a:pt x="146" y="2"/>
                  </a:cubicBezTo>
                  <a:cubicBezTo>
                    <a:pt x="115" y="0"/>
                    <a:pt x="89" y="8"/>
                    <a:pt x="65" y="29"/>
                  </a:cubicBezTo>
                  <a:cubicBezTo>
                    <a:pt x="21" y="67"/>
                    <a:pt x="0" y="127"/>
                    <a:pt x="17" y="183"/>
                  </a:cubicBezTo>
                  <a:cubicBezTo>
                    <a:pt x="34" y="241"/>
                    <a:pt x="93" y="289"/>
                    <a:pt x="155" y="281"/>
                  </a:cubicBezTo>
                  <a:cubicBezTo>
                    <a:pt x="213" y="290"/>
                    <a:pt x="264" y="247"/>
                    <a:pt x="280" y="193"/>
                  </a:cubicBezTo>
                  <a:cubicBezTo>
                    <a:pt x="296" y="136"/>
                    <a:pt x="276" y="70"/>
                    <a:pt x="230" y="32"/>
                  </a:cubicBezTo>
                  <a:close/>
                  <a:moveTo>
                    <a:pt x="278" y="163"/>
                  </a:moveTo>
                  <a:cubicBezTo>
                    <a:pt x="272" y="227"/>
                    <a:pt x="221" y="285"/>
                    <a:pt x="153" y="276"/>
                  </a:cubicBezTo>
                  <a:cubicBezTo>
                    <a:pt x="153" y="276"/>
                    <a:pt x="152" y="276"/>
                    <a:pt x="152" y="276"/>
                  </a:cubicBezTo>
                  <a:cubicBezTo>
                    <a:pt x="122" y="274"/>
                    <a:pt x="95" y="266"/>
                    <a:pt x="72" y="250"/>
                  </a:cubicBezTo>
                  <a:cubicBezTo>
                    <a:pt x="83" y="253"/>
                    <a:pt x="94" y="256"/>
                    <a:pt x="106" y="257"/>
                  </a:cubicBezTo>
                  <a:cubicBezTo>
                    <a:pt x="106" y="257"/>
                    <a:pt x="106" y="256"/>
                    <a:pt x="106" y="256"/>
                  </a:cubicBezTo>
                  <a:cubicBezTo>
                    <a:pt x="95" y="253"/>
                    <a:pt x="83" y="251"/>
                    <a:pt x="71" y="249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64" y="245"/>
                    <a:pt x="58" y="239"/>
                    <a:pt x="52" y="234"/>
                  </a:cubicBezTo>
                  <a:cubicBezTo>
                    <a:pt x="60" y="234"/>
                    <a:pt x="68" y="235"/>
                    <a:pt x="76" y="235"/>
                  </a:cubicBezTo>
                  <a:cubicBezTo>
                    <a:pt x="77" y="235"/>
                    <a:pt x="77" y="234"/>
                    <a:pt x="76" y="234"/>
                  </a:cubicBezTo>
                  <a:cubicBezTo>
                    <a:pt x="68" y="232"/>
                    <a:pt x="59" y="232"/>
                    <a:pt x="51" y="232"/>
                  </a:cubicBezTo>
                  <a:cubicBezTo>
                    <a:pt x="47" y="228"/>
                    <a:pt x="44" y="224"/>
                    <a:pt x="41" y="219"/>
                  </a:cubicBezTo>
                  <a:cubicBezTo>
                    <a:pt x="47" y="219"/>
                    <a:pt x="54" y="219"/>
                    <a:pt x="60" y="220"/>
                  </a:cubicBezTo>
                  <a:cubicBezTo>
                    <a:pt x="61" y="220"/>
                    <a:pt x="61" y="219"/>
                    <a:pt x="60" y="219"/>
                  </a:cubicBezTo>
                  <a:cubicBezTo>
                    <a:pt x="53" y="218"/>
                    <a:pt x="47" y="218"/>
                    <a:pt x="40" y="218"/>
                  </a:cubicBezTo>
                  <a:cubicBezTo>
                    <a:pt x="37" y="214"/>
                    <a:pt x="35" y="209"/>
                    <a:pt x="32" y="205"/>
                  </a:cubicBezTo>
                  <a:cubicBezTo>
                    <a:pt x="38" y="205"/>
                    <a:pt x="45" y="205"/>
                    <a:pt x="51" y="204"/>
                  </a:cubicBezTo>
                  <a:cubicBezTo>
                    <a:pt x="52" y="204"/>
                    <a:pt x="52" y="203"/>
                    <a:pt x="51" y="203"/>
                  </a:cubicBezTo>
                  <a:cubicBezTo>
                    <a:pt x="45" y="203"/>
                    <a:pt x="38" y="203"/>
                    <a:pt x="32" y="204"/>
                  </a:cubicBezTo>
                  <a:cubicBezTo>
                    <a:pt x="32" y="203"/>
                    <a:pt x="32" y="203"/>
                    <a:pt x="31" y="203"/>
                  </a:cubicBezTo>
                  <a:cubicBezTo>
                    <a:pt x="27" y="194"/>
                    <a:pt x="24" y="184"/>
                    <a:pt x="21" y="174"/>
                  </a:cubicBezTo>
                  <a:cubicBezTo>
                    <a:pt x="26" y="173"/>
                    <a:pt x="31" y="173"/>
                    <a:pt x="36" y="173"/>
                  </a:cubicBezTo>
                  <a:cubicBezTo>
                    <a:pt x="37" y="173"/>
                    <a:pt x="37" y="172"/>
                    <a:pt x="36" y="172"/>
                  </a:cubicBezTo>
                  <a:cubicBezTo>
                    <a:pt x="31" y="172"/>
                    <a:pt x="26" y="172"/>
                    <a:pt x="21" y="172"/>
                  </a:cubicBezTo>
                  <a:cubicBezTo>
                    <a:pt x="20" y="167"/>
                    <a:pt x="19" y="161"/>
                    <a:pt x="19" y="156"/>
                  </a:cubicBezTo>
                  <a:cubicBezTo>
                    <a:pt x="23" y="156"/>
                    <a:pt x="27" y="156"/>
                    <a:pt x="31" y="155"/>
                  </a:cubicBezTo>
                  <a:cubicBezTo>
                    <a:pt x="31" y="155"/>
                    <a:pt x="31" y="154"/>
                    <a:pt x="31" y="154"/>
                  </a:cubicBezTo>
                  <a:cubicBezTo>
                    <a:pt x="27" y="154"/>
                    <a:pt x="22" y="154"/>
                    <a:pt x="18" y="154"/>
                  </a:cubicBezTo>
                  <a:cubicBezTo>
                    <a:pt x="18" y="149"/>
                    <a:pt x="18" y="143"/>
                    <a:pt x="18" y="138"/>
                  </a:cubicBezTo>
                  <a:cubicBezTo>
                    <a:pt x="22" y="138"/>
                    <a:pt x="25" y="138"/>
                    <a:pt x="28" y="137"/>
                  </a:cubicBezTo>
                  <a:cubicBezTo>
                    <a:pt x="29" y="137"/>
                    <a:pt x="29" y="136"/>
                    <a:pt x="28" y="136"/>
                  </a:cubicBezTo>
                  <a:cubicBezTo>
                    <a:pt x="25" y="136"/>
                    <a:pt x="21" y="137"/>
                    <a:pt x="18" y="137"/>
                  </a:cubicBezTo>
                  <a:cubicBezTo>
                    <a:pt x="18" y="131"/>
                    <a:pt x="19" y="125"/>
                    <a:pt x="20" y="119"/>
                  </a:cubicBezTo>
                  <a:cubicBezTo>
                    <a:pt x="24" y="119"/>
                    <a:pt x="29" y="119"/>
                    <a:pt x="33" y="118"/>
                  </a:cubicBezTo>
                  <a:cubicBezTo>
                    <a:pt x="34" y="118"/>
                    <a:pt x="34" y="117"/>
                    <a:pt x="33" y="117"/>
                  </a:cubicBezTo>
                  <a:cubicBezTo>
                    <a:pt x="29" y="118"/>
                    <a:pt x="25" y="118"/>
                    <a:pt x="20" y="118"/>
                  </a:cubicBezTo>
                  <a:cubicBezTo>
                    <a:pt x="21" y="113"/>
                    <a:pt x="23" y="107"/>
                    <a:pt x="24" y="102"/>
                  </a:cubicBezTo>
                  <a:cubicBezTo>
                    <a:pt x="29" y="102"/>
                    <a:pt x="33" y="102"/>
                    <a:pt x="37" y="102"/>
                  </a:cubicBezTo>
                  <a:cubicBezTo>
                    <a:pt x="38" y="102"/>
                    <a:pt x="38" y="100"/>
                    <a:pt x="37" y="100"/>
                  </a:cubicBezTo>
                  <a:cubicBezTo>
                    <a:pt x="33" y="100"/>
                    <a:pt x="29" y="100"/>
                    <a:pt x="25" y="100"/>
                  </a:cubicBezTo>
                  <a:cubicBezTo>
                    <a:pt x="27" y="94"/>
                    <a:pt x="29" y="88"/>
                    <a:pt x="32" y="82"/>
                  </a:cubicBezTo>
                  <a:cubicBezTo>
                    <a:pt x="38" y="82"/>
                    <a:pt x="44" y="82"/>
                    <a:pt x="49" y="80"/>
                  </a:cubicBezTo>
                  <a:cubicBezTo>
                    <a:pt x="50" y="80"/>
                    <a:pt x="50" y="79"/>
                    <a:pt x="49" y="79"/>
                  </a:cubicBezTo>
                  <a:cubicBezTo>
                    <a:pt x="44" y="80"/>
                    <a:pt x="38" y="81"/>
                    <a:pt x="33" y="81"/>
                  </a:cubicBezTo>
                  <a:cubicBezTo>
                    <a:pt x="35" y="76"/>
                    <a:pt x="38" y="70"/>
                    <a:pt x="41" y="65"/>
                  </a:cubicBezTo>
                  <a:cubicBezTo>
                    <a:pt x="46" y="65"/>
                    <a:pt x="50" y="66"/>
                    <a:pt x="54" y="66"/>
                  </a:cubicBezTo>
                  <a:cubicBezTo>
                    <a:pt x="55" y="66"/>
                    <a:pt x="55" y="65"/>
                    <a:pt x="54" y="65"/>
                  </a:cubicBezTo>
                  <a:cubicBezTo>
                    <a:pt x="50" y="64"/>
                    <a:pt x="47" y="64"/>
                    <a:pt x="43" y="64"/>
                  </a:cubicBezTo>
                  <a:cubicBezTo>
                    <a:pt x="45" y="60"/>
                    <a:pt x="49" y="55"/>
                    <a:pt x="52" y="51"/>
                  </a:cubicBezTo>
                  <a:cubicBezTo>
                    <a:pt x="53" y="50"/>
                    <a:pt x="54" y="49"/>
                    <a:pt x="56" y="47"/>
                  </a:cubicBezTo>
                  <a:cubicBezTo>
                    <a:pt x="62" y="47"/>
                    <a:pt x="68" y="47"/>
                    <a:pt x="74" y="47"/>
                  </a:cubicBezTo>
                  <a:cubicBezTo>
                    <a:pt x="75" y="47"/>
                    <a:pt x="75" y="46"/>
                    <a:pt x="74" y="46"/>
                  </a:cubicBezTo>
                  <a:cubicBezTo>
                    <a:pt x="68" y="46"/>
                    <a:pt x="63" y="46"/>
                    <a:pt x="57" y="46"/>
                  </a:cubicBezTo>
                  <a:cubicBezTo>
                    <a:pt x="61" y="42"/>
                    <a:pt x="65" y="38"/>
                    <a:pt x="70" y="33"/>
                  </a:cubicBezTo>
                  <a:cubicBezTo>
                    <a:pt x="76" y="33"/>
                    <a:pt x="83" y="33"/>
                    <a:pt x="89" y="33"/>
                  </a:cubicBezTo>
                  <a:cubicBezTo>
                    <a:pt x="90" y="32"/>
                    <a:pt x="90" y="31"/>
                    <a:pt x="89" y="31"/>
                  </a:cubicBezTo>
                  <a:cubicBezTo>
                    <a:pt x="83" y="31"/>
                    <a:pt x="78" y="32"/>
                    <a:pt x="72" y="32"/>
                  </a:cubicBezTo>
                  <a:cubicBezTo>
                    <a:pt x="76" y="28"/>
                    <a:pt x="81" y="25"/>
                    <a:pt x="86" y="22"/>
                  </a:cubicBezTo>
                  <a:cubicBezTo>
                    <a:pt x="95" y="22"/>
                    <a:pt x="105" y="22"/>
                    <a:pt x="114" y="22"/>
                  </a:cubicBezTo>
                  <a:cubicBezTo>
                    <a:pt x="115" y="22"/>
                    <a:pt x="115" y="21"/>
                    <a:pt x="114" y="21"/>
                  </a:cubicBezTo>
                  <a:cubicBezTo>
                    <a:pt x="106" y="20"/>
                    <a:pt x="97" y="21"/>
                    <a:pt x="88" y="21"/>
                  </a:cubicBezTo>
                  <a:cubicBezTo>
                    <a:pt x="98" y="15"/>
                    <a:pt x="108" y="11"/>
                    <a:pt x="119" y="10"/>
                  </a:cubicBezTo>
                  <a:cubicBezTo>
                    <a:pt x="147" y="6"/>
                    <a:pt x="181" y="12"/>
                    <a:pt x="206" y="25"/>
                  </a:cubicBezTo>
                  <a:cubicBezTo>
                    <a:pt x="255" y="52"/>
                    <a:pt x="282" y="109"/>
                    <a:pt x="278" y="16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" name="Freeform 163"/>
            <p:cNvSpPr>
              <a:spLocks noEditPoints="1"/>
            </p:cNvSpPr>
            <p:nvPr/>
          </p:nvSpPr>
          <p:spPr bwMode="auto">
            <a:xfrm>
              <a:off x="6177974" y="1528040"/>
              <a:ext cx="322608" cy="342705"/>
            </a:xfrm>
            <a:custGeom>
              <a:avLst/>
              <a:gdLst>
                <a:gd name="T0" fmla="*/ 182 w 236"/>
                <a:gd name="T1" fmla="*/ 31 h 251"/>
                <a:gd name="T2" fmla="*/ 50 w 236"/>
                <a:gd name="T3" fmla="*/ 34 h 251"/>
                <a:gd name="T4" fmla="*/ 16 w 236"/>
                <a:gd name="T5" fmla="*/ 163 h 251"/>
                <a:gd name="T6" fmla="*/ 138 w 236"/>
                <a:gd name="T7" fmla="*/ 244 h 251"/>
                <a:gd name="T8" fmla="*/ 138 w 236"/>
                <a:gd name="T9" fmla="*/ 244 h 251"/>
                <a:gd name="T10" fmla="*/ 139 w 236"/>
                <a:gd name="T11" fmla="*/ 244 h 251"/>
                <a:gd name="T12" fmla="*/ 227 w 236"/>
                <a:gd name="T13" fmla="*/ 151 h 251"/>
                <a:gd name="T14" fmla="*/ 182 w 236"/>
                <a:gd name="T15" fmla="*/ 31 h 251"/>
                <a:gd name="T16" fmla="*/ 213 w 236"/>
                <a:gd name="T17" fmla="*/ 174 h 251"/>
                <a:gd name="T18" fmla="*/ 213 w 236"/>
                <a:gd name="T19" fmla="*/ 174 h 251"/>
                <a:gd name="T20" fmla="*/ 201 w 236"/>
                <a:gd name="T21" fmla="*/ 164 h 251"/>
                <a:gd name="T22" fmla="*/ 199 w 236"/>
                <a:gd name="T23" fmla="*/ 168 h 251"/>
                <a:gd name="T24" fmla="*/ 210 w 236"/>
                <a:gd name="T25" fmla="*/ 177 h 251"/>
                <a:gd name="T26" fmla="*/ 211 w 236"/>
                <a:gd name="T27" fmla="*/ 177 h 251"/>
                <a:gd name="T28" fmla="*/ 138 w 236"/>
                <a:gd name="T29" fmla="*/ 239 h 251"/>
                <a:gd name="T30" fmla="*/ 136 w 236"/>
                <a:gd name="T31" fmla="*/ 240 h 251"/>
                <a:gd name="T32" fmla="*/ 57 w 236"/>
                <a:gd name="T33" fmla="*/ 214 h 251"/>
                <a:gd name="T34" fmla="*/ 16 w 236"/>
                <a:gd name="T35" fmla="*/ 143 h 251"/>
                <a:gd name="T36" fmla="*/ 108 w 236"/>
                <a:gd name="T37" fmla="*/ 14 h 251"/>
                <a:gd name="T38" fmla="*/ 223 w 236"/>
                <a:gd name="T39" fmla="*/ 116 h 251"/>
                <a:gd name="T40" fmla="*/ 213 w 236"/>
                <a:gd name="T41" fmla="*/ 17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51">
                  <a:moveTo>
                    <a:pt x="182" y="31"/>
                  </a:moveTo>
                  <a:cubicBezTo>
                    <a:pt x="142" y="1"/>
                    <a:pt x="87" y="0"/>
                    <a:pt x="50" y="34"/>
                  </a:cubicBezTo>
                  <a:cubicBezTo>
                    <a:pt x="14" y="67"/>
                    <a:pt x="0" y="118"/>
                    <a:pt x="16" y="163"/>
                  </a:cubicBezTo>
                  <a:cubicBezTo>
                    <a:pt x="33" y="212"/>
                    <a:pt x="85" y="251"/>
                    <a:pt x="138" y="244"/>
                  </a:cubicBezTo>
                  <a:cubicBezTo>
                    <a:pt x="138" y="244"/>
                    <a:pt x="138" y="244"/>
                    <a:pt x="138" y="244"/>
                  </a:cubicBezTo>
                  <a:cubicBezTo>
                    <a:pt x="138" y="244"/>
                    <a:pt x="139" y="244"/>
                    <a:pt x="139" y="244"/>
                  </a:cubicBezTo>
                  <a:cubicBezTo>
                    <a:pt x="182" y="231"/>
                    <a:pt x="217" y="195"/>
                    <a:pt x="227" y="151"/>
                  </a:cubicBezTo>
                  <a:cubicBezTo>
                    <a:pt x="236" y="107"/>
                    <a:pt x="218" y="58"/>
                    <a:pt x="182" y="31"/>
                  </a:cubicBezTo>
                  <a:close/>
                  <a:moveTo>
                    <a:pt x="213" y="174"/>
                  </a:moveTo>
                  <a:cubicBezTo>
                    <a:pt x="213" y="174"/>
                    <a:pt x="213" y="174"/>
                    <a:pt x="213" y="174"/>
                  </a:cubicBezTo>
                  <a:cubicBezTo>
                    <a:pt x="210" y="170"/>
                    <a:pt x="205" y="167"/>
                    <a:pt x="201" y="164"/>
                  </a:cubicBezTo>
                  <a:cubicBezTo>
                    <a:pt x="200" y="163"/>
                    <a:pt x="197" y="166"/>
                    <a:pt x="199" y="168"/>
                  </a:cubicBezTo>
                  <a:cubicBezTo>
                    <a:pt x="203" y="171"/>
                    <a:pt x="206" y="174"/>
                    <a:pt x="210" y="177"/>
                  </a:cubicBezTo>
                  <a:cubicBezTo>
                    <a:pt x="211" y="177"/>
                    <a:pt x="211" y="177"/>
                    <a:pt x="211" y="177"/>
                  </a:cubicBezTo>
                  <a:cubicBezTo>
                    <a:pt x="197" y="206"/>
                    <a:pt x="170" y="228"/>
                    <a:pt x="138" y="239"/>
                  </a:cubicBezTo>
                  <a:cubicBezTo>
                    <a:pt x="137" y="239"/>
                    <a:pt x="137" y="239"/>
                    <a:pt x="136" y="240"/>
                  </a:cubicBezTo>
                  <a:cubicBezTo>
                    <a:pt x="107" y="239"/>
                    <a:pt x="80" y="232"/>
                    <a:pt x="57" y="214"/>
                  </a:cubicBezTo>
                  <a:cubicBezTo>
                    <a:pt x="36" y="196"/>
                    <a:pt x="21" y="171"/>
                    <a:pt x="16" y="143"/>
                  </a:cubicBezTo>
                  <a:cubicBezTo>
                    <a:pt x="6" y="86"/>
                    <a:pt x="46" y="17"/>
                    <a:pt x="108" y="14"/>
                  </a:cubicBezTo>
                  <a:cubicBezTo>
                    <a:pt x="168" y="12"/>
                    <a:pt x="217" y="58"/>
                    <a:pt x="223" y="116"/>
                  </a:cubicBezTo>
                  <a:cubicBezTo>
                    <a:pt x="225" y="137"/>
                    <a:pt x="221" y="156"/>
                    <a:pt x="213" y="17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7" name="Freeform 164"/>
            <p:cNvSpPr/>
            <p:nvPr/>
          </p:nvSpPr>
          <p:spPr bwMode="auto">
            <a:xfrm>
              <a:off x="6328171" y="1548137"/>
              <a:ext cx="12693" cy="31732"/>
            </a:xfrm>
            <a:custGeom>
              <a:avLst/>
              <a:gdLst>
                <a:gd name="T0" fmla="*/ 7 w 9"/>
                <a:gd name="T1" fmla="*/ 2 h 23"/>
                <a:gd name="T2" fmla="*/ 2 w 9"/>
                <a:gd name="T3" fmla="*/ 2 h 23"/>
                <a:gd name="T4" fmla="*/ 1 w 9"/>
                <a:gd name="T5" fmla="*/ 11 h 23"/>
                <a:gd name="T6" fmla="*/ 2 w 9"/>
                <a:gd name="T7" fmla="*/ 20 h 23"/>
                <a:gd name="T8" fmla="*/ 6 w 9"/>
                <a:gd name="T9" fmla="*/ 20 h 23"/>
                <a:gd name="T10" fmla="*/ 8 w 9"/>
                <a:gd name="T11" fmla="*/ 11 h 23"/>
                <a:gd name="T12" fmla="*/ 7 w 9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7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1" y="8"/>
                    <a:pt x="1" y="11"/>
                  </a:cubicBezTo>
                  <a:cubicBezTo>
                    <a:pt x="1" y="14"/>
                    <a:pt x="2" y="17"/>
                    <a:pt x="2" y="20"/>
                  </a:cubicBezTo>
                  <a:cubicBezTo>
                    <a:pt x="2" y="23"/>
                    <a:pt x="6" y="23"/>
                    <a:pt x="6" y="20"/>
                  </a:cubicBezTo>
                  <a:cubicBezTo>
                    <a:pt x="7" y="17"/>
                    <a:pt x="7" y="14"/>
                    <a:pt x="8" y="11"/>
                  </a:cubicBezTo>
                  <a:cubicBezTo>
                    <a:pt x="8" y="8"/>
                    <a:pt x="9" y="4"/>
                    <a:pt x="7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8" name="Freeform 165"/>
            <p:cNvSpPr/>
            <p:nvPr/>
          </p:nvSpPr>
          <p:spPr bwMode="auto">
            <a:xfrm>
              <a:off x="6342980" y="1817858"/>
              <a:ext cx="13750" cy="30674"/>
            </a:xfrm>
            <a:custGeom>
              <a:avLst/>
              <a:gdLst>
                <a:gd name="T0" fmla="*/ 8 w 10"/>
                <a:gd name="T1" fmla="*/ 12 h 23"/>
                <a:gd name="T2" fmla="*/ 6 w 10"/>
                <a:gd name="T3" fmla="*/ 2 h 23"/>
                <a:gd name="T4" fmla="*/ 1 w 10"/>
                <a:gd name="T5" fmla="*/ 2 h 23"/>
                <a:gd name="T6" fmla="*/ 0 w 10"/>
                <a:gd name="T7" fmla="*/ 13 h 23"/>
                <a:gd name="T8" fmla="*/ 3 w 10"/>
                <a:gd name="T9" fmla="*/ 22 h 23"/>
                <a:gd name="T10" fmla="*/ 8 w 10"/>
                <a:gd name="T11" fmla="*/ 21 h 23"/>
                <a:gd name="T12" fmla="*/ 8 w 10"/>
                <a:gd name="T1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8" y="12"/>
                  </a:moveTo>
                  <a:cubicBezTo>
                    <a:pt x="7" y="9"/>
                    <a:pt x="7" y="6"/>
                    <a:pt x="6" y="2"/>
                  </a:cubicBezTo>
                  <a:cubicBezTo>
                    <a:pt x="5" y="0"/>
                    <a:pt x="2" y="0"/>
                    <a:pt x="1" y="2"/>
                  </a:cubicBezTo>
                  <a:cubicBezTo>
                    <a:pt x="0" y="6"/>
                    <a:pt x="0" y="9"/>
                    <a:pt x="0" y="13"/>
                  </a:cubicBezTo>
                  <a:cubicBezTo>
                    <a:pt x="1" y="16"/>
                    <a:pt x="1" y="20"/>
                    <a:pt x="3" y="22"/>
                  </a:cubicBezTo>
                  <a:cubicBezTo>
                    <a:pt x="5" y="23"/>
                    <a:pt x="7" y="23"/>
                    <a:pt x="8" y="21"/>
                  </a:cubicBezTo>
                  <a:cubicBezTo>
                    <a:pt x="10" y="18"/>
                    <a:pt x="9" y="16"/>
                    <a:pt x="8" y="1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Freeform 166"/>
            <p:cNvSpPr/>
            <p:nvPr/>
          </p:nvSpPr>
          <p:spPr bwMode="auto">
            <a:xfrm>
              <a:off x="6200186" y="1691988"/>
              <a:ext cx="30674" cy="13750"/>
            </a:xfrm>
            <a:custGeom>
              <a:avLst/>
              <a:gdLst>
                <a:gd name="T0" fmla="*/ 22 w 23"/>
                <a:gd name="T1" fmla="*/ 2 h 10"/>
                <a:gd name="T2" fmla="*/ 13 w 23"/>
                <a:gd name="T3" fmla="*/ 2 h 10"/>
                <a:gd name="T4" fmla="*/ 3 w 23"/>
                <a:gd name="T5" fmla="*/ 4 h 10"/>
                <a:gd name="T6" fmla="*/ 3 w 23"/>
                <a:gd name="T7" fmla="*/ 9 h 10"/>
                <a:gd name="T8" fmla="*/ 14 w 23"/>
                <a:gd name="T9" fmla="*/ 9 h 10"/>
                <a:gd name="T10" fmla="*/ 22 w 23"/>
                <a:gd name="T11" fmla="*/ 6 h 10"/>
                <a:gd name="T12" fmla="*/ 22 w 2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0">
                  <a:moveTo>
                    <a:pt x="22" y="2"/>
                  </a:moveTo>
                  <a:cubicBezTo>
                    <a:pt x="19" y="0"/>
                    <a:pt x="16" y="1"/>
                    <a:pt x="13" y="2"/>
                  </a:cubicBezTo>
                  <a:cubicBezTo>
                    <a:pt x="10" y="2"/>
                    <a:pt x="6" y="2"/>
                    <a:pt x="3" y="4"/>
                  </a:cubicBezTo>
                  <a:cubicBezTo>
                    <a:pt x="0" y="4"/>
                    <a:pt x="0" y="9"/>
                    <a:pt x="3" y="9"/>
                  </a:cubicBezTo>
                  <a:cubicBezTo>
                    <a:pt x="6" y="10"/>
                    <a:pt x="10" y="10"/>
                    <a:pt x="14" y="9"/>
                  </a:cubicBezTo>
                  <a:cubicBezTo>
                    <a:pt x="17" y="9"/>
                    <a:pt x="20" y="9"/>
                    <a:pt x="22" y="6"/>
                  </a:cubicBezTo>
                  <a:cubicBezTo>
                    <a:pt x="23" y="5"/>
                    <a:pt x="23" y="3"/>
                    <a:pt x="22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0" name="Freeform 167"/>
            <p:cNvSpPr/>
            <p:nvPr/>
          </p:nvSpPr>
          <p:spPr bwMode="auto">
            <a:xfrm>
              <a:off x="6449810" y="1688815"/>
              <a:ext cx="28559" cy="14808"/>
            </a:xfrm>
            <a:custGeom>
              <a:avLst/>
              <a:gdLst>
                <a:gd name="T0" fmla="*/ 16 w 21"/>
                <a:gd name="T1" fmla="*/ 2 h 11"/>
                <a:gd name="T2" fmla="*/ 2 w 21"/>
                <a:gd name="T3" fmla="*/ 4 h 11"/>
                <a:gd name="T4" fmla="*/ 3 w 21"/>
                <a:gd name="T5" fmla="*/ 10 h 11"/>
                <a:gd name="T6" fmla="*/ 10 w 21"/>
                <a:gd name="T7" fmla="*/ 11 h 11"/>
                <a:gd name="T8" fmla="*/ 16 w 21"/>
                <a:gd name="T9" fmla="*/ 11 h 11"/>
                <a:gd name="T10" fmla="*/ 16 w 21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1">
                  <a:moveTo>
                    <a:pt x="16" y="2"/>
                  </a:moveTo>
                  <a:cubicBezTo>
                    <a:pt x="12" y="0"/>
                    <a:pt x="6" y="2"/>
                    <a:pt x="2" y="4"/>
                  </a:cubicBezTo>
                  <a:cubicBezTo>
                    <a:pt x="0" y="5"/>
                    <a:pt x="0" y="10"/>
                    <a:pt x="3" y="10"/>
                  </a:cubicBezTo>
                  <a:cubicBezTo>
                    <a:pt x="5" y="11"/>
                    <a:pt x="7" y="11"/>
                    <a:pt x="10" y="11"/>
                  </a:cubicBezTo>
                  <a:cubicBezTo>
                    <a:pt x="12" y="11"/>
                    <a:pt x="14" y="11"/>
                    <a:pt x="16" y="11"/>
                  </a:cubicBezTo>
                  <a:cubicBezTo>
                    <a:pt x="21" y="9"/>
                    <a:pt x="21" y="3"/>
                    <a:pt x="16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1" name="Freeform 168"/>
            <p:cNvSpPr/>
            <p:nvPr/>
          </p:nvSpPr>
          <p:spPr bwMode="auto">
            <a:xfrm>
              <a:off x="6219225" y="1630640"/>
              <a:ext cx="23270" cy="14808"/>
            </a:xfrm>
            <a:custGeom>
              <a:avLst/>
              <a:gdLst>
                <a:gd name="T0" fmla="*/ 14 w 17"/>
                <a:gd name="T1" fmla="*/ 6 h 11"/>
                <a:gd name="T2" fmla="*/ 5 w 17"/>
                <a:gd name="T3" fmla="*/ 2 h 11"/>
                <a:gd name="T4" fmla="*/ 2 w 17"/>
                <a:gd name="T5" fmla="*/ 5 h 11"/>
                <a:gd name="T6" fmla="*/ 13 w 17"/>
                <a:gd name="T7" fmla="*/ 10 h 11"/>
                <a:gd name="T8" fmla="*/ 14 w 17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4" y="6"/>
                  </a:moveTo>
                  <a:cubicBezTo>
                    <a:pt x="11" y="5"/>
                    <a:pt x="8" y="3"/>
                    <a:pt x="5" y="2"/>
                  </a:cubicBezTo>
                  <a:cubicBezTo>
                    <a:pt x="2" y="0"/>
                    <a:pt x="0" y="4"/>
                    <a:pt x="2" y="5"/>
                  </a:cubicBezTo>
                  <a:cubicBezTo>
                    <a:pt x="6" y="7"/>
                    <a:pt x="9" y="9"/>
                    <a:pt x="13" y="10"/>
                  </a:cubicBezTo>
                  <a:cubicBezTo>
                    <a:pt x="16" y="11"/>
                    <a:pt x="17" y="7"/>
                    <a:pt x="14" y="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Freeform 169"/>
            <p:cNvSpPr/>
            <p:nvPr/>
          </p:nvSpPr>
          <p:spPr bwMode="auto">
            <a:xfrm>
              <a:off x="6247784" y="1588331"/>
              <a:ext cx="17981" cy="14808"/>
            </a:xfrm>
            <a:custGeom>
              <a:avLst/>
              <a:gdLst>
                <a:gd name="T0" fmla="*/ 12 w 13"/>
                <a:gd name="T1" fmla="*/ 7 h 11"/>
                <a:gd name="T2" fmla="*/ 8 w 13"/>
                <a:gd name="T3" fmla="*/ 4 h 11"/>
                <a:gd name="T4" fmla="*/ 4 w 13"/>
                <a:gd name="T5" fmla="*/ 1 h 11"/>
                <a:gd name="T6" fmla="*/ 2 w 13"/>
                <a:gd name="T7" fmla="*/ 5 h 11"/>
                <a:gd name="T8" fmla="*/ 9 w 13"/>
                <a:gd name="T9" fmla="*/ 11 h 11"/>
                <a:gd name="T10" fmla="*/ 12 w 13"/>
                <a:gd name="T11" fmla="*/ 10 h 11"/>
                <a:gd name="T12" fmla="*/ 12 w 13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2" y="7"/>
                  </a:moveTo>
                  <a:cubicBezTo>
                    <a:pt x="11" y="5"/>
                    <a:pt x="9" y="5"/>
                    <a:pt x="8" y="4"/>
                  </a:cubicBezTo>
                  <a:cubicBezTo>
                    <a:pt x="7" y="3"/>
                    <a:pt x="5" y="2"/>
                    <a:pt x="4" y="1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4" y="7"/>
                    <a:pt x="6" y="10"/>
                    <a:pt x="9" y="11"/>
                  </a:cubicBezTo>
                  <a:cubicBezTo>
                    <a:pt x="10" y="11"/>
                    <a:pt x="12" y="11"/>
                    <a:pt x="12" y="10"/>
                  </a:cubicBezTo>
                  <a:cubicBezTo>
                    <a:pt x="13" y="9"/>
                    <a:pt x="12" y="7"/>
                    <a:pt x="12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3" name="Freeform 170"/>
            <p:cNvSpPr/>
            <p:nvPr/>
          </p:nvSpPr>
          <p:spPr bwMode="auto">
            <a:xfrm>
              <a:off x="6225571" y="1767087"/>
              <a:ext cx="16924" cy="17981"/>
            </a:xfrm>
            <a:custGeom>
              <a:avLst/>
              <a:gdLst>
                <a:gd name="T0" fmla="*/ 9 w 12"/>
                <a:gd name="T1" fmla="*/ 0 h 13"/>
                <a:gd name="T2" fmla="*/ 1 w 12"/>
                <a:gd name="T3" fmla="*/ 8 h 13"/>
                <a:gd name="T4" fmla="*/ 4 w 12"/>
                <a:gd name="T5" fmla="*/ 11 h 13"/>
                <a:gd name="T6" fmla="*/ 8 w 12"/>
                <a:gd name="T7" fmla="*/ 7 h 13"/>
                <a:gd name="T8" fmla="*/ 11 w 12"/>
                <a:gd name="T9" fmla="*/ 4 h 13"/>
                <a:gd name="T10" fmla="*/ 9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cubicBezTo>
                    <a:pt x="5" y="1"/>
                    <a:pt x="2" y="5"/>
                    <a:pt x="1" y="8"/>
                  </a:cubicBezTo>
                  <a:cubicBezTo>
                    <a:pt x="0" y="10"/>
                    <a:pt x="3" y="13"/>
                    <a:pt x="4" y="11"/>
                  </a:cubicBezTo>
                  <a:cubicBezTo>
                    <a:pt x="5" y="10"/>
                    <a:pt x="6" y="8"/>
                    <a:pt x="8" y="7"/>
                  </a:cubicBezTo>
                  <a:cubicBezTo>
                    <a:pt x="9" y="6"/>
                    <a:pt x="10" y="5"/>
                    <a:pt x="11" y="4"/>
                  </a:cubicBezTo>
                  <a:cubicBezTo>
                    <a:pt x="12" y="2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4" name="Freeform 171"/>
            <p:cNvSpPr/>
            <p:nvPr/>
          </p:nvSpPr>
          <p:spPr bwMode="auto">
            <a:xfrm>
              <a:off x="6271054" y="1805165"/>
              <a:ext cx="14808" cy="17981"/>
            </a:xfrm>
            <a:custGeom>
              <a:avLst/>
              <a:gdLst>
                <a:gd name="T0" fmla="*/ 7 w 11"/>
                <a:gd name="T1" fmla="*/ 1 h 13"/>
                <a:gd name="T2" fmla="*/ 1 w 11"/>
                <a:gd name="T3" fmla="*/ 9 h 13"/>
                <a:gd name="T4" fmla="*/ 5 w 11"/>
                <a:gd name="T5" fmla="*/ 11 h 13"/>
                <a:gd name="T6" fmla="*/ 8 w 11"/>
                <a:gd name="T7" fmla="*/ 8 h 13"/>
                <a:gd name="T8" fmla="*/ 11 w 11"/>
                <a:gd name="T9" fmla="*/ 4 h 13"/>
                <a:gd name="T10" fmla="*/ 7 w 11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7" y="1"/>
                  </a:moveTo>
                  <a:cubicBezTo>
                    <a:pt x="4" y="2"/>
                    <a:pt x="2" y="6"/>
                    <a:pt x="1" y="9"/>
                  </a:cubicBezTo>
                  <a:cubicBezTo>
                    <a:pt x="0" y="11"/>
                    <a:pt x="4" y="13"/>
                    <a:pt x="5" y="11"/>
                  </a:cubicBezTo>
                  <a:cubicBezTo>
                    <a:pt x="6" y="10"/>
                    <a:pt x="7" y="9"/>
                    <a:pt x="8" y="8"/>
                  </a:cubicBezTo>
                  <a:cubicBezTo>
                    <a:pt x="9" y="7"/>
                    <a:pt x="10" y="6"/>
                    <a:pt x="11" y="4"/>
                  </a:cubicBezTo>
                  <a:cubicBezTo>
                    <a:pt x="11" y="2"/>
                    <a:pt x="9" y="0"/>
                    <a:pt x="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5" name="Freeform 172"/>
            <p:cNvSpPr/>
            <p:nvPr/>
          </p:nvSpPr>
          <p:spPr bwMode="auto">
            <a:xfrm>
              <a:off x="6390577" y="1578811"/>
              <a:ext cx="21155" cy="20097"/>
            </a:xfrm>
            <a:custGeom>
              <a:avLst/>
              <a:gdLst>
                <a:gd name="T0" fmla="*/ 10 w 15"/>
                <a:gd name="T1" fmla="*/ 1 h 15"/>
                <a:gd name="T2" fmla="*/ 2 w 15"/>
                <a:gd name="T3" fmla="*/ 9 h 15"/>
                <a:gd name="T4" fmla="*/ 6 w 15"/>
                <a:gd name="T5" fmla="*/ 13 h 15"/>
                <a:gd name="T6" fmla="*/ 14 w 15"/>
                <a:gd name="T7" fmla="*/ 4 h 15"/>
                <a:gd name="T8" fmla="*/ 10 w 15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0" y="1"/>
                  </a:moveTo>
                  <a:cubicBezTo>
                    <a:pt x="7" y="3"/>
                    <a:pt x="5" y="6"/>
                    <a:pt x="2" y="9"/>
                  </a:cubicBezTo>
                  <a:cubicBezTo>
                    <a:pt x="0" y="11"/>
                    <a:pt x="3" y="15"/>
                    <a:pt x="6" y="13"/>
                  </a:cubicBezTo>
                  <a:cubicBezTo>
                    <a:pt x="9" y="11"/>
                    <a:pt x="13" y="8"/>
                    <a:pt x="14" y="4"/>
                  </a:cubicBezTo>
                  <a:cubicBezTo>
                    <a:pt x="15" y="2"/>
                    <a:pt x="12" y="0"/>
                    <a:pt x="1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6" name="Freeform 173"/>
            <p:cNvSpPr/>
            <p:nvPr/>
          </p:nvSpPr>
          <p:spPr bwMode="auto">
            <a:xfrm>
              <a:off x="6435002" y="1616889"/>
              <a:ext cx="19039" cy="17981"/>
            </a:xfrm>
            <a:custGeom>
              <a:avLst/>
              <a:gdLst>
                <a:gd name="T0" fmla="*/ 9 w 14"/>
                <a:gd name="T1" fmla="*/ 1 h 13"/>
                <a:gd name="T2" fmla="*/ 2 w 14"/>
                <a:gd name="T3" fmla="*/ 8 h 13"/>
                <a:gd name="T4" fmla="*/ 6 w 14"/>
                <a:gd name="T5" fmla="*/ 11 h 13"/>
                <a:gd name="T6" fmla="*/ 10 w 14"/>
                <a:gd name="T7" fmla="*/ 8 h 13"/>
                <a:gd name="T8" fmla="*/ 13 w 14"/>
                <a:gd name="T9" fmla="*/ 3 h 13"/>
                <a:gd name="T10" fmla="*/ 9 w 14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9" y="1"/>
                  </a:moveTo>
                  <a:cubicBezTo>
                    <a:pt x="6" y="2"/>
                    <a:pt x="4" y="5"/>
                    <a:pt x="2" y="8"/>
                  </a:cubicBezTo>
                  <a:cubicBezTo>
                    <a:pt x="0" y="10"/>
                    <a:pt x="4" y="13"/>
                    <a:pt x="6" y="11"/>
                  </a:cubicBezTo>
                  <a:cubicBezTo>
                    <a:pt x="7" y="10"/>
                    <a:pt x="8" y="9"/>
                    <a:pt x="10" y="8"/>
                  </a:cubicBezTo>
                  <a:cubicBezTo>
                    <a:pt x="11" y="6"/>
                    <a:pt x="12" y="5"/>
                    <a:pt x="13" y="3"/>
                  </a:cubicBezTo>
                  <a:cubicBezTo>
                    <a:pt x="14" y="1"/>
                    <a:pt x="11" y="0"/>
                    <a:pt x="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7" name="Freeform 174"/>
            <p:cNvSpPr/>
            <p:nvPr/>
          </p:nvSpPr>
          <p:spPr bwMode="auto">
            <a:xfrm>
              <a:off x="6407501" y="1795646"/>
              <a:ext cx="14808" cy="15866"/>
            </a:xfrm>
            <a:custGeom>
              <a:avLst/>
              <a:gdLst>
                <a:gd name="T0" fmla="*/ 10 w 11"/>
                <a:gd name="T1" fmla="*/ 8 h 12"/>
                <a:gd name="T2" fmla="*/ 3 w 11"/>
                <a:gd name="T3" fmla="*/ 1 h 12"/>
                <a:gd name="T4" fmla="*/ 1 w 11"/>
                <a:gd name="T5" fmla="*/ 4 h 12"/>
                <a:gd name="T6" fmla="*/ 3 w 11"/>
                <a:gd name="T7" fmla="*/ 8 h 12"/>
                <a:gd name="T8" fmla="*/ 7 w 11"/>
                <a:gd name="T9" fmla="*/ 11 h 12"/>
                <a:gd name="T10" fmla="*/ 10 w 11"/>
                <a:gd name="T1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10" y="8"/>
                  </a:moveTo>
                  <a:cubicBezTo>
                    <a:pt x="8" y="5"/>
                    <a:pt x="6" y="2"/>
                    <a:pt x="3" y="1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5"/>
                    <a:pt x="2" y="6"/>
                    <a:pt x="3" y="8"/>
                  </a:cubicBezTo>
                  <a:cubicBezTo>
                    <a:pt x="4" y="9"/>
                    <a:pt x="6" y="10"/>
                    <a:pt x="7" y="11"/>
                  </a:cubicBezTo>
                  <a:cubicBezTo>
                    <a:pt x="9" y="12"/>
                    <a:pt x="11" y="10"/>
                    <a:pt x="10" y="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8" name="Freeform 175"/>
            <p:cNvSpPr>
              <a:spLocks noEditPoints="1"/>
            </p:cNvSpPr>
            <p:nvPr/>
          </p:nvSpPr>
          <p:spPr bwMode="auto">
            <a:xfrm>
              <a:off x="6303844" y="1576696"/>
              <a:ext cx="58175" cy="223181"/>
            </a:xfrm>
            <a:custGeom>
              <a:avLst/>
              <a:gdLst>
                <a:gd name="T0" fmla="*/ 37 w 43"/>
                <a:gd name="T1" fmla="*/ 83 h 163"/>
                <a:gd name="T2" fmla="*/ 24 w 43"/>
                <a:gd name="T3" fmla="*/ 3 h 163"/>
                <a:gd name="T4" fmla="*/ 20 w 43"/>
                <a:gd name="T5" fmla="*/ 3 h 163"/>
                <a:gd name="T6" fmla="*/ 14 w 43"/>
                <a:gd name="T7" fmla="*/ 81 h 163"/>
                <a:gd name="T8" fmla="*/ 14 w 43"/>
                <a:gd name="T9" fmla="*/ 82 h 163"/>
                <a:gd name="T10" fmla="*/ 6 w 43"/>
                <a:gd name="T11" fmla="*/ 95 h 163"/>
                <a:gd name="T12" fmla="*/ 11 w 43"/>
                <a:gd name="T13" fmla="*/ 108 h 163"/>
                <a:gd name="T14" fmla="*/ 1 w 43"/>
                <a:gd name="T15" fmla="*/ 158 h 163"/>
                <a:gd name="T16" fmla="*/ 6 w 43"/>
                <a:gd name="T17" fmla="*/ 160 h 163"/>
                <a:gd name="T18" fmla="*/ 29 w 43"/>
                <a:gd name="T19" fmla="*/ 115 h 163"/>
                <a:gd name="T20" fmla="*/ 29 w 43"/>
                <a:gd name="T21" fmla="*/ 113 h 163"/>
                <a:gd name="T22" fmla="*/ 43 w 43"/>
                <a:gd name="T23" fmla="*/ 97 h 163"/>
                <a:gd name="T24" fmla="*/ 37 w 43"/>
                <a:gd name="T25" fmla="*/ 83 h 163"/>
                <a:gd name="T26" fmla="*/ 23 w 43"/>
                <a:gd name="T27" fmla="*/ 17 h 163"/>
                <a:gd name="T28" fmla="*/ 31 w 43"/>
                <a:gd name="T29" fmla="*/ 80 h 163"/>
                <a:gd name="T30" fmla="*/ 26 w 43"/>
                <a:gd name="T31" fmla="*/ 79 h 163"/>
                <a:gd name="T32" fmla="*/ 25 w 43"/>
                <a:gd name="T33" fmla="*/ 79 h 163"/>
                <a:gd name="T34" fmla="*/ 17 w 43"/>
                <a:gd name="T35" fmla="*/ 80 h 163"/>
                <a:gd name="T36" fmla="*/ 23 w 43"/>
                <a:gd name="T37" fmla="*/ 17 h 163"/>
                <a:gd name="T38" fmla="*/ 11 w 43"/>
                <a:gd name="T39" fmla="*/ 133 h 163"/>
                <a:gd name="T40" fmla="*/ 14 w 43"/>
                <a:gd name="T41" fmla="*/ 111 h 163"/>
                <a:gd name="T42" fmla="*/ 23 w 43"/>
                <a:gd name="T43" fmla="*/ 114 h 163"/>
                <a:gd name="T44" fmla="*/ 11 w 43"/>
                <a:gd name="T45" fmla="*/ 133 h 163"/>
                <a:gd name="T46" fmla="*/ 24 w 43"/>
                <a:gd name="T47" fmla="*/ 107 h 163"/>
                <a:gd name="T48" fmla="*/ 13 w 43"/>
                <a:gd name="T49" fmla="*/ 95 h 163"/>
                <a:gd name="T50" fmla="*/ 25 w 43"/>
                <a:gd name="T51" fmla="*/ 84 h 163"/>
                <a:gd name="T52" fmla="*/ 26 w 43"/>
                <a:gd name="T53" fmla="*/ 84 h 163"/>
                <a:gd name="T54" fmla="*/ 35 w 43"/>
                <a:gd name="T55" fmla="*/ 94 h 163"/>
                <a:gd name="T56" fmla="*/ 24 w 43"/>
                <a:gd name="T57" fmla="*/ 10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63">
                  <a:moveTo>
                    <a:pt x="37" y="83"/>
                  </a:moveTo>
                  <a:cubicBezTo>
                    <a:pt x="35" y="56"/>
                    <a:pt x="31" y="29"/>
                    <a:pt x="24" y="3"/>
                  </a:cubicBezTo>
                  <a:cubicBezTo>
                    <a:pt x="24" y="0"/>
                    <a:pt x="20" y="1"/>
                    <a:pt x="20" y="3"/>
                  </a:cubicBezTo>
                  <a:cubicBezTo>
                    <a:pt x="20" y="29"/>
                    <a:pt x="15" y="55"/>
                    <a:pt x="14" y="81"/>
                  </a:cubicBezTo>
                  <a:cubicBezTo>
                    <a:pt x="14" y="81"/>
                    <a:pt x="14" y="82"/>
                    <a:pt x="14" y="82"/>
                  </a:cubicBezTo>
                  <a:cubicBezTo>
                    <a:pt x="10" y="85"/>
                    <a:pt x="7" y="90"/>
                    <a:pt x="6" y="95"/>
                  </a:cubicBezTo>
                  <a:cubicBezTo>
                    <a:pt x="6" y="100"/>
                    <a:pt x="8" y="105"/>
                    <a:pt x="11" y="108"/>
                  </a:cubicBezTo>
                  <a:cubicBezTo>
                    <a:pt x="6" y="124"/>
                    <a:pt x="4" y="142"/>
                    <a:pt x="1" y="158"/>
                  </a:cubicBezTo>
                  <a:cubicBezTo>
                    <a:pt x="0" y="161"/>
                    <a:pt x="4" y="163"/>
                    <a:pt x="6" y="160"/>
                  </a:cubicBezTo>
                  <a:cubicBezTo>
                    <a:pt x="12" y="144"/>
                    <a:pt x="20" y="129"/>
                    <a:pt x="29" y="115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36" y="111"/>
                    <a:pt x="42" y="105"/>
                    <a:pt x="43" y="97"/>
                  </a:cubicBezTo>
                  <a:cubicBezTo>
                    <a:pt x="43" y="92"/>
                    <a:pt x="40" y="86"/>
                    <a:pt x="37" y="83"/>
                  </a:cubicBezTo>
                  <a:close/>
                  <a:moveTo>
                    <a:pt x="23" y="17"/>
                  </a:moveTo>
                  <a:cubicBezTo>
                    <a:pt x="27" y="38"/>
                    <a:pt x="30" y="59"/>
                    <a:pt x="31" y="80"/>
                  </a:cubicBezTo>
                  <a:cubicBezTo>
                    <a:pt x="30" y="79"/>
                    <a:pt x="28" y="79"/>
                    <a:pt x="26" y="79"/>
                  </a:cubicBezTo>
                  <a:cubicBezTo>
                    <a:pt x="26" y="79"/>
                    <a:pt x="26" y="79"/>
                    <a:pt x="25" y="79"/>
                  </a:cubicBezTo>
                  <a:cubicBezTo>
                    <a:pt x="23" y="78"/>
                    <a:pt x="20" y="79"/>
                    <a:pt x="17" y="80"/>
                  </a:cubicBezTo>
                  <a:cubicBezTo>
                    <a:pt x="20" y="59"/>
                    <a:pt x="20" y="38"/>
                    <a:pt x="23" y="17"/>
                  </a:cubicBezTo>
                  <a:close/>
                  <a:moveTo>
                    <a:pt x="11" y="133"/>
                  </a:moveTo>
                  <a:cubicBezTo>
                    <a:pt x="13" y="126"/>
                    <a:pt x="14" y="118"/>
                    <a:pt x="14" y="111"/>
                  </a:cubicBezTo>
                  <a:cubicBezTo>
                    <a:pt x="17" y="113"/>
                    <a:pt x="20" y="114"/>
                    <a:pt x="23" y="114"/>
                  </a:cubicBezTo>
                  <a:cubicBezTo>
                    <a:pt x="18" y="120"/>
                    <a:pt x="15" y="127"/>
                    <a:pt x="11" y="133"/>
                  </a:cubicBezTo>
                  <a:close/>
                  <a:moveTo>
                    <a:pt x="24" y="107"/>
                  </a:moveTo>
                  <a:cubicBezTo>
                    <a:pt x="18" y="107"/>
                    <a:pt x="13" y="101"/>
                    <a:pt x="13" y="95"/>
                  </a:cubicBezTo>
                  <a:cubicBezTo>
                    <a:pt x="13" y="88"/>
                    <a:pt x="19" y="85"/>
                    <a:pt x="25" y="84"/>
                  </a:cubicBezTo>
                  <a:cubicBezTo>
                    <a:pt x="25" y="84"/>
                    <a:pt x="25" y="84"/>
                    <a:pt x="26" y="84"/>
                  </a:cubicBezTo>
                  <a:cubicBezTo>
                    <a:pt x="30" y="86"/>
                    <a:pt x="34" y="89"/>
                    <a:pt x="35" y="94"/>
                  </a:cubicBezTo>
                  <a:cubicBezTo>
                    <a:pt x="36" y="100"/>
                    <a:pt x="31" y="107"/>
                    <a:pt x="24" y="10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9" name="Freeform 176"/>
            <p:cNvSpPr>
              <a:spLocks noEditPoints="1"/>
            </p:cNvSpPr>
            <p:nvPr/>
          </p:nvSpPr>
          <p:spPr bwMode="auto">
            <a:xfrm>
              <a:off x="6328171" y="1697277"/>
              <a:ext cx="20097" cy="20097"/>
            </a:xfrm>
            <a:custGeom>
              <a:avLst/>
              <a:gdLst>
                <a:gd name="T0" fmla="*/ 13 w 15"/>
                <a:gd name="T1" fmla="*/ 4 h 15"/>
                <a:gd name="T2" fmla="*/ 3 w 15"/>
                <a:gd name="T3" fmla="*/ 2 h 15"/>
                <a:gd name="T4" fmla="*/ 2 w 15"/>
                <a:gd name="T5" fmla="*/ 4 h 15"/>
                <a:gd name="T6" fmla="*/ 1 w 15"/>
                <a:gd name="T7" fmla="*/ 9 h 15"/>
                <a:gd name="T8" fmla="*/ 9 w 15"/>
                <a:gd name="T9" fmla="*/ 14 h 15"/>
                <a:gd name="T10" fmla="*/ 13 w 15"/>
                <a:gd name="T11" fmla="*/ 4 h 15"/>
                <a:gd name="T12" fmla="*/ 8 w 15"/>
                <a:gd name="T13" fmla="*/ 8 h 15"/>
                <a:gd name="T14" fmla="*/ 7 w 15"/>
                <a:gd name="T15" fmla="*/ 9 h 15"/>
                <a:gd name="T16" fmla="*/ 6 w 15"/>
                <a:gd name="T17" fmla="*/ 8 h 15"/>
                <a:gd name="T18" fmla="*/ 6 w 15"/>
                <a:gd name="T19" fmla="*/ 6 h 15"/>
                <a:gd name="T20" fmla="*/ 6 w 15"/>
                <a:gd name="T21" fmla="*/ 6 h 15"/>
                <a:gd name="T22" fmla="*/ 8 w 15"/>
                <a:gd name="T23" fmla="*/ 7 h 15"/>
                <a:gd name="T24" fmla="*/ 8 w 15"/>
                <a:gd name="T2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5">
                  <a:moveTo>
                    <a:pt x="13" y="4"/>
                  </a:moveTo>
                  <a:cubicBezTo>
                    <a:pt x="11" y="1"/>
                    <a:pt x="7" y="0"/>
                    <a:pt x="3" y="2"/>
                  </a:cubicBezTo>
                  <a:cubicBezTo>
                    <a:pt x="3" y="2"/>
                    <a:pt x="2" y="3"/>
                    <a:pt x="2" y="4"/>
                  </a:cubicBezTo>
                  <a:cubicBezTo>
                    <a:pt x="1" y="5"/>
                    <a:pt x="0" y="7"/>
                    <a:pt x="1" y="9"/>
                  </a:cubicBezTo>
                  <a:cubicBezTo>
                    <a:pt x="1" y="13"/>
                    <a:pt x="6" y="15"/>
                    <a:pt x="9" y="14"/>
                  </a:cubicBezTo>
                  <a:cubicBezTo>
                    <a:pt x="13" y="12"/>
                    <a:pt x="15" y="8"/>
                    <a:pt x="13" y="4"/>
                  </a:cubicBezTo>
                  <a:close/>
                  <a:moveTo>
                    <a:pt x="8" y="8"/>
                  </a:moveTo>
                  <a:cubicBezTo>
                    <a:pt x="8" y="8"/>
                    <a:pt x="8" y="9"/>
                    <a:pt x="7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6"/>
                    <a:pt x="8" y="7"/>
                  </a:cubicBezTo>
                  <a:cubicBezTo>
                    <a:pt x="9" y="7"/>
                    <a:pt x="9" y="7"/>
                    <a:pt x="8" y="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0" name="Freeform 177"/>
            <p:cNvSpPr/>
            <p:nvPr/>
          </p:nvSpPr>
          <p:spPr bwMode="auto">
            <a:xfrm>
              <a:off x="6173743" y="1763914"/>
              <a:ext cx="20097" cy="4231"/>
            </a:xfrm>
            <a:custGeom>
              <a:avLst/>
              <a:gdLst>
                <a:gd name="T0" fmla="*/ 15 w 15"/>
                <a:gd name="T1" fmla="*/ 0 h 3"/>
                <a:gd name="T2" fmla="*/ 0 w 15"/>
                <a:gd name="T3" fmla="*/ 1 h 3"/>
                <a:gd name="T4" fmla="*/ 0 w 15"/>
                <a:gd name="T5" fmla="*/ 2 h 3"/>
                <a:gd name="T6" fmla="*/ 15 w 15"/>
                <a:gd name="T7" fmla="*/ 1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cubicBezTo>
                    <a:pt x="10" y="1"/>
                    <a:pt x="5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5" y="3"/>
                    <a:pt x="10" y="2"/>
                    <a:pt x="15" y="1"/>
                  </a:cubicBezTo>
                  <a:cubicBezTo>
                    <a:pt x="15" y="1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1" name="Freeform 178"/>
            <p:cNvSpPr>
              <a:spLocks noEditPoints="1"/>
            </p:cNvSpPr>
            <p:nvPr/>
          </p:nvSpPr>
          <p:spPr bwMode="auto">
            <a:xfrm>
              <a:off x="5578241" y="3384356"/>
              <a:ext cx="451651" cy="601118"/>
            </a:xfrm>
            <a:custGeom>
              <a:avLst/>
              <a:gdLst>
                <a:gd name="T0" fmla="*/ 166 w 215"/>
                <a:gd name="T1" fmla="*/ 160 h 286"/>
                <a:gd name="T2" fmla="*/ 163 w 215"/>
                <a:gd name="T3" fmla="*/ 144 h 286"/>
                <a:gd name="T4" fmla="*/ 134 w 215"/>
                <a:gd name="T5" fmla="*/ 66 h 286"/>
                <a:gd name="T6" fmla="*/ 82 w 215"/>
                <a:gd name="T7" fmla="*/ 99 h 286"/>
                <a:gd name="T8" fmla="*/ 47 w 215"/>
                <a:gd name="T9" fmla="*/ 147 h 286"/>
                <a:gd name="T10" fmla="*/ 12 w 215"/>
                <a:gd name="T11" fmla="*/ 251 h 286"/>
                <a:gd name="T12" fmla="*/ 192 w 215"/>
                <a:gd name="T13" fmla="*/ 231 h 286"/>
                <a:gd name="T14" fmla="*/ 166 w 215"/>
                <a:gd name="T15" fmla="*/ 179 h 286"/>
                <a:gd name="T16" fmla="*/ 194 w 215"/>
                <a:gd name="T17" fmla="*/ 187 h 286"/>
                <a:gd name="T18" fmla="*/ 85 w 215"/>
                <a:gd name="T19" fmla="*/ 118 h 286"/>
                <a:gd name="T20" fmla="*/ 86 w 215"/>
                <a:gd name="T21" fmla="*/ 96 h 286"/>
                <a:gd name="T22" fmla="*/ 142 w 215"/>
                <a:gd name="T23" fmla="*/ 36 h 286"/>
                <a:gd name="T24" fmla="*/ 123 w 215"/>
                <a:gd name="T25" fmla="*/ 70 h 286"/>
                <a:gd name="T26" fmla="*/ 116 w 215"/>
                <a:gd name="T27" fmla="*/ 128 h 286"/>
                <a:gd name="T28" fmla="*/ 110 w 215"/>
                <a:gd name="T29" fmla="*/ 147 h 286"/>
                <a:gd name="T30" fmla="*/ 105 w 215"/>
                <a:gd name="T31" fmla="*/ 128 h 286"/>
                <a:gd name="T32" fmla="*/ 64 w 215"/>
                <a:gd name="T33" fmla="*/ 154 h 286"/>
                <a:gd name="T34" fmla="*/ 100 w 215"/>
                <a:gd name="T35" fmla="*/ 149 h 286"/>
                <a:gd name="T36" fmla="*/ 126 w 215"/>
                <a:gd name="T37" fmla="*/ 140 h 286"/>
                <a:gd name="T38" fmla="*/ 146 w 215"/>
                <a:gd name="T39" fmla="*/ 159 h 286"/>
                <a:gd name="T40" fmla="*/ 106 w 215"/>
                <a:gd name="T41" fmla="*/ 165 h 286"/>
                <a:gd name="T42" fmla="*/ 63 w 215"/>
                <a:gd name="T43" fmla="*/ 147 h 286"/>
                <a:gd name="T44" fmla="*/ 98 w 215"/>
                <a:gd name="T45" fmla="*/ 147 h 286"/>
                <a:gd name="T46" fmla="*/ 51 w 215"/>
                <a:gd name="T47" fmla="*/ 149 h 286"/>
                <a:gd name="T48" fmla="*/ 68 w 215"/>
                <a:gd name="T49" fmla="*/ 137 h 286"/>
                <a:gd name="T50" fmla="*/ 155 w 215"/>
                <a:gd name="T51" fmla="*/ 149 h 286"/>
                <a:gd name="T52" fmla="*/ 125 w 215"/>
                <a:gd name="T53" fmla="*/ 136 h 286"/>
                <a:gd name="T54" fmla="*/ 143 w 215"/>
                <a:gd name="T55" fmla="*/ 170 h 286"/>
                <a:gd name="T56" fmla="*/ 54 w 215"/>
                <a:gd name="T57" fmla="*/ 186 h 286"/>
                <a:gd name="T58" fmla="*/ 54 w 215"/>
                <a:gd name="T59" fmla="*/ 185 h 286"/>
                <a:gd name="T60" fmla="*/ 70 w 215"/>
                <a:gd name="T61" fmla="*/ 179 h 286"/>
                <a:gd name="T62" fmla="*/ 65 w 215"/>
                <a:gd name="T63" fmla="*/ 173 h 286"/>
                <a:gd name="T64" fmla="*/ 161 w 215"/>
                <a:gd name="T65" fmla="*/ 161 h 286"/>
                <a:gd name="T66" fmla="*/ 75 w 215"/>
                <a:gd name="T67" fmla="*/ 226 h 286"/>
                <a:gd name="T68" fmla="*/ 69 w 215"/>
                <a:gd name="T69" fmla="*/ 223 h 286"/>
                <a:gd name="T70" fmla="*/ 63 w 215"/>
                <a:gd name="T71" fmla="*/ 214 h 286"/>
                <a:gd name="T72" fmla="*/ 62 w 215"/>
                <a:gd name="T73" fmla="*/ 212 h 286"/>
                <a:gd name="T74" fmla="*/ 91 w 215"/>
                <a:gd name="T75" fmla="*/ 204 h 286"/>
                <a:gd name="T76" fmla="*/ 69 w 215"/>
                <a:gd name="T77" fmla="*/ 233 h 286"/>
                <a:gd name="T78" fmla="*/ 148 w 215"/>
                <a:gd name="T79" fmla="*/ 234 h 286"/>
                <a:gd name="T80" fmla="*/ 106 w 215"/>
                <a:gd name="T81" fmla="*/ 258 h 286"/>
                <a:gd name="T82" fmla="*/ 59 w 215"/>
                <a:gd name="T83" fmla="*/ 237 h 286"/>
                <a:gd name="T84" fmla="*/ 158 w 215"/>
                <a:gd name="T85" fmla="*/ 270 h 286"/>
                <a:gd name="T86" fmla="*/ 25 w 215"/>
                <a:gd name="T87" fmla="*/ 229 h 286"/>
                <a:gd name="T88" fmla="*/ 53 w 215"/>
                <a:gd name="T89" fmla="*/ 232 h 286"/>
                <a:gd name="T90" fmla="*/ 97 w 215"/>
                <a:gd name="T91" fmla="*/ 264 h 286"/>
                <a:gd name="T92" fmla="*/ 162 w 215"/>
                <a:gd name="T93" fmla="*/ 236 h 286"/>
                <a:gd name="T94" fmla="*/ 155 w 215"/>
                <a:gd name="T95" fmla="*/ 223 h 286"/>
                <a:gd name="T96" fmla="*/ 162 w 215"/>
                <a:gd name="T97" fmla="*/ 202 h 286"/>
                <a:gd name="T98" fmla="*/ 166 w 215"/>
                <a:gd name="T99" fmla="*/ 172 h 286"/>
                <a:gd name="T100" fmla="*/ 200 w 215"/>
                <a:gd name="T101" fmla="*/ 16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5" h="286">
                  <a:moveTo>
                    <a:pt x="213" y="178"/>
                  </a:moveTo>
                  <a:cubicBezTo>
                    <a:pt x="213" y="165"/>
                    <a:pt x="206" y="153"/>
                    <a:pt x="193" y="149"/>
                  </a:cubicBezTo>
                  <a:cubicBezTo>
                    <a:pt x="182" y="146"/>
                    <a:pt x="171" y="151"/>
                    <a:pt x="166" y="160"/>
                  </a:cubicBezTo>
                  <a:cubicBezTo>
                    <a:pt x="166" y="157"/>
                    <a:pt x="165" y="155"/>
                    <a:pt x="165" y="152"/>
                  </a:cubicBezTo>
                  <a:cubicBezTo>
                    <a:pt x="165" y="152"/>
                    <a:pt x="165" y="151"/>
                    <a:pt x="164" y="151"/>
                  </a:cubicBezTo>
                  <a:cubicBezTo>
                    <a:pt x="164" y="149"/>
                    <a:pt x="164" y="146"/>
                    <a:pt x="163" y="144"/>
                  </a:cubicBezTo>
                  <a:cubicBezTo>
                    <a:pt x="158" y="132"/>
                    <a:pt x="144" y="126"/>
                    <a:pt x="131" y="127"/>
                  </a:cubicBezTo>
                  <a:cubicBezTo>
                    <a:pt x="143" y="121"/>
                    <a:pt x="151" y="110"/>
                    <a:pt x="152" y="96"/>
                  </a:cubicBezTo>
                  <a:cubicBezTo>
                    <a:pt x="152" y="84"/>
                    <a:pt x="146" y="69"/>
                    <a:pt x="134" y="66"/>
                  </a:cubicBezTo>
                  <a:cubicBezTo>
                    <a:pt x="146" y="59"/>
                    <a:pt x="153" y="43"/>
                    <a:pt x="147" y="29"/>
                  </a:cubicBezTo>
                  <a:cubicBezTo>
                    <a:pt x="139" y="8"/>
                    <a:pt x="110" y="0"/>
                    <a:pt x="90" y="5"/>
                  </a:cubicBezTo>
                  <a:cubicBezTo>
                    <a:pt x="45" y="16"/>
                    <a:pt x="35" y="85"/>
                    <a:pt x="82" y="99"/>
                  </a:cubicBezTo>
                  <a:cubicBezTo>
                    <a:pt x="77" y="104"/>
                    <a:pt x="76" y="114"/>
                    <a:pt x="79" y="121"/>
                  </a:cubicBezTo>
                  <a:cubicBezTo>
                    <a:pt x="81" y="124"/>
                    <a:pt x="83" y="126"/>
                    <a:pt x="85" y="128"/>
                  </a:cubicBezTo>
                  <a:cubicBezTo>
                    <a:pt x="69" y="127"/>
                    <a:pt x="52" y="130"/>
                    <a:pt x="47" y="147"/>
                  </a:cubicBezTo>
                  <a:cubicBezTo>
                    <a:pt x="44" y="150"/>
                    <a:pt x="44" y="154"/>
                    <a:pt x="45" y="157"/>
                  </a:cubicBezTo>
                  <a:cubicBezTo>
                    <a:pt x="44" y="176"/>
                    <a:pt x="48" y="199"/>
                    <a:pt x="58" y="217"/>
                  </a:cubicBezTo>
                  <a:cubicBezTo>
                    <a:pt x="37" y="214"/>
                    <a:pt x="0" y="223"/>
                    <a:pt x="12" y="251"/>
                  </a:cubicBezTo>
                  <a:cubicBezTo>
                    <a:pt x="22" y="277"/>
                    <a:pt x="69" y="279"/>
                    <a:pt x="92" y="281"/>
                  </a:cubicBezTo>
                  <a:cubicBezTo>
                    <a:pt x="120" y="283"/>
                    <a:pt x="174" y="286"/>
                    <a:pt x="193" y="258"/>
                  </a:cubicBezTo>
                  <a:cubicBezTo>
                    <a:pt x="199" y="249"/>
                    <a:pt x="199" y="239"/>
                    <a:pt x="192" y="231"/>
                  </a:cubicBezTo>
                  <a:cubicBezTo>
                    <a:pt x="189" y="227"/>
                    <a:pt x="186" y="224"/>
                    <a:pt x="181" y="222"/>
                  </a:cubicBezTo>
                  <a:cubicBezTo>
                    <a:pt x="200" y="219"/>
                    <a:pt x="215" y="198"/>
                    <a:pt x="213" y="178"/>
                  </a:cubicBezTo>
                  <a:close/>
                  <a:moveTo>
                    <a:pt x="166" y="179"/>
                  </a:moveTo>
                  <a:cubicBezTo>
                    <a:pt x="166" y="179"/>
                    <a:pt x="166" y="179"/>
                    <a:pt x="167" y="179"/>
                  </a:cubicBezTo>
                  <a:cubicBezTo>
                    <a:pt x="171" y="176"/>
                    <a:pt x="177" y="172"/>
                    <a:pt x="183" y="171"/>
                  </a:cubicBezTo>
                  <a:cubicBezTo>
                    <a:pt x="193" y="169"/>
                    <a:pt x="196" y="179"/>
                    <a:pt x="194" y="187"/>
                  </a:cubicBezTo>
                  <a:cubicBezTo>
                    <a:pt x="190" y="201"/>
                    <a:pt x="175" y="204"/>
                    <a:pt x="163" y="197"/>
                  </a:cubicBezTo>
                  <a:cubicBezTo>
                    <a:pt x="165" y="191"/>
                    <a:pt x="165" y="185"/>
                    <a:pt x="166" y="179"/>
                  </a:cubicBezTo>
                  <a:close/>
                  <a:moveTo>
                    <a:pt x="85" y="118"/>
                  </a:moveTo>
                  <a:cubicBezTo>
                    <a:pt x="81" y="111"/>
                    <a:pt x="85" y="105"/>
                    <a:pt x="89" y="99"/>
                  </a:cubicBezTo>
                  <a:cubicBezTo>
                    <a:pt x="90" y="97"/>
                    <a:pt x="88" y="95"/>
                    <a:pt x="87" y="95"/>
                  </a:cubicBezTo>
                  <a:cubicBezTo>
                    <a:pt x="86" y="95"/>
                    <a:pt x="86" y="96"/>
                    <a:pt x="86" y="96"/>
                  </a:cubicBezTo>
                  <a:cubicBezTo>
                    <a:pt x="55" y="81"/>
                    <a:pt x="46" y="41"/>
                    <a:pt x="75" y="19"/>
                  </a:cubicBezTo>
                  <a:cubicBezTo>
                    <a:pt x="88" y="10"/>
                    <a:pt x="104" y="8"/>
                    <a:pt x="118" y="13"/>
                  </a:cubicBezTo>
                  <a:cubicBezTo>
                    <a:pt x="129" y="17"/>
                    <a:pt x="140" y="24"/>
                    <a:pt x="142" y="36"/>
                  </a:cubicBezTo>
                  <a:cubicBezTo>
                    <a:pt x="146" y="51"/>
                    <a:pt x="135" y="61"/>
                    <a:pt x="122" y="65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0" y="68"/>
                    <a:pt x="121" y="70"/>
                    <a:pt x="123" y="70"/>
                  </a:cubicBezTo>
                  <a:cubicBezTo>
                    <a:pt x="139" y="68"/>
                    <a:pt x="149" y="85"/>
                    <a:pt x="146" y="100"/>
                  </a:cubicBezTo>
                  <a:cubicBezTo>
                    <a:pt x="144" y="114"/>
                    <a:pt x="133" y="123"/>
                    <a:pt x="119" y="124"/>
                  </a:cubicBezTo>
                  <a:cubicBezTo>
                    <a:pt x="117" y="124"/>
                    <a:pt x="116" y="126"/>
                    <a:pt x="116" y="128"/>
                  </a:cubicBezTo>
                  <a:cubicBezTo>
                    <a:pt x="115" y="129"/>
                    <a:pt x="115" y="130"/>
                    <a:pt x="116" y="130"/>
                  </a:cubicBezTo>
                  <a:cubicBezTo>
                    <a:pt x="119" y="133"/>
                    <a:pt x="123" y="138"/>
                    <a:pt x="119" y="143"/>
                  </a:cubicBezTo>
                  <a:cubicBezTo>
                    <a:pt x="117" y="145"/>
                    <a:pt x="113" y="146"/>
                    <a:pt x="110" y="147"/>
                  </a:cubicBezTo>
                  <a:cubicBezTo>
                    <a:pt x="106" y="147"/>
                    <a:pt x="102" y="145"/>
                    <a:pt x="102" y="141"/>
                  </a:cubicBezTo>
                  <a:cubicBezTo>
                    <a:pt x="102" y="137"/>
                    <a:pt x="105" y="133"/>
                    <a:pt x="106" y="130"/>
                  </a:cubicBezTo>
                  <a:cubicBezTo>
                    <a:pt x="106" y="129"/>
                    <a:pt x="106" y="128"/>
                    <a:pt x="105" y="128"/>
                  </a:cubicBezTo>
                  <a:cubicBezTo>
                    <a:pt x="105" y="127"/>
                    <a:pt x="104" y="127"/>
                    <a:pt x="104" y="127"/>
                  </a:cubicBezTo>
                  <a:cubicBezTo>
                    <a:pt x="97" y="127"/>
                    <a:pt x="89" y="125"/>
                    <a:pt x="85" y="118"/>
                  </a:cubicBezTo>
                  <a:close/>
                  <a:moveTo>
                    <a:pt x="64" y="154"/>
                  </a:moveTo>
                  <a:cubicBezTo>
                    <a:pt x="63" y="153"/>
                    <a:pt x="62" y="151"/>
                    <a:pt x="62" y="148"/>
                  </a:cubicBezTo>
                  <a:cubicBezTo>
                    <a:pt x="62" y="148"/>
                    <a:pt x="63" y="148"/>
                    <a:pt x="63" y="148"/>
                  </a:cubicBezTo>
                  <a:cubicBezTo>
                    <a:pt x="75" y="148"/>
                    <a:pt x="87" y="149"/>
                    <a:pt x="100" y="149"/>
                  </a:cubicBezTo>
                  <a:cubicBezTo>
                    <a:pt x="102" y="152"/>
                    <a:pt x="107" y="154"/>
                    <a:pt x="112" y="153"/>
                  </a:cubicBezTo>
                  <a:cubicBezTo>
                    <a:pt x="117" y="152"/>
                    <a:pt x="123" y="149"/>
                    <a:pt x="125" y="143"/>
                  </a:cubicBezTo>
                  <a:cubicBezTo>
                    <a:pt x="126" y="142"/>
                    <a:pt x="126" y="141"/>
                    <a:pt x="126" y="140"/>
                  </a:cubicBezTo>
                  <a:cubicBezTo>
                    <a:pt x="134" y="141"/>
                    <a:pt x="148" y="141"/>
                    <a:pt x="152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1" y="153"/>
                    <a:pt x="149" y="156"/>
                    <a:pt x="146" y="159"/>
                  </a:cubicBezTo>
                  <a:cubicBezTo>
                    <a:pt x="119" y="158"/>
                    <a:pt x="90" y="159"/>
                    <a:pt x="64" y="154"/>
                  </a:cubicBezTo>
                  <a:close/>
                  <a:moveTo>
                    <a:pt x="143" y="160"/>
                  </a:moveTo>
                  <a:cubicBezTo>
                    <a:pt x="132" y="166"/>
                    <a:pt x="114" y="165"/>
                    <a:pt x="106" y="165"/>
                  </a:cubicBezTo>
                  <a:cubicBezTo>
                    <a:pt x="98" y="165"/>
                    <a:pt x="72" y="165"/>
                    <a:pt x="64" y="155"/>
                  </a:cubicBezTo>
                  <a:cubicBezTo>
                    <a:pt x="89" y="161"/>
                    <a:pt x="117" y="160"/>
                    <a:pt x="143" y="160"/>
                  </a:cubicBezTo>
                  <a:close/>
                  <a:moveTo>
                    <a:pt x="63" y="147"/>
                  </a:moveTo>
                  <a:cubicBezTo>
                    <a:pt x="72" y="138"/>
                    <a:pt x="85" y="142"/>
                    <a:pt x="97" y="141"/>
                  </a:cubicBezTo>
                  <a:cubicBezTo>
                    <a:pt x="97" y="143"/>
                    <a:pt x="97" y="145"/>
                    <a:pt x="98" y="146"/>
                  </a:cubicBezTo>
                  <a:cubicBezTo>
                    <a:pt x="98" y="147"/>
                    <a:pt x="98" y="147"/>
                    <a:pt x="98" y="147"/>
                  </a:cubicBezTo>
                  <a:cubicBezTo>
                    <a:pt x="87" y="147"/>
                    <a:pt x="75" y="147"/>
                    <a:pt x="63" y="147"/>
                  </a:cubicBezTo>
                  <a:close/>
                  <a:moveTo>
                    <a:pt x="50" y="150"/>
                  </a:moveTo>
                  <a:cubicBezTo>
                    <a:pt x="50" y="149"/>
                    <a:pt x="51" y="149"/>
                    <a:pt x="51" y="149"/>
                  </a:cubicBezTo>
                  <a:cubicBezTo>
                    <a:pt x="58" y="127"/>
                    <a:pt x="83" y="133"/>
                    <a:pt x="100" y="132"/>
                  </a:cubicBezTo>
                  <a:cubicBezTo>
                    <a:pt x="99" y="134"/>
                    <a:pt x="98" y="135"/>
                    <a:pt x="98" y="137"/>
                  </a:cubicBezTo>
                  <a:cubicBezTo>
                    <a:pt x="88" y="135"/>
                    <a:pt x="77" y="134"/>
                    <a:pt x="68" y="137"/>
                  </a:cubicBezTo>
                  <a:cubicBezTo>
                    <a:pt x="63" y="139"/>
                    <a:pt x="56" y="143"/>
                    <a:pt x="58" y="149"/>
                  </a:cubicBezTo>
                  <a:cubicBezTo>
                    <a:pt x="51" y="164"/>
                    <a:pt x="84" y="169"/>
                    <a:pt x="94" y="170"/>
                  </a:cubicBezTo>
                  <a:cubicBezTo>
                    <a:pt x="107" y="171"/>
                    <a:pt x="161" y="175"/>
                    <a:pt x="155" y="149"/>
                  </a:cubicBezTo>
                  <a:cubicBezTo>
                    <a:pt x="155" y="149"/>
                    <a:pt x="155" y="149"/>
                    <a:pt x="155" y="148"/>
                  </a:cubicBezTo>
                  <a:cubicBezTo>
                    <a:pt x="154" y="145"/>
                    <a:pt x="153" y="143"/>
                    <a:pt x="149" y="141"/>
                  </a:cubicBezTo>
                  <a:cubicBezTo>
                    <a:pt x="143" y="137"/>
                    <a:pt x="133" y="134"/>
                    <a:pt x="125" y="136"/>
                  </a:cubicBezTo>
                  <a:cubicBezTo>
                    <a:pt x="125" y="135"/>
                    <a:pt x="124" y="133"/>
                    <a:pt x="123" y="132"/>
                  </a:cubicBezTo>
                  <a:cubicBezTo>
                    <a:pt x="134" y="134"/>
                    <a:pt x="144" y="130"/>
                    <a:pt x="154" y="138"/>
                  </a:cubicBezTo>
                  <a:cubicBezTo>
                    <a:pt x="167" y="150"/>
                    <a:pt x="157" y="166"/>
                    <a:pt x="143" y="170"/>
                  </a:cubicBezTo>
                  <a:cubicBezTo>
                    <a:pt x="127" y="174"/>
                    <a:pt x="112" y="175"/>
                    <a:pt x="96" y="173"/>
                  </a:cubicBezTo>
                  <a:cubicBezTo>
                    <a:pt x="82" y="172"/>
                    <a:pt x="49" y="170"/>
                    <a:pt x="50" y="150"/>
                  </a:cubicBezTo>
                  <a:close/>
                  <a:moveTo>
                    <a:pt x="54" y="186"/>
                  </a:moveTo>
                  <a:cubicBezTo>
                    <a:pt x="62" y="187"/>
                    <a:pt x="70" y="188"/>
                    <a:pt x="78" y="190"/>
                  </a:cubicBezTo>
                  <a:cubicBezTo>
                    <a:pt x="78" y="190"/>
                    <a:pt x="79" y="189"/>
                    <a:pt x="78" y="188"/>
                  </a:cubicBezTo>
                  <a:cubicBezTo>
                    <a:pt x="70" y="187"/>
                    <a:pt x="62" y="186"/>
                    <a:pt x="54" y="185"/>
                  </a:cubicBezTo>
                  <a:cubicBezTo>
                    <a:pt x="54" y="182"/>
                    <a:pt x="53" y="180"/>
                    <a:pt x="52" y="177"/>
                  </a:cubicBezTo>
                  <a:cubicBezTo>
                    <a:pt x="58" y="178"/>
                    <a:pt x="64" y="179"/>
                    <a:pt x="70" y="180"/>
                  </a:cubicBezTo>
                  <a:cubicBezTo>
                    <a:pt x="71" y="180"/>
                    <a:pt x="71" y="179"/>
                    <a:pt x="70" y="179"/>
                  </a:cubicBezTo>
                  <a:cubicBezTo>
                    <a:pt x="64" y="178"/>
                    <a:pt x="58" y="177"/>
                    <a:pt x="52" y="176"/>
                  </a:cubicBezTo>
                  <a:cubicBezTo>
                    <a:pt x="52" y="172"/>
                    <a:pt x="51" y="168"/>
                    <a:pt x="50" y="164"/>
                  </a:cubicBezTo>
                  <a:cubicBezTo>
                    <a:pt x="55" y="169"/>
                    <a:pt x="61" y="172"/>
                    <a:pt x="65" y="173"/>
                  </a:cubicBezTo>
                  <a:cubicBezTo>
                    <a:pt x="91" y="180"/>
                    <a:pt x="122" y="182"/>
                    <a:pt x="147" y="174"/>
                  </a:cubicBezTo>
                  <a:cubicBezTo>
                    <a:pt x="148" y="174"/>
                    <a:pt x="149" y="172"/>
                    <a:pt x="149" y="172"/>
                  </a:cubicBezTo>
                  <a:cubicBezTo>
                    <a:pt x="154" y="169"/>
                    <a:pt x="158" y="166"/>
                    <a:pt x="161" y="161"/>
                  </a:cubicBezTo>
                  <a:cubicBezTo>
                    <a:pt x="161" y="198"/>
                    <a:pt x="151" y="248"/>
                    <a:pt x="103" y="243"/>
                  </a:cubicBezTo>
                  <a:cubicBezTo>
                    <a:pt x="88" y="241"/>
                    <a:pt x="77" y="235"/>
                    <a:pt x="70" y="225"/>
                  </a:cubicBezTo>
                  <a:cubicBezTo>
                    <a:pt x="72" y="226"/>
                    <a:pt x="74" y="225"/>
                    <a:pt x="75" y="226"/>
                  </a:cubicBezTo>
                  <a:cubicBezTo>
                    <a:pt x="80" y="226"/>
                    <a:pt x="85" y="227"/>
                    <a:pt x="90" y="227"/>
                  </a:cubicBezTo>
                  <a:cubicBezTo>
                    <a:pt x="91" y="227"/>
                    <a:pt x="91" y="225"/>
                    <a:pt x="90" y="225"/>
                  </a:cubicBezTo>
                  <a:cubicBezTo>
                    <a:pt x="83" y="225"/>
                    <a:pt x="75" y="225"/>
                    <a:pt x="69" y="223"/>
                  </a:cubicBezTo>
                  <a:cubicBezTo>
                    <a:pt x="69" y="223"/>
                    <a:pt x="70" y="223"/>
                    <a:pt x="69" y="222"/>
                  </a:cubicBezTo>
                  <a:cubicBezTo>
                    <a:pt x="69" y="222"/>
                    <a:pt x="68" y="222"/>
                    <a:pt x="68" y="223"/>
                  </a:cubicBezTo>
                  <a:cubicBezTo>
                    <a:pt x="66" y="220"/>
                    <a:pt x="64" y="217"/>
                    <a:pt x="63" y="214"/>
                  </a:cubicBezTo>
                  <a:cubicBezTo>
                    <a:pt x="68" y="214"/>
                    <a:pt x="74" y="215"/>
                    <a:pt x="79" y="216"/>
                  </a:cubicBezTo>
                  <a:cubicBezTo>
                    <a:pt x="80" y="216"/>
                    <a:pt x="80" y="215"/>
                    <a:pt x="80" y="214"/>
                  </a:cubicBezTo>
                  <a:cubicBezTo>
                    <a:pt x="74" y="214"/>
                    <a:pt x="68" y="213"/>
                    <a:pt x="62" y="212"/>
                  </a:cubicBezTo>
                  <a:cubicBezTo>
                    <a:pt x="61" y="209"/>
                    <a:pt x="59" y="205"/>
                    <a:pt x="58" y="201"/>
                  </a:cubicBezTo>
                  <a:cubicBezTo>
                    <a:pt x="69" y="203"/>
                    <a:pt x="80" y="204"/>
                    <a:pt x="91" y="205"/>
                  </a:cubicBezTo>
                  <a:cubicBezTo>
                    <a:pt x="92" y="205"/>
                    <a:pt x="92" y="204"/>
                    <a:pt x="91" y="204"/>
                  </a:cubicBezTo>
                  <a:cubicBezTo>
                    <a:pt x="80" y="203"/>
                    <a:pt x="69" y="201"/>
                    <a:pt x="58" y="200"/>
                  </a:cubicBezTo>
                  <a:cubicBezTo>
                    <a:pt x="56" y="195"/>
                    <a:pt x="55" y="191"/>
                    <a:pt x="54" y="186"/>
                  </a:cubicBezTo>
                  <a:close/>
                  <a:moveTo>
                    <a:pt x="69" y="233"/>
                  </a:moveTo>
                  <a:cubicBezTo>
                    <a:pt x="79" y="243"/>
                    <a:pt x="92" y="250"/>
                    <a:pt x="109" y="250"/>
                  </a:cubicBezTo>
                  <a:cubicBezTo>
                    <a:pt x="125" y="249"/>
                    <a:pt x="137" y="243"/>
                    <a:pt x="146" y="233"/>
                  </a:cubicBezTo>
                  <a:cubicBezTo>
                    <a:pt x="146" y="234"/>
                    <a:pt x="147" y="234"/>
                    <a:pt x="148" y="234"/>
                  </a:cubicBezTo>
                  <a:cubicBezTo>
                    <a:pt x="151" y="235"/>
                    <a:pt x="155" y="235"/>
                    <a:pt x="157" y="238"/>
                  </a:cubicBezTo>
                  <a:cubicBezTo>
                    <a:pt x="158" y="241"/>
                    <a:pt x="158" y="245"/>
                    <a:pt x="156" y="248"/>
                  </a:cubicBezTo>
                  <a:cubicBezTo>
                    <a:pt x="141" y="257"/>
                    <a:pt x="123" y="258"/>
                    <a:pt x="106" y="258"/>
                  </a:cubicBezTo>
                  <a:cubicBezTo>
                    <a:pt x="91" y="257"/>
                    <a:pt x="66" y="258"/>
                    <a:pt x="55" y="246"/>
                  </a:cubicBezTo>
                  <a:cubicBezTo>
                    <a:pt x="55" y="244"/>
                    <a:pt x="55" y="243"/>
                    <a:pt x="55" y="242"/>
                  </a:cubicBezTo>
                  <a:cubicBezTo>
                    <a:pt x="55" y="240"/>
                    <a:pt x="57" y="238"/>
                    <a:pt x="59" y="237"/>
                  </a:cubicBezTo>
                  <a:cubicBezTo>
                    <a:pt x="61" y="235"/>
                    <a:pt x="65" y="233"/>
                    <a:pt x="69" y="233"/>
                  </a:cubicBezTo>
                  <a:close/>
                  <a:moveTo>
                    <a:pt x="191" y="240"/>
                  </a:moveTo>
                  <a:cubicBezTo>
                    <a:pt x="199" y="258"/>
                    <a:pt x="169" y="268"/>
                    <a:pt x="158" y="270"/>
                  </a:cubicBezTo>
                  <a:cubicBezTo>
                    <a:pt x="138" y="275"/>
                    <a:pt x="116" y="275"/>
                    <a:pt x="95" y="274"/>
                  </a:cubicBezTo>
                  <a:cubicBezTo>
                    <a:pt x="76" y="273"/>
                    <a:pt x="56" y="270"/>
                    <a:pt x="38" y="264"/>
                  </a:cubicBezTo>
                  <a:cubicBezTo>
                    <a:pt x="24" y="258"/>
                    <a:pt x="8" y="243"/>
                    <a:pt x="25" y="229"/>
                  </a:cubicBezTo>
                  <a:cubicBezTo>
                    <a:pt x="35" y="221"/>
                    <a:pt x="48" y="222"/>
                    <a:pt x="60" y="221"/>
                  </a:cubicBezTo>
                  <a:cubicBezTo>
                    <a:pt x="61" y="223"/>
                    <a:pt x="63" y="226"/>
                    <a:pt x="65" y="228"/>
                  </a:cubicBezTo>
                  <a:cubicBezTo>
                    <a:pt x="61" y="228"/>
                    <a:pt x="57" y="230"/>
                    <a:pt x="53" y="232"/>
                  </a:cubicBezTo>
                  <a:cubicBezTo>
                    <a:pt x="49" y="236"/>
                    <a:pt x="45" y="243"/>
                    <a:pt x="49" y="248"/>
                  </a:cubicBezTo>
                  <a:cubicBezTo>
                    <a:pt x="49" y="249"/>
                    <a:pt x="49" y="249"/>
                    <a:pt x="50" y="249"/>
                  </a:cubicBezTo>
                  <a:cubicBezTo>
                    <a:pt x="57" y="263"/>
                    <a:pt x="84" y="263"/>
                    <a:pt x="97" y="264"/>
                  </a:cubicBezTo>
                  <a:cubicBezTo>
                    <a:pt x="116" y="264"/>
                    <a:pt x="151" y="266"/>
                    <a:pt x="163" y="247"/>
                  </a:cubicBezTo>
                  <a:cubicBezTo>
                    <a:pt x="164" y="246"/>
                    <a:pt x="163" y="246"/>
                    <a:pt x="163" y="245"/>
                  </a:cubicBezTo>
                  <a:cubicBezTo>
                    <a:pt x="164" y="242"/>
                    <a:pt x="164" y="239"/>
                    <a:pt x="162" y="236"/>
                  </a:cubicBezTo>
                  <a:cubicBezTo>
                    <a:pt x="160" y="232"/>
                    <a:pt x="155" y="228"/>
                    <a:pt x="150" y="229"/>
                  </a:cubicBezTo>
                  <a:cubicBezTo>
                    <a:pt x="151" y="227"/>
                    <a:pt x="153" y="225"/>
                    <a:pt x="154" y="223"/>
                  </a:cubicBezTo>
                  <a:cubicBezTo>
                    <a:pt x="154" y="223"/>
                    <a:pt x="154" y="223"/>
                    <a:pt x="155" y="223"/>
                  </a:cubicBezTo>
                  <a:cubicBezTo>
                    <a:pt x="169" y="224"/>
                    <a:pt x="185" y="225"/>
                    <a:pt x="191" y="240"/>
                  </a:cubicBezTo>
                  <a:close/>
                  <a:moveTo>
                    <a:pt x="160" y="210"/>
                  </a:moveTo>
                  <a:cubicBezTo>
                    <a:pt x="161" y="207"/>
                    <a:pt x="161" y="204"/>
                    <a:pt x="162" y="202"/>
                  </a:cubicBezTo>
                  <a:cubicBezTo>
                    <a:pt x="176" y="212"/>
                    <a:pt x="198" y="204"/>
                    <a:pt x="200" y="186"/>
                  </a:cubicBezTo>
                  <a:cubicBezTo>
                    <a:pt x="201" y="179"/>
                    <a:pt x="199" y="170"/>
                    <a:pt x="192" y="167"/>
                  </a:cubicBezTo>
                  <a:cubicBezTo>
                    <a:pt x="184" y="163"/>
                    <a:pt x="174" y="167"/>
                    <a:pt x="166" y="172"/>
                  </a:cubicBezTo>
                  <a:cubicBezTo>
                    <a:pt x="166" y="170"/>
                    <a:pt x="166" y="168"/>
                    <a:pt x="166" y="167"/>
                  </a:cubicBezTo>
                  <a:cubicBezTo>
                    <a:pt x="166" y="166"/>
                    <a:pt x="167" y="166"/>
                    <a:pt x="167" y="166"/>
                  </a:cubicBezTo>
                  <a:cubicBezTo>
                    <a:pt x="175" y="154"/>
                    <a:pt x="189" y="150"/>
                    <a:pt x="200" y="160"/>
                  </a:cubicBezTo>
                  <a:cubicBezTo>
                    <a:pt x="208" y="167"/>
                    <a:pt x="209" y="180"/>
                    <a:pt x="206" y="190"/>
                  </a:cubicBezTo>
                  <a:cubicBezTo>
                    <a:pt x="200" y="211"/>
                    <a:pt x="179" y="222"/>
                    <a:pt x="160" y="21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2" name="Freeform 179"/>
            <p:cNvSpPr/>
            <p:nvPr/>
          </p:nvSpPr>
          <p:spPr bwMode="auto">
            <a:xfrm>
              <a:off x="5194284" y="3573691"/>
              <a:ext cx="41251" cy="5289"/>
            </a:xfrm>
            <a:custGeom>
              <a:avLst/>
              <a:gdLst>
                <a:gd name="T0" fmla="*/ 29 w 30"/>
                <a:gd name="T1" fmla="*/ 1 h 4"/>
                <a:gd name="T2" fmla="*/ 1 w 30"/>
                <a:gd name="T3" fmla="*/ 2 h 4"/>
                <a:gd name="T4" fmla="*/ 1 w 30"/>
                <a:gd name="T5" fmla="*/ 4 h 4"/>
                <a:gd name="T6" fmla="*/ 29 w 30"/>
                <a:gd name="T7" fmla="*/ 3 h 4"/>
                <a:gd name="T8" fmla="*/ 29 w 30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">
                  <a:moveTo>
                    <a:pt x="29" y="1"/>
                  </a:moveTo>
                  <a:cubicBezTo>
                    <a:pt x="20" y="0"/>
                    <a:pt x="10" y="2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0" y="4"/>
                    <a:pt x="20" y="4"/>
                    <a:pt x="29" y="3"/>
                  </a:cubicBezTo>
                  <a:cubicBezTo>
                    <a:pt x="30" y="3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3" name="Freeform 180"/>
            <p:cNvSpPr>
              <a:spLocks noEditPoints="1"/>
            </p:cNvSpPr>
            <p:nvPr/>
          </p:nvSpPr>
          <p:spPr bwMode="auto">
            <a:xfrm>
              <a:off x="6351441" y="4114191"/>
              <a:ext cx="367033" cy="336358"/>
            </a:xfrm>
            <a:custGeom>
              <a:avLst/>
              <a:gdLst>
                <a:gd name="T0" fmla="*/ 227 w 269"/>
                <a:gd name="T1" fmla="*/ 84 h 246"/>
                <a:gd name="T2" fmla="*/ 107 w 269"/>
                <a:gd name="T3" fmla="*/ 14 h 246"/>
                <a:gd name="T4" fmla="*/ 11 w 269"/>
                <a:gd name="T5" fmla="*/ 100 h 246"/>
                <a:gd name="T6" fmla="*/ 73 w 269"/>
                <a:gd name="T7" fmla="*/ 235 h 246"/>
                <a:gd name="T8" fmla="*/ 74 w 269"/>
                <a:gd name="T9" fmla="*/ 234 h 246"/>
                <a:gd name="T10" fmla="*/ 74 w 269"/>
                <a:gd name="T11" fmla="*/ 234 h 246"/>
                <a:gd name="T12" fmla="*/ 99 w 269"/>
                <a:gd name="T13" fmla="*/ 240 h 246"/>
                <a:gd name="T14" fmla="*/ 100 w 269"/>
                <a:gd name="T15" fmla="*/ 240 h 246"/>
                <a:gd name="T16" fmla="*/ 210 w 269"/>
                <a:gd name="T17" fmla="*/ 209 h 246"/>
                <a:gd name="T18" fmla="*/ 227 w 269"/>
                <a:gd name="T19" fmla="*/ 84 h 246"/>
                <a:gd name="T20" fmla="*/ 66 w 269"/>
                <a:gd name="T21" fmla="*/ 225 h 246"/>
                <a:gd name="T22" fmla="*/ 65 w 269"/>
                <a:gd name="T23" fmla="*/ 225 h 246"/>
                <a:gd name="T24" fmla="*/ 64 w 269"/>
                <a:gd name="T25" fmla="*/ 224 h 246"/>
                <a:gd name="T26" fmla="*/ 101 w 269"/>
                <a:gd name="T27" fmla="*/ 226 h 246"/>
                <a:gd name="T28" fmla="*/ 101 w 269"/>
                <a:gd name="T29" fmla="*/ 225 h 246"/>
                <a:gd name="T30" fmla="*/ 79 w 269"/>
                <a:gd name="T31" fmla="*/ 223 h 246"/>
                <a:gd name="T32" fmla="*/ 62 w 269"/>
                <a:gd name="T33" fmla="*/ 222 h 246"/>
                <a:gd name="T34" fmla="*/ 48 w 269"/>
                <a:gd name="T35" fmla="*/ 208 h 246"/>
                <a:gd name="T36" fmla="*/ 48 w 269"/>
                <a:gd name="T37" fmla="*/ 208 h 246"/>
                <a:gd name="T38" fmla="*/ 48 w 269"/>
                <a:gd name="T39" fmla="*/ 208 h 246"/>
                <a:gd name="T40" fmla="*/ 61 w 269"/>
                <a:gd name="T41" fmla="*/ 209 h 246"/>
                <a:gd name="T42" fmla="*/ 76 w 269"/>
                <a:gd name="T43" fmla="*/ 210 h 246"/>
                <a:gd name="T44" fmla="*/ 111 w 269"/>
                <a:gd name="T45" fmla="*/ 213 h 246"/>
                <a:gd name="T46" fmla="*/ 111 w 269"/>
                <a:gd name="T47" fmla="*/ 211 h 246"/>
                <a:gd name="T48" fmla="*/ 47 w 269"/>
                <a:gd name="T49" fmla="*/ 207 h 246"/>
                <a:gd name="T50" fmla="*/ 32 w 269"/>
                <a:gd name="T51" fmla="*/ 187 h 246"/>
                <a:gd name="T52" fmla="*/ 27 w 269"/>
                <a:gd name="T53" fmla="*/ 177 h 246"/>
                <a:gd name="T54" fmla="*/ 92 w 269"/>
                <a:gd name="T55" fmla="*/ 177 h 246"/>
                <a:gd name="T56" fmla="*/ 92 w 269"/>
                <a:gd name="T57" fmla="*/ 176 h 246"/>
                <a:gd name="T58" fmla="*/ 26 w 269"/>
                <a:gd name="T59" fmla="*/ 176 h 246"/>
                <a:gd name="T60" fmla="*/ 20 w 269"/>
                <a:gd name="T61" fmla="*/ 160 h 246"/>
                <a:gd name="T62" fmla="*/ 47 w 269"/>
                <a:gd name="T63" fmla="*/ 160 h 246"/>
                <a:gd name="T64" fmla="*/ 47 w 269"/>
                <a:gd name="T65" fmla="*/ 158 h 246"/>
                <a:gd name="T66" fmla="*/ 19 w 269"/>
                <a:gd name="T67" fmla="*/ 158 h 246"/>
                <a:gd name="T68" fmla="*/ 15 w 269"/>
                <a:gd name="T69" fmla="*/ 141 h 246"/>
                <a:gd name="T70" fmla="*/ 88 w 269"/>
                <a:gd name="T71" fmla="*/ 140 h 246"/>
                <a:gd name="T72" fmla="*/ 88 w 269"/>
                <a:gd name="T73" fmla="*/ 139 h 246"/>
                <a:gd name="T74" fmla="*/ 15 w 269"/>
                <a:gd name="T75" fmla="*/ 140 h 246"/>
                <a:gd name="T76" fmla="*/ 14 w 269"/>
                <a:gd name="T77" fmla="*/ 126 h 246"/>
                <a:gd name="T78" fmla="*/ 14 w 269"/>
                <a:gd name="T79" fmla="*/ 125 h 246"/>
                <a:gd name="T80" fmla="*/ 46 w 269"/>
                <a:gd name="T81" fmla="*/ 122 h 246"/>
                <a:gd name="T82" fmla="*/ 46 w 269"/>
                <a:gd name="T83" fmla="*/ 121 h 246"/>
                <a:gd name="T84" fmla="*/ 14 w 269"/>
                <a:gd name="T85" fmla="*/ 124 h 246"/>
                <a:gd name="T86" fmla="*/ 17 w 269"/>
                <a:gd name="T87" fmla="*/ 102 h 246"/>
                <a:gd name="T88" fmla="*/ 95 w 269"/>
                <a:gd name="T89" fmla="*/ 103 h 246"/>
                <a:gd name="T90" fmla="*/ 95 w 269"/>
                <a:gd name="T91" fmla="*/ 102 h 246"/>
                <a:gd name="T92" fmla="*/ 17 w 269"/>
                <a:gd name="T93" fmla="*/ 101 h 246"/>
                <a:gd name="T94" fmla="*/ 29 w 269"/>
                <a:gd name="T95" fmla="*/ 70 h 246"/>
                <a:gd name="T96" fmla="*/ 114 w 269"/>
                <a:gd name="T97" fmla="*/ 68 h 246"/>
                <a:gd name="T98" fmla="*/ 114 w 269"/>
                <a:gd name="T99" fmla="*/ 67 h 246"/>
                <a:gd name="T100" fmla="*/ 30 w 269"/>
                <a:gd name="T101" fmla="*/ 68 h 246"/>
                <a:gd name="T102" fmla="*/ 42 w 269"/>
                <a:gd name="T103" fmla="*/ 53 h 246"/>
                <a:gd name="T104" fmla="*/ 91 w 269"/>
                <a:gd name="T105" fmla="*/ 50 h 246"/>
                <a:gd name="T106" fmla="*/ 90 w 269"/>
                <a:gd name="T107" fmla="*/ 48 h 246"/>
                <a:gd name="T108" fmla="*/ 43 w 269"/>
                <a:gd name="T109" fmla="*/ 52 h 246"/>
                <a:gd name="T110" fmla="*/ 59 w 269"/>
                <a:gd name="T111" fmla="*/ 38 h 246"/>
                <a:gd name="T112" fmla="*/ 139 w 269"/>
                <a:gd name="T113" fmla="*/ 33 h 246"/>
                <a:gd name="T114" fmla="*/ 139 w 269"/>
                <a:gd name="T115" fmla="*/ 32 h 246"/>
                <a:gd name="T116" fmla="*/ 61 w 269"/>
                <a:gd name="T117" fmla="*/ 37 h 246"/>
                <a:gd name="T118" fmla="*/ 86 w 269"/>
                <a:gd name="T119" fmla="*/ 25 h 246"/>
                <a:gd name="T120" fmla="*/ 215 w 269"/>
                <a:gd name="T121" fmla="*/ 189 h 246"/>
                <a:gd name="T122" fmla="*/ 66 w 269"/>
                <a:gd name="T123" fmla="*/ 22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9" h="246">
                  <a:moveTo>
                    <a:pt x="227" y="84"/>
                  </a:moveTo>
                  <a:cubicBezTo>
                    <a:pt x="206" y="40"/>
                    <a:pt x="157" y="10"/>
                    <a:pt x="107" y="14"/>
                  </a:cubicBezTo>
                  <a:cubicBezTo>
                    <a:pt x="59" y="17"/>
                    <a:pt x="21" y="54"/>
                    <a:pt x="11" y="100"/>
                  </a:cubicBezTo>
                  <a:cubicBezTo>
                    <a:pt x="0" y="150"/>
                    <a:pt x="26" y="214"/>
                    <a:pt x="73" y="235"/>
                  </a:cubicBezTo>
                  <a:cubicBezTo>
                    <a:pt x="74" y="236"/>
                    <a:pt x="75" y="235"/>
                    <a:pt x="74" y="234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81" y="239"/>
                    <a:pt x="91" y="241"/>
                    <a:pt x="99" y="240"/>
                  </a:cubicBezTo>
                  <a:cubicBezTo>
                    <a:pt x="100" y="240"/>
                    <a:pt x="100" y="240"/>
                    <a:pt x="100" y="240"/>
                  </a:cubicBezTo>
                  <a:cubicBezTo>
                    <a:pt x="139" y="246"/>
                    <a:pt x="183" y="237"/>
                    <a:pt x="210" y="209"/>
                  </a:cubicBezTo>
                  <a:cubicBezTo>
                    <a:pt x="241" y="175"/>
                    <a:pt x="248" y="125"/>
                    <a:pt x="227" y="84"/>
                  </a:cubicBezTo>
                  <a:close/>
                  <a:moveTo>
                    <a:pt x="66" y="225"/>
                  </a:moveTo>
                  <a:cubicBezTo>
                    <a:pt x="65" y="224"/>
                    <a:pt x="65" y="224"/>
                    <a:pt x="65" y="225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76" y="226"/>
                    <a:pt x="89" y="226"/>
                    <a:pt x="101" y="226"/>
                  </a:cubicBezTo>
                  <a:cubicBezTo>
                    <a:pt x="101" y="226"/>
                    <a:pt x="101" y="225"/>
                    <a:pt x="101" y="225"/>
                  </a:cubicBezTo>
                  <a:cubicBezTo>
                    <a:pt x="93" y="224"/>
                    <a:pt x="86" y="224"/>
                    <a:pt x="79" y="223"/>
                  </a:cubicBezTo>
                  <a:cubicBezTo>
                    <a:pt x="74" y="223"/>
                    <a:pt x="67" y="221"/>
                    <a:pt x="62" y="222"/>
                  </a:cubicBezTo>
                  <a:cubicBezTo>
                    <a:pt x="57" y="217"/>
                    <a:pt x="52" y="213"/>
                    <a:pt x="48" y="208"/>
                  </a:cubicBezTo>
                  <a:cubicBezTo>
                    <a:pt x="48" y="208"/>
                    <a:pt x="48" y="208"/>
                    <a:pt x="48" y="208"/>
                  </a:cubicBezTo>
                  <a:cubicBezTo>
                    <a:pt x="48" y="208"/>
                    <a:pt x="48" y="208"/>
                    <a:pt x="48" y="208"/>
                  </a:cubicBezTo>
                  <a:cubicBezTo>
                    <a:pt x="51" y="209"/>
                    <a:pt x="58" y="209"/>
                    <a:pt x="61" y="209"/>
                  </a:cubicBezTo>
                  <a:cubicBezTo>
                    <a:pt x="66" y="209"/>
                    <a:pt x="71" y="210"/>
                    <a:pt x="76" y="210"/>
                  </a:cubicBezTo>
                  <a:cubicBezTo>
                    <a:pt x="88" y="211"/>
                    <a:pt x="100" y="212"/>
                    <a:pt x="111" y="213"/>
                  </a:cubicBezTo>
                  <a:cubicBezTo>
                    <a:pt x="112" y="213"/>
                    <a:pt x="112" y="211"/>
                    <a:pt x="111" y="211"/>
                  </a:cubicBezTo>
                  <a:cubicBezTo>
                    <a:pt x="90" y="209"/>
                    <a:pt x="68" y="207"/>
                    <a:pt x="47" y="207"/>
                  </a:cubicBezTo>
                  <a:cubicBezTo>
                    <a:pt x="41" y="201"/>
                    <a:pt x="36" y="194"/>
                    <a:pt x="32" y="187"/>
                  </a:cubicBezTo>
                  <a:cubicBezTo>
                    <a:pt x="30" y="184"/>
                    <a:pt x="28" y="180"/>
                    <a:pt x="27" y="177"/>
                  </a:cubicBezTo>
                  <a:cubicBezTo>
                    <a:pt x="48" y="179"/>
                    <a:pt x="70" y="178"/>
                    <a:pt x="92" y="177"/>
                  </a:cubicBezTo>
                  <a:cubicBezTo>
                    <a:pt x="93" y="177"/>
                    <a:pt x="93" y="176"/>
                    <a:pt x="92" y="176"/>
                  </a:cubicBezTo>
                  <a:cubicBezTo>
                    <a:pt x="70" y="175"/>
                    <a:pt x="48" y="175"/>
                    <a:pt x="26" y="176"/>
                  </a:cubicBezTo>
                  <a:cubicBezTo>
                    <a:pt x="24" y="171"/>
                    <a:pt x="22" y="165"/>
                    <a:pt x="20" y="160"/>
                  </a:cubicBezTo>
                  <a:cubicBezTo>
                    <a:pt x="29" y="160"/>
                    <a:pt x="38" y="160"/>
                    <a:pt x="47" y="160"/>
                  </a:cubicBezTo>
                  <a:cubicBezTo>
                    <a:pt x="48" y="160"/>
                    <a:pt x="48" y="158"/>
                    <a:pt x="47" y="158"/>
                  </a:cubicBezTo>
                  <a:cubicBezTo>
                    <a:pt x="38" y="158"/>
                    <a:pt x="29" y="158"/>
                    <a:pt x="19" y="158"/>
                  </a:cubicBezTo>
                  <a:cubicBezTo>
                    <a:pt x="18" y="153"/>
                    <a:pt x="16" y="147"/>
                    <a:pt x="15" y="141"/>
                  </a:cubicBezTo>
                  <a:cubicBezTo>
                    <a:pt x="40" y="141"/>
                    <a:pt x="64" y="141"/>
                    <a:pt x="88" y="140"/>
                  </a:cubicBezTo>
                  <a:cubicBezTo>
                    <a:pt x="89" y="140"/>
                    <a:pt x="89" y="139"/>
                    <a:pt x="88" y="139"/>
                  </a:cubicBezTo>
                  <a:cubicBezTo>
                    <a:pt x="64" y="139"/>
                    <a:pt x="40" y="139"/>
                    <a:pt x="15" y="140"/>
                  </a:cubicBezTo>
                  <a:cubicBezTo>
                    <a:pt x="15" y="135"/>
                    <a:pt x="14" y="130"/>
                    <a:pt x="14" y="126"/>
                  </a:cubicBezTo>
                  <a:cubicBezTo>
                    <a:pt x="14" y="125"/>
                    <a:pt x="14" y="125"/>
                    <a:pt x="14" y="125"/>
                  </a:cubicBezTo>
                  <a:cubicBezTo>
                    <a:pt x="25" y="125"/>
                    <a:pt x="35" y="124"/>
                    <a:pt x="46" y="122"/>
                  </a:cubicBezTo>
                  <a:cubicBezTo>
                    <a:pt x="46" y="122"/>
                    <a:pt x="46" y="121"/>
                    <a:pt x="46" y="121"/>
                  </a:cubicBezTo>
                  <a:cubicBezTo>
                    <a:pt x="35" y="122"/>
                    <a:pt x="25" y="123"/>
                    <a:pt x="14" y="124"/>
                  </a:cubicBezTo>
                  <a:cubicBezTo>
                    <a:pt x="14" y="117"/>
                    <a:pt x="15" y="109"/>
                    <a:pt x="17" y="102"/>
                  </a:cubicBezTo>
                  <a:cubicBezTo>
                    <a:pt x="43" y="102"/>
                    <a:pt x="69" y="102"/>
                    <a:pt x="95" y="103"/>
                  </a:cubicBezTo>
                  <a:cubicBezTo>
                    <a:pt x="95" y="103"/>
                    <a:pt x="95" y="102"/>
                    <a:pt x="95" y="102"/>
                  </a:cubicBezTo>
                  <a:cubicBezTo>
                    <a:pt x="69" y="101"/>
                    <a:pt x="43" y="100"/>
                    <a:pt x="17" y="101"/>
                  </a:cubicBezTo>
                  <a:cubicBezTo>
                    <a:pt x="20" y="90"/>
                    <a:pt x="24" y="80"/>
                    <a:pt x="29" y="70"/>
                  </a:cubicBezTo>
                  <a:cubicBezTo>
                    <a:pt x="58" y="70"/>
                    <a:pt x="86" y="69"/>
                    <a:pt x="114" y="68"/>
                  </a:cubicBezTo>
                  <a:cubicBezTo>
                    <a:pt x="115" y="68"/>
                    <a:pt x="115" y="67"/>
                    <a:pt x="114" y="67"/>
                  </a:cubicBezTo>
                  <a:cubicBezTo>
                    <a:pt x="86" y="67"/>
                    <a:pt x="58" y="68"/>
                    <a:pt x="30" y="68"/>
                  </a:cubicBezTo>
                  <a:cubicBezTo>
                    <a:pt x="34" y="63"/>
                    <a:pt x="38" y="58"/>
                    <a:pt x="42" y="53"/>
                  </a:cubicBezTo>
                  <a:cubicBezTo>
                    <a:pt x="58" y="53"/>
                    <a:pt x="74" y="52"/>
                    <a:pt x="91" y="50"/>
                  </a:cubicBezTo>
                  <a:cubicBezTo>
                    <a:pt x="91" y="50"/>
                    <a:pt x="91" y="48"/>
                    <a:pt x="90" y="48"/>
                  </a:cubicBezTo>
                  <a:cubicBezTo>
                    <a:pt x="75" y="50"/>
                    <a:pt x="59" y="52"/>
                    <a:pt x="43" y="52"/>
                  </a:cubicBezTo>
                  <a:cubicBezTo>
                    <a:pt x="48" y="47"/>
                    <a:pt x="53" y="42"/>
                    <a:pt x="59" y="38"/>
                  </a:cubicBezTo>
                  <a:cubicBezTo>
                    <a:pt x="85" y="37"/>
                    <a:pt x="112" y="35"/>
                    <a:pt x="139" y="33"/>
                  </a:cubicBezTo>
                  <a:cubicBezTo>
                    <a:pt x="140" y="33"/>
                    <a:pt x="140" y="31"/>
                    <a:pt x="139" y="32"/>
                  </a:cubicBezTo>
                  <a:cubicBezTo>
                    <a:pt x="113" y="33"/>
                    <a:pt x="87" y="34"/>
                    <a:pt x="61" y="37"/>
                  </a:cubicBezTo>
                  <a:cubicBezTo>
                    <a:pt x="69" y="32"/>
                    <a:pt x="77" y="28"/>
                    <a:pt x="86" y="25"/>
                  </a:cubicBezTo>
                  <a:cubicBezTo>
                    <a:pt x="177" y="0"/>
                    <a:pt x="269" y="105"/>
                    <a:pt x="215" y="189"/>
                  </a:cubicBezTo>
                  <a:cubicBezTo>
                    <a:pt x="183" y="239"/>
                    <a:pt x="117" y="241"/>
                    <a:pt x="66" y="22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" name="Freeform 181"/>
            <p:cNvSpPr>
              <a:spLocks noEditPoints="1"/>
            </p:cNvSpPr>
            <p:nvPr/>
          </p:nvSpPr>
          <p:spPr bwMode="auto">
            <a:xfrm>
              <a:off x="6321825" y="3880433"/>
              <a:ext cx="649447" cy="616657"/>
            </a:xfrm>
            <a:custGeom>
              <a:avLst/>
              <a:gdLst>
                <a:gd name="T0" fmla="*/ 352 w 476"/>
                <a:gd name="T1" fmla="*/ 62 h 451"/>
                <a:gd name="T2" fmla="*/ 189 w 476"/>
                <a:gd name="T3" fmla="*/ 163 h 451"/>
                <a:gd name="T4" fmla="*/ 24 w 476"/>
                <a:gd name="T5" fmla="*/ 219 h 451"/>
                <a:gd name="T6" fmla="*/ 118 w 476"/>
                <a:gd name="T7" fmla="*/ 446 h 451"/>
                <a:gd name="T8" fmla="*/ 203 w 476"/>
                <a:gd name="T9" fmla="*/ 438 h 451"/>
                <a:gd name="T10" fmla="*/ 287 w 476"/>
                <a:gd name="T11" fmla="*/ 293 h 451"/>
                <a:gd name="T12" fmla="*/ 397 w 476"/>
                <a:gd name="T13" fmla="*/ 117 h 451"/>
                <a:gd name="T14" fmla="*/ 274 w 476"/>
                <a:gd name="T15" fmla="*/ 356 h 451"/>
                <a:gd name="T16" fmla="*/ 118 w 476"/>
                <a:gd name="T17" fmla="*/ 439 h 451"/>
                <a:gd name="T18" fmla="*/ 81 w 476"/>
                <a:gd name="T19" fmla="*/ 429 h 451"/>
                <a:gd name="T20" fmla="*/ 14 w 476"/>
                <a:gd name="T21" fmla="*/ 333 h 451"/>
                <a:gd name="T22" fmla="*/ 236 w 476"/>
                <a:gd name="T23" fmla="*/ 199 h 451"/>
                <a:gd name="T24" fmla="*/ 412 w 476"/>
                <a:gd name="T25" fmla="*/ 97 h 451"/>
                <a:gd name="T26" fmla="*/ 422 w 476"/>
                <a:gd name="T27" fmla="*/ 52 h 451"/>
                <a:gd name="T28" fmla="*/ 389 w 476"/>
                <a:gd name="T29" fmla="*/ 117 h 451"/>
                <a:gd name="T30" fmla="*/ 397 w 476"/>
                <a:gd name="T31" fmla="*/ 84 h 451"/>
                <a:gd name="T32" fmla="*/ 368 w 476"/>
                <a:gd name="T33" fmla="*/ 134 h 451"/>
                <a:gd name="T34" fmla="*/ 375 w 476"/>
                <a:gd name="T35" fmla="*/ 98 h 451"/>
                <a:gd name="T36" fmla="*/ 365 w 476"/>
                <a:gd name="T37" fmla="*/ 136 h 451"/>
                <a:gd name="T38" fmla="*/ 354 w 476"/>
                <a:gd name="T39" fmla="*/ 113 h 451"/>
                <a:gd name="T40" fmla="*/ 341 w 476"/>
                <a:gd name="T41" fmla="*/ 158 h 451"/>
                <a:gd name="T42" fmla="*/ 335 w 476"/>
                <a:gd name="T43" fmla="*/ 122 h 451"/>
                <a:gd name="T44" fmla="*/ 323 w 476"/>
                <a:gd name="T45" fmla="*/ 174 h 451"/>
                <a:gd name="T46" fmla="*/ 311 w 476"/>
                <a:gd name="T47" fmla="*/ 157 h 451"/>
                <a:gd name="T48" fmla="*/ 303 w 476"/>
                <a:gd name="T49" fmla="*/ 192 h 451"/>
                <a:gd name="T50" fmla="*/ 294 w 476"/>
                <a:gd name="T51" fmla="*/ 165 h 451"/>
                <a:gd name="T52" fmla="*/ 285 w 476"/>
                <a:gd name="T53" fmla="*/ 208 h 451"/>
                <a:gd name="T54" fmla="*/ 278 w 476"/>
                <a:gd name="T55" fmla="*/ 186 h 451"/>
                <a:gd name="T56" fmla="*/ 268 w 476"/>
                <a:gd name="T57" fmla="*/ 223 h 451"/>
                <a:gd name="T58" fmla="*/ 257 w 476"/>
                <a:gd name="T59" fmla="*/ 211 h 451"/>
                <a:gd name="T60" fmla="*/ 263 w 476"/>
                <a:gd name="T61" fmla="*/ 182 h 451"/>
                <a:gd name="T62" fmla="*/ 256 w 476"/>
                <a:gd name="T63" fmla="*/ 210 h 451"/>
                <a:gd name="T64" fmla="*/ 244 w 476"/>
                <a:gd name="T65" fmla="*/ 195 h 451"/>
                <a:gd name="T66" fmla="*/ 247 w 476"/>
                <a:gd name="T67" fmla="*/ 177 h 451"/>
                <a:gd name="T68" fmla="*/ 229 w 476"/>
                <a:gd name="T69" fmla="*/ 183 h 451"/>
                <a:gd name="T70" fmla="*/ 377 w 476"/>
                <a:gd name="T71" fmla="*/ 47 h 451"/>
                <a:gd name="T72" fmla="*/ 433 w 476"/>
                <a:gd name="T73" fmla="*/ 73 h 451"/>
                <a:gd name="T74" fmla="*/ 436 w 476"/>
                <a:gd name="T75" fmla="*/ 59 h 451"/>
                <a:gd name="T76" fmla="*/ 412 w 476"/>
                <a:gd name="T77" fmla="*/ 9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6" h="451">
                  <a:moveTo>
                    <a:pt x="441" y="27"/>
                  </a:moveTo>
                  <a:cubicBezTo>
                    <a:pt x="410" y="0"/>
                    <a:pt x="372" y="43"/>
                    <a:pt x="352" y="62"/>
                  </a:cubicBezTo>
                  <a:cubicBezTo>
                    <a:pt x="309" y="101"/>
                    <a:pt x="264" y="138"/>
                    <a:pt x="225" y="180"/>
                  </a:cubicBezTo>
                  <a:cubicBezTo>
                    <a:pt x="214" y="172"/>
                    <a:pt x="202" y="167"/>
                    <a:pt x="189" y="163"/>
                  </a:cubicBezTo>
                  <a:cubicBezTo>
                    <a:pt x="157" y="153"/>
                    <a:pt x="123" y="160"/>
                    <a:pt x="92" y="170"/>
                  </a:cubicBezTo>
                  <a:cubicBezTo>
                    <a:pt x="64" y="179"/>
                    <a:pt x="40" y="194"/>
                    <a:pt x="24" y="219"/>
                  </a:cubicBezTo>
                  <a:cubicBezTo>
                    <a:pt x="7" y="246"/>
                    <a:pt x="2" y="278"/>
                    <a:pt x="4" y="309"/>
                  </a:cubicBezTo>
                  <a:cubicBezTo>
                    <a:pt x="10" y="370"/>
                    <a:pt x="49" y="443"/>
                    <a:pt x="118" y="446"/>
                  </a:cubicBezTo>
                  <a:cubicBezTo>
                    <a:pt x="119" y="447"/>
                    <a:pt x="119" y="446"/>
                    <a:pt x="119" y="446"/>
                  </a:cubicBezTo>
                  <a:cubicBezTo>
                    <a:pt x="147" y="451"/>
                    <a:pt x="176" y="450"/>
                    <a:pt x="203" y="438"/>
                  </a:cubicBezTo>
                  <a:cubicBezTo>
                    <a:pt x="228" y="427"/>
                    <a:pt x="255" y="405"/>
                    <a:pt x="270" y="382"/>
                  </a:cubicBezTo>
                  <a:cubicBezTo>
                    <a:pt x="287" y="357"/>
                    <a:pt x="290" y="322"/>
                    <a:pt x="287" y="293"/>
                  </a:cubicBezTo>
                  <a:cubicBezTo>
                    <a:pt x="285" y="272"/>
                    <a:pt x="280" y="251"/>
                    <a:pt x="270" y="232"/>
                  </a:cubicBezTo>
                  <a:cubicBezTo>
                    <a:pt x="313" y="194"/>
                    <a:pt x="355" y="156"/>
                    <a:pt x="397" y="117"/>
                  </a:cubicBezTo>
                  <a:cubicBezTo>
                    <a:pt x="415" y="100"/>
                    <a:pt x="476" y="58"/>
                    <a:pt x="441" y="27"/>
                  </a:cubicBezTo>
                  <a:close/>
                  <a:moveTo>
                    <a:pt x="274" y="356"/>
                  </a:moveTo>
                  <a:cubicBezTo>
                    <a:pt x="266" y="386"/>
                    <a:pt x="237" y="412"/>
                    <a:pt x="211" y="427"/>
                  </a:cubicBezTo>
                  <a:cubicBezTo>
                    <a:pt x="183" y="442"/>
                    <a:pt x="149" y="447"/>
                    <a:pt x="118" y="439"/>
                  </a:cubicBezTo>
                  <a:cubicBezTo>
                    <a:pt x="117" y="438"/>
                    <a:pt x="116" y="439"/>
                    <a:pt x="115" y="439"/>
                  </a:cubicBezTo>
                  <a:cubicBezTo>
                    <a:pt x="104" y="436"/>
                    <a:pt x="92" y="434"/>
                    <a:pt x="81" y="429"/>
                  </a:cubicBezTo>
                  <a:cubicBezTo>
                    <a:pt x="81" y="428"/>
                    <a:pt x="80" y="428"/>
                    <a:pt x="80" y="429"/>
                  </a:cubicBezTo>
                  <a:cubicBezTo>
                    <a:pt x="46" y="409"/>
                    <a:pt x="23" y="375"/>
                    <a:pt x="14" y="333"/>
                  </a:cubicBezTo>
                  <a:cubicBezTo>
                    <a:pt x="0" y="273"/>
                    <a:pt x="17" y="205"/>
                    <a:pt x="79" y="181"/>
                  </a:cubicBezTo>
                  <a:cubicBezTo>
                    <a:pt x="132" y="160"/>
                    <a:pt x="192" y="158"/>
                    <a:pt x="236" y="199"/>
                  </a:cubicBezTo>
                  <a:cubicBezTo>
                    <a:pt x="278" y="238"/>
                    <a:pt x="290" y="302"/>
                    <a:pt x="274" y="356"/>
                  </a:cubicBezTo>
                  <a:close/>
                  <a:moveTo>
                    <a:pt x="412" y="97"/>
                  </a:moveTo>
                  <a:cubicBezTo>
                    <a:pt x="417" y="82"/>
                    <a:pt x="421" y="68"/>
                    <a:pt x="423" y="52"/>
                  </a:cubicBezTo>
                  <a:cubicBezTo>
                    <a:pt x="423" y="51"/>
                    <a:pt x="422" y="51"/>
                    <a:pt x="422" y="52"/>
                  </a:cubicBezTo>
                  <a:cubicBezTo>
                    <a:pt x="419" y="68"/>
                    <a:pt x="414" y="84"/>
                    <a:pt x="409" y="100"/>
                  </a:cubicBezTo>
                  <a:cubicBezTo>
                    <a:pt x="402" y="106"/>
                    <a:pt x="395" y="112"/>
                    <a:pt x="389" y="117"/>
                  </a:cubicBezTo>
                  <a:cubicBezTo>
                    <a:pt x="392" y="106"/>
                    <a:pt x="395" y="95"/>
                    <a:pt x="398" y="84"/>
                  </a:cubicBezTo>
                  <a:cubicBezTo>
                    <a:pt x="399" y="83"/>
                    <a:pt x="397" y="83"/>
                    <a:pt x="397" y="84"/>
                  </a:cubicBezTo>
                  <a:cubicBezTo>
                    <a:pt x="393" y="95"/>
                    <a:pt x="390" y="107"/>
                    <a:pt x="387" y="118"/>
                  </a:cubicBezTo>
                  <a:cubicBezTo>
                    <a:pt x="379" y="125"/>
                    <a:pt x="372" y="130"/>
                    <a:pt x="368" y="134"/>
                  </a:cubicBezTo>
                  <a:cubicBezTo>
                    <a:pt x="370" y="122"/>
                    <a:pt x="373" y="110"/>
                    <a:pt x="376" y="98"/>
                  </a:cubicBezTo>
                  <a:cubicBezTo>
                    <a:pt x="376" y="97"/>
                    <a:pt x="375" y="97"/>
                    <a:pt x="375" y="98"/>
                  </a:cubicBezTo>
                  <a:cubicBezTo>
                    <a:pt x="371" y="110"/>
                    <a:pt x="368" y="123"/>
                    <a:pt x="366" y="135"/>
                  </a:cubicBezTo>
                  <a:cubicBezTo>
                    <a:pt x="366" y="135"/>
                    <a:pt x="366" y="136"/>
                    <a:pt x="365" y="136"/>
                  </a:cubicBezTo>
                  <a:cubicBezTo>
                    <a:pt x="358" y="143"/>
                    <a:pt x="350" y="150"/>
                    <a:pt x="342" y="156"/>
                  </a:cubicBezTo>
                  <a:cubicBezTo>
                    <a:pt x="347" y="142"/>
                    <a:pt x="350" y="128"/>
                    <a:pt x="354" y="113"/>
                  </a:cubicBezTo>
                  <a:cubicBezTo>
                    <a:pt x="354" y="112"/>
                    <a:pt x="353" y="112"/>
                    <a:pt x="352" y="113"/>
                  </a:cubicBezTo>
                  <a:cubicBezTo>
                    <a:pt x="349" y="128"/>
                    <a:pt x="344" y="143"/>
                    <a:pt x="341" y="158"/>
                  </a:cubicBezTo>
                  <a:cubicBezTo>
                    <a:pt x="335" y="163"/>
                    <a:pt x="330" y="168"/>
                    <a:pt x="324" y="173"/>
                  </a:cubicBezTo>
                  <a:cubicBezTo>
                    <a:pt x="328" y="156"/>
                    <a:pt x="331" y="139"/>
                    <a:pt x="335" y="122"/>
                  </a:cubicBezTo>
                  <a:cubicBezTo>
                    <a:pt x="335" y="121"/>
                    <a:pt x="334" y="120"/>
                    <a:pt x="334" y="121"/>
                  </a:cubicBezTo>
                  <a:cubicBezTo>
                    <a:pt x="329" y="139"/>
                    <a:pt x="326" y="156"/>
                    <a:pt x="323" y="174"/>
                  </a:cubicBezTo>
                  <a:cubicBezTo>
                    <a:pt x="317" y="179"/>
                    <a:pt x="310" y="185"/>
                    <a:pt x="304" y="191"/>
                  </a:cubicBezTo>
                  <a:cubicBezTo>
                    <a:pt x="307" y="179"/>
                    <a:pt x="309" y="168"/>
                    <a:pt x="311" y="157"/>
                  </a:cubicBezTo>
                  <a:cubicBezTo>
                    <a:pt x="312" y="156"/>
                    <a:pt x="310" y="156"/>
                    <a:pt x="310" y="157"/>
                  </a:cubicBezTo>
                  <a:cubicBezTo>
                    <a:pt x="308" y="168"/>
                    <a:pt x="305" y="180"/>
                    <a:pt x="303" y="192"/>
                  </a:cubicBezTo>
                  <a:cubicBezTo>
                    <a:pt x="298" y="197"/>
                    <a:pt x="292" y="202"/>
                    <a:pt x="286" y="207"/>
                  </a:cubicBezTo>
                  <a:cubicBezTo>
                    <a:pt x="289" y="193"/>
                    <a:pt x="292" y="179"/>
                    <a:pt x="294" y="165"/>
                  </a:cubicBezTo>
                  <a:cubicBezTo>
                    <a:pt x="294" y="164"/>
                    <a:pt x="292" y="163"/>
                    <a:pt x="292" y="164"/>
                  </a:cubicBezTo>
                  <a:cubicBezTo>
                    <a:pt x="290" y="179"/>
                    <a:pt x="288" y="194"/>
                    <a:pt x="285" y="208"/>
                  </a:cubicBezTo>
                  <a:cubicBezTo>
                    <a:pt x="280" y="213"/>
                    <a:pt x="275" y="217"/>
                    <a:pt x="270" y="222"/>
                  </a:cubicBezTo>
                  <a:cubicBezTo>
                    <a:pt x="272" y="210"/>
                    <a:pt x="275" y="198"/>
                    <a:pt x="278" y="186"/>
                  </a:cubicBezTo>
                  <a:cubicBezTo>
                    <a:pt x="278" y="185"/>
                    <a:pt x="277" y="185"/>
                    <a:pt x="277" y="185"/>
                  </a:cubicBezTo>
                  <a:cubicBezTo>
                    <a:pt x="274" y="198"/>
                    <a:pt x="271" y="211"/>
                    <a:pt x="268" y="223"/>
                  </a:cubicBezTo>
                  <a:cubicBezTo>
                    <a:pt x="268" y="224"/>
                    <a:pt x="267" y="224"/>
                    <a:pt x="267" y="225"/>
                  </a:cubicBezTo>
                  <a:cubicBezTo>
                    <a:pt x="264" y="220"/>
                    <a:pt x="261" y="216"/>
                    <a:pt x="257" y="211"/>
                  </a:cubicBezTo>
                  <a:cubicBezTo>
                    <a:pt x="257" y="211"/>
                    <a:pt x="257" y="211"/>
                    <a:pt x="257" y="211"/>
                  </a:cubicBezTo>
                  <a:cubicBezTo>
                    <a:pt x="258" y="201"/>
                    <a:pt x="260" y="191"/>
                    <a:pt x="263" y="182"/>
                  </a:cubicBezTo>
                  <a:cubicBezTo>
                    <a:pt x="263" y="181"/>
                    <a:pt x="261" y="180"/>
                    <a:pt x="261" y="181"/>
                  </a:cubicBezTo>
                  <a:cubicBezTo>
                    <a:pt x="259" y="191"/>
                    <a:pt x="257" y="200"/>
                    <a:pt x="256" y="210"/>
                  </a:cubicBezTo>
                  <a:cubicBezTo>
                    <a:pt x="252" y="205"/>
                    <a:pt x="248" y="200"/>
                    <a:pt x="243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4" y="189"/>
                    <a:pt x="246" y="183"/>
                    <a:pt x="248" y="178"/>
                  </a:cubicBezTo>
                  <a:cubicBezTo>
                    <a:pt x="249" y="177"/>
                    <a:pt x="247" y="176"/>
                    <a:pt x="247" y="177"/>
                  </a:cubicBezTo>
                  <a:cubicBezTo>
                    <a:pt x="244" y="182"/>
                    <a:pt x="243" y="188"/>
                    <a:pt x="243" y="195"/>
                  </a:cubicBezTo>
                  <a:cubicBezTo>
                    <a:pt x="238" y="190"/>
                    <a:pt x="233" y="186"/>
                    <a:pt x="229" y="183"/>
                  </a:cubicBezTo>
                  <a:cubicBezTo>
                    <a:pt x="263" y="155"/>
                    <a:pt x="295" y="123"/>
                    <a:pt x="327" y="93"/>
                  </a:cubicBezTo>
                  <a:cubicBezTo>
                    <a:pt x="344" y="77"/>
                    <a:pt x="360" y="62"/>
                    <a:pt x="377" y="47"/>
                  </a:cubicBezTo>
                  <a:cubicBezTo>
                    <a:pt x="392" y="34"/>
                    <a:pt x="414" y="16"/>
                    <a:pt x="434" y="30"/>
                  </a:cubicBezTo>
                  <a:cubicBezTo>
                    <a:pt x="450" y="41"/>
                    <a:pt x="445" y="57"/>
                    <a:pt x="433" y="73"/>
                  </a:cubicBezTo>
                  <a:cubicBezTo>
                    <a:pt x="435" y="69"/>
                    <a:pt x="436" y="64"/>
                    <a:pt x="437" y="59"/>
                  </a:cubicBezTo>
                  <a:cubicBezTo>
                    <a:pt x="438" y="58"/>
                    <a:pt x="436" y="58"/>
                    <a:pt x="436" y="59"/>
                  </a:cubicBezTo>
                  <a:cubicBezTo>
                    <a:pt x="434" y="65"/>
                    <a:pt x="432" y="71"/>
                    <a:pt x="430" y="77"/>
                  </a:cubicBezTo>
                  <a:cubicBezTo>
                    <a:pt x="425" y="84"/>
                    <a:pt x="419" y="90"/>
                    <a:pt x="412" y="9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5" name="Freeform 182"/>
            <p:cNvSpPr/>
            <p:nvPr/>
          </p:nvSpPr>
          <p:spPr bwMode="auto">
            <a:xfrm>
              <a:off x="6400097" y="4375450"/>
              <a:ext cx="71926" cy="3173"/>
            </a:xfrm>
            <a:custGeom>
              <a:avLst/>
              <a:gdLst>
                <a:gd name="T0" fmla="*/ 51 w 52"/>
                <a:gd name="T1" fmla="*/ 1 h 3"/>
                <a:gd name="T2" fmla="*/ 0 w 52"/>
                <a:gd name="T3" fmla="*/ 1 h 3"/>
                <a:gd name="T4" fmla="*/ 0 w 52"/>
                <a:gd name="T5" fmla="*/ 2 h 3"/>
                <a:gd name="T6" fmla="*/ 51 w 52"/>
                <a:gd name="T7" fmla="*/ 3 h 3"/>
                <a:gd name="T8" fmla="*/ 51 w 5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">
                  <a:moveTo>
                    <a:pt x="51" y="1"/>
                  </a:moveTo>
                  <a:cubicBezTo>
                    <a:pt x="34" y="0"/>
                    <a:pt x="17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7" y="2"/>
                    <a:pt x="34" y="3"/>
                    <a:pt x="51" y="3"/>
                  </a:cubicBezTo>
                  <a:cubicBezTo>
                    <a:pt x="52" y="3"/>
                    <a:pt x="52" y="1"/>
                    <a:pt x="5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6" name="Freeform 183"/>
            <p:cNvSpPr/>
            <p:nvPr/>
          </p:nvSpPr>
          <p:spPr bwMode="auto">
            <a:xfrm>
              <a:off x="6381058" y="4228426"/>
              <a:ext cx="86734" cy="7404"/>
            </a:xfrm>
            <a:custGeom>
              <a:avLst/>
              <a:gdLst>
                <a:gd name="T0" fmla="*/ 62 w 63"/>
                <a:gd name="T1" fmla="*/ 0 h 5"/>
                <a:gd name="T2" fmla="*/ 1 w 63"/>
                <a:gd name="T3" fmla="*/ 2 h 5"/>
                <a:gd name="T4" fmla="*/ 1 w 63"/>
                <a:gd name="T5" fmla="*/ 3 h 5"/>
                <a:gd name="T6" fmla="*/ 62 w 63"/>
                <a:gd name="T7" fmla="*/ 1 h 5"/>
                <a:gd name="T8" fmla="*/ 62 w 6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">
                  <a:moveTo>
                    <a:pt x="62" y="0"/>
                  </a:moveTo>
                  <a:cubicBezTo>
                    <a:pt x="42" y="2"/>
                    <a:pt x="21" y="2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1" y="5"/>
                    <a:pt x="42" y="4"/>
                    <a:pt x="62" y="1"/>
                  </a:cubicBezTo>
                  <a:cubicBezTo>
                    <a:pt x="63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6731167" y="2316049"/>
              <a:ext cx="334243" cy="433669"/>
              <a:chOff x="6731167" y="2316049"/>
              <a:chExt cx="334243" cy="433669"/>
            </a:xfrm>
          </p:grpSpPr>
          <p:sp>
            <p:nvSpPr>
              <p:cNvPr id="187" name="Freeform 184"/>
              <p:cNvSpPr/>
              <p:nvPr/>
            </p:nvSpPr>
            <p:spPr bwMode="auto">
              <a:xfrm>
                <a:off x="6934251" y="2512787"/>
                <a:ext cx="64522" cy="198853"/>
              </a:xfrm>
              <a:custGeom>
                <a:avLst/>
                <a:gdLst>
                  <a:gd name="T0" fmla="*/ 44 w 47"/>
                  <a:gd name="T1" fmla="*/ 2 h 146"/>
                  <a:gd name="T2" fmla="*/ 1 w 47"/>
                  <a:gd name="T3" fmla="*/ 145 h 146"/>
                  <a:gd name="T4" fmla="*/ 2 w 47"/>
                  <a:gd name="T5" fmla="*/ 145 h 146"/>
                  <a:gd name="T6" fmla="*/ 46 w 47"/>
                  <a:gd name="T7" fmla="*/ 3 h 146"/>
                  <a:gd name="T8" fmla="*/ 44 w 47"/>
                  <a:gd name="T9" fmla="*/ 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46">
                    <a:moveTo>
                      <a:pt x="44" y="2"/>
                    </a:moveTo>
                    <a:cubicBezTo>
                      <a:pt x="29" y="50"/>
                      <a:pt x="15" y="97"/>
                      <a:pt x="1" y="145"/>
                    </a:cubicBezTo>
                    <a:cubicBezTo>
                      <a:pt x="0" y="146"/>
                      <a:pt x="2" y="146"/>
                      <a:pt x="2" y="145"/>
                    </a:cubicBezTo>
                    <a:cubicBezTo>
                      <a:pt x="21" y="100"/>
                      <a:pt x="36" y="51"/>
                      <a:pt x="46" y="3"/>
                    </a:cubicBezTo>
                    <a:cubicBezTo>
                      <a:pt x="47" y="1"/>
                      <a:pt x="44" y="0"/>
                      <a:pt x="44" y="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8" name="Freeform 185"/>
              <p:cNvSpPr/>
              <p:nvPr/>
            </p:nvSpPr>
            <p:spPr bwMode="auto">
              <a:xfrm>
                <a:off x="6986080" y="2432400"/>
                <a:ext cx="40194" cy="143851"/>
              </a:xfrm>
              <a:custGeom>
                <a:avLst/>
                <a:gdLst>
                  <a:gd name="T0" fmla="*/ 27 w 29"/>
                  <a:gd name="T1" fmla="*/ 1 h 106"/>
                  <a:gd name="T2" fmla="*/ 0 w 29"/>
                  <a:gd name="T3" fmla="*/ 105 h 106"/>
                  <a:gd name="T4" fmla="*/ 1 w 29"/>
                  <a:gd name="T5" fmla="*/ 105 h 106"/>
                  <a:gd name="T6" fmla="*/ 29 w 29"/>
                  <a:gd name="T7" fmla="*/ 2 h 106"/>
                  <a:gd name="T8" fmla="*/ 27 w 29"/>
                  <a:gd name="T9" fmla="*/ 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06">
                    <a:moveTo>
                      <a:pt x="27" y="1"/>
                    </a:moveTo>
                    <a:cubicBezTo>
                      <a:pt x="15" y="35"/>
                      <a:pt x="8" y="70"/>
                      <a:pt x="0" y="105"/>
                    </a:cubicBezTo>
                    <a:cubicBezTo>
                      <a:pt x="0" y="105"/>
                      <a:pt x="0" y="106"/>
                      <a:pt x="1" y="105"/>
                    </a:cubicBezTo>
                    <a:cubicBezTo>
                      <a:pt x="11" y="71"/>
                      <a:pt x="22" y="37"/>
                      <a:pt x="29" y="2"/>
                    </a:cubicBezTo>
                    <a:cubicBezTo>
                      <a:pt x="29" y="0"/>
                      <a:pt x="27" y="0"/>
                      <a:pt x="27" y="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9" name="Freeform 186"/>
              <p:cNvSpPr/>
              <p:nvPr/>
            </p:nvSpPr>
            <p:spPr bwMode="auto">
              <a:xfrm>
                <a:off x="6791457" y="2691544"/>
                <a:ext cx="119524" cy="34905"/>
              </a:xfrm>
              <a:custGeom>
                <a:avLst/>
                <a:gdLst>
                  <a:gd name="T0" fmla="*/ 87 w 88"/>
                  <a:gd name="T1" fmla="*/ 24 h 26"/>
                  <a:gd name="T2" fmla="*/ 1 w 88"/>
                  <a:gd name="T3" fmla="*/ 1 h 26"/>
                  <a:gd name="T4" fmla="*/ 1 w 88"/>
                  <a:gd name="T5" fmla="*/ 1 h 26"/>
                  <a:gd name="T6" fmla="*/ 86 w 88"/>
                  <a:gd name="T7" fmla="*/ 26 h 26"/>
                  <a:gd name="T8" fmla="*/ 87 w 88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26">
                    <a:moveTo>
                      <a:pt x="87" y="24"/>
                    </a:moveTo>
                    <a:cubicBezTo>
                      <a:pt x="60" y="13"/>
                      <a:pt x="30" y="6"/>
                      <a:pt x="1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0" y="9"/>
                      <a:pt x="58" y="19"/>
                      <a:pt x="86" y="26"/>
                    </a:cubicBezTo>
                    <a:cubicBezTo>
                      <a:pt x="87" y="26"/>
                      <a:pt x="88" y="25"/>
                      <a:pt x="87" y="24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0" name="Freeform 187"/>
              <p:cNvSpPr>
                <a:spLocks noEditPoints="1"/>
              </p:cNvSpPr>
              <p:nvPr/>
            </p:nvSpPr>
            <p:spPr bwMode="auto">
              <a:xfrm>
                <a:off x="6731167" y="2316049"/>
                <a:ext cx="334243" cy="433669"/>
              </a:xfrm>
              <a:custGeom>
                <a:avLst/>
                <a:gdLst>
                  <a:gd name="T0" fmla="*/ 172 w 245"/>
                  <a:gd name="T1" fmla="*/ 28 h 318"/>
                  <a:gd name="T2" fmla="*/ 113 w 245"/>
                  <a:gd name="T3" fmla="*/ 13 h 318"/>
                  <a:gd name="T4" fmla="*/ 52 w 245"/>
                  <a:gd name="T5" fmla="*/ 23 h 318"/>
                  <a:gd name="T6" fmla="*/ 1 w 245"/>
                  <a:gd name="T7" fmla="*/ 236 h 318"/>
                  <a:gd name="T8" fmla="*/ 21 w 245"/>
                  <a:gd name="T9" fmla="*/ 274 h 318"/>
                  <a:gd name="T10" fmla="*/ 161 w 245"/>
                  <a:gd name="T11" fmla="*/ 301 h 318"/>
                  <a:gd name="T12" fmla="*/ 228 w 245"/>
                  <a:gd name="T13" fmla="*/ 82 h 318"/>
                  <a:gd name="T14" fmla="*/ 179 w 245"/>
                  <a:gd name="T15" fmla="*/ 36 h 318"/>
                  <a:gd name="T16" fmla="*/ 175 w 245"/>
                  <a:gd name="T17" fmla="*/ 45 h 318"/>
                  <a:gd name="T18" fmla="*/ 167 w 245"/>
                  <a:gd name="T19" fmla="*/ 42 h 318"/>
                  <a:gd name="T20" fmla="*/ 166 w 245"/>
                  <a:gd name="T21" fmla="*/ 32 h 318"/>
                  <a:gd name="T22" fmla="*/ 119 w 245"/>
                  <a:gd name="T23" fmla="*/ 18 h 318"/>
                  <a:gd name="T24" fmla="*/ 116 w 245"/>
                  <a:gd name="T25" fmla="*/ 29 h 318"/>
                  <a:gd name="T26" fmla="*/ 105 w 245"/>
                  <a:gd name="T27" fmla="*/ 16 h 318"/>
                  <a:gd name="T28" fmla="*/ 80 w 245"/>
                  <a:gd name="T29" fmla="*/ 18 h 318"/>
                  <a:gd name="T30" fmla="*/ 37 w 245"/>
                  <a:gd name="T31" fmla="*/ 242 h 318"/>
                  <a:gd name="T32" fmla="*/ 10 w 245"/>
                  <a:gd name="T33" fmla="*/ 226 h 318"/>
                  <a:gd name="T34" fmla="*/ 14 w 245"/>
                  <a:gd name="T35" fmla="*/ 213 h 318"/>
                  <a:gd name="T36" fmla="*/ 18 w 245"/>
                  <a:gd name="T37" fmla="*/ 198 h 318"/>
                  <a:gd name="T38" fmla="*/ 23 w 245"/>
                  <a:gd name="T39" fmla="*/ 181 h 318"/>
                  <a:gd name="T40" fmla="*/ 26 w 245"/>
                  <a:gd name="T41" fmla="*/ 165 h 318"/>
                  <a:gd name="T42" fmla="*/ 30 w 245"/>
                  <a:gd name="T43" fmla="*/ 150 h 318"/>
                  <a:gd name="T44" fmla="*/ 33 w 245"/>
                  <a:gd name="T45" fmla="*/ 134 h 318"/>
                  <a:gd name="T46" fmla="*/ 35 w 245"/>
                  <a:gd name="T47" fmla="*/ 128 h 318"/>
                  <a:gd name="T48" fmla="*/ 37 w 245"/>
                  <a:gd name="T49" fmla="*/ 117 h 318"/>
                  <a:gd name="T50" fmla="*/ 86 w 245"/>
                  <a:gd name="T51" fmla="*/ 101 h 318"/>
                  <a:gd name="T52" fmla="*/ 64 w 245"/>
                  <a:gd name="T53" fmla="*/ 78 h 318"/>
                  <a:gd name="T54" fmla="*/ 73 w 245"/>
                  <a:gd name="T55" fmla="*/ 63 h 318"/>
                  <a:gd name="T56" fmla="*/ 66 w 245"/>
                  <a:gd name="T57" fmla="*/ 46 h 318"/>
                  <a:gd name="T58" fmla="*/ 67 w 245"/>
                  <a:gd name="T59" fmla="*/ 31 h 318"/>
                  <a:gd name="T60" fmla="*/ 67 w 245"/>
                  <a:gd name="T61" fmla="*/ 41 h 318"/>
                  <a:gd name="T62" fmla="*/ 74 w 245"/>
                  <a:gd name="T63" fmla="*/ 31 h 318"/>
                  <a:gd name="T64" fmla="*/ 94 w 245"/>
                  <a:gd name="T65" fmla="*/ 43 h 318"/>
                  <a:gd name="T66" fmla="*/ 105 w 245"/>
                  <a:gd name="T67" fmla="*/ 40 h 318"/>
                  <a:gd name="T68" fmla="*/ 107 w 245"/>
                  <a:gd name="T69" fmla="*/ 31 h 318"/>
                  <a:gd name="T70" fmla="*/ 125 w 245"/>
                  <a:gd name="T71" fmla="*/ 54 h 318"/>
                  <a:gd name="T72" fmla="*/ 135 w 245"/>
                  <a:gd name="T73" fmla="*/ 39 h 318"/>
                  <a:gd name="T74" fmla="*/ 154 w 245"/>
                  <a:gd name="T75" fmla="*/ 63 h 318"/>
                  <a:gd name="T76" fmla="*/ 166 w 245"/>
                  <a:gd name="T77" fmla="*/ 58 h 318"/>
                  <a:gd name="T78" fmla="*/ 185 w 245"/>
                  <a:gd name="T79" fmla="*/ 66 h 318"/>
                  <a:gd name="T80" fmla="*/ 191 w 245"/>
                  <a:gd name="T81" fmla="*/ 77 h 318"/>
                  <a:gd name="T82" fmla="*/ 207 w 245"/>
                  <a:gd name="T83" fmla="*/ 61 h 318"/>
                  <a:gd name="T84" fmla="*/ 135 w 245"/>
                  <a:gd name="T85" fmla="*/ 289 h 318"/>
                  <a:gd name="T86" fmla="*/ 191 w 245"/>
                  <a:gd name="T87" fmla="*/ 192 h 318"/>
                  <a:gd name="T88" fmla="*/ 85 w 245"/>
                  <a:gd name="T89" fmla="*/ 291 h 318"/>
                  <a:gd name="T90" fmla="*/ 73 w 245"/>
                  <a:gd name="T91" fmla="*/ 279 h 318"/>
                  <a:gd name="T92" fmla="*/ 31 w 245"/>
                  <a:gd name="T93" fmla="*/ 262 h 318"/>
                  <a:gd name="T94" fmla="*/ 171 w 245"/>
                  <a:gd name="T95" fmla="*/ 209 h 318"/>
                  <a:gd name="T96" fmla="*/ 191 w 245"/>
                  <a:gd name="T97" fmla="*/ 192 h 318"/>
                  <a:gd name="T98" fmla="*/ 212 w 245"/>
                  <a:gd name="T99" fmla="*/ 61 h 318"/>
                  <a:gd name="T100" fmla="*/ 208 w 245"/>
                  <a:gd name="T101" fmla="*/ 4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5" h="318">
                    <a:moveTo>
                      <a:pt x="211" y="37"/>
                    </a:moveTo>
                    <a:cubicBezTo>
                      <a:pt x="208" y="37"/>
                      <a:pt x="205" y="37"/>
                      <a:pt x="203" y="38"/>
                    </a:cubicBezTo>
                    <a:cubicBezTo>
                      <a:pt x="197" y="30"/>
                      <a:pt x="185" y="25"/>
                      <a:pt x="176" y="27"/>
                    </a:cubicBezTo>
                    <a:cubicBezTo>
                      <a:pt x="175" y="27"/>
                      <a:pt x="174" y="28"/>
                      <a:pt x="172" y="28"/>
                    </a:cubicBezTo>
                    <a:cubicBezTo>
                      <a:pt x="167" y="21"/>
                      <a:pt x="157" y="16"/>
                      <a:pt x="149" y="18"/>
                    </a:cubicBezTo>
                    <a:cubicBezTo>
                      <a:pt x="146" y="18"/>
                      <a:pt x="143" y="19"/>
                      <a:pt x="141" y="20"/>
                    </a:cubicBezTo>
                    <a:cubicBezTo>
                      <a:pt x="136" y="14"/>
                      <a:pt x="128" y="10"/>
                      <a:pt x="120" y="11"/>
                    </a:cubicBezTo>
                    <a:cubicBezTo>
                      <a:pt x="117" y="11"/>
                      <a:pt x="115" y="12"/>
                      <a:pt x="113" y="13"/>
                    </a:cubicBezTo>
                    <a:cubicBezTo>
                      <a:pt x="108" y="5"/>
                      <a:pt x="98" y="0"/>
                      <a:pt x="88" y="4"/>
                    </a:cubicBezTo>
                    <a:cubicBezTo>
                      <a:pt x="81" y="6"/>
                      <a:pt x="76" y="10"/>
                      <a:pt x="72" y="16"/>
                    </a:cubicBezTo>
                    <a:cubicBezTo>
                      <a:pt x="70" y="16"/>
                      <a:pt x="67" y="15"/>
                      <a:pt x="64" y="15"/>
                    </a:cubicBezTo>
                    <a:cubicBezTo>
                      <a:pt x="59" y="16"/>
                      <a:pt x="54" y="18"/>
                      <a:pt x="52" y="23"/>
                    </a:cubicBezTo>
                    <a:cubicBezTo>
                      <a:pt x="52" y="23"/>
                      <a:pt x="51" y="23"/>
                      <a:pt x="51" y="24"/>
                    </a:cubicBezTo>
                    <a:cubicBezTo>
                      <a:pt x="42" y="59"/>
                      <a:pt x="37" y="95"/>
                      <a:pt x="28" y="130"/>
                    </a:cubicBezTo>
                    <a:cubicBezTo>
                      <a:pt x="20" y="165"/>
                      <a:pt x="8" y="200"/>
                      <a:pt x="1" y="235"/>
                    </a:cubicBezTo>
                    <a:cubicBezTo>
                      <a:pt x="1" y="235"/>
                      <a:pt x="1" y="236"/>
                      <a:pt x="1" y="236"/>
                    </a:cubicBezTo>
                    <a:cubicBezTo>
                      <a:pt x="0" y="242"/>
                      <a:pt x="1" y="246"/>
                      <a:pt x="5" y="250"/>
                    </a:cubicBezTo>
                    <a:cubicBezTo>
                      <a:pt x="8" y="258"/>
                      <a:pt x="14" y="265"/>
                      <a:pt x="19" y="272"/>
                    </a:cubicBezTo>
                    <a:cubicBezTo>
                      <a:pt x="19" y="272"/>
                      <a:pt x="19" y="273"/>
                      <a:pt x="19" y="273"/>
                    </a:cubicBezTo>
                    <a:cubicBezTo>
                      <a:pt x="20" y="273"/>
                      <a:pt x="20" y="274"/>
                      <a:pt x="21" y="274"/>
                    </a:cubicBezTo>
                    <a:cubicBezTo>
                      <a:pt x="21" y="274"/>
                      <a:pt x="21" y="274"/>
                      <a:pt x="21" y="274"/>
                    </a:cubicBezTo>
                    <a:cubicBezTo>
                      <a:pt x="22" y="275"/>
                      <a:pt x="22" y="275"/>
                      <a:pt x="23" y="275"/>
                    </a:cubicBezTo>
                    <a:cubicBezTo>
                      <a:pt x="48" y="288"/>
                      <a:pt x="78" y="294"/>
                      <a:pt x="105" y="301"/>
                    </a:cubicBezTo>
                    <a:cubicBezTo>
                      <a:pt x="119" y="305"/>
                      <a:pt x="150" y="318"/>
                      <a:pt x="161" y="301"/>
                    </a:cubicBezTo>
                    <a:cubicBezTo>
                      <a:pt x="161" y="301"/>
                      <a:pt x="161" y="301"/>
                      <a:pt x="161" y="301"/>
                    </a:cubicBezTo>
                    <a:cubicBezTo>
                      <a:pt x="169" y="291"/>
                      <a:pt x="171" y="276"/>
                      <a:pt x="175" y="264"/>
                    </a:cubicBezTo>
                    <a:cubicBezTo>
                      <a:pt x="181" y="244"/>
                      <a:pt x="187" y="223"/>
                      <a:pt x="194" y="202"/>
                    </a:cubicBezTo>
                    <a:cubicBezTo>
                      <a:pt x="206" y="162"/>
                      <a:pt x="220" y="122"/>
                      <a:pt x="228" y="82"/>
                    </a:cubicBezTo>
                    <a:cubicBezTo>
                      <a:pt x="228" y="81"/>
                      <a:pt x="228" y="80"/>
                      <a:pt x="227" y="79"/>
                    </a:cubicBezTo>
                    <a:cubicBezTo>
                      <a:pt x="245" y="66"/>
                      <a:pt x="229" y="39"/>
                      <a:pt x="211" y="37"/>
                    </a:cubicBezTo>
                    <a:close/>
                    <a:moveTo>
                      <a:pt x="176" y="36"/>
                    </a:moveTo>
                    <a:cubicBezTo>
                      <a:pt x="177" y="36"/>
                      <a:pt x="178" y="36"/>
                      <a:pt x="179" y="36"/>
                    </a:cubicBezTo>
                    <a:cubicBezTo>
                      <a:pt x="184" y="35"/>
                      <a:pt x="189" y="37"/>
                      <a:pt x="192" y="40"/>
                    </a:cubicBezTo>
                    <a:cubicBezTo>
                      <a:pt x="193" y="41"/>
                      <a:pt x="193" y="42"/>
                      <a:pt x="194" y="43"/>
                    </a:cubicBezTo>
                    <a:cubicBezTo>
                      <a:pt x="192" y="44"/>
                      <a:pt x="190" y="46"/>
                      <a:pt x="188" y="48"/>
                    </a:cubicBezTo>
                    <a:cubicBezTo>
                      <a:pt x="184" y="47"/>
                      <a:pt x="180" y="46"/>
                      <a:pt x="175" y="45"/>
                    </a:cubicBezTo>
                    <a:cubicBezTo>
                      <a:pt x="176" y="42"/>
                      <a:pt x="176" y="39"/>
                      <a:pt x="176" y="36"/>
                    </a:cubicBezTo>
                    <a:close/>
                    <a:moveTo>
                      <a:pt x="169" y="40"/>
                    </a:moveTo>
                    <a:cubicBezTo>
                      <a:pt x="169" y="41"/>
                      <a:pt x="169" y="42"/>
                      <a:pt x="169" y="43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42"/>
                      <a:pt x="168" y="41"/>
                      <a:pt x="169" y="40"/>
                    </a:cubicBezTo>
                    <a:close/>
                    <a:moveTo>
                      <a:pt x="144" y="26"/>
                    </a:moveTo>
                    <a:cubicBezTo>
                      <a:pt x="145" y="25"/>
                      <a:pt x="147" y="25"/>
                      <a:pt x="149" y="24"/>
                    </a:cubicBezTo>
                    <a:cubicBezTo>
                      <a:pt x="157" y="23"/>
                      <a:pt x="163" y="26"/>
                      <a:pt x="166" y="32"/>
                    </a:cubicBezTo>
                    <a:cubicBezTo>
                      <a:pt x="163" y="34"/>
                      <a:pt x="161" y="37"/>
                      <a:pt x="159" y="40"/>
                    </a:cubicBezTo>
                    <a:cubicBezTo>
                      <a:pt x="154" y="39"/>
                      <a:pt x="149" y="38"/>
                      <a:pt x="144" y="36"/>
                    </a:cubicBezTo>
                    <a:cubicBezTo>
                      <a:pt x="145" y="33"/>
                      <a:pt x="145" y="29"/>
                      <a:pt x="144" y="26"/>
                    </a:cubicBezTo>
                    <a:close/>
                    <a:moveTo>
                      <a:pt x="119" y="18"/>
                    </a:moveTo>
                    <a:cubicBezTo>
                      <a:pt x="126" y="17"/>
                      <a:pt x="132" y="19"/>
                      <a:pt x="135" y="25"/>
                    </a:cubicBezTo>
                    <a:cubicBezTo>
                      <a:pt x="133" y="27"/>
                      <a:pt x="131" y="30"/>
                      <a:pt x="130" y="33"/>
                    </a:cubicBezTo>
                    <a:cubicBezTo>
                      <a:pt x="128" y="32"/>
                      <a:pt x="125" y="31"/>
                      <a:pt x="123" y="30"/>
                    </a:cubicBezTo>
                    <a:cubicBezTo>
                      <a:pt x="120" y="30"/>
                      <a:pt x="118" y="29"/>
                      <a:pt x="116" y="29"/>
                    </a:cubicBezTo>
                    <a:cubicBezTo>
                      <a:pt x="116" y="25"/>
                      <a:pt x="116" y="22"/>
                      <a:pt x="115" y="19"/>
                    </a:cubicBezTo>
                    <a:cubicBezTo>
                      <a:pt x="117" y="19"/>
                      <a:pt x="118" y="18"/>
                      <a:pt x="119" y="18"/>
                    </a:cubicBezTo>
                    <a:close/>
                    <a:moveTo>
                      <a:pt x="92" y="11"/>
                    </a:moveTo>
                    <a:cubicBezTo>
                      <a:pt x="97" y="10"/>
                      <a:pt x="102" y="12"/>
                      <a:pt x="105" y="16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3" y="19"/>
                      <a:pt x="101" y="21"/>
                      <a:pt x="99" y="24"/>
                    </a:cubicBezTo>
                    <a:cubicBezTo>
                      <a:pt x="96" y="23"/>
                      <a:pt x="94" y="23"/>
                      <a:pt x="91" y="22"/>
                    </a:cubicBezTo>
                    <a:cubicBezTo>
                      <a:pt x="88" y="21"/>
                      <a:pt x="84" y="20"/>
                      <a:pt x="80" y="18"/>
                    </a:cubicBezTo>
                    <a:cubicBezTo>
                      <a:pt x="83" y="15"/>
                      <a:pt x="87" y="12"/>
                      <a:pt x="92" y="11"/>
                    </a:cubicBezTo>
                    <a:close/>
                    <a:moveTo>
                      <a:pt x="6" y="238"/>
                    </a:moveTo>
                    <a:cubicBezTo>
                      <a:pt x="16" y="240"/>
                      <a:pt x="26" y="242"/>
                      <a:pt x="36" y="244"/>
                    </a:cubicBezTo>
                    <a:cubicBezTo>
                      <a:pt x="37" y="244"/>
                      <a:pt x="38" y="242"/>
                      <a:pt x="37" y="242"/>
                    </a:cubicBezTo>
                    <a:cubicBezTo>
                      <a:pt x="26" y="240"/>
                      <a:pt x="16" y="239"/>
                      <a:pt x="6" y="237"/>
                    </a:cubicBezTo>
                    <a:cubicBezTo>
                      <a:pt x="6" y="237"/>
                      <a:pt x="6" y="237"/>
                      <a:pt x="6" y="237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7" y="233"/>
                      <a:pt x="8" y="229"/>
                      <a:pt x="10" y="226"/>
                    </a:cubicBezTo>
                    <a:cubicBezTo>
                      <a:pt x="15" y="226"/>
                      <a:pt x="20" y="227"/>
                      <a:pt x="25" y="228"/>
                    </a:cubicBezTo>
                    <a:cubicBezTo>
                      <a:pt x="25" y="228"/>
                      <a:pt x="25" y="228"/>
                      <a:pt x="25" y="227"/>
                    </a:cubicBezTo>
                    <a:cubicBezTo>
                      <a:pt x="20" y="226"/>
                      <a:pt x="15" y="225"/>
                      <a:pt x="10" y="225"/>
                    </a:cubicBezTo>
                    <a:cubicBezTo>
                      <a:pt x="11" y="221"/>
                      <a:pt x="13" y="217"/>
                      <a:pt x="14" y="213"/>
                    </a:cubicBezTo>
                    <a:cubicBezTo>
                      <a:pt x="18" y="213"/>
                      <a:pt x="22" y="213"/>
                      <a:pt x="26" y="213"/>
                    </a:cubicBezTo>
                    <a:cubicBezTo>
                      <a:pt x="27" y="213"/>
                      <a:pt x="27" y="212"/>
                      <a:pt x="26" y="212"/>
                    </a:cubicBezTo>
                    <a:cubicBezTo>
                      <a:pt x="22" y="212"/>
                      <a:pt x="18" y="212"/>
                      <a:pt x="14" y="211"/>
                    </a:cubicBezTo>
                    <a:cubicBezTo>
                      <a:pt x="16" y="207"/>
                      <a:pt x="17" y="203"/>
                      <a:pt x="18" y="198"/>
                    </a:cubicBezTo>
                    <a:cubicBezTo>
                      <a:pt x="22" y="199"/>
                      <a:pt x="25" y="199"/>
                      <a:pt x="29" y="199"/>
                    </a:cubicBezTo>
                    <a:cubicBezTo>
                      <a:pt x="30" y="199"/>
                      <a:pt x="29" y="198"/>
                      <a:pt x="29" y="198"/>
                    </a:cubicBezTo>
                    <a:cubicBezTo>
                      <a:pt x="25" y="197"/>
                      <a:pt x="22" y="197"/>
                      <a:pt x="18" y="197"/>
                    </a:cubicBezTo>
                    <a:cubicBezTo>
                      <a:pt x="20" y="192"/>
                      <a:pt x="21" y="186"/>
                      <a:pt x="23" y="181"/>
                    </a:cubicBezTo>
                    <a:cubicBezTo>
                      <a:pt x="28" y="182"/>
                      <a:pt x="33" y="182"/>
                      <a:pt x="38" y="183"/>
                    </a:cubicBezTo>
                    <a:cubicBezTo>
                      <a:pt x="39" y="183"/>
                      <a:pt x="39" y="182"/>
                      <a:pt x="38" y="182"/>
                    </a:cubicBezTo>
                    <a:cubicBezTo>
                      <a:pt x="33" y="181"/>
                      <a:pt x="28" y="181"/>
                      <a:pt x="23" y="180"/>
                    </a:cubicBezTo>
                    <a:cubicBezTo>
                      <a:pt x="24" y="175"/>
                      <a:pt x="25" y="170"/>
                      <a:pt x="26" y="165"/>
                    </a:cubicBezTo>
                    <a:cubicBezTo>
                      <a:pt x="38" y="167"/>
                      <a:pt x="51" y="168"/>
                      <a:pt x="63" y="170"/>
                    </a:cubicBezTo>
                    <a:cubicBezTo>
                      <a:pt x="63" y="170"/>
                      <a:pt x="63" y="169"/>
                      <a:pt x="63" y="169"/>
                    </a:cubicBezTo>
                    <a:cubicBezTo>
                      <a:pt x="51" y="167"/>
                      <a:pt x="39" y="165"/>
                      <a:pt x="27" y="164"/>
                    </a:cubicBezTo>
                    <a:cubicBezTo>
                      <a:pt x="28" y="159"/>
                      <a:pt x="29" y="154"/>
                      <a:pt x="30" y="150"/>
                    </a:cubicBezTo>
                    <a:cubicBezTo>
                      <a:pt x="38" y="151"/>
                      <a:pt x="46" y="151"/>
                      <a:pt x="53" y="151"/>
                    </a:cubicBezTo>
                    <a:cubicBezTo>
                      <a:pt x="54" y="151"/>
                      <a:pt x="54" y="150"/>
                      <a:pt x="53" y="150"/>
                    </a:cubicBezTo>
                    <a:cubicBezTo>
                      <a:pt x="46" y="149"/>
                      <a:pt x="38" y="149"/>
                      <a:pt x="30" y="149"/>
                    </a:cubicBezTo>
                    <a:cubicBezTo>
                      <a:pt x="31" y="144"/>
                      <a:pt x="32" y="139"/>
                      <a:pt x="33" y="134"/>
                    </a:cubicBezTo>
                    <a:cubicBezTo>
                      <a:pt x="45" y="135"/>
                      <a:pt x="56" y="136"/>
                      <a:pt x="68" y="138"/>
                    </a:cubicBezTo>
                    <a:cubicBezTo>
                      <a:pt x="68" y="138"/>
                      <a:pt x="69" y="137"/>
                      <a:pt x="68" y="137"/>
                    </a:cubicBezTo>
                    <a:cubicBezTo>
                      <a:pt x="56" y="135"/>
                      <a:pt x="45" y="134"/>
                      <a:pt x="33" y="133"/>
                    </a:cubicBezTo>
                    <a:cubicBezTo>
                      <a:pt x="34" y="132"/>
                      <a:pt x="34" y="130"/>
                      <a:pt x="35" y="128"/>
                    </a:cubicBezTo>
                    <a:cubicBezTo>
                      <a:pt x="35" y="125"/>
                      <a:pt x="36" y="121"/>
                      <a:pt x="37" y="118"/>
                    </a:cubicBezTo>
                    <a:cubicBezTo>
                      <a:pt x="43" y="119"/>
                      <a:pt x="50" y="120"/>
                      <a:pt x="57" y="119"/>
                    </a:cubicBezTo>
                    <a:cubicBezTo>
                      <a:pt x="57" y="119"/>
                      <a:pt x="57" y="118"/>
                      <a:pt x="57" y="118"/>
                    </a:cubicBezTo>
                    <a:cubicBezTo>
                      <a:pt x="50" y="118"/>
                      <a:pt x="44" y="118"/>
                      <a:pt x="37" y="117"/>
                    </a:cubicBezTo>
                    <a:cubicBezTo>
                      <a:pt x="39" y="111"/>
                      <a:pt x="40" y="104"/>
                      <a:pt x="41" y="98"/>
                    </a:cubicBezTo>
                    <a:cubicBezTo>
                      <a:pt x="41" y="98"/>
                      <a:pt x="41" y="98"/>
                      <a:pt x="42" y="98"/>
                    </a:cubicBezTo>
                    <a:cubicBezTo>
                      <a:pt x="56" y="100"/>
                      <a:pt x="71" y="101"/>
                      <a:pt x="86" y="102"/>
                    </a:cubicBezTo>
                    <a:cubicBezTo>
                      <a:pt x="87" y="102"/>
                      <a:pt x="87" y="101"/>
                      <a:pt x="86" y="101"/>
                    </a:cubicBezTo>
                    <a:cubicBezTo>
                      <a:pt x="71" y="99"/>
                      <a:pt x="56" y="98"/>
                      <a:pt x="42" y="97"/>
                    </a:cubicBezTo>
                    <a:cubicBezTo>
                      <a:pt x="43" y="91"/>
                      <a:pt x="44" y="84"/>
                      <a:pt x="46" y="78"/>
                    </a:cubicBezTo>
                    <a:cubicBezTo>
                      <a:pt x="52" y="78"/>
                      <a:pt x="58" y="78"/>
                      <a:pt x="64" y="79"/>
                    </a:cubicBezTo>
                    <a:cubicBezTo>
                      <a:pt x="65" y="79"/>
                      <a:pt x="65" y="78"/>
                      <a:pt x="64" y="78"/>
                    </a:cubicBezTo>
                    <a:cubicBezTo>
                      <a:pt x="58" y="77"/>
                      <a:pt x="52" y="77"/>
                      <a:pt x="46" y="77"/>
                    </a:cubicBezTo>
                    <a:cubicBezTo>
                      <a:pt x="47" y="72"/>
                      <a:pt x="48" y="67"/>
                      <a:pt x="49" y="62"/>
                    </a:cubicBezTo>
                    <a:cubicBezTo>
                      <a:pt x="57" y="62"/>
                      <a:pt x="65" y="63"/>
                      <a:pt x="73" y="64"/>
                    </a:cubicBezTo>
                    <a:cubicBezTo>
                      <a:pt x="73" y="64"/>
                      <a:pt x="74" y="63"/>
                      <a:pt x="73" y="63"/>
                    </a:cubicBezTo>
                    <a:cubicBezTo>
                      <a:pt x="65" y="61"/>
                      <a:pt x="57" y="61"/>
                      <a:pt x="49" y="61"/>
                    </a:cubicBezTo>
                    <a:cubicBezTo>
                      <a:pt x="50" y="55"/>
                      <a:pt x="51" y="49"/>
                      <a:pt x="52" y="43"/>
                    </a:cubicBezTo>
                    <a:cubicBezTo>
                      <a:pt x="56" y="45"/>
                      <a:pt x="61" y="46"/>
                      <a:pt x="66" y="48"/>
                    </a:cubicBezTo>
                    <a:cubicBezTo>
                      <a:pt x="67" y="48"/>
                      <a:pt x="67" y="47"/>
                      <a:pt x="66" y="46"/>
                    </a:cubicBezTo>
                    <a:cubicBezTo>
                      <a:pt x="61" y="45"/>
                      <a:pt x="57" y="43"/>
                      <a:pt x="52" y="42"/>
                    </a:cubicBezTo>
                    <a:cubicBezTo>
                      <a:pt x="52" y="37"/>
                      <a:pt x="53" y="32"/>
                      <a:pt x="54" y="26"/>
                    </a:cubicBezTo>
                    <a:cubicBezTo>
                      <a:pt x="56" y="22"/>
                      <a:pt x="62" y="21"/>
                      <a:pt x="70" y="22"/>
                    </a:cubicBezTo>
                    <a:cubicBezTo>
                      <a:pt x="69" y="24"/>
                      <a:pt x="67" y="28"/>
                      <a:pt x="67" y="31"/>
                    </a:cubicBezTo>
                    <a:cubicBezTo>
                      <a:pt x="65" y="31"/>
                      <a:pt x="64" y="34"/>
                      <a:pt x="64" y="36"/>
                    </a:cubicBezTo>
                    <a:cubicBezTo>
                      <a:pt x="64" y="36"/>
                      <a:pt x="64" y="37"/>
                      <a:pt x="64" y="37"/>
                    </a:cubicBezTo>
                    <a:cubicBezTo>
                      <a:pt x="65" y="39"/>
                      <a:pt x="65" y="39"/>
                      <a:pt x="64" y="38"/>
                    </a:cubicBezTo>
                    <a:cubicBezTo>
                      <a:pt x="65" y="39"/>
                      <a:pt x="65" y="40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9" y="43"/>
                      <a:pt x="72" y="43"/>
                      <a:pt x="74" y="42"/>
                    </a:cubicBezTo>
                    <a:cubicBezTo>
                      <a:pt x="76" y="40"/>
                      <a:pt x="77" y="38"/>
                      <a:pt x="77" y="35"/>
                    </a:cubicBezTo>
                    <a:cubicBezTo>
                      <a:pt x="76" y="33"/>
                      <a:pt x="75" y="32"/>
                      <a:pt x="74" y="31"/>
                    </a:cubicBezTo>
                    <a:cubicBezTo>
                      <a:pt x="74" y="28"/>
                      <a:pt x="75" y="25"/>
                      <a:pt x="77" y="22"/>
                    </a:cubicBezTo>
                    <a:cubicBezTo>
                      <a:pt x="84" y="23"/>
                      <a:pt x="91" y="25"/>
                      <a:pt x="97" y="27"/>
                    </a:cubicBezTo>
                    <a:cubicBezTo>
                      <a:pt x="96" y="31"/>
                      <a:pt x="95" y="35"/>
                      <a:pt x="96" y="40"/>
                    </a:cubicBezTo>
                    <a:cubicBezTo>
                      <a:pt x="95" y="41"/>
                      <a:pt x="94" y="42"/>
                      <a:pt x="94" y="43"/>
                    </a:cubicBezTo>
                    <a:cubicBezTo>
                      <a:pt x="92" y="46"/>
                      <a:pt x="94" y="49"/>
                      <a:pt x="96" y="50"/>
                    </a:cubicBezTo>
                    <a:cubicBezTo>
                      <a:pt x="97" y="52"/>
                      <a:pt x="99" y="52"/>
                      <a:pt x="101" y="51"/>
                    </a:cubicBezTo>
                    <a:cubicBezTo>
                      <a:pt x="103" y="51"/>
                      <a:pt x="105" y="49"/>
                      <a:pt x="106" y="47"/>
                    </a:cubicBezTo>
                    <a:cubicBezTo>
                      <a:pt x="107" y="45"/>
                      <a:pt x="107" y="42"/>
                      <a:pt x="105" y="40"/>
                    </a:cubicBezTo>
                    <a:cubicBezTo>
                      <a:pt x="104" y="39"/>
                      <a:pt x="103" y="39"/>
                      <a:pt x="102" y="38"/>
                    </a:cubicBezTo>
                    <a:cubicBezTo>
                      <a:pt x="102" y="35"/>
                      <a:pt x="102" y="32"/>
                      <a:pt x="104" y="29"/>
                    </a:cubicBezTo>
                    <a:cubicBezTo>
                      <a:pt x="105" y="29"/>
                      <a:pt x="106" y="30"/>
                      <a:pt x="107" y="30"/>
                    </a:cubicBezTo>
                    <a:cubicBezTo>
                      <a:pt x="107" y="30"/>
                      <a:pt x="107" y="31"/>
                      <a:pt x="107" y="31"/>
                    </a:cubicBezTo>
                    <a:cubicBezTo>
                      <a:pt x="107" y="36"/>
                      <a:pt x="113" y="36"/>
                      <a:pt x="115" y="32"/>
                    </a:cubicBezTo>
                    <a:cubicBezTo>
                      <a:pt x="120" y="34"/>
                      <a:pt x="125" y="36"/>
                      <a:pt x="129" y="37"/>
                    </a:cubicBezTo>
                    <a:cubicBezTo>
                      <a:pt x="128" y="41"/>
                      <a:pt x="129" y="44"/>
                      <a:pt x="129" y="48"/>
                    </a:cubicBezTo>
                    <a:cubicBezTo>
                      <a:pt x="127" y="49"/>
                      <a:pt x="125" y="51"/>
                      <a:pt x="125" y="54"/>
                    </a:cubicBezTo>
                    <a:cubicBezTo>
                      <a:pt x="125" y="58"/>
                      <a:pt x="128" y="61"/>
                      <a:pt x="131" y="61"/>
                    </a:cubicBezTo>
                    <a:cubicBezTo>
                      <a:pt x="135" y="61"/>
                      <a:pt x="138" y="58"/>
                      <a:pt x="138" y="54"/>
                    </a:cubicBezTo>
                    <a:cubicBezTo>
                      <a:pt x="138" y="52"/>
                      <a:pt x="137" y="50"/>
                      <a:pt x="135" y="48"/>
                    </a:cubicBezTo>
                    <a:cubicBezTo>
                      <a:pt x="134" y="45"/>
                      <a:pt x="134" y="42"/>
                      <a:pt x="135" y="39"/>
                    </a:cubicBezTo>
                    <a:cubicBezTo>
                      <a:pt x="139" y="40"/>
                      <a:pt x="148" y="43"/>
                      <a:pt x="158" y="45"/>
                    </a:cubicBezTo>
                    <a:cubicBezTo>
                      <a:pt x="157" y="49"/>
                      <a:pt x="157" y="52"/>
                      <a:pt x="158" y="55"/>
                    </a:cubicBezTo>
                    <a:cubicBezTo>
                      <a:pt x="158" y="55"/>
                      <a:pt x="158" y="55"/>
                      <a:pt x="158" y="55"/>
                    </a:cubicBezTo>
                    <a:cubicBezTo>
                      <a:pt x="155" y="56"/>
                      <a:pt x="153" y="60"/>
                      <a:pt x="154" y="63"/>
                    </a:cubicBezTo>
                    <a:cubicBezTo>
                      <a:pt x="154" y="63"/>
                      <a:pt x="154" y="63"/>
                      <a:pt x="154" y="63"/>
                    </a:cubicBezTo>
                    <a:cubicBezTo>
                      <a:pt x="155" y="67"/>
                      <a:pt x="160" y="69"/>
                      <a:pt x="163" y="67"/>
                    </a:cubicBezTo>
                    <a:cubicBezTo>
                      <a:pt x="167" y="66"/>
                      <a:pt x="168" y="62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5" y="57"/>
                      <a:pt x="164" y="56"/>
                      <a:pt x="163" y="55"/>
                    </a:cubicBezTo>
                    <a:cubicBezTo>
                      <a:pt x="163" y="52"/>
                      <a:pt x="164" y="50"/>
                      <a:pt x="164" y="47"/>
                    </a:cubicBezTo>
                    <a:cubicBezTo>
                      <a:pt x="172" y="49"/>
                      <a:pt x="179" y="51"/>
                      <a:pt x="185" y="53"/>
                    </a:cubicBezTo>
                    <a:cubicBezTo>
                      <a:pt x="184" y="57"/>
                      <a:pt x="183" y="61"/>
                      <a:pt x="185" y="66"/>
                    </a:cubicBezTo>
                    <a:cubicBezTo>
                      <a:pt x="184" y="66"/>
                      <a:pt x="184" y="66"/>
                      <a:pt x="183" y="66"/>
                    </a:cubicBezTo>
                    <a:cubicBezTo>
                      <a:pt x="181" y="69"/>
                      <a:pt x="181" y="73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4" y="77"/>
                      <a:pt x="189" y="78"/>
                      <a:pt x="191" y="77"/>
                    </a:cubicBezTo>
                    <a:cubicBezTo>
                      <a:pt x="194" y="75"/>
                      <a:pt x="195" y="71"/>
                      <a:pt x="194" y="68"/>
                    </a:cubicBezTo>
                    <a:cubicBezTo>
                      <a:pt x="193" y="68"/>
                      <a:pt x="193" y="67"/>
                      <a:pt x="193" y="67"/>
                    </a:cubicBezTo>
                    <a:cubicBezTo>
                      <a:pt x="192" y="63"/>
                      <a:pt x="193" y="59"/>
                      <a:pt x="194" y="56"/>
                    </a:cubicBezTo>
                    <a:cubicBezTo>
                      <a:pt x="202" y="58"/>
                      <a:pt x="207" y="60"/>
                      <a:pt x="207" y="61"/>
                    </a:cubicBezTo>
                    <a:cubicBezTo>
                      <a:pt x="206" y="62"/>
                      <a:pt x="207" y="63"/>
                      <a:pt x="207" y="64"/>
                    </a:cubicBezTo>
                    <a:cubicBezTo>
                      <a:pt x="196" y="101"/>
                      <a:pt x="186" y="139"/>
                      <a:pt x="175" y="176"/>
                    </a:cubicBezTo>
                    <a:cubicBezTo>
                      <a:pt x="170" y="194"/>
                      <a:pt x="164" y="213"/>
                      <a:pt x="159" y="231"/>
                    </a:cubicBezTo>
                    <a:cubicBezTo>
                      <a:pt x="156" y="242"/>
                      <a:pt x="149" y="286"/>
                      <a:pt x="135" y="289"/>
                    </a:cubicBezTo>
                    <a:cubicBezTo>
                      <a:pt x="134" y="288"/>
                      <a:pt x="134" y="288"/>
                      <a:pt x="133" y="288"/>
                    </a:cubicBezTo>
                    <a:cubicBezTo>
                      <a:pt x="111" y="282"/>
                      <a:pt x="90" y="275"/>
                      <a:pt x="68" y="269"/>
                    </a:cubicBezTo>
                    <a:cubicBezTo>
                      <a:pt x="53" y="264"/>
                      <a:pt x="12" y="257"/>
                      <a:pt x="6" y="238"/>
                    </a:cubicBezTo>
                    <a:close/>
                    <a:moveTo>
                      <a:pt x="191" y="192"/>
                    </a:moveTo>
                    <a:cubicBezTo>
                      <a:pt x="174" y="249"/>
                      <a:pt x="174" y="249"/>
                      <a:pt x="174" y="249"/>
                    </a:cubicBezTo>
                    <a:cubicBezTo>
                      <a:pt x="169" y="265"/>
                      <a:pt x="166" y="286"/>
                      <a:pt x="157" y="300"/>
                    </a:cubicBezTo>
                    <a:cubicBezTo>
                      <a:pt x="145" y="308"/>
                      <a:pt x="130" y="303"/>
                      <a:pt x="117" y="299"/>
                    </a:cubicBezTo>
                    <a:cubicBezTo>
                      <a:pt x="106" y="297"/>
                      <a:pt x="95" y="294"/>
                      <a:pt x="85" y="291"/>
                    </a:cubicBezTo>
                    <a:cubicBezTo>
                      <a:pt x="65" y="285"/>
                      <a:pt x="45" y="277"/>
                      <a:pt x="24" y="272"/>
                    </a:cubicBezTo>
                    <a:cubicBezTo>
                      <a:pt x="24" y="272"/>
                      <a:pt x="24" y="272"/>
                      <a:pt x="24" y="271"/>
                    </a:cubicBezTo>
                    <a:cubicBezTo>
                      <a:pt x="21" y="268"/>
                      <a:pt x="19" y="265"/>
                      <a:pt x="17" y="261"/>
                    </a:cubicBezTo>
                    <a:cubicBezTo>
                      <a:pt x="35" y="269"/>
                      <a:pt x="54" y="276"/>
                      <a:pt x="73" y="279"/>
                    </a:cubicBezTo>
                    <a:cubicBezTo>
                      <a:pt x="74" y="279"/>
                      <a:pt x="74" y="278"/>
                      <a:pt x="74" y="278"/>
                    </a:cubicBezTo>
                    <a:cubicBezTo>
                      <a:pt x="54" y="272"/>
                      <a:pt x="35" y="267"/>
                      <a:pt x="16" y="260"/>
                    </a:cubicBezTo>
                    <a:cubicBezTo>
                      <a:pt x="15" y="258"/>
                      <a:pt x="14" y="257"/>
                      <a:pt x="13" y="255"/>
                    </a:cubicBezTo>
                    <a:cubicBezTo>
                      <a:pt x="18" y="258"/>
                      <a:pt x="25" y="261"/>
                      <a:pt x="31" y="262"/>
                    </a:cubicBezTo>
                    <a:cubicBezTo>
                      <a:pt x="64" y="273"/>
                      <a:pt x="98" y="284"/>
                      <a:pt x="132" y="293"/>
                    </a:cubicBezTo>
                    <a:cubicBezTo>
                      <a:pt x="132" y="293"/>
                      <a:pt x="133" y="293"/>
                      <a:pt x="134" y="292"/>
                    </a:cubicBezTo>
                    <a:cubicBezTo>
                      <a:pt x="142" y="295"/>
                      <a:pt x="147" y="288"/>
                      <a:pt x="150" y="280"/>
                    </a:cubicBezTo>
                    <a:cubicBezTo>
                      <a:pt x="158" y="257"/>
                      <a:pt x="164" y="233"/>
                      <a:pt x="171" y="209"/>
                    </a:cubicBezTo>
                    <a:cubicBezTo>
                      <a:pt x="185" y="162"/>
                      <a:pt x="200" y="116"/>
                      <a:pt x="212" y="68"/>
                    </a:cubicBezTo>
                    <a:cubicBezTo>
                      <a:pt x="213" y="70"/>
                      <a:pt x="214" y="72"/>
                      <a:pt x="215" y="74"/>
                    </a:cubicBezTo>
                    <a:cubicBezTo>
                      <a:pt x="217" y="76"/>
                      <a:pt x="219" y="79"/>
                      <a:pt x="222" y="82"/>
                    </a:cubicBezTo>
                    <a:cubicBezTo>
                      <a:pt x="213" y="119"/>
                      <a:pt x="201" y="155"/>
                      <a:pt x="191" y="192"/>
                    </a:cubicBezTo>
                    <a:close/>
                    <a:moveTo>
                      <a:pt x="222" y="73"/>
                    </a:moveTo>
                    <a:cubicBezTo>
                      <a:pt x="222" y="73"/>
                      <a:pt x="222" y="73"/>
                      <a:pt x="221" y="73"/>
                    </a:cubicBezTo>
                    <a:cubicBezTo>
                      <a:pt x="221" y="72"/>
                      <a:pt x="220" y="72"/>
                      <a:pt x="219" y="71"/>
                    </a:cubicBezTo>
                    <a:cubicBezTo>
                      <a:pt x="216" y="68"/>
                      <a:pt x="214" y="64"/>
                      <a:pt x="212" y="61"/>
                    </a:cubicBezTo>
                    <a:cubicBezTo>
                      <a:pt x="212" y="57"/>
                      <a:pt x="209" y="54"/>
                      <a:pt x="205" y="53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6" y="50"/>
                      <a:pt x="206" y="48"/>
                      <a:pt x="206" y="46"/>
                    </a:cubicBezTo>
                    <a:cubicBezTo>
                      <a:pt x="206" y="46"/>
                      <a:pt x="207" y="46"/>
                      <a:pt x="208" y="46"/>
                    </a:cubicBezTo>
                    <a:cubicBezTo>
                      <a:pt x="220" y="46"/>
                      <a:pt x="234" y="63"/>
                      <a:pt x="222" y="73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1" name="Freeform 188"/>
              <p:cNvSpPr/>
              <p:nvPr/>
            </p:nvSpPr>
            <p:spPr bwMode="auto">
              <a:xfrm>
                <a:off x="6770303" y="2561443"/>
                <a:ext cx="152313" cy="108946"/>
              </a:xfrm>
              <a:custGeom>
                <a:avLst/>
                <a:gdLst>
                  <a:gd name="T0" fmla="*/ 111 w 111"/>
                  <a:gd name="T1" fmla="*/ 32 h 80"/>
                  <a:gd name="T2" fmla="*/ 110 w 111"/>
                  <a:gd name="T3" fmla="*/ 30 h 80"/>
                  <a:gd name="T4" fmla="*/ 109 w 111"/>
                  <a:gd name="T5" fmla="*/ 26 h 80"/>
                  <a:gd name="T6" fmla="*/ 16 w 111"/>
                  <a:gd name="T7" fmla="*/ 1 h 80"/>
                  <a:gd name="T8" fmla="*/ 14 w 111"/>
                  <a:gd name="T9" fmla="*/ 2 h 80"/>
                  <a:gd name="T10" fmla="*/ 12 w 111"/>
                  <a:gd name="T11" fmla="*/ 3 h 80"/>
                  <a:gd name="T12" fmla="*/ 1 w 111"/>
                  <a:gd name="T13" fmla="*/ 47 h 80"/>
                  <a:gd name="T14" fmla="*/ 5 w 111"/>
                  <a:gd name="T15" fmla="*/ 48 h 80"/>
                  <a:gd name="T16" fmla="*/ 16 w 111"/>
                  <a:gd name="T17" fmla="*/ 5 h 80"/>
                  <a:gd name="T18" fmla="*/ 107 w 111"/>
                  <a:gd name="T19" fmla="*/ 31 h 80"/>
                  <a:gd name="T20" fmla="*/ 93 w 111"/>
                  <a:gd name="T21" fmla="*/ 74 h 80"/>
                  <a:gd name="T22" fmla="*/ 3 w 111"/>
                  <a:gd name="T23" fmla="*/ 49 h 80"/>
                  <a:gd name="T24" fmla="*/ 2 w 111"/>
                  <a:gd name="T25" fmla="*/ 52 h 80"/>
                  <a:gd name="T26" fmla="*/ 94 w 111"/>
                  <a:gd name="T27" fmla="*/ 79 h 80"/>
                  <a:gd name="T28" fmla="*/ 96 w 111"/>
                  <a:gd name="T29" fmla="*/ 76 h 80"/>
                  <a:gd name="T30" fmla="*/ 111 w 111"/>
                  <a:gd name="T31" fmla="*/ 3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80">
                    <a:moveTo>
                      <a:pt x="111" y="32"/>
                    </a:moveTo>
                    <a:cubicBezTo>
                      <a:pt x="111" y="31"/>
                      <a:pt x="111" y="30"/>
                      <a:pt x="110" y="30"/>
                    </a:cubicBezTo>
                    <a:cubicBezTo>
                      <a:pt x="111" y="29"/>
                      <a:pt x="111" y="27"/>
                      <a:pt x="109" y="26"/>
                    </a:cubicBezTo>
                    <a:cubicBezTo>
                      <a:pt x="78" y="17"/>
                      <a:pt x="47" y="7"/>
                      <a:pt x="16" y="1"/>
                    </a:cubicBezTo>
                    <a:cubicBezTo>
                      <a:pt x="15" y="0"/>
                      <a:pt x="14" y="1"/>
                      <a:pt x="14" y="2"/>
                    </a:cubicBezTo>
                    <a:cubicBezTo>
                      <a:pt x="13" y="2"/>
                      <a:pt x="13" y="2"/>
                      <a:pt x="12" y="3"/>
                    </a:cubicBezTo>
                    <a:cubicBezTo>
                      <a:pt x="8" y="17"/>
                      <a:pt x="3" y="32"/>
                      <a:pt x="1" y="47"/>
                    </a:cubicBezTo>
                    <a:cubicBezTo>
                      <a:pt x="0" y="49"/>
                      <a:pt x="4" y="50"/>
                      <a:pt x="5" y="48"/>
                    </a:cubicBezTo>
                    <a:cubicBezTo>
                      <a:pt x="10" y="34"/>
                      <a:pt x="13" y="19"/>
                      <a:pt x="16" y="5"/>
                    </a:cubicBezTo>
                    <a:cubicBezTo>
                      <a:pt x="46" y="16"/>
                      <a:pt x="77" y="23"/>
                      <a:pt x="107" y="31"/>
                    </a:cubicBezTo>
                    <a:cubicBezTo>
                      <a:pt x="104" y="46"/>
                      <a:pt x="98" y="60"/>
                      <a:pt x="93" y="74"/>
                    </a:cubicBezTo>
                    <a:cubicBezTo>
                      <a:pt x="64" y="64"/>
                      <a:pt x="33" y="55"/>
                      <a:pt x="3" y="49"/>
                    </a:cubicBezTo>
                    <a:cubicBezTo>
                      <a:pt x="1" y="49"/>
                      <a:pt x="1" y="51"/>
                      <a:pt x="2" y="52"/>
                    </a:cubicBezTo>
                    <a:cubicBezTo>
                      <a:pt x="32" y="61"/>
                      <a:pt x="63" y="70"/>
                      <a:pt x="94" y="79"/>
                    </a:cubicBezTo>
                    <a:cubicBezTo>
                      <a:pt x="96" y="80"/>
                      <a:pt x="97" y="77"/>
                      <a:pt x="96" y="76"/>
                    </a:cubicBezTo>
                    <a:cubicBezTo>
                      <a:pt x="105" y="62"/>
                      <a:pt x="109" y="47"/>
                      <a:pt x="111" y="3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2" name="Freeform 189"/>
              <p:cNvSpPr/>
              <p:nvPr/>
            </p:nvSpPr>
            <p:spPr bwMode="auto">
              <a:xfrm>
                <a:off x="6797804" y="2612214"/>
                <a:ext cx="90965" cy="28559"/>
              </a:xfrm>
              <a:custGeom>
                <a:avLst/>
                <a:gdLst>
                  <a:gd name="T0" fmla="*/ 64 w 66"/>
                  <a:gd name="T1" fmla="*/ 19 h 21"/>
                  <a:gd name="T2" fmla="*/ 1 w 66"/>
                  <a:gd name="T3" fmla="*/ 0 h 21"/>
                  <a:gd name="T4" fmla="*/ 0 w 66"/>
                  <a:gd name="T5" fmla="*/ 2 h 21"/>
                  <a:gd name="T6" fmla="*/ 64 w 66"/>
                  <a:gd name="T7" fmla="*/ 21 h 21"/>
                  <a:gd name="T8" fmla="*/ 64 w 66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1">
                    <a:moveTo>
                      <a:pt x="64" y="19"/>
                    </a:moveTo>
                    <a:cubicBezTo>
                      <a:pt x="43" y="12"/>
                      <a:pt x="22" y="6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1" y="10"/>
                      <a:pt x="42" y="16"/>
                      <a:pt x="64" y="21"/>
                    </a:cubicBezTo>
                    <a:cubicBezTo>
                      <a:pt x="65" y="21"/>
                      <a:pt x="66" y="19"/>
                      <a:pt x="64" y="19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3" name="Freeform 190"/>
              <p:cNvSpPr/>
              <p:nvPr/>
            </p:nvSpPr>
            <p:spPr bwMode="auto">
              <a:xfrm>
                <a:off x="6800977" y="2590001"/>
                <a:ext cx="95196" cy="34905"/>
              </a:xfrm>
              <a:custGeom>
                <a:avLst/>
                <a:gdLst>
                  <a:gd name="T0" fmla="*/ 67 w 70"/>
                  <a:gd name="T1" fmla="*/ 20 h 25"/>
                  <a:gd name="T2" fmla="*/ 2 w 70"/>
                  <a:gd name="T3" fmla="*/ 1 h 25"/>
                  <a:gd name="T4" fmla="*/ 2 w 70"/>
                  <a:gd name="T5" fmla="*/ 3 h 25"/>
                  <a:gd name="T6" fmla="*/ 66 w 70"/>
                  <a:gd name="T7" fmla="*/ 24 h 25"/>
                  <a:gd name="T8" fmla="*/ 67 w 70"/>
                  <a:gd name="T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25">
                    <a:moveTo>
                      <a:pt x="67" y="20"/>
                    </a:moveTo>
                    <a:cubicBezTo>
                      <a:pt x="46" y="13"/>
                      <a:pt x="24" y="7"/>
                      <a:pt x="2" y="1"/>
                    </a:cubicBezTo>
                    <a:cubicBezTo>
                      <a:pt x="1" y="0"/>
                      <a:pt x="0" y="2"/>
                      <a:pt x="2" y="3"/>
                    </a:cubicBezTo>
                    <a:cubicBezTo>
                      <a:pt x="23" y="10"/>
                      <a:pt x="44" y="18"/>
                      <a:pt x="66" y="24"/>
                    </a:cubicBezTo>
                    <a:cubicBezTo>
                      <a:pt x="69" y="25"/>
                      <a:pt x="70" y="21"/>
                      <a:pt x="67" y="2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4" name="Freeform 191"/>
              <p:cNvSpPr/>
              <p:nvPr/>
            </p:nvSpPr>
            <p:spPr bwMode="auto">
              <a:xfrm>
                <a:off x="6753379" y="2655581"/>
                <a:ext cx="42309" cy="11635"/>
              </a:xfrm>
              <a:custGeom>
                <a:avLst/>
                <a:gdLst>
                  <a:gd name="T0" fmla="*/ 31 w 31"/>
                  <a:gd name="T1" fmla="*/ 6 h 8"/>
                  <a:gd name="T2" fmla="*/ 0 w 31"/>
                  <a:gd name="T3" fmla="*/ 0 h 8"/>
                  <a:gd name="T4" fmla="*/ 0 w 31"/>
                  <a:gd name="T5" fmla="*/ 1 h 8"/>
                  <a:gd name="T6" fmla="*/ 30 w 31"/>
                  <a:gd name="T7" fmla="*/ 7 h 8"/>
                  <a:gd name="T8" fmla="*/ 31 w 31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8">
                    <a:moveTo>
                      <a:pt x="31" y="6"/>
                    </a:moveTo>
                    <a:cubicBezTo>
                      <a:pt x="21" y="4"/>
                      <a:pt x="10" y="2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0" y="3"/>
                      <a:pt x="20" y="6"/>
                      <a:pt x="30" y="7"/>
                    </a:cubicBezTo>
                    <a:cubicBezTo>
                      <a:pt x="31" y="8"/>
                      <a:pt x="31" y="7"/>
                      <a:pt x="31" y="6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95" name="Freeform 192"/>
            <p:cNvSpPr>
              <a:spLocks noEditPoints="1"/>
            </p:cNvSpPr>
            <p:nvPr/>
          </p:nvSpPr>
          <p:spPr bwMode="auto">
            <a:xfrm>
              <a:off x="4514163" y="1561887"/>
              <a:ext cx="524634" cy="964650"/>
            </a:xfrm>
            <a:custGeom>
              <a:avLst/>
              <a:gdLst>
                <a:gd name="T0" fmla="*/ 301 w 384"/>
                <a:gd name="T1" fmla="*/ 222 h 706"/>
                <a:gd name="T2" fmla="*/ 248 w 384"/>
                <a:gd name="T3" fmla="*/ 132 h 706"/>
                <a:gd name="T4" fmla="*/ 221 w 384"/>
                <a:gd name="T5" fmla="*/ 49 h 706"/>
                <a:gd name="T6" fmla="*/ 55 w 384"/>
                <a:gd name="T7" fmla="*/ 489 h 706"/>
                <a:gd name="T8" fmla="*/ 8 w 384"/>
                <a:gd name="T9" fmla="*/ 581 h 706"/>
                <a:gd name="T10" fmla="*/ 150 w 384"/>
                <a:gd name="T11" fmla="*/ 538 h 706"/>
                <a:gd name="T12" fmla="*/ 176 w 384"/>
                <a:gd name="T13" fmla="*/ 704 h 706"/>
                <a:gd name="T14" fmla="*/ 220 w 384"/>
                <a:gd name="T15" fmla="*/ 581 h 706"/>
                <a:gd name="T16" fmla="*/ 370 w 384"/>
                <a:gd name="T17" fmla="*/ 350 h 706"/>
                <a:gd name="T18" fmla="*/ 344 w 384"/>
                <a:gd name="T19" fmla="*/ 350 h 706"/>
                <a:gd name="T20" fmla="*/ 274 w 384"/>
                <a:gd name="T21" fmla="*/ 324 h 706"/>
                <a:gd name="T22" fmla="*/ 255 w 384"/>
                <a:gd name="T23" fmla="*/ 364 h 706"/>
                <a:gd name="T24" fmla="*/ 238 w 384"/>
                <a:gd name="T25" fmla="*/ 364 h 706"/>
                <a:gd name="T26" fmla="*/ 227 w 384"/>
                <a:gd name="T27" fmla="*/ 340 h 706"/>
                <a:gd name="T28" fmla="*/ 244 w 384"/>
                <a:gd name="T29" fmla="*/ 287 h 706"/>
                <a:gd name="T30" fmla="*/ 220 w 384"/>
                <a:gd name="T31" fmla="*/ 327 h 706"/>
                <a:gd name="T32" fmla="*/ 255 w 384"/>
                <a:gd name="T33" fmla="*/ 340 h 706"/>
                <a:gd name="T34" fmla="*/ 348 w 384"/>
                <a:gd name="T35" fmla="*/ 373 h 706"/>
                <a:gd name="T36" fmla="*/ 321 w 384"/>
                <a:gd name="T37" fmla="*/ 348 h 706"/>
                <a:gd name="T38" fmla="*/ 329 w 384"/>
                <a:gd name="T39" fmla="*/ 322 h 706"/>
                <a:gd name="T40" fmla="*/ 315 w 384"/>
                <a:gd name="T41" fmla="*/ 265 h 706"/>
                <a:gd name="T42" fmla="*/ 286 w 384"/>
                <a:gd name="T43" fmla="*/ 298 h 706"/>
                <a:gd name="T44" fmla="*/ 217 w 384"/>
                <a:gd name="T45" fmla="*/ 318 h 706"/>
                <a:gd name="T46" fmla="*/ 261 w 384"/>
                <a:gd name="T47" fmla="*/ 261 h 706"/>
                <a:gd name="T48" fmla="*/ 274 w 384"/>
                <a:gd name="T49" fmla="*/ 191 h 706"/>
                <a:gd name="T50" fmla="*/ 212 w 384"/>
                <a:gd name="T51" fmla="*/ 326 h 706"/>
                <a:gd name="T52" fmla="*/ 241 w 384"/>
                <a:gd name="T53" fmla="*/ 250 h 706"/>
                <a:gd name="T54" fmla="*/ 286 w 384"/>
                <a:gd name="T55" fmla="*/ 142 h 706"/>
                <a:gd name="T56" fmla="*/ 301 w 384"/>
                <a:gd name="T57" fmla="*/ 477 h 706"/>
                <a:gd name="T58" fmla="*/ 214 w 384"/>
                <a:gd name="T59" fmla="*/ 562 h 706"/>
                <a:gd name="T60" fmla="*/ 206 w 384"/>
                <a:gd name="T61" fmla="*/ 544 h 706"/>
                <a:gd name="T62" fmla="*/ 185 w 384"/>
                <a:gd name="T63" fmla="*/ 529 h 706"/>
                <a:gd name="T64" fmla="*/ 163 w 384"/>
                <a:gd name="T65" fmla="*/ 514 h 706"/>
                <a:gd name="T66" fmla="*/ 144 w 384"/>
                <a:gd name="T67" fmla="*/ 505 h 706"/>
                <a:gd name="T68" fmla="*/ 107 w 384"/>
                <a:gd name="T69" fmla="*/ 503 h 706"/>
                <a:gd name="T70" fmla="*/ 101 w 384"/>
                <a:gd name="T71" fmla="*/ 489 h 706"/>
                <a:gd name="T72" fmla="*/ 108 w 384"/>
                <a:gd name="T73" fmla="*/ 469 h 706"/>
                <a:gd name="T74" fmla="*/ 89 w 384"/>
                <a:gd name="T75" fmla="*/ 469 h 706"/>
                <a:gd name="T76" fmla="*/ 89 w 384"/>
                <a:gd name="T77" fmla="*/ 454 h 706"/>
                <a:gd name="T78" fmla="*/ 97 w 384"/>
                <a:gd name="T79" fmla="*/ 429 h 706"/>
                <a:gd name="T80" fmla="*/ 103 w 384"/>
                <a:gd name="T81" fmla="*/ 414 h 706"/>
                <a:gd name="T82" fmla="*/ 86 w 384"/>
                <a:gd name="T83" fmla="*/ 407 h 706"/>
                <a:gd name="T84" fmla="*/ 288 w 384"/>
                <a:gd name="T85" fmla="*/ 27 h 706"/>
                <a:gd name="T86" fmla="*/ 282 w 384"/>
                <a:gd name="T87" fmla="*/ 70 h 706"/>
                <a:gd name="T88" fmla="*/ 252 w 384"/>
                <a:gd name="T89" fmla="*/ 96 h 706"/>
                <a:gd name="T90" fmla="*/ 235 w 384"/>
                <a:gd name="T91" fmla="*/ 120 h 706"/>
                <a:gd name="T92" fmla="*/ 212 w 384"/>
                <a:gd name="T93" fmla="*/ 147 h 706"/>
                <a:gd name="T94" fmla="*/ 181 w 384"/>
                <a:gd name="T95" fmla="*/ 176 h 706"/>
                <a:gd name="T96" fmla="*/ 146 w 384"/>
                <a:gd name="T97" fmla="*/ 226 h 706"/>
                <a:gd name="T98" fmla="*/ 129 w 384"/>
                <a:gd name="T99" fmla="*/ 253 h 706"/>
                <a:gd name="T100" fmla="*/ 142 w 384"/>
                <a:gd name="T101" fmla="*/ 257 h 706"/>
                <a:gd name="T102" fmla="*/ 128 w 384"/>
                <a:gd name="T103" fmla="*/ 282 h 706"/>
                <a:gd name="T104" fmla="*/ 168 w 384"/>
                <a:gd name="T105" fmla="*/ 227 h 706"/>
                <a:gd name="T106" fmla="*/ 216 w 384"/>
                <a:gd name="T107" fmla="*/ 168 h 706"/>
                <a:gd name="T108" fmla="*/ 265 w 384"/>
                <a:gd name="T109" fmla="*/ 194 h 706"/>
                <a:gd name="T110" fmla="*/ 199 w 384"/>
                <a:gd name="T111" fmla="*/ 338 h 706"/>
                <a:gd name="T112" fmla="*/ 241 w 384"/>
                <a:gd name="T113" fmla="*/ 415 h 706"/>
                <a:gd name="T114" fmla="*/ 260 w 384"/>
                <a:gd name="T115" fmla="*/ 391 h 706"/>
                <a:gd name="T116" fmla="*/ 255 w 384"/>
                <a:gd name="T117" fmla="*/ 381 h 706"/>
                <a:gd name="T118" fmla="*/ 253 w 384"/>
                <a:gd name="T119" fmla="*/ 370 h 706"/>
                <a:gd name="T120" fmla="*/ 263 w 384"/>
                <a:gd name="T121" fmla="*/ 377 h 706"/>
                <a:gd name="T122" fmla="*/ 301 w 384"/>
                <a:gd name="T123" fmla="*/ 47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4" h="706">
                  <a:moveTo>
                    <a:pt x="370" y="350"/>
                  </a:moveTo>
                  <a:cubicBezTo>
                    <a:pt x="378" y="334"/>
                    <a:pt x="384" y="316"/>
                    <a:pt x="380" y="299"/>
                  </a:cubicBezTo>
                  <a:cubicBezTo>
                    <a:pt x="376" y="281"/>
                    <a:pt x="365" y="266"/>
                    <a:pt x="347" y="261"/>
                  </a:cubicBezTo>
                  <a:cubicBezTo>
                    <a:pt x="346" y="261"/>
                    <a:pt x="346" y="261"/>
                    <a:pt x="345" y="261"/>
                  </a:cubicBezTo>
                  <a:cubicBezTo>
                    <a:pt x="340" y="240"/>
                    <a:pt x="324" y="223"/>
                    <a:pt x="301" y="222"/>
                  </a:cubicBezTo>
                  <a:cubicBezTo>
                    <a:pt x="297" y="209"/>
                    <a:pt x="289" y="197"/>
                    <a:pt x="276" y="187"/>
                  </a:cubicBezTo>
                  <a:cubicBezTo>
                    <a:pt x="279" y="182"/>
                    <a:pt x="282" y="178"/>
                    <a:pt x="284" y="174"/>
                  </a:cubicBezTo>
                  <a:cubicBezTo>
                    <a:pt x="292" y="160"/>
                    <a:pt x="297" y="145"/>
                    <a:pt x="286" y="131"/>
                  </a:cubicBezTo>
                  <a:cubicBezTo>
                    <a:pt x="285" y="130"/>
                    <a:pt x="284" y="130"/>
                    <a:pt x="283" y="131"/>
                  </a:cubicBezTo>
                  <a:cubicBezTo>
                    <a:pt x="272" y="124"/>
                    <a:pt x="260" y="126"/>
                    <a:pt x="248" y="132"/>
                  </a:cubicBezTo>
                  <a:cubicBezTo>
                    <a:pt x="262" y="115"/>
                    <a:pt x="272" y="95"/>
                    <a:pt x="282" y="76"/>
                  </a:cubicBezTo>
                  <a:cubicBezTo>
                    <a:pt x="290" y="63"/>
                    <a:pt x="298" y="46"/>
                    <a:pt x="292" y="31"/>
                  </a:cubicBezTo>
                  <a:cubicBezTo>
                    <a:pt x="293" y="31"/>
                    <a:pt x="293" y="30"/>
                    <a:pt x="293" y="29"/>
                  </a:cubicBezTo>
                  <a:cubicBezTo>
                    <a:pt x="288" y="17"/>
                    <a:pt x="276" y="12"/>
                    <a:pt x="263" y="14"/>
                  </a:cubicBezTo>
                  <a:cubicBezTo>
                    <a:pt x="244" y="17"/>
                    <a:pt x="232" y="34"/>
                    <a:pt x="221" y="49"/>
                  </a:cubicBezTo>
                  <a:cubicBezTo>
                    <a:pt x="189" y="92"/>
                    <a:pt x="155" y="135"/>
                    <a:pt x="127" y="182"/>
                  </a:cubicBezTo>
                  <a:cubicBezTo>
                    <a:pt x="101" y="227"/>
                    <a:pt x="84" y="274"/>
                    <a:pt x="80" y="326"/>
                  </a:cubicBezTo>
                  <a:cubicBezTo>
                    <a:pt x="78" y="355"/>
                    <a:pt x="79" y="384"/>
                    <a:pt x="81" y="413"/>
                  </a:cubicBezTo>
                  <a:cubicBezTo>
                    <a:pt x="82" y="440"/>
                    <a:pt x="83" y="467"/>
                    <a:pt x="84" y="493"/>
                  </a:cubicBezTo>
                  <a:cubicBezTo>
                    <a:pt x="74" y="491"/>
                    <a:pt x="65" y="489"/>
                    <a:pt x="55" y="489"/>
                  </a:cubicBezTo>
                  <a:cubicBezTo>
                    <a:pt x="54" y="489"/>
                    <a:pt x="54" y="490"/>
                    <a:pt x="53" y="490"/>
                  </a:cubicBezTo>
                  <a:cubicBezTo>
                    <a:pt x="52" y="490"/>
                    <a:pt x="52" y="490"/>
                    <a:pt x="51" y="492"/>
                  </a:cubicBezTo>
                  <a:cubicBezTo>
                    <a:pt x="43" y="506"/>
                    <a:pt x="38" y="521"/>
                    <a:pt x="29" y="535"/>
                  </a:cubicBezTo>
                  <a:cubicBezTo>
                    <a:pt x="21" y="550"/>
                    <a:pt x="10" y="563"/>
                    <a:pt x="2" y="577"/>
                  </a:cubicBezTo>
                  <a:cubicBezTo>
                    <a:pt x="0" y="580"/>
                    <a:pt x="5" y="585"/>
                    <a:pt x="8" y="581"/>
                  </a:cubicBezTo>
                  <a:cubicBezTo>
                    <a:pt x="28" y="558"/>
                    <a:pt x="51" y="525"/>
                    <a:pt x="56" y="494"/>
                  </a:cubicBezTo>
                  <a:cubicBezTo>
                    <a:pt x="56" y="494"/>
                    <a:pt x="56" y="494"/>
                    <a:pt x="56" y="493"/>
                  </a:cubicBezTo>
                  <a:cubicBezTo>
                    <a:pt x="66" y="496"/>
                    <a:pt x="75" y="499"/>
                    <a:pt x="84" y="502"/>
                  </a:cubicBezTo>
                  <a:cubicBezTo>
                    <a:pt x="85" y="502"/>
                    <a:pt x="85" y="503"/>
                    <a:pt x="85" y="503"/>
                  </a:cubicBezTo>
                  <a:cubicBezTo>
                    <a:pt x="108" y="512"/>
                    <a:pt x="129" y="525"/>
                    <a:pt x="150" y="538"/>
                  </a:cubicBezTo>
                  <a:cubicBezTo>
                    <a:pt x="179" y="556"/>
                    <a:pt x="207" y="577"/>
                    <a:pt x="229" y="604"/>
                  </a:cubicBezTo>
                  <a:cubicBezTo>
                    <a:pt x="229" y="604"/>
                    <a:pt x="229" y="604"/>
                    <a:pt x="229" y="604"/>
                  </a:cubicBezTo>
                  <a:cubicBezTo>
                    <a:pt x="215" y="617"/>
                    <a:pt x="203" y="634"/>
                    <a:pt x="193" y="650"/>
                  </a:cubicBezTo>
                  <a:cubicBezTo>
                    <a:pt x="184" y="665"/>
                    <a:pt x="173" y="684"/>
                    <a:pt x="171" y="702"/>
                  </a:cubicBezTo>
                  <a:cubicBezTo>
                    <a:pt x="170" y="706"/>
                    <a:pt x="175" y="706"/>
                    <a:pt x="176" y="704"/>
                  </a:cubicBezTo>
                  <a:cubicBezTo>
                    <a:pt x="187" y="688"/>
                    <a:pt x="192" y="669"/>
                    <a:pt x="202" y="652"/>
                  </a:cubicBezTo>
                  <a:cubicBezTo>
                    <a:pt x="212" y="636"/>
                    <a:pt x="224" y="621"/>
                    <a:pt x="234" y="605"/>
                  </a:cubicBezTo>
                  <a:cubicBezTo>
                    <a:pt x="235" y="604"/>
                    <a:pt x="235" y="604"/>
                    <a:pt x="235" y="604"/>
                  </a:cubicBezTo>
                  <a:cubicBezTo>
                    <a:pt x="236" y="602"/>
                    <a:pt x="237" y="600"/>
                    <a:pt x="235" y="597"/>
                  </a:cubicBezTo>
                  <a:cubicBezTo>
                    <a:pt x="230" y="592"/>
                    <a:pt x="225" y="586"/>
                    <a:pt x="220" y="581"/>
                  </a:cubicBezTo>
                  <a:cubicBezTo>
                    <a:pt x="221" y="581"/>
                    <a:pt x="221" y="581"/>
                    <a:pt x="222" y="580"/>
                  </a:cubicBezTo>
                  <a:cubicBezTo>
                    <a:pt x="234" y="558"/>
                    <a:pt x="252" y="540"/>
                    <a:pt x="269" y="522"/>
                  </a:cubicBezTo>
                  <a:cubicBezTo>
                    <a:pt x="287" y="502"/>
                    <a:pt x="305" y="483"/>
                    <a:pt x="322" y="464"/>
                  </a:cubicBezTo>
                  <a:cubicBezTo>
                    <a:pt x="350" y="433"/>
                    <a:pt x="378" y="396"/>
                    <a:pt x="374" y="353"/>
                  </a:cubicBezTo>
                  <a:cubicBezTo>
                    <a:pt x="373" y="351"/>
                    <a:pt x="372" y="350"/>
                    <a:pt x="370" y="350"/>
                  </a:cubicBezTo>
                  <a:close/>
                  <a:moveTo>
                    <a:pt x="346" y="268"/>
                  </a:moveTo>
                  <a:cubicBezTo>
                    <a:pt x="346" y="268"/>
                    <a:pt x="346" y="268"/>
                    <a:pt x="346" y="268"/>
                  </a:cubicBezTo>
                  <a:cubicBezTo>
                    <a:pt x="377" y="279"/>
                    <a:pt x="379" y="315"/>
                    <a:pt x="367" y="340"/>
                  </a:cubicBezTo>
                  <a:cubicBezTo>
                    <a:pt x="363" y="350"/>
                    <a:pt x="358" y="358"/>
                    <a:pt x="353" y="366"/>
                  </a:cubicBezTo>
                  <a:cubicBezTo>
                    <a:pt x="352" y="360"/>
                    <a:pt x="348" y="354"/>
                    <a:pt x="344" y="350"/>
                  </a:cubicBezTo>
                  <a:cubicBezTo>
                    <a:pt x="338" y="345"/>
                    <a:pt x="330" y="343"/>
                    <a:pt x="322" y="345"/>
                  </a:cubicBezTo>
                  <a:cubicBezTo>
                    <a:pt x="338" y="323"/>
                    <a:pt x="350" y="295"/>
                    <a:pt x="346" y="268"/>
                  </a:cubicBezTo>
                  <a:close/>
                  <a:moveTo>
                    <a:pt x="254" y="361"/>
                  </a:moveTo>
                  <a:cubicBezTo>
                    <a:pt x="260" y="348"/>
                    <a:pt x="265" y="336"/>
                    <a:pt x="274" y="325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88" y="308"/>
                    <a:pt x="306" y="335"/>
                    <a:pt x="312" y="346"/>
                  </a:cubicBezTo>
                  <a:cubicBezTo>
                    <a:pt x="312" y="347"/>
                    <a:pt x="313" y="347"/>
                    <a:pt x="313" y="347"/>
                  </a:cubicBezTo>
                  <a:cubicBezTo>
                    <a:pt x="310" y="351"/>
                    <a:pt x="306" y="355"/>
                    <a:pt x="302" y="359"/>
                  </a:cubicBezTo>
                  <a:cubicBezTo>
                    <a:pt x="295" y="366"/>
                    <a:pt x="285" y="373"/>
                    <a:pt x="275" y="373"/>
                  </a:cubicBezTo>
                  <a:cubicBezTo>
                    <a:pt x="266" y="373"/>
                    <a:pt x="259" y="370"/>
                    <a:pt x="255" y="364"/>
                  </a:cubicBezTo>
                  <a:cubicBezTo>
                    <a:pt x="255" y="364"/>
                    <a:pt x="256" y="363"/>
                    <a:pt x="256" y="363"/>
                  </a:cubicBezTo>
                  <a:cubicBezTo>
                    <a:pt x="256" y="361"/>
                    <a:pt x="255" y="361"/>
                    <a:pt x="254" y="361"/>
                  </a:cubicBezTo>
                  <a:close/>
                  <a:moveTo>
                    <a:pt x="247" y="361"/>
                  </a:moveTo>
                  <a:cubicBezTo>
                    <a:pt x="244" y="362"/>
                    <a:pt x="241" y="363"/>
                    <a:pt x="238" y="363"/>
                  </a:cubicBezTo>
                  <a:cubicBezTo>
                    <a:pt x="238" y="363"/>
                    <a:pt x="238" y="363"/>
                    <a:pt x="238" y="364"/>
                  </a:cubicBezTo>
                  <a:cubicBezTo>
                    <a:pt x="236" y="359"/>
                    <a:pt x="235" y="355"/>
                    <a:pt x="233" y="351"/>
                  </a:cubicBezTo>
                  <a:cubicBezTo>
                    <a:pt x="238" y="350"/>
                    <a:pt x="243" y="348"/>
                    <a:pt x="247" y="346"/>
                  </a:cubicBezTo>
                  <a:cubicBezTo>
                    <a:pt x="248" y="346"/>
                    <a:pt x="247" y="345"/>
                    <a:pt x="246" y="345"/>
                  </a:cubicBezTo>
                  <a:cubicBezTo>
                    <a:pt x="242" y="346"/>
                    <a:pt x="237" y="348"/>
                    <a:pt x="233" y="350"/>
                  </a:cubicBezTo>
                  <a:cubicBezTo>
                    <a:pt x="231" y="347"/>
                    <a:pt x="229" y="343"/>
                    <a:pt x="227" y="340"/>
                  </a:cubicBezTo>
                  <a:cubicBezTo>
                    <a:pt x="230" y="342"/>
                    <a:pt x="235" y="344"/>
                    <a:pt x="240" y="344"/>
                  </a:cubicBezTo>
                  <a:cubicBezTo>
                    <a:pt x="244" y="344"/>
                    <a:pt x="248" y="343"/>
                    <a:pt x="251" y="342"/>
                  </a:cubicBezTo>
                  <a:cubicBezTo>
                    <a:pt x="246" y="347"/>
                    <a:pt x="245" y="354"/>
                    <a:pt x="247" y="361"/>
                  </a:cubicBezTo>
                  <a:close/>
                  <a:moveTo>
                    <a:pt x="220" y="327"/>
                  </a:moveTo>
                  <a:cubicBezTo>
                    <a:pt x="226" y="314"/>
                    <a:pt x="233" y="298"/>
                    <a:pt x="244" y="287"/>
                  </a:cubicBezTo>
                  <a:cubicBezTo>
                    <a:pt x="259" y="273"/>
                    <a:pt x="273" y="292"/>
                    <a:pt x="283" y="303"/>
                  </a:cubicBezTo>
                  <a:cubicBezTo>
                    <a:pt x="280" y="307"/>
                    <a:pt x="277" y="312"/>
                    <a:pt x="274" y="316"/>
                  </a:cubicBezTo>
                  <a:cubicBezTo>
                    <a:pt x="271" y="319"/>
                    <a:pt x="268" y="322"/>
                    <a:pt x="266" y="325"/>
                  </a:cubicBezTo>
                  <a:cubicBezTo>
                    <a:pt x="262" y="329"/>
                    <a:pt x="257" y="333"/>
                    <a:pt x="252" y="336"/>
                  </a:cubicBezTo>
                  <a:cubicBezTo>
                    <a:pt x="240" y="341"/>
                    <a:pt x="225" y="339"/>
                    <a:pt x="220" y="327"/>
                  </a:cubicBezTo>
                  <a:close/>
                  <a:moveTo>
                    <a:pt x="255" y="340"/>
                  </a:moveTo>
                  <a:cubicBezTo>
                    <a:pt x="257" y="339"/>
                    <a:pt x="258" y="339"/>
                    <a:pt x="259" y="338"/>
                  </a:cubicBezTo>
                  <a:cubicBezTo>
                    <a:pt x="256" y="342"/>
                    <a:pt x="254" y="348"/>
                    <a:pt x="252" y="352"/>
                  </a:cubicBezTo>
                  <a:cubicBezTo>
                    <a:pt x="252" y="349"/>
                    <a:pt x="253" y="345"/>
                    <a:pt x="256" y="341"/>
                  </a:cubicBezTo>
                  <a:cubicBezTo>
                    <a:pt x="256" y="341"/>
                    <a:pt x="256" y="340"/>
                    <a:pt x="255" y="340"/>
                  </a:cubicBezTo>
                  <a:close/>
                  <a:moveTo>
                    <a:pt x="321" y="348"/>
                  </a:moveTo>
                  <a:cubicBezTo>
                    <a:pt x="321" y="348"/>
                    <a:pt x="321" y="348"/>
                    <a:pt x="322" y="348"/>
                  </a:cubicBezTo>
                  <a:cubicBezTo>
                    <a:pt x="329" y="348"/>
                    <a:pt x="335" y="350"/>
                    <a:pt x="340" y="355"/>
                  </a:cubicBezTo>
                  <a:cubicBezTo>
                    <a:pt x="345" y="360"/>
                    <a:pt x="345" y="365"/>
                    <a:pt x="347" y="371"/>
                  </a:cubicBezTo>
                  <a:cubicBezTo>
                    <a:pt x="347" y="372"/>
                    <a:pt x="347" y="372"/>
                    <a:pt x="348" y="373"/>
                  </a:cubicBezTo>
                  <a:cubicBezTo>
                    <a:pt x="347" y="373"/>
                    <a:pt x="347" y="374"/>
                    <a:pt x="346" y="375"/>
                  </a:cubicBezTo>
                  <a:cubicBezTo>
                    <a:pt x="342" y="380"/>
                    <a:pt x="337" y="386"/>
                    <a:pt x="330" y="390"/>
                  </a:cubicBezTo>
                  <a:cubicBezTo>
                    <a:pt x="315" y="397"/>
                    <a:pt x="297" y="391"/>
                    <a:pt x="298" y="372"/>
                  </a:cubicBezTo>
                  <a:cubicBezTo>
                    <a:pt x="298" y="372"/>
                    <a:pt x="298" y="371"/>
                    <a:pt x="297" y="371"/>
                  </a:cubicBezTo>
                  <a:cubicBezTo>
                    <a:pt x="307" y="365"/>
                    <a:pt x="314" y="356"/>
                    <a:pt x="321" y="348"/>
                  </a:cubicBezTo>
                  <a:close/>
                  <a:moveTo>
                    <a:pt x="314" y="260"/>
                  </a:moveTo>
                  <a:cubicBezTo>
                    <a:pt x="313" y="259"/>
                    <a:pt x="311" y="260"/>
                    <a:pt x="309" y="259"/>
                  </a:cubicBezTo>
                  <a:cubicBezTo>
                    <a:pt x="307" y="259"/>
                    <a:pt x="306" y="258"/>
                    <a:pt x="304" y="257"/>
                  </a:cubicBezTo>
                  <a:cubicBezTo>
                    <a:pt x="305" y="248"/>
                    <a:pt x="305" y="238"/>
                    <a:pt x="303" y="229"/>
                  </a:cubicBezTo>
                  <a:cubicBezTo>
                    <a:pt x="348" y="232"/>
                    <a:pt x="343" y="293"/>
                    <a:pt x="329" y="322"/>
                  </a:cubicBezTo>
                  <a:cubicBezTo>
                    <a:pt x="325" y="330"/>
                    <a:pt x="321" y="337"/>
                    <a:pt x="316" y="344"/>
                  </a:cubicBezTo>
                  <a:cubicBezTo>
                    <a:pt x="311" y="333"/>
                    <a:pt x="297" y="311"/>
                    <a:pt x="283" y="312"/>
                  </a:cubicBezTo>
                  <a:cubicBezTo>
                    <a:pt x="284" y="311"/>
                    <a:pt x="285" y="309"/>
                    <a:pt x="286" y="308"/>
                  </a:cubicBezTo>
                  <a:cubicBezTo>
                    <a:pt x="295" y="294"/>
                    <a:pt x="301" y="279"/>
                    <a:pt x="304" y="263"/>
                  </a:cubicBezTo>
                  <a:cubicBezTo>
                    <a:pt x="307" y="265"/>
                    <a:pt x="312" y="266"/>
                    <a:pt x="315" y="265"/>
                  </a:cubicBezTo>
                  <a:cubicBezTo>
                    <a:pt x="317" y="263"/>
                    <a:pt x="316" y="260"/>
                    <a:pt x="314" y="260"/>
                  </a:cubicBezTo>
                  <a:close/>
                  <a:moveTo>
                    <a:pt x="296" y="226"/>
                  </a:moveTo>
                  <a:cubicBezTo>
                    <a:pt x="296" y="226"/>
                    <a:pt x="296" y="227"/>
                    <a:pt x="297" y="228"/>
                  </a:cubicBezTo>
                  <a:cubicBezTo>
                    <a:pt x="301" y="243"/>
                    <a:pt x="302" y="260"/>
                    <a:pt x="296" y="277"/>
                  </a:cubicBezTo>
                  <a:cubicBezTo>
                    <a:pt x="293" y="284"/>
                    <a:pt x="290" y="291"/>
                    <a:pt x="286" y="298"/>
                  </a:cubicBezTo>
                  <a:cubicBezTo>
                    <a:pt x="280" y="287"/>
                    <a:pt x="263" y="273"/>
                    <a:pt x="251" y="275"/>
                  </a:cubicBezTo>
                  <a:cubicBezTo>
                    <a:pt x="243" y="277"/>
                    <a:pt x="236" y="289"/>
                    <a:pt x="232" y="295"/>
                  </a:cubicBezTo>
                  <a:cubicBezTo>
                    <a:pt x="226" y="303"/>
                    <a:pt x="222" y="313"/>
                    <a:pt x="218" y="322"/>
                  </a:cubicBezTo>
                  <a:cubicBezTo>
                    <a:pt x="218" y="321"/>
                    <a:pt x="218" y="320"/>
                    <a:pt x="218" y="319"/>
                  </a:cubicBezTo>
                  <a:cubicBezTo>
                    <a:pt x="218" y="318"/>
                    <a:pt x="217" y="318"/>
                    <a:pt x="217" y="318"/>
                  </a:cubicBezTo>
                  <a:cubicBezTo>
                    <a:pt x="224" y="305"/>
                    <a:pt x="229" y="291"/>
                    <a:pt x="233" y="278"/>
                  </a:cubicBezTo>
                  <a:cubicBezTo>
                    <a:pt x="233" y="275"/>
                    <a:pt x="234" y="273"/>
                    <a:pt x="235" y="270"/>
                  </a:cubicBezTo>
                  <a:cubicBezTo>
                    <a:pt x="236" y="268"/>
                    <a:pt x="237" y="266"/>
                    <a:pt x="238" y="264"/>
                  </a:cubicBezTo>
                  <a:cubicBezTo>
                    <a:pt x="240" y="261"/>
                    <a:pt x="242" y="258"/>
                    <a:pt x="245" y="255"/>
                  </a:cubicBezTo>
                  <a:cubicBezTo>
                    <a:pt x="249" y="259"/>
                    <a:pt x="255" y="262"/>
                    <a:pt x="261" y="261"/>
                  </a:cubicBezTo>
                  <a:cubicBezTo>
                    <a:pt x="263" y="260"/>
                    <a:pt x="263" y="257"/>
                    <a:pt x="261" y="257"/>
                  </a:cubicBezTo>
                  <a:cubicBezTo>
                    <a:pt x="256" y="255"/>
                    <a:pt x="252" y="254"/>
                    <a:pt x="248" y="250"/>
                  </a:cubicBezTo>
                  <a:cubicBezTo>
                    <a:pt x="246" y="248"/>
                    <a:pt x="239" y="237"/>
                    <a:pt x="243" y="236"/>
                  </a:cubicBezTo>
                  <a:cubicBezTo>
                    <a:pt x="243" y="235"/>
                    <a:pt x="243" y="234"/>
                    <a:pt x="242" y="234"/>
                  </a:cubicBezTo>
                  <a:cubicBezTo>
                    <a:pt x="253" y="220"/>
                    <a:pt x="264" y="206"/>
                    <a:pt x="274" y="191"/>
                  </a:cubicBezTo>
                  <a:cubicBezTo>
                    <a:pt x="284" y="201"/>
                    <a:pt x="291" y="213"/>
                    <a:pt x="296" y="226"/>
                  </a:cubicBezTo>
                  <a:close/>
                  <a:moveTo>
                    <a:pt x="217" y="328"/>
                  </a:moveTo>
                  <a:cubicBezTo>
                    <a:pt x="217" y="328"/>
                    <a:pt x="217" y="328"/>
                    <a:pt x="217" y="328"/>
                  </a:cubicBezTo>
                  <a:cubicBezTo>
                    <a:pt x="217" y="329"/>
                    <a:pt x="217" y="330"/>
                    <a:pt x="218" y="330"/>
                  </a:cubicBezTo>
                  <a:cubicBezTo>
                    <a:pt x="216" y="329"/>
                    <a:pt x="214" y="328"/>
                    <a:pt x="212" y="326"/>
                  </a:cubicBezTo>
                  <a:cubicBezTo>
                    <a:pt x="214" y="324"/>
                    <a:pt x="215" y="322"/>
                    <a:pt x="216" y="320"/>
                  </a:cubicBezTo>
                  <a:cubicBezTo>
                    <a:pt x="216" y="323"/>
                    <a:pt x="216" y="325"/>
                    <a:pt x="217" y="328"/>
                  </a:cubicBezTo>
                  <a:close/>
                  <a:moveTo>
                    <a:pt x="237" y="259"/>
                  </a:moveTo>
                  <a:cubicBezTo>
                    <a:pt x="238" y="255"/>
                    <a:pt x="239" y="250"/>
                    <a:pt x="239" y="246"/>
                  </a:cubicBezTo>
                  <a:cubicBezTo>
                    <a:pt x="240" y="247"/>
                    <a:pt x="240" y="249"/>
                    <a:pt x="241" y="250"/>
                  </a:cubicBezTo>
                  <a:cubicBezTo>
                    <a:pt x="241" y="251"/>
                    <a:pt x="242" y="252"/>
                    <a:pt x="243" y="253"/>
                  </a:cubicBezTo>
                  <a:cubicBezTo>
                    <a:pt x="241" y="255"/>
                    <a:pt x="239" y="257"/>
                    <a:pt x="237" y="259"/>
                  </a:cubicBezTo>
                  <a:close/>
                  <a:moveTo>
                    <a:pt x="283" y="136"/>
                  </a:moveTo>
                  <a:cubicBezTo>
                    <a:pt x="283" y="136"/>
                    <a:pt x="283" y="136"/>
                    <a:pt x="284" y="136"/>
                  </a:cubicBezTo>
                  <a:cubicBezTo>
                    <a:pt x="285" y="138"/>
                    <a:pt x="286" y="140"/>
                    <a:pt x="286" y="142"/>
                  </a:cubicBezTo>
                  <a:cubicBezTo>
                    <a:pt x="282" y="152"/>
                    <a:pt x="275" y="159"/>
                    <a:pt x="267" y="166"/>
                  </a:cubicBezTo>
                  <a:cubicBezTo>
                    <a:pt x="261" y="172"/>
                    <a:pt x="255" y="175"/>
                    <a:pt x="247" y="168"/>
                  </a:cubicBezTo>
                  <a:cubicBezTo>
                    <a:pt x="243" y="165"/>
                    <a:pt x="235" y="153"/>
                    <a:pt x="237" y="147"/>
                  </a:cubicBezTo>
                  <a:cubicBezTo>
                    <a:pt x="250" y="135"/>
                    <a:pt x="266" y="126"/>
                    <a:pt x="283" y="136"/>
                  </a:cubicBezTo>
                  <a:close/>
                  <a:moveTo>
                    <a:pt x="301" y="477"/>
                  </a:moveTo>
                  <a:cubicBezTo>
                    <a:pt x="284" y="495"/>
                    <a:pt x="268" y="513"/>
                    <a:pt x="252" y="531"/>
                  </a:cubicBezTo>
                  <a:cubicBezTo>
                    <a:pt x="239" y="545"/>
                    <a:pt x="226" y="560"/>
                    <a:pt x="219" y="579"/>
                  </a:cubicBezTo>
                  <a:cubicBezTo>
                    <a:pt x="219" y="579"/>
                    <a:pt x="219" y="580"/>
                    <a:pt x="219" y="580"/>
                  </a:cubicBezTo>
                  <a:cubicBezTo>
                    <a:pt x="214" y="575"/>
                    <a:pt x="209" y="570"/>
                    <a:pt x="204" y="566"/>
                  </a:cubicBezTo>
                  <a:cubicBezTo>
                    <a:pt x="207" y="565"/>
                    <a:pt x="211" y="564"/>
                    <a:pt x="214" y="562"/>
                  </a:cubicBezTo>
                  <a:cubicBezTo>
                    <a:pt x="215" y="562"/>
                    <a:pt x="214" y="560"/>
                    <a:pt x="213" y="561"/>
                  </a:cubicBezTo>
                  <a:cubicBezTo>
                    <a:pt x="210" y="562"/>
                    <a:pt x="207" y="563"/>
                    <a:pt x="204" y="564"/>
                  </a:cubicBezTo>
                  <a:cubicBezTo>
                    <a:pt x="203" y="564"/>
                    <a:pt x="203" y="564"/>
                    <a:pt x="202" y="565"/>
                  </a:cubicBezTo>
                  <a:cubicBezTo>
                    <a:pt x="197" y="561"/>
                    <a:pt x="192" y="557"/>
                    <a:pt x="187" y="553"/>
                  </a:cubicBezTo>
                  <a:cubicBezTo>
                    <a:pt x="194" y="551"/>
                    <a:pt x="200" y="547"/>
                    <a:pt x="206" y="544"/>
                  </a:cubicBezTo>
                  <a:cubicBezTo>
                    <a:pt x="207" y="543"/>
                    <a:pt x="206" y="541"/>
                    <a:pt x="205" y="542"/>
                  </a:cubicBezTo>
                  <a:cubicBezTo>
                    <a:pt x="198" y="546"/>
                    <a:pt x="192" y="549"/>
                    <a:pt x="185" y="551"/>
                  </a:cubicBezTo>
                  <a:cubicBezTo>
                    <a:pt x="179" y="547"/>
                    <a:pt x="173" y="543"/>
                    <a:pt x="167" y="539"/>
                  </a:cubicBezTo>
                  <a:cubicBezTo>
                    <a:pt x="174" y="537"/>
                    <a:pt x="180" y="535"/>
                    <a:pt x="186" y="531"/>
                  </a:cubicBezTo>
                  <a:cubicBezTo>
                    <a:pt x="187" y="530"/>
                    <a:pt x="186" y="529"/>
                    <a:pt x="185" y="529"/>
                  </a:cubicBezTo>
                  <a:cubicBezTo>
                    <a:pt x="179" y="533"/>
                    <a:pt x="172" y="536"/>
                    <a:pt x="165" y="538"/>
                  </a:cubicBezTo>
                  <a:cubicBezTo>
                    <a:pt x="161" y="535"/>
                    <a:pt x="156" y="532"/>
                    <a:pt x="152" y="529"/>
                  </a:cubicBezTo>
                  <a:cubicBezTo>
                    <a:pt x="150" y="528"/>
                    <a:pt x="147" y="527"/>
                    <a:pt x="145" y="525"/>
                  </a:cubicBezTo>
                  <a:cubicBezTo>
                    <a:pt x="151" y="522"/>
                    <a:pt x="158" y="519"/>
                    <a:pt x="164" y="516"/>
                  </a:cubicBezTo>
                  <a:cubicBezTo>
                    <a:pt x="165" y="515"/>
                    <a:pt x="164" y="514"/>
                    <a:pt x="163" y="514"/>
                  </a:cubicBezTo>
                  <a:cubicBezTo>
                    <a:pt x="157" y="518"/>
                    <a:pt x="151" y="521"/>
                    <a:pt x="144" y="524"/>
                  </a:cubicBezTo>
                  <a:cubicBezTo>
                    <a:pt x="144" y="524"/>
                    <a:pt x="144" y="524"/>
                    <a:pt x="144" y="524"/>
                  </a:cubicBezTo>
                  <a:cubicBezTo>
                    <a:pt x="139" y="521"/>
                    <a:pt x="134" y="518"/>
                    <a:pt x="129" y="515"/>
                  </a:cubicBezTo>
                  <a:cubicBezTo>
                    <a:pt x="134" y="513"/>
                    <a:pt x="139" y="510"/>
                    <a:pt x="145" y="506"/>
                  </a:cubicBezTo>
                  <a:cubicBezTo>
                    <a:pt x="146" y="506"/>
                    <a:pt x="145" y="504"/>
                    <a:pt x="144" y="505"/>
                  </a:cubicBezTo>
                  <a:cubicBezTo>
                    <a:pt x="138" y="508"/>
                    <a:pt x="133" y="511"/>
                    <a:pt x="127" y="514"/>
                  </a:cubicBezTo>
                  <a:cubicBezTo>
                    <a:pt x="121" y="511"/>
                    <a:pt x="115" y="507"/>
                    <a:pt x="109" y="504"/>
                  </a:cubicBezTo>
                  <a:cubicBezTo>
                    <a:pt x="117" y="502"/>
                    <a:pt x="125" y="498"/>
                    <a:pt x="133" y="493"/>
                  </a:cubicBezTo>
                  <a:cubicBezTo>
                    <a:pt x="133" y="493"/>
                    <a:pt x="133" y="492"/>
                    <a:pt x="132" y="492"/>
                  </a:cubicBezTo>
                  <a:cubicBezTo>
                    <a:pt x="124" y="497"/>
                    <a:pt x="116" y="500"/>
                    <a:pt x="107" y="503"/>
                  </a:cubicBezTo>
                  <a:cubicBezTo>
                    <a:pt x="102" y="501"/>
                    <a:pt x="97" y="498"/>
                    <a:pt x="92" y="496"/>
                  </a:cubicBezTo>
                  <a:cubicBezTo>
                    <a:pt x="94" y="495"/>
                    <a:pt x="96" y="494"/>
                    <a:pt x="97" y="493"/>
                  </a:cubicBezTo>
                  <a:cubicBezTo>
                    <a:pt x="104" y="490"/>
                    <a:pt x="110" y="486"/>
                    <a:pt x="116" y="482"/>
                  </a:cubicBezTo>
                  <a:cubicBezTo>
                    <a:pt x="117" y="481"/>
                    <a:pt x="116" y="480"/>
                    <a:pt x="115" y="480"/>
                  </a:cubicBezTo>
                  <a:cubicBezTo>
                    <a:pt x="110" y="483"/>
                    <a:pt x="106" y="486"/>
                    <a:pt x="101" y="489"/>
                  </a:cubicBezTo>
                  <a:cubicBezTo>
                    <a:pt x="97" y="491"/>
                    <a:pt x="93" y="493"/>
                    <a:pt x="89" y="495"/>
                  </a:cubicBezTo>
                  <a:cubicBezTo>
                    <a:pt x="89" y="495"/>
                    <a:pt x="88" y="495"/>
                    <a:pt x="88" y="495"/>
                  </a:cubicBezTo>
                  <a:cubicBezTo>
                    <a:pt x="88" y="491"/>
                    <a:pt x="88" y="488"/>
                    <a:pt x="88" y="484"/>
                  </a:cubicBezTo>
                  <a:cubicBezTo>
                    <a:pt x="95" y="479"/>
                    <a:pt x="102" y="475"/>
                    <a:pt x="109" y="470"/>
                  </a:cubicBezTo>
                  <a:cubicBezTo>
                    <a:pt x="110" y="470"/>
                    <a:pt x="109" y="468"/>
                    <a:pt x="108" y="469"/>
                  </a:cubicBezTo>
                  <a:cubicBezTo>
                    <a:pt x="101" y="473"/>
                    <a:pt x="95" y="478"/>
                    <a:pt x="88" y="482"/>
                  </a:cubicBezTo>
                  <a:cubicBezTo>
                    <a:pt x="89" y="478"/>
                    <a:pt x="89" y="474"/>
                    <a:pt x="89" y="470"/>
                  </a:cubicBezTo>
                  <a:cubicBezTo>
                    <a:pt x="93" y="468"/>
                    <a:pt x="97" y="466"/>
                    <a:pt x="101" y="462"/>
                  </a:cubicBezTo>
                  <a:cubicBezTo>
                    <a:pt x="101" y="462"/>
                    <a:pt x="100" y="461"/>
                    <a:pt x="100" y="461"/>
                  </a:cubicBezTo>
                  <a:cubicBezTo>
                    <a:pt x="97" y="464"/>
                    <a:pt x="93" y="467"/>
                    <a:pt x="89" y="469"/>
                  </a:cubicBezTo>
                  <a:cubicBezTo>
                    <a:pt x="89" y="465"/>
                    <a:pt x="89" y="460"/>
                    <a:pt x="89" y="456"/>
                  </a:cubicBezTo>
                  <a:cubicBezTo>
                    <a:pt x="89" y="456"/>
                    <a:pt x="89" y="456"/>
                    <a:pt x="89" y="456"/>
                  </a:cubicBezTo>
                  <a:cubicBezTo>
                    <a:pt x="93" y="453"/>
                    <a:pt x="96" y="450"/>
                    <a:pt x="100" y="447"/>
                  </a:cubicBezTo>
                  <a:cubicBezTo>
                    <a:pt x="100" y="447"/>
                    <a:pt x="100" y="446"/>
                    <a:pt x="99" y="446"/>
                  </a:cubicBezTo>
                  <a:cubicBezTo>
                    <a:pt x="96" y="449"/>
                    <a:pt x="92" y="451"/>
                    <a:pt x="89" y="454"/>
                  </a:cubicBezTo>
                  <a:cubicBezTo>
                    <a:pt x="89" y="449"/>
                    <a:pt x="89" y="445"/>
                    <a:pt x="88" y="440"/>
                  </a:cubicBezTo>
                  <a:cubicBezTo>
                    <a:pt x="88" y="440"/>
                    <a:pt x="89" y="440"/>
                    <a:pt x="89" y="439"/>
                  </a:cubicBezTo>
                  <a:cubicBezTo>
                    <a:pt x="89" y="439"/>
                    <a:pt x="89" y="439"/>
                    <a:pt x="89" y="439"/>
                  </a:cubicBezTo>
                  <a:cubicBezTo>
                    <a:pt x="92" y="437"/>
                    <a:pt x="95" y="433"/>
                    <a:pt x="98" y="430"/>
                  </a:cubicBezTo>
                  <a:cubicBezTo>
                    <a:pt x="99" y="429"/>
                    <a:pt x="98" y="429"/>
                    <a:pt x="97" y="429"/>
                  </a:cubicBezTo>
                  <a:cubicBezTo>
                    <a:pt x="94" y="432"/>
                    <a:pt x="91" y="435"/>
                    <a:pt x="88" y="437"/>
                  </a:cubicBezTo>
                  <a:cubicBezTo>
                    <a:pt x="88" y="433"/>
                    <a:pt x="88" y="429"/>
                    <a:pt x="88" y="425"/>
                  </a:cubicBezTo>
                  <a:cubicBezTo>
                    <a:pt x="88" y="425"/>
                    <a:pt x="88" y="425"/>
                    <a:pt x="88" y="425"/>
                  </a:cubicBezTo>
                  <a:cubicBezTo>
                    <a:pt x="93" y="422"/>
                    <a:pt x="99" y="419"/>
                    <a:pt x="104" y="415"/>
                  </a:cubicBezTo>
                  <a:cubicBezTo>
                    <a:pt x="105" y="414"/>
                    <a:pt x="104" y="413"/>
                    <a:pt x="103" y="414"/>
                  </a:cubicBezTo>
                  <a:cubicBezTo>
                    <a:pt x="98" y="417"/>
                    <a:pt x="93" y="420"/>
                    <a:pt x="87" y="424"/>
                  </a:cubicBezTo>
                  <a:cubicBezTo>
                    <a:pt x="87" y="419"/>
                    <a:pt x="87" y="414"/>
                    <a:pt x="87" y="409"/>
                  </a:cubicBezTo>
                  <a:cubicBezTo>
                    <a:pt x="90" y="406"/>
                    <a:pt x="94" y="403"/>
                    <a:pt x="98" y="400"/>
                  </a:cubicBezTo>
                  <a:cubicBezTo>
                    <a:pt x="99" y="400"/>
                    <a:pt x="98" y="399"/>
                    <a:pt x="97" y="399"/>
                  </a:cubicBezTo>
                  <a:cubicBezTo>
                    <a:pt x="94" y="402"/>
                    <a:pt x="90" y="405"/>
                    <a:pt x="86" y="407"/>
                  </a:cubicBezTo>
                  <a:cubicBezTo>
                    <a:pt x="85" y="390"/>
                    <a:pt x="84" y="372"/>
                    <a:pt x="84" y="355"/>
                  </a:cubicBezTo>
                  <a:cubicBezTo>
                    <a:pt x="85" y="306"/>
                    <a:pt x="94" y="259"/>
                    <a:pt x="116" y="215"/>
                  </a:cubicBezTo>
                  <a:cubicBezTo>
                    <a:pt x="135" y="176"/>
                    <a:pt x="160" y="141"/>
                    <a:pt x="186" y="106"/>
                  </a:cubicBezTo>
                  <a:cubicBezTo>
                    <a:pt x="199" y="88"/>
                    <a:pt x="213" y="70"/>
                    <a:pt x="226" y="52"/>
                  </a:cubicBezTo>
                  <a:cubicBezTo>
                    <a:pt x="239" y="35"/>
                    <a:pt x="269" y="0"/>
                    <a:pt x="288" y="27"/>
                  </a:cubicBezTo>
                  <a:cubicBezTo>
                    <a:pt x="291" y="36"/>
                    <a:pt x="290" y="45"/>
                    <a:pt x="287" y="55"/>
                  </a:cubicBezTo>
                  <a:cubicBezTo>
                    <a:pt x="283" y="56"/>
                    <a:pt x="279" y="58"/>
                    <a:pt x="275" y="60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79" y="60"/>
                    <a:pt x="283" y="59"/>
                    <a:pt x="287" y="57"/>
                  </a:cubicBezTo>
                  <a:cubicBezTo>
                    <a:pt x="285" y="61"/>
                    <a:pt x="284" y="66"/>
                    <a:pt x="282" y="70"/>
                  </a:cubicBezTo>
                  <a:cubicBezTo>
                    <a:pt x="277" y="71"/>
                    <a:pt x="272" y="74"/>
                    <a:pt x="267" y="78"/>
                  </a:cubicBezTo>
                  <a:cubicBezTo>
                    <a:pt x="267" y="78"/>
                    <a:pt x="267" y="79"/>
                    <a:pt x="268" y="79"/>
                  </a:cubicBezTo>
                  <a:cubicBezTo>
                    <a:pt x="272" y="76"/>
                    <a:pt x="277" y="74"/>
                    <a:pt x="281" y="71"/>
                  </a:cubicBezTo>
                  <a:cubicBezTo>
                    <a:pt x="279" y="76"/>
                    <a:pt x="277" y="80"/>
                    <a:pt x="275" y="84"/>
                  </a:cubicBezTo>
                  <a:cubicBezTo>
                    <a:pt x="267" y="88"/>
                    <a:pt x="260" y="92"/>
                    <a:pt x="252" y="96"/>
                  </a:cubicBezTo>
                  <a:cubicBezTo>
                    <a:pt x="252" y="96"/>
                    <a:pt x="252" y="97"/>
                    <a:pt x="253" y="97"/>
                  </a:cubicBezTo>
                  <a:cubicBezTo>
                    <a:pt x="260" y="93"/>
                    <a:pt x="267" y="90"/>
                    <a:pt x="273" y="86"/>
                  </a:cubicBezTo>
                  <a:cubicBezTo>
                    <a:pt x="272" y="89"/>
                    <a:pt x="271" y="91"/>
                    <a:pt x="269" y="93"/>
                  </a:cubicBezTo>
                  <a:cubicBezTo>
                    <a:pt x="266" y="98"/>
                    <a:pt x="263" y="103"/>
                    <a:pt x="259" y="108"/>
                  </a:cubicBezTo>
                  <a:cubicBezTo>
                    <a:pt x="251" y="112"/>
                    <a:pt x="243" y="116"/>
                    <a:pt x="235" y="120"/>
                  </a:cubicBezTo>
                  <a:cubicBezTo>
                    <a:pt x="234" y="120"/>
                    <a:pt x="234" y="121"/>
                    <a:pt x="235" y="120"/>
                  </a:cubicBezTo>
                  <a:cubicBezTo>
                    <a:pt x="242" y="118"/>
                    <a:pt x="251" y="115"/>
                    <a:pt x="257" y="111"/>
                  </a:cubicBezTo>
                  <a:cubicBezTo>
                    <a:pt x="253" y="117"/>
                    <a:pt x="249" y="122"/>
                    <a:pt x="244" y="128"/>
                  </a:cubicBezTo>
                  <a:cubicBezTo>
                    <a:pt x="233" y="133"/>
                    <a:pt x="222" y="139"/>
                    <a:pt x="211" y="146"/>
                  </a:cubicBezTo>
                  <a:cubicBezTo>
                    <a:pt x="211" y="146"/>
                    <a:pt x="211" y="147"/>
                    <a:pt x="212" y="147"/>
                  </a:cubicBezTo>
                  <a:cubicBezTo>
                    <a:pt x="222" y="141"/>
                    <a:pt x="232" y="136"/>
                    <a:pt x="242" y="131"/>
                  </a:cubicBezTo>
                  <a:cubicBezTo>
                    <a:pt x="239" y="135"/>
                    <a:pt x="236" y="139"/>
                    <a:pt x="233" y="143"/>
                  </a:cubicBezTo>
                  <a:cubicBezTo>
                    <a:pt x="233" y="143"/>
                    <a:pt x="233" y="143"/>
                    <a:pt x="233" y="143"/>
                  </a:cubicBezTo>
                  <a:cubicBezTo>
                    <a:pt x="229" y="146"/>
                    <a:pt x="225" y="150"/>
                    <a:pt x="222" y="153"/>
                  </a:cubicBezTo>
                  <a:cubicBezTo>
                    <a:pt x="208" y="160"/>
                    <a:pt x="194" y="168"/>
                    <a:pt x="181" y="176"/>
                  </a:cubicBezTo>
                  <a:cubicBezTo>
                    <a:pt x="180" y="176"/>
                    <a:pt x="180" y="177"/>
                    <a:pt x="181" y="177"/>
                  </a:cubicBezTo>
                  <a:cubicBezTo>
                    <a:pt x="193" y="170"/>
                    <a:pt x="206" y="164"/>
                    <a:pt x="218" y="157"/>
                  </a:cubicBezTo>
                  <a:cubicBezTo>
                    <a:pt x="206" y="169"/>
                    <a:pt x="194" y="183"/>
                    <a:pt x="184" y="197"/>
                  </a:cubicBezTo>
                  <a:cubicBezTo>
                    <a:pt x="180" y="200"/>
                    <a:pt x="177" y="205"/>
                    <a:pt x="174" y="209"/>
                  </a:cubicBezTo>
                  <a:cubicBezTo>
                    <a:pt x="165" y="214"/>
                    <a:pt x="155" y="220"/>
                    <a:pt x="146" y="226"/>
                  </a:cubicBezTo>
                  <a:cubicBezTo>
                    <a:pt x="145" y="226"/>
                    <a:pt x="146" y="227"/>
                    <a:pt x="146" y="226"/>
                  </a:cubicBezTo>
                  <a:cubicBezTo>
                    <a:pt x="155" y="222"/>
                    <a:pt x="163" y="217"/>
                    <a:pt x="172" y="212"/>
                  </a:cubicBezTo>
                  <a:cubicBezTo>
                    <a:pt x="167" y="219"/>
                    <a:pt x="162" y="226"/>
                    <a:pt x="157" y="233"/>
                  </a:cubicBezTo>
                  <a:cubicBezTo>
                    <a:pt x="148" y="240"/>
                    <a:pt x="138" y="246"/>
                    <a:pt x="129" y="252"/>
                  </a:cubicBezTo>
                  <a:cubicBezTo>
                    <a:pt x="129" y="252"/>
                    <a:pt x="129" y="253"/>
                    <a:pt x="129" y="253"/>
                  </a:cubicBezTo>
                  <a:cubicBezTo>
                    <a:pt x="138" y="247"/>
                    <a:pt x="147" y="241"/>
                    <a:pt x="155" y="236"/>
                  </a:cubicBezTo>
                  <a:cubicBezTo>
                    <a:pt x="151" y="242"/>
                    <a:pt x="147" y="248"/>
                    <a:pt x="144" y="255"/>
                  </a:cubicBezTo>
                  <a:cubicBezTo>
                    <a:pt x="134" y="263"/>
                    <a:pt x="124" y="270"/>
                    <a:pt x="115" y="279"/>
                  </a:cubicBezTo>
                  <a:cubicBezTo>
                    <a:pt x="114" y="279"/>
                    <a:pt x="115" y="279"/>
                    <a:pt x="115" y="279"/>
                  </a:cubicBezTo>
                  <a:cubicBezTo>
                    <a:pt x="124" y="272"/>
                    <a:pt x="133" y="265"/>
                    <a:pt x="142" y="257"/>
                  </a:cubicBezTo>
                  <a:cubicBezTo>
                    <a:pt x="141" y="258"/>
                    <a:pt x="141" y="260"/>
                    <a:pt x="140" y="261"/>
                  </a:cubicBezTo>
                  <a:cubicBezTo>
                    <a:pt x="137" y="267"/>
                    <a:pt x="133" y="273"/>
                    <a:pt x="129" y="279"/>
                  </a:cubicBezTo>
                  <a:cubicBezTo>
                    <a:pt x="123" y="285"/>
                    <a:pt x="117" y="290"/>
                    <a:pt x="110" y="295"/>
                  </a:cubicBezTo>
                  <a:cubicBezTo>
                    <a:pt x="110" y="295"/>
                    <a:pt x="110" y="296"/>
                    <a:pt x="110" y="295"/>
                  </a:cubicBezTo>
                  <a:cubicBezTo>
                    <a:pt x="117" y="292"/>
                    <a:pt x="122" y="287"/>
                    <a:pt x="128" y="282"/>
                  </a:cubicBezTo>
                  <a:cubicBezTo>
                    <a:pt x="119" y="298"/>
                    <a:pt x="111" y="315"/>
                    <a:pt x="111" y="332"/>
                  </a:cubicBezTo>
                  <a:cubicBezTo>
                    <a:pt x="111" y="333"/>
                    <a:pt x="112" y="333"/>
                    <a:pt x="112" y="332"/>
                  </a:cubicBezTo>
                  <a:cubicBezTo>
                    <a:pt x="128" y="295"/>
                    <a:pt x="145" y="261"/>
                    <a:pt x="167" y="228"/>
                  </a:cubicBezTo>
                  <a:cubicBezTo>
                    <a:pt x="168" y="228"/>
                    <a:pt x="168" y="227"/>
                    <a:pt x="168" y="227"/>
                  </a:cubicBezTo>
                  <a:cubicBezTo>
                    <a:pt x="168" y="227"/>
                    <a:pt x="168" y="227"/>
                    <a:pt x="168" y="227"/>
                  </a:cubicBezTo>
                  <a:cubicBezTo>
                    <a:pt x="170" y="224"/>
                    <a:pt x="172" y="221"/>
                    <a:pt x="174" y="218"/>
                  </a:cubicBezTo>
                  <a:cubicBezTo>
                    <a:pt x="178" y="214"/>
                    <a:pt x="181" y="209"/>
                    <a:pt x="185" y="204"/>
                  </a:cubicBezTo>
                  <a:cubicBezTo>
                    <a:pt x="186" y="203"/>
                    <a:pt x="187" y="203"/>
                    <a:pt x="188" y="202"/>
                  </a:cubicBezTo>
                  <a:cubicBezTo>
                    <a:pt x="188" y="202"/>
                    <a:pt x="188" y="201"/>
                    <a:pt x="187" y="201"/>
                  </a:cubicBezTo>
                  <a:cubicBezTo>
                    <a:pt x="196" y="190"/>
                    <a:pt x="206" y="178"/>
                    <a:pt x="216" y="168"/>
                  </a:cubicBezTo>
                  <a:cubicBezTo>
                    <a:pt x="221" y="163"/>
                    <a:pt x="227" y="156"/>
                    <a:pt x="233" y="150"/>
                  </a:cubicBezTo>
                  <a:cubicBezTo>
                    <a:pt x="232" y="162"/>
                    <a:pt x="246" y="178"/>
                    <a:pt x="256" y="178"/>
                  </a:cubicBezTo>
                  <a:cubicBezTo>
                    <a:pt x="263" y="179"/>
                    <a:pt x="269" y="172"/>
                    <a:pt x="274" y="168"/>
                  </a:cubicBezTo>
                  <a:cubicBezTo>
                    <a:pt x="279" y="164"/>
                    <a:pt x="284" y="159"/>
                    <a:pt x="287" y="153"/>
                  </a:cubicBezTo>
                  <a:cubicBezTo>
                    <a:pt x="285" y="168"/>
                    <a:pt x="273" y="183"/>
                    <a:pt x="265" y="194"/>
                  </a:cubicBezTo>
                  <a:cubicBezTo>
                    <a:pt x="256" y="207"/>
                    <a:pt x="245" y="219"/>
                    <a:pt x="238" y="234"/>
                  </a:cubicBezTo>
                  <a:cubicBezTo>
                    <a:pt x="238" y="230"/>
                    <a:pt x="236" y="226"/>
                    <a:pt x="233" y="223"/>
                  </a:cubicBezTo>
                  <a:cubicBezTo>
                    <a:pt x="233" y="222"/>
                    <a:pt x="232" y="223"/>
                    <a:pt x="232" y="224"/>
                  </a:cubicBezTo>
                  <a:cubicBezTo>
                    <a:pt x="240" y="242"/>
                    <a:pt x="231" y="269"/>
                    <a:pt x="225" y="286"/>
                  </a:cubicBezTo>
                  <a:cubicBezTo>
                    <a:pt x="219" y="305"/>
                    <a:pt x="209" y="321"/>
                    <a:pt x="199" y="338"/>
                  </a:cubicBezTo>
                  <a:cubicBezTo>
                    <a:pt x="197" y="340"/>
                    <a:pt x="201" y="342"/>
                    <a:pt x="202" y="340"/>
                  </a:cubicBezTo>
                  <a:cubicBezTo>
                    <a:pt x="205" y="337"/>
                    <a:pt x="208" y="333"/>
                    <a:pt x="210" y="330"/>
                  </a:cubicBezTo>
                  <a:cubicBezTo>
                    <a:pt x="236" y="359"/>
                    <a:pt x="238" y="391"/>
                    <a:pt x="233" y="429"/>
                  </a:cubicBezTo>
                  <a:cubicBezTo>
                    <a:pt x="233" y="432"/>
                    <a:pt x="238" y="432"/>
                    <a:pt x="238" y="429"/>
                  </a:cubicBezTo>
                  <a:cubicBezTo>
                    <a:pt x="239" y="425"/>
                    <a:pt x="240" y="420"/>
                    <a:pt x="241" y="415"/>
                  </a:cubicBezTo>
                  <a:cubicBezTo>
                    <a:pt x="247" y="412"/>
                    <a:pt x="254" y="409"/>
                    <a:pt x="259" y="406"/>
                  </a:cubicBezTo>
                  <a:cubicBezTo>
                    <a:pt x="260" y="405"/>
                    <a:pt x="259" y="404"/>
                    <a:pt x="259" y="405"/>
                  </a:cubicBezTo>
                  <a:cubicBezTo>
                    <a:pt x="253" y="408"/>
                    <a:pt x="247" y="411"/>
                    <a:pt x="241" y="413"/>
                  </a:cubicBezTo>
                  <a:cubicBezTo>
                    <a:pt x="242" y="409"/>
                    <a:pt x="242" y="404"/>
                    <a:pt x="242" y="400"/>
                  </a:cubicBezTo>
                  <a:cubicBezTo>
                    <a:pt x="248" y="398"/>
                    <a:pt x="254" y="395"/>
                    <a:pt x="260" y="391"/>
                  </a:cubicBezTo>
                  <a:cubicBezTo>
                    <a:pt x="261" y="391"/>
                    <a:pt x="260" y="390"/>
                    <a:pt x="260" y="390"/>
                  </a:cubicBezTo>
                  <a:cubicBezTo>
                    <a:pt x="254" y="394"/>
                    <a:pt x="248" y="397"/>
                    <a:pt x="242" y="399"/>
                  </a:cubicBezTo>
                  <a:cubicBezTo>
                    <a:pt x="242" y="395"/>
                    <a:pt x="242" y="391"/>
                    <a:pt x="242" y="387"/>
                  </a:cubicBezTo>
                  <a:cubicBezTo>
                    <a:pt x="246" y="385"/>
                    <a:pt x="250" y="384"/>
                    <a:pt x="255" y="382"/>
                  </a:cubicBezTo>
                  <a:cubicBezTo>
                    <a:pt x="256" y="382"/>
                    <a:pt x="255" y="381"/>
                    <a:pt x="255" y="381"/>
                  </a:cubicBezTo>
                  <a:cubicBezTo>
                    <a:pt x="250" y="382"/>
                    <a:pt x="246" y="384"/>
                    <a:pt x="242" y="387"/>
                  </a:cubicBezTo>
                  <a:cubicBezTo>
                    <a:pt x="241" y="379"/>
                    <a:pt x="240" y="372"/>
                    <a:pt x="238" y="364"/>
                  </a:cubicBezTo>
                  <a:cubicBezTo>
                    <a:pt x="238" y="364"/>
                    <a:pt x="238" y="364"/>
                    <a:pt x="238" y="364"/>
                  </a:cubicBezTo>
                  <a:cubicBezTo>
                    <a:pt x="241" y="364"/>
                    <a:pt x="244" y="363"/>
                    <a:pt x="248" y="362"/>
                  </a:cubicBezTo>
                  <a:cubicBezTo>
                    <a:pt x="249" y="365"/>
                    <a:pt x="250" y="368"/>
                    <a:pt x="253" y="370"/>
                  </a:cubicBezTo>
                  <a:cubicBezTo>
                    <a:pt x="241" y="373"/>
                    <a:pt x="241" y="373"/>
                    <a:pt x="241" y="373"/>
                  </a:cubicBezTo>
                  <a:cubicBezTo>
                    <a:pt x="241" y="374"/>
                    <a:pt x="241" y="374"/>
                    <a:pt x="241" y="374"/>
                  </a:cubicBezTo>
                  <a:cubicBezTo>
                    <a:pt x="245" y="373"/>
                    <a:pt x="249" y="372"/>
                    <a:pt x="253" y="371"/>
                  </a:cubicBezTo>
                  <a:cubicBezTo>
                    <a:pt x="253" y="371"/>
                    <a:pt x="253" y="371"/>
                    <a:pt x="253" y="371"/>
                  </a:cubicBezTo>
                  <a:cubicBezTo>
                    <a:pt x="256" y="374"/>
                    <a:pt x="259" y="376"/>
                    <a:pt x="263" y="377"/>
                  </a:cubicBezTo>
                  <a:cubicBezTo>
                    <a:pt x="274" y="381"/>
                    <a:pt x="284" y="379"/>
                    <a:pt x="293" y="373"/>
                  </a:cubicBezTo>
                  <a:cubicBezTo>
                    <a:pt x="290" y="388"/>
                    <a:pt x="303" y="400"/>
                    <a:pt x="318" y="400"/>
                  </a:cubicBezTo>
                  <a:cubicBezTo>
                    <a:pt x="339" y="399"/>
                    <a:pt x="353" y="378"/>
                    <a:pt x="363" y="362"/>
                  </a:cubicBezTo>
                  <a:cubicBezTo>
                    <a:pt x="365" y="360"/>
                    <a:pt x="366" y="357"/>
                    <a:pt x="367" y="355"/>
                  </a:cubicBezTo>
                  <a:cubicBezTo>
                    <a:pt x="367" y="406"/>
                    <a:pt x="333" y="442"/>
                    <a:pt x="301" y="47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6" name="Freeform 193"/>
            <p:cNvSpPr>
              <a:spLocks noEditPoints="1"/>
            </p:cNvSpPr>
            <p:nvPr/>
          </p:nvSpPr>
          <p:spPr bwMode="auto">
            <a:xfrm>
              <a:off x="4744749" y="2382686"/>
              <a:ext cx="44425" cy="43367"/>
            </a:xfrm>
            <a:custGeom>
              <a:avLst/>
              <a:gdLst>
                <a:gd name="T0" fmla="*/ 31 w 32"/>
                <a:gd name="T1" fmla="*/ 11 h 32"/>
                <a:gd name="T2" fmla="*/ 12 w 32"/>
                <a:gd name="T3" fmla="*/ 5 h 32"/>
                <a:gd name="T4" fmla="*/ 1 w 32"/>
                <a:gd name="T5" fmla="*/ 15 h 32"/>
                <a:gd name="T6" fmla="*/ 16 w 32"/>
                <a:gd name="T7" fmla="*/ 31 h 32"/>
                <a:gd name="T8" fmla="*/ 31 w 32"/>
                <a:gd name="T9" fmla="*/ 11 h 32"/>
                <a:gd name="T10" fmla="*/ 25 w 32"/>
                <a:gd name="T11" fmla="*/ 14 h 32"/>
                <a:gd name="T12" fmla="*/ 16 w 32"/>
                <a:gd name="T13" fmla="*/ 25 h 32"/>
                <a:gd name="T14" fmla="*/ 10 w 32"/>
                <a:gd name="T15" fmla="*/ 9 h 32"/>
                <a:gd name="T16" fmla="*/ 12 w 32"/>
                <a:gd name="T17" fmla="*/ 9 h 32"/>
                <a:gd name="T18" fmla="*/ 25 w 32"/>
                <a:gd name="T1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31" y="11"/>
                  </a:moveTo>
                  <a:cubicBezTo>
                    <a:pt x="30" y="1"/>
                    <a:pt x="19" y="0"/>
                    <a:pt x="12" y="5"/>
                  </a:cubicBezTo>
                  <a:cubicBezTo>
                    <a:pt x="7" y="3"/>
                    <a:pt x="2" y="10"/>
                    <a:pt x="1" y="15"/>
                  </a:cubicBezTo>
                  <a:cubicBezTo>
                    <a:pt x="0" y="24"/>
                    <a:pt x="7" y="32"/>
                    <a:pt x="16" y="31"/>
                  </a:cubicBezTo>
                  <a:cubicBezTo>
                    <a:pt x="25" y="30"/>
                    <a:pt x="32" y="20"/>
                    <a:pt x="31" y="11"/>
                  </a:cubicBezTo>
                  <a:close/>
                  <a:moveTo>
                    <a:pt x="25" y="14"/>
                  </a:moveTo>
                  <a:cubicBezTo>
                    <a:pt x="24" y="19"/>
                    <a:pt x="21" y="23"/>
                    <a:pt x="16" y="25"/>
                  </a:cubicBezTo>
                  <a:cubicBezTo>
                    <a:pt x="6" y="27"/>
                    <a:pt x="6" y="13"/>
                    <a:pt x="10" y="9"/>
                  </a:cubicBezTo>
                  <a:cubicBezTo>
                    <a:pt x="11" y="9"/>
                    <a:pt x="11" y="10"/>
                    <a:pt x="12" y="9"/>
                  </a:cubicBezTo>
                  <a:cubicBezTo>
                    <a:pt x="17" y="8"/>
                    <a:pt x="26" y="5"/>
                    <a:pt x="25" y="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7" name="Freeform 194"/>
            <p:cNvSpPr/>
            <p:nvPr/>
          </p:nvSpPr>
          <p:spPr bwMode="auto">
            <a:xfrm>
              <a:off x="4754268" y="2395379"/>
              <a:ext cx="22212" cy="19039"/>
            </a:xfrm>
            <a:custGeom>
              <a:avLst/>
              <a:gdLst>
                <a:gd name="T0" fmla="*/ 13 w 16"/>
                <a:gd name="T1" fmla="*/ 1 h 14"/>
                <a:gd name="T2" fmla="*/ 9 w 16"/>
                <a:gd name="T3" fmla="*/ 3 h 14"/>
                <a:gd name="T4" fmla="*/ 9 w 16"/>
                <a:gd name="T5" fmla="*/ 3 h 14"/>
                <a:gd name="T6" fmla="*/ 7 w 16"/>
                <a:gd name="T7" fmla="*/ 4 h 14"/>
                <a:gd name="T8" fmla="*/ 7 w 16"/>
                <a:gd name="T9" fmla="*/ 5 h 14"/>
                <a:gd name="T10" fmla="*/ 2 w 16"/>
                <a:gd name="T11" fmla="*/ 9 h 14"/>
                <a:gd name="T12" fmla="*/ 3 w 16"/>
                <a:gd name="T13" fmla="*/ 11 h 14"/>
                <a:gd name="T14" fmla="*/ 9 w 16"/>
                <a:gd name="T15" fmla="*/ 7 h 14"/>
                <a:gd name="T16" fmla="*/ 12 w 16"/>
                <a:gd name="T17" fmla="*/ 13 h 14"/>
                <a:gd name="T18" fmla="*/ 14 w 16"/>
                <a:gd name="T19" fmla="*/ 11 h 14"/>
                <a:gd name="T20" fmla="*/ 11 w 16"/>
                <a:gd name="T21" fmla="*/ 6 h 14"/>
                <a:gd name="T22" fmla="*/ 15 w 16"/>
                <a:gd name="T23" fmla="*/ 3 h 14"/>
                <a:gd name="T24" fmla="*/ 13 w 16"/>
                <a:gd name="T2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4">
                  <a:moveTo>
                    <a:pt x="13" y="1"/>
                  </a:moveTo>
                  <a:cubicBezTo>
                    <a:pt x="12" y="1"/>
                    <a:pt x="11" y="2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2"/>
                    <a:pt x="6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5" y="6"/>
                    <a:pt x="4" y="8"/>
                    <a:pt x="2" y="9"/>
                  </a:cubicBezTo>
                  <a:cubicBezTo>
                    <a:pt x="0" y="10"/>
                    <a:pt x="2" y="12"/>
                    <a:pt x="3" y="11"/>
                  </a:cubicBezTo>
                  <a:cubicBezTo>
                    <a:pt x="5" y="10"/>
                    <a:pt x="7" y="9"/>
                    <a:pt x="9" y="7"/>
                  </a:cubicBezTo>
                  <a:cubicBezTo>
                    <a:pt x="10" y="9"/>
                    <a:pt x="11" y="11"/>
                    <a:pt x="12" y="13"/>
                  </a:cubicBezTo>
                  <a:cubicBezTo>
                    <a:pt x="13" y="14"/>
                    <a:pt x="15" y="12"/>
                    <a:pt x="14" y="11"/>
                  </a:cubicBezTo>
                  <a:cubicBezTo>
                    <a:pt x="13" y="9"/>
                    <a:pt x="12" y="8"/>
                    <a:pt x="11" y="6"/>
                  </a:cubicBezTo>
                  <a:cubicBezTo>
                    <a:pt x="12" y="5"/>
                    <a:pt x="14" y="4"/>
                    <a:pt x="15" y="3"/>
                  </a:cubicBezTo>
                  <a:cubicBezTo>
                    <a:pt x="16" y="2"/>
                    <a:pt x="15" y="0"/>
                    <a:pt x="1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8" name="Freeform 195"/>
            <p:cNvSpPr/>
            <p:nvPr/>
          </p:nvSpPr>
          <p:spPr bwMode="auto">
            <a:xfrm>
              <a:off x="4842060" y="2128831"/>
              <a:ext cx="23270" cy="13750"/>
            </a:xfrm>
            <a:custGeom>
              <a:avLst/>
              <a:gdLst>
                <a:gd name="T0" fmla="*/ 15 w 17"/>
                <a:gd name="T1" fmla="*/ 1 h 10"/>
                <a:gd name="T2" fmla="*/ 0 w 17"/>
                <a:gd name="T3" fmla="*/ 9 h 10"/>
                <a:gd name="T4" fmla="*/ 1 w 17"/>
                <a:gd name="T5" fmla="*/ 9 h 10"/>
                <a:gd name="T6" fmla="*/ 16 w 17"/>
                <a:gd name="T7" fmla="*/ 2 h 10"/>
                <a:gd name="T8" fmla="*/ 15 w 17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15" y="1"/>
                  </a:moveTo>
                  <a:cubicBezTo>
                    <a:pt x="10" y="3"/>
                    <a:pt x="5" y="6"/>
                    <a:pt x="0" y="9"/>
                  </a:cubicBezTo>
                  <a:cubicBezTo>
                    <a:pt x="0" y="9"/>
                    <a:pt x="0" y="10"/>
                    <a:pt x="1" y="9"/>
                  </a:cubicBezTo>
                  <a:cubicBezTo>
                    <a:pt x="6" y="7"/>
                    <a:pt x="11" y="4"/>
                    <a:pt x="16" y="2"/>
                  </a:cubicBezTo>
                  <a:cubicBezTo>
                    <a:pt x="17" y="1"/>
                    <a:pt x="16" y="0"/>
                    <a:pt x="1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5248227" y="3433776"/>
              <a:ext cx="334243" cy="433669"/>
              <a:chOff x="6731167" y="2316049"/>
              <a:chExt cx="334243" cy="433669"/>
            </a:xfrm>
          </p:grpSpPr>
          <p:sp>
            <p:nvSpPr>
              <p:cNvPr id="203" name="Freeform 184"/>
              <p:cNvSpPr/>
              <p:nvPr/>
            </p:nvSpPr>
            <p:spPr bwMode="auto">
              <a:xfrm>
                <a:off x="6934251" y="2512787"/>
                <a:ext cx="64522" cy="198853"/>
              </a:xfrm>
              <a:custGeom>
                <a:avLst/>
                <a:gdLst>
                  <a:gd name="T0" fmla="*/ 44 w 47"/>
                  <a:gd name="T1" fmla="*/ 2 h 146"/>
                  <a:gd name="T2" fmla="*/ 1 w 47"/>
                  <a:gd name="T3" fmla="*/ 145 h 146"/>
                  <a:gd name="T4" fmla="*/ 2 w 47"/>
                  <a:gd name="T5" fmla="*/ 145 h 146"/>
                  <a:gd name="T6" fmla="*/ 46 w 47"/>
                  <a:gd name="T7" fmla="*/ 3 h 146"/>
                  <a:gd name="T8" fmla="*/ 44 w 47"/>
                  <a:gd name="T9" fmla="*/ 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46">
                    <a:moveTo>
                      <a:pt x="44" y="2"/>
                    </a:moveTo>
                    <a:cubicBezTo>
                      <a:pt x="29" y="50"/>
                      <a:pt x="15" y="97"/>
                      <a:pt x="1" y="145"/>
                    </a:cubicBezTo>
                    <a:cubicBezTo>
                      <a:pt x="0" y="146"/>
                      <a:pt x="2" y="146"/>
                      <a:pt x="2" y="145"/>
                    </a:cubicBezTo>
                    <a:cubicBezTo>
                      <a:pt x="21" y="100"/>
                      <a:pt x="36" y="51"/>
                      <a:pt x="46" y="3"/>
                    </a:cubicBezTo>
                    <a:cubicBezTo>
                      <a:pt x="47" y="1"/>
                      <a:pt x="44" y="0"/>
                      <a:pt x="44" y="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4" name="Freeform 185"/>
              <p:cNvSpPr/>
              <p:nvPr/>
            </p:nvSpPr>
            <p:spPr bwMode="auto">
              <a:xfrm>
                <a:off x="6986080" y="2432400"/>
                <a:ext cx="40194" cy="143851"/>
              </a:xfrm>
              <a:custGeom>
                <a:avLst/>
                <a:gdLst>
                  <a:gd name="T0" fmla="*/ 27 w 29"/>
                  <a:gd name="T1" fmla="*/ 1 h 106"/>
                  <a:gd name="T2" fmla="*/ 0 w 29"/>
                  <a:gd name="T3" fmla="*/ 105 h 106"/>
                  <a:gd name="T4" fmla="*/ 1 w 29"/>
                  <a:gd name="T5" fmla="*/ 105 h 106"/>
                  <a:gd name="T6" fmla="*/ 29 w 29"/>
                  <a:gd name="T7" fmla="*/ 2 h 106"/>
                  <a:gd name="T8" fmla="*/ 27 w 29"/>
                  <a:gd name="T9" fmla="*/ 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06">
                    <a:moveTo>
                      <a:pt x="27" y="1"/>
                    </a:moveTo>
                    <a:cubicBezTo>
                      <a:pt x="15" y="35"/>
                      <a:pt x="8" y="70"/>
                      <a:pt x="0" y="105"/>
                    </a:cubicBezTo>
                    <a:cubicBezTo>
                      <a:pt x="0" y="105"/>
                      <a:pt x="0" y="106"/>
                      <a:pt x="1" y="105"/>
                    </a:cubicBezTo>
                    <a:cubicBezTo>
                      <a:pt x="11" y="71"/>
                      <a:pt x="22" y="37"/>
                      <a:pt x="29" y="2"/>
                    </a:cubicBezTo>
                    <a:cubicBezTo>
                      <a:pt x="29" y="0"/>
                      <a:pt x="27" y="0"/>
                      <a:pt x="27" y="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5" name="Freeform 186"/>
              <p:cNvSpPr/>
              <p:nvPr/>
            </p:nvSpPr>
            <p:spPr bwMode="auto">
              <a:xfrm>
                <a:off x="6791457" y="2691544"/>
                <a:ext cx="119524" cy="34905"/>
              </a:xfrm>
              <a:custGeom>
                <a:avLst/>
                <a:gdLst>
                  <a:gd name="T0" fmla="*/ 87 w 88"/>
                  <a:gd name="T1" fmla="*/ 24 h 26"/>
                  <a:gd name="T2" fmla="*/ 1 w 88"/>
                  <a:gd name="T3" fmla="*/ 1 h 26"/>
                  <a:gd name="T4" fmla="*/ 1 w 88"/>
                  <a:gd name="T5" fmla="*/ 1 h 26"/>
                  <a:gd name="T6" fmla="*/ 86 w 88"/>
                  <a:gd name="T7" fmla="*/ 26 h 26"/>
                  <a:gd name="T8" fmla="*/ 87 w 88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26">
                    <a:moveTo>
                      <a:pt x="87" y="24"/>
                    </a:moveTo>
                    <a:cubicBezTo>
                      <a:pt x="60" y="13"/>
                      <a:pt x="30" y="6"/>
                      <a:pt x="1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0" y="9"/>
                      <a:pt x="58" y="19"/>
                      <a:pt x="86" y="26"/>
                    </a:cubicBezTo>
                    <a:cubicBezTo>
                      <a:pt x="87" y="26"/>
                      <a:pt x="88" y="25"/>
                      <a:pt x="87" y="24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6" name="Freeform 187"/>
              <p:cNvSpPr>
                <a:spLocks noEditPoints="1"/>
              </p:cNvSpPr>
              <p:nvPr/>
            </p:nvSpPr>
            <p:spPr bwMode="auto">
              <a:xfrm>
                <a:off x="6731167" y="2316049"/>
                <a:ext cx="334243" cy="433669"/>
              </a:xfrm>
              <a:custGeom>
                <a:avLst/>
                <a:gdLst>
                  <a:gd name="T0" fmla="*/ 172 w 245"/>
                  <a:gd name="T1" fmla="*/ 28 h 318"/>
                  <a:gd name="T2" fmla="*/ 113 w 245"/>
                  <a:gd name="T3" fmla="*/ 13 h 318"/>
                  <a:gd name="T4" fmla="*/ 52 w 245"/>
                  <a:gd name="T5" fmla="*/ 23 h 318"/>
                  <a:gd name="T6" fmla="*/ 1 w 245"/>
                  <a:gd name="T7" fmla="*/ 236 h 318"/>
                  <a:gd name="T8" fmla="*/ 21 w 245"/>
                  <a:gd name="T9" fmla="*/ 274 h 318"/>
                  <a:gd name="T10" fmla="*/ 161 w 245"/>
                  <a:gd name="T11" fmla="*/ 301 h 318"/>
                  <a:gd name="T12" fmla="*/ 228 w 245"/>
                  <a:gd name="T13" fmla="*/ 82 h 318"/>
                  <a:gd name="T14" fmla="*/ 179 w 245"/>
                  <a:gd name="T15" fmla="*/ 36 h 318"/>
                  <a:gd name="T16" fmla="*/ 175 w 245"/>
                  <a:gd name="T17" fmla="*/ 45 h 318"/>
                  <a:gd name="T18" fmla="*/ 167 w 245"/>
                  <a:gd name="T19" fmla="*/ 42 h 318"/>
                  <a:gd name="T20" fmla="*/ 166 w 245"/>
                  <a:gd name="T21" fmla="*/ 32 h 318"/>
                  <a:gd name="T22" fmla="*/ 119 w 245"/>
                  <a:gd name="T23" fmla="*/ 18 h 318"/>
                  <a:gd name="T24" fmla="*/ 116 w 245"/>
                  <a:gd name="T25" fmla="*/ 29 h 318"/>
                  <a:gd name="T26" fmla="*/ 105 w 245"/>
                  <a:gd name="T27" fmla="*/ 16 h 318"/>
                  <a:gd name="T28" fmla="*/ 80 w 245"/>
                  <a:gd name="T29" fmla="*/ 18 h 318"/>
                  <a:gd name="T30" fmla="*/ 37 w 245"/>
                  <a:gd name="T31" fmla="*/ 242 h 318"/>
                  <a:gd name="T32" fmla="*/ 10 w 245"/>
                  <a:gd name="T33" fmla="*/ 226 h 318"/>
                  <a:gd name="T34" fmla="*/ 14 w 245"/>
                  <a:gd name="T35" fmla="*/ 213 h 318"/>
                  <a:gd name="T36" fmla="*/ 18 w 245"/>
                  <a:gd name="T37" fmla="*/ 198 h 318"/>
                  <a:gd name="T38" fmla="*/ 23 w 245"/>
                  <a:gd name="T39" fmla="*/ 181 h 318"/>
                  <a:gd name="T40" fmla="*/ 26 w 245"/>
                  <a:gd name="T41" fmla="*/ 165 h 318"/>
                  <a:gd name="T42" fmla="*/ 30 w 245"/>
                  <a:gd name="T43" fmla="*/ 150 h 318"/>
                  <a:gd name="T44" fmla="*/ 33 w 245"/>
                  <a:gd name="T45" fmla="*/ 134 h 318"/>
                  <a:gd name="T46" fmla="*/ 35 w 245"/>
                  <a:gd name="T47" fmla="*/ 128 h 318"/>
                  <a:gd name="T48" fmla="*/ 37 w 245"/>
                  <a:gd name="T49" fmla="*/ 117 h 318"/>
                  <a:gd name="T50" fmla="*/ 86 w 245"/>
                  <a:gd name="T51" fmla="*/ 101 h 318"/>
                  <a:gd name="T52" fmla="*/ 64 w 245"/>
                  <a:gd name="T53" fmla="*/ 78 h 318"/>
                  <a:gd name="T54" fmla="*/ 73 w 245"/>
                  <a:gd name="T55" fmla="*/ 63 h 318"/>
                  <a:gd name="T56" fmla="*/ 66 w 245"/>
                  <a:gd name="T57" fmla="*/ 46 h 318"/>
                  <a:gd name="T58" fmla="*/ 67 w 245"/>
                  <a:gd name="T59" fmla="*/ 31 h 318"/>
                  <a:gd name="T60" fmla="*/ 67 w 245"/>
                  <a:gd name="T61" fmla="*/ 41 h 318"/>
                  <a:gd name="T62" fmla="*/ 74 w 245"/>
                  <a:gd name="T63" fmla="*/ 31 h 318"/>
                  <a:gd name="T64" fmla="*/ 94 w 245"/>
                  <a:gd name="T65" fmla="*/ 43 h 318"/>
                  <a:gd name="T66" fmla="*/ 105 w 245"/>
                  <a:gd name="T67" fmla="*/ 40 h 318"/>
                  <a:gd name="T68" fmla="*/ 107 w 245"/>
                  <a:gd name="T69" fmla="*/ 31 h 318"/>
                  <a:gd name="T70" fmla="*/ 125 w 245"/>
                  <a:gd name="T71" fmla="*/ 54 h 318"/>
                  <a:gd name="T72" fmla="*/ 135 w 245"/>
                  <a:gd name="T73" fmla="*/ 39 h 318"/>
                  <a:gd name="T74" fmla="*/ 154 w 245"/>
                  <a:gd name="T75" fmla="*/ 63 h 318"/>
                  <a:gd name="T76" fmla="*/ 166 w 245"/>
                  <a:gd name="T77" fmla="*/ 58 h 318"/>
                  <a:gd name="T78" fmla="*/ 185 w 245"/>
                  <a:gd name="T79" fmla="*/ 66 h 318"/>
                  <a:gd name="T80" fmla="*/ 191 w 245"/>
                  <a:gd name="T81" fmla="*/ 77 h 318"/>
                  <a:gd name="T82" fmla="*/ 207 w 245"/>
                  <a:gd name="T83" fmla="*/ 61 h 318"/>
                  <a:gd name="T84" fmla="*/ 135 w 245"/>
                  <a:gd name="T85" fmla="*/ 289 h 318"/>
                  <a:gd name="T86" fmla="*/ 191 w 245"/>
                  <a:gd name="T87" fmla="*/ 192 h 318"/>
                  <a:gd name="T88" fmla="*/ 85 w 245"/>
                  <a:gd name="T89" fmla="*/ 291 h 318"/>
                  <a:gd name="T90" fmla="*/ 73 w 245"/>
                  <a:gd name="T91" fmla="*/ 279 h 318"/>
                  <a:gd name="T92" fmla="*/ 31 w 245"/>
                  <a:gd name="T93" fmla="*/ 262 h 318"/>
                  <a:gd name="T94" fmla="*/ 171 w 245"/>
                  <a:gd name="T95" fmla="*/ 209 h 318"/>
                  <a:gd name="T96" fmla="*/ 191 w 245"/>
                  <a:gd name="T97" fmla="*/ 192 h 318"/>
                  <a:gd name="T98" fmla="*/ 212 w 245"/>
                  <a:gd name="T99" fmla="*/ 61 h 318"/>
                  <a:gd name="T100" fmla="*/ 208 w 245"/>
                  <a:gd name="T101" fmla="*/ 4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5" h="318">
                    <a:moveTo>
                      <a:pt x="211" y="37"/>
                    </a:moveTo>
                    <a:cubicBezTo>
                      <a:pt x="208" y="37"/>
                      <a:pt x="205" y="37"/>
                      <a:pt x="203" y="38"/>
                    </a:cubicBezTo>
                    <a:cubicBezTo>
                      <a:pt x="197" y="30"/>
                      <a:pt x="185" y="25"/>
                      <a:pt x="176" y="27"/>
                    </a:cubicBezTo>
                    <a:cubicBezTo>
                      <a:pt x="175" y="27"/>
                      <a:pt x="174" y="28"/>
                      <a:pt x="172" y="28"/>
                    </a:cubicBezTo>
                    <a:cubicBezTo>
                      <a:pt x="167" y="21"/>
                      <a:pt x="157" y="16"/>
                      <a:pt x="149" y="18"/>
                    </a:cubicBezTo>
                    <a:cubicBezTo>
                      <a:pt x="146" y="18"/>
                      <a:pt x="143" y="19"/>
                      <a:pt x="141" y="20"/>
                    </a:cubicBezTo>
                    <a:cubicBezTo>
                      <a:pt x="136" y="14"/>
                      <a:pt x="128" y="10"/>
                      <a:pt x="120" y="11"/>
                    </a:cubicBezTo>
                    <a:cubicBezTo>
                      <a:pt x="117" y="11"/>
                      <a:pt x="115" y="12"/>
                      <a:pt x="113" y="13"/>
                    </a:cubicBezTo>
                    <a:cubicBezTo>
                      <a:pt x="108" y="5"/>
                      <a:pt x="98" y="0"/>
                      <a:pt x="88" y="4"/>
                    </a:cubicBezTo>
                    <a:cubicBezTo>
                      <a:pt x="81" y="6"/>
                      <a:pt x="76" y="10"/>
                      <a:pt x="72" y="16"/>
                    </a:cubicBezTo>
                    <a:cubicBezTo>
                      <a:pt x="70" y="16"/>
                      <a:pt x="67" y="15"/>
                      <a:pt x="64" y="15"/>
                    </a:cubicBezTo>
                    <a:cubicBezTo>
                      <a:pt x="59" y="16"/>
                      <a:pt x="54" y="18"/>
                      <a:pt x="52" y="23"/>
                    </a:cubicBezTo>
                    <a:cubicBezTo>
                      <a:pt x="52" y="23"/>
                      <a:pt x="51" y="23"/>
                      <a:pt x="51" y="24"/>
                    </a:cubicBezTo>
                    <a:cubicBezTo>
                      <a:pt x="42" y="59"/>
                      <a:pt x="37" y="95"/>
                      <a:pt x="28" y="130"/>
                    </a:cubicBezTo>
                    <a:cubicBezTo>
                      <a:pt x="20" y="165"/>
                      <a:pt x="8" y="200"/>
                      <a:pt x="1" y="235"/>
                    </a:cubicBezTo>
                    <a:cubicBezTo>
                      <a:pt x="1" y="235"/>
                      <a:pt x="1" y="236"/>
                      <a:pt x="1" y="236"/>
                    </a:cubicBezTo>
                    <a:cubicBezTo>
                      <a:pt x="0" y="242"/>
                      <a:pt x="1" y="246"/>
                      <a:pt x="5" y="250"/>
                    </a:cubicBezTo>
                    <a:cubicBezTo>
                      <a:pt x="8" y="258"/>
                      <a:pt x="14" y="265"/>
                      <a:pt x="19" y="272"/>
                    </a:cubicBezTo>
                    <a:cubicBezTo>
                      <a:pt x="19" y="272"/>
                      <a:pt x="19" y="273"/>
                      <a:pt x="19" y="273"/>
                    </a:cubicBezTo>
                    <a:cubicBezTo>
                      <a:pt x="20" y="273"/>
                      <a:pt x="20" y="274"/>
                      <a:pt x="21" y="274"/>
                    </a:cubicBezTo>
                    <a:cubicBezTo>
                      <a:pt x="21" y="274"/>
                      <a:pt x="21" y="274"/>
                      <a:pt x="21" y="274"/>
                    </a:cubicBezTo>
                    <a:cubicBezTo>
                      <a:pt x="22" y="275"/>
                      <a:pt x="22" y="275"/>
                      <a:pt x="23" y="275"/>
                    </a:cubicBezTo>
                    <a:cubicBezTo>
                      <a:pt x="48" y="288"/>
                      <a:pt x="78" y="294"/>
                      <a:pt x="105" y="301"/>
                    </a:cubicBezTo>
                    <a:cubicBezTo>
                      <a:pt x="119" y="305"/>
                      <a:pt x="150" y="318"/>
                      <a:pt x="161" y="301"/>
                    </a:cubicBezTo>
                    <a:cubicBezTo>
                      <a:pt x="161" y="301"/>
                      <a:pt x="161" y="301"/>
                      <a:pt x="161" y="301"/>
                    </a:cubicBezTo>
                    <a:cubicBezTo>
                      <a:pt x="169" y="291"/>
                      <a:pt x="171" y="276"/>
                      <a:pt x="175" y="264"/>
                    </a:cubicBezTo>
                    <a:cubicBezTo>
                      <a:pt x="181" y="244"/>
                      <a:pt x="187" y="223"/>
                      <a:pt x="194" y="202"/>
                    </a:cubicBezTo>
                    <a:cubicBezTo>
                      <a:pt x="206" y="162"/>
                      <a:pt x="220" y="122"/>
                      <a:pt x="228" y="82"/>
                    </a:cubicBezTo>
                    <a:cubicBezTo>
                      <a:pt x="228" y="81"/>
                      <a:pt x="228" y="80"/>
                      <a:pt x="227" y="79"/>
                    </a:cubicBezTo>
                    <a:cubicBezTo>
                      <a:pt x="245" y="66"/>
                      <a:pt x="229" y="39"/>
                      <a:pt x="211" y="37"/>
                    </a:cubicBezTo>
                    <a:close/>
                    <a:moveTo>
                      <a:pt x="176" y="36"/>
                    </a:moveTo>
                    <a:cubicBezTo>
                      <a:pt x="177" y="36"/>
                      <a:pt x="178" y="36"/>
                      <a:pt x="179" y="36"/>
                    </a:cubicBezTo>
                    <a:cubicBezTo>
                      <a:pt x="184" y="35"/>
                      <a:pt x="189" y="37"/>
                      <a:pt x="192" y="40"/>
                    </a:cubicBezTo>
                    <a:cubicBezTo>
                      <a:pt x="193" y="41"/>
                      <a:pt x="193" y="42"/>
                      <a:pt x="194" y="43"/>
                    </a:cubicBezTo>
                    <a:cubicBezTo>
                      <a:pt x="192" y="44"/>
                      <a:pt x="190" y="46"/>
                      <a:pt x="188" y="48"/>
                    </a:cubicBezTo>
                    <a:cubicBezTo>
                      <a:pt x="184" y="47"/>
                      <a:pt x="180" y="46"/>
                      <a:pt x="175" y="45"/>
                    </a:cubicBezTo>
                    <a:cubicBezTo>
                      <a:pt x="176" y="42"/>
                      <a:pt x="176" y="39"/>
                      <a:pt x="176" y="36"/>
                    </a:cubicBezTo>
                    <a:close/>
                    <a:moveTo>
                      <a:pt x="169" y="40"/>
                    </a:moveTo>
                    <a:cubicBezTo>
                      <a:pt x="169" y="41"/>
                      <a:pt x="169" y="42"/>
                      <a:pt x="169" y="43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42"/>
                      <a:pt x="168" y="41"/>
                      <a:pt x="169" y="40"/>
                    </a:cubicBezTo>
                    <a:close/>
                    <a:moveTo>
                      <a:pt x="144" y="26"/>
                    </a:moveTo>
                    <a:cubicBezTo>
                      <a:pt x="145" y="25"/>
                      <a:pt x="147" y="25"/>
                      <a:pt x="149" y="24"/>
                    </a:cubicBezTo>
                    <a:cubicBezTo>
                      <a:pt x="157" y="23"/>
                      <a:pt x="163" y="26"/>
                      <a:pt x="166" y="32"/>
                    </a:cubicBezTo>
                    <a:cubicBezTo>
                      <a:pt x="163" y="34"/>
                      <a:pt x="161" y="37"/>
                      <a:pt x="159" y="40"/>
                    </a:cubicBezTo>
                    <a:cubicBezTo>
                      <a:pt x="154" y="39"/>
                      <a:pt x="149" y="38"/>
                      <a:pt x="144" y="36"/>
                    </a:cubicBezTo>
                    <a:cubicBezTo>
                      <a:pt x="145" y="33"/>
                      <a:pt x="145" y="29"/>
                      <a:pt x="144" y="26"/>
                    </a:cubicBezTo>
                    <a:close/>
                    <a:moveTo>
                      <a:pt x="119" y="18"/>
                    </a:moveTo>
                    <a:cubicBezTo>
                      <a:pt x="126" y="17"/>
                      <a:pt x="132" y="19"/>
                      <a:pt x="135" y="25"/>
                    </a:cubicBezTo>
                    <a:cubicBezTo>
                      <a:pt x="133" y="27"/>
                      <a:pt x="131" y="30"/>
                      <a:pt x="130" y="33"/>
                    </a:cubicBezTo>
                    <a:cubicBezTo>
                      <a:pt x="128" y="32"/>
                      <a:pt x="125" y="31"/>
                      <a:pt x="123" y="30"/>
                    </a:cubicBezTo>
                    <a:cubicBezTo>
                      <a:pt x="120" y="30"/>
                      <a:pt x="118" y="29"/>
                      <a:pt x="116" y="29"/>
                    </a:cubicBezTo>
                    <a:cubicBezTo>
                      <a:pt x="116" y="25"/>
                      <a:pt x="116" y="22"/>
                      <a:pt x="115" y="19"/>
                    </a:cubicBezTo>
                    <a:cubicBezTo>
                      <a:pt x="117" y="19"/>
                      <a:pt x="118" y="18"/>
                      <a:pt x="119" y="18"/>
                    </a:cubicBezTo>
                    <a:close/>
                    <a:moveTo>
                      <a:pt x="92" y="11"/>
                    </a:moveTo>
                    <a:cubicBezTo>
                      <a:pt x="97" y="10"/>
                      <a:pt x="102" y="12"/>
                      <a:pt x="105" y="16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3" y="19"/>
                      <a:pt x="101" y="21"/>
                      <a:pt x="99" y="24"/>
                    </a:cubicBezTo>
                    <a:cubicBezTo>
                      <a:pt x="96" y="23"/>
                      <a:pt x="94" y="23"/>
                      <a:pt x="91" y="22"/>
                    </a:cubicBezTo>
                    <a:cubicBezTo>
                      <a:pt x="88" y="21"/>
                      <a:pt x="84" y="20"/>
                      <a:pt x="80" y="18"/>
                    </a:cubicBezTo>
                    <a:cubicBezTo>
                      <a:pt x="83" y="15"/>
                      <a:pt x="87" y="12"/>
                      <a:pt x="92" y="11"/>
                    </a:cubicBezTo>
                    <a:close/>
                    <a:moveTo>
                      <a:pt x="6" y="238"/>
                    </a:moveTo>
                    <a:cubicBezTo>
                      <a:pt x="16" y="240"/>
                      <a:pt x="26" y="242"/>
                      <a:pt x="36" y="244"/>
                    </a:cubicBezTo>
                    <a:cubicBezTo>
                      <a:pt x="37" y="244"/>
                      <a:pt x="38" y="242"/>
                      <a:pt x="37" y="242"/>
                    </a:cubicBezTo>
                    <a:cubicBezTo>
                      <a:pt x="26" y="240"/>
                      <a:pt x="16" y="239"/>
                      <a:pt x="6" y="237"/>
                    </a:cubicBezTo>
                    <a:cubicBezTo>
                      <a:pt x="6" y="237"/>
                      <a:pt x="6" y="237"/>
                      <a:pt x="6" y="237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7" y="233"/>
                      <a:pt x="8" y="229"/>
                      <a:pt x="10" y="226"/>
                    </a:cubicBezTo>
                    <a:cubicBezTo>
                      <a:pt x="15" y="226"/>
                      <a:pt x="20" y="227"/>
                      <a:pt x="25" y="228"/>
                    </a:cubicBezTo>
                    <a:cubicBezTo>
                      <a:pt x="25" y="228"/>
                      <a:pt x="25" y="228"/>
                      <a:pt x="25" y="227"/>
                    </a:cubicBezTo>
                    <a:cubicBezTo>
                      <a:pt x="20" y="226"/>
                      <a:pt x="15" y="225"/>
                      <a:pt x="10" y="225"/>
                    </a:cubicBezTo>
                    <a:cubicBezTo>
                      <a:pt x="11" y="221"/>
                      <a:pt x="13" y="217"/>
                      <a:pt x="14" y="213"/>
                    </a:cubicBezTo>
                    <a:cubicBezTo>
                      <a:pt x="18" y="213"/>
                      <a:pt x="22" y="213"/>
                      <a:pt x="26" y="213"/>
                    </a:cubicBezTo>
                    <a:cubicBezTo>
                      <a:pt x="27" y="213"/>
                      <a:pt x="27" y="212"/>
                      <a:pt x="26" y="212"/>
                    </a:cubicBezTo>
                    <a:cubicBezTo>
                      <a:pt x="22" y="212"/>
                      <a:pt x="18" y="212"/>
                      <a:pt x="14" y="211"/>
                    </a:cubicBezTo>
                    <a:cubicBezTo>
                      <a:pt x="16" y="207"/>
                      <a:pt x="17" y="203"/>
                      <a:pt x="18" y="198"/>
                    </a:cubicBezTo>
                    <a:cubicBezTo>
                      <a:pt x="22" y="199"/>
                      <a:pt x="25" y="199"/>
                      <a:pt x="29" y="199"/>
                    </a:cubicBezTo>
                    <a:cubicBezTo>
                      <a:pt x="30" y="199"/>
                      <a:pt x="29" y="198"/>
                      <a:pt x="29" y="198"/>
                    </a:cubicBezTo>
                    <a:cubicBezTo>
                      <a:pt x="25" y="197"/>
                      <a:pt x="22" y="197"/>
                      <a:pt x="18" y="197"/>
                    </a:cubicBezTo>
                    <a:cubicBezTo>
                      <a:pt x="20" y="192"/>
                      <a:pt x="21" y="186"/>
                      <a:pt x="23" y="181"/>
                    </a:cubicBezTo>
                    <a:cubicBezTo>
                      <a:pt x="28" y="182"/>
                      <a:pt x="33" y="182"/>
                      <a:pt x="38" y="183"/>
                    </a:cubicBezTo>
                    <a:cubicBezTo>
                      <a:pt x="39" y="183"/>
                      <a:pt x="39" y="182"/>
                      <a:pt x="38" y="182"/>
                    </a:cubicBezTo>
                    <a:cubicBezTo>
                      <a:pt x="33" y="181"/>
                      <a:pt x="28" y="181"/>
                      <a:pt x="23" y="180"/>
                    </a:cubicBezTo>
                    <a:cubicBezTo>
                      <a:pt x="24" y="175"/>
                      <a:pt x="25" y="170"/>
                      <a:pt x="26" y="165"/>
                    </a:cubicBezTo>
                    <a:cubicBezTo>
                      <a:pt x="38" y="167"/>
                      <a:pt x="51" y="168"/>
                      <a:pt x="63" y="170"/>
                    </a:cubicBezTo>
                    <a:cubicBezTo>
                      <a:pt x="63" y="170"/>
                      <a:pt x="63" y="169"/>
                      <a:pt x="63" y="169"/>
                    </a:cubicBezTo>
                    <a:cubicBezTo>
                      <a:pt x="51" y="167"/>
                      <a:pt x="39" y="165"/>
                      <a:pt x="27" y="164"/>
                    </a:cubicBezTo>
                    <a:cubicBezTo>
                      <a:pt x="28" y="159"/>
                      <a:pt x="29" y="154"/>
                      <a:pt x="30" y="150"/>
                    </a:cubicBezTo>
                    <a:cubicBezTo>
                      <a:pt x="38" y="151"/>
                      <a:pt x="46" y="151"/>
                      <a:pt x="53" y="151"/>
                    </a:cubicBezTo>
                    <a:cubicBezTo>
                      <a:pt x="54" y="151"/>
                      <a:pt x="54" y="150"/>
                      <a:pt x="53" y="150"/>
                    </a:cubicBezTo>
                    <a:cubicBezTo>
                      <a:pt x="46" y="149"/>
                      <a:pt x="38" y="149"/>
                      <a:pt x="30" y="149"/>
                    </a:cubicBezTo>
                    <a:cubicBezTo>
                      <a:pt x="31" y="144"/>
                      <a:pt x="32" y="139"/>
                      <a:pt x="33" y="134"/>
                    </a:cubicBezTo>
                    <a:cubicBezTo>
                      <a:pt x="45" y="135"/>
                      <a:pt x="56" y="136"/>
                      <a:pt x="68" y="138"/>
                    </a:cubicBezTo>
                    <a:cubicBezTo>
                      <a:pt x="68" y="138"/>
                      <a:pt x="69" y="137"/>
                      <a:pt x="68" y="137"/>
                    </a:cubicBezTo>
                    <a:cubicBezTo>
                      <a:pt x="56" y="135"/>
                      <a:pt x="45" y="134"/>
                      <a:pt x="33" y="133"/>
                    </a:cubicBezTo>
                    <a:cubicBezTo>
                      <a:pt x="34" y="132"/>
                      <a:pt x="34" y="130"/>
                      <a:pt x="35" y="128"/>
                    </a:cubicBezTo>
                    <a:cubicBezTo>
                      <a:pt x="35" y="125"/>
                      <a:pt x="36" y="121"/>
                      <a:pt x="37" y="118"/>
                    </a:cubicBezTo>
                    <a:cubicBezTo>
                      <a:pt x="43" y="119"/>
                      <a:pt x="50" y="120"/>
                      <a:pt x="57" y="119"/>
                    </a:cubicBezTo>
                    <a:cubicBezTo>
                      <a:pt x="57" y="119"/>
                      <a:pt x="57" y="118"/>
                      <a:pt x="57" y="118"/>
                    </a:cubicBezTo>
                    <a:cubicBezTo>
                      <a:pt x="50" y="118"/>
                      <a:pt x="44" y="118"/>
                      <a:pt x="37" y="117"/>
                    </a:cubicBezTo>
                    <a:cubicBezTo>
                      <a:pt x="39" y="111"/>
                      <a:pt x="40" y="104"/>
                      <a:pt x="41" y="98"/>
                    </a:cubicBezTo>
                    <a:cubicBezTo>
                      <a:pt x="41" y="98"/>
                      <a:pt x="41" y="98"/>
                      <a:pt x="42" y="98"/>
                    </a:cubicBezTo>
                    <a:cubicBezTo>
                      <a:pt x="56" y="100"/>
                      <a:pt x="71" y="101"/>
                      <a:pt x="86" y="102"/>
                    </a:cubicBezTo>
                    <a:cubicBezTo>
                      <a:pt x="87" y="102"/>
                      <a:pt x="87" y="101"/>
                      <a:pt x="86" y="101"/>
                    </a:cubicBezTo>
                    <a:cubicBezTo>
                      <a:pt x="71" y="99"/>
                      <a:pt x="56" y="98"/>
                      <a:pt x="42" y="97"/>
                    </a:cubicBezTo>
                    <a:cubicBezTo>
                      <a:pt x="43" y="91"/>
                      <a:pt x="44" y="84"/>
                      <a:pt x="46" y="78"/>
                    </a:cubicBezTo>
                    <a:cubicBezTo>
                      <a:pt x="52" y="78"/>
                      <a:pt x="58" y="78"/>
                      <a:pt x="64" y="79"/>
                    </a:cubicBezTo>
                    <a:cubicBezTo>
                      <a:pt x="65" y="79"/>
                      <a:pt x="65" y="78"/>
                      <a:pt x="64" y="78"/>
                    </a:cubicBezTo>
                    <a:cubicBezTo>
                      <a:pt x="58" y="77"/>
                      <a:pt x="52" y="77"/>
                      <a:pt x="46" y="77"/>
                    </a:cubicBezTo>
                    <a:cubicBezTo>
                      <a:pt x="47" y="72"/>
                      <a:pt x="48" y="67"/>
                      <a:pt x="49" y="62"/>
                    </a:cubicBezTo>
                    <a:cubicBezTo>
                      <a:pt x="57" y="62"/>
                      <a:pt x="65" y="63"/>
                      <a:pt x="73" y="64"/>
                    </a:cubicBezTo>
                    <a:cubicBezTo>
                      <a:pt x="73" y="64"/>
                      <a:pt x="74" y="63"/>
                      <a:pt x="73" y="63"/>
                    </a:cubicBezTo>
                    <a:cubicBezTo>
                      <a:pt x="65" y="61"/>
                      <a:pt x="57" y="61"/>
                      <a:pt x="49" y="61"/>
                    </a:cubicBezTo>
                    <a:cubicBezTo>
                      <a:pt x="50" y="55"/>
                      <a:pt x="51" y="49"/>
                      <a:pt x="52" y="43"/>
                    </a:cubicBezTo>
                    <a:cubicBezTo>
                      <a:pt x="56" y="45"/>
                      <a:pt x="61" y="46"/>
                      <a:pt x="66" y="48"/>
                    </a:cubicBezTo>
                    <a:cubicBezTo>
                      <a:pt x="67" y="48"/>
                      <a:pt x="67" y="47"/>
                      <a:pt x="66" y="46"/>
                    </a:cubicBezTo>
                    <a:cubicBezTo>
                      <a:pt x="61" y="45"/>
                      <a:pt x="57" y="43"/>
                      <a:pt x="52" y="42"/>
                    </a:cubicBezTo>
                    <a:cubicBezTo>
                      <a:pt x="52" y="37"/>
                      <a:pt x="53" y="32"/>
                      <a:pt x="54" y="26"/>
                    </a:cubicBezTo>
                    <a:cubicBezTo>
                      <a:pt x="56" y="22"/>
                      <a:pt x="62" y="21"/>
                      <a:pt x="70" y="22"/>
                    </a:cubicBezTo>
                    <a:cubicBezTo>
                      <a:pt x="69" y="24"/>
                      <a:pt x="67" y="28"/>
                      <a:pt x="67" y="31"/>
                    </a:cubicBezTo>
                    <a:cubicBezTo>
                      <a:pt x="65" y="31"/>
                      <a:pt x="64" y="34"/>
                      <a:pt x="64" y="36"/>
                    </a:cubicBezTo>
                    <a:cubicBezTo>
                      <a:pt x="64" y="36"/>
                      <a:pt x="64" y="37"/>
                      <a:pt x="64" y="37"/>
                    </a:cubicBezTo>
                    <a:cubicBezTo>
                      <a:pt x="65" y="39"/>
                      <a:pt x="65" y="39"/>
                      <a:pt x="64" y="38"/>
                    </a:cubicBezTo>
                    <a:cubicBezTo>
                      <a:pt x="65" y="39"/>
                      <a:pt x="65" y="40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9" y="43"/>
                      <a:pt x="72" y="43"/>
                      <a:pt x="74" y="42"/>
                    </a:cubicBezTo>
                    <a:cubicBezTo>
                      <a:pt x="76" y="40"/>
                      <a:pt x="77" y="38"/>
                      <a:pt x="77" y="35"/>
                    </a:cubicBezTo>
                    <a:cubicBezTo>
                      <a:pt x="76" y="33"/>
                      <a:pt x="75" y="32"/>
                      <a:pt x="74" y="31"/>
                    </a:cubicBezTo>
                    <a:cubicBezTo>
                      <a:pt x="74" y="28"/>
                      <a:pt x="75" y="25"/>
                      <a:pt x="77" y="22"/>
                    </a:cubicBezTo>
                    <a:cubicBezTo>
                      <a:pt x="84" y="23"/>
                      <a:pt x="91" y="25"/>
                      <a:pt x="97" y="27"/>
                    </a:cubicBezTo>
                    <a:cubicBezTo>
                      <a:pt x="96" y="31"/>
                      <a:pt x="95" y="35"/>
                      <a:pt x="96" y="40"/>
                    </a:cubicBezTo>
                    <a:cubicBezTo>
                      <a:pt x="95" y="41"/>
                      <a:pt x="94" y="42"/>
                      <a:pt x="94" y="43"/>
                    </a:cubicBezTo>
                    <a:cubicBezTo>
                      <a:pt x="92" y="46"/>
                      <a:pt x="94" y="49"/>
                      <a:pt x="96" y="50"/>
                    </a:cubicBezTo>
                    <a:cubicBezTo>
                      <a:pt x="97" y="52"/>
                      <a:pt x="99" y="52"/>
                      <a:pt x="101" y="51"/>
                    </a:cubicBezTo>
                    <a:cubicBezTo>
                      <a:pt x="103" y="51"/>
                      <a:pt x="105" y="49"/>
                      <a:pt x="106" y="47"/>
                    </a:cubicBezTo>
                    <a:cubicBezTo>
                      <a:pt x="107" y="45"/>
                      <a:pt x="107" y="42"/>
                      <a:pt x="105" y="40"/>
                    </a:cubicBezTo>
                    <a:cubicBezTo>
                      <a:pt x="104" y="39"/>
                      <a:pt x="103" y="39"/>
                      <a:pt x="102" y="38"/>
                    </a:cubicBezTo>
                    <a:cubicBezTo>
                      <a:pt x="102" y="35"/>
                      <a:pt x="102" y="32"/>
                      <a:pt x="104" y="29"/>
                    </a:cubicBezTo>
                    <a:cubicBezTo>
                      <a:pt x="105" y="29"/>
                      <a:pt x="106" y="30"/>
                      <a:pt x="107" y="30"/>
                    </a:cubicBezTo>
                    <a:cubicBezTo>
                      <a:pt x="107" y="30"/>
                      <a:pt x="107" y="31"/>
                      <a:pt x="107" y="31"/>
                    </a:cubicBezTo>
                    <a:cubicBezTo>
                      <a:pt x="107" y="36"/>
                      <a:pt x="113" y="36"/>
                      <a:pt x="115" y="32"/>
                    </a:cubicBezTo>
                    <a:cubicBezTo>
                      <a:pt x="120" y="34"/>
                      <a:pt x="125" y="36"/>
                      <a:pt x="129" y="37"/>
                    </a:cubicBezTo>
                    <a:cubicBezTo>
                      <a:pt x="128" y="41"/>
                      <a:pt x="129" y="44"/>
                      <a:pt x="129" y="48"/>
                    </a:cubicBezTo>
                    <a:cubicBezTo>
                      <a:pt x="127" y="49"/>
                      <a:pt x="125" y="51"/>
                      <a:pt x="125" y="54"/>
                    </a:cubicBezTo>
                    <a:cubicBezTo>
                      <a:pt x="125" y="58"/>
                      <a:pt x="128" y="61"/>
                      <a:pt x="131" y="61"/>
                    </a:cubicBezTo>
                    <a:cubicBezTo>
                      <a:pt x="135" y="61"/>
                      <a:pt x="138" y="58"/>
                      <a:pt x="138" y="54"/>
                    </a:cubicBezTo>
                    <a:cubicBezTo>
                      <a:pt x="138" y="52"/>
                      <a:pt x="137" y="50"/>
                      <a:pt x="135" y="48"/>
                    </a:cubicBezTo>
                    <a:cubicBezTo>
                      <a:pt x="134" y="45"/>
                      <a:pt x="134" y="42"/>
                      <a:pt x="135" y="39"/>
                    </a:cubicBezTo>
                    <a:cubicBezTo>
                      <a:pt x="139" y="40"/>
                      <a:pt x="148" y="43"/>
                      <a:pt x="158" y="45"/>
                    </a:cubicBezTo>
                    <a:cubicBezTo>
                      <a:pt x="157" y="49"/>
                      <a:pt x="157" y="52"/>
                      <a:pt x="158" y="55"/>
                    </a:cubicBezTo>
                    <a:cubicBezTo>
                      <a:pt x="158" y="55"/>
                      <a:pt x="158" y="55"/>
                      <a:pt x="158" y="55"/>
                    </a:cubicBezTo>
                    <a:cubicBezTo>
                      <a:pt x="155" y="56"/>
                      <a:pt x="153" y="60"/>
                      <a:pt x="154" y="63"/>
                    </a:cubicBezTo>
                    <a:cubicBezTo>
                      <a:pt x="154" y="63"/>
                      <a:pt x="154" y="63"/>
                      <a:pt x="154" y="63"/>
                    </a:cubicBezTo>
                    <a:cubicBezTo>
                      <a:pt x="155" y="67"/>
                      <a:pt x="160" y="69"/>
                      <a:pt x="163" y="67"/>
                    </a:cubicBezTo>
                    <a:cubicBezTo>
                      <a:pt x="167" y="66"/>
                      <a:pt x="168" y="62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5" y="57"/>
                      <a:pt x="164" y="56"/>
                      <a:pt x="163" y="55"/>
                    </a:cubicBezTo>
                    <a:cubicBezTo>
                      <a:pt x="163" y="52"/>
                      <a:pt x="164" y="50"/>
                      <a:pt x="164" y="47"/>
                    </a:cubicBezTo>
                    <a:cubicBezTo>
                      <a:pt x="172" y="49"/>
                      <a:pt x="179" y="51"/>
                      <a:pt x="185" y="53"/>
                    </a:cubicBezTo>
                    <a:cubicBezTo>
                      <a:pt x="184" y="57"/>
                      <a:pt x="183" y="61"/>
                      <a:pt x="185" y="66"/>
                    </a:cubicBezTo>
                    <a:cubicBezTo>
                      <a:pt x="184" y="66"/>
                      <a:pt x="184" y="66"/>
                      <a:pt x="183" y="66"/>
                    </a:cubicBezTo>
                    <a:cubicBezTo>
                      <a:pt x="181" y="69"/>
                      <a:pt x="181" y="73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4" y="77"/>
                      <a:pt x="189" y="78"/>
                      <a:pt x="191" y="77"/>
                    </a:cubicBezTo>
                    <a:cubicBezTo>
                      <a:pt x="194" y="75"/>
                      <a:pt x="195" y="71"/>
                      <a:pt x="194" y="68"/>
                    </a:cubicBezTo>
                    <a:cubicBezTo>
                      <a:pt x="193" y="68"/>
                      <a:pt x="193" y="67"/>
                      <a:pt x="193" y="67"/>
                    </a:cubicBezTo>
                    <a:cubicBezTo>
                      <a:pt x="192" y="63"/>
                      <a:pt x="193" y="59"/>
                      <a:pt x="194" y="56"/>
                    </a:cubicBezTo>
                    <a:cubicBezTo>
                      <a:pt x="202" y="58"/>
                      <a:pt x="207" y="60"/>
                      <a:pt x="207" y="61"/>
                    </a:cubicBezTo>
                    <a:cubicBezTo>
                      <a:pt x="206" y="62"/>
                      <a:pt x="207" y="63"/>
                      <a:pt x="207" y="64"/>
                    </a:cubicBezTo>
                    <a:cubicBezTo>
                      <a:pt x="196" y="101"/>
                      <a:pt x="186" y="139"/>
                      <a:pt x="175" y="176"/>
                    </a:cubicBezTo>
                    <a:cubicBezTo>
                      <a:pt x="170" y="194"/>
                      <a:pt x="164" y="213"/>
                      <a:pt x="159" y="231"/>
                    </a:cubicBezTo>
                    <a:cubicBezTo>
                      <a:pt x="156" y="242"/>
                      <a:pt x="149" y="286"/>
                      <a:pt x="135" y="289"/>
                    </a:cubicBezTo>
                    <a:cubicBezTo>
                      <a:pt x="134" y="288"/>
                      <a:pt x="134" y="288"/>
                      <a:pt x="133" y="288"/>
                    </a:cubicBezTo>
                    <a:cubicBezTo>
                      <a:pt x="111" y="282"/>
                      <a:pt x="90" y="275"/>
                      <a:pt x="68" y="269"/>
                    </a:cubicBezTo>
                    <a:cubicBezTo>
                      <a:pt x="53" y="264"/>
                      <a:pt x="12" y="257"/>
                      <a:pt x="6" y="238"/>
                    </a:cubicBezTo>
                    <a:close/>
                    <a:moveTo>
                      <a:pt x="191" y="192"/>
                    </a:moveTo>
                    <a:cubicBezTo>
                      <a:pt x="174" y="249"/>
                      <a:pt x="174" y="249"/>
                      <a:pt x="174" y="249"/>
                    </a:cubicBezTo>
                    <a:cubicBezTo>
                      <a:pt x="169" y="265"/>
                      <a:pt x="166" y="286"/>
                      <a:pt x="157" y="300"/>
                    </a:cubicBezTo>
                    <a:cubicBezTo>
                      <a:pt x="145" y="308"/>
                      <a:pt x="130" y="303"/>
                      <a:pt x="117" y="299"/>
                    </a:cubicBezTo>
                    <a:cubicBezTo>
                      <a:pt x="106" y="297"/>
                      <a:pt x="95" y="294"/>
                      <a:pt x="85" y="291"/>
                    </a:cubicBezTo>
                    <a:cubicBezTo>
                      <a:pt x="65" y="285"/>
                      <a:pt x="45" y="277"/>
                      <a:pt x="24" y="272"/>
                    </a:cubicBezTo>
                    <a:cubicBezTo>
                      <a:pt x="24" y="272"/>
                      <a:pt x="24" y="272"/>
                      <a:pt x="24" y="271"/>
                    </a:cubicBezTo>
                    <a:cubicBezTo>
                      <a:pt x="21" y="268"/>
                      <a:pt x="19" y="265"/>
                      <a:pt x="17" y="261"/>
                    </a:cubicBezTo>
                    <a:cubicBezTo>
                      <a:pt x="35" y="269"/>
                      <a:pt x="54" y="276"/>
                      <a:pt x="73" y="279"/>
                    </a:cubicBezTo>
                    <a:cubicBezTo>
                      <a:pt x="74" y="279"/>
                      <a:pt x="74" y="278"/>
                      <a:pt x="74" y="278"/>
                    </a:cubicBezTo>
                    <a:cubicBezTo>
                      <a:pt x="54" y="272"/>
                      <a:pt x="35" y="267"/>
                      <a:pt x="16" y="260"/>
                    </a:cubicBezTo>
                    <a:cubicBezTo>
                      <a:pt x="15" y="258"/>
                      <a:pt x="14" y="257"/>
                      <a:pt x="13" y="255"/>
                    </a:cubicBezTo>
                    <a:cubicBezTo>
                      <a:pt x="18" y="258"/>
                      <a:pt x="25" y="261"/>
                      <a:pt x="31" y="262"/>
                    </a:cubicBezTo>
                    <a:cubicBezTo>
                      <a:pt x="64" y="273"/>
                      <a:pt x="98" y="284"/>
                      <a:pt x="132" y="293"/>
                    </a:cubicBezTo>
                    <a:cubicBezTo>
                      <a:pt x="132" y="293"/>
                      <a:pt x="133" y="293"/>
                      <a:pt x="134" y="292"/>
                    </a:cubicBezTo>
                    <a:cubicBezTo>
                      <a:pt x="142" y="295"/>
                      <a:pt x="147" y="288"/>
                      <a:pt x="150" y="280"/>
                    </a:cubicBezTo>
                    <a:cubicBezTo>
                      <a:pt x="158" y="257"/>
                      <a:pt x="164" y="233"/>
                      <a:pt x="171" y="209"/>
                    </a:cubicBezTo>
                    <a:cubicBezTo>
                      <a:pt x="185" y="162"/>
                      <a:pt x="200" y="116"/>
                      <a:pt x="212" y="68"/>
                    </a:cubicBezTo>
                    <a:cubicBezTo>
                      <a:pt x="213" y="70"/>
                      <a:pt x="214" y="72"/>
                      <a:pt x="215" y="74"/>
                    </a:cubicBezTo>
                    <a:cubicBezTo>
                      <a:pt x="217" y="76"/>
                      <a:pt x="219" y="79"/>
                      <a:pt x="222" y="82"/>
                    </a:cubicBezTo>
                    <a:cubicBezTo>
                      <a:pt x="213" y="119"/>
                      <a:pt x="201" y="155"/>
                      <a:pt x="191" y="192"/>
                    </a:cubicBezTo>
                    <a:close/>
                    <a:moveTo>
                      <a:pt x="222" y="73"/>
                    </a:moveTo>
                    <a:cubicBezTo>
                      <a:pt x="222" y="73"/>
                      <a:pt x="222" y="73"/>
                      <a:pt x="221" y="73"/>
                    </a:cubicBezTo>
                    <a:cubicBezTo>
                      <a:pt x="221" y="72"/>
                      <a:pt x="220" y="72"/>
                      <a:pt x="219" y="71"/>
                    </a:cubicBezTo>
                    <a:cubicBezTo>
                      <a:pt x="216" y="68"/>
                      <a:pt x="214" y="64"/>
                      <a:pt x="212" y="61"/>
                    </a:cubicBezTo>
                    <a:cubicBezTo>
                      <a:pt x="212" y="57"/>
                      <a:pt x="209" y="54"/>
                      <a:pt x="205" y="53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6" y="50"/>
                      <a:pt x="206" y="48"/>
                      <a:pt x="206" y="46"/>
                    </a:cubicBezTo>
                    <a:cubicBezTo>
                      <a:pt x="206" y="46"/>
                      <a:pt x="207" y="46"/>
                      <a:pt x="208" y="46"/>
                    </a:cubicBezTo>
                    <a:cubicBezTo>
                      <a:pt x="220" y="46"/>
                      <a:pt x="234" y="63"/>
                      <a:pt x="222" y="73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7" name="Freeform 188"/>
              <p:cNvSpPr/>
              <p:nvPr/>
            </p:nvSpPr>
            <p:spPr bwMode="auto">
              <a:xfrm>
                <a:off x="6770303" y="2561443"/>
                <a:ext cx="152313" cy="108946"/>
              </a:xfrm>
              <a:custGeom>
                <a:avLst/>
                <a:gdLst>
                  <a:gd name="T0" fmla="*/ 111 w 111"/>
                  <a:gd name="T1" fmla="*/ 32 h 80"/>
                  <a:gd name="T2" fmla="*/ 110 w 111"/>
                  <a:gd name="T3" fmla="*/ 30 h 80"/>
                  <a:gd name="T4" fmla="*/ 109 w 111"/>
                  <a:gd name="T5" fmla="*/ 26 h 80"/>
                  <a:gd name="T6" fmla="*/ 16 w 111"/>
                  <a:gd name="T7" fmla="*/ 1 h 80"/>
                  <a:gd name="T8" fmla="*/ 14 w 111"/>
                  <a:gd name="T9" fmla="*/ 2 h 80"/>
                  <a:gd name="T10" fmla="*/ 12 w 111"/>
                  <a:gd name="T11" fmla="*/ 3 h 80"/>
                  <a:gd name="T12" fmla="*/ 1 w 111"/>
                  <a:gd name="T13" fmla="*/ 47 h 80"/>
                  <a:gd name="T14" fmla="*/ 5 w 111"/>
                  <a:gd name="T15" fmla="*/ 48 h 80"/>
                  <a:gd name="T16" fmla="*/ 16 w 111"/>
                  <a:gd name="T17" fmla="*/ 5 h 80"/>
                  <a:gd name="T18" fmla="*/ 107 w 111"/>
                  <a:gd name="T19" fmla="*/ 31 h 80"/>
                  <a:gd name="T20" fmla="*/ 93 w 111"/>
                  <a:gd name="T21" fmla="*/ 74 h 80"/>
                  <a:gd name="T22" fmla="*/ 3 w 111"/>
                  <a:gd name="T23" fmla="*/ 49 h 80"/>
                  <a:gd name="T24" fmla="*/ 2 w 111"/>
                  <a:gd name="T25" fmla="*/ 52 h 80"/>
                  <a:gd name="T26" fmla="*/ 94 w 111"/>
                  <a:gd name="T27" fmla="*/ 79 h 80"/>
                  <a:gd name="T28" fmla="*/ 96 w 111"/>
                  <a:gd name="T29" fmla="*/ 76 h 80"/>
                  <a:gd name="T30" fmla="*/ 111 w 111"/>
                  <a:gd name="T31" fmla="*/ 3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80">
                    <a:moveTo>
                      <a:pt x="111" y="32"/>
                    </a:moveTo>
                    <a:cubicBezTo>
                      <a:pt x="111" y="31"/>
                      <a:pt x="111" y="30"/>
                      <a:pt x="110" y="30"/>
                    </a:cubicBezTo>
                    <a:cubicBezTo>
                      <a:pt x="111" y="29"/>
                      <a:pt x="111" y="27"/>
                      <a:pt x="109" y="26"/>
                    </a:cubicBezTo>
                    <a:cubicBezTo>
                      <a:pt x="78" y="17"/>
                      <a:pt x="47" y="7"/>
                      <a:pt x="16" y="1"/>
                    </a:cubicBezTo>
                    <a:cubicBezTo>
                      <a:pt x="15" y="0"/>
                      <a:pt x="14" y="1"/>
                      <a:pt x="14" y="2"/>
                    </a:cubicBezTo>
                    <a:cubicBezTo>
                      <a:pt x="13" y="2"/>
                      <a:pt x="13" y="2"/>
                      <a:pt x="12" y="3"/>
                    </a:cubicBezTo>
                    <a:cubicBezTo>
                      <a:pt x="8" y="17"/>
                      <a:pt x="3" y="32"/>
                      <a:pt x="1" y="47"/>
                    </a:cubicBezTo>
                    <a:cubicBezTo>
                      <a:pt x="0" y="49"/>
                      <a:pt x="4" y="50"/>
                      <a:pt x="5" y="48"/>
                    </a:cubicBezTo>
                    <a:cubicBezTo>
                      <a:pt x="10" y="34"/>
                      <a:pt x="13" y="19"/>
                      <a:pt x="16" y="5"/>
                    </a:cubicBezTo>
                    <a:cubicBezTo>
                      <a:pt x="46" y="16"/>
                      <a:pt x="77" y="23"/>
                      <a:pt x="107" y="31"/>
                    </a:cubicBezTo>
                    <a:cubicBezTo>
                      <a:pt x="104" y="46"/>
                      <a:pt x="98" y="60"/>
                      <a:pt x="93" y="74"/>
                    </a:cubicBezTo>
                    <a:cubicBezTo>
                      <a:pt x="64" y="64"/>
                      <a:pt x="33" y="55"/>
                      <a:pt x="3" y="49"/>
                    </a:cubicBezTo>
                    <a:cubicBezTo>
                      <a:pt x="1" y="49"/>
                      <a:pt x="1" y="51"/>
                      <a:pt x="2" y="52"/>
                    </a:cubicBezTo>
                    <a:cubicBezTo>
                      <a:pt x="32" y="61"/>
                      <a:pt x="63" y="70"/>
                      <a:pt x="94" y="79"/>
                    </a:cubicBezTo>
                    <a:cubicBezTo>
                      <a:pt x="96" y="80"/>
                      <a:pt x="97" y="77"/>
                      <a:pt x="96" y="76"/>
                    </a:cubicBezTo>
                    <a:cubicBezTo>
                      <a:pt x="105" y="62"/>
                      <a:pt x="109" y="47"/>
                      <a:pt x="111" y="3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8" name="Freeform 189"/>
              <p:cNvSpPr/>
              <p:nvPr/>
            </p:nvSpPr>
            <p:spPr bwMode="auto">
              <a:xfrm>
                <a:off x="6797804" y="2612214"/>
                <a:ext cx="90965" cy="28559"/>
              </a:xfrm>
              <a:custGeom>
                <a:avLst/>
                <a:gdLst>
                  <a:gd name="T0" fmla="*/ 64 w 66"/>
                  <a:gd name="T1" fmla="*/ 19 h 21"/>
                  <a:gd name="T2" fmla="*/ 1 w 66"/>
                  <a:gd name="T3" fmla="*/ 0 h 21"/>
                  <a:gd name="T4" fmla="*/ 0 w 66"/>
                  <a:gd name="T5" fmla="*/ 2 h 21"/>
                  <a:gd name="T6" fmla="*/ 64 w 66"/>
                  <a:gd name="T7" fmla="*/ 21 h 21"/>
                  <a:gd name="T8" fmla="*/ 64 w 66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1">
                    <a:moveTo>
                      <a:pt x="64" y="19"/>
                    </a:moveTo>
                    <a:cubicBezTo>
                      <a:pt x="43" y="12"/>
                      <a:pt x="22" y="6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1" y="10"/>
                      <a:pt x="42" y="16"/>
                      <a:pt x="64" y="21"/>
                    </a:cubicBezTo>
                    <a:cubicBezTo>
                      <a:pt x="65" y="21"/>
                      <a:pt x="66" y="19"/>
                      <a:pt x="64" y="19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9" name="Freeform 190"/>
              <p:cNvSpPr/>
              <p:nvPr/>
            </p:nvSpPr>
            <p:spPr bwMode="auto">
              <a:xfrm>
                <a:off x="6800977" y="2590001"/>
                <a:ext cx="95196" cy="34905"/>
              </a:xfrm>
              <a:custGeom>
                <a:avLst/>
                <a:gdLst>
                  <a:gd name="T0" fmla="*/ 67 w 70"/>
                  <a:gd name="T1" fmla="*/ 20 h 25"/>
                  <a:gd name="T2" fmla="*/ 2 w 70"/>
                  <a:gd name="T3" fmla="*/ 1 h 25"/>
                  <a:gd name="T4" fmla="*/ 2 w 70"/>
                  <a:gd name="T5" fmla="*/ 3 h 25"/>
                  <a:gd name="T6" fmla="*/ 66 w 70"/>
                  <a:gd name="T7" fmla="*/ 24 h 25"/>
                  <a:gd name="T8" fmla="*/ 67 w 70"/>
                  <a:gd name="T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25">
                    <a:moveTo>
                      <a:pt x="67" y="20"/>
                    </a:moveTo>
                    <a:cubicBezTo>
                      <a:pt x="46" y="13"/>
                      <a:pt x="24" y="7"/>
                      <a:pt x="2" y="1"/>
                    </a:cubicBezTo>
                    <a:cubicBezTo>
                      <a:pt x="1" y="0"/>
                      <a:pt x="0" y="2"/>
                      <a:pt x="2" y="3"/>
                    </a:cubicBezTo>
                    <a:cubicBezTo>
                      <a:pt x="23" y="10"/>
                      <a:pt x="44" y="18"/>
                      <a:pt x="66" y="24"/>
                    </a:cubicBezTo>
                    <a:cubicBezTo>
                      <a:pt x="69" y="25"/>
                      <a:pt x="70" y="21"/>
                      <a:pt x="67" y="2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0" name="Freeform 191"/>
              <p:cNvSpPr/>
              <p:nvPr/>
            </p:nvSpPr>
            <p:spPr bwMode="auto">
              <a:xfrm>
                <a:off x="6753379" y="2655581"/>
                <a:ext cx="42309" cy="11635"/>
              </a:xfrm>
              <a:custGeom>
                <a:avLst/>
                <a:gdLst>
                  <a:gd name="T0" fmla="*/ 31 w 31"/>
                  <a:gd name="T1" fmla="*/ 6 h 8"/>
                  <a:gd name="T2" fmla="*/ 0 w 31"/>
                  <a:gd name="T3" fmla="*/ 0 h 8"/>
                  <a:gd name="T4" fmla="*/ 0 w 31"/>
                  <a:gd name="T5" fmla="*/ 1 h 8"/>
                  <a:gd name="T6" fmla="*/ 30 w 31"/>
                  <a:gd name="T7" fmla="*/ 7 h 8"/>
                  <a:gd name="T8" fmla="*/ 31 w 31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8">
                    <a:moveTo>
                      <a:pt x="31" y="6"/>
                    </a:moveTo>
                    <a:cubicBezTo>
                      <a:pt x="21" y="4"/>
                      <a:pt x="10" y="2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0" y="3"/>
                      <a:pt x="20" y="6"/>
                      <a:pt x="30" y="7"/>
                    </a:cubicBezTo>
                    <a:cubicBezTo>
                      <a:pt x="31" y="8"/>
                      <a:pt x="31" y="7"/>
                      <a:pt x="31" y="6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15" name="文本框 214"/>
          <p:cNvSpPr txBox="1"/>
          <p:nvPr/>
        </p:nvSpPr>
        <p:spPr>
          <a:xfrm>
            <a:off x="2279650" y="4133850"/>
            <a:ext cx="81857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4800" dirty="0">
                <a:solidFill>
                  <a:srgbClr val="21211F"/>
                </a:solidFill>
                <a:cs typeface="+mn-ea"/>
                <a:sym typeface="+mn-lt"/>
              </a:rPr>
              <a:t>GLD1500/7.5/S带式给料机</a:t>
            </a:r>
            <a:endParaRPr sz="48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8164195" y="6115050"/>
            <a:ext cx="22472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21211F"/>
                </a:solidFill>
                <a:cs typeface="+mn-ea"/>
                <a:sym typeface="+mn-lt"/>
              </a:rPr>
              <a:t>汇报人</a:t>
            </a:r>
            <a:r>
              <a:rPr lang="en-US" altLang="zh-CN" sz="1600" dirty="0">
                <a:solidFill>
                  <a:srgbClr val="21211F"/>
                </a:solidFill>
                <a:cs typeface="+mn-ea"/>
                <a:sym typeface="+mn-lt"/>
              </a:rPr>
              <a:t>:</a:t>
            </a:r>
            <a:r>
              <a:rPr lang="en-US" sz="1600" dirty="0">
                <a:solidFill>
                  <a:srgbClr val="21211F"/>
                </a:solidFill>
                <a:cs typeface="+mn-ea"/>
                <a:sym typeface="+mn-lt"/>
              </a:rPr>
              <a:t>Kuangan001</a:t>
            </a:r>
            <a:endParaRPr lang="en-US" sz="1600" dirty="0">
              <a:solidFill>
                <a:srgbClr val="21211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1703705" y="1772706"/>
            <a:ext cx="2924175" cy="3784600"/>
          </a:xfrm>
          <a:custGeom>
            <a:avLst/>
            <a:gdLst>
              <a:gd name="T0" fmla="*/ 2 w 777"/>
              <a:gd name="T1" fmla="*/ 943 h 1006"/>
              <a:gd name="T2" fmla="*/ 3 w 777"/>
              <a:gd name="T3" fmla="*/ 875 h 1006"/>
              <a:gd name="T4" fmla="*/ 35 w 777"/>
              <a:gd name="T5" fmla="*/ 811 h 1006"/>
              <a:gd name="T6" fmla="*/ 6 w 777"/>
              <a:gd name="T7" fmla="*/ 756 h 1006"/>
              <a:gd name="T8" fmla="*/ 16 w 777"/>
              <a:gd name="T9" fmla="*/ 706 h 1006"/>
              <a:gd name="T10" fmla="*/ 27 w 777"/>
              <a:gd name="T11" fmla="*/ 642 h 1006"/>
              <a:gd name="T12" fmla="*/ 6 w 777"/>
              <a:gd name="T13" fmla="*/ 583 h 1006"/>
              <a:gd name="T14" fmla="*/ 28 w 777"/>
              <a:gd name="T15" fmla="*/ 533 h 1006"/>
              <a:gd name="T16" fmla="*/ 35 w 777"/>
              <a:gd name="T17" fmla="*/ 463 h 1006"/>
              <a:gd name="T18" fmla="*/ 6 w 777"/>
              <a:gd name="T19" fmla="*/ 418 h 1006"/>
              <a:gd name="T20" fmla="*/ 16 w 777"/>
              <a:gd name="T21" fmla="*/ 370 h 1006"/>
              <a:gd name="T22" fmla="*/ 29 w 777"/>
              <a:gd name="T23" fmla="*/ 305 h 1006"/>
              <a:gd name="T24" fmla="*/ 6 w 777"/>
              <a:gd name="T25" fmla="*/ 245 h 1006"/>
              <a:gd name="T26" fmla="*/ 35 w 777"/>
              <a:gd name="T27" fmla="*/ 193 h 1006"/>
              <a:gd name="T28" fmla="*/ 20 w 777"/>
              <a:gd name="T29" fmla="*/ 135 h 1006"/>
              <a:gd name="T30" fmla="*/ 28 w 777"/>
              <a:gd name="T31" fmla="*/ 91 h 1006"/>
              <a:gd name="T32" fmla="*/ 7 w 777"/>
              <a:gd name="T33" fmla="*/ 38 h 1006"/>
              <a:gd name="T34" fmla="*/ 568 w 777"/>
              <a:gd name="T35" fmla="*/ 5 h 1006"/>
              <a:gd name="T36" fmla="*/ 764 w 777"/>
              <a:gd name="T37" fmla="*/ 605 h 1006"/>
              <a:gd name="T38" fmla="*/ 563 w 777"/>
              <a:gd name="T39" fmla="*/ 999 h 1006"/>
              <a:gd name="T40" fmla="*/ 52 w 777"/>
              <a:gd name="T41" fmla="*/ 1003 h 1006"/>
              <a:gd name="T42" fmla="*/ 53 w 777"/>
              <a:gd name="T43" fmla="*/ 164 h 1006"/>
              <a:gd name="T44" fmla="*/ 52 w 777"/>
              <a:gd name="T45" fmla="*/ 223 h 1006"/>
              <a:gd name="T46" fmla="*/ 54 w 777"/>
              <a:gd name="T47" fmla="*/ 292 h 1006"/>
              <a:gd name="T48" fmla="*/ 62 w 777"/>
              <a:gd name="T49" fmla="*/ 363 h 1006"/>
              <a:gd name="T50" fmla="*/ 60 w 777"/>
              <a:gd name="T51" fmla="*/ 406 h 1006"/>
              <a:gd name="T52" fmla="*/ 46 w 777"/>
              <a:gd name="T53" fmla="*/ 462 h 1006"/>
              <a:gd name="T54" fmla="*/ 63 w 777"/>
              <a:gd name="T55" fmla="*/ 530 h 1006"/>
              <a:gd name="T56" fmla="*/ 61 w 777"/>
              <a:gd name="T57" fmla="*/ 596 h 1006"/>
              <a:gd name="T58" fmla="*/ 79 w 777"/>
              <a:gd name="T59" fmla="*/ 657 h 1006"/>
              <a:gd name="T60" fmla="*/ 73 w 777"/>
              <a:gd name="T61" fmla="*/ 712 h 1006"/>
              <a:gd name="T62" fmla="*/ 53 w 777"/>
              <a:gd name="T63" fmla="*/ 778 h 1006"/>
              <a:gd name="T64" fmla="*/ 53 w 777"/>
              <a:gd name="T65" fmla="*/ 837 h 1006"/>
              <a:gd name="T66" fmla="*/ 63 w 777"/>
              <a:gd name="T67" fmla="*/ 908 h 1006"/>
              <a:gd name="T68" fmla="*/ 77 w 777"/>
              <a:gd name="T69" fmla="*/ 971 h 1006"/>
              <a:gd name="T70" fmla="*/ 403 w 777"/>
              <a:gd name="T71" fmla="*/ 985 h 1006"/>
              <a:gd name="T72" fmla="*/ 752 w 777"/>
              <a:gd name="T73" fmla="*/ 673 h 1006"/>
              <a:gd name="T74" fmla="*/ 572 w 777"/>
              <a:gd name="T75" fmla="*/ 16 h 1006"/>
              <a:gd name="T76" fmla="*/ 72 w 777"/>
              <a:gd name="T77" fmla="*/ 29 h 1006"/>
              <a:gd name="T78" fmla="*/ 48 w 777"/>
              <a:gd name="T79" fmla="*/ 94 h 1006"/>
              <a:gd name="T80" fmla="*/ 24 w 777"/>
              <a:gd name="T81" fmla="*/ 868 h 1006"/>
              <a:gd name="T82" fmla="*/ 74 w 777"/>
              <a:gd name="T83" fmla="*/ 446 h 1006"/>
              <a:gd name="T84" fmla="*/ 16 w 777"/>
              <a:gd name="T85" fmla="*/ 585 h 1006"/>
              <a:gd name="T86" fmla="*/ 25 w 777"/>
              <a:gd name="T87" fmla="*/ 289 h 1006"/>
              <a:gd name="T88" fmla="*/ 73 w 777"/>
              <a:gd name="T89" fmla="*/ 107 h 1006"/>
              <a:gd name="T90" fmla="*/ 74 w 777"/>
              <a:gd name="T91" fmla="*/ 244 h 1006"/>
              <a:gd name="T92" fmla="*/ 14 w 777"/>
              <a:gd name="T93" fmla="*/ 145 h 1006"/>
              <a:gd name="T94" fmla="*/ 69 w 777"/>
              <a:gd name="T95" fmla="*/ 753 h 1006"/>
              <a:gd name="T96" fmla="*/ 25 w 777"/>
              <a:gd name="T97" fmla="*/ 491 h 1006"/>
              <a:gd name="T98" fmla="*/ 11 w 777"/>
              <a:gd name="T99" fmla="*/ 363 h 1006"/>
              <a:gd name="T100" fmla="*/ 62 w 777"/>
              <a:gd name="T101" fmla="*/ 795 h 1006"/>
              <a:gd name="T102" fmla="*/ 14 w 777"/>
              <a:gd name="T103" fmla="*/ 828 h 1006"/>
              <a:gd name="T104" fmla="*/ 73 w 777"/>
              <a:gd name="T105" fmla="*/ 74 h 1006"/>
              <a:gd name="T106" fmla="*/ 25 w 777"/>
              <a:gd name="T107" fmla="*/ 48 h 1006"/>
              <a:gd name="T108" fmla="*/ 69 w 777"/>
              <a:gd name="T109" fmla="*/ 513 h 1006"/>
              <a:gd name="T110" fmla="*/ 74 w 777"/>
              <a:gd name="T111" fmla="*/ 176 h 1006"/>
              <a:gd name="T112" fmla="*/ 24 w 777"/>
              <a:gd name="T113" fmla="*/ 393 h 1006"/>
              <a:gd name="T114" fmla="*/ 12 w 777"/>
              <a:gd name="T115" fmla="*/ 976 h 1006"/>
              <a:gd name="T116" fmla="*/ 12 w 777"/>
              <a:gd name="T117" fmla="*/ 690 h 1006"/>
              <a:gd name="T118" fmla="*/ 66 w 777"/>
              <a:gd name="T119" fmla="*/ 547 h 1006"/>
              <a:gd name="T120" fmla="*/ 66 w 777"/>
              <a:gd name="T121" fmla="*/ 414 h 1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77" h="1006">
                <a:moveTo>
                  <a:pt x="32" y="979"/>
                </a:moveTo>
                <a:cubicBezTo>
                  <a:pt x="26" y="980"/>
                  <a:pt x="21" y="982"/>
                  <a:pt x="16" y="983"/>
                </a:cubicBezTo>
                <a:cubicBezTo>
                  <a:pt x="11" y="984"/>
                  <a:pt x="5" y="984"/>
                  <a:pt x="3" y="978"/>
                </a:cubicBezTo>
                <a:cubicBezTo>
                  <a:pt x="0" y="973"/>
                  <a:pt x="1" y="965"/>
                  <a:pt x="7" y="962"/>
                </a:cubicBezTo>
                <a:cubicBezTo>
                  <a:pt x="13" y="958"/>
                  <a:pt x="20" y="956"/>
                  <a:pt x="27" y="954"/>
                </a:cubicBezTo>
                <a:cubicBezTo>
                  <a:pt x="29" y="952"/>
                  <a:pt x="32" y="952"/>
                  <a:pt x="34" y="950"/>
                </a:cubicBezTo>
                <a:cubicBezTo>
                  <a:pt x="35" y="949"/>
                  <a:pt x="35" y="947"/>
                  <a:pt x="36" y="944"/>
                </a:cubicBezTo>
                <a:cubicBezTo>
                  <a:pt x="32" y="944"/>
                  <a:pt x="30" y="944"/>
                  <a:pt x="28" y="945"/>
                </a:cubicBezTo>
                <a:cubicBezTo>
                  <a:pt x="24" y="946"/>
                  <a:pt x="20" y="947"/>
                  <a:pt x="16" y="948"/>
                </a:cubicBezTo>
                <a:cubicBezTo>
                  <a:pt x="8" y="949"/>
                  <a:pt x="4" y="948"/>
                  <a:pt x="2" y="943"/>
                </a:cubicBezTo>
                <a:cubicBezTo>
                  <a:pt x="0" y="937"/>
                  <a:pt x="1" y="930"/>
                  <a:pt x="7" y="927"/>
                </a:cubicBezTo>
                <a:cubicBezTo>
                  <a:pt x="13" y="923"/>
                  <a:pt x="20" y="921"/>
                  <a:pt x="27" y="919"/>
                </a:cubicBezTo>
                <a:cubicBezTo>
                  <a:pt x="31" y="917"/>
                  <a:pt x="36" y="917"/>
                  <a:pt x="35" y="909"/>
                </a:cubicBezTo>
                <a:cubicBezTo>
                  <a:pt x="29" y="911"/>
                  <a:pt x="22" y="913"/>
                  <a:pt x="16" y="914"/>
                </a:cubicBezTo>
                <a:cubicBezTo>
                  <a:pt x="8" y="916"/>
                  <a:pt x="5" y="914"/>
                  <a:pt x="2" y="909"/>
                </a:cubicBezTo>
                <a:cubicBezTo>
                  <a:pt x="0" y="904"/>
                  <a:pt x="1" y="896"/>
                  <a:pt x="7" y="893"/>
                </a:cubicBezTo>
                <a:cubicBezTo>
                  <a:pt x="14" y="889"/>
                  <a:pt x="21" y="887"/>
                  <a:pt x="29" y="884"/>
                </a:cubicBezTo>
                <a:cubicBezTo>
                  <a:pt x="34" y="883"/>
                  <a:pt x="36" y="880"/>
                  <a:pt x="35" y="874"/>
                </a:cubicBezTo>
                <a:cubicBezTo>
                  <a:pt x="28" y="876"/>
                  <a:pt x="22" y="877"/>
                  <a:pt x="16" y="879"/>
                </a:cubicBezTo>
                <a:cubicBezTo>
                  <a:pt x="11" y="881"/>
                  <a:pt x="6" y="881"/>
                  <a:pt x="3" y="875"/>
                </a:cubicBezTo>
                <a:cubicBezTo>
                  <a:pt x="0" y="870"/>
                  <a:pt x="1" y="862"/>
                  <a:pt x="6" y="859"/>
                </a:cubicBezTo>
                <a:cubicBezTo>
                  <a:pt x="11" y="856"/>
                  <a:pt x="16" y="853"/>
                  <a:pt x="21" y="852"/>
                </a:cubicBezTo>
                <a:cubicBezTo>
                  <a:pt x="24" y="850"/>
                  <a:pt x="28" y="850"/>
                  <a:pt x="31" y="849"/>
                </a:cubicBezTo>
                <a:cubicBezTo>
                  <a:pt x="35" y="848"/>
                  <a:pt x="36" y="845"/>
                  <a:pt x="34" y="841"/>
                </a:cubicBezTo>
                <a:cubicBezTo>
                  <a:pt x="30" y="842"/>
                  <a:pt x="26" y="843"/>
                  <a:pt x="22" y="844"/>
                </a:cubicBezTo>
                <a:cubicBezTo>
                  <a:pt x="20" y="845"/>
                  <a:pt x="18" y="845"/>
                  <a:pt x="15" y="846"/>
                </a:cubicBezTo>
                <a:cubicBezTo>
                  <a:pt x="8" y="847"/>
                  <a:pt x="4" y="846"/>
                  <a:pt x="2" y="841"/>
                </a:cubicBezTo>
                <a:cubicBezTo>
                  <a:pt x="0" y="836"/>
                  <a:pt x="1" y="828"/>
                  <a:pt x="6" y="825"/>
                </a:cubicBezTo>
                <a:cubicBezTo>
                  <a:pt x="13" y="821"/>
                  <a:pt x="20" y="819"/>
                  <a:pt x="27" y="816"/>
                </a:cubicBezTo>
                <a:cubicBezTo>
                  <a:pt x="30" y="815"/>
                  <a:pt x="32" y="813"/>
                  <a:pt x="35" y="811"/>
                </a:cubicBezTo>
                <a:cubicBezTo>
                  <a:pt x="35" y="811"/>
                  <a:pt x="35" y="809"/>
                  <a:pt x="35" y="806"/>
                </a:cubicBezTo>
                <a:cubicBezTo>
                  <a:pt x="31" y="807"/>
                  <a:pt x="27" y="808"/>
                  <a:pt x="23" y="809"/>
                </a:cubicBezTo>
                <a:cubicBezTo>
                  <a:pt x="21" y="809"/>
                  <a:pt x="18" y="810"/>
                  <a:pt x="16" y="811"/>
                </a:cubicBezTo>
                <a:cubicBezTo>
                  <a:pt x="11" y="811"/>
                  <a:pt x="6" y="812"/>
                  <a:pt x="3" y="806"/>
                </a:cubicBezTo>
                <a:cubicBezTo>
                  <a:pt x="0" y="801"/>
                  <a:pt x="1" y="793"/>
                  <a:pt x="7" y="790"/>
                </a:cubicBezTo>
                <a:cubicBezTo>
                  <a:pt x="13" y="786"/>
                  <a:pt x="20" y="784"/>
                  <a:pt x="27" y="781"/>
                </a:cubicBezTo>
                <a:cubicBezTo>
                  <a:pt x="33" y="779"/>
                  <a:pt x="33" y="780"/>
                  <a:pt x="35" y="772"/>
                </a:cubicBezTo>
                <a:cubicBezTo>
                  <a:pt x="28" y="774"/>
                  <a:pt x="22" y="775"/>
                  <a:pt x="16" y="777"/>
                </a:cubicBezTo>
                <a:cubicBezTo>
                  <a:pt x="11" y="778"/>
                  <a:pt x="6" y="779"/>
                  <a:pt x="3" y="773"/>
                </a:cubicBezTo>
                <a:cubicBezTo>
                  <a:pt x="0" y="768"/>
                  <a:pt x="1" y="760"/>
                  <a:pt x="6" y="756"/>
                </a:cubicBezTo>
                <a:cubicBezTo>
                  <a:pt x="10" y="753"/>
                  <a:pt x="14" y="752"/>
                  <a:pt x="19" y="750"/>
                </a:cubicBezTo>
                <a:cubicBezTo>
                  <a:pt x="22" y="748"/>
                  <a:pt x="26" y="748"/>
                  <a:pt x="29" y="747"/>
                </a:cubicBezTo>
                <a:cubicBezTo>
                  <a:pt x="34" y="746"/>
                  <a:pt x="36" y="743"/>
                  <a:pt x="35" y="737"/>
                </a:cubicBezTo>
                <a:cubicBezTo>
                  <a:pt x="29" y="739"/>
                  <a:pt x="24" y="740"/>
                  <a:pt x="18" y="742"/>
                </a:cubicBezTo>
                <a:cubicBezTo>
                  <a:pt x="8" y="744"/>
                  <a:pt x="5" y="743"/>
                  <a:pt x="3" y="738"/>
                </a:cubicBezTo>
                <a:cubicBezTo>
                  <a:pt x="0" y="731"/>
                  <a:pt x="2" y="723"/>
                  <a:pt x="9" y="719"/>
                </a:cubicBezTo>
                <a:cubicBezTo>
                  <a:pt x="15" y="716"/>
                  <a:pt x="22" y="714"/>
                  <a:pt x="29" y="712"/>
                </a:cubicBezTo>
                <a:cubicBezTo>
                  <a:pt x="34" y="711"/>
                  <a:pt x="34" y="711"/>
                  <a:pt x="35" y="703"/>
                </a:cubicBezTo>
                <a:cubicBezTo>
                  <a:pt x="33" y="703"/>
                  <a:pt x="31" y="702"/>
                  <a:pt x="28" y="703"/>
                </a:cubicBezTo>
                <a:cubicBezTo>
                  <a:pt x="24" y="704"/>
                  <a:pt x="20" y="705"/>
                  <a:pt x="16" y="706"/>
                </a:cubicBezTo>
                <a:cubicBezTo>
                  <a:pt x="11" y="707"/>
                  <a:pt x="5" y="708"/>
                  <a:pt x="3" y="702"/>
                </a:cubicBezTo>
                <a:cubicBezTo>
                  <a:pt x="0" y="696"/>
                  <a:pt x="1" y="688"/>
                  <a:pt x="7" y="685"/>
                </a:cubicBezTo>
                <a:cubicBezTo>
                  <a:pt x="13" y="682"/>
                  <a:pt x="20" y="680"/>
                  <a:pt x="27" y="677"/>
                </a:cubicBezTo>
                <a:cubicBezTo>
                  <a:pt x="29" y="676"/>
                  <a:pt x="32" y="675"/>
                  <a:pt x="34" y="673"/>
                </a:cubicBezTo>
                <a:cubicBezTo>
                  <a:pt x="35" y="673"/>
                  <a:pt x="35" y="670"/>
                  <a:pt x="35" y="667"/>
                </a:cubicBezTo>
                <a:cubicBezTo>
                  <a:pt x="32" y="668"/>
                  <a:pt x="30" y="668"/>
                  <a:pt x="28" y="668"/>
                </a:cubicBezTo>
                <a:cubicBezTo>
                  <a:pt x="24" y="669"/>
                  <a:pt x="20" y="671"/>
                  <a:pt x="16" y="671"/>
                </a:cubicBezTo>
                <a:cubicBezTo>
                  <a:pt x="8" y="673"/>
                  <a:pt x="4" y="671"/>
                  <a:pt x="2" y="666"/>
                </a:cubicBezTo>
                <a:cubicBezTo>
                  <a:pt x="0" y="661"/>
                  <a:pt x="2" y="653"/>
                  <a:pt x="7" y="650"/>
                </a:cubicBezTo>
                <a:cubicBezTo>
                  <a:pt x="13" y="646"/>
                  <a:pt x="20" y="644"/>
                  <a:pt x="27" y="642"/>
                </a:cubicBezTo>
                <a:cubicBezTo>
                  <a:pt x="31" y="641"/>
                  <a:pt x="36" y="640"/>
                  <a:pt x="35" y="633"/>
                </a:cubicBezTo>
                <a:cubicBezTo>
                  <a:pt x="28" y="634"/>
                  <a:pt x="22" y="636"/>
                  <a:pt x="16" y="637"/>
                </a:cubicBezTo>
                <a:cubicBezTo>
                  <a:pt x="8" y="639"/>
                  <a:pt x="5" y="638"/>
                  <a:pt x="2" y="633"/>
                </a:cubicBezTo>
                <a:cubicBezTo>
                  <a:pt x="0" y="627"/>
                  <a:pt x="2" y="620"/>
                  <a:pt x="7" y="616"/>
                </a:cubicBezTo>
                <a:cubicBezTo>
                  <a:pt x="11" y="614"/>
                  <a:pt x="15" y="612"/>
                  <a:pt x="20" y="610"/>
                </a:cubicBezTo>
                <a:cubicBezTo>
                  <a:pt x="23" y="609"/>
                  <a:pt x="27" y="608"/>
                  <a:pt x="30" y="608"/>
                </a:cubicBezTo>
                <a:cubicBezTo>
                  <a:pt x="35" y="606"/>
                  <a:pt x="36" y="603"/>
                  <a:pt x="35" y="598"/>
                </a:cubicBezTo>
                <a:cubicBezTo>
                  <a:pt x="28" y="599"/>
                  <a:pt x="22" y="601"/>
                  <a:pt x="16" y="603"/>
                </a:cubicBezTo>
                <a:cubicBezTo>
                  <a:pt x="11" y="604"/>
                  <a:pt x="6" y="604"/>
                  <a:pt x="3" y="599"/>
                </a:cubicBezTo>
                <a:cubicBezTo>
                  <a:pt x="0" y="594"/>
                  <a:pt x="1" y="586"/>
                  <a:pt x="6" y="583"/>
                </a:cubicBezTo>
                <a:cubicBezTo>
                  <a:pt x="11" y="579"/>
                  <a:pt x="17" y="577"/>
                  <a:pt x="23" y="574"/>
                </a:cubicBezTo>
                <a:cubicBezTo>
                  <a:pt x="27" y="573"/>
                  <a:pt x="32" y="574"/>
                  <a:pt x="35" y="568"/>
                </a:cubicBezTo>
                <a:cubicBezTo>
                  <a:pt x="32" y="568"/>
                  <a:pt x="30" y="567"/>
                  <a:pt x="28" y="568"/>
                </a:cubicBezTo>
                <a:cubicBezTo>
                  <a:pt x="24" y="569"/>
                  <a:pt x="19" y="570"/>
                  <a:pt x="15" y="571"/>
                </a:cubicBezTo>
                <a:cubicBezTo>
                  <a:pt x="10" y="572"/>
                  <a:pt x="5" y="572"/>
                  <a:pt x="3" y="567"/>
                </a:cubicBezTo>
                <a:cubicBezTo>
                  <a:pt x="0" y="562"/>
                  <a:pt x="1" y="555"/>
                  <a:pt x="5" y="552"/>
                </a:cubicBezTo>
                <a:cubicBezTo>
                  <a:pt x="8" y="549"/>
                  <a:pt x="13" y="546"/>
                  <a:pt x="17" y="545"/>
                </a:cubicBezTo>
                <a:cubicBezTo>
                  <a:pt x="21" y="543"/>
                  <a:pt x="25" y="542"/>
                  <a:pt x="30" y="541"/>
                </a:cubicBezTo>
                <a:cubicBezTo>
                  <a:pt x="34" y="540"/>
                  <a:pt x="36" y="538"/>
                  <a:pt x="35" y="533"/>
                </a:cubicBezTo>
                <a:cubicBezTo>
                  <a:pt x="32" y="533"/>
                  <a:pt x="30" y="533"/>
                  <a:pt x="28" y="533"/>
                </a:cubicBezTo>
                <a:cubicBezTo>
                  <a:pt x="24" y="534"/>
                  <a:pt x="19" y="536"/>
                  <a:pt x="15" y="536"/>
                </a:cubicBezTo>
                <a:cubicBezTo>
                  <a:pt x="11" y="537"/>
                  <a:pt x="6" y="538"/>
                  <a:pt x="3" y="532"/>
                </a:cubicBezTo>
                <a:cubicBezTo>
                  <a:pt x="0" y="527"/>
                  <a:pt x="1" y="519"/>
                  <a:pt x="6" y="516"/>
                </a:cubicBezTo>
                <a:cubicBezTo>
                  <a:pt x="13" y="512"/>
                  <a:pt x="20" y="510"/>
                  <a:pt x="27" y="507"/>
                </a:cubicBezTo>
                <a:cubicBezTo>
                  <a:pt x="31" y="506"/>
                  <a:pt x="36" y="505"/>
                  <a:pt x="35" y="498"/>
                </a:cubicBezTo>
                <a:cubicBezTo>
                  <a:pt x="29" y="499"/>
                  <a:pt x="23" y="501"/>
                  <a:pt x="16" y="502"/>
                </a:cubicBezTo>
                <a:cubicBezTo>
                  <a:pt x="8" y="504"/>
                  <a:pt x="5" y="503"/>
                  <a:pt x="2" y="498"/>
                </a:cubicBezTo>
                <a:cubicBezTo>
                  <a:pt x="0" y="492"/>
                  <a:pt x="1" y="485"/>
                  <a:pt x="7" y="482"/>
                </a:cubicBezTo>
                <a:cubicBezTo>
                  <a:pt x="14" y="478"/>
                  <a:pt x="21" y="475"/>
                  <a:pt x="29" y="473"/>
                </a:cubicBezTo>
                <a:cubicBezTo>
                  <a:pt x="34" y="471"/>
                  <a:pt x="36" y="469"/>
                  <a:pt x="35" y="463"/>
                </a:cubicBezTo>
                <a:cubicBezTo>
                  <a:pt x="28" y="464"/>
                  <a:pt x="22" y="466"/>
                  <a:pt x="16" y="468"/>
                </a:cubicBezTo>
                <a:cubicBezTo>
                  <a:pt x="11" y="469"/>
                  <a:pt x="6" y="469"/>
                  <a:pt x="3" y="464"/>
                </a:cubicBezTo>
                <a:cubicBezTo>
                  <a:pt x="0" y="459"/>
                  <a:pt x="1" y="451"/>
                  <a:pt x="6" y="447"/>
                </a:cubicBezTo>
                <a:cubicBezTo>
                  <a:pt x="11" y="444"/>
                  <a:pt x="16" y="442"/>
                  <a:pt x="21" y="440"/>
                </a:cubicBezTo>
                <a:cubicBezTo>
                  <a:pt x="25" y="438"/>
                  <a:pt x="29" y="438"/>
                  <a:pt x="33" y="437"/>
                </a:cubicBezTo>
                <a:cubicBezTo>
                  <a:pt x="32" y="434"/>
                  <a:pt x="32" y="434"/>
                  <a:pt x="32" y="434"/>
                </a:cubicBezTo>
                <a:cubicBezTo>
                  <a:pt x="30" y="435"/>
                  <a:pt x="27" y="436"/>
                  <a:pt x="24" y="436"/>
                </a:cubicBezTo>
                <a:cubicBezTo>
                  <a:pt x="21" y="437"/>
                  <a:pt x="18" y="438"/>
                  <a:pt x="16" y="438"/>
                </a:cubicBezTo>
                <a:cubicBezTo>
                  <a:pt x="8" y="440"/>
                  <a:pt x="5" y="438"/>
                  <a:pt x="2" y="434"/>
                </a:cubicBezTo>
                <a:cubicBezTo>
                  <a:pt x="0" y="429"/>
                  <a:pt x="1" y="421"/>
                  <a:pt x="6" y="418"/>
                </a:cubicBezTo>
                <a:cubicBezTo>
                  <a:pt x="12" y="414"/>
                  <a:pt x="20" y="412"/>
                  <a:pt x="27" y="409"/>
                </a:cubicBezTo>
                <a:cubicBezTo>
                  <a:pt x="30" y="408"/>
                  <a:pt x="32" y="406"/>
                  <a:pt x="35" y="404"/>
                </a:cubicBezTo>
                <a:cubicBezTo>
                  <a:pt x="35" y="404"/>
                  <a:pt x="35" y="402"/>
                  <a:pt x="35" y="399"/>
                </a:cubicBezTo>
                <a:cubicBezTo>
                  <a:pt x="32" y="400"/>
                  <a:pt x="30" y="400"/>
                  <a:pt x="28" y="400"/>
                </a:cubicBezTo>
                <a:cubicBezTo>
                  <a:pt x="23" y="401"/>
                  <a:pt x="19" y="403"/>
                  <a:pt x="15" y="404"/>
                </a:cubicBezTo>
                <a:cubicBezTo>
                  <a:pt x="10" y="404"/>
                  <a:pt x="5" y="405"/>
                  <a:pt x="3" y="399"/>
                </a:cubicBezTo>
                <a:cubicBezTo>
                  <a:pt x="0" y="394"/>
                  <a:pt x="1" y="387"/>
                  <a:pt x="6" y="383"/>
                </a:cubicBezTo>
                <a:cubicBezTo>
                  <a:pt x="12" y="377"/>
                  <a:pt x="19" y="376"/>
                  <a:pt x="27" y="374"/>
                </a:cubicBezTo>
                <a:cubicBezTo>
                  <a:pt x="32" y="373"/>
                  <a:pt x="36" y="372"/>
                  <a:pt x="35" y="365"/>
                </a:cubicBezTo>
                <a:cubicBezTo>
                  <a:pt x="28" y="367"/>
                  <a:pt x="22" y="368"/>
                  <a:pt x="16" y="370"/>
                </a:cubicBezTo>
                <a:cubicBezTo>
                  <a:pt x="11" y="371"/>
                  <a:pt x="6" y="371"/>
                  <a:pt x="3" y="366"/>
                </a:cubicBezTo>
                <a:cubicBezTo>
                  <a:pt x="0" y="361"/>
                  <a:pt x="1" y="353"/>
                  <a:pt x="6" y="349"/>
                </a:cubicBezTo>
                <a:cubicBezTo>
                  <a:pt x="10" y="346"/>
                  <a:pt x="15" y="344"/>
                  <a:pt x="20" y="342"/>
                </a:cubicBezTo>
                <a:cubicBezTo>
                  <a:pt x="23" y="341"/>
                  <a:pt x="27" y="340"/>
                  <a:pt x="30" y="340"/>
                </a:cubicBezTo>
                <a:cubicBezTo>
                  <a:pt x="35" y="338"/>
                  <a:pt x="35" y="335"/>
                  <a:pt x="35" y="330"/>
                </a:cubicBezTo>
                <a:cubicBezTo>
                  <a:pt x="28" y="332"/>
                  <a:pt x="22" y="333"/>
                  <a:pt x="16" y="335"/>
                </a:cubicBezTo>
                <a:cubicBezTo>
                  <a:pt x="8" y="336"/>
                  <a:pt x="5" y="335"/>
                  <a:pt x="3" y="331"/>
                </a:cubicBezTo>
                <a:cubicBezTo>
                  <a:pt x="0" y="326"/>
                  <a:pt x="1" y="318"/>
                  <a:pt x="6" y="315"/>
                </a:cubicBezTo>
                <a:cubicBezTo>
                  <a:pt x="10" y="311"/>
                  <a:pt x="16" y="309"/>
                  <a:pt x="21" y="307"/>
                </a:cubicBezTo>
                <a:cubicBezTo>
                  <a:pt x="24" y="306"/>
                  <a:pt x="27" y="305"/>
                  <a:pt x="29" y="305"/>
                </a:cubicBezTo>
                <a:cubicBezTo>
                  <a:pt x="35" y="304"/>
                  <a:pt x="36" y="301"/>
                  <a:pt x="35" y="295"/>
                </a:cubicBezTo>
                <a:cubicBezTo>
                  <a:pt x="29" y="297"/>
                  <a:pt x="22" y="298"/>
                  <a:pt x="17" y="300"/>
                </a:cubicBezTo>
                <a:cubicBezTo>
                  <a:pt x="9" y="303"/>
                  <a:pt x="4" y="299"/>
                  <a:pt x="3" y="296"/>
                </a:cubicBezTo>
                <a:cubicBezTo>
                  <a:pt x="0" y="290"/>
                  <a:pt x="1" y="282"/>
                  <a:pt x="7" y="279"/>
                </a:cubicBezTo>
                <a:cubicBezTo>
                  <a:pt x="13" y="275"/>
                  <a:pt x="21" y="273"/>
                  <a:pt x="28" y="270"/>
                </a:cubicBezTo>
                <a:cubicBezTo>
                  <a:pt x="30" y="269"/>
                  <a:pt x="33" y="268"/>
                  <a:pt x="35" y="266"/>
                </a:cubicBezTo>
                <a:cubicBezTo>
                  <a:pt x="36" y="265"/>
                  <a:pt x="35" y="263"/>
                  <a:pt x="36" y="260"/>
                </a:cubicBezTo>
                <a:cubicBezTo>
                  <a:pt x="29" y="262"/>
                  <a:pt x="22" y="263"/>
                  <a:pt x="16" y="265"/>
                </a:cubicBezTo>
                <a:cubicBezTo>
                  <a:pt x="11" y="266"/>
                  <a:pt x="6" y="267"/>
                  <a:pt x="3" y="261"/>
                </a:cubicBezTo>
                <a:cubicBezTo>
                  <a:pt x="0" y="256"/>
                  <a:pt x="1" y="248"/>
                  <a:pt x="6" y="245"/>
                </a:cubicBezTo>
                <a:cubicBezTo>
                  <a:pt x="11" y="241"/>
                  <a:pt x="16" y="239"/>
                  <a:pt x="22" y="237"/>
                </a:cubicBezTo>
                <a:cubicBezTo>
                  <a:pt x="25" y="236"/>
                  <a:pt x="28" y="236"/>
                  <a:pt x="31" y="235"/>
                </a:cubicBezTo>
                <a:cubicBezTo>
                  <a:pt x="35" y="234"/>
                  <a:pt x="36" y="232"/>
                  <a:pt x="34" y="227"/>
                </a:cubicBezTo>
                <a:cubicBezTo>
                  <a:pt x="32" y="228"/>
                  <a:pt x="29" y="228"/>
                  <a:pt x="27" y="228"/>
                </a:cubicBezTo>
                <a:cubicBezTo>
                  <a:pt x="23" y="229"/>
                  <a:pt x="19" y="231"/>
                  <a:pt x="16" y="231"/>
                </a:cubicBezTo>
                <a:cubicBezTo>
                  <a:pt x="10" y="232"/>
                  <a:pt x="5" y="233"/>
                  <a:pt x="3" y="227"/>
                </a:cubicBezTo>
                <a:cubicBezTo>
                  <a:pt x="0" y="222"/>
                  <a:pt x="1" y="214"/>
                  <a:pt x="6" y="211"/>
                </a:cubicBezTo>
                <a:cubicBezTo>
                  <a:pt x="11" y="208"/>
                  <a:pt x="17" y="206"/>
                  <a:pt x="22" y="203"/>
                </a:cubicBezTo>
                <a:cubicBezTo>
                  <a:pt x="25" y="202"/>
                  <a:pt x="27" y="202"/>
                  <a:pt x="30" y="202"/>
                </a:cubicBezTo>
                <a:cubicBezTo>
                  <a:pt x="34" y="200"/>
                  <a:pt x="36" y="198"/>
                  <a:pt x="35" y="193"/>
                </a:cubicBezTo>
                <a:cubicBezTo>
                  <a:pt x="32" y="193"/>
                  <a:pt x="30" y="193"/>
                  <a:pt x="28" y="193"/>
                </a:cubicBezTo>
                <a:cubicBezTo>
                  <a:pt x="23" y="194"/>
                  <a:pt x="19" y="196"/>
                  <a:pt x="15" y="197"/>
                </a:cubicBezTo>
                <a:cubicBezTo>
                  <a:pt x="10" y="198"/>
                  <a:pt x="5" y="198"/>
                  <a:pt x="3" y="193"/>
                </a:cubicBezTo>
                <a:cubicBezTo>
                  <a:pt x="0" y="188"/>
                  <a:pt x="1" y="180"/>
                  <a:pt x="5" y="176"/>
                </a:cubicBezTo>
                <a:cubicBezTo>
                  <a:pt x="12" y="171"/>
                  <a:pt x="19" y="169"/>
                  <a:pt x="27" y="167"/>
                </a:cubicBezTo>
                <a:cubicBezTo>
                  <a:pt x="32" y="166"/>
                  <a:pt x="36" y="165"/>
                  <a:pt x="35" y="158"/>
                </a:cubicBezTo>
                <a:cubicBezTo>
                  <a:pt x="28" y="160"/>
                  <a:pt x="22" y="161"/>
                  <a:pt x="16" y="163"/>
                </a:cubicBezTo>
                <a:cubicBezTo>
                  <a:pt x="11" y="164"/>
                  <a:pt x="6" y="165"/>
                  <a:pt x="3" y="159"/>
                </a:cubicBezTo>
                <a:cubicBezTo>
                  <a:pt x="0" y="154"/>
                  <a:pt x="1" y="146"/>
                  <a:pt x="6" y="142"/>
                </a:cubicBezTo>
                <a:cubicBezTo>
                  <a:pt x="10" y="139"/>
                  <a:pt x="15" y="137"/>
                  <a:pt x="20" y="135"/>
                </a:cubicBezTo>
                <a:cubicBezTo>
                  <a:pt x="23" y="134"/>
                  <a:pt x="27" y="134"/>
                  <a:pt x="30" y="133"/>
                </a:cubicBezTo>
                <a:cubicBezTo>
                  <a:pt x="35" y="132"/>
                  <a:pt x="35" y="128"/>
                  <a:pt x="35" y="123"/>
                </a:cubicBezTo>
                <a:cubicBezTo>
                  <a:pt x="28" y="125"/>
                  <a:pt x="22" y="126"/>
                  <a:pt x="16" y="128"/>
                </a:cubicBezTo>
                <a:cubicBezTo>
                  <a:pt x="11" y="129"/>
                  <a:pt x="6" y="130"/>
                  <a:pt x="3" y="124"/>
                </a:cubicBezTo>
                <a:cubicBezTo>
                  <a:pt x="0" y="119"/>
                  <a:pt x="1" y="111"/>
                  <a:pt x="6" y="108"/>
                </a:cubicBezTo>
                <a:cubicBezTo>
                  <a:pt x="10" y="105"/>
                  <a:pt x="14" y="103"/>
                  <a:pt x="19" y="101"/>
                </a:cubicBezTo>
                <a:cubicBezTo>
                  <a:pt x="23" y="99"/>
                  <a:pt x="27" y="99"/>
                  <a:pt x="30" y="98"/>
                </a:cubicBezTo>
                <a:cubicBezTo>
                  <a:pt x="33" y="97"/>
                  <a:pt x="34" y="94"/>
                  <a:pt x="36" y="93"/>
                </a:cubicBezTo>
                <a:cubicBezTo>
                  <a:pt x="35" y="92"/>
                  <a:pt x="35" y="91"/>
                  <a:pt x="35" y="91"/>
                </a:cubicBezTo>
                <a:cubicBezTo>
                  <a:pt x="32" y="91"/>
                  <a:pt x="30" y="91"/>
                  <a:pt x="28" y="91"/>
                </a:cubicBezTo>
                <a:cubicBezTo>
                  <a:pt x="24" y="92"/>
                  <a:pt x="20" y="94"/>
                  <a:pt x="15" y="94"/>
                </a:cubicBezTo>
                <a:cubicBezTo>
                  <a:pt x="11" y="95"/>
                  <a:pt x="6" y="96"/>
                  <a:pt x="3" y="90"/>
                </a:cubicBezTo>
                <a:cubicBezTo>
                  <a:pt x="0" y="86"/>
                  <a:pt x="1" y="78"/>
                  <a:pt x="5" y="74"/>
                </a:cubicBezTo>
                <a:cubicBezTo>
                  <a:pt x="10" y="71"/>
                  <a:pt x="16" y="69"/>
                  <a:pt x="22" y="66"/>
                </a:cubicBezTo>
                <a:cubicBezTo>
                  <a:pt x="24" y="65"/>
                  <a:pt x="27" y="65"/>
                  <a:pt x="30" y="64"/>
                </a:cubicBezTo>
                <a:cubicBezTo>
                  <a:pt x="34" y="63"/>
                  <a:pt x="36" y="60"/>
                  <a:pt x="34" y="55"/>
                </a:cubicBezTo>
                <a:cubicBezTo>
                  <a:pt x="32" y="56"/>
                  <a:pt x="30" y="56"/>
                  <a:pt x="27" y="56"/>
                </a:cubicBezTo>
                <a:cubicBezTo>
                  <a:pt x="23" y="57"/>
                  <a:pt x="20" y="59"/>
                  <a:pt x="16" y="59"/>
                </a:cubicBezTo>
                <a:cubicBezTo>
                  <a:pt x="11" y="60"/>
                  <a:pt x="5" y="61"/>
                  <a:pt x="3" y="55"/>
                </a:cubicBezTo>
                <a:cubicBezTo>
                  <a:pt x="0" y="50"/>
                  <a:pt x="1" y="42"/>
                  <a:pt x="7" y="38"/>
                </a:cubicBezTo>
                <a:cubicBezTo>
                  <a:pt x="12" y="35"/>
                  <a:pt x="18" y="32"/>
                  <a:pt x="24" y="31"/>
                </a:cubicBezTo>
                <a:cubicBezTo>
                  <a:pt x="32" y="30"/>
                  <a:pt x="35" y="26"/>
                  <a:pt x="37" y="18"/>
                </a:cubicBezTo>
                <a:cubicBezTo>
                  <a:pt x="39" y="7"/>
                  <a:pt x="41" y="6"/>
                  <a:pt x="53" y="5"/>
                </a:cubicBezTo>
                <a:cubicBezTo>
                  <a:pt x="97" y="4"/>
                  <a:pt x="141" y="1"/>
                  <a:pt x="185" y="0"/>
                </a:cubicBezTo>
                <a:cubicBezTo>
                  <a:pt x="199" y="0"/>
                  <a:pt x="213" y="3"/>
                  <a:pt x="227" y="5"/>
                </a:cubicBezTo>
                <a:cubicBezTo>
                  <a:pt x="236" y="5"/>
                  <a:pt x="245" y="6"/>
                  <a:pt x="255" y="6"/>
                </a:cubicBezTo>
                <a:cubicBezTo>
                  <a:pt x="297" y="7"/>
                  <a:pt x="339" y="6"/>
                  <a:pt x="381" y="3"/>
                </a:cubicBezTo>
                <a:cubicBezTo>
                  <a:pt x="386" y="2"/>
                  <a:pt x="390" y="2"/>
                  <a:pt x="395" y="2"/>
                </a:cubicBezTo>
                <a:cubicBezTo>
                  <a:pt x="429" y="2"/>
                  <a:pt x="463" y="1"/>
                  <a:pt x="497" y="1"/>
                </a:cubicBezTo>
                <a:cubicBezTo>
                  <a:pt x="521" y="2"/>
                  <a:pt x="544" y="4"/>
                  <a:pt x="568" y="5"/>
                </a:cubicBezTo>
                <a:cubicBezTo>
                  <a:pt x="571" y="6"/>
                  <a:pt x="574" y="6"/>
                  <a:pt x="578" y="6"/>
                </a:cubicBezTo>
                <a:cubicBezTo>
                  <a:pt x="610" y="6"/>
                  <a:pt x="642" y="7"/>
                  <a:pt x="674" y="4"/>
                </a:cubicBezTo>
                <a:cubicBezTo>
                  <a:pt x="689" y="3"/>
                  <a:pt x="705" y="6"/>
                  <a:pt x="720" y="7"/>
                </a:cubicBezTo>
                <a:cubicBezTo>
                  <a:pt x="723" y="8"/>
                  <a:pt x="725" y="9"/>
                  <a:pt x="728" y="9"/>
                </a:cubicBezTo>
                <a:cubicBezTo>
                  <a:pt x="747" y="11"/>
                  <a:pt x="757" y="23"/>
                  <a:pt x="763" y="39"/>
                </a:cubicBezTo>
                <a:cubicBezTo>
                  <a:pt x="767" y="52"/>
                  <a:pt x="767" y="65"/>
                  <a:pt x="767" y="78"/>
                </a:cubicBezTo>
                <a:cubicBezTo>
                  <a:pt x="768" y="120"/>
                  <a:pt x="770" y="163"/>
                  <a:pt x="771" y="205"/>
                </a:cubicBezTo>
                <a:cubicBezTo>
                  <a:pt x="771" y="238"/>
                  <a:pt x="771" y="270"/>
                  <a:pt x="770" y="302"/>
                </a:cubicBezTo>
                <a:cubicBezTo>
                  <a:pt x="769" y="341"/>
                  <a:pt x="768" y="380"/>
                  <a:pt x="767" y="420"/>
                </a:cubicBezTo>
                <a:cubicBezTo>
                  <a:pt x="766" y="481"/>
                  <a:pt x="764" y="543"/>
                  <a:pt x="764" y="605"/>
                </a:cubicBezTo>
                <a:cubicBezTo>
                  <a:pt x="764" y="640"/>
                  <a:pt x="766" y="676"/>
                  <a:pt x="769" y="711"/>
                </a:cubicBezTo>
                <a:cubicBezTo>
                  <a:pt x="772" y="763"/>
                  <a:pt x="776" y="816"/>
                  <a:pt x="777" y="868"/>
                </a:cubicBezTo>
                <a:cubicBezTo>
                  <a:pt x="777" y="888"/>
                  <a:pt x="777" y="907"/>
                  <a:pt x="777" y="926"/>
                </a:cubicBezTo>
                <a:cubicBezTo>
                  <a:pt x="777" y="933"/>
                  <a:pt x="776" y="939"/>
                  <a:pt x="775" y="946"/>
                </a:cubicBezTo>
                <a:cubicBezTo>
                  <a:pt x="772" y="967"/>
                  <a:pt x="758" y="981"/>
                  <a:pt x="743" y="995"/>
                </a:cubicBezTo>
                <a:cubicBezTo>
                  <a:pt x="734" y="1003"/>
                  <a:pt x="722" y="1004"/>
                  <a:pt x="711" y="1004"/>
                </a:cubicBezTo>
                <a:cubicBezTo>
                  <a:pt x="694" y="1005"/>
                  <a:pt x="677" y="1004"/>
                  <a:pt x="660" y="1003"/>
                </a:cubicBezTo>
                <a:cubicBezTo>
                  <a:pt x="652" y="1003"/>
                  <a:pt x="644" y="1003"/>
                  <a:pt x="637" y="1002"/>
                </a:cubicBezTo>
                <a:cubicBezTo>
                  <a:pt x="619" y="1001"/>
                  <a:pt x="601" y="1000"/>
                  <a:pt x="582" y="999"/>
                </a:cubicBezTo>
                <a:cubicBezTo>
                  <a:pt x="576" y="999"/>
                  <a:pt x="569" y="999"/>
                  <a:pt x="563" y="999"/>
                </a:cubicBezTo>
                <a:cubicBezTo>
                  <a:pt x="544" y="998"/>
                  <a:pt x="525" y="997"/>
                  <a:pt x="506" y="997"/>
                </a:cubicBezTo>
                <a:cubicBezTo>
                  <a:pt x="494" y="997"/>
                  <a:pt x="482" y="997"/>
                  <a:pt x="469" y="997"/>
                </a:cubicBezTo>
                <a:cubicBezTo>
                  <a:pt x="442" y="997"/>
                  <a:pt x="415" y="998"/>
                  <a:pt x="388" y="1000"/>
                </a:cubicBezTo>
                <a:cubicBezTo>
                  <a:pt x="372" y="1001"/>
                  <a:pt x="356" y="998"/>
                  <a:pt x="340" y="998"/>
                </a:cubicBezTo>
                <a:cubicBezTo>
                  <a:pt x="298" y="999"/>
                  <a:pt x="255" y="1000"/>
                  <a:pt x="213" y="1001"/>
                </a:cubicBezTo>
                <a:cubicBezTo>
                  <a:pt x="211" y="1001"/>
                  <a:pt x="209" y="1001"/>
                  <a:pt x="208" y="1001"/>
                </a:cubicBezTo>
                <a:cubicBezTo>
                  <a:pt x="173" y="1001"/>
                  <a:pt x="139" y="1001"/>
                  <a:pt x="105" y="1005"/>
                </a:cubicBezTo>
                <a:cubicBezTo>
                  <a:pt x="97" y="1006"/>
                  <a:pt x="88" y="1004"/>
                  <a:pt x="79" y="1003"/>
                </a:cubicBezTo>
                <a:cubicBezTo>
                  <a:pt x="74" y="1003"/>
                  <a:pt x="69" y="1003"/>
                  <a:pt x="63" y="1003"/>
                </a:cubicBezTo>
                <a:cubicBezTo>
                  <a:pt x="60" y="1003"/>
                  <a:pt x="56" y="1003"/>
                  <a:pt x="52" y="1003"/>
                </a:cubicBezTo>
                <a:cubicBezTo>
                  <a:pt x="35" y="1001"/>
                  <a:pt x="34" y="997"/>
                  <a:pt x="33" y="985"/>
                </a:cubicBezTo>
                <a:cubicBezTo>
                  <a:pt x="33" y="983"/>
                  <a:pt x="32" y="981"/>
                  <a:pt x="32" y="979"/>
                </a:cubicBezTo>
                <a:moveTo>
                  <a:pt x="48" y="130"/>
                </a:moveTo>
                <a:cubicBezTo>
                  <a:pt x="50" y="130"/>
                  <a:pt x="53" y="130"/>
                  <a:pt x="56" y="130"/>
                </a:cubicBezTo>
                <a:cubicBezTo>
                  <a:pt x="61" y="131"/>
                  <a:pt x="67" y="131"/>
                  <a:pt x="72" y="133"/>
                </a:cubicBezTo>
                <a:cubicBezTo>
                  <a:pt x="80" y="135"/>
                  <a:pt x="82" y="143"/>
                  <a:pt x="78" y="150"/>
                </a:cubicBezTo>
                <a:cubicBezTo>
                  <a:pt x="74" y="155"/>
                  <a:pt x="69" y="158"/>
                  <a:pt x="63" y="157"/>
                </a:cubicBezTo>
                <a:cubicBezTo>
                  <a:pt x="60" y="156"/>
                  <a:pt x="56" y="155"/>
                  <a:pt x="53" y="155"/>
                </a:cubicBezTo>
                <a:cubicBezTo>
                  <a:pt x="50" y="155"/>
                  <a:pt x="46" y="155"/>
                  <a:pt x="46" y="160"/>
                </a:cubicBezTo>
                <a:cubicBezTo>
                  <a:pt x="47" y="164"/>
                  <a:pt x="50" y="164"/>
                  <a:pt x="53" y="164"/>
                </a:cubicBezTo>
                <a:cubicBezTo>
                  <a:pt x="59" y="165"/>
                  <a:pt x="66" y="165"/>
                  <a:pt x="72" y="167"/>
                </a:cubicBezTo>
                <a:cubicBezTo>
                  <a:pt x="80" y="169"/>
                  <a:pt x="83" y="178"/>
                  <a:pt x="77" y="185"/>
                </a:cubicBezTo>
                <a:cubicBezTo>
                  <a:pt x="73" y="189"/>
                  <a:pt x="69" y="191"/>
                  <a:pt x="63" y="190"/>
                </a:cubicBezTo>
                <a:cubicBezTo>
                  <a:pt x="60" y="190"/>
                  <a:pt x="57" y="189"/>
                  <a:pt x="54" y="188"/>
                </a:cubicBezTo>
                <a:cubicBezTo>
                  <a:pt x="47" y="188"/>
                  <a:pt x="46" y="191"/>
                  <a:pt x="48" y="199"/>
                </a:cubicBezTo>
                <a:cubicBezTo>
                  <a:pt x="52" y="199"/>
                  <a:pt x="56" y="198"/>
                  <a:pt x="60" y="199"/>
                </a:cubicBezTo>
                <a:cubicBezTo>
                  <a:pt x="64" y="199"/>
                  <a:pt x="68" y="200"/>
                  <a:pt x="72" y="201"/>
                </a:cubicBezTo>
                <a:cubicBezTo>
                  <a:pt x="80" y="204"/>
                  <a:pt x="83" y="213"/>
                  <a:pt x="77" y="220"/>
                </a:cubicBezTo>
                <a:cubicBezTo>
                  <a:pt x="73" y="225"/>
                  <a:pt x="68" y="226"/>
                  <a:pt x="62" y="225"/>
                </a:cubicBezTo>
                <a:cubicBezTo>
                  <a:pt x="59" y="224"/>
                  <a:pt x="55" y="223"/>
                  <a:pt x="52" y="223"/>
                </a:cubicBezTo>
                <a:cubicBezTo>
                  <a:pt x="47" y="223"/>
                  <a:pt x="47" y="225"/>
                  <a:pt x="48" y="232"/>
                </a:cubicBezTo>
                <a:cubicBezTo>
                  <a:pt x="55" y="233"/>
                  <a:pt x="63" y="233"/>
                  <a:pt x="71" y="235"/>
                </a:cubicBezTo>
                <a:cubicBezTo>
                  <a:pt x="81" y="237"/>
                  <a:pt x="83" y="248"/>
                  <a:pt x="76" y="255"/>
                </a:cubicBezTo>
                <a:cubicBezTo>
                  <a:pt x="72" y="259"/>
                  <a:pt x="67" y="260"/>
                  <a:pt x="61" y="259"/>
                </a:cubicBezTo>
                <a:cubicBezTo>
                  <a:pt x="57" y="257"/>
                  <a:pt x="52" y="256"/>
                  <a:pt x="46" y="260"/>
                </a:cubicBezTo>
                <a:cubicBezTo>
                  <a:pt x="47" y="262"/>
                  <a:pt x="47" y="265"/>
                  <a:pt x="47" y="266"/>
                </a:cubicBezTo>
                <a:cubicBezTo>
                  <a:pt x="56" y="268"/>
                  <a:pt x="65" y="268"/>
                  <a:pt x="73" y="270"/>
                </a:cubicBezTo>
                <a:cubicBezTo>
                  <a:pt x="79" y="272"/>
                  <a:pt x="82" y="278"/>
                  <a:pt x="79" y="285"/>
                </a:cubicBezTo>
                <a:cubicBezTo>
                  <a:pt x="77" y="291"/>
                  <a:pt x="70" y="295"/>
                  <a:pt x="63" y="294"/>
                </a:cubicBezTo>
                <a:cubicBezTo>
                  <a:pt x="60" y="293"/>
                  <a:pt x="57" y="292"/>
                  <a:pt x="54" y="292"/>
                </a:cubicBezTo>
                <a:cubicBezTo>
                  <a:pt x="47" y="292"/>
                  <a:pt x="46" y="294"/>
                  <a:pt x="48" y="302"/>
                </a:cubicBezTo>
                <a:cubicBezTo>
                  <a:pt x="50" y="302"/>
                  <a:pt x="53" y="302"/>
                  <a:pt x="56" y="302"/>
                </a:cubicBezTo>
                <a:cubicBezTo>
                  <a:pt x="61" y="303"/>
                  <a:pt x="67" y="303"/>
                  <a:pt x="72" y="305"/>
                </a:cubicBezTo>
                <a:cubicBezTo>
                  <a:pt x="80" y="307"/>
                  <a:pt x="82" y="315"/>
                  <a:pt x="78" y="322"/>
                </a:cubicBezTo>
                <a:cubicBezTo>
                  <a:pt x="74" y="327"/>
                  <a:pt x="69" y="330"/>
                  <a:pt x="63" y="329"/>
                </a:cubicBezTo>
                <a:cubicBezTo>
                  <a:pt x="60" y="328"/>
                  <a:pt x="57" y="327"/>
                  <a:pt x="54" y="327"/>
                </a:cubicBezTo>
                <a:cubicBezTo>
                  <a:pt x="47" y="326"/>
                  <a:pt x="46" y="329"/>
                  <a:pt x="48" y="336"/>
                </a:cubicBezTo>
                <a:cubicBezTo>
                  <a:pt x="56" y="337"/>
                  <a:pt x="65" y="338"/>
                  <a:pt x="73" y="340"/>
                </a:cubicBezTo>
                <a:cubicBezTo>
                  <a:pt x="80" y="342"/>
                  <a:pt x="82" y="349"/>
                  <a:pt x="79" y="356"/>
                </a:cubicBezTo>
                <a:cubicBezTo>
                  <a:pt x="76" y="361"/>
                  <a:pt x="69" y="364"/>
                  <a:pt x="62" y="363"/>
                </a:cubicBezTo>
                <a:cubicBezTo>
                  <a:pt x="59" y="363"/>
                  <a:pt x="55" y="362"/>
                  <a:pt x="51" y="362"/>
                </a:cubicBezTo>
                <a:cubicBezTo>
                  <a:pt x="50" y="362"/>
                  <a:pt x="48" y="365"/>
                  <a:pt x="46" y="366"/>
                </a:cubicBezTo>
                <a:cubicBezTo>
                  <a:pt x="48" y="368"/>
                  <a:pt x="49" y="370"/>
                  <a:pt x="51" y="371"/>
                </a:cubicBezTo>
                <a:cubicBezTo>
                  <a:pt x="52" y="371"/>
                  <a:pt x="54" y="370"/>
                  <a:pt x="56" y="370"/>
                </a:cubicBezTo>
                <a:cubicBezTo>
                  <a:pt x="61" y="371"/>
                  <a:pt x="66" y="372"/>
                  <a:pt x="72" y="373"/>
                </a:cubicBezTo>
                <a:cubicBezTo>
                  <a:pt x="81" y="376"/>
                  <a:pt x="83" y="386"/>
                  <a:pt x="76" y="393"/>
                </a:cubicBezTo>
                <a:cubicBezTo>
                  <a:pt x="72" y="397"/>
                  <a:pt x="67" y="398"/>
                  <a:pt x="62" y="397"/>
                </a:cubicBezTo>
                <a:cubicBezTo>
                  <a:pt x="59" y="396"/>
                  <a:pt x="56" y="395"/>
                  <a:pt x="54" y="395"/>
                </a:cubicBezTo>
                <a:cubicBezTo>
                  <a:pt x="47" y="395"/>
                  <a:pt x="46" y="397"/>
                  <a:pt x="48" y="405"/>
                </a:cubicBezTo>
                <a:cubicBezTo>
                  <a:pt x="52" y="405"/>
                  <a:pt x="56" y="405"/>
                  <a:pt x="60" y="406"/>
                </a:cubicBezTo>
                <a:cubicBezTo>
                  <a:pt x="64" y="406"/>
                  <a:pt x="68" y="407"/>
                  <a:pt x="72" y="408"/>
                </a:cubicBezTo>
                <a:cubicBezTo>
                  <a:pt x="80" y="411"/>
                  <a:pt x="82" y="418"/>
                  <a:pt x="78" y="425"/>
                </a:cubicBezTo>
                <a:cubicBezTo>
                  <a:pt x="75" y="430"/>
                  <a:pt x="70" y="433"/>
                  <a:pt x="63" y="432"/>
                </a:cubicBezTo>
                <a:cubicBezTo>
                  <a:pt x="61" y="432"/>
                  <a:pt x="58" y="431"/>
                  <a:pt x="56" y="430"/>
                </a:cubicBezTo>
                <a:cubicBezTo>
                  <a:pt x="52" y="430"/>
                  <a:pt x="49" y="429"/>
                  <a:pt x="46" y="435"/>
                </a:cubicBezTo>
                <a:cubicBezTo>
                  <a:pt x="50" y="435"/>
                  <a:pt x="53" y="435"/>
                  <a:pt x="55" y="435"/>
                </a:cubicBezTo>
                <a:cubicBezTo>
                  <a:pt x="61" y="436"/>
                  <a:pt x="66" y="436"/>
                  <a:pt x="71" y="437"/>
                </a:cubicBezTo>
                <a:cubicBezTo>
                  <a:pt x="81" y="440"/>
                  <a:pt x="83" y="450"/>
                  <a:pt x="76" y="457"/>
                </a:cubicBezTo>
                <a:cubicBezTo>
                  <a:pt x="72" y="461"/>
                  <a:pt x="67" y="463"/>
                  <a:pt x="61" y="461"/>
                </a:cubicBezTo>
                <a:cubicBezTo>
                  <a:pt x="56" y="460"/>
                  <a:pt x="51" y="458"/>
                  <a:pt x="46" y="462"/>
                </a:cubicBezTo>
                <a:cubicBezTo>
                  <a:pt x="46" y="465"/>
                  <a:pt x="47" y="467"/>
                  <a:pt x="47" y="469"/>
                </a:cubicBezTo>
                <a:cubicBezTo>
                  <a:pt x="57" y="470"/>
                  <a:pt x="65" y="471"/>
                  <a:pt x="73" y="473"/>
                </a:cubicBezTo>
                <a:cubicBezTo>
                  <a:pt x="79" y="474"/>
                  <a:pt x="81" y="480"/>
                  <a:pt x="79" y="487"/>
                </a:cubicBezTo>
                <a:cubicBezTo>
                  <a:pt x="77" y="493"/>
                  <a:pt x="70" y="497"/>
                  <a:pt x="63" y="496"/>
                </a:cubicBezTo>
                <a:cubicBezTo>
                  <a:pt x="59" y="496"/>
                  <a:pt x="56" y="495"/>
                  <a:pt x="52" y="495"/>
                </a:cubicBezTo>
                <a:cubicBezTo>
                  <a:pt x="49" y="495"/>
                  <a:pt x="46" y="495"/>
                  <a:pt x="46" y="499"/>
                </a:cubicBezTo>
                <a:cubicBezTo>
                  <a:pt x="47" y="503"/>
                  <a:pt x="50" y="503"/>
                  <a:pt x="53" y="504"/>
                </a:cubicBezTo>
                <a:cubicBezTo>
                  <a:pt x="59" y="504"/>
                  <a:pt x="66" y="505"/>
                  <a:pt x="72" y="506"/>
                </a:cubicBezTo>
                <a:cubicBezTo>
                  <a:pt x="80" y="509"/>
                  <a:pt x="83" y="517"/>
                  <a:pt x="77" y="524"/>
                </a:cubicBezTo>
                <a:cubicBezTo>
                  <a:pt x="74" y="529"/>
                  <a:pt x="69" y="531"/>
                  <a:pt x="63" y="530"/>
                </a:cubicBezTo>
                <a:cubicBezTo>
                  <a:pt x="60" y="529"/>
                  <a:pt x="57" y="528"/>
                  <a:pt x="54" y="528"/>
                </a:cubicBezTo>
                <a:cubicBezTo>
                  <a:pt x="47" y="527"/>
                  <a:pt x="46" y="530"/>
                  <a:pt x="48" y="537"/>
                </a:cubicBezTo>
                <a:cubicBezTo>
                  <a:pt x="56" y="538"/>
                  <a:pt x="64" y="539"/>
                  <a:pt x="72" y="541"/>
                </a:cubicBezTo>
                <a:cubicBezTo>
                  <a:pt x="81" y="543"/>
                  <a:pt x="83" y="553"/>
                  <a:pt x="77" y="560"/>
                </a:cubicBezTo>
                <a:cubicBezTo>
                  <a:pt x="72" y="565"/>
                  <a:pt x="67" y="566"/>
                  <a:pt x="61" y="564"/>
                </a:cubicBezTo>
                <a:cubicBezTo>
                  <a:pt x="57" y="564"/>
                  <a:pt x="54" y="563"/>
                  <a:pt x="50" y="563"/>
                </a:cubicBezTo>
                <a:cubicBezTo>
                  <a:pt x="47" y="564"/>
                  <a:pt x="45" y="566"/>
                  <a:pt x="47" y="569"/>
                </a:cubicBezTo>
                <a:cubicBezTo>
                  <a:pt x="55" y="570"/>
                  <a:pt x="63" y="571"/>
                  <a:pt x="71" y="572"/>
                </a:cubicBezTo>
                <a:cubicBezTo>
                  <a:pt x="81" y="575"/>
                  <a:pt x="83" y="585"/>
                  <a:pt x="76" y="592"/>
                </a:cubicBezTo>
                <a:cubicBezTo>
                  <a:pt x="72" y="596"/>
                  <a:pt x="67" y="598"/>
                  <a:pt x="61" y="596"/>
                </a:cubicBezTo>
                <a:cubicBezTo>
                  <a:pt x="57" y="595"/>
                  <a:pt x="52" y="593"/>
                  <a:pt x="46" y="597"/>
                </a:cubicBezTo>
                <a:cubicBezTo>
                  <a:pt x="47" y="599"/>
                  <a:pt x="47" y="602"/>
                  <a:pt x="47" y="604"/>
                </a:cubicBezTo>
                <a:cubicBezTo>
                  <a:pt x="56" y="605"/>
                  <a:pt x="65" y="606"/>
                  <a:pt x="73" y="608"/>
                </a:cubicBezTo>
                <a:cubicBezTo>
                  <a:pt x="79" y="609"/>
                  <a:pt x="82" y="616"/>
                  <a:pt x="79" y="622"/>
                </a:cubicBezTo>
                <a:cubicBezTo>
                  <a:pt x="77" y="628"/>
                  <a:pt x="70" y="632"/>
                  <a:pt x="63" y="631"/>
                </a:cubicBezTo>
                <a:cubicBezTo>
                  <a:pt x="60" y="631"/>
                  <a:pt x="56" y="630"/>
                  <a:pt x="52" y="630"/>
                </a:cubicBezTo>
                <a:cubicBezTo>
                  <a:pt x="50" y="630"/>
                  <a:pt x="46" y="630"/>
                  <a:pt x="46" y="634"/>
                </a:cubicBezTo>
                <a:cubicBezTo>
                  <a:pt x="46" y="638"/>
                  <a:pt x="49" y="638"/>
                  <a:pt x="52" y="639"/>
                </a:cubicBezTo>
                <a:cubicBezTo>
                  <a:pt x="59" y="639"/>
                  <a:pt x="66" y="640"/>
                  <a:pt x="73" y="642"/>
                </a:cubicBezTo>
                <a:cubicBezTo>
                  <a:pt x="80" y="643"/>
                  <a:pt x="82" y="651"/>
                  <a:pt x="79" y="657"/>
                </a:cubicBezTo>
                <a:cubicBezTo>
                  <a:pt x="76" y="663"/>
                  <a:pt x="69" y="666"/>
                  <a:pt x="62" y="665"/>
                </a:cubicBezTo>
                <a:cubicBezTo>
                  <a:pt x="59" y="664"/>
                  <a:pt x="56" y="663"/>
                  <a:pt x="54" y="663"/>
                </a:cubicBezTo>
                <a:cubicBezTo>
                  <a:pt x="47" y="663"/>
                  <a:pt x="46" y="665"/>
                  <a:pt x="48" y="672"/>
                </a:cubicBezTo>
                <a:cubicBezTo>
                  <a:pt x="56" y="673"/>
                  <a:pt x="64" y="674"/>
                  <a:pt x="72" y="676"/>
                </a:cubicBezTo>
                <a:cubicBezTo>
                  <a:pt x="80" y="678"/>
                  <a:pt x="82" y="685"/>
                  <a:pt x="79" y="692"/>
                </a:cubicBezTo>
                <a:cubicBezTo>
                  <a:pt x="76" y="697"/>
                  <a:pt x="71" y="700"/>
                  <a:pt x="64" y="700"/>
                </a:cubicBezTo>
                <a:cubicBezTo>
                  <a:pt x="62" y="700"/>
                  <a:pt x="59" y="699"/>
                  <a:pt x="57" y="698"/>
                </a:cubicBezTo>
                <a:cubicBezTo>
                  <a:pt x="48" y="697"/>
                  <a:pt x="46" y="699"/>
                  <a:pt x="47" y="709"/>
                </a:cubicBezTo>
                <a:cubicBezTo>
                  <a:pt x="50" y="709"/>
                  <a:pt x="53" y="709"/>
                  <a:pt x="56" y="709"/>
                </a:cubicBezTo>
                <a:cubicBezTo>
                  <a:pt x="61" y="710"/>
                  <a:pt x="67" y="711"/>
                  <a:pt x="73" y="712"/>
                </a:cubicBezTo>
                <a:cubicBezTo>
                  <a:pt x="79" y="714"/>
                  <a:pt x="81" y="720"/>
                  <a:pt x="79" y="726"/>
                </a:cubicBezTo>
                <a:cubicBezTo>
                  <a:pt x="77" y="733"/>
                  <a:pt x="70" y="737"/>
                  <a:pt x="63" y="736"/>
                </a:cubicBezTo>
                <a:cubicBezTo>
                  <a:pt x="60" y="735"/>
                  <a:pt x="57" y="734"/>
                  <a:pt x="54" y="734"/>
                </a:cubicBezTo>
                <a:cubicBezTo>
                  <a:pt x="47" y="734"/>
                  <a:pt x="46" y="735"/>
                  <a:pt x="48" y="743"/>
                </a:cubicBezTo>
                <a:cubicBezTo>
                  <a:pt x="56" y="744"/>
                  <a:pt x="64" y="745"/>
                  <a:pt x="72" y="747"/>
                </a:cubicBezTo>
                <a:cubicBezTo>
                  <a:pt x="80" y="749"/>
                  <a:pt x="82" y="757"/>
                  <a:pt x="78" y="763"/>
                </a:cubicBezTo>
                <a:cubicBezTo>
                  <a:pt x="75" y="769"/>
                  <a:pt x="69" y="772"/>
                  <a:pt x="62" y="770"/>
                </a:cubicBezTo>
                <a:cubicBezTo>
                  <a:pt x="59" y="770"/>
                  <a:pt x="56" y="769"/>
                  <a:pt x="53" y="769"/>
                </a:cubicBezTo>
                <a:cubicBezTo>
                  <a:pt x="51" y="769"/>
                  <a:pt x="47" y="771"/>
                  <a:pt x="47" y="773"/>
                </a:cubicBezTo>
                <a:cubicBezTo>
                  <a:pt x="46" y="778"/>
                  <a:pt x="50" y="778"/>
                  <a:pt x="53" y="778"/>
                </a:cubicBezTo>
                <a:cubicBezTo>
                  <a:pt x="59" y="779"/>
                  <a:pt x="66" y="779"/>
                  <a:pt x="72" y="781"/>
                </a:cubicBezTo>
                <a:cubicBezTo>
                  <a:pt x="80" y="783"/>
                  <a:pt x="82" y="790"/>
                  <a:pt x="78" y="797"/>
                </a:cubicBezTo>
                <a:cubicBezTo>
                  <a:pt x="75" y="803"/>
                  <a:pt x="69" y="805"/>
                  <a:pt x="62" y="804"/>
                </a:cubicBezTo>
                <a:cubicBezTo>
                  <a:pt x="59" y="804"/>
                  <a:pt x="56" y="803"/>
                  <a:pt x="53" y="802"/>
                </a:cubicBezTo>
                <a:cubicBezTo>
                  <a:pt x="49" y="802"/>
                  <a:pt x="46" y="803"/>
                  <a:pt x="46" y="808"/>
                </a:cubicBezTo>
                <a:cubicBezTo>
                  <a:pt x="46" y="812"/>
                  <a:pt x="49" y="812"/>
                  <a:pt x="53" y="813"/>
                </a:cubicBezTo>
                <a:cubicBezTo>
                  <a:pt x="59" y="813"/>
                  <a:pt x="66" y="814"/>
                  <a:pt x="72" y="816"/>
                </a:cubicBezTo>
                <a:cubicBezTo>
                  <a:pt x="80" y="818"/>
                  <a:pt x="82" y="826"/>
                  <a:pt x="78" y="833"/>
                </a:cubicBezTo>
                <a:cubicBezTo>
                  <a:pt x="74" y="838"/>
                  <a:pt x="68" y="840"/>
                  <a:pt x="61" y="839"/>
                </a:cubicBezTo>
                <a:cubicBezTo>
                  <a:pt x="59" y="838"/>
                  <a:pt x="56" y="837"/>
                  <a:pt x="53" y="837"/>
                </a:cubicBezTo>
                <a:cubicBezTo>
                  <a:pt x="47" y="837"/>
                  <a:pt x="46" y="839"/>
                  <a:pt x="48" y="846"/>
                </a:cubicBezTo>
                <a:cubicBezTo>
                  <a:pt x="56" y="847"/>
                  <a:pt x="65" y="847"/>
                  <a:pt x="72" y="849"/>
                </a:cubicBezTo>
                <a:cubicBezTo>
                  <a:pt x="80" y="851"/>
                  <a:pt x="82" y="858"/>
                  <a:pt x="79" y="865"/>
                </a:cubicBezTo>
                <a:cubicBezTo>
                  <a:pt x="76" y="870"/>
                  <a:pt x="70" y="874"/>
                  <a:pt x="63" y="873"/>
                </a:cubicBezTo>
                <a:cubicBezTo>
                  <a:pt x="60" y="873"/>
                  <a:pt x="57" y="871"/>
                  <a:pt x="54" y="871"/>
                </a:cubicBezTo>
                <a:cubicBezTo>
                  <a:pt x="47" y="871"/>
                  <a:pt x="46" y="873"/>
                  <a:pt x="48" y="881"/>
                </a:cubicBezTo>
                <a:cubicBezTo>
                  <a:pt x="50" y="881"/>
                  <a:pt x="53" y="881"/>
                  <a:pt x="56" y="881"/>
                </a:cubicBezTo>
                <a:cubicBezTo>
                  <a:pt x="61" y="882"/>
                  <a:pt x="67" y="882"/>
                  <a:pt x="72" y="884"/>
                </a:cubicBezTo>
                <a:cubicBezTo>
                  <a:pt x="80" y="887"/>
                  <a:pt x="83" y="895"/>
                  <a:pt x="77" y="902"/>
                </a:cubicBezTo>
                <a:cubicBezTo>
                  <a:pt x="73" y="907"/>
                  <a:pt x="69" y="909"/>
                  <a:pt x="63" y="908"/>
                </a:cubicBezTo>
                <a:cubicBezTo>
                  <a:pt x="60" y="907"/>
                  <a:pt x="56" y="906"/>
                  <a:pt x="53" y="906"/>
                </a:cubicBezTo>
                <a:cubicBezTo>
                  <a:pt x="50" y="906"/>
                  <a:pt x="46" y="906"/>
                  <a:pt x="46" y="911"/>
                </a:cubicBezTo>
                <a:cubicBezTo>
                  <a:pt x="47" y="915"/>
                  <a:pt x="50" y="915"/>
                  <a:pt x="53" y="915"/>
                </a:cubicBezTo>
                <a:cubicBezTo>
                  <a:pt x="59" y="916"/>
                  <a:pt x="66" y="916"/>
                  <a:pt x="72" y="918"/>
                </a:cubicBezTo>
                <a:cubicBezTo>
                  <a:pt x="80" y="920"/>
                  <a:pt x="83" y="929"/>
                  <a:pt x="77" y="936"/>
                </a:cubicBezTo>
                <a:cubicBezTo>
                  <a:pt x="73" y="940"/>
                  <a:pt x="69" y="942"/>
                  <a:pt x="63" y="941"/>
                </a:cubicBezTo>
                <a:cubicBezTo>
                  <a:pt x="60" y="941"/>
                  <a:pt x="57" y="940"/>
                  <a:pt x="54" y="940"/>
                </a:cubicBezTo>
                <a:cubicBezTo>
                  <a:pt x="47" y="939"/>
                  <a:pt x="46" y="942"/>
                  <a:pt x="48" y="949"/>
                </a:cubicBezTo>
                <a:cubicBezTo>
                  <a:pt x="56" y="950"/>
                  <a:pt x="64" y="951"/>
                  <a:pt x="72" y="953"/>
                </a:cubicBezTo>
                <a:cubicBezTo>
                  <a:pt x="81" y="955"/>
                  <a:pt x="83" y="964"/>
                  <a:pt x="77" y="971"/>
                </a:cubicBezTo>
                <a:cubicBezTo>
                  <a:pt x="72" y="977"/>
                  <a:pt x="66" y="978"/>
                  <a:pt x="60" y="976"/>
                </a:cubicBezTo>
                <a:cubicBezTo>
                  <a:pt x="54" y="974"/>
                  <a:pt x="49" y="974"/>
                  <a:pt x="45" y="977"/>
                </a:cubicBezTo>
                <a:cubicBezTo>
                  <a:pt x="42" y="992"/>
                  <a:pt x="47" y="993"/>
                  <a:pt x="58" y="993"/>
                </a:cubicBezTo>
                <a:cubicBezTo>
                  <a:pt x="59" y="993"/>
                  <a:pt x="59" y="993"/>
                  <a:pt x="60" y="993"/>
                </a:cubicBezTo>
                <a:cubicBezTo>
                  <a:pt x="68" y="993"/>
                  <a:pt x="76" y="993"/>
                  <a:pt x="84" y="993"/>
                </a:cubicBezTo>
                <a:cubicBezTo>
                  <a:pt x="92" y="993"/>
                  <a:pt x="100" y="994"/>
                  <a:pt x="109" y="993"/>
                </a:cubicBezTo>
                <a:cubicBezTo>
                  <a:pt x="130" y="992"/>
                  <a:pt x="151" y="991"/>
                  <a:pt x="172" y="990"/>
                </a:cubicBezTo>
                <a:cubicBezTo>
                  <a:pt x="200" y="988"/>
                  <a:pt x="228" y="987"/>
                  <a:pt x="256" y="987"/>
                </a:cubicBezTo>
                <a:cubicBezTo>
                  <a:pt x="294" y="986"/>
                  <a:pt x="331" y="986"/>
                  <a:pt x="368" y="986"/>
                </a:cubicBezTo>
                <a:cubicBezTo>
                  <a:pt x="380" y="986"/>
                  <a:pt x="392" y="987"/>
                  <a:pt x="403" y="985"/>
                </a:cubicBezTo>
                <a:cubicBezTo>
                  <a:pt x="437" y="982"/>
                  <a:pt x="471" y="984"/>
                  <a:pt x="505" y="984"/>
                </a:cubicBezTo>
                <a:cubicBezTo>
                  <a:pt x="522" y="983"/>
                  <a:pt x="539" y="985"/>
                  <a:pt x="555" y="985"/>
                </a:cubicBezTo>
                <a:cubicBezTo>
                  <a:pt x="581" y="986"/>
                  <a:pt x="607" y="987"/>
                  <a:pt x="634" y="989"/>
                </a:cubicBezTo>
                <a:cubicBezTo>
                  <a:pt x="639" y="989"/>
                  <a:pt x="644" y="989"/>
                  <a:pt x="649" y="989"/>
                </a:cubicBezTo>
                <a:cubicBezTo>
                  <a:pt x="672" y="990"/>
                  <a:pt x="695" y="990"/>
                  <a:pt x="718" y="990"/>
                </a:cubicBezTo>
                <a:cubicBezTo>
                  <a:pt x="724" y="990"/>
                  <a:pt x="729" y="989"/>
                  <a:pt x="734" y="986"/>
                </a:cubicBezTo>
                <a:cubicBezTo>
                  <a:pt x="748" y="977"/>
                  <a:pt x="760" y="966"/>
                  <a:pt x="761" y="947"/>
                </a:cubicBezTo>
                <a:cubicBezTo>
                  <a:pt x="761" y="946"/>
                  <a:pt x="762" y="944"/>
                  <a:pt x="762" y="943"/>
                </a:cubicBezTo>
                <a:cubicBezTo>
                  <a:pt x="762" y="920"/>
                  <a:pt x="763" y="898"/>
                  <a:pt x="763" y="875"/>
                </a:cubicBezTo>
                <a:cubicBezTo>
                  <a:pt x="763" y="808"/>
                  <a:pt x="757" y="741"/>
                  <a:pt x="752" y="673"/>
                </a:cubicBezTo>
                <a:cubicBezTo>
                  <a:pt x="749" y="629"/>
                  <a:pt x="750" y="586"/>
                  <a:pt x="750" y="542"/>
                </a:cubicBezTo>
                <a:cubicBezTo>
                  <a:pt x="750" y="492"/>
                  <a:pt x="753" y="442"/>
                  <a:pt x="754" y="392"/>
                </a:cubicBezTo>
                <a:cubicBezTo>
                  <a:pt x="755" y="371"/>
                  <a:pt x="755" y="351"/>
                  <a:pt x="755" y="331"/>
                </a:cubicBezTo>
                <a:cubicBezTo>
                  <a:pt x="756" y="285"/>
                  <a:pt x="757" y="239"/>
                  <a:pt x="757" y="194"/>
                </a:cubicBezTo>
                <a:cubicBezTo>
                  <a:pt x="757" y="153"/>
                  <a:pt x="756" y="112"/>
                  <a:pt x="755" y="71"/>
                </a:cubicBezTo>
                <a:cubicBezTo>
                  <a:pt x="755" y="59"/>
                  <a:pt x="752" y="48"/>
                  <a:pt x="749" y="37"/>
                </a:cubicBezTo>
                <a:cubicBezTo>
                  <a:pt x="747" y="28"/>
                  <a:pt x="741" y="22"/>
                  <a:pt x="732" y="22"/>
                </a:cubicBezTo>
                <a:cubicBezTo>
                  <a:pt x="728" y="21"/>
                  <a:pt x="724" y="21"/>
                  <a:pt x="721" y="20"/>
                </a:cubicBezTo>
                <a:cubicBezTo>
                  <a:pt x="701" y="13"/>
                  <a:pt x="680" y="14"/>
                  <a:pt x="660" y="15"/>
                </a:cubicBezTo>
                <a:cubicBezTo>
                  <a:pt x="630" y="16"/>
                  <a:pt x="601" y="17"/>
                  <a:pt x="572" y="16"/>
                </a:cubicBezTo>
                <a:cubicBezTo>
                  <a:pt x="543" y="14"/>
                  <a:pt x="515" y="12"/>
                  <a:pt x="486" y="13"/>
                </a:cubicBezTo>
                <a:cubicBezTo>
                  <a:pt x="435" y="16"/>
                  <a:pt x="384" y="17"/>
                  <a:pt x="334" y="18"/>
                </a:cubicBezTo>
                <a:cubicBezTo>
                  <a:pt x="305" y="19"/>
                  <a:pt x="276" y="18"/>
                  <a:pt x="248" y="18"/>
                </a:cubicBezTo>
                <a:cubicBezTo>
                  <a:pt x="237" y="18"/>
                  <a:pt x="226" y="16"/>
                  <a:pt x="215" y="15"/>
                </a:cubicBezTo>
                <a:cubicBezTo>
                  <a:pt x="206" y="15"/>
                  <a:pt x="196" y="13"/>
                  <a:pt x="186" y="13"/>
                </a:cubicBezTo>
                <a:cubicBezTo>
                  <a:pt x="168" y="13"/>
                  <a:pt x="151" y="13"/>
                  <a:pt x="133" y="14"/>
                </a:cubicBezTo>
                <a:cubicBezTo>
                  <a:pt x="107" y="14"/>
                  <a:pt x="81" y="14"/>
                  <a:pt x="55" y="15"/>
                </a:cubicBezTo>
                <a:cubicBezTo>
                  <a:pt x="47" y="15"/>
                  <a:pt x="46" y="17"/>
                  <a:pt x="48" y="27"/>
                </a:cubicBezTo>
                <a:cubicBezTo>
                  <a:pt x="52" y="27"/>
                  <a:pt x="56" y="26"/>
                  <a:pt x="60" y="27"/>
                </a:cubicBezTo>
                <a:cubicBezTo>
                  <a:pt x="64" y="27"/>
                  <a:pt x="68" y="28"/>
                  <a:pt x="72" y="29"/>
                </a:cubicBezTo>
                <a:cubicBezTo>
                  <a:pt x="80" y="32"/>
                  <a:pt x="82" y="39"/>
                  <a:pt x="78" y="46"/>
                </a:cubicBezTo>
                <a:cubicBezTo>
                  <a:pt x="75" y="51"/>
                  <a:pt x="69" y="54"/>
                  <a:pt x="62" y="53"/>
                </a:cubicBezTo>
                <a:cubicBezTo>
                  <a:pt x="59" y="52"/>
                  <a:pt x="56" y="51"/>
                  <a:pt x="53" y="51"/>
                </a:cubicBezTo>
                <a:cubicBezTo>
                  <a:pt x="49" y="51"/>
                  <a:pt x="46" y="52"/>
                  <a:pt x="46" y="57"/>
                </a:cubicBezTo>
                <a:cubicBezTo>
                  <a:pt x="46" y="61"/>
                  <a:pt x="49" y="61"/>
                  <a:pt x="53" y="62"/>
                </a:cubicBezTo>
                <a:cubicBezTo>
                  <a:pt x="59" y="62"/>
                  <a:pt x="66" y="63"/>
                  <a:pt x="72" y="64"/>
                </a:cubicBezTo>
                <a:cubicBezTo>
                  <a:pt x="80" y="66"/>
                  <a:pt x="82" y="75"/>
                  <a:pt x="78" y="82"/>
                </a:cubicBezTo>
                <a:cubicBezTo>
                  <a:pt x="74" y="87"/>
                  <a:pt x="68" y="89"/>
                  <a:pt x="61" y="88"/>
                </a:cubicBezTo>
                <a:cubicBezTo>
                  <a:pt x="59" y="87"/>
                  <a:pt x="56" y="86"/>
                  <a:pt x="53" y="86"/>
                </a:cubicBezTo>
                <a:cubicBezTo>
                  <a:pt x="47" y="86"/>
                  <a:pt x="46" y="88"/>
                  <a:pt x="48" y="94"/>
                </a:cubicBezTo>
                <a:cubicBezTo>
                  <a:pt x="56" y="96"/>
                  <a:pt x="65" y="96"/>
                  <a:pt x="72" y="98"/>
                </a:cubicBezTo>
                <a:cubicBezTo>
                  <a:pt x="80" y="100"/>
                  <a:pt x="82" y="107"/>
                  <a:pt x="79" y="114"/>
                </a:cubicBezTo>
                <a:cubicBezTo>
                  <a:pt x="76" y="119"/>
                  <a:pt x="70" y="123"/>
                  <a:pt x="63" y="122"/>
                </a:cubicBezTo>
                <a:cubicBezTo>
                  <a:pt x="60" y="121"/>
                  <a:pt x="57" y="120"/>
                  <a:pt x="54" y="120"/>
                </a:cubicBezTo>
                <a:cubicBezTo>
                  <a:pt x="47" y="120"/>
                  <a:pt x="46" y="121"/>
                  <a:pt x="48" y="130"/>
                </a:cubicBezTo>
                <a:moveTo>
                  <a:pt x="73" y="858"/>
                </a:moveTo>
                <a:cubicBezTo>
                  <a:pt x="72" y="857"/>
                  <a:pt x="71" y="856"/>
                  <a:pt x="70" y="856"/>
                </a:cubicBezTo>
                <a:cubicBezTo>
                  <a:pt x="50" y="852"/>
                  <a:pt x="31" y="856"/>
                  <a:pt x="13" y="862"/>
                </a:cubicBezTo>
                <a:cubicBezTo>
                  <a:pt x="9" y="864"/>
                  <a:pt x="8" y="867"/>
                  <a:pt x="11" y="872"/>
                </a:cubicBezTo>
                <a:cubicBezTo>
                  <a:pt x="16" y="871"/>
                  <a:pt x="20" y="870"/>
                  <a:pt x="24" y="868"/>
                </a:cubicBezTo>
                <a:cubicBezTo>
                  <a:pt x="37" y="864"/>
                  <a:pt x="49" y="860"/>
                  <a:pt x="62" y="864"/>
                </a:cubicBezTo>
                <a:cubicBezTo>
                  <a:pt x="67" y="865"/>
                  <a:pt x="70" y="863"/>
                  <a:pt x="73" y="858"/>
                </a:cubicBezTo>
                <a:moveTo>
                  <a:pt x="74" y="446"/>
                </a:moveTo>
                <a:cubicBezTo>
                  <a:pt x="70" y="445"/>
                  <a:pt x="68" y="443"/>
                  <a:pt x="65" y="443"/>
                </a:cubicBezTo>
                <a:cubicBezTo>
                  <a:pt x="48" y="442"/>
                  <a:pt x="32" y="445"/>
                  <a:pt x="16" y="450"/>
                </a:cubicBezTo>
                <a:cubicBezTo>
                  <a:pt x="14" y="450"/>
                  <a:pt x="13" y="451"/>
                  <a:pt x="12" y="452"/>
                </a:cubicBezTo>
                <a:cubicBezTo>
                  <a:pt x="9" y="454"/>
                  <a:pt x="8" y="457"/>
                  <a:pt x="12" y="461"/>
                </a:cubicBezTo>
                <a:cubicBezTo>
                  <a:pt x="16" y="459"/>
                  <a:pt x="20" y="458"/>
                  <a:pt x="25" y="457"/>
                </a:cubicBezTo>
                <a:cubicBezTo>
                  <a:pt x="37" y="453"/>
                  <a:pt x="49" y="448"/>
                  <a:pt x="62" y="452"/>
                </a:cubicBezTo>
                <a:cubicBezTo>
                  <a:pt x="67" y="453"/>
                  <a:pt x="70" y="451"/>
                  <a:pt x="74" y="446"/>
                </a:cubicBezTo>
                <a:moveTo>
                  <a:pt x="75" y="316"/>
                </a:moveTo>
                <a:cubicBezTo>
                  <a:pt x="72" y="313"/>
                  <a:pt x="71" y="312"/>
                  <a:pt x="70" y="312"/>
                </a:cubicBezTo>
                <a:cubicBezTo>
                  <a:pt x="51" y="307"/>
                  <a:pt x="32" y="311"/>
                  <a:pt x="13" y="318"/>
                </a:cubicBezTo>
                <a:cubicBezTo>
                  <a:pt x="9" y="320"/>
                  <a:pt x="8" y="323"/>
                  <a:pt x="11" y="328"/>
                </a:cubicBezTo>
                <a:cubicBezTo>
                  <a:pt x="15" y="327"/>
                  <a:pt x="19" y="326"/>
                  <a:pt x="23" y="324"/>
                </a:cubicBezTo>
                <a:cubicBezTo>
                  <a:pt x="36" y="320"/>
                  <a:pt x="49" y="316"/>
                  <a:pt x="63" y="319"/>
                </a:cubicBezTo>
                <a:cubicBezTo>
                  <a:pt x="66" y="320"/>
                  <a:pt x="70" y="317"/>
                  <a:pt x="75" y="316"/>
                </a:cubicBezTo>
                <a:moveTo>
                  <a:pt x="74" y="581"/>
                </a:moveTo>
                <a:cubicBezTo>
                  <a:pt x="70" y="580"/>
                  <a:pt x="67" y="578"/>
                  <a:pt x="65" y="578"/>
                </a:cubicBezTo>
                <a:cubicBezTo>
                  <a:pt x="48" y="577"/>
                  <a:pt x="32" y="580"/>
                  <a:pt x="16" y="585"/>
                </a:cubicBezTo>
                <a:cubicBezTo>
                  <a:pt x="14" y="585"/>
                  <a:pt x="13" y="586"/>
                  <a:pt x="12" y="587"/>
                </a:cubicBezTo>
                <a:cubicBezTo>
                  <a:pt x="9" y="589"/>
                  <a:pt x="8" y="592"/>
                  <a:pt x="12" y="596"/>
                </a:cubicBezTo>
                <a:cubicBezTo>
                  <a:pt x="16" y="594"/>
                  <a:pt x="20" y="593"/>
                  <a:pt x="25" y="592"/>
                </a:cubicBezTo>
                <a:cubicBezTo>
                  <a:pt x="37" y="588"/>
                  <a:pt x="49" y="583"/>
                  <a:pt x="62" y="587"/>
                </a:cubicBezTo>
                <a:cubicBezTo>
                  <a:pt x="67" y="588"/>
                  <a:pt x="70" y="586"/>
                  <a:pt x="74" y="581"/>
                </a:cubicBezTo>
                <a:moveTo>
                  <a:pt x="74" y="279"/>
                </a:moveTo>
                <a:cubicBezTo>
                  <a:pt x="72" y="278"/>
                  <a:pt x="72" y="277"/>
                  <a:pt x="71" y="277"/>
                </a:cubicBezTo>
                <a:cubicBezTo>
                  <a:pt x="51" y="272"/>
                  <a:pt x="31" y="277"/>
                  <a:pt x="13" y="284"/>
                </a:cubicBezTo>
                <a:cubicBezTo>
                  <a:pt x="9" y="285"/>
                  <a:pt x="8" y="288"/>
                  <a:pt x="12" y="293"/>
                </a:cubicBezTo>
                <a:cubicBezTo>
                  <a:pt x="16" y="292"/>
                  <a:pt x="20" y="290"/>
                  <a:pt x="25" y="289"/>
                </a:cubicBezTo>
                <a:cubicBezTo>
                  <a:pt x="37" y="285"/>
                  <a:pt x="49" y="281"/>
                  <a:pt x="62" y="284"/>
                </a:cubicBezTo>
                <a:cubicBezTo>
                  <a:pt x="67" y="286"/>
                  <a:pt x="70" y="284"/>
                  <a:pt x="74" y="279"/>
                </a:cubicBezTo>
                <a:moveTo>
                  <a:pt x="74" y="721"/>
                </a:moveTo>
                <a:cubicBezTo>
                  <a:pt x="71" y="720"/>
                  <a:pt x="70" y="718"/>
                  <a:pt x="68" y="718"/>
                </a:cubicBezTo>
                <a:cubicBezTo>
                  <a:pt x="49" y="715"/>
                  <a:pt x="31" y="719"/>
                  <a:pt x="14" y="725"/>
                </a:cubicBezTo>
                <a:cubicBezTo>
                  <a:pt x="10" y="726"/>
                  <a:pt x="8" y="729"/>
                  <a:pt x="11" y="735"/>
                </a:cubicBezTo>
                <a:cubicBezTo>
                  <a:pt x="16" y="734"/>
                  <a:pt x="20" y="732"/>
                  <a:pt x="25" y="731"/>
                </a:cubicBezTo>
                <a:cubicBezTo>
                  <a:pt x="37" y="727"/>
                  <a:pt x="49" y="723"/>
                  <a:pt x="62" y="726"/>
                </a:cubicBezTo>
                <a:cubicBezTo>
                  <a:pt x="67" y="728"/>
                  <a:pt x="70" y="726"/>
                  <a:pt x="74" y="721"/>
                </a:cubicBezTo>
                <a:moveTo>
                  <a:pt x="73" y="107"/>
                </a:moveTo>
                <a:cubicBezTo>
                  <a:pt x="72" y="106"/>
                  <a:pt x="71" y="105"/>
                  <a:pt x="69" y="105"/>
                </a:cubicBezTo>
                <a:cubicBezTo>
                  <a:pt x="50" y="101"/>
                  <a:pt x="31" y="105"/>
                  <a:pt x="13" y="111"/>
                </a:cubicBezTo>
                <a:cubicBezTo>
                  <a:pt x="9" y="112"/>
                  <a:pt x="8" y="116"/>
                  <a:pt x="11" y="121"/>
                </a:cubicBezTo>
                <a:cubicBezTo>
                  <a:pt x="16" y="120"/>
                  <a:pt x="20" y="119"/>
                  <a:pt x="24" y="117"/>
                </a:cubicBezTo>
                <a:cubicBezTo>
                  <a:pt x="37" y="113"/>
                  <a:pt x="49" y="109"/>
                  <a:pt x="62" y="112"/>
                </a:cubicBezTo>
                <a:cubicBezTo>
                  <a:pt x="67" y="114"/>
                  <a:pt x="70" y="112"/>
                  <a:pt x="73" y="107"/>
                </a:cubicBezTo>
                <a:moveTo>
                  <a:pt x="12" y="258"/>
                </a:moveTo>
                <a:cubicBezTo>
                  <a:pt x="16" y="257"/>
                  <a:pt x="20" y="255"/>
                  <a:pt x="25" y="254"/>
                </a:cubicBezTo>
                <a:cubicBezTo>
                  <a:pt x="37" y="250"/>
                  <a:pt x="49" y="246"/>
                  <a:pt x="62" y="250"/>
                </a:cubicBezTo>
                <a:cubicBezTo>
                  <a:pt x="67" y="251"/>
                  <a:pt x="70" y="249"/>
                  <a:pt x="74" y="244"/>
                </a:cubicBezTo>
                <a:cubicBezTo>
                  <a:pt x="73" y="243"/>
                  <a:pt x="72" y="243"/>
                  <a:pt x="71" y="242"/>
                </a:cubicBezTo>
                <a:cubicBezTo>
                  <a:pt x="51" y="237"/>
                  <a:pt x="31" y="242"/>
                  <a:pt x="13" y="249"/>
                </a:cubicBezTo>
                <a:cubicBezTo>
                  <a:pt x="9" y="250"/>
                  <a:pt x="8" y="253"/>
                  <a:pt x="12" y="258"/>
                </a:cubicBezTo>
                <a:moveTo>
                  <a:pt x="11" y="156"/>
                </a:moveTo>
                <a:cubicBezTo>
                  <a:pt x="15" y="155"/>
                  <a:pt x="20" y="153"/>
                  <a:pt x="24" y="152"/>
                </a:cubicBezTo>
                <a:cubicBezTo>
                  <a:pt x="37" y="148"/>
                  <a:pt x="49" y="144"/>
                  <a:pt x="62" y="147"/>
                </a:cubicBezTo>
                <a:cubicBezTo>
                  <a:pt x="67" y="149"/>
                  <a:pt x="70" y="147"/>
                  <a:pt x="73" y="142"/>
                </a:cubicBezTo>
                <a:cubicBezTo>
                  <a:pt x="72" y="141"/>
                  <a:pt x="71" y="140"/>
                  <a:pt x="71" y="140"/>
                </a:cubicBezTo>
                <a:cubicBezTo>
                  <a:pt x="69" y="139"/>
                  <a:pt x="68" y="139"/>
                  <a:pt x="66" y="139"/>
                </a:cubicBezTo>
                <a:cubicBezTo>
                  <a:pt x="49" y="137"/>
                  <a:pt x="31" y="139"/>
                  <a:pt x="14" y="145"/>
                </a:cubicBezTo>
                <a:cubicBezTo>
                  <a:pt x="11" y="147"/>
                  <a:pt x="8" y="149"/>
                  <a:pt x="11" y="156"/>
                </a:cubicBezTo>
                <a:moveTo>
                  <a:pt x="11" y="631"/>
                </a:moveTo>
                <a:cubicBezTo>
                  <a:pt x="16" y="629"/>
                  <a:pt x="20" y="628"/>
                  <a:pt x="25" y="626"/>
                </a:cubicBezTo>
                <a:cubicBezTo>
                  <a:pt x="37" y="623"/>
                  <a:pt x="49" y="618"/>
                  <a:pt x="62" y="622"/>
                </a:cubicBezTo>
                <a:cubicBezTo>
                  <a:pt x="67" y="623"/>
                  <a:pt x="70" y="621"/>
                  <a:pt x="74" y="617"/>
                </a:cubicBezTo>
                <a:cubicBezTo>
                  <a:pt x="71" y="616"/>
                  <a:pt x="70" y="614"/>
                  <a:pt x="68" y="614"/>
                </a:cubicBezTo>
                <a:cubicBezTo>
                  <a:pt x="49" y="611"/>
                  <a:pt x="31" y="614"/>
                  <a:pt x="14" y="620"/>
                </a:cubicBezTo>
                <a:cubicBezTo>
                  <a:pt x="10" y="622"/>
                  <a:pt x="8" y="625"/>
                  <a:pt x="11" y="631"/>
                </a:cubicBezTo>
                <a:moveTo>
                  <a:pt x="73" y="756"/>
                </a:moveTo>
                <a:cubicBezTo>
                  <a:pt x="72" y="755"/>
                  <a:pt x="70" y="754"/>
                  <a:pt x="69" y="753"/>
                </a:cubicBezTo>
                <a:cubicBezTo>
                  <a:pt x="50" y="750"/>
                  <a:pt x="31" y="754"/>
                  <a:pt x="14" y="760"/>
                </a:cubicBezTo>
                <a:cubicBezTo>
                  <a:pt x="10" y="761"/>
                  <a:pt x="8" y="764"/>
                  <a:pt x="11" y="770"/>
                </a:cubicBezTo>
                <a:cubicBezTo>
                  <a:pt x="16" y="769"/>
                  <a:pt x="20" y="767"/>
                  <a:pt x="25" y="766"/>
                </a:cubicBezTo>
                <a:cubicBezTo>
                  <a:pt x="37" y="762"/>
                  <a:pt x="49" y="758"/>
                  <a:pt x="62" y="761"/>
                </a:cubicBezTo>
                <a:cubicBezTo>
                  <a:pt x="67" y="763"/>
                  <a:pt x="70" y="761"/>
                  <a:pt x="73" y="756"/>
                </a:cubicBezTo>
                <a:moveTo>
                  <a:pt x="74" y="481"/>
                </a:moveTo>
                <a:cubicBezTo>
                  <a:pt x="73" y="481"/>
                  <a:pt x="72" y="480"/>
                  <a:pt x="71" y="480"/>
                </a:cubicBezTo>
                <a:cubicBezTo>
                  <a:pt x="51" y="475"/>
                  <a:pt x="31" y="479"/>
                  <a:pt x="13" y="486"/>
                </a:cubicBezTo>
                <a:cubicBezTo>
                  <a:pt x="9" y="487"/>
                  <a:pt x="8" y="491"/>
                  <a:pt x="11" y="495"/>
                </a:cubicBezTo>
                <a:cubicBezTo>
                  <a:pt x="16" y="494"/>
                  <a:pt x="20" y="493"/>
                  <a:pt x="25" y="491"/>
                </a:cubicBezTo>
                <a:cubicBezTo>
                  <a:pt x="37" y="488"/>
                  <a:pt x="49" y="483"/>
                  <a:pt x="62" y="487"/>
                </a:cubicBezTo>
                <a:cubicBezTo>
                  <a:pt x="67" y="488"/>
                  <a:pt x="70" y="486"/>
                  <a:pt x="74" y="481"/>
                </a:cubicBezTo>
                <a:moveTo>
                  <a:pt x="11" y="907"/>
                </a:moveTo>
                <a:cubicBezTo>
                  <a:pt x="16" y="906"/>
                  <a:pt x="20" y="904"/>
                  <a:pt x="25" y="903"/>
                </a:cubicBezTo>
                <a:cubicBezTo>
                  <a:pt x="37" y="899"/>
                  <a:pt x="49" y="895"/>
                  <a:pt x="62" y="898"/>
                </a:cubicBezTo>
                <a:cubicBezTo>
                  <a:pt x="67" y="900"/>
                  <a:pt x="70" y="898"/>
                  <a:pt x="74" y="893"/>
                </a:cubicBezTo>
                <a:cubicBezTo>
                  <a:pt x="71" y="892"/>
                  <a:pt x="70" y="890"/>
                  <a:pt x="68" y="890"/>
                </a:cubicBezTo>
                <a:cubicBezTo>
                  <a:pt x="49" y="887"/>
                  <a:pt x="31" y="891"/>
                  <a:pt x="14" y="897"/>
                </a:cubicBezTo>
                <a:cubicBezTo>
                  <a:pt x="10" y="898"/>
                  <a:pt x="8" y="901"/>
                  <a:pt x="11" y="907"/>
                </a:cubicBezTo>
                <a:moveTo>
                  <a:pt x="11" y="363"/>
                </a:moveTo>
                <a:cubicBezTo>
                  <a:pt x="15" y="361"/>
                  <a:pt x="20" y="360"/>
                  <a:pt x="24" y="359"/>
                </a:cubicBezTo>
                <a:cubicBezTo>
                  <a:pt x="37" y="355"/>
                  <a:pt x="49" y="351"/>
                  <a:pt x="62" y="354"/>
                </a:cubicBezTo>
                <a:cubicBezTo>
                  <a:pt x="67" y="355"/>
                  <a:pt x="70" y="353"/>
                  <a:pt x="73" y="349"/>
                </a:cubicBezTo>
                <a:cubicBezTo>
                  <a:pt x="72" y="348"/>
                  <a:pt x="71" y="347"/>
                  <a:pt x="71" y="347"/>
                </a:cubicBezTo>
                <a:cubicBezTo>
                  <a:pt x="69" y="346"/>
                  <a:pt x="68" y="346"/>
                  <a:pt x="66" y="345"/>
                </a:cubicBezTo>
                <a:cubicBezTo>
                  <a:pt x="49" y="343"/>
                  <a:pt x="31" y="346"/>
                  <a:pt x="14" y="352"/>
                </a:cubicBezTo>
                <a:cubicBezTo>
                  <a:pt x="11" y="353"/>
                  <a:pt x="8" y="356"/>
                  <a:pt x="11" y="363"/>
                </a:cubicBezTo>
                <a:moveTo>
                  <a:pt x="11" y="804"/>
                </a:moveTo>
                <a:cubicBezTo>
                  <a:pt x="15" y="803"/>
                  <a:pt x="19" y="802"/>
                  <a:pt x="23" y="800"/>
                </a:cubicBezTo>
                <a:cubicBezTo>
                  <a:pt x="36" y="796"/>
                  <a:pt x="49" y="792"/>
                  <a:pt x="62" y="795"/>
                </a:cubicBezTo>
                <a:cubicBezTo>
                  <a:pt x="67" y="796"/>
                  <a:pt x="71" y="794"/>
                  <a:pt x="73" y="790"/>
                </a:cubicBezTo>
                <a:cubicBezTo>
                  <a:pt x="71" y="789"/>
                  <a:pt x="70" y="787"/>
                  <a:pt x="68" y="787"/>
                </a:cubicBezTo>
                <a:cubicBezTo>
                  <a:pt x="50" y="783"/>
                  <a:pt x="32" y="788"/>
                  <a:pt x="14" y="793"/>
                </a:cubicBezTo>
                <a:cubicBezTo>
                  <a:pt x="10" y="795"/>
                  <a:pt x="8" y="797"/>
                  <a:pt x="11" y="804"/>
                </a:cubicBezTo>
                <a:moveTo>
                  <a:pt x="11" y="839"/>
                </a:moveTo>
                <a:cubicBezTo>
                  <a:pt x="16" y="837"/>
                  <a:pt x="20" y="836"/>
                  <a:pt x="25" y="834"/>
                </a:cubicBezTo>
                <a:cubicBezTo>
                  <a:pt x="37" y="830"/>
                  <a:pt x="49" y="827"/>
                  <a:pt x="62" y="830"/>
                </a:cubicBezTo>
                <a:cubicBezTo>
                  <a:pt x="66" y="831"/>
                  <a:pt x="71" y="830"/>
                  <a:pt x="73" y="825"/>
                </a:cubicBezTo>
                <a:cubicBezTo>
                  <a:pt x="72" y="824"/>
                  <a:pt x="71" y="823"/>
                  <a:pt x="70" y="822"/>
                </a:cubicBezTo>
                <a:cubicBezTo>
                  <a:pt x="51" y="818"/>
                  <a:pt x="32" y="822"/>
                  <a:pt x="14" y="828"/>
                </a:cubicBezTo>
                <a:cubicBezTo>
                  <a:pt x="10" y="830"/>
                  <a:pt x="8" y="833"/>
                  <a:pt x="11" y="839"/>
                </a:cubicBezTo>
                <a:moveTo>
                  <a:pt x="74" y="210"/>
                </a:moveTo>
                <a:cubicBezTo>
                  <a:pt x="71" y="209"/>
                  <a:pt x="69" y="208"/>
                  <a:pt x="67" y="208"/>
                </a:cubicBezTo>
                <a:cubicBezTo>
                  <a:pt x="49" y="204"/>
                  <a:pt x="32" y="209"/>
                  <a:pt x="15" y="214"/>
                </a:cubicBezTo>
                <a:cubicBezTo>
                  <a:pt x="14" y="214"/>
                  <a:pt x="13" y="215"/>
                  <a:pt x="12" y="215"/>
                </a:cubicBezTo>
                <a:cubicBezTo>
                  <a:pt x="9" y="218"/>
                  <a:pt x="8" y="220"/>
                  <a:pt x="12" y="224"/>
                </a:cubicBezTo>
                <a:cubicBezTo>
                  <a:pt x="16" y="223"/>
                  <a:pt x="20" y="222"/>
                  <a:pt x="24" y="220"/>
                </a:cubicBezTo>
                <a:cubicBezTo>
                  <a:pt x="37" y="216"/>
                  <a:pt x="49" y="213"/>
                  <a:pt x="61" y="215"/>
                </a:cubicBezTo>
                <a:cubicBezTo>
                  <a:pt x="66" y="217"/>
                  <a:pt x="70" y="215"/>
                  <a:pt x="74" y="210"/>
                </a:cubicBezTo>
                <a:moveTo>
                  <a:pt x="73" y="74"/>
                </a:moveTo>
                <a:cubicBezTo>
                  <a:pt x="72" y="73"/>
                  <a:pt x="72" y="72"/>
                  <a:pt x="71" y="72"/>
                </a:cubicBezTo>
                <a:cubicBezTo>
                  <a:pt x="70" y="71"/>
                  <a:pt x="68" y="71"/>
                  <a:pt x="66" y="70"/>
                </a:cubicBezTo>
                <a:cubicBezTo>
                  <a:pt x="50" y="67"/>
                  <a:pt x="34" y="71"/>
                  <a:pt x="18" y="75"/>
                </a:cubicBezTo>
                <a:cubicBezTo>
                  <a:pt x="16" y="76"/>
                  <a:pt x="14" y="77"/>
                  <a:pt x="12" y="78"/>
                </a:cubicBezTo>
                <a:cubicBezTo>
                  <a:pt x="9" y="80"/>
                  <a:pt x="8" y="83"/>
                  <a:pt x="11" y="87"/>
                </a:cubicBezTo>
                <a:cubicBezTo>
                  <a:pt x="15" y="86"/>
                  <a:pt x="19" y="85"/>
                  <a:pt x="23" y="84"/>
                </a:cubicBezTo>
                <a:cubicBezTo>
                  <a:pt x="36" y="79"/>
                  <a:pt x="48" y="75"/>
                  <a:pt x="62" y="78"/>
                </a:cubicBezTo>
                <a:cubicBezTo>
                  <a:pt x="67" y="79"/>
                  <a:pt x="70" y="78"/>
                  <a:pt x="73" y="74"/>
                </a:cubicBezTo>
                <a:moveTo>
                  <a:pt x="11" y="53"/>
                </a:moveTo>
                <a:cubicBezTo>
                  <a:pt x="16" y="51"/>
                  <a:pt x="20" y="50"/>
                  <a:pt x="25" y="48"/>
                </a:cubicBezTo>
                <a:cubicBezTo>
                  <a:pt x="37" y="45"/>
                  <a:pt x="49" y="41"/>
                  <a:pt x="62" y="43"/>
                </a:cubicBezTo>
                <a:cubicBezTo>
                  <a:pt x="66" y="45"/>
                  <a:pt x="71" y="44"/>
                  <a:pt x="73" y="39"/>
                </a:cubicBezTo>
                <a:cubicBezTo>
                  <a:pt x="72" y="38"/>
                  <a:pt x="72" y="38"/>
                  <a:pt x="72" y="37"/>
                </a:cubicBezTo>
                <a:cubicBezTo>
                  <a:pt x="51" y="30"/>
                  <a:pt x="32" y="36"/>
                  <a:pt x="13" y="43"/>
                </a:cubicBezTo>
                <a:cubicBezTo>
                  <a:pt x="10" y="44"/>
                  <a:pt x="8" y="47"/>
                  <a:pt x="11" y="53"/>
                </a:cubicBezTo>
                <a:moveTo>
                  <a:pt x="11" y="529"/>
                </a:moveTo>
                <a:cubicBezTo>
                  <a:pt x="16" y="528"/>
                  <a:pt x="20" y="527"/>
                  <a:pt x="24" y="526"/>
                </a:cubicBezTo>
                <a:cubicBezTo>
                  <a:pt x="36" y="521"/>
                  <a:pt x="48" y="517"/>
                  <a:pt x="62" y="520"/>
                </a:cubicBezTo>
                <a:cubicBezTo>
                  <a:pt x="66" y="521"/>
                  <a:pt x="70" y="520"/>
                  <a:pt x="74" y="516"/>
                </a:cubicBezTo>
                <a:cubicBezTo>
                  <a:pt x="72" y="515"/>
                  <a:pt x="70" y="513"/>
                  <a:pt x="69" y="513"/>
                </a:cubicBezTo>
                <a:cubicBezTo>
                  <a:pt x="50" y="509"/>
                  <a:pt x="32" y="513"/>
                  <a:pt x="14" y="519"/>
                </a:cubicBezTo>
                <a:cubicBezTo>
                  <a:pt x="10" y="520"/>
                  <a:pt x="8" y="524"/>
                  <a:pt x="11" y="529"/>
                </a:cubicBezTo>
                <a:moveTo>
                  <a:pt x="74" y="176"/>
                </a:moveTo>
                <a:cubicBezTo>
                  <a:pt x="71" y="174"/>
                  <a:pt x="69" y="173"/>
                  <a:pt x="67" y="173"/>
                </a:cubicBezTo>
                <a:cubicBezTo>
                  <a:pt x="49" y="170"/>
                  <a:pt x="31" y="174"/>
                  <a:pt x="15" y="179"/>
                </a:cubicBezTo>
                <a:cubicBezTo>
                  <a:pt x="13" y="179"/>
                  <a:pt x="12" y="180"/>
                  <a:pt x="12" y="181"/>
                </a:cubicBezTo>
                <a:cubicBezTo>
                  <a:pt x="9" y="183"/>
                  <a:pt x="8" y="186"/>
                  <a:pt x="12" y="190"/>
                </a:cubicBezTo>
                <a:cubicBezTo>
                  <a:pt x="16" y="188"/>
                  <a:pt x="20" y="187"/>
                  <a:pt x="24" y="186"/>
                </a:cubicBezTo>
                <a:cubicBezTo>
                  <a:pt x="36" y="182"/>
                  <a:pt x="49" y="178"/>
                  <a:pt x="62" y="181"/>
                </a:cubicBezTo>
                <a:cubicBezTo>
                  <a:pt x="66" y="182"/>
                  <a:pt x="70" y="180"/>
                  <a:pt x="74" y="176"/>
                </a:cubicBezTo>
                <a:moveTo>
                  <a:pt x="9" y="938"/>
                </a:moveTo>
                <a:cubicBezTo>
                  <a:pt x="9" y="939"/>
                  <a:pt x="10" y="940"/>
                  <a:pt x="11" y="941"/>
                </a:cubicBezTo>
                <a:cubicBezTo>
                  <a:pt x="15" y="940"/>
                  <a:pt x="19" y="939"/>
                  <a:pt x="23" y="937"/>
                </a:cubicBezTo>
                <a:cubicBezTo>
                  <a:pt x="36" y="933"/>
                  <a:pt x="48" y="929"/>
                  <a:pt x="62" y="932"/>
                </a:cubicBezTo>
                <a:cubicBezTo>
                  <a:pt x="67" y="933"/>
                  <a:pt x="70" y="932"/>
                  <a:pt x="74" y="927"/>
                </a:cubicBezTo>
                <a:cubicBezTo>
                  <a:pt x="72" y="926"/>
                  <a:pt x="72" y="925"/>
                  <a:pt x="71" y="925"/>
                </a:cubicBezTo>
                <a:cubicBezTo>
                  <a:pt x="51" y="920"/>
                  <a:pt x="32" y="925"/>
                  <a:pt x="13" y="931"/>
                </a:cubicBezTo>
                <a:cubicBezTo>
                  <a:pt x="11" y="932"/>
                  <a:pt x="10" y="935"/>
                  <a:pt x="9" y="938"/>
                </a:cubicBezTo>
                <a:moveTo>
                  <a:pt x="11" y="397"/>
                </a:moveTo>
                <a:cubicBezTo>
                  <a:pt x="16" y="395"/>
                  <a:pt x="20" y="394"/>
                  <a:pt x="24" y="393"/>
                </a:cubicBezTo>
                <a:cubicBezTo>
                  <a:pt x="36" y="389"/>
                  <a:pt x="48" y="385"/>
                  <a:pt x="61" y="387"/>
                </a:cubicBezTo>
                <a:cubicBezTo>
                  <a:pt x="66" y="389"/>
                  <a:pt x="70" y="388"/>
                  <a:pt x="73" y="383"/>
                </a:cubicBezTo>
                <a:cubicBezTo>
                  <a:pt x="72" y="382"/>
                  <a:pt x="72" y="381"/>
                  <a:pt x="71" y="381"/>
                </a:cubicBezTo>
                <a:cubicBezTo>
                  <a:pt x="51" y="375"/>
                  <a:pt x="32" y="380"/>
                  <a:pt x="13" y="387"/>
                </a:cubicBezTo>
                <a:cubicBezTo>
                  <a:pt x="10" y="388"/>
                  <a:pt x="8" y="391"/>
                  <a:pt x="11" y="397"/>
                </a:cubicBezTo>
                <a:moveTo>
                  <a:pt x="74" y="962"/>
                </a:moveTo>
                <a:cubicBezTo>
                  <a:pt x="71" y="961"/>
                  <a:pt x="69" y="959"/>
                  <a:pt x="67" y="959"/>
                </a:cubicBezTo>
                <a:cubicBezTo>
                  <a:pt x="49" y="956"/>
                  <a:pt x="32" y="960"/>
                  <a:pt x="15" y="965"/>
                </a:cubicBezTo>
                <a:cubicBezTo>
                  <a:pt x="14" y="965"/>
                  <a:pt x="12" y="966"/>
                  <a:pt x="12" y="967"/>
                </a:cubicBezTo>
                <a:cubicBezTo>
                  <a:pt x="9" y="969"/>
                  <a:pt x="8" y="972"/>
                  <a:pt x="12" y="976"/>
                </a:cubicBezTo>
                <a:cubicBezTo>
                  <a:pt x="16" y="974"/>
                  <a:pt x="20" y="973"/>
                  <a:pt x="24" y="972"/>
                </a:cubicBezTo>
                <a:cubicBezTo>
                  <a:pt x="36" y="968"/>
                  <a:pt x="48" y="964"/>
                  <a:pt x="62" y="967"/>
                </a:cubicBezTo>
                <a:cubicBezTo>
                  <a:pt x="66" y="968"/>
                  <a:pt x="70" y="967"/>
                  <a:pt x="74" y="962"/>
                </a:cubicBezTo>
                <a:moveTo>
                  <a:pt x="11" y="699"/>
                </a:moveTo>
                <a:cubicBezTo>
                  <a:pt x="15" y="698"/>
                  <a:pt x="19" y="697"/>
                  <a:pt x="23" y="696"/>
                </a:cubicBezTo>
                <a:cubicBezTo>
                  <a:pt x="36" y="691"/>
                  <a:pt x="48" y="687"/>
                  <a:pt x="62" y="690"/>
                </a:cubicBezTo>
                <a:cubicBezTo>
                  <a:pt x="67" y="691"/>
                  <a:pt x="70" y="690"/>
                  <a:pt x="74" y="685"/>
                </a:cubicBezTo>
                <a:cubicBezTo>
                  <a:pt x="71" y="684"/>
                  <a:pt x="69" y="683"/>
                  <a:pt x="66" y="682"/>
                </a:cubicBezTo>
                <a:cubicBezTo>
                  <a:pt x="50" y="679"/>
                  <a:pt x="34" y="683"/>
                  <a:pt x="18" y="687"/>
                </a:cubicBezTo>
                <a:cubicBezTo>
                  <a:pt x="16" y="688"/>
                  <a:pt x="14" y="688"/>
                  <a:pt x="12" y="690"/>
                </a:cubicBezTo>
                <a:cubicBezTo>
                  <a:pt x="9" y="692"/>
                  <a:pt x="8" y="694"/>
                  <a:pt x="11" y="699"/>
                </a:cubicBezTo>
                <a:moveTo>
                  <a:pt x="11" y="664"/>
                </a:moveTo>
                <a:cubicBezTo>
                  <a:pt x="16" y="663"/>
                  <a:pt x="20" y="662"/>
                  <a:pt x="24" y="661"/>
                </a:cubicBezTo>
                <a:cubicBezTo>
                  <a:pt x="36" y="656"/>
                  <a:pt x="48" y="652"/>
                  <a:pt x="62" y="655"/>
                </a:cubicBezTo>
                <a:cubicBezTo>
                  <a:pt x="66" y="656"/>
                  <a:pt x="70" y="655"/>
                  <a:pt x="74" y="651"/>
                </a:cubicBezTo>
                <a:cubicBezTo>
                  <a:pt x="72" y="650"/>
                  <a:pt x="70" y="648"/>
                  <a:pt x="69" y="648"/>
                </a:cubicBezTo>
                <a:cubicBezTo>
                  <a:pt x="50" y="644"/>
                  <a:pt x="32" y="648"/>
                  <a:pt x="14" y="654"/>
                </a:cubicBezTo>
                <a:cubicBezTo>
                  <a:pt x="10" y="655"/>
                  <a:pt x="8" y="659"/>
                  <a:pt x="11" y="664"/>
                </a:cubicBezTo>
                <a:moveTo>
                  <a:pt x="74" y="550"/>
                </a:moveTo>
                <a:cubicBezTo>
                  <a:pt x="71" y="549"/>
                  <a:pt x="69" y="548"/>
                  <a:pt x="66" y="547"/>
                </a:cubicBezTo>
                <a:cubicBezTo>
                  <a:pt x="49" y="544"/>
                  <a:pt x="33" y="548"/>
                  <a:pt x="16" y="553"/>
                </a:cubicBezTo>
                <a:cubicBezTo>
                  <a:pt x="15" y="553"/>
                  <a:pt x="13" y="554"/>
                  <a:pt x="12" y="555"/>
                </a:cubicBezTo>
                <a:cubicBezTo>
                  <a:pt x="9" y="557"/>
                  <a:pt x="8" y="560"/>
                  <a:pt x="12" y="564"/>
                </a:cubicBezTo>
                <a:cubicBezTo>
                  <a:pt x="15" y="563"/>
                  <a:pt x="19" y="562"/>
                  <a:pt x="23" y="561"/>
                </a:cubicBezTo>
                <a:cubicBezTo>
                  <a:pt x="36" y="555"/>
                  <a:pt x="48" y="551"/>
                  <a:pt x="62" y="555"/>
                </a:cubicBezTo>
                <a:cubicBezTo>
                  <a:pt x="66" y="556"/>
                  <a:pt x="70" y="555"/>
                  <a:pt x="74" y="550"/>
                </a:cubicBezTo>
                <a:moveTo>
                  <a:pt x="11" y="431"/>
                </a:moveTo>
                <a:cubicBezTo>
                  <a:pt x="22" y="429"/>
                  <a:pt x="33" y="425"/>
                  <a:pt x="41" y="420"/>
                </a:cubicBezTo>
                <a:cubicBezTo>
                  <a:pt x="52" y="418"/>
                  <a:pt x="63" y="427"/>
                  <a:pt x="75" y="417"/>
                </a:cubicBezTo>
                <a:cubicBezTo>
                  <a:pt x="71" y="416"/>
                  <a:pt x="69" y="415"/>
                  <a:pt x="66" y="414"/>
                </a:cubicBezTo>
                <a:cubicBezTo>
                  <a:pt x="50" y="411"/>
                  <a:pt x="34" y="416"/>
                  <a:pt x="18" y="419"/>
                </a:cubicBezTo>
                <a:cubicBezTo>
                  <a:pt x="16" y="420"/>
                  <a:pt x="14" y="421"/>
                  <a:pt x="12" y="422"/>
                </a:cubicBezTo>
                <a:cubicBezTo>
                  <a:pt x="9" y="424"/>
                  <a:pt x="8" y="427"/>
                  <a:pt x="11" y="431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3365818" y="5395381"/>
            <a:ext cx="960438" cy="57150"/>
          </a:xfrm>
          <a:custGeom>
            <a:avLst/>
            <a:gdLst>
              <a:gd name="T0" fmla="*/ 255 w 255"/>
              <a:gd name="T1" fmla="*/ 0 h 15"/>
              <a:gd name="T2" fmla="*/ 215 w 255"/>
              <a:gd name="T3" fmla="*/ 11 h 15"/>
              <a:gd name="T4" fmla="*/ 27 w 255"/>
              <a:gd name="T5" fmla="*/ 13 h 15"/>
              <a:gd name="T6" fmla="*/ 8 w 255"/>
              <a:gd name="T7" fmla="*/ 13 h 15"/>
              <a:gd name="T8" fmla="*/ 0 w 255"/>
              <a:gd name="T9" fmla="*/ 10 h 15"/>
              <a:gd name="T10" fmla="*/ 4 w 255"/>
              <a:gd name="T11" fmla="*/ 8 h 15"/>
              <a:gd name="T12" fmla="*/ 53 w 255"/>
              <a:gd name="T13" fmla="*/ 7 h 15"/>
              <a:gd name="T14" fmla="*/ 115 w 255"/>
              <a:gd name="T15" fmla="*/ 9 h 15"/>
              <a:gd name="T16" fmla="*/ 140 w 255"/>
              <a:gd name="T17" fmla="*/ 8 h 15"/>
              <a:gd name="T18" fmla="*/ 195 w 255"/>
              <a:gd name="T19" fmla="*/ 7 h 15"/>
              <a:gd name="T20" fmla="*/ 244 w 255"/>
              <a:gd name="T21" fmla="*/ 2 h 15"/>
              <a:gd name="T22" fmla="*/ 255 w 255"/>
              <a:gd name="T2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5" h="15">
                <a:moveTo>
                  <a:pt x="255" y="0"/>
                </a:moveTo>
                <a:cubicBezTo>
                  <a:pt x="242" y="7"/>
                  <a:pt x="229" y="10"/>
                  <a:pt x="215" y="11"/>
                </a:cubicBezTo>
                <a:cubicBezTo>
                  <a:pt x="152" y="14"/>
                  <a:pt x="89" y="15"/>
                  <a:pt x="27" y="13"/>
                </a:cubicBezTo>
                <a:cubicBezTo>
                  <a:pt x="21" y="13"/>
                  <a:pt x="14" y="13"/>
                  <a:pt x="8" y="13"/>
                </a:cubicBezTo>
                <a:cubicBezTo>
                  <a:pt x="6" y="13"/>
                  <a:pt x="3" y="12"/>
                  <a:pt x="0" y="10"/>
                </a:cubicBezTo>
                <a:cubicBezTo>
                  <a:pt x="1" y="9"/>
                  <a:pt x="3" y="8"/>
                  <a:pt x="4" y="8"/>
                </a:cubicBezTo>
                <a:cubicBezTo>
                  <a:pt x="20" y="8"/>
                  <a:pt x="37" y="7"/>
                  <a:pt x="53" y="7"/>
                </a:cubicBezTo>
                <a:cubicBezTo>
                  <a:pt x="73" y="8"/>
                  <a:pt x="94" y="9"/>
                  <a:pt x="115" y="9"/>
                </a:cubicBezTo>
                <a:cubicBezTo>
                  <a:pt x="123" y="9"/>
                  <a:pt x="131" y="8"/>
                  <a:pt x="140" y="8"/>
                </a:cubicBezTo>
                <a:cubicBezTo>
                  <a:pt x="158" y="8"/>
                  <a:pt x="177" y="7"/>
                  <a:pt x="195" y="7"/>
                </a:cubicBezTo>
                <a:cubicBezTo>
                  <a:pt x="212" y="8"/>
                  <a:pt x="228" y="6"/>
                  <a:pt x="244" y="2"/>
                </a:cubicBezTo>
                <a:cubicBezTo>
                  <a:pt x="247" y="1"/>
                  <a:pt x="251" y="1"/>
                  <a:pt x="255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4461193" y="2001306"/>
            <a:ext cx="46038" cy="719138"/>
          </a:xfrm>
          <a:custGeom>
            <a:avLst/>
            <a:gdLst>
              <a:gd name="T0" fmla="*/ 11 w 12"/>
              <a:gd name="T1" fmla="*/ 0 h 191"/>
              <a:gd name="T2" fmla="*/ 12 w 12"/>
              <a:gd name="T3" fmla="*/ 11 h 191"/>
              <a:gd name="T4" fmla="*/ 10 w 12"/>
              <a:gd name="T5" fmla="*/ 60 h 191"/>
              <a:gd name="T6" fmla="*/ 9 w 12"/>
              <a:gd name="T7" fmla="*/ 116 h 191"/>
              <a:gd name="T8" fmla="*/ 9 w 12"/>
              <a:gd name="T9" fmla="*/ 148 h 191"/>
              <a:gd name="T10" fmla="*/ 10 w 12"/>
              <a:gd name="T11" fmla="*/ 179 h 191"/>
              <a:gd name="T12" fmla="*/ 9 w 12"/>
              <a:gd name="T13" fmla="*/ 191 h 191"/>
              <a:gd name="T14" fmla="*/ 2 w 12"/>
              <a:gd name="T15" fmla="*/ 95 h 191"/>
              <a:gd name="T16" fmla="*/ 8 w 12"/>
              <a:gd name="T17" fmla="*/ 0 h 191"/>
              <a:gd name="T18" fmla="*/ 11 w 12"/>
              <a:gd name="T1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91">
                <a:moveTo>
                  <a:pt x="11" y="0"/>
                </a:moveTo>
                <a:cubicBezTo>
                  <a:pt x="11" y="4"/>
                  <a:pt x="12" y="7"/>
                  <a:pt x="12" y="11"/>
                </a:cubicBezTo>
                <a:cubicBezTo>
                  <a:pt x="11" y="27"/>
                  <a:pt x="10" y="44"/>
                  <a:pt x="10" y="60"/>
                </a:cubicBezTo>
                <a:cubicBezTo>
                  <a:pt x="9" y="79"/>
                  <a:pt x="9" y="98"/>
                  <a:pt x="9" y="116"/>
                </a:cubicBezTo>
                <a:cubicBezTo>
                  <a:pt x="9" y="127"/>
                  <a:pt x="9" y="137"/>
                  <a:pt x="9" y="148"/>
                </a:cubicBezTo>
                <a:cubicBezTo>
                  <a:pt x="9" y="158"/>
                  <a:pt x="9" y="169"/>
                  <a:pt x="10" y="179"/>
                </a:cubicBezTo>
                <a:cubicBezTo>
                  <a:pt x="10" y="183"/>
                  <a:pt x="10" y="187"/>
                  <a:pt x="9" y="191"/>
                </a:cubicBezTo>
                <a:cubicBezTo>
                  <a:pt x="0" y="159"/>
                  <a:pt x="2" y="127"/>
                  <a:pt x="2" y="95"/>
                </a:cubicBezTo>
                <a:cubicBezTo>
                  <a:pt x="3" y="63"/>
                  <a:pt x="6" y="31"/>
                  <a:pt x="8" y="0"/>
                </a:cubicBezTo>
                <a:cubicBezTo>
                  <a:pt x="9" y="0"/>
                  <a:pt x="10" y="0"/>
                  <a:pt x="11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2203768" y="5425544"/>
            <a:ext cx="511175" cy="38100"/>
          </a:xfrm>
          <a:custGeom>
            <a:avLst/>
            <a:gdLst>
              <a:gd name="T0" fmla="*/ 0 w 136"/>
              <a:gd name="T1" fmla="*/ 9 h 10"/>
              <a:gd name="T2" fmla="*/ 136 w 136"/>
              <a:gd name="T3" fmla="*/ 5 h 10"/>
              <a:gd name="T4" fmla="*/ 136 w 136"/>
              <a:gd name="T5" fmla="*/ 6 h 10"/>
              <a:gd name="T6" fmla="*/ 135 w 136"/>
              <a:gd name="T7" fmla="*/ 6 h 10"/>
              <a:gd name="T8" fmla="*/ 115 w 136"/>
              <a:gd name="T9" fmla="*/ 8 h 10"/>
              <a:gd name="T10" fmla="*/ 7 w 136"/>
              <a:gd name="T11" fmla="*/ 10 h 10"/>
              <a:gd name="T12" fmla="*/ 0 w 136"/>
              <a:gd name="T13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0">
                <a:moveTo>
                  <a:pt x="0" y="9"/>
                </a:moveTo>
                <a:cubicBezTo>
                  <a:pt x="14" y="3"/>
                  <a:pt x="122" y="0"/>
                  <a:pt x="136" y="5"/>
                </a:cubicBezTo>
                <a:cubicBezTo>
                  <a:pt x="136" y="5"/>
                  <a:pt x="136" y="5"/>
                  <a:pt x="136" y="6"/>
                </a:cubicBezTo>
                <a:cubicBezTo>
                  <a:pt x="136" y="6"/>
                  <a:pt x="136" y="6"/>
                  <a:pt x="135" y="6"/>
                </a:cubicBezTo>
                <a:cubicBezTo>
                  <a:pt x="129" y="7"/>
                  <a:pt x="122" y="8"/>
                  <a:pt x="115" y="8"/>
                </a:cubicBezTo>
                <a:cubicBezTo>
                  <a:pt x="79" y="9"/>
                  <a:pt x="43" y="10"/>
                  <a:pt x="7" y="10"/>
                </a:cubicBezTo>
                <a:cubicBezTo>
                  <a:pt x="5" y="10"/>
                  <a:pt x="3" y="9"/>
                  <a:pt x="0" y="9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4472305" y="2896656"/>
            <a:ext cx="30163" cy="447675"/>
          </a:xfrm>
          <a:custGeom>
            <a:avLst/>
            <a:gdLst>
              <a:gd name="T0" fmla="*/ 7 w 8"/>
              <a:gd name="T1" fmla="*/ 0 h 119"/>
              <a:gd name="T2" fmla="*/ 8 w 8"/>
              <a:gd name="T3" fmla="*/ 6 h 119"/>
              <a:gd name="T4" fmla="*/ 6 w 8"/>
              <a:gd name="T5" fmla="*/ 43 h 119"/>
              <a:gd name="T6" fmla="*/ 6 w 8"/>
              <a:gd name="T7" fmla="*/ 70 h 119"/>
              <a:gd name="T8" fmla="*/ 5 w 8"/>
              <a:gd name="T9" fmla="*/ 114 h 119"/>
              <a:gd name="T10" fmla="*/ 4 w 8"/>
              <a:gd name="T11" fmla="*/ 119 h 119"/>
              <a:gd name="T12" fmla="*/ 7 w 8"/>
              <a:gd name="T13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119">
                <a:moveTo>
                  <a:pt x="7" y="0"/>
                </a:moveTo>
                <a:cubicBezTo>
                  <a:pt x="7" y="2"/>
                  <a:pt x="8" y="4"/>
                  <a:pt x="8" y="6"/>
                </a:cubicBezTo>
                <a:cubicBezTo>
                  <a:pt x="7" y="18"/>
                  <a:pt x="6" y="30"/>
                  <a:pt x="6" y="43"/>
                </a:cubicBezTo>
                <a:cubicBezTo>
                  <a:pt x="5" y="52"/>
                  <a:pt x="6" y="61"/>
                  <a:pt x="6" y="70"/>
                </a:cubicBezTo>
                <a:cubicBezTo>
                  <a:pt x="6" y="85"/>
                  <a:pt x="6" y="100"/>
                  <a:pt x="5" y="114"/>
                </a:cubicBezTo>
                <a:cubicBezTo>
                  <a:pt x="5" y="116"/>
                  <a:pt x="4" y="117"/>
                  <a:pt x="4" y="119"/>
                </a:cubicBezTo>
                <a:cubicBezTo>
                  <a:pt x="0" y="109"/>
                  <a:pt x="2" y="14"/>
                  <a:pt x="7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5"/>
          <p:cNvSpPr/>
          <p:nvPr/>
        </p:nvSpPr>
        <p:spPr bwMode="auto">
          <a:xfrm>
            <a:off x="2127568" y="4007906"/>
            <a:ext cx="95250" cy="123825"/>
          </a:xfrm>
          <a:custGeom>
            <a:avLst/>
            <a:gdLst>
              <a:gd name="T0" fmla="*/ 2 w 25"/>
              <a:gd name="T1" fmla="*/ 33 h 33"/>
              <a:gd name="T2" fmla="*/ 25 w 25"/>
              <a:gd name="T3" fmla="*/ 0 h 33"/>
              <a:gd name="T4" fmla="*/ 2 w 25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33">
                <a:moveTo>
                  <a:pt x="2" y="33"/>
                </a:moveTo>
                <a:cubicBezTo>
                  <a:pt x="0" y="21"/>
                  <a:pt x="10" y="6"/>
                  <a:pt x="25" y="0"/>
                </a:cubicBezTo>
                <a:cubicBezTo>
                  <a:pt x="16" y="12"/>
                  <a:pt x="9" y="22"/>
                  <a:pt x="2" y="33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16"/>
          <p:cNvSpPr/>
          <p:nvPr/>
        </p:nvSpPr>
        <p:spPr bwMode="auto">
          <a:xfrm>
            <a:off x="2075180" y="3055406"/>
            <a:ext cx="101600" cy="123825"/>
          </a:xfrm>
          <a:custGeom>
            <a:avLst/>
            <a:gdLst>
              <a:gd name="T0" fmla="*/ 0 w 27"/>
              <a:gd name="T1" fmla="*/ 33 h 33"/>
              <a:gd name="T2" fmla="*/ 27 w 27"/>
              <a:gd name="T3" fmla="*/ 0 h 33"/>
              <a:gd name="T4" fmla="*/ 0 w 27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33">
                <a:moveTo>
                  <a:pt x="0" y="33"/>
                </a:moveTo>
                <a:cubicBezTo>
                  <a:pt x="2" y="24"/>
                  <a:pt x="12" y="11"/>
                  <a:pt x="27" y="0"/>
                </a:cubicBezTo>
                <a:cubicBezTo>
                  <a:pt x="25" y="7"/>
                  <a:pt x="9" y="27"/>
                  <a:pt x="0" y="33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17"/>
          <p:cNvSpPr/>
          <p:nvPr/>
        </p:nvSpPr>
        <p:spPr bwMode="auto">
          <a:xfrm>
            <a:off x="2075180" y="2945869"/>
            <a:ext cx="98425" cy="131763"/>
          </a:xfrm>
          <a:custGeom>
            <a:avLst/>
            <a:gdLst>
              <a:gd name="T0" fmla="*/ 1 w 26"/>
              <a:gd name="T1" fmla="*/ 35 h 35"/>
              <a:gd name="T2" fmla="*/ 26 w 26"/>
              <a:gd name="T3" fmla="*/ 0 h 35"/>
              <a:gd name="T4" fmla="*/ 1 w 26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35">
                <a:moveTo>
                  <a:pt x="1" y="35"/>
                </a:moveTo>
                <a:cubicBezTo>
                  <a:pt x="0" y="24"/>
                  <a:pt x="13" y="7"/>
                  <a:pt x="26" y="0"/>
                </a:cubicBezTo>
                <a:cubicBezTo>
                  <a:pt x="18" y="12"/>
                  <a:pt x="9" y="23"/>
                  <a:pt x="1" y="35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2075180" y="3171294"/>
            <a:ext cx="82550" cy="109538"/>
          </a:xfrm>
          <a:custGeom>
            <a:avLst/>
            <a:gdLst>
              <a:gd name="T0" fmla="*/ 0 w 22"/>
              <a:gd name="T1" fmla="*/ 29 h 29"/>
              <a:gd name="T2" fmla="*/ 22 w 22"/>
              <a:gd name="T3" fmla="*/ 0 h 29"/>
              <a:gd name="T4" fmla="*/ 0 w 22"/>
              <a:gd name="T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29">
                <a:moveTo>
                  <a:pt x="0" y="29"/>
                </a:moveTo>
                <a:cubicBezTo>
                  <a:pt x="2" y="19"/>
                  <a:pt x="8" y="11"/>
                  <a:pt x="22" y="0"/>
                </a:cubicBezTo>
                <a:cubicBezTo>
                  <a:pt x="22" y="6"/>
                  <a:pt x="12" y="20"/>
                  <a:pt x="0" y="29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19"/>
          <p:cNvSpPr/>
          <p:nvPr/>
        </p:nvSpPr>
        <p:spPr bwMode="auto">
          <a:xfrm>
            <a:off x="2086293" y="1979081"/>
            <a:ext cx="98425" cy="109538"/>
          </a:xfrm>
          <a:custGeom>
            <a:avLst/>
            <a:gdLst>
              <a:gd name="T0" fmla="*/ 0 w 26"/>
              <a:gd name="T1" fmla="*/ 29 h 29"/>
              <a:gd name="T2" fmla="*/ 26 w 26"/>
              <a:gd name="T3" fmla="*/ 0 h 29"/>
              <a:gd name="T4" fmla="*/ 0 w 26"/>
              <a:gd name="T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29">
                <a:moveTo>
                  <a:pt x="0" y="29"/>
                </a:moveTo>
                <a:cubicBezTo>
                  <a:pt x="3" y="17"/>
                  <a:pt x="16" y="3"/>
                  <a:pt x="26" y="0"/>
                </a:cubicBezTo>
                <a:cubicBezTo>
                  <a:pt x="24" y="6"/>
                  <a:pt x="13" y="18"/>
                  <a:pt x="0" y="29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20"/>
          <p:cNvSpPr/>
          <p:nvPr/>
        </p:nvSpPr>
        <p:spPr bwMode="auto">
          <a:xfrm>
            <a:off x="2797493" y="5428719"/>
            <a:ext cx="161925" cy="23813"/>
          </a:xfrm>
          <a:custGeom>
            <a:avLst/>
            <a:gdLst>
              <a:gd name="T0" fmla="*/ 43 w 43"/>
              <a:gd name="T1" fmla="*/ 6 h 6"/>
              <a:gd name="T2" fmla="*/ 0 w 43"/>
              <a:gd name="T3" fmla="*/ 6 h 6"/>
              <a:gd name="T4" fmla="*/ 43 w 43"/>
              <a:gd name="T5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6">
                <a:moveTo>
                  <a:pt x="43" y="6"/>
                </a:moveTo>
                <a:cubicBezTo>
                  <a:pt x="0" y="6"/>
                  <a:pt x="0" y="6"/>
                  <a:pt x="0" y="6"/>
                </a:cubicBezTo>
                <a:cubicBezTo>
                  <a:pt x="14" y="0"/>
                  <a:pt x="36" y="0"/>
                  <a:pt x="43" y="6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21"/>
          <p:cNvSpPr/>
          <p:nvPr/>
        </p:nvSpPr>
        <p:spPr bwMode="auto">
          <a:xfrm>
            <a:off x="2064068" y="4552419"/>
            <a:ext cx="57150" cy="128588"/>
          </a:xfrm>
          <a:custGeom>
            <a:avLst/>
            <a:gdLst>
              <a:gd name="T0" fmla="*/ 6 w 15"/>
              <a:gd name="T1" fmla="*/ 34 h 34"/>
              <a:gd name="T2" fmla="*/ 14 w 15"/>
              <a:gd name="T3" fmla="*/ 0 h 34"/>
              <a:gd name="T4" fmla="*/ 10 w 15"/>
              <a:gd name="T5" fmla="*/ 16 h 34"/>
              <a:gd name="T6" fmla="*/ 6 w 15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34">
                <a:moveTo>
                  <a:pt x="6" y="34"/>
                </a:moveTo>
                <a:cubicBezTo>
                  <a:pt x="0" y="23"/>
                  <a:pt x="3" y="10"/>
                  <a:pt x="14" y="0"/>
                </a:cubicBezTo>
                <a:cubicBezTo>
                  <a:pt x="15" y="7"/>
                  <a:pt x="11" y="11"/>
                  <a:pt x="10" y="16"/>
                </a:cubicBezTo>
                <a:cubicBezTo>
                  <a:pt x="8" y="22"/>
                  <a:pt x="7" y="27"/>
                  <a:pt x="6" y="34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Freeform 22"/>
          <p:cNvSpPr/>
          <p:nvPr/>
        </p:nvSpPr>
        <p:spPr bwMode="auto">
          <a:xfrm>
            <a:off x="2533968" y="5238219"/>
            <a:ext cx="53975" cy="88900"/>
          </a:xfrm>
          <a:custGeom>
            <a:avLst/>
            <a:gdLst>
              <a:gd name="T0" fmla="*/ 14 w 14"/>
              <a:gd name="T1" fmla="*/ 0 h 24"/>
              <a:gd name="T2" fmla="*/ 0 w 14"/>
              <a:gd name="T3" fmla="*/ 24 h 24"/>
              <a:gd name="T4" fmla="*/ 14 w 14"/>
              <a:gd name="T5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24">
                <a:moveTo>
                  <a:pt x="14" y="0"/>
                </a:moveTo>
                <a:cubicBezTo>
                  <a:pt x="13" y="10"/>
                  <a:pt x="6" y="16"/>
                  <a:pt x="0" y="24"/>
                </a:cubicBezTo>
                <a:cubicBezTo>
                  <a:pt x="0" y="16"/>
                  <a:pt x="4" y="9"/>
                  <a:pt x="14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Freeform 23"/>
          <p:cNvSpPr/>
          <p:nvPr/>
        </p:nvSpPr>
        <p:spPr bwMode="auto">
          <a:xfrm>
            <a:off x="2486343" y="5169956"/>
            <a:ext cx="55563" cy="98425"/>
          </a:xfrm>
          <a:custGeom>
            <a:avLst/>
            <a:gdLst>
              <a:gd name="T0" fmla="*/ 15 w 15"/>
              <a:gd name="T1" fmla="*/ 0 h 26"/>
              <a:gd name="T2" fmla="*/ 0 w 15"/>
              <a:gd name="T3" fmla="*/ 26 h 26"/>
              <a:gd name="T4" fmla="*/ 15 w 1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26">
                <a:moveTo>
                  <a:pt x="15" y="0"/>
                </a:moveTo>
                <a:cubicBezTo>
                  <a:pt x="13" y="10"/>
                  <a:pt x="7" y="18"/>
                  <a:pt x="0" y="26"/>
                </a:cubicBezTo>
                <a:cubicBezTo>
                  <a:pt x="2" y="16"/>
                  <a:pt x="7" y="7"/>
                  <a:pt x="15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24"/>
          <p:cNvSpPr/>
          <p:nvPr/>
        </p:nvSpPr>
        <p:spPr bwMode="auto">
          <a:xfrm>
            <a:off x="2091055" y="3272894"/>
            <a:ext cx="63500" cy="95250"/>
          </a:xfrm>
          <a:custGeom>
            <a:avLst/>
            <a:gdLst>
              <a:gd name="T0" fmla="*/ 0 w 17"/>
              <a:gd name="T1" fmla="*/ 24 h 25"/>
              <a:gd name="T2" fmla="*/ 14 w 17"/>
              <a:gd name="T3" fmla="*/ 0 h 25"/>
              <a:gd name="T4" fmla="*/ 17 w 17"/>
              <a:gd name="T5" fmla="*/ 2 h 25"/>
              <a:gd name="T6" fmla="*/ 2 w 17"/>
              <a:gd name="T7" fmla="*/ 25 h 25"/>
              <a:gd name="T8" fmla="*/ 0 w 17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5">
                <a:moveTo>
                  <a:pt x="0" y="24"/>
                </a:moveTo>
                <a:cubicBezTo>
                  <a:pt x="2" y="14"/>
                  <a:pt x="8" y="7"/>
                  <a:pt x="14" y="0"/>
                </a:cubicBezTo>
                <a:cubicBezTo>
                  <a:pt x="15" y="1"/>
                  <a:pt x="16" y="1"/>
                  <a:pt x="17" y="2"/>
                </a:cubicBezTo>
                <a:cubicBezTo>
                  <a:pt x="12" y="9"/>
                  <a:pt x="7" y="17"/>
                  <a:pt x="2" y="25"/>
                </a:cubicBezTo>
                <a:cubicBezTo>
                  <a:pt x="1" y="25"/>
                  <a:pt x="0" y="24"/>
                  <a:pt x="0" y="24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25"/>
          <p:cNvSpPr/>
          <p:nvPr/>
        </p:nvSpPr>
        <p:spPr bwMode="auto">
          <a:xfrm>
            <a:off x="2102168" y="1907644"/>
            <a:ext cx="74613" cy="82550"/>
          </a:xfrm>
          <a:custGeom>
            <a:avLst/>
            <a:gdLst>
              <a:gd name="T0" fmla="*/ 0 w 20"/>
              <a:gd name="T1" fmla="*/ 20 h 22"/>
              <a:gd name="T2" fmla="*/ 18 w 20"/>
              <a:gd name="T3" fmla="*/ 0 h 22"/>
              <a:gd name="T4" fmla="*/ 20 w 20"/>
              <a:gd name="T5" fmla="*/ 2 h 22"/>
              <a:gd name="T6" fmla="*/ 3 w 20"/>
              <a:gd name="T7" fmla="*/ 22 h 22"/>
              <a:gd name="T8" fmla="*/ 0 w 20"/>
              <a:gd name="T9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2">
                <a:moveTo>
                  <a:pt x="0" y="20"/>
                </a:moveTo>
                <a:cubicBezTo>
                  <a:pt x="5" y="12"/>
                  <a:pt x="11" y="6"/>
                  <a:pt x="18" y="0"/>
                </a:cubicBezTo>
                <a:cubicBezTo>
                  <a:pt x="19" y="0"/>
                  <a:pt x="19" y="1"/>
                  <a:pt x="20" y="2"/>
                </a:cubicBezTo>
                <a:cubicBezTo>
                  <a:pt x="14" y="8"/>
                  <a:pt x="8" y="15"/>
                  <a:pt x="3" y="22"/>
                </a:cubicBezTo>
                <a:cubicBezTo>
                  <a:pt x="2" y="22"/>
                  <a:pt x="1" y="21"/>
                  <a:pt x="0" y="2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2154555" y="2599000"/>
            <a:ext cx="2157413" cy="1405731"/>
            <a:chOff x="2236788" y="2432050"/>
            <a:chExt cx="2157413" cy="906463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236788" y="2492375"/>
              <a:ext cx="2157413" cy="846138"/>
            </a:xfrm>
            <a:custGeom>
              <a:avLst/>
              <a:gdLst>
                <a:gd name="T0" fmla="*/ 172 w 573"/>
                <a:gd name="T1" fmla="*/ 200 h 225"/>
                <a:gd name="T2" fmla="*/ 293 w 573"/>
                <a:gd name="T3" fmla="*/ 178 h 225"/>
                <a:gd name="T4" fmla="*/ 451 w 573"/>
                <a:gd name="T5" fmla="*/ 157 h 225"/>
                <a:gd name="T6" fmla="*/ 485 w 573"/>
                <a:gd name="T7" fmla="*/ 160 h 225"/>
                <a:gd name="T8" fmla="*/ 520 w 573"/>
                <a:gd name="T9" fmla="*/ 146 h 225"/>
                <a:gd name="T10" fmla="*/ 513 w 573"/>
                <a:gd name="T11" fmla="*/ 85 h 225"/>
                <a:gd name="T12" fmla="*/ 565 w 573"/>
                <a:gd name="T13" fmla="*/ 55 h 225"/>
                <a:gd name="T14" fmla="*/ 531 w 573"/>
                <a:gd name="T15" fmla="*/ 37 h 225"/>
                <a:gd name="T16" fmla="*/ 567 w 573"/>
                <a:gd name="T17" fmla="*/ 50 h 225"/>
                <a:gd name="T18" fmla="*/ 534 w 573"/>
                <a:gd name="T19" fmla="*/ 134 h 225"/>
                <a:gd name="T20" fmla="*/ 481 w 573"/>
                <a:gd name="T21" fmla="*/ 165 h 225"/>
                <a:gd name="T22" fmla="*/ 405 w 573"/>
                <a:gd name="T23" fmla="*/ 176 h 225"/>
                <a:gd name="T24" fmla="*/ 334 w 573"/>
                <a:gd name="T25" fmla="*/ 181 h 225"/>
                <a:gd name="T26" fmla="*/ 260 w 573"/>
                <a:gd name="T27" fmla="*/ 193 h 225"/>
                <a:gd name="T28" fmla="*/ 204 w 573"/>
                <a:gd name="T29" fmla="*/ 207 h 225"/>
                <a:gd name="T30" fmla="*/ 126 w 573"/>
                <a:gd name="T31" fmla="*/ 219 h 225"/>
                <a:gd name="T32" fmla="*/ 73 w 573"/>
                <a:gd name="T33" fmla="*/ 225 h 225"/>
                <a:gd name="T34" fmla="*/ 59 w 573"/>
                <a:gd name="T35" fmla="*/ 159 h 225"/>
                <a:gd name="T36" fmla="*/ 26 w 573"/>
                <a:gd name="T37" fmla="*/ 118 h 225"/>
                <a:gd name="T38" fmla="*/ 2 w 573"/>
                <a:gd name="T39" fmla="*/ 101 h 225"/>
                <a:gd name="T40" fmla="*/ 16 w 573"/>
                <a:gd name="T41" fmla="*/ 66 h 225"/>
                <a:gd name="T42" fmla="*/ 44 w 573"/>
                <a:gd name="T43" fmla="*/ 0 h 225"/>
                <a:gd name="T44" fmla="*/ 33 w 573"/>
                <a:gd name="T45" fmla="*/ 35 h 225"/>
                <a:gd name="T46" fmla="*/ 8 w 573"/>
                <a:gd name="T47" fmla="*/ 103 h 225"/>
                <a:gd name="T48" fmla="*/ 49 w 573"/>
                <a:gd name="T49" fmla="*/ 112 h 225"/>
                <a:gd name="T50" fmla="*/ 84 w 573"/>
                <a:gd name="T51" fmla="*/ 24 h 225"/>
                <a:gd name="T52" fmla="*/ 92 w 573"/>
                <a:gd name="T53" fmla="*/ 13 h 225"/>
                <a:gd name="T54" fmla="*/ 61 w 573"/>
                <a:gd name="T55" fmla="*/ 92 h 225"/>
                <a:gd name="T56" fmla="*/ 79 w 573"/>
                <a:gd name="T57" fmla="*/ 211 h 225"/>
                <a:gd name="T58" fmla="*/ 81 w 573"/>
                <a:gd name="T59" fmla="*/ 217 h 225"/>
                <a:gd name="T60" fmla="*/ 156 w 573"/>
                <a:gd name="T61" fmla="*/ 211 h 225"/>
                <a:gd name="T62" fmla="*/ 171 w 573"/>
                <a:gd name="T63" fmla="*/ 20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3" h="225">
                  <a:moveTo>
                    <a:pt x="81" y="217"/>
                  </a:moveTo>
                  <a:cubicBezTo>
                    <a:pt x="112" y="211"/>
                    <a:pt x="142" y="205"/>
                    <a:pt x="172" y="200"/>
                  </a:cubicBezTo>
                  <a:cubicBezTo>
                    <a:pt x="197" y="196"/>
                    <a:pt x="223" y="194"/>
                    <a:pt x="248" y="188"/>
                  </a:cubicBezTo>
                  <a:cubicBezTo>
                    <a:pt x="263" y="184"/>
                    <a:pt x="278" y="181"/>
                    <a:pt x="293" y="178"/>
                  </a:cubicBezTo>
                  <a:cubicBezTo>
                    <a:pt x="320" y="174"/>
                    <a:pt x="347" y="169"/>
                    <a:pt x="374" y="168"/>
                  </a:cubicBezTo>
                  <a:cubicBezTo>
                    <a:pt x="400" y="166"/>
                    <a:pt x="425" y="162"/>
                    <a:pt x="451" y="157"/>
                  </a:cubicBezTo>
                  <a:cubicBezTo>
                    <a:pt x="460" y="155"/>
                    <a:pt x="469" y="154"/>
                    <a:pt x="477" y="159"/>
                  </a:cubicBezTo>
                  <a:cubicBezTo>
                    <a:pt x="479" y="160"/>
                    <a:pt x="482" y="160"/>
                    <a:pt x="485" y="160"/>
                  </a:cubicBezTo>
                  <a:cubicBezTo>
                    <a:pt x="494" y="160"/>
                    <a:pt x="504" y="161"/>
                    <a:pt x="514" y="161"/>
                  </a:cubicBezTo>
                  <a:cubicBezTo>
                    <a:pt x="516" y="157"/>
                    <a:pt x="519" y="152"/>
                    <a:pt x="520" y="146"/>
                  </a:cubicBezTo>
                  <a:cubicBezTo>
                    <a:pt x="521" y="142"/>
                    <a:pt x="518" y="137"/>
                    <a:pt x="517" y="133"/>
                  </a:cubicBezTo>
                  <a:cubicBezTo>
                    <a:pt x="515" y="126"/>
                    <a:pt x="512" y="92"/>
                    <a:pt x="513" y="85"/>
                  </a:cubicBezTo>
                  <a:cubicBezTo>
                    <a:pt x="521" y="101"/>
                    <a:pt x="517" y="119"/>
                    <a:pt x="525" y="135"/>
                  </a:cubicBezTo>
                  <a:cubicBezTo>
                    <a:pt x="538" y="109"/>
                    <a:pt x="551" y="83"/>
                    <a:pt x="565" y="55"/>
                  </a:cubicBezTo>
                  <a:cubicBezTo>
                    <a:pt x="550" y="49"/>
                    <a:pt x="537" y="41"/>
                    <a:pt x="518" y="41"/>
                  </a:cubicBezTo>
                  <a:cubicBezTo>
                    <a:pt x="523" y="35"/>
                    <a:pt x="528" y="36"/>
                    <a:pt x="531" y="37"/>
                  </a:cubicBezTo>
                  <a:cubicBezTo>
                    <a:pt x="538" y="38"/>
                    <a:pt x="544" y="41"/>
                    <a:pt x="550" y="43"/>
                  </a:cubicBezTo>
                  <a:cubicBezTo>
                    <a:pt x="555" y="45"/>
                    <a:pt x="561" y="47"/>
                    <a:pt x="567" y="50"/>
                  </a:cubicBezTo>
                  <a:cubicBezTo>
                    <a:pt x="573" y="52"/>
                    <a:pt x="573" y="54"/>
                    <a:pt x="570" y="60"/>
                  </a:cubicBezTo>
                  <a:cubicBezTo>
                    <a:pt x="558" y="84"/>
                    <a:pt x="546" y="109"/>
                    <a:pt x="534" y="134"/>
                  </a:cubicBezTo>
                  <a:cubicBezTo>
                    <a:pt x="528" y="145"/>
                    <a:pt x="524" y="157"/>
                    <a:pt x="519" y="170"/>
                  </a:cubicBezTo>
                  <a:cubicBezTo>
                    <a:pt x="507" y="163"/>
                    <a:pt x="494" y="166"/>
                    <a:pt x="481" y="165"/>
                  </a:cubicBezTo>
                  <a:cubicBezTo>
                    <a:pt x="476" y="165"/>
                    <a:pt x="471" y="163"/>
                    <a:pt x="465" y="162"/>
                  </a:cubicBezTo>
                  <a:cubicBezTo>
                    <a:pt x="446" y="171"/>
                    <a:pt x="426" y="175"/>
                    <a:pt x="405" y="176"/>
                  </a:cubicBezTo>
                  <a:cubicBezTo>
                    <a:pt x="386" y="177"/>
                    <a:pt x="367" y="178"/>
                    <a:pt x="349" y="179"/>
                  </a:cubicBezTo>
                  <a:cubicBezTo>
                    <a:pt x="343" y="179"/>
                    <a:pt x="339" y="181"/>
                    <a:pt x="334" y="181"/>
                  </a:cubicBezTo>
                  <a:cubicBezTo>
                    <a:pt x="319" y="184"/>
                    <a:pt x="304" y="187"/>
                    <a:pt x="289" y="189"/>
                  </a:cubicBezTo>
                  <a:cubicBezTo>
                    <a:pt x="279" y="191"/>
                    <a:pt x="269" y="192"/>
                    <a:pt x="260" y="193"/>
                  </a:cubicBezTo>
                  <a:cubicBezTo>
                    <a:pt x="251" y="195"/>
                    <a:pt x="242" y="196"/>
                    <a:pt x="233" y="198"/>
                  </a:cubicBezTo>
                  <a:cubicBezTo>
                    <a:pt x="223" y="201"/>
                    <a:pt x="213" y="204"/>
                    <a:pt x="204" y="207"/>
                  </a:cubicBezTo>
                  <a:cubicBezTo>
                    <a:pt x="186" y="213"/>
                    <a:pt x="168" y="218"/>
                    <a:pt x="149" y="218"/>
                  </a:cubicBezTo>
                  <a:cubicBezTo>
                    <a:pt x="141" y="218"/>
                    <a:pt x="134" y="219"/>
                    <a:pt x="126" y="219"/>
                  </a:cubicBezTo>
                  <a:cubicBezTo>
                    <a:pt x="116" y="220"/>
                    <a:pt x="107" y="221"/>
                    <a:pt x="97" y="222"/>
                  </a:cubicBezTo>
                  <a:cubicBezTo>
                    <a:pt x="89" y="223"/>
                    <a:pt x="81" y="224"/>
                    <a:pt x="73" y="225"/>
                  </a:cubicBezTo>
                  <a:cubicBezTo>
                    <a:pt x="67" y="208"/>
                    <a:pt x="60" y="192"/>
                    <a:pt x="63" y="173"/>
                  </a:cubicBezTo>
                  <a:cubicBezTo>
                    <a:pt x="64" y="169"/>
                    <a:pt x="61" y="163"/>
                    <a:pt x="59" y="159"/>
                  </a:cubicBezTo>
                  <a:cubicBezTo>
                    <a:pt x="55" y="148"/>
                    <a:pt x="51" y="138"/>
                    <a:pt x="47" y="128"/>
                  </a:cubicBezTo>
                  <a:cubicBezTo>
                    <a:pt x="40" y="125"/>
                    <a:pt x="33" y="122"/>
                    <a:pt x="26" y="118"/>
                  </a:cubicBezTo>
                  <a:cubicBezTo>
                    <a:pt x="19" y="116"/>
                    <a:pt x="13" y="113"/>
                    <a:pt x="7" y="110"/>
                  </a:cubicBezTo>
                  <a:cubicBezTo>
                    <a:pt x="2" y="109"/>
                    <a:pt x="0" y="106"/>
                    <a:pt x="2" y="101"/>
                  </a:cubicBezTo>
                  <a:cubicBezTo>
                    <a:pt x="3" y="98"/>
                    <a:pt x="4" y="95"/>
                    <a:pt x="5" y="92"/>
                  </a:cubicBezTo>
                  <a:cubicBezTo>
                    <a:pt x="9" y="83"/>
                    <a:pt x="13" y="75"/>
                    <a:pt x="16" y="66"/>
                  </a:cubicBezTo>
                  <a:cubicBezTo>
                    <a:pt x="24" y="47"/>
                    <a:pt x="32" y="28"/>
                    <a:pt x="39" y="9"/>
                  </a:cubicBezTo>
                  <a:cubicBezTo>
                    <a:pt x="41" y="6"/>
                    <a:pt x="43" y="3"/>
                    <a:pt x="44" y="0"/>
                  </a:cubicBezTo>
                  <a:cubicBezTo>
                    <a:pt x="45" y="1"/>
                    <a:pt x="46" y="1"/>
                    <a:pt x="47" y="2"/>
                  </a:cubicBezTo>
                  <a:cubicBezTo>
                    <a:pt x="42" y="13"/>
                    <a:pt x="37" y="24"/>
                    <a:pt x="33" y="35"/>
                  </a:cubicBezTo>
                  <a:cubicBezTo>
                    <a:pt x="29" y="46"/>
                    <a:pt x="25" y="58"/>
                    <a:pt x="21" y="69"/>
                  </a:cubicBezTo>
                  <a:cubicBezTo>
                    <a:pt x="17" y="80"/>
                    <a:pt x="12" y="92"/>
                    <a:pt x="8" y="103"/>
                  </a:cubicBezTo>
                  <a:cubicBezTo>
                    <a:pt x="18" y="108"/>
                    <a:pt x="27" y="114"/>
                    <a:pt x="37" y="118"/>
                  </a:cubicBezTo>
                  <a:cubicBezTo>
                    <a:pt x="42" y="120"/>
                    <a:pt x="47" y="117"/>
                    <a:pt x="49" y="112"/>
                  </a:cubicBezTo>
                  <a:cubicBezTo>
                    <a:pt x="52" y="101"/>
                    <a:pt x="55" y="90"/>
                    <a:pt x="60" y="79"/>
                  </a:cubicBezTo>
                  <a:cubicBezTo>
                    <a:pt x="67" y="61"/>
                    <a:pt x="76" y="42"/>
                    <a:pt x="84" y="24"/>
                  </a:cubicBezTo>
                  <a:cubicBezTo>
                    <a:pt x="86" y="20"/>
                    <a:pt x="88" y="16"/>
                    <a:pt x="90" y="12"/>
                  </a:cubicBezTo>
                  <a:cubicBezTo>
                    <a:pt x="91" y="13"/>
                    <a:pt x="92" y="13"/>
                    <a:pt x="92" y="13"/>
                  </a:cubicBezTo>
                  <a:cubicBezTo>
                    <a:pt x="91" y="17"/>
                    <a:pt x="90" y="21"/>
                    <a:pt x="88" y="25"/>
                  </a:cubicBezTo>
                  <a:cubicBezTo>
                    <a:pt x="79" y="47"/>
                    <a:pt x="71" y="70"/>
                    <a:pt x="61" y="92"/>
                  </a:cubicBezTo>
                  <a:cubicBezTo>
                    <a:pt x="54" y="109"/>
                    <a:pt x="55" y="127"/>
                    <a:pt x="61" y="143"/>
                  </a:cubicBezTo>
                  <a:cubicBezTo>
                    <a:pt x="70" y="165"/>
                    <a:pt x="77" y="188"/>
                    <a:pt x="79" y="211"/>
                  </a:cubicBezTo>
                  <a:cubicBezTo>
                    <a:pt x="79" y="213"/>
                    <a:pt x="79" y="214"/>
                    <a:pt x="80" y="215"/>
                  </a:cubicBezTo>
                  <a:cubicBezTo>
                    <a:pt x="80" y="216"/>
                    <a:pt x="81" y="217"/>
                    <a:pt x="81" y="217"/>
                  </a:cubicBezTo>
                  <a:moveTo>
                    <a:pt x="155" y="209"/>
                  </a:moveTo>
                  <a:cubicBezTo>
                    <a:pt x="156" y="210"/>
                    <a:pt x="156" y="211"/>
                    <a:pt x="156" y="211"/>
                  </a:cubicBezTo>
                  <a:cubicBezTo>
                    <a:pt x="161" y="210"/>
                    <a:pt x="166" y="209"/>
                    <a:pt x="171" y="208"/>
                  </a:cubicBezTo>
                  <a:cubicBezTo>
                    <a:pt x="171" y="208"/>
                    <a:pt x="171" y="207"/>
                    <a:pt x="171" y="206"/>
                  </a:cubicBezTo>
                  <a:cubicBezTo>
                    <a:pt x="166" y="207"/>
                    <a:pt x="161" y="208"/>
                    <a:pt x="155" y="209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2557463" y="2432050"/>
              <a:ext cx="1535113" cy="236538"/>
            </a:xfrm>
            <a:custGeom>
              <a:avLst/>
              <a:gdLst>
                <a:gd name="T0" fmla="*/ 408 w 408"/>
                <a:gd name="T1" fmla="*/ 5 h 63"/>
                <a:gd name="T2" fmla="*/ 397 w 408"/>
                <a:gd name="T3" fmla="*/ 7 h 63"/>
                <a:gd name="T4" fmla="*/ 232 w 408"/>
                <a:gd name="T5" fmla="*/ 30 h 63"/>
                <a:gd name="T6" fmla="*/ 129 w 408"/>
                <a:gd name="T7" fmla="*/ 44 h 63"/>
                <a:gd name="T8" fmla="*/ 42 w 408"/>
                <a:gd name="T9" fmla="*/ 55 h 63"/>
                <a:gd name="T10" fmla="*/ 14 w 408"/>
                <a:gd name="T11" fmla="*/ 61 h 63"/>
                <a:gd name="T12" fmla="*/ 0 w 408"/>
                <a:gd name="T13" fmla="*/ 59 h 63"/>
                <a:gd name="T14" fmla="*/ 15 w 408"/>
                <a:gd name="T15" fmla="*/ 54 h 63"/>
                <a:gd name="T16" fmla="*/ 77 w 408"/>
                <a:gd name="T17" fmla="*/ 47 h 63"/>
                <a:gd name="T18" fmla="*/ 102 w 408"/>
                <a:gd name="T19" fmla="*/ 43 h 63"/>
                <a:gd name="T20" fmla="*/ 162 w 408"/>
                <a:gd name="T21" fmla="*/ 31 h 63"/>
                <a:gd name="T22" fmla="*/ 207 w 408"/>
                <a:gd name="T23" fmla="*/ 26 h 63"/>
                <a:gd name="T24" fmla="*/ 270 w 408"/>
                <a:gd name="T25" fmla="*/ 17 h 63"/>
                <a:gd name="T26" fmla="*/ 305 w 408"/>
                <a:gd name="T27" fmla="*/ 10 h 63"/>
                <a:gd name="T28" fmla="*/ 390 w 408"/>
                <a:gd name="T29" fmla="*/ 2 h 63"/>
                <a:gd name="T30" fmla="*/ 403 w 408"/>
                <a:gd name="T31" fmla="*/ 1 h 63"/>
                <a:gd name="T32" fmla="*/ 408 w 408"/>
                <a:gd name="T33" fmla="*/ 2 h 63"/>
                <a:gd name="T34" fmla="*/ 408 w 408"/>
                <a:gd name="T35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8" h="63">
                  <a:moveTo>
                    <a:pt x="408" y="5"/>
                  </a:moveTo>
                  <a:cubicBezTo>
                    <a:pt x="404" y="5"/>
                    <a:pt x="401" y="6"/>
                    <a:pt x="397" y="7"/>
                  </a:cubicBezTo>
                  <a:cubicBezTo>
                    <a:pt x="342" y="14"/>
                    <a:pt x="287" y="22"/>
                    <a:pt x="232" y="30"/>
                  </a:cubicBezTo>
                  <a:cubicBezTo>
                    <a:pt x="198" y="35"/>
                    <a:pt x="163" y="39"/>
                    <a:pt x="129" y="44"/>
                  </a:cubicBezTo>
                  <a:cubicBezTo>
                    <a:pt x="100" y="48"/>
                    <a:pt x="71" y="51"/>
                    <a:pt x="42" y="55"/>
                  </a:cubicBezTo>
                  <a:cubicBezTo>
                    <a:pt x="32" y="56"/>
                    <a:pt x="23" y="59"/>
                    <a:pt x="14" y="61"/>
                  </a:cubicBezTo>
                  <a:cubicBezTo>
                    <a:pt x="9" y="61"/>
                    <a:pt x="5" y="63"/>
                    <a:pt x="0" y="59"/>
                  </a:cubicBezTo>
                  <a:cubicBezTo>
                    <a:pt x="5" y="55"/>
                    <a:pt x="10" y="55"/>
                    <a:pt x="15" y="54"/>
                  </a:cubicBezTo>
                  <a:cubicBezTo>
                    <a:pt x="35" y="52"/>
                    <a:pt x="56" y="50"/>
                    <a:pt x="77" y="47"/>
                  </a:cubicBezTo>
                  <a:cubicBezTo>
                    <a:pt x="85" y="46"/>
                    <a:pt x="94" y="45"/>
                    <a:pt x="102" y="43"/>
                  </a:cubicBezTo>
                  <a:cubicBezTo>
                    <a:pt x="122" y="39"/>
                    <a:pt x="142" y="34"/>
                    <a:pt x="162" y="31"/>
                  </a:cubicBezTo>
                  <a:cubicBezTo>
                    <a:pt x="177" y="28"/>
                    <a:pt x="192" y="28"/>
                    <a:pt x="207" y="26"/>
                  </a:cubicBezTo>
                  <a:cubicBezTo>
                    <a:pt x="228" y="23"/>
                    <a:pt x="249" y="20"/>
                    <a:pt x="270" y="17"/>
                  </a:cubicBezTo>
                  <a:cubicBezTo>
                    <a:pt x="282" y="15"/>
                    <a:pt x="293" y="12"/>
                    <a:pt x="305" y="10"/>
                  </a:cubicBezTo>
                  <a:cubicBezTo>
                    <a:pt x="333" y="7"/>
                    <a:pt x="361" y="5"/>
                    <a:pt x="390" y="2"/>
                  </a:cubicBezTo>
                  <a:cubicBezTo>
                    <a:pt x="394" y="2"/>
                    <a:pt x="398" y="1"/>
                    <a:pt x="403" y="1"/>
                  </a:cubicBezTo>
                  <a:cubicBezTo>
                    <a:pt x="404" y="0"/>
                    <a:pt x="406" y="2"/>
                    <a:pt x="408" y="2"/>
                  </a:cubicBezTo>
                  <a:cubicBezTo>
                    <a:pt x="408" y="3"/>
                    <a:pt x="408" y="4"/>
                    <a:pt x="408" y="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975100" y="2676525"/>
              <a:ext cx="215900" cy="373063"/>
            </a:xfrm>
            <a:custGeom>
              <a:avLst/>
              <a:gdLst>
                <a:gd name="T0" fmla="*/ 44 w 57"/>
                <a:gd name="T1" fmla="*/ 14 h 99"/>
                <a:gd name="T2" fmla="*/ 55 w 57"/>
                <a:gd name="T3" fmla="*/ 0 h 99"/>
                <a:gd name="T4" fmla="*/ 57 w 57"/>
                <a:gd name="T5" fmla="*/ 0 h 99"/>
                <a:gd name="T6" fmla="*/ 53 w 57"/>
                <a:gd name="T7" fmla="*/ 10 h 99"/>
                <a:gd name="T8" fmla="*/ 23 w 57"/>
                <a:gd name="T9" fmla="*/ 64 h 99"/>
                <a:gd name="T10" fmla="*/ 7 w 57"/>
                <a:gd name="T11" fmla="*/ 95 h 99"/>
                <a:gd name="T12" fmla="*/ 4 w 57"/>
                <a:gd name="T13" fmla="*/ 99 h 99"/>
                <a:gd name="T14" fmla="*/ 4 w 57"/>
                <a:gd name="T15" fmla="*/ 87 h 99"/>
                <a:gd name="T16" fmla="*/ 16 w 57"/>
                <a:gd name="T17" fmla="*/ 64 h 99"/>
                <a:gd name="T18" fmla="*/ 41 w 57"/>
                <a:gd name="T19" fmla="*/ 22 h 99"/>
                <a:gd name="T20" fmla="*/ 44 w 57"/>
                <a:gd name="T21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99">
                  <a:moveTo>
                    <a:pt x="44" y="14"/>
                  </a:moveTo>
                  <a:cubicBezTo>
                    <a:pt x="48" y="9"/>
                    <a:pt x="52" y="4"/>
                    <a:pt x="55" y="0"/>
                  </a:cubicBezTo>
                  <a:cubicBezTo>
                    <a:pt x="56" y="0"/>
                    <a:pt x="56" y="0"/>
                    <a:pt x="57" y="0"/>
                  </a:cubicBezTo>
                  <a:cubicBezTo>
                    <a:pt x="55" y="3"/>
                    <a:pt x="54" y="7"/>
                    <a:pt x="53" y="10"/>
                  </a:cubicBezTo>
                  <a:cubicBezTo>
                    <a:pt x="43" y="28"/>
                    <a:pt x="32" y="46"/>
                    <a:pt x="23" y="64"/>
                  </a:cubicBezTo>
                  <a:cubicBezTo>
                    <a:pt x="17" y="74"/>
                    <a:pt x="12" y="85"/>
                    <a:pt x="7" y="95"/>
                  </a:cubicBezTo>
                  <a:cubicBezTo>
                    <a:pt x="7" y="96"/>
                    <a:pt x="6" y="97"/>
                    <a:pt x="4" y="99"/>
                  </a:cubicBezTo>
                  <a:cubicBezTo>
                    <a:pt x="0" y="94"/>
                    <a:pt x="2" y="90"/>
                    <a:pt x="4" y="87"/>
                  </a:cubicBezTo>
                  <a:cubicBezTo>
                    <a:pt x="7" y="79"/>
                    <a:pt x="11" y="71"/>
                    <a:pt x="16" y="64"/>
                  </a:cubicBezTo>
                  <a:cubicBezTo>
                    <a:pt x="24" y="49"/>
                    <a:pt x="32" y="36"/>
                    <a:pt x="41" y="22"/>
                  </a:cubicBezTo>
                  <a:cubicBezTo>
                    <a:pt x="42" y="19"/>
                    <a:pt x="43" y="16"/>
                    <a:pt x="44" y="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4092575" y="2454275"/>
              <a:ext cx="57150" cy="274638"/>
            </a:xfrm>
            <a:custGeom>
              <a:avLst/>
              <a:gdLst>
                <a:gd name="T0" fmla="*/ 13 w 15"/>
                <a:gd name="T1" fmla="*/ 73 h 73"/>
                <a:gd name="T2" fmla="*/ 2 w 15"/>
                <a:gd name="T3" fmla="*/ 40 h 73"/>
                <a:gd name="T4" fmla="*/ 4 w 15"/>
                <a:gd name="T5" fmla="*/ 0 h 73"/>
                <a:gd name="T6" fmla="*/ 8 w 15"/>
                <a:gd name="T7" fmla="*/ 11 h 73"/>
                <a:gd name="T8" fmla="*/ 13 w 15"/>
                <a:gd name="T9" fmla="*/ 52 h 73"/>
                <a:gd name="T10" fmla="*/ 13 w 15"/>
                <a:gd name="T11" fmla="*/ 73 h 73"/>
                <a:gd name="T12" fmla="*/ 13 w 15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73">
                  <a:moveTo>
                    <a:pt x="13" y="73"/>
                  </a:moveTo>
                  <a:cubicBezTo>
                    <a:pt x="10" y="62"/>
                    <a:pt x="6" y="51"/>
                    <a:pt x="2" y="40"/>
                  </a:cubicBezTo>
                  <a:cubicBezTo>
                    <a:pt x="0" y="33"/>
                    <a:pt x="1" y="9"/>
                    <a:pt x="4" y="0"/>
                  </a:cubicBezTo>
                  <a:cubicBezTo>
                    <a:pt x="8" y="3"/>
                    <a:pt x="8" y="7"/>
                    <a:pt x="8" y="11"/>
                  </a:cubicBezTo>
                  <a:cubicBezTo>
                    <a:pt x="7" y="25"/>
                    <a:pt x="9" y="39"/>
                    <a:pt x="13" y="52"/>
                  </a:cubicBezTo>
                  <a:cubicBezTo>
                    <a:pt x="15" y="59"/>
                    <a:pt x="13" y="66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2401888" y="2638425"/>
              <a:ext cx="109538" cy="169863"/>
            </a:xfrm>
            <a:custGeom>
              <a:avLst/>
              <a:gdLst>
                <a:gd name="T0" fmla="*/ 6 w 29"/>
                <a:gd name="T1" fmla="*/ 45 h 45"/>
                <a:gd name="T2" fmla="*/ 4 w 29"/>
                <a:gd name="T3" fmla="*/ 37 h 45"/>
                <a:gd name="T4" fmla="*/ 2 w 29"/>
                <a:gd name="T5" fmla="*/ 19 h 45"/>
                <a:gd name="T6" fmla="*/ 11 w 29"/>
                <a:gd name="T7" fmla="*/ 5 h 45"/>
                <a:gd name="T8" fmla="*/ 29 w 29"/>
                <a:gd name="T9" fmla="*/ 3 h 45"/>
                <a:gd name="T10" fmla="*/ 6 w 29"/>
                <a:gd name="T11" fmla="*/ 11 h 45"/>
                <a:gd name="T12" fmla="*/ 9 w 29"/>
                <a:gd name="T13" fmla="*/ 45 h 45"/>
                <a:gd name="T14" fmla="*/ 6 w 29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5">
                  <a:moveTo>
                    <a:pt x="6" y="45"/>
                  </a:moveTo>
                  <a:cubicBezTo>
                    <a:pt x="6" y="42"/>
                    <a:pt x="5" y="40"/>
                    <a:pt x="4" y="37"/>
                  </a:cubicBezTo>
                  <a:cubicBezTo>
                    <a:pt x="4" y="31"/>
                    <a:pt x="3" y="25"/>
                    <a:pt x="2" y="19"/>
                  </a:cubicBezTo>
                  <a:cubicBezTo>
                    <a:pt x="0" y="9"/>
                    <a:pt x="1" y="8"/>
                    <a:pt x="11" y="5"/>
                  </a:cubicBezTo>
                  <a:cubicBezTo>
                    <a:pt x="16" y="4"/>
                    <a:pt x="21" y="0"/>
                    <a:pt x="29" y="3"/>
                  </a:cubicBezTo>
                  <a:cubicBezTo>
                    <a:pt x="20" y="6"/>
                    <a:pt x="13" y="9"/>
                    <a:pt x="6" y="11"/>
                  </a:cubicBezTo>
                  <a:cubicBezTo>
                    <a:pt x="7" y="23"/>
                    <a:pt x="12" y="34"/>
                    <a:pt x="9" y="45"/>
                  </a:cubicBezTo>
                  <a:cubicBezTo>
                    <a:pt x="8" y="45"/>
                    <a:pt x="7" y="45"/>
                    <a:pt x="6" y="4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010025" y="3038475"/>
              <a:ext cx="109538" cy="30163"/>
            </a:xfrm>
            <a:custGeom>
              <a:avLst/>
              <a:gdLst>
                <a:gd name="T0" fmla="*/ 29 w 29"/>
                <a:gd name="T1" fmla="*/ 1 h 8"/>
                <a:gd name="T2" fmla="*/ 0 w 29"/>
                <a:gd name="T3" fmla="*/ 6 h 8"/>
                <a:gd name="T4" fmla="*/ 29 w 29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8">
                  <a:moveTo>
                    <a:pt x="29" y="1"/>
                  </a:moveTo>
                  <a:cubicBezTo>
                    <a:pt x="17" y="7"/>
                    <a:pt x="11" y="8"/>
                    <a:pt x="0" y="6"/>
                  </a:cubicBezTo>
                  <a:cubicBezTo>
                    <a:pt x="11" y="3"/>
                    <a:pt x="20" y="0"/>
                    <a:pt x="29" y="1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2489200" y="2470150"/>
              <a:ext cx="87313" cy="60325"/>
            </a:xfrm>
            <a:custGeom>
              <a:avLst/>
              <a:gdLst>
                <a:gd name="T0" fmla="*/ 23 w 23"/>
                <a:gd name="T1" fmla="*/ 16 h 16"/>
                <a:gd name="T2" fmla="*/ 0 w 23"/>
                <a:gd name="T3" fmla="*/ 2 h 16"/>
                <a:gd name="T4" fmla="*/ 23 w 2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6">
                  <a:moveTo>
                    <a:pt x="23" y="16"/>
                  </a:moveTo>
                  <a:cubicBezTo>
                    <a:pt x="14" y="10"/>
                    <a:pt x="7" y="6"/>
                    <a:pt x="0" y="2"/>
                  </a:cubicBezTo>
                  <a:cubicBezTo>
                    <a:pt x="9" y="0"/>
                    <a:pt x="14" y="2"/>
                    <a:pt x="23" y="16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Freeform 28"/>
          <p:cNvSpPr/>
          <p:nvPr/>
        </p:nvSpPr>
        <p:spPr bwMode="auto">
          <a:xfrm>
            <a:off x="2067243" y="2102906"/>
            <a:ext cx="87313" cy="76200"/>
          </a:xfrm>
          <a:custGeom>
            <a:avLst/>
            <a:gdLst>
              <a:gd name="T0" fmla="*/ 0 w 23"/>
              <a:gd name="T1" fmla="*/ 19 h 20"/>
              <a:gd name="T2" fmla="*/ 21 w 23"/>
              <a:gd name="T3" fmla="*/ 0 h 20"/>
              <a:gd name="T4" fmla="*/ 23 w 23"/>
              <a:gd name="T5" fmla="*/ 2 h 20"/>
              <a:gd name="T6" fmla="*/ 2 w 23"/>
              <a:gd name="T7" fmla="*/ 20 h 20"/>
              <a:gd name="T8" fmla="*/ 0 w 23"/>
              <a:gd name="T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0">
                <a:moveTo>
                  <a:pt x="0" y="19"/>
                </a:moveTo>
                <a:cubicBezTo>
                  <a:pt x="5" y="10"/>
                  <a:pt x="14" y="5"/>
                  <a:pt x="21" y="0"/>
                </a:cubicBezTo>
                <a:cubicBezTo>
                  <a:pt x="22" y="0"/>
                  <a:pt x="22" y="1"/>
                  <a:pt x="23" y="2"/>
                </a:cubicBezTo>
                <a:cubicBezTo>
                  <a:pt x="16" y="8"/>
                  <a:pt x="9" y="14"/>
                  <a:pt x="2" y="20"/>
                </a:cubicBezTo>
                <a:cubicBezTo>
                  <a:pt x="2" y="20"/>
                  <a:pt x="1" y="19"/>
                  <a:pt x="0" y="19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Freeform 29"/>
          <p:cNvSpPr/>
          <p:nvPr/>
        </p:nvSpPr>
        <p:spPr bwMode="auto">
          <a:xfrm>
            <a:off x="2132330" y="4247619"/>
            <a:ext cx="52388" cy="90488"/>
          </a:xfrm>
          <a:custGeom>
            <a:avLst/>
            <a:gdLst>
              <a:gd name="T0" fmla="*/ 14 w 14"/>
              <a:gd name="T1" fmla="*/ 1 h 24"/>
              <a:gd name="T2" fmla="*/ 2 w 14"/>
              <a:gd name="T3" fmla="*/ 24 h 24"/>
              <a:gd name="T4" fmla="*/ 0 w 14"/>
              <a:gd name="T5" fmla="*/ 23 h 24"/>
              <a:gd name="T6" fmla="*/ 12 w 14"/>
              <a:gd name="T7" fmla="*/ 0 h 24"/>
              <a:gd name="T8" fmla="*/ 14 w 14"/>
              <a:gd name="T9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4">
                <a:moveTo>
                  <a:pt x="14" y="1"/>
                </a:moveTo>
                <a:cubicBezTo>
                  <a:pt x="10" y="9"/>
                  <a:pt x="6" y="17"/>
                  <a:pt x="2" y="24"/>
                </a:cubicBezTo>
                <a:cubicBezTo>
                  <a:pt x="1" y="24"/>
                  <a:pt x="1" y="23"/>
                  <a:pt x="0" y="23"/>
                </a:cubicBezTo>
                <a:cubicBezTo>
                  <a:pt x="2" y="14"/>
                  <a:pt x="6" y="7"/>
                  <a:pt x="12" y="0"/>
                </a:cubicBezTo>
                <a:cubicBezTo>
                  <a:pt x="13" y="1"/>
                  <a:pt x="14" y="1"/>
                  <a:pt x="14" y="1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30"/>
          <p:cNvSpPr/>
          <p:nvPr/>
        </p:nvSpPr>
        <p:spPr bwMode="auto">
          <a:xfrm>
            <a:off x="2132330" y="4138081"/>
            <a:ext cx="49213" cy="79375"/>
          </a:xfrm>
          <a:custGeom>
            <a:avLst/>
            <a:gdLst>
              <a:gd name="T0" fmla="*/ 13 w 13"/>
              <a:gd name="T1" fmla="*/ 1 h 21"/>
              <a:gd name="T2" fmla="*/ 1 w 13"/>
              <a:gd name="T3" fmla="*/ 21 h 21"/>
              <a:gd name="T4" fmla="*/ 10 w 13"/>
              <a:gd name="T5" fmla="*/ 0 h 21"/>
              <a:gd name="T6" fmla="*/ 13 w 13"/>
              <a:gd name="T7" fmla="*/ 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21">
                <a:moveTo>
                  <a:pt x="13" y="1"/>
                </a:moveTo>
                <a:cubicBezTo>
                  <a:pt x="9" y="8"/>
                  <a:pt x="5" y="14"/>
                  <a:pt x="1" y="21"/>
                </a:cubicBezTo>
                <a:cubicBezTo>
                  <a:pt x="0" y="11"/>
                  <a:pt x="6" y="6"/>
                  <a:pt x="10" y="0"/>
                </a:cubicBezTo>
                <a:cubicBezTo>
                  <a:pt x="11" y="0"/>
                  <a:pt x="12" y="1"/>
                  <a:pt x="13" y="1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31"/>
          <p:cNvSpPr/>
          <p:nvPr/>
        </p:nvSpPr>
        <p:spPr bwMode="auto">
          <a:xfrm>
            <a:off x="2629218" y="5263619"/>
            <a:ext cx="49213" cy="76200"/>
          </a:xfrm>
          <a:custGeom>
            <a:avLst/>
            <a:gdLst>
              <a:gd name="T0" fmla="*/ 13 w 13"/>
              <a:gd name="T1" fmla="*/ 0 h 20"/>
              <a:gd name="T2" fmla="*/ 0 w 13"/>
              <a:gd name="T3" fmla="*/ 20 h 20"/>
              <a:gd name="T4" fmla="*/ 13 w 13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20">
                <a:moveTo>
                  <a:pt x="13" y="0"/>
                </a:moveTo>
                <a:cubicBezTo>
                  <a:pt x="12" y="8"/>
                  <a:pt x="8" y="14"/>
                  <a:pt x="0" y="20"/>
                </a:cubicBezTo>
                <a:cubicBezTo>
                  <a:pt x="2" y="10"/>
                  <a:pt x="8" y="6"/>
                  <a:pt x="13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32"/>
          <p:cNvSpPr/>
          <p:nvPr/>
        </p:nvSpPr>
        <p:spPr bwMode="auto">
          <a:xfrm>
            <a:off x="2903855" y="5309656"/>
            <a:ext cx="90488" cy="22225"/>
          </a:xfrm>
          <a:custGeom>
            <a:avLst/>
            <a:gdLst>
              <a:gd name="T0" fmla="*/ 0 w 24"/>
              <a:gd name="T1" fmla="*/ 4 h 6"/>
              <a:gd name="T2" fmla="*/ 24 w 24"/>
              <a:gd name="T3" fmla="*/ 2 h 6"/>
              <a:gd name="T4" fmla="*/ 0 w 24"/>
              <a:gd name="T5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6">
                <a:moveTo>
                  <a:pt x="0" y="4"/>
                </a:moveTo>
                <a:cubicBezTo>
                  <a:pt x="8" y="0"/>
                  <a:pt x="15" y="0"/>
                  <a:pt x="24" y="2"/>
                </a:cubicBezTo>
                <a:cubicBezTo>
                  <a:pt x="16" y="5"/>
                  <a:pt x="9" y="6"/>
                  <a:pt x="0" y="4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Freeform 33"/>
          <p:cNvSpPr/>
          <p:nvPr/>
        </p:nvSpPr>
        <p:spPr bwMode="auto">
          <a:xfrm>
            <a:off x="2983230" y="3909481"/>
            <a:ext cx="52388" cy="33338"/>
          </a:xfrm>
          <a:custGeom>
            <a:avLst/>
            <a:gdLst>
              <a:gd name="T0" fmla="*/ 14 w 14"/>
              <a:gd name="T1" fmla="*/ 0 h 9"/>
              <a:gd name="T2" fmla="*/ 0 w 14"/>
              <a:gd name="T3" fmla="*/ 5 h 9"/>
              <a:gd name="T4" fmla="*/ 14 w 14"/>
              <a:gd name="T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9">
                <a:moveTo>
                  <a:pt x="14" y="0"/>
                </a:moveTo>
                <a:cubicBezTo>
                  <a:pt x="8" y="9"/>
                  <a:pt x="7" y="9"/>
                  <a:pt x="0" y="5"/>
                </a:cubicBezTo>
                <a:cubicBezTo>
                  <a:pt x="4" y="3"/>
                  <a:pt x="8" y="2"/>
                  <a:pt x="14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Freeform 34"/>
          <p:cNvSpPr/>
          <p:nvPr/>
        </p:nvSpPr>
        <p:spPr bwMode="auto">
          <a:xfrm>
            <a:off x="2072005" y="2226731"/>
            <a:ext cx="41275" cy="57150"/>
          </a:xfrm>
          <a:custGeom>
            <a:avLst/>
            <a:gdLst>
              <a:gd name="T0" fmla="*/ 0 w 11"/>
              <a:gd name="T1" fmla="*/ 13 h 15"/>
              <a:gd name="T2" fmla="*/ 8 w 11"/>
              <a:gd name="T3" fmla="*/ 0 h 15"/>
              <a:gd name="T4" fmla="*/ 11 w 11"/>
              <a:gd name="T5" fmla="*/ 2 h 15"/>
              <a:gd name="T6" fmla="*/ 3 w 11"/>
              <a:gd name="T7" fmla="*/ 15 h 15"/>
              <a:gd name="T8" fmla="*/ 0 w 11"/>
              <a:gd name="T9" fmla="*/ 1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5">
                <a:moveTo>
                  <a:pt x="0" y="13"/>
                </a:moveTo>
                <a:cubicBezTo>
                  <a:pt x="3" y="9"/>
                  <a:pt x="5" y="5"/>
                  <a:pt x="8" y="0"/>
                </a:cubicBezTo>
                <a:cubicBezTo>
                  <a:pt x="9" y="1"/>
                  <a:pt x="10" y="1"/>
                  <a:pt x="11" y="2"/>
                </a:cubicBezTo>
                <a:cubicBezTo>
                  <a:pt x="8" y="6"/>
                  <a:pt x="6" y="11"/>
                  <a:pt x="3" y="15"/>
                </a:cubicBezTo>
                <a:cubicBezTo>
                  <a:pt x="2" y="15"/>
                  <a:pt x="1" y="14"/>
                  <a:pt x="0" y="13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Freeform 35"/>
          <p:cNvSpPr/>
          <p:nvPr/>
        </p:nvSpPr>
        <p:spPr bwMode="auto">
          <a:xfrm>
            <a:off x="2079943" y="3423706"/>
            <a:ext cx="36513" cy="57150"/>
          </a:xfrm>
          <a:custGeom>
            <a:avLst/>
            <a:gdLst>
              <a:gd name="T0" fmla="*/ 0 w 10"/>
              <a:gd name="T1" fmla="*/ 13 h 15"/>
              <a:gd name="T2" fmla="*/ 8 w 10"/>
              <a:gd name="T3" fmla="*/ 0 h 15"/>
              <a:gd name="T4" fmla="*/ 10 w 10"/>
              <a:gd name="T5" fmla="*/ 1 h 15"/>
              <a:gd name="T6" fmla="*/ 2 w 10"/>
              <a:gd name="T7" fmla="*/ 15 h 15"/>
              <a:gd name="T8" fmla="*/ 0 w 10"/>
              <a:gd name="T9" fmla="*/ 1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5">
                <a:moveTo>
                  <a:pt x="0" y="13"/>
                </a:moveTo>
                <a:cubicBezTo>
                  <a:pt x="3" y="9"/>
                  <a:pt x="5" y="4"/>
                  <a:pt x="8" y="0"/>
                </a:cubicBezTo>
                <a:cubicBezTo>
                  <a:pt x="9" y="0"/>
                  <a:pt x="10" y="1"/>
                  <a:pt x="10" y="1"/>
                </a:cubicBezTo>
                <a:cubicBezTo>
                  <a:pt x="8" y="6"/>
                  <a:pt x="5" y="10"/>
                  <a:pt x="2" y="15"/>
                </a:cubicBezTo>
                <a:cubicBezTo>
                  <a:pt x="2" y="14"/>
                  <a:pt x="1" y="14"/>
                  <a:pt x="0" y="13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Freeform 36"/>
          <p:cNvSpPr/>
          <p:nvPr/>
        </p:nvSpPr>
        <p:spPr bwMode="auto">
          <a:xfrm>
            <a:off x="2060893" y="2923644"/>
            <a:ext cx="33338" cy="52388"/>
          </a:xfrm>
          <a:custGeom>
            <a:avLst/>
            <a:gdLst>
              <a:gd name="T0" fmla="*/ 9 w 9"/>
              <a:gd name="T1" fmla="*/ 0 h 14"/>
              <a:gd name="T2" fmla="*/ 2 w 9"/>
              <a:gd name="T3" fmla="*/ 14 h 14"/>
              <a:gd name="T4" fmla="*/ 9 w 9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4">
                <a:moveTo>
                  <a:pt x="9" y="0"/>
                </a:moveTo>
                <a:cubicBezTo>
                  <a:pt x="2" y="14"/>
                  <a:pt x="2" y="14"/>
                  <a:pt x="2" y="14"/>
                </a:cubicBezTo>
                <a:cubicBezTo>
                  <a:pt x="0" y="8"/>
                  <a:pt x="4" y="3"/>
                  <a:pt x="9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Freeform 37"/>
          <p:cNvSpPr/>
          <p:nvPr/>
        </p:nvSpPr>
        <p:spPr bwMode="auto">
          <a:xfrm>
            <a:off x="4375468" y="5339819"/>
            <a:ext cx="30163" cy="44450"/>
          </a:xfrm>
          <a:custGeom>
            <a:avLst/>
            <a:gdLst>
              <a:gd name="T0" fmla="*/ 0 w 8"/>
              <a:gd name="T1" fmla="*/ 10 h 12"/>
              <a:gd name="T2" fmla="*/ 7 w 8"/>
              <a:gd name="T3" fmla="*/ 0 h 12"/>
              <a:gd name="T4" fmla="*/ 8 w 8"/>
              <a:gd name="T5" fmla="*/ 1 h 12"/>
              <a:gd name="T6" fmla="*/ 2 w 8"/>
              <a:gd name="T7" fmla="*/ 12 h 12"/>
              <a:gd name="T8" fmla="*/ 0 w 8"/>
              <a:gd name="T9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2">
                <a:moveTo>
                  <a:pt x="0" y="10"/>
                </a:moveTo>
                <a:cubicBezTo>
                  <a:pt x="2" y="7"/>
                  <a:pt x="4" y="3"/>
                  <a:pt x="7" y="0"/>
                </a:cubicBezTo>
                <a:cubicBezTo>
                  <a:pt x="7" y="0"/>
                  <a:pt x="8" y="0"/>
                  <a:pt x="8" y="1"/>
                </a:cubicBezTo>
                <a:cubicBezTo>
                  <a:pt x="6" y="5"/>
                  <a:pt x="4" y="8"/>
                  <a:pt x="2" y="12"/>
                </a:cubicBezTo>
                <a:cubicBezTo>
                  <a:pt x="1" y="12"/>
                  <a:pt x="1" y="11"/>
                  <a:pt x="0" y="1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Freeform 38"/>
          <p:cNvSpPr/>
          <p:nvPr/>
        </p:nvSpPr>
        <p:spPr bwMode="auto">
          <a:xfrm>
            <a:off x="3167380" y="5447769"/>
            <a:ext cx="36513" cy="4763"/>
          </a:xfrm>
          <a:custGeom>
            <a:avLst/>
            <a:gdLst>
              <a:gd name="T0" fmla="*/ 0 w 10"/>
              <a:gd name="T1" fmla="*/ 0 h 1"/>
              <a:gd name="T2" fmla="*/ 10 w 10"/>
              <a:gd name="T3" fmla="*/ 0 h 1"/>
              <a:gd name="T4" fmla="*/ 10 w 10"/>
              <a:gd name="T5" fmla="*/ 1 h 1"/>
              <a:gd name="T6" fmla="*/ 0 w 10"/>
              <a:gd name="T7" fmla="*/ 1 h 1"/>
              <a:gd name="T8" fmla="*/ 0 w 10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Freeform 39"/>
          <p:cNvSpPr/>
          <p:nvPr/>
        </p:nvSpPr>
        <p:spPr bwMode="auto">
          <a:xfrm>
            <a:off x="2064068" y="2423581"/>
            <a:ext cx="15875" cy="22225"/>
          </a:xfrm>
          <a:custGeom>
            <a:avLst/>
            <a:gdLst>
              <a:gd name="T0" fmla="*/ 0 w 4"/>
              <a:gd name="T1" fmla="*/ 5 h 6"/>
              <a:gd name="T2" fmla="*/ 2 w 4"/>
              <a:gd name="T3" fmla="*/ 0 h 6"/>
              <a:gd name="T4" fmla="*/ 3 w 4"/>
              <a:gd name="T5" fmla="*/ 0 h 6"/>
              <a:gd name="T6" fmla="*/ 4 w 4"/>
              <a:gd name="T7" fmla="*/ 3 h 6"/>
              <a:gd name="T8" fmla="*/ 2 w 4"/>
              <a:gd name="T9" fmla="*/ 6 h 6"/>
              <a:gd name="T10" fmla="*/ 0 w 4"/>
              <a:gd name="T11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5"/>
                </a:moveTo>
                <a:cubicBezTo>
                  <a:pt x="1" y="3"/>
                  <a:pt x="2" y="2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1"/>
                  <a:pt x="4" y="2"/>
                  <a:pt x="4" y="3"/>
                </a:cubicBezTo>
                <a:cubicBezTo>
                  <a:pt x="3" y="4"/>
                  <a:pt x="2" y="5"/>
                  <a:pt x="2" y="6"/>
                </a:cubicBezTo>
                <a:cubicBezTo>
                  <a:pt x="1" y="5"/>
                  <a:pt x="1" y="5"/>
                  <a:pt x="0" y="5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Freeform 40"/>
          <p:cNvSpPr/>
          <p:nvPr/>
        </p:nvSpPr>
        <p:spPr bwMode="auto">
          <a:xfrm>
            <a:off x="3837305" y="5208056"/>
            <a:ext cx="14288" cy="17463"/>
          </a:xfrm>
          <a:custGeom>
            <a:avLst/>
            <a:gdLst>
              <a:gd name="T0" fmla="*/ 0 w 4"/>
              <a:gd name="T1" fmla="*/ 4 h 5"/>
              <a:gd name="T2" fmla="*/ 2 w 4"/>
              <a:gd name="T3" fmla="*/ 0 h 5"/>
              <a:gd name="T4" fmla="*/ 3 w 4"/>
              <a:gd name="T5" fmla="*/ 0 h 5"/>
              <a:gd name="T6" fmla="*/ 3 w 4"/>
              <a:gd name="T7" fmla="*/ 3 h 5"/>
              <a:gd name="T8" fmla="*/ 1 w 4"/>
              <a:gd name="T9" fmla="*/ 5 h 5"/>
              <a:gd name="T10" fmla="*/ 0 w 4"/>
              <a:gd name="T11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0" y="4"/>
                </a:moveTo>
                <a:cubicBezTo>
                  <a:pt x="1" y="3"/>
                  <a:pt x="1" y="1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1"/>
                  <a:pt x="4" y="3"/>
                  <a:pt x="3" y="3"/>
                </a:cubicBezTo>
                <a:cubicBezTo>
                  <a:pt x="3" y="4"/>
                  <a:pt x="2" y="5"/>
                  <a:pt x="1" y="5"/>
                </a:cubicBezTo>
                <a:cubicBezTo>
                  <a:pt x="1" y="5"/>
                  <a:pt x="0" y="4"/>
                  <a:pt x="0" y="4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2" name="组合 131"/>
          <p:cNvGrpSpPr/>
          <p:nvPr>
            <p:custDataLst>
              <p:tags r:id="rId1"/>
            </p:custDataLst>
          </p:nvPr>
        </p:nvGrpSpPr>
        <p:grpSpPr>
          <a:xfrm>
            <a:off x="5293043" y="1486034"/>
            <a:ext cx="4905375" cy="829945"/>
            <a:chOff x="6524565" y="1284866"/>
            <a:chExt cx="4905375" cy="829945"/>
          </a:xfrm>
        </p:grpSpPr>
        <p:sp>
          <p:nvSpPr>
            <p:cNvPr id="223" name="椭圆 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24565" y="1327872"/>
              <a:ext cx="727831" cy="727831"/>
            </a:xfrm>
            <a:prstGeom prst="ellipse">
              <a:avLst/>
            </a:prstGeom>
            <a:noFill/>
            <a:ln w="19050">
              <a:solidFill>
                <a:srgbClr val="21211F"/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TextBox 32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587758" y="1406047"/>
              <a:ext cx="6399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rgbClr val="21211F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TextBox 76"/>
            <p:cNvSpPr txBox="1"/>
            <p:nvPr>
              <p:custDataLst>
                <p:tags r:id="rId4"/>
              </p:custDataLst>
            </p:nvPr>
          </p:nvSpPr>
          <p:spPr>
            <a:xfrm>
              <a:off x="7384355" y="1284866"/>
              <a:ext cx="404558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1211F"/>
                  </a:solidFill>
                  <a:cs typeface="+mn-ea"/>
                  <a:sym typeface="+mn-lt"/>
                </a:rPr>
                <a:t>GLD1500/7.5/S带式给料机介绍</a:t>
              </a:r>
              <a:endParaRPr lang="zh-CN" altLang="en-US" sz="2400" b="1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3" name="Text Box 3"/>
          <p:cNvSpPr>
            <a:spLocks noChangeArrowheads="1"/>
          </p:cNvSpPr>
          <p:nvPr/>
        </p:nvSpPr>
        <p:spPr bwMode="auto">
          <a:xfrm rot="20943993">
            <a:off x="2486222" y="2842984"/>
            <a:ext cx="13805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600" dirty="0">
                <a:solidFill>
                  <a:srgbClr val="21211F"/>
                </a:solidFill>
                <a:cs typeface="+mn-ea"/>
                <a:sym typeface="+mn-lt"/>
              </a:rPr>
              <a:t>目  录</a:t>
            </a:r>
            <a:endParaRPr lang="en-US" altLang="zh-CN" sz="3600" dirty="0">
              <a:solidFill>
                <a:srgbClr val="21211F"/>
              </a:solidFill>
              <a:cs typeface="+mn-ea"/>
              <a:sym typeface="+mn-lt"/>
            </a:endParaRPr>
          </a:p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21211F"/>
                </a:solidFill>
                <a:cs typeface="+mn-ea"/>
                <a:sym typeface="+mn-lt"/>
              </a:rPr>
              <a:t>COMPANY</a:t>
            </a:r>
            <a:endParaRPr lang="zh-CN" altLang="en-US" sz="12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234" name="组合 233"/>
          <p:cNvGrpSpPr/>
          <p:nvPr>
            <p:custDataLst>
              <p:tags r:id="rId5"/>
            </p:custDataLst>
          </p:nvPr>
        </p:nvGrpSpPr>
        <p:grpSpPr>
          <a:xfrm>
            <a:off x="5293043" y="2533625"/>
            <a:ext cx="5001895" cy="829945"/>
            <a:chOff x="6524565" y="1284866"/>
            <a:chExt cx="5001895" cy="829945"/>
          </a:xfrm>
        </p:grpSpPr>
        <p:sp>
          <p:nvSpPr>
            <p:cNvPr id="235" name="椭圆 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524565" y="1327872"/>
              <a:ext cx="727831" cy="727831"/>
            </a:xfrm>
            <a:prstGeom prst="ellipse">
              <a:avLst/>
            </a:prstGeom>
            <a:noFill/>
            <a:ln w="19050">
              <a:solidFill>
                <a:srgbClr val="21211F"/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TextBox 32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587758" y="1406047"/>
              <a:ext cx="6399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rgbClr val="21211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TextBox 76"/>
            <p:cNvSpPr txBox="1"/>
            <p:nvPr>
              <p:custDataLst>
                <p:tags r:id="rId8"/>
              </p:custDataLst>
            </p:nvPr>
          </p:nvSpPr>
          <p:spPr>
            <a:xfrm>
              <a:off x="7384355" y="1284866"/>
              <a:ext cx="414210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1211F"/>
                  </a:solidFill>
                  <a:cs typeface="+mn-ea"/>
                  <a:sym typeface="+mn-lt"/>
                </a:rPr>
                <a:t>GLD1500/7.5/S带式给料机主要特点</a:t>
              </a:r>
              <a:endParaRPr lang="zh-CN" altLang="en-US" sz="2400" b="1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9" name="组合 238"/>
          <p:cNvGrpSpPr/>
          <p:nvPr>
            <p:custDataLst>
              <p:tags r:id="rId9"/>
            </p:custDataLst>
          </p:nvPr>
        </p:nvGrpSpPr>
        <p:grpSpPr>
          <a:xfrm>
            <a:off x="5293043" y="3581216"/>
            <a:ext cx="5418455" cy="829945"/>
            <a:chOff x="6524565" y="1284866"/>
            <a:chExt cx="5418455" cy="829945"/>
          </a:xfrm>
        </p:grpSpPr>
        <p:sp>
          <p:nvSpPr>
            <p:cNvPr id="240" name="椭圆 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524565" y="1327872"/>
              <a:ext cx="727831" cy="727831"/>
            </a:xfrm>
            <a:prstGeom prst="ellipse">
              <a:avLst/>
            </a:prstGeom>
            <a:noFill/>
            <a:ln w="19050">
              <a:solidFill>
                <a:srgbClr val="21211F"/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TextBox 32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6587758" y="1406047"/>
              <a:ext cx="6399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rgbClr val="21211F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TextBox 76"/>
            <p:cNvSpPr txBox="1"/>
            <p:nvPr>
              <p:custDataLst>
                <p:tags r:id="rId12"/>
              </p:custDataLst>
            </p:nvPr>
          </p:nvSpPr>
          <p:spPr>
            <a:xfrm>
              <a:off x="7384355" y="1284866"/>
              <a:ext cx="455866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1211F"/>
                  </a:solidFill>
                  <a:cs typeface="+mn-ea"/>
                  <a:sym typeface="+mn-lt"/>
                </a:rPr>
                <a:t>GLD1500/7.5/S带式给料机技术参数</a:t>
              </a:r>
              <a:endParaRPr lang="zh-CN" altLang="en-US" sz="2400" b="1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4" name="组合 243"/>
          <p:cNvGrpSpPr/>
          <p:nvPr>
            <p:custDataLst>
              <p:tags r:id="rId13"/>
            </p:custDataLst>
          </p:nvPr>
        </p:nvGrpSpPr>
        <p:grpSpPr>
          <a:xfrm>
            <a:off x="5293043" y="4628806"/>
            <a:ext cx="5554345" cy="829945"/>
            <a:chOff x="6524565" y="1284866"/>
            <a:chExt cx="5554345" cy="829945"/>
          </a:xfrm>
        </p:grpSpPr>
        <p:sp>
          <p:nvSpPr>
            <p:cNvPr id="245" name="椭圆 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524565" y="1327872"/>
              <a:ext cx="727831" cy="727831"/>
            </a:xfrm>
            <a:prstGeom prst="ellipse">
              <a:avLst/>
            </a:prstGeom>
            <a:noFill/>
            <a:ln w="19050">
              <a:solidFill>
                <a:srgbClr val="21211F"/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TextBox 32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587758" y="1406047"/>
              <a:ext cx="6399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rgbClr val="21211F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3200" dirty="0">
                <a:solidFill>
                  <a:srgbClr val="21211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6" name="TextBox 76"/>
            <p:cNvSpPr txBox="1"/>
            <p:nvPr>
              <p:custDataLst>
                <p:tags r:id="rId16"/>
              </p:custDataLst>
            </p:nvPr>
          </p:nvSpPr>
          <p:spPr>
            <a:xfrm>
              <a:off x="7384355" y="1284866"/>
              <a:ext cx="469455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1211F"/>
                  </a:solidFill>
                  <a:cs typeface="+mn-ea"/>
                  <a:sym typeface="+mn-lt"/>
                </a:rPr>
                <a:t>GLD1500/7.5/S带式给料机安装维修</a:t>
              </a:r>
              <a:endParaRPr lang="zh-CN" altLang="en-US" sz="2400" b="1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3611550" y="338331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381200" y="271818"/>
            <a:ext cx="34207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685682" y="720126"/>
            <a:ext cx="2861571" cy="45719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5" name="Freeform 5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1652270" y="1967230"/>
            <a:ext cx="2052955" cy="949325"/>
          </a:xfrm>
          <a:custGeom>
            <a:avLst/>
            <a:gdLst>
              <a:gd name="T0" fmla="*/ 399 w 544"/>
              <a:gd name="T1" fmla="*/ 2 h 250"/>
              <a:gd name="T2" fmla="*/ 392 w 544"/>
              <a:gd name="T3" fmla="*/ 35 h 250"/>
              <a:gd name="T4" fmla="*/ 195 w 544"/>
              <a:gd name="T5" fmla="*/ 60 h 250"/>
              <a:gd name="T6" fmla="*/ 11 w 544"/>
              <a:gd name="T7" fmla="*/ 58 h 250"/>
              <a:gd name="T8" fmla="*/ 6 w 544"/>
              <a:gd name="T9" fmla="*/ 59 h 250"/>
              <a:gd name="T10" fmla="*/ 8 w 544"/>
              <a:gd name="T11" fmla="*/ 63 h 250"/>
              <a:gd name="T12" fmla="*/ 1 w 544"/>
              <a:gd name="T13" fmla="*/ 172 h 250"/>
              <a:gd name="T14" fmla="*/ 94 w 544"/>
              <a:gd name="T15" fmla="*/ 187 h 250"/>
              <a:gd name="T16" fmla="*/ 380 w 544"/>
              <a:gd name="T17" fmla="*/ 245 h 250"/>
              <a:gd name="T18" fmla="*/ 473 w 544"/>
              <a:gd name="T19" fmla="*/ 176 h 250"/>
              <a:gd name="T20" fmla="*/ 531 w 544"/>
              <a:gd name="T21" fmla="*/ 94 h 250"/>
              <a:gd name="T22" fmla="*/ 7 w 544"/>
              <a:gd name="T23" fmla="*/ 172 h 250"/>
              <a:gd name="T24" fmla="*/ 33 w 544"/>
              <a:gd name="T25" fmla="*/ 173 h 250"/>
              <a:gd name="T26" fmla="*/ 38 w 544"/>
              <a:gd name="T27" fmla="*/ 174 h 250"/>
              <a:gd name="T28" fmla="*/ 13 w 544"/>
              <a:gd name="T29" fmla="*/ 106 h 250"/>
              <a:gd name="T30" fmla="*/ 69 w 544"/>
              <a:gd name="T31" fmla="*/ 171 h 250"/>
              <a:gd name="T32" fmla="*/ 13 w 544"/>
              <a:gd name="T33" fmla="*/ 102 h 250"/>
              <a:gd name="T34" fmla="*/ 101 w 544"/>
              <a:gd name="T35" fmla="*/ 171 h 250"/>
              <a:gd name="T36" fmla="*/ 113 w 544"/>
              <a:gd name="T37" fmla="*/ 177 h 250"/>
              <a:gd name="T38" fmla="*/ 110 w 544"/>
              <a:gd name="T39" fmla="*/ 174 h 250"/>
              <a:gd name="T40" fmla="*/ 90 w 544"/>
              <a:gd name="T41" fmla="*/ 148 h 250"/>
              <a:gd name="T42" fmla="*/ 11 w 544"/>
              <a:gd name="T43" fmla="*/ 65 h 250"/>
              <a:gd name="T44" fmla="*/ 149 w 544"/>
              <a:gd name="T45" fmla="*/ 177 h 250"/>
              <a:gd name="T46" fmla="*/ 153 w 544"/>
              <a:gd name="T47" fmla="*/ 174 h 250"/>
              <a:gd name="T48" fmla="*/ 147 w 544"/>
              <a:gd name="T49" fmla="*/ 133 h 250"/>
              <a:gd name="T50" fmla="*/ 153 w 544"/>
              <a:gd name="T51" fmla="*/ 177 h 250"/>
              <a:gd name="T52" fmla="*/ 183 w 544"/>
              <a:gd name="T53" fmla="*/ 164 h 250"/>
              <a:gd name="T54" fmla="*/ 93 w 544"/>
              <a:gd name="T55" fmla="*/ 67 h 250"/>
              <a:gd name="T56" fmla="*/ 176 w 544"/>
              <a:gd name="T57" fmla="*/ 121 h 250"/>
              <a:gd name="T58" fmla="*/ 230 w 544"/>
              <a:gd name="T59" fmla="*/ 175 h 250"/>
              <a:gd name="T60" fmla="*/ 255 w 544"/>
              <a:gd name="T61" fmla="*/ 173 h 250"/>
              <a:gd name="T62" fmla="*/ 168 w 544"/>
              <a:gd name="T63" fmla="*/ 68 h 250"/>
              <a:gd name="T64" fmla="*/ 293 w 544"/>
              <a:gd name="T65" fmla="*/ 171 h 250"/>
              <a:gd name="T66" fmla="*/ 205 w 544"/>
              <a:gd name="T67" fmla="*/ 69 h 250"/>
              <a:gd name="T68" fmla="*/ 331 w 544"/>
              <a:gd name="T69" fmla="*/ 169 h 250"/>
              <a:gd name="T70" fmla="*/ 339 w 544"/>
              <a:gd name="T71" fmla="*/ 168 h 250"/>
              <a:gd name="T72" fmla="*/ 325 w 544"/>
              <a:gd name="T73" fmla="*/ 151 h 250"/>
              <a:gd name="T74" fmla="*/ 288 w 544"/>
              <a:gd name="T75" fmla="*/ 72 h 250"/>
              <a:gd name="T76" fmla="*/ 341 w 544"/>
              <a:gd name="T77" fmla="*/ 169 h 250"/>
              <a:gd name="T78" fmla="*/ 415 w 544"/>
              <a:gd name="T79" fmla="*/ 214 h 250"/>
              <a:gd name="T80" fmla="*/ 446 w 544"/>
              <a:gd name="T81" fmla="*/ 187 h 250"/>
              <a:gd name="T82" fmla="*/ 418 w 544"/>
              <a:gd name="T83" fmla="*/ 211 h 250"/>
              <a:gd name="T84" fmla="*/ 385 w 544"/>
              <a:gd name="T85" fmla="*/ 167 h 250"/>
              <a:gd name="T86" fmla="*/ 332 w 544"/>
              <a:gd name="T87" fmla="*/ 73 h 250"/>
              <a:gd name="T88" fmla="*/ 432 w 544"/>
              <a:gd name="T89" fmla="*/ 172 h 250"/>
              <a:gd name="T90" fmla="*/ 455 w 544"/>
              <a:gd name="T91" fmla="*/ 180 h 250"/>
              <a:gd name="T92" fmla="*/ 392 w 544"/>
              <a:gd name="T93" fmla="*/ 75 h 250"/>
              <a:gd name="T94" fmla="*/ 455 w 544"/>
              <a:gd name="T95" fmla="*/ 180 h 250"/>
              <a:gd name="T96" fmla="*/ 396 w 544"/>
              <a:gd name="T97" fmla="*/ 70 h 250"/>
              <a:gd name="T98" fmla="*/ 497 w 544"/>
              <a:gd name="T99" fmla="*/ 134 h 250"/>
              <a:gd name="T100" fmla="*/ 477 w 544"/>
              <a:gd name="T101" fmla="*/ 160 h 250"/>
              <a:gd name="T102" fmla="*/ 506 w 544"/>
              <a:gd name="T103" fmla="*/ 136 h 250"/>
              <a:gd name="T104" fmla="*/ 468 w 544"/>
              <a:gd name="T105" fmla="*/ 57 h 250"/>
              <a:gd name="T106" fmla="*/ 525 w 544"/>
              <a:gd name="T107" fmla="*/ 11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4" h="250">
                <a:moveTo>
                  <a:pt x="531" y="94"/>
                </a:moveTo>
                <a:cubicBezTo>
                  <a:pt x="518" y="83"/>
                  <a:pt x="504" y="72"/>
                  <a:pt x="490" y="62"/>
                </a:cubicBezTo>
                <a:cubicBezTo>
                  <a:pt x="461" y="41"/>
                  <a:pt x="431" y="18"/>
                  <a:pt x="399" y="2"/>
                </a:cubicBezTo>
                <a:cubicBezTo>
                  <a:pt x="395" y="0"/>
                  <a:pt x="392" y="4"/>
                  <a:pt x="394" y="8"/>
                </a:cubicBezTo>
                <a:cubicBezTo>
                  <a:pt x="393" y="8"/>
                  <a:pt x="393" y="8"/>
                  <a:pt x="393" y="9"/>
                </a:cubicBezTo>
                <a:cubicBezTo>
                  <a:pt x="391" y="18"/>
                  <a:pt x="392" y="27"/>
                  <a:pt x="392" y="35"/>
                </a:cubicBezTo>
                <a:cubicBezTo>
                  <a:pt x="392" y="39"/>
                  <a:pt x="395" y="64"/>
                  <a:pt x="392" y="65"/>
                </a:cubicBezTo>
                <a:cubicBezTo>
                  <a:pt x="391" y="65"/>
                  <a:pt x="390" y="66"/>
                  <a:pt x="390" y="67"/>
                </a:cubicBezTo>
                <a:cubicBezTo>
                  <a:pt x="325" y="64"/>
                  <a:pt x="260" y="62"/>
                  <a:pt x="195" y="60"/>
                </a:cubicBezTo>
                <a:cubicBezTo>
                  <a:pt x="163" y="60"/>
                  <a:pt x="131" y="59"/>
                  <a:pt x="100" y="58"/>
                </a:cubicBezTo>
                <a:cubicBezTo>
                  <a:pt x="84" y="58"/>
                  <a:pt x="68" y="58"/>
                  <a:pt x="52" y="57"/>
                </a:cubicBezTo>
                <a:cubicBezTo>
                  <a:pt x="39" y="57"/>
                  <a:pt x="24" y="55"/>
                  <a:pt x="11" y="58"/>
                </a:cubicBezTo>
                <a:cubicBezTo>
                  <a:pt x="11" y="58"/>
                  <a:pt x="10" y="57"/>
                  <a:pt x="10" y="56"/>
                </a:cubicBezTo>
                <a:cubicBezTo>
                  <a:pt x="8" y="55"/>
                  <a:pt x="6" y="56"/>
                  <a:pt x="6" y="58"/>
                </a:cubicBezTo>
                <a:cubicBezTo>
                  <a:pt x="6" y="59"/>
                  <a:pt x="6" y="59"/>
                  <a:pt x="6" y="59"/>
                </a:cubicBezTo>
                <a:cubicBezTo>
                  <a:pt x="5" y="59"/>
                  <a:pt x="5" y="60"/>
                  <a:pt x="4" y="60"/>
                </a:cubicBezTo>
                <a:cubicBezTo>
                  <a:pt x="3" y="60"/>
                  <a:pt x="3" y="62"/>
                  <a:pt x="4" y="62"/>
                </a:cubicBezTo>
                <a:cubicBezTo>
                  <a:pt x="6" y="62"/>
                  <a:pt x="7" y="63"/>
                  <a:pt x="8" y="63"/>
                </a:cubicBezTo>
                <a:cubicBezTo>
                  <a:pt x="8" y="63"/>
                  <a:pt x="8" y="64"/>
                  <a:pt x="8" y="64"/>
                </a:cubicBezTo>
                <a:cubicBezTo>
                  <a:pt x="6" y="65"/>
                  <a:pt x="5" y="66"/>
                  <a:pt x="5" y="68"/>
                </a:cubicBezTo>
                <a:cubicBezTo>
                  <a:pt x="0" y="102"/>
                  <a:pt x="0" y="138"/>
                  <a:pt x="1" y="172"/>
                </a:cubicBezTo>
                <a:cubicBezTo>
                  <a:pt x="1" y="174"/>
                  <a:pt x="3" y="175"/>
                  <a:pt x="4" y="175"/>
                </a:cubicBezTo>
                <a:cubicBezTo>
                  <a:pt x="3" y="176"/>
                  <a:pt x="4" y="179"/>
                  <a:pt x="6" y="179"/>
                </a:cubicBezTo>
                <a:cubicBezTo>
                  <a:pt x="34" y="187"/>
                  <a:pt x="65" y="186"/>
                  <a:pt x="94" y="187"/>
                </a:cubicBezTo>
                <a:cubicBezTo>
                  <a:pt x="126" y="187"/>
                  <a:pt x="159" y="187"/>
                  <a:pt x="192" y="186"/>
                </a:cubicBezTo>
                <a:cubicBezTo>
                  <a:pt x="255" y="184"/>
                  <a:pt x="319" y="184"/>
                  <a:pt x="382" y="177"/>
                </a:cubicBezTo>
                <a:cubicBezTo>
                  <a:pt x="378" y="199"/>
                  <a:pt x="376" y="224"/>
                  <a:pt x="380" y="245"/>
                </a:cubicBezTo>
                <a:cubicBezTo>
                  <a:pt x="380" y="247"/>
                  <a:pt x="383" y="248"/>
                  <a:pt x="385" y="247"/>
                </a:cubicBezTo>
                <a:cubicBezTo>
                  <a:pt x="385" y="249"/>
                  <a:pt x="387" y="250"/>
                  <a:pt x="389" y="249"/>
                </a:cubicBezTo>
                <a:cubicBezTo>
                  <a:pt x="418" y="227"/>
                  <a:pt x="445" y="200"/>
                  <a:pt x="473" y="176"/>
                </a:cubicBezTo>
                <a:cubicBezTo>
                  <a:pt x="489" y="161"/>
                  <a:pt x="505" y="147"/>
                  <a:pt x="520" y="133"/>
                </a:cubicBezTo>
                <a:cubicBezTo>
                  <a:pt x="527" y="127"/>
                  <a:pt x="541" y="120"/>
                  <a:pt x="543" y="110"/>
                </a:cubicBezTo>
                <a:cubicBezTo>
                  <a:pt x="544" y="103"/>
                  <a:pt x="536" y="98"/>
                  <a:pt x="531" y="94"/>
                </a:cubicBezTo>
                <a:close/>
                <a:moveTo>
                  <a:pt x="7" y="173"/>
                </a:moveTo>
                <a:cubicBezTo>
                  <a:pt x="7" y="173"/>
                  <a:pt x="7" y="173"/>
                  <a:pt x="7" y="173"/>
                </a:cubicBezTo>
                <a:cubicBezTo>
                  <a:pt x="7" y="173"/>
                  <a:pt x="7" y="173"/>
                  <a:pt x="7" y="172"/>
                </a:cubicBezTo>
                <a:cubicBezTo>
                  <a:pt x="8" y="162"/>
                  <a:pt x="9" y="152"/>
                  <a:pt x="10" y="142"/>
                </a:cubicBezTo>
                <a:cubicBezTo>
                  <a:pt x="14" y="148"/>
                  <a:pt x="18" y="153"/>
                  <a:pt x="22" y="159"/>
                </a:cubicBezTo>
                <a:cubicBezTo>
                  <a:pt x="25" y="164"/>
                  <a:pt x="28" y="169"/>
                  <a:pt x="33" y="173"/>
                </a:cubicBezTo>
                <a:cubicBezTo>
                  <a:pt x="24" y="173"/>
                  <a:pt x="15" y="173"/>
                  <a:pt x="7" y="173"/>
                </a:cubicBezTo>
                <a:close/>
                <a:moveTo>
                  <a:pt x="101" y="177"/>
                </a:moveTo>
                <a:cubicBezTo>
                  <a:pt x="80" y="177"/>
                  <a:pt x="59" y="175"/>
                  <a:pt x="38" y="174"/>
                </a:cubicBezTo>
                <a:cubicBezTo>
                  <a:pt x="34" y="167"/>
                  <a:pt x="28" y="161"/>
                  <a:pt x="23" y="155"/>
                </a:cubicBezTo>
                <a:cubicBezTo>
                  <a:pt x="19" y="149"/>
                  <a:pt x="15" y="143"/>
                  <a:pt x="11" y="137"/>
                </a:cubicBezTo>
                <a:cubicBezTo>
                  <a:pt x="11" y="127"/>
                  <a:pt x="12" y="116"/>
                  <a:pt x="13" y="106"/>
                </a:cubicBezTo>
                <a:cubicBezTo>
                  <a:pt x="21" y="115"/>
                  <a:pt x="28" y="128"/>
                  <a:pt x="36" y="138"/>
                </a:cubicBezTo>
                <a:cubicBezTo>
                  <a:pt x="45" y="150"/>
                  <a:pt x="54" y="163"/>
                  <a:pt x="65" y="173"/>
                </a:cubicBezTo>
                <a:cubicBezTo>
                  <a:pt x="67" y="175"/>
                  <a:pt x="70" y="173"/>
                  <a:pt x="69" y="171"/>
                </a:cubicBezTo>
                <a:cubicBezTo>
                  <a:pt x="59" y="157"/>
                  <a:pt x="47" y="144"/>
                  <a:pt x="36" y="131"/>
                </a:cubicBezTo>
                <a:cubicBezTo>
                  <a:pt x="31" y="124"/>
                  <a:pt x="26" y="117"/>
                  <a:pt x="20" y="111"/>
                </a:cubicBezTo>
                <a:cubicBezTo>
                  <a:pt x="18" y="108"/>
                  <a:pt x="16" y="104"/>
                  <a:pt x="13" y="102"/>
                </a:cubicBezTo>
                <a:cubicBezTo>
                  <a:pt x="13" y="91"/>
                  <a:pt x="13" y="80"/>
                  <a:pt x="13" y="70"/>
                </a:cubicBezTo>
                <a:cubicBezTo>
                  <a:pt x="33" y="90"/>
                  <a:pt x="53" y="111"/>
                  <a:pt x="71" y="133"/>
                </a:cubicBezTo>
                <a:cubicBezTo>
                  <a:pt x="81" y="145"/>
                  <a:pt x="91" y="158"/>
                  <a:pt x="101" y="171"/>
                </a:cubicBezTo>
                <a:cubicBezTo>
                  <a:pt x="103" y="173"/>
                  <a:pt x="104" y="176"/>
                  <a:pt x="106" y="177"/>
                </a:cubicBezTo>
                <a:cubicBezTo>
                  <a:pt x="104" y="177"/>
                  <a:pt x="103" y="177"/>
                  <a:pt x="101" y="177"/>
                </a:cubicBezTo>
                <a:close/>
                <a:moveTo>
                  <a:pt x="113" y="177"/>
                </a:moveTo>
                <a:cubicBezTo>
                  <a:pt x="113" y="177"/>
                  <a:pt x="113" y="177"/>
                  <a:pt x="113" y="177"/>
                </a:cubicBezTo>
                <a:cubicBezTo>
                  <a:pt x="113" y="175"/>
                  <a:pt x="113" y="175"/>
                  <a:pt x="113" y="175"/>
                </a:cubicBezTo>
                <a:cubicBezTo>
                  <a:pt x="112" y="174"/>
                  <a:pt x="111" y="174"/>
                  <a:pt x="110" y="174"/>
                </a:cubicBezTo>
                <a:cubicBezTo>
                  <a:pt x="110" y="174"/>
                  <a:pt x="109" y="174"/>
                  <a:pt x="109" y="174"/>
                </a:cubicBezTo>
                <a:cubicBezTo>
                  <a:pt x="109" y="175"/>
                  <a:pt x="109" y="175"/>
                  <a:pt x="109" y="175"/>
                </a:cubicBezTo>
                <a:cubicBezTo>
                  <a:pt x="104" y="168"/>
                  <a:pt x="92" y="151"/>
                  <a:pt x="90" y="148"/>
                </a:cubicBezTo>
                <a:cubicBezTo>
                  <a:pt x="82" y="138"/>
                  <a:pt x="73" y="128"/>
                  <a:pt x="65" y="119"/>
                </a:cubicBezTo>
                <a:cubicBezTo>
                  <a:pt x="48" y="100"/>
                  <a:pt x="31" y="83"/>
                  <a:pt x="13" y="66"/>
                </a:cubicBezTo>
                <a:cubicBezTo>
                  <a:pt x="12" y="66"/>
                  <a:pt x="12" y="65"/>
                  <a:pt x="11" y="65"/>
                </a:cubicBezTo>
                <a:cubicBezTo>
                  <a:pt x="12" y="64"/>
                  <a:pt x="12" y="64"/>
                  <a:pt x="12" y="64"/>
                </a:cubicBezTo>
                <a:cubicBezTo>
                  <a:pt x="23" y="66"/>
                  <a:pt x="35" y="66"/>
                  <a:pt x="46" y="66"/>
                </a:cubicBezTo>
                <a:cubicBezTo>
                  <a:pt x="79" y="104"/>
                  <a:pt x="113" y="142"/>
                  <a:pt x="149" y="177"/>
                </a:cubicBezTo>
                <a:cubicBezTo>
                  <a:pt x="137" y="177"/>
                  <a:pt x="125" y="177"/>
                  <a:pt x="113" y="177"/>
                </a:cubicBezTo>
                <a:close/>
                <a:moveTo>
                  <a:pt x="153" y="177"/>
                </a:moveTo>
                <a:cubicBezTo>
                  <a:pt x="153" y="176"/>
                  <a:pt x="154" y="175"/>
                  <a:pt x="153" y="174"/>
                </a:cubicBezTo>
                <a:cubicBezTo>
                  <a:pt x="120" y="137"/>
                  <a:pt x="85" y="101"/>
                  <a:pt x="51" y="66"/>
                </a:cubicBezTo>
                <a:cubicBezTo>
                  <a:pt x="63" y="66"/>
                  <a:pt x="76" y="66"/>
                  <a:pt x="89" y="67"/>
                </a:cubicBezTo>
                <a:cubicBezTo>
                  <a:pt x="108" y="89"/>
                  <a:pt x="128" y="111"/>
                  <a:pt x="147" y="133"/>
                </a:cubicBezTo>
                <a:cubicBezTo>
                  <a:pt x="157" y="143"/>
                  <a:pt x="167" y="154"/>
                  <a:pt x="176" y="165"/>
                </a:cubicBezTo>
                <a:cubicBezTo>
                  <a:pt x="179" y="169"/>
                  <a:pt x="182" y="173"/>
                  <a:pt x="185" y="176"/>
                </a:cubicBezTo>
                <a:cubicBezTo>
                  <a:pt x="175" y="177"/>
                  <a:pt x="164" y="177"/>
                  <a:pt x="153" y="177"/>
                </a:cubicBezTo>
                <a:close/>
                <a:moveTo>
                  <a:pt x="196" y="176"/>
                </a:moveTo>
                <a:cubicBezTo>
                  <a:pt x="194" y="176"/>
                  <a:pt x="193" y="176"/>
                  <a:pt x="191" y="176"/>
                </a:cubicBezTo>
                <a:cubicBezTo>
                  <a:pt x="188" y="172"/>
                  <a:pt x="186" y="167"/>
                  <a:pt x="183" y="164"/>
                </a:cubicBezTo>
                <a:cubicBezTo>
                  <a:pt x="178" y="159"/>
                  <a:pt x="174" y="155"/>
                  <a:pt x="169" y="150"/>
                </a:cubicBezTo>
                <a:cubicBezTo>
                  <a:pt x="160" y="140"/>
                  <a:pt x="151" y="130"/>
                  <a:pt x="142" y="120"/>
                </a:cubicBezTo>
                <a:cubicBezTo>
                  <a:pt x="126" y="102"/>
                  <a:pt x="109" y="85"/>
                  <a:pt x="93" y="67"/>
                </a:cubicBezTo>
                <a:cubicBezTo>
                  <a:pt x="94" y="67"/>
                  <a:pt x="95" y="67"/>
                  <a:pt x="96" y="67"/>
                </a:cubicBezTo>
                <a:cubicBezTo>
                  <a:pt x="105" y="67"/>
                  <a:pt x="114" y="67"/>
                  <a:pt x="124" y="67"/>
                </a:cubicBezTo>
                <a:cubicBezTo>
                  <a:pt x="141" y="85"/>
                  <a:pt x="159" y="103"/>
                  <a:pt x="176" y="121"/>
                </a:cubicBezTo>
                <a:cubicBezTo>
                  <a:pt x="193" y="139"/>
                  <a:pt x="208" y="158"/>
                  <a:pt x="224" y="175"/>
                </a:cubicBezTo>
                <a:cubicBezTo>
                  <a:pt x="215" y="175"/>
                  <a:pt x="206" y="176"/>
                  <a:pt x="196" y="176"/>
                </a:cubicBezTo>
                <a:close/>
                <a:moveTo>
                  <a:pt x="230" y="175"/>
                </a:moveTo>
                <a:cubicBezTo>
                  <a:pt x="203" y="135"/>
                  <a:pt x="165" y="99"/>
                  <a:pt x="129" y="68"/>
                </a:cubicBezTo>
                <a:cubicBezTo>
                  <a:pt x="140" y="68"/>
                  <a:pt x="152" y="68"/>
                  <a:pt x="164" y="68"/>
                </a:cubicBezTo>
                <a:cubicBezTo>
                  <a:pt x="196" y="102"/>
                  <a:pt x="225" y="138"/>
                  <a:pt x="255" y="173"/>
                </a:cubicBezTo>
                <a:cubicBezTo>
                  <a:pt x="247" y="174"/>
                  <a:pt x="239" y="174"/>
                  <a:pt x="230" y="175"/>
                </a:cubicBezTo>
                <a:close/>
                <a:moveTo>
                  <a:pt x="261" y="173"/>
                </a:moveTo>
                <a:cubicBezTo>
                  <a:pt x="235" y="135"/>
                  <a:pt x="201" y="100"/>
                  <a:pt x="168" y="68"/>
                </a:cubicBezTo>
                <a:cubicBezTo>
                  <a:pt x="177" y="69"/>
                  <a:pt x="186" y="69"/>
                  <a:pt x="195" y="69"/>
                </a:cubicBezTo>
                <a:cubicBezTo>
                  <a:pt x="197" y="69"/>
                  <a:pt x="199" y="69"/>
                  <a:pt x="201" y="69"/>
                </a:cubicBezTo>
                <a:cubicBezTo>
                  <a:pt x="232" y="103"/>
                  <a:pt x="262" y="138"/>
                  <a:pt x="293" y="171"/>
                </a:cubicBezTo>
                <a:cubicBezTo>
                  <a:pt x="283" y="172"/>
                  <a:pt x="272" y="172"/>
                  <a:pt x="261" y="173"/>
                </a:cubicBezTo>
                <a:close/>
                <a:moveTo>
                  <a:pt x="300" y="171"/>
                </a:moveTo>
                <a:cubicBezTo>
                  <a:pt x="271" y="135"/>
                  <a:pt x="238" y="102"/>
                  <a:pt x="205" y="69"/>
                </a:cubicBezTo>
                <a:cubicBezTo>
                  <a:pt x="218" y="70"/>
                  <a:pt x="231" y="70"/>
                  <a:pt x="244" y="70"/>
                </a:cubicBezTo>
                <a:cubicBezTo>
                  <a:pt x="264" y="92"/>
                  <a:pt x="285" y="113"/>
                  <a:pt x="304" y="136"/>
                </a:cubicBezTo>
                <a:cubicBezTo>
                  <a:pt x="313" y="146"/>
                  <a:pt x="321" y="160"/>
                  <a:pt x="331" y="169"/>
                </a:cubicBezTo>
                <a:cubicBezTo>
                  <a:pt x="321" y="170"/>
                  <a:pt x="310" y="170"/>
                  <a:pt x="300" y="171"/>
                </a:cubicBezTo>
                <a:close/>
                <a:moveTo>
                  <a:pt x="341" y="169"/>
                </a:moveTo>
                <a:cubicBezTo>
                  <a:pt x="340" y="169"/>
                  <a:pt x="339" y="168"/>
                  <a:pt x="339" y="168"/>
                </a:cubicBezTo>
                <a:cubicBezTo>
                  <a:pt x="338" y="168"/>
                  <a:pt x="338" y="168"/>
                  <a:pt x="338" y="168"/>
                </a:cubicBezTo>
                <a:cubicBezTo>
                  <a:pt x="338" y="167"/>
                  <a:pt x="337" y="166"/>
                  <a:pt x="336" y="165"/>
                </a:cubicBezTo>
                <a:cubicBezTo>
                  <a:pt x="335" y="161"/>
                  <a:pt x="328" y="155"/>
                  <a:pt x="325" y="151"/>
                </a:cubicBezTo>
                <a:cubicBezTo>
                  <a:pt x="316" y="141"/>
                  <a:pt x="307" y="131"/>
                  <a:pt x="298" y="121"/>
                </a:cubicBezTo>
                <a:cubicBezTo>
                  <a:pt x="282" y="104"/>
                  <a:pt x="266" y="87"/>
                  <a:pt x="248" y="71"/>
                </a:cubicBezTo>
                <a:cubicBezTo>
                  <a:pt x="262" y="71"/>
                  <a:pt x="275" y="71"/>
                  <a:pt x="288" y="72"/>
                </a:cubicBezTo>
                <a:cubicBezTo>
                  <a:pt x="310" y="94"/>
                  <a:pt x="333" y="117"/>
                  <a:pt x="353" y="140"/>
                </a:cubicBezTo>
                <a:cubicBezTo>
                  <a:pt x="361" y="150"/>
                  <a:pt x="369" y="159"/>
                  <a:pt x="377" y="169"/>
                </a:cubicBezTo>
                <a:cubicBezTo>
                  <a:pt x="365" y="169"/>
                  <a:pt x="353" y="169"/>
                  <a:pt x="341" y="169"/>
                </a:cubicBezTo>
                <a:close/>
                <a:moveTo>
                  <a:pt x="387" y="243"/>
                </a:moveTo>
                <a:cubicBezTo>
                  <a:pt x="390" y="224"/>
                  <a:pt x="389" y="203"/>
                  <a:pt x="388" y="183"/>
                </a:cubicBezTo>
                <a:cubicBezTo>
                  <a:pt x="397" y="193"/>
                  <a:pt x="406" y="204"/>
                  <a:pt x="415" y="214"/>
                </a:cubicBezTo>
                <a:cubicBezTo>
                  <a:pt x="415" y="214"/>
                  <a:pt x="416" y="214"/>
                  <a:pt x="416" y="214"/>
                </a:cubicBezTo>
                <a:cubicBezTo>
                  <a:pt x="406" y="224"/>
                  <a:pt x="396" y="233"/>
                  <a:pt x="387" y="243"/>
                </a:cubicBezTo>
                <a:close/>
                <a:moveTo>
                  <a:pt x="446" y="187"/>
                </a:moveTo>
                <a:cubicBezTo>
                  <a:pt x="445" y="187"/>
                  <a:pt x="445" y="188"/>
                  <a:pt x="445" y="188"/>
                </a:cubicBezTo>
                <a:cubicBezTo>
                  <a:pt x="436" y="196"/>
                  <a:pt x="428" y="204"/>
                  <a:pt x="419" y="212"/>
                </a:cubicBezTo>
                <a:cubicBezTo>
                  <a:pt x="419" y="211"/>
                  <a:pt x="419" y="211"/>
                  <a:pt x="418" y="211"/>
                </a:cubicBezTo>
                <a:cubicBezTo>
                  <a:pt x="410" y="197"/>
                  <a:pt x="399" y="184"/>
                  <a:pt x="388" y="171"/>
                </a:cubicBezTo>
                <a:cubicBezTo>
                  <a:pt x="388" y="171"/>
                  <a:pt x="388" y="170"/>
                  <a:pt x="388" y="170"/>
                </a:cubicBezTo>
                <a:cubicBezTo>
                  <a:pt x="388" y="168"/>
                  <a:pt x="387" y="167"/>
                  <a:pt x="385" y="167"/>
                </a:cubicBezTo>
                <a:cubicBezTo>
                  <a:pt x="377" y="158"/>
                  <a:pt x="368" y="148"/>
                  <a:pt x="360" y="139"/>
                </a:cubicBezTo>
                <a:cubicBezTo>
                  <a:pt x="338" y="116"/>
                  <a:pt x="316" y="93"/>
                  <a:pt x="293" y="72"/>
                </a:cubicBezTo>
                <a:cubicBezTo>
                  <a:pt x="306" y="72"/>
                  <a:pt x="319" y="73"/>
                  <a:pt x="332" y="73"/>
                </a:cubicBezTo>
                <a:cubicBezTo>
                  <a:pt x="353" y="91"/>
                  <a:pt x="373" y="109"/>
                  <a:pt x="392" y="128"/>
                </a:cubicBezTo>
                <a:cubicBezTo>
                  <a:pt x="402" y="138"/>
                  <a:pt x="411" y="148"/>
                  <a:pt x="421" y="159"/>
                </a:cubicBezTo>
                <a:cubicBezTo>
                  <a:pt x="424" y="163"/>
                  <a:pt x="428" y="168"/>
                  <a:pt x="432" y="172"/>
                </a:cubicBezTo>
                <a:cubicBezTo>
                  <a:pt x="432" y="173"/>
                  <a:pt x="441" y="182"/>
                  <a:pt x="446" y="186"/>
                </a:cubicBezTo>
                <a:cubicBezTo>
                  <a:pt x="446" y="186"/>
                  <a:pt x="446" y="186"/>
                  <a:pt x="446" y="187"/>
                </a:cubicBezTo>
                <a:close/>
                <a:moveTo>
                  <a:pt x="455" y="180"/>
                </a:moveTo>
                <a:cubicBezTo>
                  <a:pt x="453" y="181"/>
                  <a:pt x="451" y="183"/>
                  <a:pt x="449" y="185"/>
                </a:cubicBezTo>
                <a:cubicBezTo>
                  <a:pt x="416" y="143"/>
                  <a:pt x="378" y="105"/>
                  <a:pt x="336" y="73"/>
                </a:cubicBezTo>
                <a:cubicBezTo>
                  <a:pt x="355" y="74"/>
                  <a:pt x="373" y="75"/>
                  <a:pt x="392" y="75"/>
                </a:cubicBezTo>
                <a:cubicBezTo>
                  <a:pt x="420" y="104"/>
                  <a:pt x="446" y="135"/>
                  <a:pt x="474" y="163"/>
                </a:cubicBezTo>
                <a:cubicBezTo>
                  <a:pt x="474" y="163"/>
                  <a:pt x="474" y="163"/>
                  <a:pt x="474" y="163"/>
                </a:cubicBezTo>
                <a:cubicBezTo>
                  <a:pt x="467" y="169"/>
                  <a:pt x="461" y="174"/>
                  <a:pt x="455" y="180"/>
                </a:cubicBezTo>
                <a:close/>
                <a:moveTo>
                  <a:pt x="477" y="160"/>
                </a:moveTo>
                <a:cubicBezTo>
                  <a:pt x="454" y="129"/>
                  <a:pt x="424" y="101"/>
                  <a:pt x="396" y="74"/>
                </a:cubicBezTo>
                <a:cubicBezTo>
                  <a:pt x="397" y="73"/>
                  <a:pt x="397" y="71"/>
                  <a:pt x="396" y="70"/>
                </a:cubicBezTo>
                <a:cubicBezTo>
                  <a:pt x="400" y="67"/>
                  <a:pt x="401" y="62"/>
                  <a:pt x="401" y="56"/>
                </a:cubicBezTo>
                <a:cubicBezTo>
                  <a:pt x="401" y="50"/>
                  <a:pt x="402" y="43"/>
                  <a:pt x="402" y="36"/>
                </a:cubicBezTo>
                <a:cubicBezTo>
                  <a:pt x="435" y="68"/>
                  <a:pt x="467" y="100"/>
                  <a:pt x="497" y="134"/>
                </a:cubicBezTo>
                <a:cubicBezTo>
                  <a:pt x="497" y="135"/>
                  <a:pt x="496" y="137"/>
                  <a:pt x="497" y="138"/>
                </a:cubicBezTo>
                <a:cubicBezTo>
                  <a:pt x="499" y="139"/>
                  <a:pt x="500" y="140"/>
                  <a:pt x="501" y="140"/>
                </a:cubicBezTo>
                <a:cubicBezTo>
                  <a:pt x="493" y="147"/>
                  <a:pt x="485" y="154"/>
                  <a:pt x="477" y="160"/>
                </a:cubicBezTo>
                <a:cubicBezTo>
                  <a:pt x="477" y="160"/>
                  <a:pt x="477" y="160"/>
                  <a:pt x="477" y="160"/>
                </a:cubicBezTo>
                <a:close/>
                <a:moveTo>
                  <a:pt x="525" y="116"/>
                </a:moveTo>
                <a:cubicBezTo>
                  <a:pt x="520" y="123"/>
                  <a:pt x="513" y="129"/>
                  <a:pt x="506" y="136"/>
                </a:cubicBezTo>
                <a:cubicBezTo>
                  <a:pt x="474" y="99"/>
                  <a:pt x="439" y="64"/>
                  <a:pt x="402" y="32"/>
                </a:cubicBezTo>
                <a:cubicBezTo>
                  <a:pt x="402" y="25"/>
                  <a:pt x="402" y="19"/>
                  <a:pt x="401" y="13"/>
                </a:cubicBezTo>
                <a:cubicBezTo>
                  <a:pt x="423" y="28"/>
                  <a:pt x="446" y="42"/>
                  <a:pt x="468" y="57"/>
                </a:cubicBezTo>
                <a:cubicBezTo>
                  <a:pt x="481" y="67"/>
                  <a:pt x="495" y="77"/>
                  <a:pt x="508" y="87"/>
                </a:cubicBezTo>
                <a:cubicBezTo>
                  <a:pt x="513" y="92"/>
                  <a:pt x="520" y="96"/>
                  <a:pt x="525" y="101"/>
                </a:cubicBezTo>
                <a:cubicBezTo>
                  <a:pt x="533" y="109"/>
                  <a:pt x="533" y="107"/>
                  <a:pt x="525" y="116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5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1652270" y="3308350"/>
            <a:ext cx="2052955" cy="949325"/>
          </a:xfrm>
          <a:custGeom>
            <a:avLst/>
            <a:gdLst>
              <a:gd name="T0" fmla="*/ 399 w 544"/>
              <a:gd name="T1" fmla="*/ 2 h 250"/>
              <a:gd name="T2" fmla="*/ 392 w 544"/>
              <a:gd name="T3" fmla="*/ 35 h 250"/>
              <a:gd name="T4" fmla="*/ 195 w 544"/>
              <a:gd name="T5" fmla="*/ 60 h 250"/>
              <a:gd name="T6" fmla="*/ 11 w 544"/>
              <a:gd name="T7" fmla="*/ 58 h 250"/>
              <a:gd name="T8" fmla="*/ 6 w 544"/>
              <a:gd name="T9" fmla="*/ 59 h 250"/>
              <a:gd name="T10" fmla="*/ 8 w 544"/>
              <a:gd name="T11" fmla="*/ 63 h 250"/>
              <a:gd name="T12" fmla="*/ 1 w 544"/>
              <a:gd name="T13" fmla="*/ 172 h 250"/>
              <a:gd name="T14" fmla="*/ 94 w 544"/>
              <a:gd name="T15" fmla="*/ 187 h 250"/>
              <a:gd name="T16" fmla="*/ 380 w 544"/>
              <a:gd name="T17" fmla="*/ 245 h 250"/>
              <a:gd name="T18" fmla="*/ 473 w 544"/>
              <a:gd name="T19" fmla="*/ 176 h 250"/>
              <a:gd name="T20" fmla="*/ 531 w 544"/>
              <a:gd name="T21" fmla="*/ 94 h 250"/>
              <a:gd name="T22" fmla="*/ 7 w 544"/>
              <a:gd name="T23" fmla="*/ 172 h 250"/>
              <a:gd name="T24" fmla="*/ 33 w 544"/>
              <a:gd name="T25" fmla="*/ 173 h 250"/>
              <a:gd name="T26" fmla="*/ 38 w 544"/>
              <a:gd name="T27" fmla="*/ 174 h 250"/>
              <a:gd name="T28" fmla="*/ 13 w 544"/>
              <a:gd name="T29" fmla="*/ 106 h 250"/>
              <a:gd name="T30" fmla="*/ 69 w 544"/>
              <a:gd name="T31" fmla="*/ 171 h 250"/>
              <a:gd name="T32" fmla="*/ 13 w 544"/>
              <a:gd name="T33" fmla="*/ 102 h 250"/>
              <a:gd name="T34" fmla="*/ 101 w 544"/>
              <a:gd name="T35" fmla="*/ 171 h 250"/>
              <a:gd name="T36" fmla="*/ 113 w 544"/>
              <a:gd name="T37" fmla="*/ 177 h 250"/>
              <a:gd name="T38" fmla="*/ 110 w 544"/>
              <a:gd name="T39" fmla="*/ 174 h 250"/>
              <a:gd name="T40" fmla="*/ 90 w 544"/>
              <a:gd name="T41" fmla="*/ 148 h 250"/>
              <a:gd name="T42" fmla="*/ 11 w 544"/>
              <a:gd name="T43" fmla="*/ 65 h 250"/>
              <a:gd name="T44" fmla="*/ 149 w 544"/>
              <a:gd name="T45" fmla="*/ 177 h 250"/>
              <a:gd name="T46" fmla="*/ 153 w 544"/>
              <a:gd name="T47" fmla="*/ 174 h 250"/>
              <a:gd name="T48" fmla="*/ 147 w 544"/>
              <a:gd name="T49" fmla="*/ 133 h 250"/>
              <a:gd name="T50" fmla="*/ 153 w 544"/>
              <a:gd name="T51" fmla="*/ 177 h 250"/>
              <a:gd name="T52" fmla="*/ 183 w 544"/>
              <a:gd name="T53" fmla="*/ 164 h 250"/>
              <a:gd name="T54" fmla="*/ 93 w 544"/>
              <a:gd name="T55" fmla="*/ 67 h 250"/>
              <a:gd name="T56" fmla="*/ 176 w 544"/>
              <a:gd name="T57" fmla="*/ 121 h 250"/>
              <a:gd name="T58" fmla="*/ 230 w 544"/>
              <a:gd name="T59" fmla="*/ 175 h 250"/>
              <a:gd name="T60" fmla="*/ 255 w 544"/>
              <a:gd name="T61" fmla="*/ 173 h 250"/>
              <a:gd name="T62" fmla="*/ 168 w 544"/>
              <a:gd name="T63" fmla="*/ 68 h 250"/>
              <a:gd name="T64" fmla="*/ 293 w 544"/>
              <a:gd name="T65" fmla="*/ 171 h 250"/>
              <a:gd name="T66" fmla="*/ 205 w 544"/>
              <a:gd name="T67" fmla="*/ 69 h 250"/>
              <a:gd name="T68" fmla="*/ 331 w 544"/>
              <a:gd name="T69" fmla="*/ 169 h 250"/>
              <a:gd name="T70" fmla="*/ 339 w 544"/>
              <a:gd name="T71" fmla="*/ 168 h 250"/>
              <a:gd name="T72" fmla="*/ 325 w 544"/>
              <a:gd name="T73" fmla="*/ 151 h 250"/>
              <a:gd name="T74" fmla="*/ 288 w 544"/>
              <a:gd name="T75" fmla="*/ 72 h 250"/>
              <a:gd name="T76" fmla="*/ 341 w 544"/>
              <a:gd name="T77" fmla="*/ 169 h 250"/>
              <a:gd name="T78" fmla="*/ 415 w 544"/>
              <a:gd name="T79" fmla="*/ 214 h 250"/>
              <a:gd name="T80" fmla="*/ 446 w 544"/>
              <a:gd name="T81" fmla="*/ 187 h 250"/>
              <a:gd name="T82" fmla="*/ 418 w 544"/>
              <a:gd name="T83" fmla="*/ 211 h 250"/>
              <a:gd name="T84" fmla="*/ 385 w 544"/>
              <a:gd name="T85" fmla="*/ 167 h 250"/>
              <a:gd name="T86" fmla="*/ 332 w 544"/>
              <a:gd name="T87" fmla="*/ 73 h 250"/>
              <a:gd name="T88" fmla="*/ 432 w 544"/>
              <a:gd name="T89" fmla="*/ 172 h 250"/>
              <a:gd name="T90" fmla="*/ 455 w 544"/>
              <a:gd name="T91" fmla="*/ 180 h 250"/>
              <a:gd name="T92" fmla="*/ 392 w 544"/>
              <a:gd name="T93" fmla="*/ 75 h 250"/>
              <a:gd name="T94" fmla="*/ 455 w 544"/>
              <a:gd name="T95" fmla="*/ 180 h 250"/>
              <a:gd name="T96" fmla="*/ 396 w 544"/>
              <a:gd name="T97" fmla="*/ 70 h 250"/>
              <a:gd name="T98" fmla="*/ 497 w 544"/>
              <a:gd name="T99" fmla="*/ 134 h 250"/>
              <a:gd name="T100" fmla="*/ 477 w 544"/>
              <a:gd name="T101" fmla="*/ 160 h 250"/>
              <a:gd name="T102" fmla="*/ 506 w 544"/>
              <a:gd name="T103" fmla="*/ 136 h 250"/>
              <a:gd name="T104" fmla="*/ 468 w 544"/>
              <a:gd name="T105" fmla="*/ 57 h 250"/>
              <a:gd name="T106" fmla="*/ 525 w 544"/>
              <a:gd name="T107" fmla="*/ 11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4" h="250">
                <a:moveTo>
                  <a:pt x="531" y="94"/>
                </a:moveTo>
                <a:cubicBezTo>
                  <a:pt x="518" y="83"/>
                  <a:pt x="504" y="72"/>
                  <a:pt x="490" y="62"/>
                </a:cubicBezTo>
                <a:cubicBezTo>
                  <a:pt x="461" y="41"/>
                  <a:pt x="431" y="18"/>
                  <a:pt x="399" y="2"/>
                </a:cubicBezTo>
                <a:cubicBezTo>
                  <a:pt x="395" y="0"/>
                  <a:pt x="392" y="4"/>
                  <a:pt x="394" y="8"/>
                </a:cubicBezTo>
                <a:cubicBezTo>
                  <a:pt x="393" y="8"/>
                  <a:pt x="393" y="8"/>
                  <a:pt x="393" y="9"/>
                </a:cubicBezTo>
                <a:cubicBezTo>
                  <a:pt x="391" y="18"/>
                  <a:pt x="392" y="27"/>
                  <a:pt x="392" y="35"/>
                </a:cubicBezTo>
                <a:cubicBezTo>
                  <a:pt x="392" y="39"/>
                  <a:pt x="395" y="64"/>
                  <a:pt x="392" y="65"/>
                </a:cubicBezTo>
                <a:cubicBezTo>
                  <a:pt x="391" y="65"/>
                  <a:pt x="390" y="66"/>
                  <a:pt x="390" y="67"/>
                </a:cubicBezTo>
                <a:cubicBezTo>
                  <a:pt x="325" y="64"/>
                  <a:pt x="260" y="62"/>
                  <a:pt x="195" y="60"/>
                </a:cubicBezTo>
                <a:cubicBezTo>
                  <a:pt x="163" y="60"/>
                  <a:pt x="131" y="59"/>
                  <a:pt x="100" y="58"/>
                </a:cubicBezTo>
                <a:cubicBezTo>
                  <a:pt x="84" y="58"/>
                  <a:pt x="68" y="58"/>
                  <a:pt x="52" y="57"/>
                </a:cubicBezTo>
                <a:cubicBezTo>
                  <a:pt x="39" y="57"/>
                  <a:pt x="24" y="55"/>
                  <a:pt x="11" y="58"/>
                </a:cubicBezTo>
                <a:cubicBezTo>
                  <a:pt x="11" y="58"/>
                  <a:pt x="10" y="57"/>
                  <a:pt x="10" y="56"/>
                </a:cubicBezTo>
                <a:cubicBezTo>
                  <a:pt x="8" y="55"/>
                  <a:pt x="6" y="56"/>
                  <a:pt x="6" y="58"/>
                </a:cubicBezTo>
                <a:cubicBezTo>
                  <a:pt x="6" y="59"/>
                  <a:pt x="6" y="59"/>
                  <a:pt x="6" y="59"/>
                </a:cubicBezTo>
                <a:cubicBezTo>
                  <a:pt x="5" y="59"/>
                  <a:pt x="5" y="60"/>
                  <a:pt x="4" y="60"/>
                </a:cubicBezTo>
                <a:cubicBezTo>
                  <a:pt x="3" y="60"/>
                  <a:pt x="3" y="62"/>
                  <a:pt x="4" y="62"/>
                </a:cubicBezTo>
                <a:cubicBezTo>
                  <a:pt x="6" y="62"/>
                  <a:pt x="7" y="63"/>
                  <a:pt x="8" y="63"/>
                </a:cubicBezTo>
                <a:cubicBezTo>
                  <a:pt x="8" y="63"/>
                  <a:pt x="8" y="64"/>
                  <a:pt x="8" y="64"/>
                </a:cubicBezTo>
                <a:cubicBezTo>
                  <a:pt x="6" y="65"/>
                  <a:pt x="5" y="66"/>
                  <a:pt x="5" y="68"/>
                </a:cubicBezTo>
                <a:cubicBezTo>
                  <a:pt x="0" y="102"/>
                  <a:pt x="0" y="138"/>
                  <a:pt x="1" y="172"/>
                </a:cubicBezTo>
                <a:cubicBezTo>
                  <a:pt x="1" y="174"/>
                  <a:pt x="3" y="175"/>
                  <a:pt x="4" y="175"/>
                </a:cubicBezTo>
                <a:cubicBezTo>
                  <a:pt x="3" y="176"/>
                  <a:pt x="4" y="179"/>
                  <a:pt x="6" y="179"/>
                </a:cubicBezTo>
                <a:cubicBezTo>
                  <a:pt x="34" y="187"/>
                  <a:pt x="65" y="186"/>
                  <a:pt x="94" y="187"/>
                </a:cubicBezTo>
                <a:cubicBezTo>
                  <a:pt x="126" y="187"/>
                  <a:pt x="159" y="187"/>
                  <a:pt x="192" y="186"/>
                </a:cubicBezTo>
                <a:cubicBezTo>
                  <a:pt x="255" y="184"/>
                  <a:pt x="319" y="184"/>
                  <a:pt x="382" y="177"/>
                </a:cubicBezTo>
                <a:cubicBezTo>
                  <a:pt x="378" y="199"/>
                  <a:pt x="376" y="224"/>
                  <a:pt x="380" y="245"/>
                </a:cubicBezTo>
                <a:cubicBezTo>
                  <a:pt x="380" y="247"/>
                  <a:pt x="383" y="248"/>
                  <a:pt x="385" y="247"/>
                </a:cubicBezTo>
                <a:cubicBezTo>
                  <a:pt x="385" y="249"/>
                  <a:pt x="387" y="250"/>
                  <a:pt x="389" y="249"/>
                </a:cubicBezTo>
                <a:cubicBezTo>
                  <a:pt x="418" y="227"/>
                  <a:pt x="445" y="200"/>
                  <a:pt x="473" y="176"/>
                </a:cubicBezTo>
                <a:cubicBezTo>
                  <a:pt x="489" y="161"/>
                  <a:pt x="505" y="147"/>
                  <a:pt x="520" y="133"/>
                </a:cubicBezTo>
                <a:cubicBezTo>
                  <a:pt x="527" y="127"/>
                  <a:pt x="541" y="120"/>
                  <a:pt x="543" y="110"/>
                </a:cubicBezTo>
                <a:cubicBezTo>
                  <a:pt x="544" y="103"/>
                  <a:pt x="536" y="98"/>
                  <a:pt x="531" y="94"/>
                </a:cubicBezTo>
                <a:close/>
                <a:moveTo>
                  <a:pt x="7" y="173"/>
                </a:moveTo>
                <a:cubicBezTo>
                  <a:pt x="7" y="173"/>
                  <a:pt x="7" y="173"/>
                  <a:pt x="7" y="173"/>
                </a:cubicBezTo>
                <a:cubicBezTo>
                  <a:pt x="7" y="173"/>
                  <a:pt x="7" y="173"/>
                  <a:pt x="7" y="172"/>
                </a:cubicBezTo>
                <a:cubicBezTo>
                  <a:pt x="8" y="162"/>
                  <a:pt x="9" y="152"/>
                  <a:pt x="10" y="142"/>
                </a:cubicBezTo>
                <a:cubicBezTo>
                  <a:pt x="14" y="148"/>
                  <a:pt x="18" y="153"/>
                  <a:pt x="22" y="159"/>
                </a:cubicBezTo>
                <a:cubicBezTo>
                  <a:pt x="25" y="164"/>
                  <a:pt x="28" y="169"/>
                  <a:pt x="33" y="173"/>
                </a:cubicBezTo>
                <a:cubicBezTo>
                  <a:pt x="24" y="173"/>
                  <a:pt x="15" y="173"/>
                  <a:pt x="7" y="173"/>
                </a:cubicBezTo>
                <a:close/>
                <a:moveTo>
                  <a:pt x="101" y="177"/>
                </a:moveTo>
                <a:cubicBezTo>
                  <a:pt x="80" y="177"/>
                  <a:pt x="59" y="175"/>
                  <a:pt x="38" y="174"/>
                </a:cubicBezTo>
                <a:cubicBezTo>
                  <a:pt x="34" y="167"/>
                  <a:pt x="28" y="161"/>
                  <a:pt x="23" y="155"/>
                </a:cubicBezTo>
                <a:cubicBezTo>
                  <a:pt x="19" y="149"/>
                  <a:pt x="15" y="143"/>
                  <a:pt x="11" y="137"/>
                </a:cubicBezTo>
                <a:cubicBezTo>
                  <a:pt x="11" y="127"/>
                  <a:pt x="12" y="116"/>
                  <a:pt x="13" y="106"/>
                </a:cubicBezTo>
                <a:cubicBezTo>
                  <a:pt x="21" y="115"/>
                  <a:pt x="28" y="128"/>
                  <a:pt x="36" y="138"/>
                </a:cubicBezTo>
                <a:cubicBezTo>
                  <a:pt x="45" y="150"/>
                  <a:pt x="54" y="163"/>
                  <a:pt x="65" y="173"/>
                </a:cubicBezTo>
                <a:cubicBezTo>
                  <a:pt x="67" y="175"/>
                  <a:pt x="70" y="173"/>
                  <a:pt x="69" y="171"/>
                </a:cubicBezTo>
                <a:cubicBezTo>
                  <a:pt x="59" y="157"/>
                  <a:pt x="47" y="144"/>
                  <a:pt x="36" y="131"/>
                </a:cubicBezTo>
                <a:cubicBezTo>
                  <a:pt x="31" y="124"/>
                  <a:pt x="26" y="117"/>
                  <a:pt x="20" y="111"/>
                </a:cubicBezTo>
                <a:cubicBezTo>
                  <a:pt x="18" y="108"/>
                  <a:pt x="16" y="104"/>
                  <a:pt x="13" y="102"/>
                </a:cubicBezTo>
                <a:cubicBezTo>
                  <a:pt x="13" y="91"/>
                  <a:pt x="13" y="80"/>
                  <a:pt x="13" y="70"/>
                </a:cubicBezTo>
                <a:cubicBezTo>
                  <a:pt x="33" y="90"/>
                  <a:pt x="53" y="111"/>
                  <a:pt x="71" y="133"/>
                </a:cubicBezTo>
                <a:cubicBezTo>
                  <a:pt x="81" y="145"/>
                  <a:pt x="91" y="158"/>
                  <a:pt x="101" y="171"/>
                </a:cubicBezTo>
                <a:cubicBezTo>
                  <a:pt x="103" y="173"/>
                  <a:pt x="104" y="176"/>
                  <a:pt x="106" y="177"/>
                </a:cubicBezTo>
                <a:cubicBezTo>
                  <a:pt x="104" y="177"/>
                  <a:pt x="103" y="177"/>
                  <a:pt x="101" y="177"/>
                </a:cubicBezTo>
                <a:close/>
                <a:moveTo>
                  <a:pt x="113" y="177"/>
                </a:moveTo>
                <a:cubicBezTo>
                  <a:pt x="113" y="177"/>
                  <a:pt x="113" y="177"/>
                  <a:pt x="113" y="177"/>
                </a:cubicBezTo>
                <a:cubicBezTo>
                  <a:pt x="113" y="175"/>
                  <a:pt x="113" y="175"/>
                  <a:pt x="113" y="175"/>
                </a:cubicBezTo>
                <a:cubicBezTo>
                  <a:pt x="112" y="174"/>
                  <a:pt x="111" y="174"/>
                  <a:pt x="110" y="174"/>
                </a:cubicBezTo>
                <a:cubicBezTo>
                  <a:pt x="110" y="174"/>
                  <a:pt x="109" y="174"/>
                  <a:pt x="109" y="174"/>
                </a:cubicBezTo>
                <a:cubicBezTo>
                  <a:pt x="109" y="175"/>
                  <a:pt x="109" y="175"/>
                  <a:pt x="109" y="175"/>
                </a:cubicBezTo>
                <a:cubicBezTo>
                  <a:pt x="104" y="168"/>
                  <a:pt x="92" y="151"/>
                  <a:pt x="90" y="148"/>
                </a:cubicBezTo>
                <a:cubicBezTo>
                  <a:pt x="82" y="138"/>
                  <a:pt x="73" y="128"/>
                  <a:pt x="65" y="119"/>
                </a:cubicBezTo>
                <a:cubicBezTo>
                  <a:pt x="48" y="100"/>
                  <a:pt x="31" y="83"/>
                  <a:pt x="13" y="66"/>
                </a:cubicBezTo>
                <a:cubicBezTo>
                  <a:pt x="12" y="66"/>
                  <a:pt x="12" y="65"/>
                  <a:pt x="11" y="65"/>
                </a:cubicBezTo>
                <a:cubicBezTo>
                  <a:pt x="12" y="64"/>
                  <a:pt x="12" y="64"/>
                  <a:pt x="12" y="64"/>
                </a:cubicBezTo>
                <a:cubicBezTo>
                  <a:pt x="23" y="66"/>
                  <a:pt x="35" y="66"/>
                  <a:pt x="46" y="66"/>
                </a:cubicBezTo>
                <a:cubicBezTo>
                  <a:pt x="79" y="104"/>
                  <a:pt x="113" y="142"/>
                  <a:pt x="149" y="177"/>
                </a:cubicBezTo>
                <a:cubicBezTo>
                  <a:pt x="137" y="177"/>
                  <a:pt x="125" y="177"/>
                  <a:pt x="113" y="177"/>
                </a:cubicBezTo>
                <a:close/>
                <a:moveTo>
                  <a:pt x="153" y="177"/>
                </a:moveTo>
                <a:cubicBezTo>
                  <a:pt x="153" y="176"/>
                  <a:pt x="154" y="175"/>
                  <a:pt x="153" y="174"/>
                </a:cubicBezTo>
                <a:cubicBezTo>
                  <a:pt x="120" y="137"/>
                  <a:pt x="85" y="101"/>
                  <a:pt x="51" y="66"/>
                </a:cubicBezTo>
                <a:cubicBezTo>
                  <a:pt x="63" y="66"/>
                  <a:pt x="76" y="66"/>
                  <a:pt x="89" y="67"/>
                </a:cubicBezTo>
                <a:cubicBezTo>
                  <a:pt x="108" y="89"/>
                  <a:pt x="128" y="111"/>
                  <a:pt x="147" y="133"/>
                </a:cubicBezTo>
                <a:cubicBezTo>
                  <a:pt x="157" y="143"/>
                  <a:pt x="167" y="154"/>
                  <a:pt x="176" y="165"/>
                </a:cubicBezTo>
                <a:cubicBezTo>
                  <a:pt x="179" y="169"/>
                  <a:pt x="182" y="173"/>
                  <a:pt x="185" y="176"/>
                </a:cubicBezTo>
                <a:cubicBezTo>
                  <a:pt x="175" y="177"/>
                  <a:pt x="164" y="177"/>
                  <a:pt x="153" y="177"/>
                </a:cubicBezTo>
                <a:close/>
                <a:moveTo>
                  <a:pt x="196" y="176"/>
                </a:moveTo>
                <a:cubicBezTo>
                  <a:pt x="194" y="176"/>
                  <a:pt x="193" y="176"/>
                  <a:pt x="191" y="176"/>
                </a:cubicBezTo>
                <a:cubicBezTo>
                  <a:pt x="188" y="172"/>
                  <a:pt x="186" y="167"/>
                  <a:pt x="183" y="164"/>
                </a:cubicBezTo>
                <a:cubicBezTo>
                  <a:pt x="178" y="159"/>
                  <a:pt x="174" y="155"/>
                  <a:pt x="169" y="150"/>
                </a:cubicBezTo>
                <a:cubicBezTo>
                  <a:pt x="160" y="140"/>
                  <a:pt x="151" y="130"/>
                  <a:pt x="142" y="120"/>
                </a:cubicBezTo>
                <a:cubicBezTo>
                  <a:pt x="126" y="102"/>
                  <a:pt x="109" y="85"/>
                  <a:pt x="93" y="67"/>
                </a:cubicBezTo>
                <a:cubicBezTo>
                  <a:pt x="94" y="67"/>
                  <a:pt x="95" y="67"/>
                  <a:pt x="96" y="67"/>
                </a:cubicBezTo>
                <a:cubicBezTo>
                  <a:pt x="105" y="67"/>
                  <a:pt x="114" y="67"/>
                  <a:pt x="124" y="67"/>
                </a:cubicBezTo>
                <a:cubicBezTo>
                  <a:pt x="141" y="85"/>
                  <a:pt x="159" y="103"/>
                  <a:pt x="176" y="121"/>
                </a:cubicBezTo>
                <a:cubicBezTo>
                  <a:pt x="193" y="139"/>
                  <a:pt x="208" y="158"/>
                  <a:pt x="224" y="175"/>
                </a:cubicBezTo>
                <a:cubicBezTo>
                  <a:pt x="215" y="175"/>
                  <a:pt x="206" y="176"/>
                  <a:pt x="196" y="176"/>
                </a:cubicBezTo>
                <a:close/>
                <a:moveTo>
                  <a:pt x="230" y="175"/>
                </a:moveTo>
                <a:cubicBezTo>
                  <a:pt x="203" y="135"/>
                  <a:pt x="165" y="99"/>
                  <a:pt x="129" y="68"/>
                </a:cubicBezTo>
                <a:cubicBezTo>
                  <a:pt x="140" y="68"/>
                  <a:pt x="152" y="68"/>
                  <a:pt x="164" y="68"/>
                </a:cubicBezTo>
                <a:cubicBezTo>
                  <a:pt x="196" y="102"/>
                  <a:pt x="225" y="138"/>
                  <a:pt x="255" y="173"/>
                </a:cubicBezTo>
                <a:cubicBezTo>
                  <a:pt x="247" y="174"/>
                  <a:pt x="239" y="174"/>
                  <a:pt x="230" y="175"/>
                </a:cubicBezTo>
                <a:close/>
                <a:moveTo>
                  <a:pt x="261" y="173"/>
                </a:moveTo>
                <a:cubicBezTo>
                  <a:pt x="235" y="135"/>
                  <a:pt x="201" y="100"/>
                  <a:pt x="168" y="68"/>
                </a:cubicBezTo>
                <a:cubicBezTo>
                  <a:pt x="177" y="69"/>
                  <a:pt x="186" y="69"/>
                  <a:pt x="195" y="69"/>
                </a:cubicBezTo>
                <a:cubicBezTo>
                  <a:pt x="197" y="69"/>
                  <a:pt x="199" y="69"/>
                  <a:pt x="201" y="69"/>
                </a:cubicBezTo>
                <a:cubicBezTo>
                  <a:pt x="232" y="103"/>
                  <a:pt x="262" y="138"/>
                  <a:pt x="293" y="171"/>
                </a:cubicBezTo>
                <a:cubicBezTo>
                  <a:pt x="283" y="172"/>
                  <a:pt x="272" y="172"/>
                  <a:pt x="261" y="173"/>
                </a:cubicBezTo>
                <a:close/>
                <a:moveTo>
                  <a:pt x="300" y="171"/>
                </a:moveTo>
                <a:cubicBezTo>
                  <a:pt x="271" y="135"/>
                  <a:pt x="238" y="102"/>
                  <a:pt x="205" y="69"/>
                </a:cubicBezTo>
                <a:cubicBezTo>
                  <a:pt x="218" y="70"/>
                  <a:pt x="231" y="70"/>
                  <a:pt x="244" y="70"/>
                </a:cubicBezTo>
                <a:cubicBezTo>
                  <a:pt x="264" y="92"/>
                  <a:pt x="285" y="113"/>
                  <a:pt x="304" y="136"/>
                </a:cubicBezTo>
                <a:cubicBezTo>
                  <a:pt x="313" y="146"/>
                  <a:pt x="321" y="160"/>
                  <a:pt x="331" y="169"/>
                </a:cubicBezTo>
                <a:cubicBezTo>
                  <a:pt x="321" y="170"/>
                  <a:pt x="310" y="170"/>
                  <a:pt x="300" y="171"/>
                </a:cubicBezTo>
                <a:close/>
                <a:moveTo>
                  <a:pt x="341" y="169"/>
                </a:moveTo>
                <a:cubicBezTo>
                  <a:pt x="340" y="169"/>
                  <a:pt x="339" y="168"/>
                  <a:pt x="339" y="168"/>
                </a:cubicBezTo>
                <a:cubicBezTo>
                  <a:pt x="338" y="168"/>
                  <a:pt x="338" y="168"/>
                  <a:pt x="338" y="168"/>
                </a:cubicBezTo>
                <a:cubicBezTo>
                  <a:pt x="338" y="167"/>
                  <a:pt x="337" y="166"/>
                  <a:pt x="336" y="165"/>
                </a:cubicBezTo>
                <a:cubicBezTo>
                  <a:pt x="335" y="161"/>
                  <a:pt x="328" y="155"/>
                  <a:pt x="325" y="151"/>
                </a:cubicBezTo>
                <a:cubicBezTo>
                  <a:pt x="316" y="141"/>
                  <a:pt x="307" y="131"/>
                  <a:pt x="298" y="121"/>
                </a:cubicBezTo>
                <a:cubicBezTo>
                  <a:pt x="282" y="104"/>
                  <a:pt x="266" y="87"/>
                  <a:pt x="248" y="71"/>
                </a:cubicBezTo>
                <a:cubicBezTo>
                  <a:pt x="262" y="71"/>
                  <a:pt x="275" y="71"/>
                  <a:pt x="288" y="72"/>
                </a:cubicBezTo>
                <a:cubicBezTo>
                  <a:pt x="310" y="94"/>
                  <a:pt x="333" y="117"/>
                  <a:pt x="353" y="140"/>
                </a:cubicBezTo>
                <a:cubicBezTo>
                  <a:pt x="361" y="150"/>
                  <a:pt x="369" y="159"/>
                  <a:pt x="377" y="169"/>
                </a:cubicBezTo>
                <a:cubicBezTo>
                  <a:pt x="365" y="169"/>
                  <a:pt x="353" y="169"/>
                  <a:pt x="341" y="169"/>
                </a:cubicBezTo>
                <a:close/>
                <a:moveTo>
                  <a:pt x="387" y="243"/>
                </a:moveTo>
                <a:cubicBezTo>
                  <a:pt x="390" y="224"/>
                  <a:pt x="389" y="203"/>
                  <a:pt x="388" y="183"/>
                </a:cubicBezTo>
                <a:cubicBezTo>
                  <a:pt x="397" y="193"/>
                  <a:pt x="406" y="204"/>
                  <a:pt x="415" y="214"/>
                </a:cubicBezTo>
                <a:cubicBezTo>
                  <a:pt x="415" y="214"/>
                  <a:pt x="416" y="214"/>
                  <a:pt x="416" y="214"/>
                </a:cubicBezTo>
                <a:cubicBezTo>
                  <a:pt x="406" y="224"/>
                  <a:pt x="396" y="233"/>
                  <a:pt x="387" y="243"/>
                </a:cubicBezTo>
                <a:close/>
                <a:moveTo>
                  <a:pt x="446" y="187"/>
                </a:moveTo>
                <a:cubicBezTo>
                  <a:pt x="445" y="187"/>
                  <a:pt x="445" y="188"/>
                  <a:pt x="445" y="188"/>
                </a:cubicBezTo>
                <a:cubicBezTo>
                  <a:pt x="436" y="196"/>
                  <a:pt x="428" y="204"/>
                  <a:pt x="419" y="212"/>
                </a:cubicBezTo>
                <a:cubicBezTo>
                  <a:pt x="419" y="211"/>
                  <a:pt x="419" y="211"/>
                  <a:pt x="418" y="211"/>
                </a:cubicBezTo>
                <a:cubicBezTo>
                  <a:pt x="410" y="197"/>
                  <a:pt x="399" y="184"/>
                  <a:pt x="388" y="171"/>
                </a:cubicBezTo>
                <a:cubicBezTo>
                  <a:pt x="388" y="171"/>
                  <a:pt x="388" y="170"/>
                  <a:pt x="388" y="170"/>
                </a:cubicBezTo>
                <a:cubicBezTo>
                  <a:pt x="388" y="168"/>
                  <a:pt x="387" y="167"/>
                  <a:pt x="385" y="167"/>
                </a:cubicBezTo>
                <a:cubicBezTo>
                  <a:pt x="377" y="158"/>
                  <a:pt x="368" y="148"/>
                  <a:pt x="360" y="139"/>
                </a:cubicBezTo>
                <a:cubicBezTo>
                  <a:pt x="338" y="116"/>
                  <a:pt x="316" y="93"/>
                  <a:pt x="293" y="72"/>
                </a:cubicBezTo>
                <a:cubicBezTo>
                  <a:pt x="306" y="72"/>
                  <a:pt x="319" y="73"/>
                  <a:pt x="332" y="73"/>
                </a:cubicBezTo>
                <a:cubicBezTo>
                  <a:pt x="353" y="91"/>
                  <a:pt x="373" y="109"/>
                  <a:pt x="392" y="128"/>
                </a:cubicBezTo>
                <a:cubicBezTo>
                  <a:pt x="402" y="138"/>
                  <a:pt x="411" y="148"/>
                  <a:pt x="421" y="159"/>
                </a:cubicBezTo>
                <a:cubicBezTo>
                  <a:pt x="424" y="163"/>
                  <a:pt x="428" y="168"/>
                  <a:pt x="432" y="172"/>
                </a:cubicBezTo>
                <a:cubicBezTo>
                  <a:pt x="432" y="173"/>
                  <a:pt x="441" y="182"/>
                  <a:pt x="446" y="186"/>
                </a:cubicBezTo>
                <a:cubicBezTo>
                  <a:pt x="446" y="186"/>
                  <a:pt x="446" y="186"/>
                  <a:pt x="446" y="187"/>
                </a:cubicBezTo>
                <a:close/>
                <a:moveTo>
                  <a:pt x="455" y="180"/>
                </a:moveTo>
                <a:cubicBezTo>
                  <a:pt x="453" y="181"/>
                  <a:pt x="451" y="183"/>
                  <a:pt x="449" y="185"/>
                </a:cubicBezTo>
                <a:cubicBezTo>
                  <a:pt x="416" y="143"/>
                  <a:pt x="378" y="105"/>
                  <a:pt x="336" y="73"/>
                </a:cubicBezTo>
                <a:cubicBezTo>
                  <a:pt x="355" y="74"/>
                  <a:pt x="373" y="75"/>
                  <a:pt x="392" y="75"/>
                </a:cubicBezTo>
                <a:cubicBezTo>
                  <a:pt x="420" y="104"/>
                  <a:pt x="446" y="135"/>
                  <a:pt x="474" y="163"/>
                </a:cubicBezTo>
                <a:cubicBezTo>
                  <a:pt x="474" y="163"/>
                  <a:pt x="474" y="163"/>
                  <a:pt x="474" y="163"/>
                </a:cubicBezTo>
                <a:cubicBezTo>
                  <a:pt x="467" y="169"/>
                  <a:pt x="461" y="174"/>
                  <a:pt x="455" y="180"/>
                </a:cubicBezTo>
                <a:close/>
                <a:moveTo>
                  <a:pt x="477" y="160"/>
                </a:moveTo>
                <a:cubicBezTo>
                  <a:pt x="454" y="129"/>
                  <a:pt x="424" y="101"/>
                  <a:pt x="396" y="74"/>
                </a:cubicBezTo>
                <a:cubicBezTo>
                  <a:pt x="397" y="73"/>
                  <a:pt x="397" y="71"/>
                  <a:pt x="396" y="70"/>
                </a:cubicBezTo>
                <a:cubicBezTo>
                  <a:pt x="400" y="67"/>
                  <a:pt x="401" y="62"/>
                  <a:pt x="401" y="56"/>
                </a:cubicBezTo>
                <a:cubicBezTo>
                  <a:pt x="401" y="50"/>
                  <a:pt x="402" y="43"/>
                  <a:pt x="402" y="36"/>
                </a:cubicBezTo>
                <a:cubicBezTo>
                  <a:pt x="435" y="68"/>
                  <a:pt x="467" y="100"/>
                  <a:pt x="497" y="134"/>
                </a:cubicBezTo>
                <a:cubicBezTo>
                  <a:pt x="497" y="135"/>
                  <a:pt x="496" y="137"/>
                  <a:pt x="497" y="138"/>
                </a:cubicBezTo>
                <a:cubicBezTo>
                  <a:pt x="499" y="139"/>
                  <a:pt x="500" y="140"/>
                  <a:pt x="501" y="140"/>
                </a:cubicBezTo>
                <a:cubicBezTo>
                  <a:pt x="493" y="147"/>
                  <a:pt x="485" y="154"/>
                  <a:pt x="477" y="160"/>
                </a:cubicBezTo>
                <a:cubicBezTo>
                  <a:pt x="477" y="160"/>
                  <a:pt x="477" y="160"/>
                  <a:pt x="477" y="160"/>
                </a:cubicBezTo>
                <a:close/>
                <a:moveTo>
                  <a:pt x="525" y="116"/>
                </a:moveTo>
                <a:cubicBezTo>
                  <a:pt x="520" y="123"/>
                  <a:pt x="513" y="129"/>
                  <a:pt x="506" y="136"/>
                </a:cubicBezTo>
                <a:cubicBezTo>
                  <a:pt x="474" y="99"/>
                  <a:pt x="439" y="64"/>
                  <a:pt x="402" y="32"/>
                </a:cubicBezTo>
                <a:cubicBezTo>
                  <a:pt x="402" y="25"/>
                  <a:pt x="402" y="19"/>
                  <a:pt x="401" y="13"/>
                </a:cubicBezTo>
                <a:cubicBezTo>
                  <a:pt x="423" y="28"/>
                  <a:pt x="446" y="42"/>
                  <a:pt x="468" y="57"/>
                </a:cubicBezTo>
                <a:cubicBezTo>
                  <a:pt x="481" y="67"/>
                  <a:pt x="495" y="77"/>
                  <a:pt x="508" y="87"/>
                </a:cubicBezTo>
                <a:cubicBezTo>
                  <a:pt x="513" y="92"/>
                  <a:pt x="520" y="96"/>
                  <a:pt x="525" y="101"/>
                </a:cubicBezTo>
                <a:cubicBezTo>
                  <a:pt x="533" y="109"/>
                  <a:pt x="533" y="107"/>
                  <a:pt x="525" y="116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5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1652270" y="4649470"/>
            <a:ext cx="2052955" cy="949325"/>
          </a:xfrm>
          <a:custGeom>
            <a:avLst/>
            <a:gdLst>
              <a:gd name="T0" fmla="*/ 399 w 544"/>
              <a:gd name="T1" fmla="*/ 2 h 250"/>
              <a:gd name="T2" fmla="*/ 392 w 544"/>
              <a:gd name="T3" fmla="*/ 35 h 250"/>
              <a:gd name="T4" fmla="*/ 195 w 544"/>
              <a:gd name="T5" fmla="*/ 60 h 250"/>
              <a:gd name="T6" fmla="*/ 11 w 544"/>
              <a:gd name="T7" fmla="*/ 58 h 250"/>
              <a:gd name="T8" fmla="*/ 6 w 544"/>
              <a:gd name="T9" fmla="*/ 59 h 250"/>
              <a:gd name="T10" fmla="*/ 8 w 544"/>
              <a:gd name="T11" fmla="*/ 63 h 250"/>
              <a:gd name="T12" fmla="*/ 1 w 544"/>
              <a:gd name="T13" fmla="*/ 172 h 250"/>
              <a:gd name="T14" fmla="*/ 94 w 544"/>
              <a:gd name="T15" fmla="*/ 187 h 250"/>
              <a:gd name="T16" fmla="*/ 380 w 544"/>
              <a:gd name="T17" fmla="*/ 245 h 250"/>
              <a:gd name="T18" fmla="*/ 473 w 544"/>
              <a:gd name="T19" fmla="*/ 176 h 250"/>
              <a:gd name="T20" fmla="*/ 531 w 544"/>
              <a:gd name="T21" fmla="*/ 94 h 250"/>
              <a:gd name="T22" fmla="*/ 7 w 544"/>
              <a:gd name="T23" fmla="*/ 172 h 250"/>
              <a:gd name="T24" fmla="*/ 33 w 544"/>
              <a:gd name="T25" fmla="*/ 173 h 250"/>
              <a:gd name="T26" fmla="*/ 38 w 544"/>
              <a:gd name="T27" fmla="*/ 174 h 250"/>
              <a:gd name="T28" fmla="*/ 13 w 544"/>
              <a:gd name="T29" fmla="*/ 106 h 250"/>
              <a:gd name="T30" fmla="*/ 69 w 544"/>
              <a:gd name="T31" fmla="*/ 171 h 250"/>
              <a:gd name="T32" fmla="*/ 13 w 544"/>
              <a:gd name="T33" fmla="*/ 102 h 250"/>
              <a:gd name="T34" fmla="*/ 101 w 544"/>
              <a:gd name="T35" fmla="*/ 171 h 250"/>
              <a:gd name="T36" fmla="*/ 113 w 544"/>
              <a:gd name="T37" fmla="*/ 177 h 250"/>
              <a:gd name="T38" fmla="*/ 110 w 544"/>
              <a:gd name="T39" fmla="*/ 174 h 250"/>
              <a:gd name="T40" fmla="*/ 90 w 544"/>
              <a:gd name="T41" fmla="*/ 148 h 250"/>
              <a:gd name="T42" fmla="*/ 11 w 544"/>
              <a:gd name="T43" fmla="*/ 65 h 250"/>
              <a:gd name="T44" fmla="*/ 149 w 544"/>
              <a:gd name="T45" fmla="*/ 177 h 250"/>
              <a:gd name="T46" fmla="*/ 153 w 544"/>
              <a:gd name="T47" fmla="*/ 174 h 250"/>
              <a:gd name="T48" fmla="*/ 147 w 544"/>
              <a:gd name="T49" fmla="*/ 133 h 250"/>
              <a:gd name="T50" fmla="*/ 153 w 544"/>
              <a:gd name="T51" fmla="*/ 177 h 250"/>
              <a:gd name="T52" fmla="*/ 183 w 544"/>
              <a:gd name="T53" fmla="*/ 164 h 250"/>
              <a:gd name="T54" fmla="*/ 93 w 544"/>
              <a:gd name="T55" fmla="*/ 67 h 250"/>
              <a:gd name="T56" fmla="*/ 176 w 544"/>
              <a:gd name="T57" fmla="*/ 121 h 250"/>
              <a:gd name="T58" fmla="*/ 230 w 544"/>
              <a:gd name="T59" fmla="*/ 175 h 250"/>
              <a:gd name="T60" fmla="*/ 255 w 544"/>
              <a:gd name="T61" fmla="*/ 173 h 250"/>
              <a:gd name="T62" fmla="*/ 168 w 544"/>
              <a:gd name="T63" fmla="*/ 68 h 250"/>
              <a:gd name="T64" fmla="*/ 293 w 544"/>
              <a:gd name="T65" fmla="*/ 171 h 250"/>
              <a:gd name="T66" fmla="*/ 205 w 544"/>
              <a:gd name="T67" fmla="*/ 69 h 250"/>
              <a:gd name="T68" fmla="*/ 331 w 544"/>
              <a:gd name="T69" fmla="*/ 169 h 250"/>
              <a:gd name="T70" fmla="*/ 339 w 544"/>
              <a:gd name="T71" fmla="*/ 168 h 250"/>
              <a:gd name="T72" fmla="*/ 325 w 544"/>
              <a:gd name="T73" fmla="*/ 151 h 250"/>
              <a:gd name="T74" fmla="*/ 288 w 544"/>
              <a:gd name="T75" fmla="*/ 72 h 250"/>
              <a:gd name="T76" fmla="*/ 341 w 544"/>
              <a:gd name="T77" fmla="*/ 169 h 250"/>
              <a:gd name="T78" fmla="*/ 415 w 544"/>
              <a:gd name="T79" fmla="*/ 214 h 250"/>
              <a:gd name="T80" fmla="*/ 446 w 544"/>
              <a:gd name="T81" fmla="*/ 187 h 250"/>
              <a:gd name="T82" fmla="*/ 418 w 544"/>
              <a:gd name="T83" fmla="*/ 211 h 250"/>
              <a:gd name="T84" fmla="*/ 385 w 544"/>
              <a:gd name="T85" fmla="*/ 167 h 250"/>
              <a:gd name="T86" fmla="*/ 332 w 544"/>
              <a:gd name="T87" fmla="*/ 73 h 250"/>
              <a:gd name="T88" fmla="*/ 432 w 544"/>
              <a:gd name="T89" fmla="*/ 172 h 250"/>
              <a:gd name="T90" fmla="*/ 455 w 544"/>
              <a:gd name="T91" fmla="*/ 180 h 250"/>
              <a:gd name="T92" fmla="*/ 392 w 544"/>
              <a:gd name="T93" fmla="*/ 75 h 250"/>
              <a:gd name="T94" fmla="*/ 455 w 544"/>
              <a:gd name="T95" fmla="*/ 180 h 250"/>
              <a:gd name="T96" fmla="*/ 396 w 544"/>
              <a:gd name="T97" fmla="*/ 70 h 250"/>
              <a:gd name="T98" fmla="*/ 497 w 544"/>
              <a:gd name="T99" fmla="*/ 134 h 250"/>
              <a:gd name="T100" fmla="*/ 477 w 544"/>
              <a:gd name="T101" fmla="*/ 160 h 250"/>
              <a:gd name="T102" fmla="*/ 506 w 544"/>
              <a:gd name="T103" fmla="*/ 136 h 250"/>
              <a:gd name="T104" fmla="*/ 468 w 544"/>
              <a:gd name="T105" fmla="*/ 57 h 250"/>
              <a:gd name="T106" fmla="*/ 525 w 544"/>
              <a:gd name="T107" fmla="*/ 11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4" h="250">
                <a:moveTo>
                  <a:pt x="531" y="94"/>
                </a:moveTo>
                <a:cubicBezTo>
                  <a:pt x="518" y="83"/>
                  <a:pt x="504" y="72"/>
                  <a:pt x="490" y="62"/>
                </a:cubicBezTo>
                <a:cubicBezTo>
                  <a:pt x="461" y="41"/>
                  <a:pt x="431" y="18"/>
                  <a:pt x="399" y="2"/>
                </a:cubicBezTo>
                <a:cubicBezTo>
                  <a:pt x="395" y="0"/>
                  <a:pt x="392" y="4"/>
                  <a:pt x="394" y="8"/>
                </a:cubicBezTo>
                <a:cubicBezTo>
                  <a:pt x="393" y="8"/>
                  <a:pt x="393" y="8"/>
                  <a:pt x="393" y="9"/>
                </a:cubicBezTo>
                <a:cubicBezTo>
                  <a:pt x="391" y="18"/>
                  <a:pt x="392" y="27"/>
                  <a:pt x="392" y="35"/>
                </a:cubicBezTo>
                <a:cubicBezTo>
                  <a:pt x="392" y="39"/>
                  <a:pt x="395" y="64"/>
                  <a:pt x="392" y="65"/>
                </a:cubicBezTo>
                <a:cubicBezTo>
                  <a:pt x="391" y="65"/>
                  <a:pt x="390" y="66"/>
                  <a:pt x="390" y="67"/>
                </a:cubicBezTo>
                <a:cubicBezTo>
                  <a:pt x="325" y="64"/>
                  <a:pt x="260" y="62"/>
                  <a:pt x="195" y="60"/>
                </a:cubicBezTo>
                <a:cubicBezTo>
                  <a:pt x="163" y="60"/>
                  <a:pt x="131" y="59"/>
                  <a:pt x="100" y="58"/>
                </a:cubicBezTo>
                <a:cubicBezTo>
                  <a:pt x="84" y="58"/>
                  <a:pt x="68" y="58"/>
                  <a:pt x="52" y="57"/>
                </a:cubicBezTo>
                <a:cubicBezTo>
                  <a:pt x="39" y="57"/>
                  <a:pt x="24" y="55"/>
                  <a:pt x="11" y="58"/>
                </a:cubicBezTo>
                <a:cubicBezTo>
                  <a:pt x="11" y="58"/>
                  <a:pt x="10" y="57"/>
                  <a:pt x="10" y="56"/>
                </a:cubicBezTo>
                <a:cubicBezTo>
                  <a:pt x="8" y="55"/>
                  <a:pt x="6" y="56"/>
                  <a:pt x="6" y="58"/>
                </a:cubicBezTo>
                <a:cubicBezTo>
                  <a:pt x="6" y="59"/>
                  <a:pt x="6" y="59"/>
                  <a:pt x="6" y="59"/>
                </a:cubicBezTo>
                <a:cubicBezTo>
                  <a:pt x="5" y="59"/>
                  <a:pt x="5" y="60"/>
                  <a:pt x="4" y="60"/>
                </a:cubicBezTo>
                <a:cubicBezTo>
                  <a:pt x="3" y="60"/>
                  <a:pt x="3" y="62"/>
                  <a:pt x="4" y="62"/>
                </a:cubicBezTo>
                <a:cubicBezTo>
                  <a:pt x="6" y="62"/>
                  <a:pt x="7" y="63"/>
                  <a:pt x="8" y="63"/>
                </a:cubicBezTo>
                <a:cubicBezTo>
                  <a:pt x="8" y="63"/>
                  <a:pt x="8" y="64"/>
                  <a:pt x="8" y="64"/>
                </a:cubicBezTo>
                <a:cubicBezTo>
                  <a:pt x="6" y="65"/>
                  <a:pt x="5" y="66"/>
                  <a:pt x="5" y="68"/>
                </a:cubicBezTo>
                <a:cubicBezTo>
                  <a:pt x="0" y="102"/>
                  <a:pt x="0" y="138"/>
                  <a:pt x="1" y="172"/>
                </a:cubicBezTo>
                <a:cubicBezTo>
                  <a:pt x="1" y="174"/>
                  <a:pt x="3" y="175"/>
                  <a:pt x="4" y="175"/>
                </a:cubicBezTo>
                <a:cubicBezTo>
                  <a:pt x="3" y="176"/>
                  <a:pt x="4" y="179"/>
                  <a:pt x="6" y="179"/>
                </a:cubicBezTo>
                <a:cubicBezTo>
                  <a:pt x="34" y="187"/>
                  <a:pt x="65" y="186"/>
                  <a:pt x="94" y="187"/>
                </a:cubicBezTo>
                <a:cubicBezTo>
                  <a:pt x="126" y="187"/>
                  <a:pt x="159" y="187"/>
                  <a:pt x="192" y="186"/>
                </a:cubicBezTo>
                <a:cubicBezTo>
                  <a:pt x="255" y="184"/>
                  <a:pt x="319" y="184"/>
                  <a:pt x="382" y="177"/>
                </a:cubicBezTo>
                <a:cubicBezTo>
                  <a:pt x="378" y="199"/>
                  <a:pt x="376" y="224"/>
                  <a:pt x="380" y="245"/>
                </a:cubicBezTo>
                <a:cubicBezTo>
                  <a:pt x="380" y="247"/>
                  <a:pt x="383" y="248"/>
                  <a:pt x="385" y="247"/>
                </a:cubicBezTo>
                <a:cubicBezTo>
                  <a:pt x="385" y="249"/>
                  <a:pt x="387" y="250"/>
                  <a:pt x="389" y="249"/>
                </a:cubicBezTo>
                <a:cubicBezTo>
                  <a:pt x="418" y="227"/>
                  <a:pt x="445" y="200"/>
                  <a:pt x="473" y="176"/>
                </a:cubicBezTo>
                <a:cubicBezTo>
                  <a:pt x="489" y="161"/>
                  <a:pt x="505" y="147"/>
                  <a:pt x="520" y="133"/>
                </a:cubicBezTo>
                <a:cubicBezTo>
                  <a:pt x="527" y="127"/>
                  <a:pt x="541" y="120"/>
                  <a:pt x="543" y="110"/>
                </a:cubicBezTo>
                <a:cubicBezTo>
                  <a:pt x="544" y="103"/>
                  <a:pt x="536" y="98"/>
                  <a:pt x="531" y="94"/>
                </a:cubicBezTo>
                <a:close/>
                <a:moveTo>
                  <a:pt x="7" y="173"/>
                </a:moveTo>
                <a:cubicBezTo>
                  <a:pt x="7" y="173"/>
                  <a:pt x="7" y="173"/>
                  <a:pt x="7" y="173"/>
                </a:cubicBezTo>
                <a:cubicBezTo>
                  <a:pt x="7" y="173"/>
                  <a:pt x="7" y="173"/>
                  <a:pt x="7" y="172"/>
                </a:cubicBezTo>
                <a:cubicBezTo>
                  <a:pt x="8" y="162"/>
                  <a:pt x="9" y="152"/>
                  <a:pt x="10" y="142"/>
                </a:cubicBezTo>
                <a:cubicBezTo>
                  <a:pt x="14" y="148"/>
                  <a:pt x="18" y="153"/>
                  <a:pt x="22" y="159"/>
                </a:cubicBezTo>
                <a:cubicBezTo>
                  <a:pt x="25" y="164"/>
                  <a:pt x="28" y="169"/>
                  <a:pt x="33" y="173"/>
                </a:cubicBezTo>
                <a:cubicBezTo>
                  <a:pt x="24" y="173"/>
                  <a:pt x="15" y="173"/>
                  <a:pt x="7" y="173"/>
                </a:cubicBezTo>
                <a:close/>
                <a:moveTo>
                  <a:pt x="101" y="177"/>
                </a:moveTo>
                <a:cubicBezTo>
                  <a:pt x="80" y="177"/>
                  <a:pt x="59" y="175"/>
                  <a:pt x="38" y="174"/>
                </a:cubicBezTo>
                <a:cubicBezTo>
                  <a:pt x="34" y="167"/>
                  <a:pt x="28" y="161"/>
                  <a:pt x="23" y="155"/>
                </a:cubicBezTo>
                <a:cubicBezTo>
                  <a:pt x="19" y="149"/>
                  <a:pt x="15" y="143"/>
                  <a:pt x="11" y="137"/>
                </a:cubicBezTo>
                <a:cubicBezTo>
                  <a:pt x="11" y="127"/>
                  <a:pt x="12" y="116"/>
                  <a:pt x="13" y="106"/>
                </a:cubicBezTo>
                <a:cubicBezTo>
                  <a:pt x="21" y="115"/>
                  <a:pt x="28" y="128"/>
                  <a:pt x="36" y="138"/>
                </a:cubicBezTo>
                <a:cubicBezTo>
                  <a:pt x="45" y="150"/>
                  <a:pt x="54" y="163"/>
                  <a:pt x="65" y="173"/>
                </a:cubicBezTo>
                <a:cubicBezTo>
                  <a:pt x="67" y="175"/>
                  <a:pt x="70" y="173"/>
                  <a:pt x="69" y="171"/>
                </a:cubicBezTo>
                <a:cubicBezTo>
                  <a:pt x="59" y="157"/>
                  <a:pt x="47" y="144"/>
                  <a:pt x="36" y="131"/>
                </a:cubicBezTo>
                <a:cubicBezTo>
                  <a:pt x="31" y="124"/>
                  <a:pt x="26" y="117"/>
                  <a:pt x="20" y="111"/>
                </a:cubicBezTo>
                <a:cubicBezTo>
                  <a:pt x="18" y="108"/>
                  <a:pt x="16" y="104"/>
                  <a:pt x="13" y="102"/>
                </a:cubicBezTo>
                <a:cubicBezTo>
                  <a:pt x="13" y="91"/>
                  <a:pt x="13" y="80"/>
                  <a:pt x="13" y="70"/>
                </a:cubicBezTo>
                <a:cubicBezTo>
                  <a:pt x="33" y="90"/>
                  <a:pt x="53" y="111"/>
                  <a:pt x="71" y="133"/>
                </a:cubicBezTo>
                <a:cubicBezTo>
                  <a:pt x="81" y="145"/>
                  <a:pt x="91" y="158"/>
                  <a:pt x="101" y="171"/>
                </a:cubicBezTo>
                <a:cubicBezTo>
                  <a:pt x="103" y="173"/>
                  <a:pt x="104" y="176"/>
                  <a:pt x="106" y="177"/>
                </a:cubicBezTo>
                <a:cubicBezTo>
                  <a:pt x="104" y="177"/>
                  <a:pt x="103" y="177"/>
                  <a:pt x="101" y="177"/>
                </a:cubicBezTo>
                <a:close/>
                <a:moveTo>
                  <a:pt x="113" y="177"/>
                </a:moveTo>
                <a:cubicBezTo>
                  <a:pt x="113" y="177"/>
                  <a:pt x="113" y="177"/>
                  <a:pt x="113" y="177"/>
                </a:cubicBezTo>
                <a:cubicBezTo>
                  <a:pt x="113" y="175"/>
                  <a:pt x="113" y="175"/>
                  <a:pt x="113" y="175"/>
                </a:cubicBezTo>
                <a:cubicBezTo>
                  <a:pt x="112" y="174"/>
                  <a:pt x="111" y="174"/>
                  <a:pt x="110" y="174"/>
                </a:cubicBezTo>
                <a:cubicBezTo>
                  <a:pt x="110" y="174"/>
                  <a:pt x="109" y="174"/>
                  <a:pt x="109" y="174"/>
                </a:cubicBezTo>
                <a:cubicBezTo>
                  <a:pt x="109" y="175"/>
                  <a:pt x="109" y="175"/>
                  <a:pt x="109" y="175"/>
                </a:cubicBezTo>
                <a:cubicBezTo>
                  <a:pt x="104" y="168"/>
                  <a:pt x="92" y="151"/>
                  <a:pt x="90" y="148"/>
                </a:cubicBezTo>
                <a:cubicBezTo>
                  <a:pt x="82" y="138"/>
                  <a:pt x="73" y="128"/>
                  <a:pt x="65" y="119"/>
                </a:cubicBezTo>
                <a:cubicBezTo>
                  <a:pt x="48" y="100"/>
                  <a:pt x="31" y="83"/>
                  <a:pt x="13" y="66"/>
                </a:cubicBezTo>
                <a:cubicBezTo>
                  <a:pt x="12" y="66"/>
                  <a:pt x="12" y="65"/>
                  <a:pt x="11" y="65"/>
                </a:cubicBezTo>
                <a:cubicBezTo>
                  <a:pt x="12" y="64"/>
                  <a:pt x="12" y="64"/>
                  <a:pt x="12" y="64"/>
                </a:cubicBezTo>
                <a:cubicBezTo>
                  <a:pt x="23" y="66"/>
                  <a:pt x="35" y="66"/>
                  <a:pt x="46" y="66"/>
                </a:cubicBezTo>
                <a:cubicBezTo>
                  <a:pt x="79" y="104"/>
                  <a:pt x="113" y="142"/>
                  <a:pt x="149" y="177"/>
                </a:cubicBezTo>
                <a:cubicBezTo>
                  <a:pt x="137" y="177"/>
                  <a:pt x="125" y="177"/>
                  <a:pt x="113" y="177"/>
                </a:cubicBezTo>
                <a:close/>
                <a:moveTo>
                  <a:pt x="153" y="177"/>
                </a:moveTo>
                <a:cubicBezTo>
                  <a:pt x="153" y="176"/>
                  <a:pt x="154" y="175"/>
                  <a:pt x="153" y="174"/>
                </a:cubicBezTo>
                <a:cubicBezTo>
                  <a:pt x="120" y="137"/>
                  <a:pt x="85" y="101"/>
                  <a:pt x="51" y="66"/>
                </a:cubicBezTo>
                <a:cubicBezTo>
                  <a:pt x="63" y="66"/>
                  <a:pt x="76" y="66"/>
                  <a:pt x="89" y="67"/>
                </a:cubicBezTo>
                <a:cubicBezTo>
                  <a:pt x="108" y="89"/>
                  <a:pt x="128" y="111"/>
                  <a:pt x="147" y="133"/>
                </a:cubicBezTo>
                <a:cubicBezTo>
                  <a:pt x="157" y="143"/>
                  <a:pt x="167" y="154"/>
                  <a:pt x="176" y="165"/>
                </a:cubicBezTo>
                <a:cubicBezTo>
                  <a:pt x="179" y="169"/>
                  <a:pt x="182" y="173"/>
                  <a:pt x="185" y="176"/>
                </a:cubicBezTo>
                <a:cubicBezTo>
                  <a:pt x="175" y="177"/>
                  <a:pt x="164" y="177"/>
                  <a:pt x="153" y="177"/>
                </a:cubicBezTo>
                <a:close/>
                <a:moveTo>
                  <a:pt x="196" y="176"/>
                </a:moveTo>
                <a:cubicBezTo>
                  <a:pt x="194" y="176"/>
                  <a:pt x="193" y="176"/>
                  <a:pt x="191" y="176"/>
                </a:cubicBezTo>
                <a:cubicBezTo>
                  <a:pt x="188" y="172"/>
                  <a:pt x="186" y="167"/>
                  <a:pt x="183" y="164"/>
                </a:cubicBezTo>
                <a:cubicBezTo>
                  <a:pt x="178" y="159"/>
                  <a:pt x="174" y="155"/>
                  <a:pt x="169" y="150"/>
                </a:cubicBezTo>
                <a:cubicBezTo>
                  <a:pt x="160" y="140"/>
                  <a:pt x="151" y="130"/>
                  <a:pt x="142" y="120"/>
                </a:cubicBezTo>
                <a:cubicBezTo>
                  <a:pt x="126" y="102"/>
                  <a:pt x="109" y="85"/>
                  <a:pt x="93" y="67"/>
                </a:cubicBezTo>
                <a:cubicBezTo>
                  <a:pt x="94" y="67"/>
                  <a:pt x="95" y="67"/>
                  <a:pt x="96" y="67"/>
                </a:cubicBezTo>
                <a:cubicBezTo>
                  <a:pt x="105" y="67"/>
                  <a:pt x="114" y="67"/>
                  <a:pt x="124" y="67"/>
                </a:cubicBezTo>
                <a:cubicBezTo>
                  <a:pt x="141" y="85"/>
                  <a:pt x="159" y="103"/>
                  <a:pt x="176" y="121"/>
                </a:cubicBezTo>
                <a:cubicBezTo>
                  <a:pt x="193" y="139"/>
                  <a:pt x="208" y="158"/>
                  <a:pt x="224" y="175"/>
                </a:cubicBezTo>
                <a:cubicBezTo>
                  <a:pt x="215" y="175"/>
                  <a:pt x="206" y="176"/>
                  <a:pt x="196" y="176"/>
                </a:cubicBezTo>
                <a:close/>
                <a:moveTo>
                  <a:pt x="230" y="175"/>
                </a:moveTo>
                <a:cubicBezTo>
                  <a:pt x="203" y="135"/>
                  <a:pt x="165" y="99"/>
                  <a:pt x="129" y="68"/>
                </a:cubicBezTo>
                <a:cubicBezTo>
                  <a:pt x="140" y="68"/>
                  <a:pt x="152" y="68"/>
                  <a:pt x="164" y="68"/>
                </a:cubicBezTo>
                <a:cubicBezTo>
                  <a:pt x="196" y="102"/>
                  <a:pt x="225" y="138"/>
                  <a:pt x="255" y="173"/>
                </a:cubicBezTo>
                <a:cubicBezTo>
                  <a:pt x="247" y="174"/>
                  <a:pt x="239" y="174"/>
                  <a:pt x="230" y="175"/>
                </a:cubicBezTo>
                <a:close/>
                <a:moveTo>
                  <a:pt x="261" y="173"/>
                </a:moveTo>
                <a:cubicBezTo>
                  <a:pt x="235" y="135"/>
                  <a:pt x="201" y="100"/>
                  <a:pt x="168" y="68"/>
                </a:cubicBezTo>
                <a:cubicBezTo>
                  <a:pt x="177" y="69"/>
                  <a:pt x="186" y="69"/>
                  <a:pt x="195" y="69"/>
                </a:cubicBezTo>
                <a:cubicBezTo>
                  <a:pt x="197" y="69"/>
                  <a:pt x="199" y="69"/>
                  <a:pt x="201" y="69"/>
                </a:cubicBezTo>
                <a:cubicBezTo>
                  <a:pt x="232" y="103"/>
                  <a:pt x="262" y="138"/>
                  <a:pt x="293" y="171"/>
                </a:cubicBezTo>
                <a:cubicBezTo>
                  <a:pt x="283" y="172"/>
                  <a:pt x="272" y="172"/>
                  <a:pt x="261" y="173"/>
                </a:cubicBezTo>
                <a:close/>
                <a:moveTo>
                  <a:pt x="300" y="171"/>
                </a:moveTo>
                <a:cubicBezTo>
                  <a:pt x="271" y="135"/>
                  <a:pt x="238" y="102"/>
                  <a:pt x="205" y="69"/>
                </a:cubicBezTo>
                <a:cubicBezTo>
                  <a:pt x="218" y="70"/>
                  <a:pt x="231" y="70"/>
                  <a:pt x="244" y="70"/>
                </a:cubicBezTo>
                <a:cubicBezTo>
                  <a:pt x="264" y="92"/>
                  <a:pt x="285" y="113"/>
                  <a:pt x="304" y="136"/>
                </a:cubicBezTo>
                <a:cubicBezTo>
                  <a:pt x="313" y="146"/>
                  <a:pt x="321" y="160"/>
                  <a:pt x="331" y="169"/>
                </a:cubicBezTo>
                <a:cubicBezTo>
                  <a:pt x="321" y="170"/>
                  <a:pt x="310" y="170"/>
                  <a:pt x="300" y="171"/>
                </a:cubicBezTo>
                <a:close/>
                <a:moveTo>
                  <a:pt x="341" y="169"/>
                </a:moveTo>
                <a:cubicBezTo>
                  <a:pt x="340" y="169"/>
                  <a:pt x="339" y="168"/>
                  <a:pt x="339" y="168"/>
                </a:cubicBezTo>
                <a:cubicBezTo>
                  <a:pt x="338" y="168"/>
                  <a:pt x="338" y="168"/>
                  <a:pt x="338" y="168"/>
                </a:cubicBezTo>
                <a:cubicBezTo>
                  <a:pt x="338" y="167"/>
                  <a:pt x="337" y="166"/>
                  <a:pt x="336" y="165"/>
                </a:cubicBezTo>
                <a:cubicBezTo>
                  <a:pt x="335" y="161"/>
                  <a:pt x="328" y="155"/>
                  <a:pt x="325" y="151"/>
                </a:cubicBezTo>
                <a:cubicBezTo>
                  <a:pt x="316" y="141"/>
                  <a:pt x="307" y="131"/>
                  <a:pt x="298" y="121"/>
                </a:cubicBezTo>
                <a:cubicBezTo>
                  <a:pt x="282" y="104"/>
                  <a:pt x="266" y="87"/>
                  <a:pt x="248" y="71"/>
                </a:cubicBezTo>
                <a:cubicBezTo>
                  <a:pt x="262" y="71"/>
                  <a:pt x="275" y="71"/>
                  <a:pt x="288" y="72"/>
                </a:cubicBezTo>
                <a:cubicBezTo>
                  <a:pt x="310" y="94"/>
                  <a:pt x="333" y="117"/>
                  <a:pt x="353" y="140"/>
                </a:cubicBezTo>
                <a:cubicBezTo>
                  <a:pt x="361" y="150"/>
                  <a:pt x="369" y="159"/>
                  <a:pt x="377" y="169"/>
                </a:cubicBezTo>
                <a:cubicBezTo>
                  <a:pt x="365" y="169"/>
                  <a:pt x="353" y="169"/>
                  <a:pt x="341" y="169"/>
                </a:cubicBezTo>
                <a:close/>
                <a:moveTo>
                  <a:pt x="387" y="243"/>
                </a:moveTo>
                <a:cubicBezTo>
                  <a:pt x="390" y="224"/>
                  <a:pt x="389" y="203"/>
                  <a:pt x="388" y="183"/>
                </a:cubicBezTo>
                <a:cubicBezTo>
                  <a:pt x="397" y="193"/>
                  <a:pt x="406" y="204"/>
                  <a:pt x="415" y="214"/>
                </a:cubicBezTo>
                <a:cubicBezTo>
                  <a:pt x="415" y="214"/>
                  <a:pt x="416" y="214"/>
                  <a:pt x="416" y="214"/>
                </a:cubicBezTo>
                <a:cubicBezTo>
                  <a:pt x="406" y="224"/>
                  <a:pt x="396" y="233"/>
                  <a:pt x="387" y="243"/>
                </a:cubicBezTo>
                <a:close/>
                <a:moveTo>
                  <a:pt x="446" y="187"/>
                </a:moveTo>
                <a:cubicBezTo>
                  <a:pt x="445" y="187"/>
                  <a:pt x="445" y="188"/>
                  <a:pt x="445" y="188"/>
                </a:cubicBezTo>
                <a:cubicBezTo>
                  <a:pt x="436" y="196"/>
                  <a:pt x="428" y="204"/>
                  <a:pt x="419" y="212"/>
                </a:cubicBezTo>
                <a:cubicBezTo>
                  <a:pt x="419" y="211"/>
                  <a:pt x="419" y="211"/>
                  <a:pt x="418" y="211"/>
                </a:cubicBezTo>
                <a:cubicBezTo>
                  <a:pt x="410" y="197"/>
                  <a:pt x="399" y="184"/>
                  <a:pt x="388" y="171"/>
                </a:cubicBezTo>
                <a:cubicBezTo>
                  <a:pt x="388" y="171"/>
                  <a:pt x="388" y="170"/>
                  <a:pt x="388" y="170"/>
                </a:cubicBezTo>
                <a:cubicBezTo>
                  <a:pt x="388" y="168"/>
                  <a:pt x="387" y="167"/>
                  <a:pt x="385" y="167"/>
                </a:cubicBezTo>
                <a:cubicBezTo>
                  <a:pt x="377" y="158"/>
                  <a:pt x="368" y="148"/>
                  <a:pt x="360" y="139"/>
                </a:cubicBezTo>
                <a:cubicBezTo>
                  <a:pt x="338" y="116"/>
                  <a:pt x="316" y="93"/>
                  <a:pt x="293" y="72"/>
                </a:cubicBezTo>
                <a:cubicBezTo>
                  <a:pt x="306" y="72"/>
                  <a:pt x="319" y="73"/>
                  <a:pt x="332" y="73"/>
                </a:cubicBezTo>
                <a:cubicBezTo>
                  <a:pt x="353" y="91"/>
                  <a:pt x="373" y="109"/>
                  <a:pt x="392" y="128"/>
                </a:cubicBezTo>
                <a:cubicBezTo>
                  <a:pt x="402" y="138"/>
                  <a:pt x="411" y="148"/>
                  <a:pt x="421" y="159"/>
                </a:cubicBezTo>
                <a:cubicBezTo>
                  <a:pt x="424" y="163"/>
                  <a:pt x="428" y="168"/>
                  <a:pt x="432" y="172"/>
                </a:cubicBezTo>
                <a:cubicBezTo>
                  <a:pt x="432" y="173"/>
                  <a:pt x="441" y="182"/>
                  <a:pt x="446" y="186"/>
                </a:cubicBezTo>
                <a:cubicBezTo>
                  <a:pt x="446" y="186"/>
                  <a:pt x="446" y="186"/>
                  <a:pt x="446" y="187"/>
                </a:cubicBezTo>
                <a:close/>
                <a:moveTo>
                  <a:pt x="455" y="180"/>
                </a:moveTo>
                <a:cubicBezTo>
                  <a:pt x="453" y="181"/>
                  <a:pt x="451" y="183"/>
                  <a:pt x="449" y="185"/>
                </a:cubicBezTo>
                <a:cubicBezTo>
                  <a:pt x="416" y="143"/>
                  <a:pt x="378" y="105"/>
                  <a:pt x="336" y="73"/>
                </a:cubicBezTo>
                <a:cubicBezTo>
                  <a:pt x="355" y="74"/>
                  <a:pt x="373" y="75"/>
                  <a:pt x="392" y="75"/>
                </a:cubicBezTo>
                <a:cubicBezTo>
                  <a:pt x="420" y="104"/>
                  <a:pt x="446" y="135"/>
                  <a:pt x="474" y="163"/>
                </a:cubicBezTo>
                <a:cubicBezTo>
                  <a:pt x="474" y="163"/>
                  <a:pt x="474" y="163"/>
                  <a:pt x="474" y="163"/>
                </a:cubicBezTo>
                <a:cubicBezTo>
                  <a:pt x="467" y="169"/>
                  <a:pt x="461" y="174"/>
                  <a:pt x="455" y="180"/>
                </a:cubicBezTo>
                <a:close/>
                <a:moveTo>
                  <a:pt x="477" y="160"/>
                </a:moveTo>
                <a:cubicBezTo>
                  <a:pt x="454" y="129"/>
                  <a:pt x="424" y="101"/>
                  <a:pt x="396" y="74"/>
                </a:cubicBezTo>
                <a:cubicBezTo>
                  <a:pt x="397" y="73"/>
                  <a:pt x="397" y="71"/>
                  <a:pt x="396" y="70"/>
                </a:cubicBezTo>
                <a:cubicBezTo>
                  <a:pt x="400" y="67"/>
                  <a:pt x="401" y="62"/>
                  <a:pt x="401" y="56"/>
                </a:cubicBezTo>
                <a:cubicBezTo>
                  <a:pt x="401" y="50"/>
                  <a:pt x="402" y="43"/>
                  <a:pt x="402" y="36"/>
                </a:cubicBezTo>
                <a:cubicBezTo>
                  <a:pt x="435" y="68"/>
                  <a:pt x="467" y="100"/>
                  <a:pt x="497" y="134"/>
                </a:cubicBezTo>
                <a:cubicBezTo>
                  <a:pt x="497" y="135"/>
                  <a:pt x="496" y="137"/>
                  <a:pt x="497" y="138"/>
                </a:cubicBezTo>
                <a:cubicBezTo>
                  <a:pt x="499" y="139"/>
                  <a:pt x="500" y="140"/>
                  <a:pt x="501" y="140"/>
                </a:cubicBezTo>
                <a:cubicBezTo>
                  <a:pt x="493" y="147"/>
                  <a:pt x="485" y="154"/>
                  <a:pt x="477" y="160"/>
                </a:cubicBezTo>
                <a:cubicBezTo>
                  <a:pt x="477" y="160"/>
                  <a:pt x="477" y="160"/>
                  <a:pt x="477" y="160"/>
                </a:cubicBezTo>
                <a:close/>
                <a:moveTo>
                  <a:pt x="525" y="116"/>
                </a:moveTo>
                <a:cubicBezTo>
                  <a:pt x="520" y="123"/>
                  <a:pt x="513" y="129"/>
                  <a:pt x="506" y="136"/>
                </a:cubicBezTo>
                <a:cubicBezTo>
                  <a:pt x="474" y="99"/>
                  <a:pt x="439" y="64"/>
                  <a:pt x="402" y="32"/>
                </a:cubicBezTo>
                <a:cubicBezTo>
                  <a:pt x="402" y="25"/>
                  <a:pt x="402" y="19"/>
                  <a:pt x="401" y="13"/>
                </a:cubicBezTo>
                <a:cubicBezTo>
                  <a:pt x="423" y="28"/>
                  <a:pt x="446" y="42"/>
                  <a:pt x="468" y="57"/>
                </a:cubicBezTo>
                <a:cubicBezTo>
                  <a:pt x="481" y="67"/>
                  <a:pt x="495" y="77"/>
                  <a:pt x="508" y="87"/>
                </a:cubicBezTo>
                <a:cubicBezTo>
                  <a:pt x="513" y="92"/>
                  <a:pt x="520" y="96"/>
                  <a:pt x="525" y="101"/>
                </a:cubicBezTo>
                <a:cubicBezTo>
                  <a:pt x="533" y="109"/>
                  <a:pt x="533" y="107"/>
                  <a:pt x="525" y="116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 descr="带式给煤机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055" y="2248535"/>
            <a:ext cx="3068955" cy="3068955"/>
          </a:xfrm>
          <a:prstGeom prst="rect">
            <a:avLst/>
          </a:prstGeom>
        </p:spPr>
      </p:pic>
      <p:pic>
        <p:nvPicPr>
          <p:cNvPr id="3" name="图片 2" descr="带式给煤机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985" y="2248535"/>
            <a:ext cx="3068955" cy="30689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4158285" y="462156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438032" y="271818"/>
            <a:ext cx="3931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GLD1500/7.5/S带式给料机介绍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981075" y="739140"/>
            <a:ext cx="2861310" cy="76200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78506" y="1946123"/>
            <a:ext cx="5434988" cy="2016277"/>
            <a:chOff x="3911703" y="2626843"/>
            <a:chExt cx="4368594" cy="1620665"/>
          </a:xfrm>
        </p:grpSpPr>
        <p:sp>
          <p:nvSpPr>
            <p:cNvPr id="223" name="六边形 222"/>
            <p:cNvSpPr/>
            <p:nvPr/>
          </p:nvSpPr>
          <p:spPr>
            <a:xfrm rot="5400000" flipV="1">
              <a:off x="6786625" y="2737485"/>
              <a:ext cx="1604314" cy="1383030"/>
            </a:xfrm>
            <a:prstGeom prst="hexagon">
              <a:avLst/>
            </a:prstGeom>
            <a:noFill/>
            <a:ln w="28575">
              <a:solidFill>
                <a:srgbClr val="21211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24" name="六边形 223"/>
            <p:cNvSpPr/>
            <p:nvPr/>
          </p:nvSpPr>
          <p:spPr>
            <a:xfrm rot="5400000" flipV="1">
              <a:off x="3801061" y="2737485"/>
              <a:ext cx="1604314" cy="1383030"/>
            </a:xfrm>
            <a:prstGeom prst="hexagon">
              <a:avLst/>
            </a:prstGeom>
            <a:noFill/>
            <a:ln w="28575">
              <a:solidFill>
                <a:srgbClr val="21211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29" name="六边形 228"/>
            <p:cNvSpPr/>
            <p:nvPr/>
          </p:nvSpPr>
          <p:spPr>
            <a:xfrm rot="5400000" flipV="1">
              <a:off x="5293843" y="2753836"/>
              <a:ext cx="1604314" cy="1383030"/>
            </a:xfrm>
            <a:prstGeom prst="hexagon">
              <a:avLst/>
            </a:prstGeom>
            <a:noFill/>
            <a:ln w="28575">
              <a:solidFill>
                <a:srgbClr val="21211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grpSp>
          <p:nvGrpSpPr>
            <p:cNvPr id="232" name="Group 4"/>
            <p:cNvGrpSpPr>
              <a:grpSpLocks noChangeAspect="1"/>
            </p:cNvGrpSpPr>
            <p:nvPr/>
          </p:nvGrpSpPr>
          <p:grpSpPr bwMode="auto">
            <a:xfrm>
              <a:off x="5726465" y="3060418"/>
              <a:ext cx="707367" cy="903423"/>
              <a:chOff x="3848" y="1498"/>
              <a:chExt cx="1955" cy="2717"/>
            </a:xfrm>
            <a:solidFill>
              <a:srgbClr val="21211F"/>
            </a:solidFill>
          </p:grpSpPr>
          <p:sp>
            <p:nvSpPr>
              <p:cNvPr id="233" name="Freeform 5"/>
              <p:cNvSpPr>
                <a:spLocks noEditPoints="1"/>
              </p:cNvSpPr>
              <p:nvPr/>
            </p:nvSpPr>
            <p:spPr bwMode="auto">
              <a:xfrm>
                <a:off x="3848" y="1498"/>
                <a:ext cx="1955" cy="2717"/>
              </a:xfrm>
              <a:custGeom>
                <a:avLst/>
                <a:gdLst>
                  <a:gd name="T0" fmla="*/ 212 w 292"/>
                  <a:gd name="T1" fmla="*/ 74 h 407"/>
                  <a:gd name="T2" fmla="*/ 216 w 292"/>
                  <a:gd name="T3" fmla="*/ 34 h 407"/>
                  <a:gd name="T4" fmla="*/ 81 w 292"/>
                  <a:gd name="T5" fmla="*/ 20 h 407"/>
                  <a:gd name="T6" fmla="*/ 78 w 292"/>
                  <a:gd name="T7" fmla="*/ 36 h 407"/>
                  <a:gd name="T8" fmla="*/ 82 w 292"/>
                  <a:gd name="T9" fmla="*/ 71 h 407"/>
                  <a:gd name="T10" fmla="*/ 23 w 292"/>
                  <a:gd name="T11" fmla="*/ 139 h 407"/>
                  <a:gd name="T12" fmla="*/ 128 w 292"/>
                  <a:gd name="T13" fmla="*/ 258 h 407"/>
                  <a:gd name="T14" fmla="*/ 78 w 292"/>
                  <a:gd name="T15" fmla="*/ 291 h 407"/>
                  <a:gd name="T16" fmla="*/ 55 w 292"/>
                  <a:gd name="T17" fmla="*/ 327 h 407"/>
                  <a:gd name="T18" fmla="*/ 227 w 292"/>
                  <a:gd name="T19" fmla="*/ 340 h 407"/>
                  <a:gd name="T20" fmla="*/ 197 w 292"/>
                  <a:gd name="T21" fmla="*/ 287 h 407"/>
                  <a:gd name="T22" fmla="*/ 152 w 292"/>
                  <a:gd name="T23" fmla="*/ 261 h 407"/>
                  <a:gd name="T24" fmla="*/ 207 w 292"/>
                  <a:gd name="T25" fmla="*/ 194 h 407"/>
                  <a:gd name="T26" fmla="*/ 290 w 292"/>
                  <a:gd name="T27" fmla="*/ 100 h 407"/>
                  <a:gd name="T28" fmla="*/ 28 w 292"/>
                  <a:gd name="T29" fmla="*/ 88 h 407"/>
                  <a:gd name="T30" fmla="*/ 68 w 292"/>
                  <a:gd name="T31" fmla="*/ 162 h 407"/>
                  <a:gd name="T32" fmla="*/ 70 w 292"/>
                  <a:gd name="T33" fmla="*/ 176 h 407"/>
                  <a:gd name="T34" fmla="*/ 46 w 292"/>
                  <a:gd name="T35" fmla="*/ 79 h 407"/>
                  <a:gd name="T36" fmla="*/ 94 w 292"/>
                  <a:gd name="T37" fmla="*/ 29 h 407"/>
                  <a:gd name="T38" fmla="*/ 194 w 292"/>
                  <a:gd name="T39" fmla="*/ 36 h 407"/>
                  <a:gd name="T40" fmla="*/ 95 w 292"/>
                  <a:gd name="T41" fmla="*/ 36 h 407"/>
                  <a:gd name="T42" fmla="*/ 83 w 292"/>
                  <a:gd name="T43" fmla="*/ 42 h 407"/>
                  <a:gd name="T44" fmla="*/ 212 w 292"/>
                  <a:gd name="T45" fmla="*/ 43 h 407"/>
                  <a:gd name="T46" fmla="*/ 119 w 292"/>
                  <a:gd name="T47" fmla="*/ 66 h 407"/>
                  <a:gd name="T48" fmla="*/ 87 w 292"/>
                  <a:gd name="T49" fmla="*/ 306 h 407"/>
                  <a:gd name="T50" fmla="*/ 136 w 292"/>
                  <a:gd name="T51" fmla="*/ 346 h 407"/>
                  <a:gd name="T52" fmla="*/ 211 w 292"/>
                  <a:gd name="T53" fmla="*/ 345 h 407"/>
                  <a:gd name="T54" fmla="*/ 80 w 292"/>
                  <a:gd name="T55" fmla="*/ 327 h 407"/>
                  <a:gd name="T56" fmla="*/ 85 w 292"/>
                  <a:gd name="T57" fmla="*/ 335 h 407"/>
                  <a:gd name="T58" fmla="*/ 164 w 292"/>
                  <a:gd name="T59" fmla="*/ 355 h 407"/>
                  <a:gd name="T60" fmla="*/ 188 w 292"/>
                  <a:gd name="T61" fmla="*/ 314 h 407"/>
                  <a:gd name="T62" fmla="*/ 184 w 292"/>
                  <a:gd name="T63" fmla="*/ 326 h 407"/>
                  <a:gd name="T64" fmla="*/ 146 w 292"/>
                  <a:gd name="T65" fmla="*/ 312 h 407"/>
                  <a:gd name="T66" fmla="*/ 164 w 292"/>
                  <a:gd name="T67" fmla="*/ 284 h 407"/>
                  <a:gd name="T68" fmla="*/ 141 w 292"/>
                  <a:gd name="T69" fmla="*/ 300 h 407"/>
                  <a:gd name="T70" fmla="*/ 105 w 292"/>
                  <a:gd name="T71" fmla="*/ 281 h 407"/>
                  <a:gd name="T72" fmla="*/ 164 w 292"/>
                  <a:gd name="T73" fmla="*/ 284 h 407"/>
                  <a:gd name="T74" fmla="*/ 155 w 292"/>
                  <a:gd name="T75" fmla="*/ 275 h 407"/>
                  <a:gd name="T76" fmla="*/ 156 w 292"/>
                  <a:gd name="T77" fmla="*/ 277 h 407"/>
                  <a:gd name="T78" fmla="*/ 153 w 292"/>
                  <a:gd name="T79" fmla="*/ 278 h 407"/>
                  <a:gd name="T80" fmla="*/ 149 w 292"/>
                  <a:gd name="T81" fmla="*/ 279 h 407"/>
                  <a:gd name="T82" fmla="*/ 128 w 292"/>
                  <a:gd name="T83" fmla="*/ 279 h 407"/>
                  <a:gd name="T84" fmla="*/ 127 w 292"/>
                  <a:gd name="T85" fmla="*/ 279 h 407"/>
                  <a:gd name="T86" fmla="*/ 116 w 292"/>
                  <a:gd name="T87" fmla="*/ 276 h 407"/>
                  <a:gd name="T88" fmla="*/ 113 w 292"/>
                  <a:gd name="T89" fmla="*/ 275 h 407"/>
                  <a:gd name="T90" fmla="*/ 115 w 292"/>
                  <a:gd name="T91" fmla="*/ 273 h 407"/>
                  <a:gd name="T92" fmla="*/ 129 w 292"/>
                  <a:gd name="T93" fmla="*/ 265 h 407"/>
                  <a:gd name="T94" fmla="*/ 146 w 292"/>
                  <a:gd name="T95" fmla="*/ 269 h 407"/>
                  <a:gd name="T96" fmla="*/ 153 w 292"/>
                  <a:gd name="T97" fmla="*/ 274 h 407"/>
                  <a:gd name="T98" fmla="*/ 145 w 292"/>
                  <a:gd name="T99" fmla="*/ 255 h 407"/>
                  <a:gd name="T100" fmla="*/ 137 w 292"/>
                  <a:gd name="T101" fmla="*/ 245 h 407"/>
                  <a:gd name="T102" fmla="*/ 146 w 292"/>
                  <a:gd name="T103" fmla="*/ 78 h 407"/>
                  <a:gd name="T104" fmla="*/ 136 w 292"/>
                  <a:gd name="T105" fmla="*/ 233 h 407"/>
                  <a:gd name="T106" fmla="*/ 217 w 292"/>
                  <a:gd name="T107" fmla="*/ 146 h 407"/>
                  <a:gd name="T108" fmla="*/ 259 w 292"/>
                  <a:gd name="T109" fmla="*/ 85 h 407"/>
                  <a:gd name="T110" fmla="*/ 256 w 292"/>
                  <a:gd name="T111" fmla="*/ 95 h 407"/>
                  <a:gd name="T112" fmla="*/ 215 w 292"/>
                  <a:gd name="T113" fmla="*/ 87 h 407"/>
                  <a:gd name="T114" fmla="*/ 270 w 292"/>
                  <a:gd name="T115" fmla="*/ 119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2" h="407">
                    <a:moveTo>
                      <a:pt x="268" y="65"/>
                    </a:moveTo>
                    <a:cubicBezTo>
                      <a:pt x="250" y="61"/>
                      <a:pt x="229" y="74"/>
                      <a:pt x="214" y="83"/>
                    </a:cubicBezTo>
                    <a:cubicBezTo>
                      <a:pt x="213" y="80"/>
                      <a:pt x="213" y="77"/>
                      <a:pt x="212" y="74"/>
                    </a:cubicBezTo>
                    <a:cubicBezTo>
                      <a:pt x="211" y="71"/>
                      <a:pt x="209" y="70"/>
                      <a:pt x="207" y="70"/>
                    </a:cubicBezTo>
                    <a:cubicBezTo>
                      <a:pt x="213" y="69"/>
                      <a:pt x="219" y="67"/>
                      <a:pt x="224" y="64"/>
                    </a:cubicBezTo>
                    <a:cubicBezTo>
                      <a:pt x="246" y="54"/>
                      <a:pt x="233" y="40"/>
                      <a:pt x="216" y="34"/>
                    </a:cubicBezTo>
                    <a:cubicBezTo>
                      <a:pt x="214" y="33"/>
                      <a:pt x="212" y="34"/>
                      <a:pt x="211" y="35"/>
                    </a:cubicBezTo>
                    <a:cubicBezTo>
                      <a:pt x="217" y="16"/>
                      <a:pt x="185" y="3"/>
                      <a:pt x="172" y="2"/>
                    </a:cubicBezTo>
                    <a:cubicBezTo>
                      <a:pt x="146" y="0"/>
                      <a:pt x="102" y="3"/>
                      <a:pt x="81" y="20"/>
                    </a:cubicBezTo>
                    <a:cubicBezTo>
                      <a:pt x="79" y="22"/>
                      <a:pt x="80" y="26"/>
                      <a:pt x="82" y="28"/>
                    </a:cubicBezTo>
                    <a:cubicBezTo>
                      <a:pt x="81" y="29"/>
                      <a:pt x="80" y="29"/>
                      <a:pt x="79" y="30"/>
                    </a:cubicBezTo>
                    <a:cubicBezTo>
                      <a:pt x="78" y="32"/>
                      <a:pt x="77" y="34"/>
                      <a:pt x="78" y="36"/>
                    </a:cubicBezTo>
                    <a:cubicBezTo>
                      <a:pt x="71" y="35"/>
                      <a:pt x="64" y="36"/>
                      <a:pt x="60" y="43"/>
                    </a:cubicBezTo>
                    <a:cubicBezTo>
                      <a:pt x="56" y="50"/>
                      <a:pt x="58" y="58"/>
                      <a:pt x="64" y="63"/>
                    </a:cubicBezTo>
                    <a:cubicBezTo>
                      <a:pt x="70" y="66"/>
                      <a:pt x="75" y="69"/>
                      <a:pt x="82" y="71"/>
                    </a:cubicBezTo>
                    <a:cubicBezTo>
                      <a:pt x="81" y="74"/>
                      <a:pt x="80" y="76"/>
                      <a:pt x="79" y="79"/>
                    </a:cubicBezTo>
                    <a:cubicBezTo>
                      <a:pt x="59" y="73"/>
                      <a:pt x="13" y="47"/>
                      <a:pt x="5" y="78"/>
                    </a:cubicBezTo>
                    <a:cubicBezTo>
                      <a:pt x="0" y="98"/>
                      <a:pt x="14" y="123"/>
                      <a:pt x="23" y="139"/>
                    </a:cubicBezTo>
                    <a:cubicBezTo>
                      <a:pt x="34" y="158"/>
                      <a:pt x="52" y="183"/>
                      <a:pt x="73" y="190"/>
                    </a:cubicBezTo>
                    <a:cubicBezTo>
                      <a:pt x="80" y="219"/>
                      <a:pt x="98" y="241"/>
                      <a:pt x="131" y="244"/>
                    </a:cubicBezTo>
                    <a:cubicBezTo>
                      <a:pt x="129" y="249"/>
                      <a:pt x="128" y="254"/>
                      <a:pt x="128" y="258"/>
                    </a:cubicBezTo>
                    <a:cubicBezTo>
                      <a:pt x="121" y="260"/>
                      <a:pt x="108" y="264"/>
                      <a:pt x="104" y="270"/>
                    </a:cubicBezTo>
                    <a:cubicBezTo>
                      <a:pt x="95" y="273"/>
                      <a:pt x="87" y="277"/>
                      <a:pt x="80" y="282"/>
                    </a:cubicBezTo>
                    <a:cubicBezTo>
                      <a:pt x="77" y="283"/>
                      <a:pt x="76" y="288"/>
                      <a:pt x="78" y="291"/>
                    </a:cubicBezTo>
                    <a:cubicBezTo>
                      <a:pt x="77" y="295"/>
                      <a:pt x="78" y="299"/>
                      <a:pt x="78" y="303"/>
                    </a:cubicBezTo>
                    <a:cubicBezTo>
                      <a:pt x="78" y="307"/>
                      <a:pt x="79" y="311"/>
                      <a:pt x="79" y="315"/>
                    </a:cubicBezTo>
                    <a:cubicBezTo>
                      <a:pt x="70" y="317"/>
                      <a:pt x="63" y="322"/>
                      <a:pt x="55" y="327"/>
                    </a:cubicBezTo>
                    <a:cubicBezTo>
                      <a:pt x="52" y="330"/>
                      <a:pt x="51" y="333"/>
                      <a:pt x="53" y="337"/>
                    </a:cubicBezTo>
                    <a:cubicBezTo>
                      <a:pt x="89" y="407"/>
                      <a:pt x="175" y="397"/>
                      <a:pt x="227" y="351"/>
                    </a:cubicBezTo>
                    <a:cubicBezTo>
                      <a:pt x="230" y="348"/>
                      <a:pt x="229" y="343"/>
                      <a:pt x="227" y="340"/>
                    </a:cubicBezTo>
                    <a:cubicBezTo>
                      <a:pt x="219" y="331"/>
                      <a:pt x="210" y="323"/>
                      <a:pt x="200" y="318"/>
                    </a:cubicBezTo>
                    <a:cubicBezTo>
                      <a:pt x="202" y="310"/>
                      <a:pt x="203" y="300"/>
                      <a:pt x="200" y="290"/>
                    </a:cubicBezTo>
                    <a:cubicBezTo>
                      <a:pt x="200" y="288"/>
                      <a:pt x="199" y="287"/>
                      <a:pt x="197" y="287"/>
                    </a:cubicBezTo>
                    <a:cubicBezTo>
                      <a:pt x="196" y="286"/>
                      <a:pt x="196" y="285"/>
                      <a:pt x="195" y="285"/>
                    </a:cubicBezTo>
                    <a:cubicBezTo>
                      <a:pt x="185" y="277"/>
                      <a:pt x="175" y="270"/>
                      <a:pt x="163" y="269"/>
                    </a:cubicBezTo>
                    <a:cubicBezTo>
                      <a:pt x="159" y="266"/>
                      <a:pt x="155" y="263"/>
                      <a:pt x="152" y="261"/>
                    </a:cubicBezTo>
                    <a:cubicBezTo>
                      <a:pt x="152" y="261"/>
                      <a:pt x="152" y="260"/>
                      <a:pt x="152" y="260"/>
                    </a:cubicBezTo>
                    <a:cubicBezTo>
                      <a:pt x="154" y="256"/>
                      <a:pt x="155" y="249"/>
                      <a:pt x="153" y="244"/>
                    </a:cubicBezTo>
                    <a:cubicBezTo>
                      <a:pt x="180" y="239"/>
                      <a:pt x="197" y="220"/>
                      <a:pt x="207" y="194"/>
                    </a:cubicBezTo>
                    <a:cubicBezTo>
                      <a:pt x="207" y="194"/>
                      <a:pt x="207" y="194"/>
                      <a:pt x="207" y="194"/>
                    </a:cubicBezTo>
                    <a:cubicBezTo>
                      <a:pt x="224" y="182"/>
                      <a:pt x="241" y="167"/>
                      <a:pt x="256" y="152"/>
                    </a:cubicBezTo>
                    <a:cubicBezTo>
                      <a:pt x="270" y="139"/>
                      <a:pt x="288" y="120"/>
                      <a:pt x="290" y="100"/>
                    </a:cubicBezTo>
                    <a:cubicBezTo>
                      <a:pt x="292" y="84"/>
                      <a:pt x="284" y="70"/>
                      <a:pt x="268" y="65"/>
                    </a:cubicBezTo>
                    <a:close/>
                    <a:moveTo>
                      <a:pt x="75" y="95"/>
                    </a:moveTo>
                    <a:cubicBezTo>
                      <a:pt x="60" y="89"/>
                      <a:pt x="44" y="84"/>
                      <a:pt x="28" y="88"/>
                    </a:cubicBezTo>
                    <a:cubicBezTo>
                      <a:pt x="26" y="89"/>
                      <a:pt x="25" y="91"/>
                      <a:pt x="25" y="92"/>
                    </a:cubicBezTo>
                    <a:cubicBezTo>
                      <a:pt x="24" y="122"/>
                      <a:pt x="45" y="145"/>
                      <a:pt x="64" y="164"/>
                    </a:cubicBezTo>
                    <a:cubicBezTo>
                      <a:pt x="66" y="166"/>
                      <a:pt x="69" y="164"/>
                      <a:pt x="68" y="162"/>
                    </a:cubicBezTo>
                    <a:cubicBezTo>
                      <a:pt x="53" y="142"/>
                      <a:pt x="34" y="122"/>
                      <a:pt x="34" y="96"/>
                    </a:cubicBezTo>
                    <a:cubicBezTo>
                      <a:pt x="47" y="94"/>
                      <a:pt x="60" y="99"/>
                      <a:pt x="73" y="103"/>
                    </a:cubicBezTo>
                    <a:cubicBezTo>
                      <a:pt x="69" y="126"/>
                      <a:pt x="66" y="152"/>
                      <a:pt x="70" y="176"/>
                    </a:cubicBezTo>
                    <a:cubicBezTo>
                      <a:pt x="60" y="165"/>
                      <a:pt x="49" y="156"/>
                      <a:pt x="40" y="144"/>
                    </a:cubicBezTo>
                    <a:cubicBezTo>
                      <a:pt x="28" y="127"/>
                      <a:pt x="18" y="107"/>
                      <a:pt x="16" y="87"/>
                    </a:cubicBezTo>
                    <a:cubicBezTo>
                      <a:pt x="15" y="69"/>
                      <a:pt x="36" y="76"/>
                      <a:pt x="46" y="79"/>
                    </a:cubicBezTo>
                    <a:cubicBezTo>
                      <a:pt x="57" y="82"/>
                      <a:pt x="67" y="84"/>
                      <a:pt x="77" y="85"/>
                    </a:cubicBezTo>
                    <a:cubicBezTo>
                      <a:pt x="76" y="88"/>
                      <a:pt x="76" y="92"/>
                      <a:pt x="75" y="95"/>
                    </a:cubicBezTo>
                    <a:close/>
                    <a:moveTo>
                      <a:pt x="94" y="29"/>
                    </a:moveTo>
                    <a:cubicBezTo>
                      <a:pt x="108" y="26"/>
                      <a:pt x="123" y="19"/>
                      <a:pt x="136" y="17"/>
                    </a:cubicBezTo>
                    <a:cubicBezTo>
                      <a:pt x="149" y="14"/>
                      <a:pt x="162" y="14"/>
                      <a:pt x="175" y="15"/>
                    </a:cubicBezTo>
                    <a:cubicBezTo>
                      <a:pt x="182" y="17"/>
                      <a:pt x="207" y="27"/>
                      <a:pt x="194" y="36"/>
                    </a:cubicBezTo>
                    <a:cubicBezTo>
                      <a:pt x="179" y="46"/>
                      <a:pt x="155" y="45"/>
                      <a:pt x="138" y="44"/>
                    </a:cubicBezTo>
                    <a:cubicBezTo>
                      <a:pt x="128" y="44"/>
                      <a:pt x="118" y="42"/>
                      <a:pt x="108" y="40"/>
                    </a:cubicBezTo>
                    <a:cubicBezTo>
                      <a:pt x="104" y="39"/>
                      <a:pt x="99" y="38"/>
                      <a:pt x="95" y="36"/>
                    </a:cubicBezTo>
                    <a:cubicBezTo>
                      <a:pt x="89" y="33"/>
                      <a:pt x="90" y="31"/>
                      <a:pt x="94" y="29"/>
                    </a:cubicBezTo>
                    <a:close/>
                    <a:moveTo>
                      <a:pt x="80" y="59"/>
                    </a:moveTo>
                    <a:cubicBezTo>
                      <a:pt x="67" y="55"/>
                      <a:pt x="75" y="45"/>
                      <a:pt x="83" y="42"/>
                    </a:cubicBezTo>
                    <a:cubicBezTo>
                      <a:pt x="100" y="55"/>
                      <a:pt x="128" y="56"/>
                      <a:pt x="147" y="56"/>
                    </a:cubicBezTo>
                    <a:cubicBezTo>
                      <a:pt x="165" y="57"/>
                      <a:pt x="198" y="57"/>
                      <a:pt x="209" y="39"/>
                    </a:cubicBezTo>
                    <a:cubicBezTo>
                      <a:pt x="209" y="41"/>
                      <a:pt x="210" y="42"/>
                      <a:pt x="212" y="43"/>
                    </a:cubicBezTo>
                    <a:cubicBezTo>
                      <a:pt x="233" y="54"/>
                      <a:pt x="210" y="58"/>
                      <a:pt x="197" y="60"/>
                    </a:cubicBezTo>
                    <a:cubicBezTo>
                      <a:pt x="182" y="64"/>
                      <a:pt x="167" y="66"/>
                      <a:pt x="151" y="67"/>
                    </a:cubicBezTo>
                    <a:cubicBezTo>
                      <a:pt x="140" y="68"/>
                      <a:pt x="130" y="67"/>
                      <a:pt x="119" y="66"/>
                    </a:cubicBezTo>
                    <a:cubicBezTo>
                      <a:pt x="109" y="65"/>
                      <a:pt x="100" y="63"/>
                      <a:pt x="91" y="61"/>
                    </a:cubicBezTo>
                    <a:cubicBezTo>
                      <a:pt x="87" y="61"/>
                      <a:pt x="84" y="60"/>
                      <a:pt x="80" y="59"/>
                    </a:cubicBezTo>
                    <a:close/>
                    <a:moveTo>
                      <a:pt x="87" y="306"/>
                    </a:moveTo>
                    <a:cubicBezTo>
                      <a:pt x="88" y="303"/>
                      <a:pt x="88" y="300"/>
                      <a:pt x="88" y="297"/>
                    </a:cubicBezTo>
                    <a:cubicBezTo>
                      <a:pt x="103" y="305"/>
                      <a:pt x="118" y="312"/>
                      <a:pt x="136" y="312"/>
                    </a:cubicBezTo>
                    <a:cubicBezTo>
                      <a:pt x="134" y="324"/>
                      <a:pt x="134" y="335"/>
                      <a:pt x="136" y="346"/>
                    </a:cubicBezTo>
                    <a:cubicBezTo>
                      <a:pt x="118" y="345"/>
                      <a:pt x="100" y="337"/>
                      <a:pt x="86" y="326"/>
                    </a:cubicBezTo>
                    <a:cubicBezTo>
                      <a:pt x="87" y="320"/>
                      <a:pt x="87" y="313"/>
                      <a:pt x="87" y="306"/>
                    </a:cubicBezTo>
                    <a:close/>
                    <a:moveTo>
                      <a:pt x="211" y="345"/>
                    </a:moveTo>
                    <a:cubicBezTo>
                      <a:pt x="189" y="363"/>
                      <a:pt x="163" y="373"/>
                      <a:pt x="135" y="374"/>
                    </a:cubicBezTo>
                    <a:cubicBezTo>
                      <a:pt x="109" y="375"/>
                      <a:pt x="49" y="348"/>
                      <a:pt x="79" y="322"/>
                    </a:cubicBezTo>
                    <a:cubicBezTo>
                      <a:pt x="79" y="324"/>
                      <a:pt x="79" y="325"/>
                      <a:pt x="80" y="327"/>
                    </a:cubicBezTo>
                    <a:cubicBezTo>
                      <a:pt x="79" y="328"/>
                      <a:pt x="79" y="329"/>
                      <a:pt x="80" y="331"/>
                    </a:cubicBezTo>
                    <a:cubicBezTo>
                      <a:pt x="80" y="331"/>
                      <a:pt x="80" y="332"/>
                      <a:pt x="80" y="333"/>
                    </a:cubicBezTo>
                    <a:cubicBezTo>
                      <a:pt x="80" y="336"/>
                      <a:pt x="83" y="337"/>
                      <a:pt x="85" y="335"/>
                    </a:cubicBezTo>
                    <a:cubicBezTo>
                      <a:pt x="100" y="348"/>
                      <a:pt x="119" y="356"/>
                      <a:pt x="139" y="357"/>
                    </a:cubicBezTo>
                    <a:cubicBezTo>
                      <a:pt x="140" y="358"/>
                      <a:pt x="141" y="358"/>
                      <a:pt x="142" y="357"/>
                    </a:cubicBezTo>
                    <a:cubicBezTo>
                      <a:pt x="149" y="358"/>
                      <a:pt x="157" y="357"/>
                      <a:pt x="164" y="355"/>
                    </a:cubicBezTo>
                    <a:cubicBezTo>
                      <a:pt x="178" y="352"/>
                      <a:pt x="188" y="343"/>
                      <a:pt x="195" y="332"/>
                    </a:cubicBezTo>
                    <a:cubicBezTo>
                      <a:pt x="200" y="336"/>
                      <a:pt x="206" y="340"/>
                      <a:pt x="211" y="345"/>
                    </a:cubicBezTo>
                    <a:close/>
                    <a:moveTo>
                      <a:pt x="188" y="314"/>
                    </a:moveTo>
                    <a:cubicBezTo>
                      <a:pt x="186" y="314"/>
                      <a:pt x="185" y="313"/>
                      <a:pt x="184" y="313"/>
                    </a:cubicBezTo>
                    <a:cubicBezTo>
                      <a:pt x="178" y="312"/>
                      <a:pt x="174" y="320"/>
                      <a:pt x="180" y="323"/>
                    </a:cubicBezTo>
                    <a:cubicBezTo>
                      <a:pt x="181" y="324"/>
                      <a:pt x="182" y="325"/>
                      <a:pt x="184" y="326"/>
                    </a:cubicBezTo>
                    <a:cubicBezTo>
                      <a:pt x="179" y="334"/>
                      <a:pt x="171" y="341"/>
                      <a:pt x="157" y="345"/>
                    </a:cubicBezTo>
                    <a:cubicBezTo>
                      <a:pt x="153" y="346"/>
                      <a:pt x="149" y="346"/>
                      <a:pt x="145" y="347"/>
                    </a:cubicBezTo>
                    <a:cubicBezTo>
                      <a:pt x="144" y="335"/>
                      <a:pt x="145" y="324"/>
                      <a:pt x="146" y="312"/>
                    </a:cubicBezTo>
                    <a:cubicBezTo>
                      <a:pt x="161" y="310"/>
                      <a:pt x="176" y="303"/>
                      <a:pt x="189" y="297"/>
                    </a:cubicBezTo>
                    <a:cubicBezTo>
                      <a:pt x="189" y="303"/>
                      <a:pt x="189" y="309"/>
                      <a:pt x="188" y="314"/>
                    </a:cubicBezTo>
                    <a:close/>
                    <a:moveTo>
                      <a:pt x="164" y="284"/>
                    </a:moveTo>
                    <a:cubicBezTo>
                      <a:pt x="165" y="283"/>
                      <a:pt x="166" y="282"/>
                      <a:pt x="166" y="281"/>
                    </a:cubicBezTo>
                    <a:cubicBezTo>
                      <a:pt x="171" y="284"/>
                      <a:pt x="176" y="286"/>
                      <a:pt x="180" y="289"/>
                    </a:cubicBezTo>
                    <a:cubicBezTo>
                      <a:pt x="168" y="294"/>
                      <a:pt x="155" y="299"/>
                      <a:pt x="141" y="300"/>
                    </a:cubicBezTo>
                    <a:cubicBezTo>
                      <a:pt x="125" y="302"/>
                      <a:pt x="109" y="294"/>
                      <a:pt x="94" y="286"/>
                    </a:cubicBezTo>
                    <a:cubicBezTo>
                      <a:pt x="97" y="284"/>
                      <a:pt x="100" y="281"/>
                      <a:pt x="104" y="279"/>
                    </a:cubicBezTo>
                    <a:cubicBezTo>
                      <a:pt x="104" y="279"/>
                      <a:pt x="105" y="280"/>
                      <a:pt x="105" y="281"/>
                    </a:cubicBezTo>
                    <a:cubicBezTo>
                      <a:pt x="108" y="285"/>
                      <a:pt x="114" y="287"/>
                      <a:pt x="118" y="288"/>
                    </a:cubicBezTo>
                    <a:cubicBezTo>
                      <a:pt x="124" y="289"/>
                      <a:pt x="131" y="290"/>
                      <a:pt x="137" y="290"/>
                    </a:cubicBezTo>
                    <a:cubicBezTo>
                      <a:pt x="146" y="290"/>
                      <a:pt x="157" y="290"/>
                      <a:pt x="164" y="284"/>
                    </a:cubicBezTo>
                    <a:close/>
                    <a:moveTo>
                      <a:pt x="153" y="274"/>
                    </a:moveTo>
                    <a:cubicBezTo>
                      <a:pt x="153" y="274"/>
                      <a:pt x="153" y="274"/>
                      <a:pt x="154" y="274"/>
                    </a:cubicBezTo>
                    <a:cubicBezTo>
                      <a:pt x="154" y="275"/>
                      <a:pt x="154" y="275"/>
                      <a:pt x="155" y="275"/>
                    </a:cubicBezTo>
                    <a:cubicBezTo>
                      <a:pt x="155" y="276"/>
                      <a:pt x="155" y="276"/>
                      <a:pt x="156" y="276"/>
                    </a:cubicBezTo>
                    <a:cubicBezTo>
                      <a:pt x="156" y="277"/>
                      <a:pt x="156" y="277"/>
                      <a:pt x="156" y="277"/>
                    </a:cubicBezTo>
                    <a:cubicBezTo>
                      <a:pt x="156" y="277"/>
                      <a:pt x="156" y="277"/>
                      <a:pt x="156" y="277"/>
                    </a:cubicBezTo>
                    <a:cubicBezTo>
                      <a:pt x="156" y="277"/>
                      <a:pt x="156" y="277"/>
                      <a:pt x="155" y="278"/>
                    </a:cubicBezTo>
                    <a:cubicBezTo>
                      <a:pt x="155" y="278"/>
                      <a:pt x="155" y="278"/>
                      <a:pt x="155" y="278"/>
                    </a:cubicBezTo>
                    <a:cubicBezTo>
                      <a:pt x="154" y="278"/>
                      <a:pt x="154" y="278"/>
                      <a:pt x="153" y="278"/>
                    </a:cubicBezTo>
                    <a:cubicBezTo>
                      <a:pt x="152" y="279"/>
                      <a:pt x="151" y="279"/>
                      <a:pt x="150" y="279"/>
                    </a:cubicBezTo>
                    <a:cubicBezTo>
                      <a:pt x="149" y="279"/>
                      <a:pt x="149" y="279"/>
                      <a:pt x="149" y="279"/>
                    </a:cubicBezTo>
                    <a:cubicBezTo>
                      <a:pt x="149" y="279"/>
                      <a:pt x="149" y="279"/>
                      <a:pt x="149" y="279"/>
                    </a:cubicBezTo>
                    <a:cubicBezTo>
                      <a:pt x="148" y="279"/>
                      <a:pt x="147" y="279"/>
                      <a:pt x="146" y="280"/>
                    </a:cubicBezTo>
                    <a:cubicBezTo>
                      <a:pt x="143" y="280"/>
                      <a:pt x="140" y="280"/>
                      <a:pt x="137" y="280"/>
                    </a:cubicBezTo>
                    <a:cubicBezTo>
                      <a:pt x="134" y="280"/>
                      <a:pt x="131" y="279"/>
                      <a:pt x="128" y="279"/>
                    </a:cubicBezTo>
                    <a:cubicBezTo>
                      <a:pt x="128" y="279"/>
                      <a:pt x="128" y="279"/>
                      <a:pt x="128" y="279"/>
                    </a:cubicBezTo>
                    <a:cubicBezTo>
                      <a:pt x="128" y="279"/>
                      <a:pt x="128" y="279"/>
                      <a:pt x="128" y="279"/>
                    </a:cubicBezTo>
                    <a:cubicBezTo>
                      <a:pt x="128" y="279"/>
                      <a:pt x="127" y="279"/>
                      <a:pt x="127" y="279"/>
                    </a:cubicBezTo>
                    <a:cubicBezTo>
                      <a:pt x="126" y="279"/>
                      <a:pt x="126" y="279"/>
                      <a:pt x="125" y="279"/>
                    </a:cubicBezTo>
                    <a:cubicBezTo>
                      <a:pt x="124" y="278"/>
                      <a:pt x="122" y="278"/>
                      <a:pt x="121" y="278"/>
                    </a:cubicBezTo>
                    <a:cubicBezTo>
                      <a:pt x="119" y="277"/>
                      <a:pt x="118" y="277"/>
                      <a:pt x="116" y="276"/>
                    </a:cubicBezTo>
                    <a:cubicBezTo>
                      <a:pt x="116" y="276"/>
                      <a:pt x="116" y="276"/>
                      <a:pt x="115" y="276"/>
                    </a:cubicBezTo>
                    <a:cubicBezTo>
                      <a:pt x="115" y="275"/>
                      <a:pt x="114" y="275"/>
                      <a:pt x="114" y="275"/>
                    </a:cubicBezTo>
                    <a:cubicBezTo>
                      <a:pt x="113" y="275"/>
                      <a:pt x="114" y="275"/>
                      <a:pt x="113" y="275"/>
                    </a:cubicBezTo>
                    <a:cubicBezTo>
                      <a:pt x="113" y="275"/>
                      <a:pt x="113" y="275"/>
                      <a:pt x="113" y="275"/>
                    </a:cubicBezTo>
                    <a:cubicBezTo>
                      <a:pt x="113" y="275"/>
                      <a:pt x="114" y="274"/>
                      <a:pt x="114" y="274"/>
                    </a:cubicBezTo>
                    <a:cubicBezTo>
                      <a:pt x="114" y="274"/>
                      <a:pt x="115" y="273"/>
                      <a:pt x="115" y="273"/>
                    </a:cubicBezTo>
                    <a:cubicBezTo>
                      <a:pt x="116" y="273"/>
                      <a:pt x="116" y="272"/>
                      <a:pt x="117" y="272"/>
                    </a:cubicBezTo>
                    <a:cubicBezTo>
                      <a:pt x="116" y="273"/>
                      <a:pt x="117" y="272"/>
                      <a:pt x="117" y="271"/>
                    </a:cubicBezTo>
                    <a:cubicBezTo>
                      <a:pt x="121" y="269"/>
                      <a:pt x="125" y="267"/>
                      <a:pt x="129" y="265"/>
                    </a:cubicBezTo>
                    <a:cubicBezTo>
                      <a:pt x="130" y="267"/>
                      <a:pt x="131" y="270"/>
                      <a:pt x="132" y="272"/>
                    </a:cubicBezTo>
                    <a:cubicBezTo>
                      <a:pt x="134" y="275"/>
                      <a:pt x="136" y="275"/>
                      <a:pt x="139" y="274"/>
                    </a:cubicBezTo>
                    <a:cubicBezTo>
                      <a:pt x="142" y="273"/>
                      <a:pt x="144" y="271"/>
                      <a:pt x="146" y="269"/>
                    </a:cubicBezTo>
                    <a:cubicBezTo>
                      <a:pt x="146" y="269"/>
                      <a:pt x="146" y="269"/>
                      <a:pt x="146" y="269"/>
                    </a:cubicBezTo>
                    <a:cubicBezTo>
                      <a:pt x="148" y="271"/>
                      <a:pt x="150" y="272"/>
                      <a:pt x="151" y="273"/>
                    </a:cubicBezTo>
                    <a:cubicBezTo>
                      <a:pt x="152" y="273"/>
                      <a:pt x="153" y="274"/>
                      <a:pt x="153" y="274"/>
                    </a:cubicBezTo>
                    <a:close/>
                    <a:moveTo>
                      <a:pt x="137" y="245"/>
                    </a:moveTo>
                    <a:cubicBezTo>
                      <a:pt x="140" y="245"/>
                      <a:pt x="142" y="245"/>
                      <a:pt x="145" y="245"/>
                    </a:cubicBezTo>
                    <a:cubicBezTo>
                      <a:pt x="144" y="248"/>
                      <a:pt x="145" y="252"/>
                      <a:pt x="145" y="255"/>
                    </a:cubicBezTo>
                    <a:cubicBezTo>
                      <a:pt x="144" y="259"/>
                      <a:pt x="142" y="262"/>
                      <a:pt x="139" y="264"/>
                    </a:cubicBezTo>
                    <a:cubicBezTo>
                      <a:pt x="136" y="258"/>
                      <a:pt x="137" y="252"/>
                      <a:pt x="137" y="246"/>
                    </a:cubicBezTo>
                    <a:cubicBezTo>
                      <a:pt x="137" y="245"/>
                      <a:pt x="137" y="245"/>
                      <a:pt x="137" y="245"/>
                    </a:cubicBezTo>
                    <a:close/>
                    <a:moveTo>
                      <a:pt x="136" y="233"/>
                    </a:moveTo>
                    <a:cubicBezTo>
                      <a:pt x="63" y="236"/>
                      <a:pt x="78" y="120"/>
                      <a:pt x="87" y="72"/>
                    </a:cubicBezTo>
                    <a:cubicBezTo>
                      <a:pt x="106" y="78"/>
                      <a:pt x="128" y="79"/>
                      <a:pt x="146" y="78"/>
                    </a:cubicBezTo>
                    <a:cubicBezTo>
                      <a:pt x="164" y="78"/>
                      <a:pt x="185" y="76"/>
                      <a:pt x="204" y="71"/>
                    </a:cubicBezTo>
                    <a:cubicBezTo>
                      <a:pt x="202" y="72"/>
                      <a:pt x="201" y="74"/>
                      <a:pt x="202" y="77"/>
                    </a:cubicBezTo>
                    <a:cubicBezTo>
                      <a:pt x="215" y="131"/>
                      <a:pt x="210" y="230"/>
                      <a:pt x="136" y="233"/>
                    </a:cubicBezTo>
                    <a:close/>
                    <a:moveTo>
                      <a:pt x="270" y="119"/>
                    </a:moveTo>
                    <a:cubicBezTo>
                      <a:pt x="255" y="141"/>
                      <a:pt x="233" y="157"/>
                      <a:pt x="213" y="174"/>
                    </a:cubicBezTo>
                    <a:cubicBezTo>
                      <a:pt x="215" y="165"/>
                      <a:pt x="217" y="155"/>
                      <a:pt x="217" y="146"/>
                    </a:cubicBezTo>
                    <a:cubicBezTo>
                      <a:pt x="227" y="147"/>
                      <a:pt x="239" y="136"/>
                      <a:pt x="245" y="131"/>
                    </a:cubicBezTo>
                    <a:cubicBezTo>
                      <a:pt x="257" y="121"/>
                      <a:pt x="268" y="105"/>
                      <a:pt x="265" y="89"/>
                    </a:cubicBezTo>
                    <a:cubicBezTo>
                      <a:pt x="265" y="86"/>
                      <a:pt x="262" y="85"/>
                      <a:pt x="259" y="85"/>
                    </a:cubicBezTo>
                    <a:cubicBezTo>
                      <a:pt x="243" y="88"/>
                      <a:pt x="225" y="92"/>
                      <a:pt x="219" y="109"/>
                    </a:cubicBezTo>
                    <a:cubicBezTo>
                      <a:pt x="217" y="112"/>
                      <a:pt x="222" y="113"/>
                      <a:pt x="224" y="111"/>
                    </a:cubicBezTo>
                    <a:cubicBezTo>
                      <a:pt x="232" y="100"/>
                      <a:pt x="243" y="97"/>
                      <a:pt x="256" y="95"/>
                    </a:cubicBezTo>
                    <a:cubicBezTo>
                      <a:pt x="255" y="105"/>
                      <a:pt x="244" y="114"/>
                      <a:pt x="237" y="120"/>
                    </a:cubicBezTo>
                    <a:cubicBezTo>
                      <a:pt x="233" y="125"/>
                      <a:pt x="225" y="131"/>
                      <a:pt x="218" y="133"/>
                    </a:cubicBezTo>
                    <a:cubicBezTo>
                      <a:pt x="218" y="116"/>
                      <a:pt x="217" y="100"/>
                      <a:pt x="215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29" y="80"/>
                      <a:pt x="244" y="76"/>
                      <a:pt x="259" y="75"/>
                    </a:cubicBezTo>
                    <a:cubicBezTo>
                      <a:pt x="287" y="74"/>
                      <a:pt x="279" y="105"/>
                      <a:pt x="270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4" name="Freeform 6"/>
              <p:cNvSpPr>
                <a:spLocks noEditPoints="1"/>
              </p:cNvSpPr>
              <p:nvPr/>
            </p:nvSpPr>
            <p:spPr bwMode="auto">
              <a:xfrm>
                <a:off x="4611" y="2099"/>
                <a:ext cx="435" cy="734"/>
              </a:xfrm>
              <a:custGeom>
                <a:avLst/>
                <a:gdLst>
                  <a:gd name="T0" fmla="*/ 64 w 65"/>
                  <a:gd name="T1" fmla="*/ 12 h 110"/>
                  <a:gd name="T2" fmla="*/ 60 w 65"/>
                  <a:gd name="T3" fmla="*/ 7 h 110"/>
                  <a:gd name="T4" fmla="*/ 21 w 65"/>
                  <a:gd name="T5" fmla="*/ 2 h 110"/>
                  <a:gd name="T6" fmla="*/ 4 w 65"/>
                  <a:gd name="T7" fmla="*/ 35 h 110"/>
                  <a:gd name="T8" fmla="*/ 4 w 65"/>
                  <a:gd name="T9" fmla="*/ 43 h 110"/>
                  <a:gd name="T10" fmla="*/ 26 w 65"/>
                  <a:gd name="T11" fmla="*/ 46 h 110"/>
                  <a:gd name="T12" fmla="*/ 16 w 65"/>
                  <a:gd name="T13" fmla="*/ 98 h 110"/>
                  <a:gd name="T14" fmla="*/ 19 w 65"/>
                  <a:gd name="T15" fmla="*/ 105 h 110"/>
                  <a:gd name="T16" fmla="*/ 48 w 65"/>
                  <a:gd name="T17" fmla="*/ 101 h 110"/>
                  <a:gd name="T18" fmla="*/ 49 w 65"/>
                  <a:gd name="T19" fmla="*/ 96 h 110"/>
                  <a:gd name="T20" fmla="*/ 56 w 65"/>
                  <a:gd name="T21" fmla="*/ 62 h 110"/>
                  <a:gd name="T22" fmla="*/ 64 w 65"/>
                  <a:gd name="T23" fmla="*/ 12 h 110"/>
                  <a:gd name="T24" fmla="*/ 45 w 65"/>
                  <a:gd name="T25" fmla="*/ 59 h 110"/>
                  <a:gd name="T26" fmla="*/ 40 w 65"/>
                  <a:gd name="T27" fmla="*/ 93 h 110"/>
                  <a:gd name="T28" fmla="*/ 29 w 65"/>
                  <a:gd name="T29" fmla="*/ 95 h 110"/>
                  <a:gd name="T30" fmla="*/ 33 w 65"/>
                  <a:gd name="T31" fmla="*/ 46 h 110"/>
                  <a:gd name="T32" fmla="*/ 35 w 65"/>
                  <a:gd name="T33" fmla="*/ 46 h 110"/>
                  <a:gd name="T34" fmla="*/ 35 w 65"/>
                  <a:gd name="T35" fmla="*/ 36 h 110"/>
                  <a:gd name="T36" fmla="*/ 21 w 65"/>
                  <a:gd name="T37" fmla="*/ 37 h 110"/>
                  <a:gd name="T38" fmla="*/ 13 w 65"/>
                  <a:gd name="T39" fmla="*/ 36 h 110"/>
                  <a:gd name="T40" fmla="*/ 25 w 65"/>
                  <a:gd name="T41" fmla="*/ 14 h 110"/>
                  <a:gd name="T42" fmla="*/ 53 w 65"/>
                  <a:gd name="T43" fmla="*/ 16 h 110"/>
                  <a:gd name="T44" fmla="*/ 45 w 65"/>
                  <a:gd name="T45" fmla="*/ 5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5" h="110">
                    <a:moveTo>
                      <a:pt x="64" y="12"/>
                    </a:moveTo>
                    <a:cubicBezTo>
                      <a:pt x="65" y="10"/>
                      <a:pt x="63" y="7"/>
                      <a:pt x="60" y="7"/>
                    </a:cubicBezTo>
                    <a:cubicBezTo>
                      <a:pt x="47" y="4"/>
                      <a:pt x="34" y="0"/>
                      <a:pt x="21" y="2"/>
                    </a:cubicBezTo>
                    <a:cubicBezTo>
                      <a:pt x="13" y="3"/>
                      <a:pt x="6" y="26"/>
                      <a:pt x="4" y="35"/>
                    </a:cubicBezTo>
                    <a:cubicBezTo>
                      <a:pt x="1" y="36"/>
                      <a:pt x="0" y="42"/>
                      <a:pt x="4" y="43"/>
                    </a:cubicBezTo>
                    <a:cubicBezTo>
                      <a:pt x="11" y="45"/>
                      <a:pt x="19" y="46"/>
                      <a:pt x="26" y="46"/>
                    </a:cubicBezTo>
                    <a:cubicBezTo>
                      <a:pt x="24" y="64"/>
                      <a:pt x="19" y="81"/>
                      <a:pt x="16" y="98"/>
                    </a:cubicBezTo>
                    <a:cubicBezTo>
                      <a:pt x="16" y="101"/>
                      <a:pt x="17" y="104"/>
                      <a:pt x="19" y="105"/>
                    </a:cubicBezTo>
                    <a:cubicBezTo>
                      <a:pt x="29" y="109"/>
                      <a:pt x="40" y="110"/>
                      <a:pt x="48" y="101"/>
                    </a:cubicBezTo>
                    <a:cubicBezTo>
                      <a:pt x="49" y="99"/>
                      <a:pt x="49" y="97"/>
                      <a:pt x="49" y="96"/>
                    </a:cubicBezTo>
                    <a:cubicBezTo>
                      <a:pt x="54" y="86"/>
                      <a:pt x="54" y="73"/>
                      <a:pt x="56" y="62"/>
                    </a:cubicBezTo>
                    <a:cubicBezTo>
                      <a:pt x="59" y="46"/>
                      <a:pt x="62" y="29"/>
                      <a:pt x="64" y="12"/>
                    </a:cubicBezTo>
                    <a:close/>
                    <a:moveTo>
                      <a:pt x="45" y="59"/>
                    </a:moveTo>
                    <a:cubicBezTo>
                      <a:pt x="43" y="70"/>
                      <a:pt x="39" y="82"/>
                      <a:pt x="40" y="93"/>
                    </a:cubicBezTo>
                    <a:cubicBezTo>
                      <a:pt x="36" y="94"/>
                      <a:pt x="33" y="96"/>
                      <a:pt x="29" y="95"/>
                    </a:cubicBezTo>
                    <a:cubicBezTo>
                      <a:pt x="31" y="79"/>
                      <a:pt x="33" y="63"/>
                      <a:pt x="33" y="46"/>
                    </a:cubicBezTo>
                    <a:cubicBezTo>
                      <a:pt x="33" y="46"/>
                      <a:pt x="34" y="46"/>
                      <a:pt x="35" y="46"/>
                    </a:cubicBezTo>
                    <a:cubicBezTo>
                      <a:pt x="41" y="46"/>
                      <a:pt x="41" y="37"/>
                      <a:pt x="35" y="36"/>
                    </a:cubicBezTo>
                    <a:cubicBezTo>
                      <a:pt x="30" y="36"/>
                      <a:pt x="26" y="37"/>
                      <a:pt x="21" y="37"/>
                    </a:cubicBezTo>
                    <a:cubicBezTo>
                      <a:pt x="18" y="37"/>
                      <a:pt x="16" y="36"/>
                      <a:pt x="13" y="36"/>
                    </a:cubicBezTo>
                    <a:cubicBezTo>
                      <a:pt x="17" y="29"/>
                      <a:pt x="21" y="21"/>
                      <a:pt x="25" y="14"/>
                    </a:cubicBezTo>
                    <a:cubicBezTo>
                      <a:pt x="28" y="9"/>
                      <a:pt x="44" y="13"/>
                      <a:pt x="53" y="16"/>
                    </a:cubicBezTo>
                    <a:cubicBezTo>
                      <a:pt x="50" y="31"/>
                      <a:pt x="48" y="45"/>
                      <a:pt x="4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35" name="Group 4"/>
            <p:cNvGrpSpPr>
              <a:grpSpLocks noChangeAspect="1"/>
            </p:cNvGrpSpPr>
            <p:nvPr/>
          </p:nvGrpSpPr>
          <p:grpSpPr bwMode="auto">
            <a:xfrm>
              <a:off x="4193253" y="2988736"/>
              <a:ext cx="819930" cy="880529"/>
              <a:chOff x="735" y="1441"/>
              <a:chExt cx="2219" cy="2383"/>
            </a:xfrm>
            <a:solidFill>
              <a:srgbClr val="21211F"/>
            </a:solidFill>
          </p:grpSpPr>
          <p:sp>
            <p:nvSpPr>
              <p:cNvPr id="236" name="Freeform 5"/>
              <p:cNvSpPr>
                <a:spLocks noEditPoints="1"/>
              </p:cNvSpPr>
              <p:nvPr/>
            </p:nvSpPr>
            <p:spPr bwMode="auto">
              <a:xfrm>
                <a:off x="735" y="1441"/>
                <a:ext cx="2219" cy="2383"/>
              </a:xfrm>
              <a:custGeom>
                <a:avLst/>
                <a:gdLst>
                  <a:gd name="T0" fmla="*/ 255 w 348"/>
                  <a:gd name="T1" fmla="*/ 92 h 374"/>
                  <a:gd name="T2" fmla="*/ 285 w 348"/>
                  <a:gd name="T3" fmla="*/ 49 h 374"/>
                  <a:gd name="T4" fmla="*/ 68 w 348"/>
                  <a:gd name="T5" fmla="*/ 47 h 374"/>
                  <a:gd name="T6" fmla="*/ 5 w 348"/>
                  <a:gd name="T7" fmla="*/ 110 h 374"/>
                  <a:gd name="T8" fmla="*/ 94 w 348"/>
                  <a:gd name="T9" fmla="*/ 255 h 374"/>
                  <a:gd name="T10" fmla="*/ 68 w 348"/>
                  <a:gd name="T11" fmla="*/ 61 h 374"/>
                  <a:gd name="T12" fmla="*/ 124 w 348"/>
                  <a:gd name="T13" fmla="*/ 105 h 374"/>
                  <a:gd name="T14" fmla="*/ 93 w 348"/>
                  <a:gd name="T15" fmla="*/ 106 h 374"/>
                  <a:gd name="T16" fmla="*/ 73 w 348"/>
                  <a:gd name="T17" fmla="*/ 112 h 374"/>
                  <a:gd name="T18" fmla="*/ 90 w 348"/>
                  <a:gd name="T19" fmla="*/ 226 h 374"/>
                  <a:gd name="T20" fmla="*/ 240 w 348"/>
                  <a:gd name="T21" fmla="*/ 337 h 374"/>
                  <a:gd name="T22" fmla="*/ 345 w 348"/>
                  <a:gd name="T23" fmla="*/ 257 h 374"/>
                  <a:gd name="T24" fmla="*/ 134 w 348"/>
                  <a:gd name="T25" fmla="*/ 82 h 374"/>
                  <a:gd name="T26" fmla="*/ 83 w 348"/>
                  <a:gd name="T27" fmla="*/ 49 h 374"/>
                  <a:gd name="T28" fmla="*/ 234 w 348"/>
                  <a:gd name="T29" fmla="*/ 13 h 374"/>
                  <a:gd name="T30" fmla="*/ 192 w 348"/>
                  <a:gd name="T31" fmla="*/ 108 h 374"/>
                  <a:gd name="T32" fmla="*/ 134 w 348"/>
                  <a:gd name="T33" fmla="*/ 82 h 374"/>
                  <a:gd name="T34" fmla="*/ 110 w 348"/>
                  <a:gd name="T35" fmla="*/ 259 h 374"/>
                  <a:gd name="T36" fmla="*/ 115 w 348"/>
                  <a:gd name="T37" fmla="*/ 237 h 374"/>
                  <a:gd name="T38" fmla="*/ 137 w 348"/>
                  <a:gd name="T39" fmla="*/ 315 h 374"/>
                  <a:gd name="T40" fmla="*/ 132 w 348"/>
                  <a:gd name="T41" fmla="*/ 289 h 374"/>
                  <a:gd name="T42" fmla="*/ 146 w 348"/>
                  <a:gd name="T43" fmla="*/ 319 h 374"/>
                  <a:gd name="T44" fmla="*/ 161 w 348"/>
                  <a:gd name="T45" fmla="*/ 334 h 374"/>
                  <a:gd name="T46" fmla="*/ 174 w 348"/>
                  <a:gd name="T47" fmla="*/ 345 h 374"/>
                  <a:gd name="T48" fmla="*/ 174 w 348"/>
                  <a:gd name="T49" fmla="*/ 347 h 374"/>
                  <a:gd name="T50" fmla="*/ 291 w 348"/>
                  <a:gd name="T51" fmla="*/ 301 h 374"/>
                  <a:gd name="T52" fmla="*/ 180 w 348"/>
                  <a:gd name="T53" fmla="*/ 347 h 374"/>
                  <a:gd name="T54" fmla="*/ 180 w 348"/>
                  <a:gd name="T55" fmla="*/ 341 h 374"/>
                  <a:gd name="T56" fmla="*/ 185 w 348"/>
                  <a:gd name="T57" fmla="*/ 332 h 374"/>
                  <a:gd name="T58" fmla="*/ 178 w 348"/>
                  <a:gd name="T59" fmla="*/ 332 h 374"/>
                  <a:gd name="T60" fmla="*/ 158 w 348"/>
                  <a:gd name="T61" fmla="*/ 303 h 374"/>
                  <a:gd name="T62" fmla="*/ 139 w 348"/>
                  <a:gd name="T63" fmla="*/ 250 h 374"/>
                  <a:gd name="T64" fmla="*/ 127 w 348"/>
                  <a:gd name="T65" fmla="*/ 260 h 374"/>
                  <a:gd name="T66" fmla="*/ 110 w 348"/>
                  <a:gd name="T67" fmla="*/ 210 h 374"/>
                  <a:gd name="T68" fmla="*/ 94 w 348"/>
                  <a:gd name="T69" fmla="*/ 154 h 374"/>
                  <a:gd name="T70" fmla="*/ 89 w 348"/>
                  <a:gd name="T71" fmla="*/ 195 h 374"/>
                  <a:gd name="T72" fmla="*/ 103 w 348"/>
                  <a:gd name="T73" fmla="*/ 138 h 374"/>
                  <a:gd name="T74" fmla="*/ 189 w 348"/>
                  <a:gd name="T75" fmla="*/ 328 h 374"/>
                  <a:gd name="T76" fmla="*/ 291 w 348"/>
                  <a:gd name="T77" fmla="*/ 301 h 374"/>
                  <a:gd name="T78" fmla="*/ 323 w 348"/>
                  <a:gd name="T79" fmla="*/ 259 h 374"/>
                  <a:gd name="T80" fmla="*/ 313 w 348"/>
                  <a:gd name="T81" fmla="*/ 268 h 374"/>
                  <a:gd name="T82" fmla="*/ 201 w 348"/>
                  <a:gd name="T83" fmla="*/ 315 h 374"/>
                  <a:gd name="T84" fmla="*/ 109 w 348"/>
                  <a:gd name="T85" fmla="*/ 137 h 374"/>
                  <a:gd name="T86" fmla="*/ 112 w 348"/>
                  <a:gd name="T87" fmla="*/ 138 h 374"/>
                  <a:gd name="T88" fmla="*/ 247 w 348"/>
                  <a:gd name="T89" fmla="*/ 96 h 374"/>
                  <a:gd name="T90" fmla="*/ 312 w 348"/>
                  <a:gd name="T91" fmla="*/ 219 h 374"/>
                  <a:gd name="T92" fmla="*/ 329 w 348"/>
                  <a:gd name="T93" fmla="*/ 256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48" h="374">
                    <a:moveTo>
                      <a:pt x="346" y="249"/>
                    </a:moveTo>
                    <a:cubicBezTo>
                      <a:pt x="311" y="200"/>
                      <a:pt x="284" y="145"/>
                      <a:pt x="255" y="92"/>
                    </a:cubicBezTo>
                    <a:cubicBezTo>
                      <a:pt x="255" y="92"/>
                      <a:pt x="255" y="92"/>
                      <a:pt x="254" y="92"/>
                    </a:cubicBezTo>
                    <a:cubicBezTo>
                      <a:pt x="270" y="81"/>
                      <a:pt x="284" y="68"/>
                      <a:pt x="285" y="49"/>
                    </a:cubicBezTo>
                    <a:cubicBezTo>
                      <a:pt x="288" y="13"/>
                      <a:pt x="242" y="0"/>
                      <a:pt x="216" y="2"/>
                    </a:cubicBezTo>
                    <a:cubicBezTo>
                      <a:pt x="166" y="5"/>
                      <a:pt x="113" y="28"/>
                      <a:pt x="68" y="47"/>
                    </a:cubicBezTo>
                    <a:cubicBezTo>
                      <a:pt x="66" y="47"/>
                      <a:pt x="66" y="48"/>
                      <a:pt x="65" y="49"/>
                    </a:cubicBezTo>
                    <a:cubicBezTo>
                      <a:pt x="33" y="53"/>
                      <a:pt x="0" y="76"/>
                      <a:pt x="5" y="110"/>
                    </a:cubicBezTo>
                    <a:cubicBezTo>
                      <a:pt x="15" y="166"/>
                      <a:pt x="83" y="197"/>
                      <a:pt x="83" y="255"/>
                    </a:cubicBezTo>
                    <a:cubicBezTo>
                      <a:pt x="82" y="262"/>
                      <a:pt x="93" y="262"/>
                      <a:pt x="94" y="255"/>
                    </a:cubicBezTo>
                    <a:cubicBezTo>
                      <a:pt x="94" y="206"/>
                      <a:pt x="48" y="170"/>
                      <a:pt x="25" y="132"/>
                    </a:cubicBezTo>
                    <a:cubicBezTo>
                      <a:pt x="4" y="96"/>
                      <a:pt x="30" y="63"/>
                      <a:pt x="68" y="61"/>
                    </a:cubicBezTo>
                    <a:cubicBezTo>
                      <a:pt x="84" y="60"/>
                      <a:pt x="102" y="64"/>
                      <a:pt x="115" y="75"/>
                    </a:cubicBezTo>
                    <a:cubicBezTo>
                      <a:pt x="124" y="83"/>
                      <a:pt x="126" y="94"/>
                      <a:pt x="124" y="105"/>
                    </a:cubicBezTo>
                    <a:cubicBezTo>
                      <a:pt x="120" y="120"/>
                      <a:pt x="112" y="127"/>
                      <a:pt x="99" y="127"/>
                    </a:cubicBezTo>
                    <a:cubicBezTo>
                      <a:pt x="85" y="127"/>
                      <a:pt x="83" y="119"/>
                      <a:pt x="93" y="106"/>
                    </a:cubicBezTo>
                    <a:cubicBezTo>
                      <a:pt x="98" y="102"/>
                      <a:pt x="94" y="95"/>
                      <a:pt x="88" y="98"/>
                    </a:cubicBezTo>
                    <a:cubicBezTo>
                      <a:pt x="79" y="102"/>
                      <a:pt x="74" y="107"/>
                      <a:pt x="73" y="112"/>
                    </a:cubicBezTo>
                    <a:cubicBezTo>
                      <a:pt x="72" y="111"/>
                      <a:pt x="69" y="112"/>
                      <a:pt x="69" y="114"/>
                    </a:cubicBezTo>
                    <a:cubicBezTo>
                      <a:pt x="66" y="150"/>
                      <a:pt x="79" y="191"/>
                      <a:pt x="90" y="226"/>
                    </a:cubicBezTo>
                    <a:cubicBezTo>
                      <a:pt x="101" y="266"/>
                      <a:pt x="116" y="311"/>
                      <a:pt x="143" y="344"/>
                    </a:cubicBezTo>
                    <a:cubicBezTo>
                      <a:pt x="168" y="374"/>
                      <a:pt x="212" y="350"/>
                      <a:pt x="240" y="337"/>
                    </a:cubicBezTo>
                    <a:cubicBezTo>
                      <a:pt x="281" y="317"/>
                      <a:pt x="315" y="310"/>
                      <a:pt x="334" y="267"/>
                    </a:cubicBezTo>
                    <a:cubicBezTo>
                      <a:pt x="338" y="264"/>
                      <a:pt x="342" y="260"/>
                      <a:pt x="345" y="257"/>
                    </a:cubicBezTo>
                    <a:cubicBezTo>
                      <a:pt x="347" y="255"/>
                      <a:pt x="348" y="252"/>
                      <a:pt x="346" y="249"/>
                    </a:cubicBezTo>
                    <a:close/>
                    <a:moveTo>
                      <a:pt x="134" y="82"/>
                    </a:moveTo>
                    <a:cubicBezTo>
                      <a:pt x="128" y="63"/>
                      <a:pt x="106" y="54"/>
                      <a:pt x="88" y="50"/>
                    </a:cubicBezTo>
                    <a:cubicBezTo>
                      <a:pt x="87" y="50"/>
                      <a:pt x="85" y="50"/>
                      <a:pt x="83" y="49"/>
                    </a:cubicBezTo>
                    <a:cubicBezTo>
                      <a:pt x="113" y="39"/>
                      <a:pt x="143" y="29"/>
                      <a:pt x="174" y="21"/>
                    </a:cubicBezTo>
                    <a:cubicBezTo>
                      <a:pt x="193" y="16"/>
                      <a:pt x="214" y="13"/>
                      <a:pt x="234" y="13"/>
                    </a:cubicBezTo>
                    <a:cubicBezTo>
                      <a:pt x="253" y="13"/>
                      <a:pt x="278" y="34"/>
                      <a:pt x="273" y="55"/>
                    </a:cubicBezTo>
                    <a:cubicBezTo>
                      <a:pt x="267" y="83"/>
                      <a:pt x="216" y="100"/>
                      <a:pt x="192" y="108"/>
                    </a:cubicBezTo>
                    <a:cubicBezTo>
                      <a:pt x="170" y="117"/>
                      <a:pt x="147" y="124"/>
                      <a:pt x="123" y="130"/>
                    </a:cubicBezTo>
                    <a:cubicBezTo>
                      <a:pt x="136" y="119"/>
                      <a:pt x="139" y="97"/>
                      <a:pt x="134" y="82"/>
                    </a:cubicBezTo>
                    <a:close/>
                    <a:moveTo>
                      <a:pt x="121" y="284"/>
                    </a:moveTo>
                    <a:cubicBezTo>
                      <a:pt x="117" y="276"/>
                      <a:pt x="114" y="268"/>
                      <a:pt x="110" y="259"/>
                    </a:cubicBezTo>
                    <a:cubicBezTo>
                      <a:pt x="111" y="258"/>
                      <a:pt x="112" y="258"/>
                      <a:pt x="112" y="256"/>
                    </a:cubicBezTo>
                    <a:cubicBezTo>
                      <a:pt x="113" y="250"/>
                      <a:pt x="114" y="244"/>
                      <a:pt x="115" y="237"/>
                    </a:cubicBezTo>
                    <a:cubicBezTo>
                      <a:pt x="117" y="253"/>
                      <a:pt x="118" y="269"/>
                      <a:pt x="121" y="284"/>
                    </a:cubicBezTo>
                    <a:close/>
                    <a:moveTo>
                      <a:pt x="137" y="315"/>
                    </a:moveTo>
                    <a:cubicBezTo>
                      <a:pt x="133" y="308"/>
                      <a:pt x="129" y="301"/>
                      <a:pt x="125" y="294"/>
                    </a:cubicBezTo>
                    <a:cubicBezTo>
                      <a:pt x="128" y="294"/>
                      <a:pt x="132" y="292"/>
                      <a:pt x="132" y="289"/>
                    </a:cubicBezTo>
                    <a:cubicBezTo>
                      <a:pt x="133" y="283"/>
                      <a:pt x="134" y="277"/>
                      <a:pt x="135" y="271"/>
                    </a:cubicBezTo>
                    <a:cubicBezTo>
                      <a:pt x="139" y="287"/>
                      <a:pt x="142" y="303"/>
                      <a:pt x="146" y="319"/>
                    </a:cubicBezTo>
                    <a:cubicBezTo>
                      <a:pt x="147" y="323"/>
                      <a:pt x="153" y="324"/>
                      <a:pt x="155" y="322"/>
                    </a:cubicBezTo>
                    <a:cubicBezTo>
                      <a:pt x="157" y="326"/>
                      <a:pt x="159" y="330"/>
                      <a:pt x="161" y="334"/>
                    </a:cubicBezTo>
                    <a:cubicBezTo>
                      <a:pt x="163" y="339"/>
                      <a:pt x="171" y="339"/>
                      <a:pt x="171" y="333"/>
                    </a:cubicBezTo>
                    <a:cubicBezTo>
                      <a:pt x="171" y="337"/>
                      <a:pt x="172" y="341"/>
                      <a:pt x="174" y="345"/>
                    </a:cubicBezTo>
                    <a:cubicBezTo>
                      <a:pt x="175" y="346"/>
                      <a:pt x="176" y="347"/>
                      <a:pt x="177" y="347"/>
                    </a:cubicBezTo>
                    <a:cubicBezTo>
                      <a:pt x="176" y="347"/>
                      <a:pt x="175" y="347"/>
                      <a:pt x="174" y="347"/>
                    </a:cubicBezTo>
                    <a:cubicBezTo>
                      <a:pt x="156" y="349"/>
                      <a:pt x="145" y="328"/>
                      <a:pt x="137" y="315"/>
                    </a:cubicBezTo>
                    <a:close/>
                    <a:moveTo>
                      <a:pt x="291" y="301"/>
                    </a:moveTo>
                    <a:cubicBezTo>
                      <a:pt x="275" y="310"/>
                      <a:pt x="257" y="315"/>
                      <a:pt x="241" y="323"/>
                    </a:cubicBezTo>
                    <a:cubicBezTo>
                      <a:pt x="221" y="333"/>
                      <a:pt x="202" y="343"/>
                      <a:pt x="180" y="347"/>
                    </a:cubicBezTo>
                    <a:cubicBezTo>
                      <a:pt x="181" y="346"/>
                      <a:pt x="182" y="345"/>
                      <a:pt x="183" y="344"/>
                    </a:cubicBezTo>
                    <a:cubicBezTo>
                      <a:pt x="180" y="341"/>
                      <a:pt x="180" y="341"/>
                      <a:pt x="180" y="341"/>
                    </a:cubicBezTo>
                    <a:cubicBezTo>
                      <a:pt x="184" y="346"/>
                      <a:pt x="190" y="339"/>
                      <a:pt x="186" y="334"/>
                    </a:cubicBezTo>
                    <a:cubicBezTo>
                      <a:pt x="186" y="333"/>
                      <a:pt x="185" y="333"/>
                      <a:pt x="185" y="332"/>
                    </a:cubicBezTo>
                    <a:cubicBezTo>
                      <a:pt x="183" y="331"/>
                      <a:pt x="181" y="330"/>
                      <a:pt x="179" y="331"/>
                    </a:cubicBezTo>
                    <a:cubicBezTo>
                      <a:pt x="179" y="332"/>
                      <a:pt x="178" y="332"/>
                      <a:pt x="178" y="332"/>
                    </a:cubicBezTo>
                    <a:cubicBezTo>
                      <a:pt x="176" y="327"/>
                      <a:pt x="172" y="323"/>
                      <a:pt x="167" y="323"/>
                    </a:cubicBezTo>
                    <a:cubicBezTo>
                      <a:pt x="165" y="316"/>
                      <a:pt x="161" y="310"/>
                      <a:pt x="158" y="303"/>
                    </a:cubicBezTo>
                    <a:cubicBezTo>
                      <a:pt x="157" y="301"/>
                      <a:pt x="155" y="300"/>
                      <a:pt x="152" y="301"/>
                    </a:cubicBezTo>
                    <a:cubicBezTo>
                      <a:pt x="149" y="284"/>
                      <a:pt x="146" y="266"/>
                      <a:pt x="139" y="250"/>
                    </a:cubicBezTo>
                    <a:cubicBezTo>
                      <a:pt x="137" y="246"/>
                      <a:pt x="130" y="247"/>
                      <a:pt x="129" y="251"/>
                    </a:cubicBezTo>
                    <a:cubicBezTo>
                      <a:pt x="129" y="254"/>
                      <a:pt x="128" y="257"/>
                      <a:pt x="127" y="260"/>
                    </a:cubicBezTo>
                    <a:cubicBezTo>
                      <a:pt x="125" y="243"/>
                      <a:pt x="123" y="226"/>
                      <a:pt x="119" y="210"/>
                    </a:cubicBezTo>
                    <a:cubicBezTo>
                      <a:pt x="118" y="205"/>
                      <a:pt x="111" y="205"/>
                      <a:pt x="110" y="210"/>
                    </a:cubicBezTo>
                    <a:cubicBezTo>
                      <a:pt x="109" y="216"/>
                      <a:pt x="107" y="222"/>
                      <a:pt x="106" y="228"/>
                    </a:cubicBezTo>
                    <a:cubicBezTo>
                      <a:pt x="102" y="203"/>
                      <a:pt x="99" y="179"/>
                      <a:pt x="94" y="154"/>
                    </a:cubicBezTo>
                    <a:cubicBezTo>
                      <a:pt x="93" y="150"/>
                      <a:pt x="86" y="151"/>
                      <a:pt x="87" y="155"/>
                    </a:cubicBezTo>
                    <a:cubicBezTo>
                      <a:pt x="87" y="168"/>
                      <a:pt x="88" y="182"/>
                      <a:pt x="89" y="195"/>
                    </a:cubicBezTo>
                    <a:cubicBezTo>
                      <a:pt x="83" y="172"/>
                      <a:pt x="79" y="148"/>
                      <a:pt x="75" y="126"/>
                    </a:cubicBezTo>
                    <a:cubicBezTo>
                      <a:pt x="80" y="133"/>
                      <a:pt x="91" y="139"/>
                      <a:pt x="103" y="138"/>
                    </a:cubicBezTo>
                    <a:cubicBezTo>
                      <a:pt x="108" y="208"/>
                      <a:pt x="151" y="265"/>
                      <a:pt x="183" y="326"/>
                    </a:cubicBezTo>
                    <a:cubicBezTo>
                      <a:pt x="184" y="328"/>
                      <a:pt x="187" y="329"/>
                      <a:pt x="189" y="328"/>
                    </a:cubicBezTo>
                    <a:cubicBezTo>
                      <a:pt x="230" y="317"/>
                      <a:pt x="273" y="306"/>
                      <a:pt x="310" y="284"/>
                    </a:cubicBezTo>
                    <a:cubicBezTo>
                      <a:pt x="305" y="290"/>
                      <a:pt x="299" y="296"/>
                      <a:pt x="291" y="301"/>
                    </a:cubicBezTo>
                    <a:close/>
                    <a:moveTo>
                      <a:pt x="329" y="256"/>
                    </a:moveTo>
                    <a:cubicBezTo>
                      <a:pt x="327" y="256"/>
                      <a:pt x="325" y="256"/>
                      <a:pt x="323" y="259"/>
                    </a:cubicBezTo>
                    <a:cubicBezTo>
                      <a:pt x="323" y="260"/>
                      <a:pt x="322" y="261"/>
                      <a:pt x="322" y="263"/>
                    </a:cubicBezTo>
                    <a:cubicBezTo>
                      <a:pt x="319" y="265"/>
                      <a:pt x="315" y="266"/>
                      <a:pt x="313" y="268"/>
                    </a:cubicBezTo>
                    <a:cubicBezTo>
                      <a:pt x="294" y="281"/>
                      <a:pt x="272" y="291"/>
                      <a:pt x="251" y="300"/>
                    </a:cubicBezTo>
                    <a:cubicBezTo>
                      <a:pt x="235" y="306"/>
                      <a:pt x="218" y="311"/>
                      <a:pt x="201" y="315"/>
                    </a:cubicBezTo>
                    <a:cubicBezTo>
                      <a:pt x="184" y="319"/>
                      <a:pt x="171" y="279"/>
                      <a:pt x="163" y="266"/>
                    </a:cubicBezTo>
                    <a:cubicBezTo>
                      <a:pt x="140" y="225"/>
                      <a:pt x="117" y="184"/>
                      <a:pt x="109" y="137"/>
                    </a:cubicBezTo>
                    <a:cubicBezTo>
                      <a:pt x="109" y="137"/>
                      <a:pt x="110" y="137"/>
                      <a:pt x="110" y="137"/>
                    </a:cubicBezTo>
                    <a:cubicBezTo>
                      <a:pt x="110" y="138"/>
                      <a:pt x="111" y="139"/>
                      <a:pt x="112" y="138"/>
                    </a:cubicBezTo>
                    <a:cubicBezTo>
                      <a:pt x="149" y="134"/>
                      <a:pt x="185" y="124"/>
                      <a:pt x="218" y="110"/>
                    </a:cubicBezTo>
                    <a:cubicBezTo>
                      <a:pt x="227" y="106"/>
                      <a:pt x="238" y="102"/>
                      <a:pt x="247" y="96"/>
                    </a:cubicBezTo>
                    <a:cubicBezTo>
                      <a:pt x="247" y="96"/>
                      <a:pt x="247" y="96"/>
                      <a:pt x="247" y="96"/>
                    </a:cubicBezTo>
                    <a:cubicBezTo>
                      <a:pt x="269" y="137"/>
                      <a:pt x="288" y="179"/>
                      <a:pt x="312" y="219"/>
                    </a:cubicBezTo>
                    <a:cubicBezTo>
                      <a:pt x="317" y="228"/>
                      <a:pt x="324" y="237"/>
                      <a:pt x="330" y="247"/>
                    </a:cubicBezTo>
                    <a:cubicBezTo>
                      <a:pt x="332" y="250"/>
                      <a:pt x="331" y="253"/>
                      <a:pt x="329" y="2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7" name="Freeform 6"/>
              <p:cNvSpPr/>
              <p:nvPr/>
            </p:nvSpPr>
            <p:spPr bwMode="auto">
              <a:xfrm>
                <a:off x="1609" y="2250"/>
                <a:ext cx="682" cy="236"/>
              </a:xfrm>
              <a:custGeom>
                <a:avLst/>
                <a:gdLst>
                  <a:gd name="T0" fmla="*/ 101 w 107"/>
                  <a:gd name="T1" fmla="*/ 1 h 37"/>
                  <a:gd name="T2" fmla="*/ 4 w 107"/>
                  <a:gd name="T3" fmla="*/ 30 h 37"/>
                  <a:gd name="T4" fmla="*/ 5 w 107"/>
                  <a:gd name="T5" fmla="*/ 36 h 37"/>
                  <a:gd name="T6" fmla="*/ 104 w 107"/>
                  <a:gd name="T7" fmla="*/ 7 h 37"/>
                  <a:gd name="T8" fmla="*/ 101 w 107"/>
                  <a:gd name="T9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37">
                    <a:moveTo>
                      <a:pt x="101" y="1"/>
                    </a:moveTo>
                    <a:cubicBezTo>
                      <a:pt x="68" y="7"/>
                      <a:pt x="37" y="22"/>
                      <a:pt x="4" y="30"/>
                    </a:cubicBezTo>
                    <a:cubicBezTo>
                      <a:pt x="0" y="31"/>
                      <a:pt x="2" y="37"/>
                      <a:pt x="5" y="36"/>
                    </a:cubicBezTo>
                    <a:cubicBezTo>
                      <a:pt x="38" y="29"/>
                      <a:pt x="73" y="20"/>
                      <a:pt x="104" y="7"/>
                    </a:cubicBezTo>
                    <a:cubicBezTo>
                      <a:pt x="107" y="5"/>
                      <a:pt x="104" y="0"/>
                      <a:pt x="10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8" name="Freeform 7"/>
              <p:cNvSpPr/>
              <p:nvPr/>
            </p:nvSpPr>
            <p:spPr bwMode="auto">
              <a:xfrm>
                <a:off x="1647" y="2416"/>
                <a:ext cx="695" cy="293"/>
              </a:xfrm>
              <a:custGeom>
                <a:avLst/>
                <a:gdLst>
                  <a:gd name="T0" fmla="*/ 103 w 109"/>
                  <a:gd name="T1" fmla="*/ 0 h 46"/>
                  <a:gd name="T2" fmla="*/ 5 w 109"/>
                  <a:gd name="T3" fmla="*/ 37 h 46"/>
                  <a:gd name="T4" fmla="*/ 7 w 109"/>
                  <a:gd name="T5" fmla="*/ 45 h 46"/>
                  <a:gd name="T6" fmla="*/ 104 w 109"/>
                  <a:gd name="T7" fmla="*/ 9 h 46"/>
                  <a:gd name="T8" fmla="*/ 103 w 109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46">
                    <a:moveTo>
                      <a:pt x="103" y="0"/>
                    </a:moveTo>
                    <a:cubicBezTo>
                      <a:pt x="69" y="5"/>
                      <a:pt x="37" y="25"/>
                      <a:pt x="5" y="37"/>
                    </a:cubicBezTo>
                    <a:cubicBezTo>
                      <a:pt x="0" y="39"/>
                      <a:pt x="2" y="46"/>
                      <a:pt x="7" y="45"/>
                    </a:cubicBezTo>
                    <a:cubicBezTo>
                      <a:pt x="40" y="33"/>
                      <a:pt x="72" y="20"/>
                      <a:pt x="104" y="9"/>
                    </a:cubicBezTo>
                    <a:cubicBezTo>
                      <a:pt x="109" y="7"/>
                      <a:pt x="108" y="0"/>
                      <a:pt x="10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9" name="Freeform 8"/>
              <p:cNvSpPr/>
              <p:nvPr/>
            </p:nvSpPr>
            <p:spPr bwMode="auto">
              <a:xfrm>
                <a:off x="1825" y="2594"/>
                <a:ext cx="664" cy="325"/>
              </a:xfrm>
              <a:custGeom>
                <a:avLst/>
                <a:gdLst>
                  <a:gd name="T0" fmla="*/ 95 w 104"/>
                  <a:gd name="T1" fmla="*/ 2 h 51"/>
                  <a:gd name="T2" fmla="*/ 40 w 104"/>
                  <a:gd name="T3" fmla="*/ 25 h 51"/>
                  <a:gd name="T4" fmla="*/ 2 w 104"/>
                  <a:gd name="T5" fmla="*/ 46 h 51"/>
                  <a:gd name="T6" fmla="*/ 7 w 104"/>
                  <a:gd name="T7" fmla="*/ 49 h 51"/>
                  <a:gd name="T8" fmla="*/ 48 w 104"/>
                  <a:gd name="T9" fmla="*/ 32 h 51"/>
                  <a:gd name="T10" fmla="*/ 99 w 104"/>
                  <a:gd name="T11" fmla="*/ 9 h 51"/>
                  <a:gd name="T12" fmla="*/ 95 w 104"/>
                  <a:gd name="T13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51">
                    <a:moveTo>
                      <a:pt x="95" y="2"/>
                    </a:moveTo>
                    <a:cubicBezTo>
                      <a:pt x="77" y="10"/>
                      <a:pt x="58" y="17"/>
                      <a:pt x="40" y="25"/>
                    </a:cubicBezTo>
                    <a:cubicBezTo>
                      <a:pt x="28" y="30"/>
                      <a:pt x="10" y="34"/>
                      <a:pt x="2" y="46"/>
                    </a:cubicBezTo>
                    <a:cubicBezTo>
                      <a:pt x="0" y="48"/>
                      <a:pt x="4" y="51"/>
                      <a:pt x="7" y="49"/>
                    </a:cubicBezTo>
                    <a:cubicBezTo>
                      <a:pt x="17" y="41"/>
                      <a:pt x="36" y="37"/>
                      <a:pt x="48" y="32"/>
                    </a:cubicBezTo>
                    <a:cubicBezTo>
                      <a:pt x="65" y="25"/>
                      <a:pt x="83" y="19"/>
                      <a:pt x="99" y="9"/>
                    </a:cubicBezTo>
                    <a:cubicBezTo>
                      <a:pt x="104" y="6"/>
                      <a:pt x="100" y="0"/>
                      <a:pt x="9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0" name="Freeform 9"/>
              <p:cNvSpPr/>
              <p:nvPr/>
            </p:nvSpPr>
            <p:spPr bwMode="auto">
              <a:xfrm>
                <a:off x="1864" y="2836"/>
                <a:ext cx="676" cy="319"/>
              </a:xfrm>
              <a:custGeom>
                <a:avLst/>
                <a:gdLst>
                  <a:gd name="T0" fmla="*/ 96 w 106"/>
                  <a:gd name="T1" fmla="*/ 3 h 50"/>
                  <a:gd name="T2" fmla="*/ 5 w 106"/>
                  <a:gd name="T3" fmla="*/ 42 h 50"/>
                  <a:gd name="T4" fmla="*/ 7 w 106"/>
                  <a:gd name="T5" fmla="*/ 49 h 50"/>
                  <a:gd name="T6" fmla="*/ 101 w 106"/>
                  <a:gd name="T7" fmla="*/ 11 h 50"/>
                  <a:gd name="T8" fmla="*/ 96 w 106"/>
                  <a:gd name="T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50">
                    <a:moveTo>
                      <a:pt x="96" y="3"/>
                    </a:moveTo>
                    <a:cubicBezTo>
                      <a:pt x="65" y="16"/>
                      <a:pt x="37" y="32"/>
                      <a:pt x="5" y="42"/>
                    </a:cubicBezTo>
                    <a:cubicBezTo>
                      <a:pt x="0" y="43"/>
                      <a:pt x="2" y="50"/>
                      <a:pt x="7" y="49"/>
                    </a:cubicBezTo>
                    <a:cubicBezTo>
                      <a:pt x="39" y="42"/>
                      <a:pt x="72" y="27"/>
                      <a:pt x="101" y="11"/>
                    </a:cubicBezTo>
                    <a:cubicBezTo>
                      <a:pt x="106" y="8"/>
                      <a:pt x="101" y="0"/>
                      <a:pt x="9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1" name="Freeform 10"/>
              <p:cNvSpPr/>
              <p:nvPr/>
            </p:nvSpPr>
            <p:spPr bwMode="auto">
              <a:xfrm>
                <a:off x="2004" y="3046"/>
                <a:ext cx="632" cy="332"/>
              </a:xfrm>
              <a:custGeom>
                <a:avLst/>
                <a:gdLst>
                  <a:gd name="T0" fmla="*/ 92 w 99"/>
                  <a:gd name="T1" fmla="*/ 1 h 52"/>
                  <a:gd name="T2" fmla="*/ 52 w 99"/>
                  <a:gd name="T3" fmla="*/ 19 h 52"/>
                  <a:gd name="T4" fmla="*/ 4 w 99"/>
                  <a:gd name="T5" fmla="*/ 43 h 52"/>
                  <a:gd name="T6" fmla="*/ 8 w 99"/>
                  <a:gd name="T7" fmla="*/ 50 h 52"/>
                  <a:gd name="T8" fmla="*/ 55 w 99"/>
                  <a:gd name="T9" fmla="*/ 27 h 52"/>
                  <a:gd name="T10" fmla="*/ 95 w 99"/>
                  <a:gd name="T11" fmla="*/ 9 h 52"/>
                  <a:gd name="T12" fmla="*/ 92 w 99"/>
                  <a:gd name="T13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2">
                    <a:moveTo>
                      <a:pt x="92" y="1"/>
                    </a:moveTo>
                    <a:cubicBezTo>
                      <a:pt x="78" y="5"/>
                      <a:pt x="65" y="13"/>
                      <a:pt x="52" y="19"/>
                    </a:cubicBezTo>
                    <a:cubicBezTo>
                      <a:pt x="36" y="26"/>
                      <a:pt x="19" y="34"/>
                      <a:pt x="4" y="43"/>
                    </a:cubicBezTo>
                    <a:cubicBezTo>
                      <a:pt x="0" y="46"/>
                      <a:pt x="4" y="52"/>
                      <a:pt x="8" y="50"/>
                    </a:cubicBezTo>
                    <a:cubicBezTo>
                      <a:pt x="23" y="41"/>
                      <a:pt x="39" y="33"/>
                      <a:pt x="55" y="27"/>
                    </a:cubicBezTo>
                    <a:cubicBezTo>
                      <a:pt x="69" y="22"/>
                      <a:pt x="84" y="17"/>
                      <a:pt x="95" y="9"/>
                    </a:cubicBezTo>
                    <a:cubicBezTo>
                      <a:pt x="99" y="6"/>
                      <a:pt x="97" y="0"/>
                      <a:pt x="9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42" name="Group 4"/>
            <p:cNvGrpSpPr>
              <a:grpSpLocks noChangeAspect="1"/>
            </p:cNvGrpSpPr>
            <p:nvPr/>
          </p:nvGrpSpPr>
          <p:grpSpPr bwMode="auto">
            <a:xfrm>
              <a:off x="7300603" y="2974903"/>
              <a:ext cx="576358" cy="908195"/>
              <a:chOff x="3791" y="836"/>
              <a:chExt cx="1631" cy="3186"/>
            </a:xfrm>
            <a:solidFill>
              <a:srgbClr val="21211F"/>
            </a:solidFill>
          </p:grpSpPr>
          <p:sp>
            <p:nvSpPr>
              <p:cNvPr id="243" name="Freeform 5"/>
              <p:cNvSpPr>
                <a:spLocks noEditPoints="1"/>
              </p:cNvSpPr>
              <p:nvPr/>
            </p:nvSpPr>
            <p:spPr bwMode="auto">
              <a:xfrm>
                <a:off x="3791" y="836"/>
                <a:ext cx="1631" cy="3186"/>
              </a:xfrm>
              <a:custGeom>
                <a:avLst/>
                <a:gdLst>
                  <a:gd name="T0" fmla="*/ 206 w 278"/>
                  <a:gd name="T1" fmla="*/ 110 h 546"/>
                  <a:gd name="T2" fmla="*/ 194 w 278"/>
                  <a:gd name="T3" fmla="*/ 98 h 546"/>
                  <a:gd name="T4" fmla="*/ 217 w 278"/>
                  <a:gd name="T5" fmla="*/ 8 h 546"/>
                  <a:gd name="T6" fmla="*/ 159 w 278"/>
                  <a:gd name="T7" fmla="*/ 83 h 546"/>
                  <a:gd name="T8" fmla="*/ 93 w 278"/>
                  <a:gd name="T9" fmla="*/ 205 h 546"/>
                  <a:gd name="T10" fmla="*/ 116 w 278"/>
                  <a:gd name="T11" fmla="*/ 222 h 546"/>
                  <a:gd name="T12" fmla="*/ 155 w 278"/>
                  <a:gd name="T13" fmla="*/ 288 h 546"/>
                  <a:gd name="T14" fmla="*/ 78 w 278"/>
                  <a:gd name="T15" fmla="*/ 322 h 546"/>
                  <a:gd name="T16" fmla="*/ 90 w 278"/>
                  <a:gd name="T17" fmla="*/ 360 h 546"/>
                  <a:gd name="T18" fmla="*/ 10 w 278"/>
                  <a:gd name="T19" fmla="*/ 427 h 546"/>
                  <a:gd name="T20" fmla="*/ 7 w 278"/>
                  <a:gd name="T21" fmla="*/ 468 h 546"/>
                  <a:gd name="T22" fmla="*/ 135 w 278"/>
                  <a:gd name="T23" fmla="*/ 535 h 546"/>
                  <a:gd name="T24" fmla="*/ 260 w 278"/>
                  <a:gd name="T25" fmla="*/ 277 h 546"/>
                  <a:gd name="T26" fmla="*/ 154 w 278"/>
                  <a:gd name="T27" fmla="*/ 338 h 546"/>
                  <a:gd name="T28" fmla="*/ 192 w 278"/>
                  <a:gd name="T29" fmla="*/ 305 h 546"/>
                  <a:gd name="T30" fmla="*/ 154 w 278"/>
                  <a:gd name="T31" fmla="*/ 418 h 546"/>
                  <a:gd name="T32" fmla="*/ 206 w 278"/>
                  <a:gd name="T33" fmla="*/ 423 h 546"/>
                  <a:gd name="T34" fmla="*/ 154 w 278"/>
                  <a:gd name="T35" fmla="*/ 418 h 546"/>
                  <a:gd name="T36" fmla="*/ 122 w 278"/>
                  <a:gd name="T37" fmla="*/ 403 h 546"/>
                  <a:gd name="T38" fmla="*/ 188 w 278"/>
                  <a:gd name="T39" fmla="*/ 365 h 546"/>
                  <a:gd name="T40" fmla="*/ 156 w 278"/>
                  <a:gd name="T41" fmla="*/ 350 h 546"/>
                  <a:gd name="T42" fmla="*/ 188 w 278"/>
                  <a:gd name="T43" fmla="*/ 365 h 546"/>
                  <a:gd name="T44" fmla="*/ 239 w 278"/>
                  <a:gd name="T45" fmla="*/ 44 h 546"/>
                  <a:gd name="T46" fmla="*/ 212 w 278"/>
                  <a:gd name="T47" fmla="*/ 47 h 546"/>
                  <a:gd name="T48" fmla="*/ 198 w 278"/>
                  <a:gd name="T49" fmla="*/ 39 h 546"/>
                  <a:gd name="T50" fmla="*/ 90 w 278"/>
                  <a:gd name="T51" fmla="*/ 232 h 546"/>
                  <a:gd name="T52" fmla="*/ 154 w 278"/>
                  <a:gd name="T53" fmla="*/ 91 h 546"/>
                  <a:gd name="T54" fmla="*/ 177 w 278"/>
                  <a:gd name="T55" fmla="*/ 293 h 546"/>
                  <a:gd name="T56" fmla="*/ 172 w 278"/>
                  <a:gd name="T57" fmla="*/ 169 h 546"/>
                  <a:gd name="T58" fmla="*/ 177 w 278"/>
                  <a:gd name="T59" fmla="*/ 293 h 546"/>
                  <a:gd name="T60" fmla="*/ 106 w 278"/>
                  <a:gd name="T61" fmla="*/ 305 h 546"/>
                  <a:gd name="T62" fmla="*/ 141 w 278"/>
                  <a:gd name="T63" fmla="*/ 330 h 546"/>
                  <a:gd name="T64" fmla="*/ 88 w 278"/>
                  <a:gd name="T65" fmla="*/ 304 h 546"/>
                  <a:gd name="T66" fmla="*/ 147 w 278"/>
                  <a:gd name="T67" fmla="*/ 371 h 546"/>
                  <a:gd name="T68" fmla="*/ 125 w 278"/>
                  <a:gd name="T69" fmla="*/ 364 h 546"/>
                  <a:gd name="T70" fmla="*/ 95 w 278"/>
                  <a:gd name="T71" fmla="*/ 346 h 546"/>
                  <a:gd name="T72" fmla="*/ 120 w 278"/>
                  <a:gd name="T73" fmla="*/ 374 h 546"/>
                  <a:gd name="T74" fmla="*/ 96 w 278"/>
                  <a:gd name="T75" fmla="*/ 386 h 546"/>
                  <a:gd name="T76" fmla="*/ 13 w 278"/>
                  <a:gd name="T77" fmla="*/ 436 h 546"/>
                  <a:gd name="T78" fmla="*/ 77 w 278"/>
                  <a:gd name="T79" fmla="*/ 520 h 546"/>
                  <a:gd name="T80" fmla="*/ 89 w 278"/>
                  <a:gd name="T81" fmla="*/ 504 h 546"/>
                  <a:gd name="T82" fmla="*/ 223 w 278"/>
                  <a:gd name="T83" fmla="*/ 463 h 546"/>
                  <a:gd name="T84" fmla="*/ 83 w 278"/>
                  <a:gd name="T85" fmla="*/ 483 h 546"/>
                  <a:gd name="T86" fmla="*/ 88 w 278"/>
                  <a:gd name="T87" fmla="*/ 414 h 546"/>
                  <a:gd name="T88" fmla="*/ 89 w 278"/>
                  <a:gd name="T89" fmla="*/ 420 h 546"/>
                  <a:gd name="T90" fmla="*/ 145 w 278"/>
                  <a:gd name="T91" fmla="*/ 454 h 546"/>
                  <a:gd name="T92" fmla="*/ 209 w 278"/>
                  <a:gd name="T93" fmla="*/ 439 h 546"/>
                  <a:gd name="T94" fmla="*/ 204 w 278"/>
                  <a:gd name="T9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8" h="546">
                    <a:moveTo>
                      <a:pt x="218" y="360"/>
                    </a:moveTo>
                    <a:cubicBezTo>
                      <a:pt x="242" y="332"/>
                      <a:pt x="277" y="302"/>
                      <a:pt x="277" y="263"/>
                    </a:cubicBezTo>
                    <a:cubicBezTo>
                      <a:pt x="278" y="204"/>
                      <a:pt x="244" y="161"/>
                      <a:pt x="198" y="130"/>
                    </a:cubicBezTo>
                    <a:cubicBezTo>
                      <a:pt x="202" y="124"/>
                      <a:pt x="207" y="116"/>
                      <a:pt x="206" y="110"/>
                    </a:cubicBezTo>
                    <a:cubicBezTo>
                      <a:pt x="206" y="107"/>
                      <a:pt x="204" y="105"/>
                      <a:pt x="202" y="105"/>
                    </a:cubicBezTo>
                    <a:cubicBezTo>
                      <a:pt x="203" y="102"/>
                      <a:pt x="201" y="99"/>
                      <a:pt x="197" y="99"/>
                    </a:cubicBezTo>
                    <a:cubicBezTo>
                      <a:pt x="196" y="99"/>
                      <a:pt x="194" y="99"/>
                      <a:pt x="193" y="99"/>
                    </a:cubicBezTo>
                    <a:cubicBezTo>
                      <a:pt x="193" y="99"/>
                      <a:pt x="194" y="99"/>
                      <a:pt x="194" y="98"/>
                    </a:cubicBezTo>
                    <a:cubicBezTo>
                      <a:pt x="203" y="83"/>
                      <a:pt x="213" y="67"/>
                      <a:pt x="221" y="50"/>
                    </a:cubicBezTo>
                    <a:cubicBezTo>
                      <a:pt x="228" y="53"/>
                      <a:pt x="236" y="54"/>
                      <a:pt x="243" y="54"/>
                    </a:cubicBezTo>
                    <a:cubicBezTo>
                      <a:pt x="245" y="54"/>
                      <a:pt x="248" y="52"/>
                      <a:pt x="248" y="50"/>
                    </a:cubicBezTo>
                    <a:cubicBezTo>
                      <a:pt x="251" y="31"/>
                      <a:pt x="232" y="15"/>
                      <a:pt x="217" y="8"/>
                    </a:cubicBezTo>
                    <a:cubicBezTo>
                      <a:pt x="206" y="2"/>
                      <a:pt x="179" y="0"/>
                      <a:pt x="182" y="20"/>
                    </a:cubicBezTo>
                    <a:cubicBezTo>
                      <a:pt x="182" y="21"/>
                      <a:pt x="182" y="21"/>
                      <a:pt x="182" y="22"/>
                    </a:cubicBezTo>
                    <a:cubicBezTo>
                      <a:pt x="183" y="28"/>
                      <a:pt x="188" y="32"/>
                      <a:pt x="193" y="36"/>
                    </a:cubicBezTo>
                    <a:cubicBezTo>
                      <a:pt x="178" y="49"/>
                      <a:pt x="167" y="65"/>
                      <a:pt x="159" y="83"/>
                    </a:cubicBezTo>
                    <a:cubicBezTo>
                      <a:pt x="159" y="81"/>
                      <a:pt x="158" y="80"/>
                      <a:pt x="156" y="80"/>
                    </a:cubicBezTo>
                    <a:cubicBezTo>
                      <a:pt x="154" y="78"/>
                      <a:pt x="151" y="79"/>
                      <a:pt x="150" y="82"/>
                    </a:cubicBezTo>
                    <a:cubicBezTo>
                      <a:pt x="123" y="94"/>
                      <a:pt x="105" y="139"/>
                      <a:pt x="96" y="163"/>
                    </a:cubicBezTo>
                    <a:cubicBezTo>
                      <a:pt x="92" y="173"/>
                      <a:pt x="89" y="191"/>
                      <a:pt x="93" y="205"/>
                    </a:cubicBezTo>
                    <a:cubicBezTo>
                      <a:pt x="84" y="213"/>
                      <a:pt x="81" y="225"/>
                      <a:pt x="81" y="236"/>
                    </a:cubicBezTo>
                    <a:cubicBezTo>
                      <a:pt x="81" y="238"/>
                      <a:pt x="82" y="240"/>
                      <a:pt x="84" y="241"/>
                    </a:cubicBezTo>
                    <a:cubicBezTo>
                      <a:pt x="97" y="243"/>
                      <a:pt x="110" y="235"/>
                      <a:pt x="116" y="224"/>
                    </a:cubicBezTo>
                    <a:cubicBezTo>
                      <a:pt x="116" y="223"/>
                      <a:pt x="116" y="223"/>
                      <a:pt x="116" y="222"/>
                    </a:cubicBezTo>
                    <a:cubicBezTo>
                      <a:pt x="133" y="220"/>
                      <a:pt x="147" y="204"/>
                      <a:pt x="158" y="190"/>
                    </a:cubicBezTo>
                    <a:cubicBezTo>
                      <a:pt x="183" y="216"/>
                      <a:pt x="205" y="257"/>
                      <a:pt x="173" y="287"/>
                    </a:cubicBezTo>
                    <a:cubicBezTo>
                      <a:pt x="171" y="289"/>
                      <a:pt x="172" y="291"/>
                      <a:pt x="173" y="293"/>
                    </a:cubicBezTo>
                    <a:cubicBezTo>
                      <a:pt x="168" y="290"/>
                      <a:pt x="162" y="289"/>
                      <a:pt x="155" y="288"/>
                    </a:cubicBezTo>
                    <a:cubicBezTo>
                      <a:pt x="132" y="287"/>
                      <a:pt x="110" y="296"/>
                      <a:pt x="88" y="295"/>
                    </a:cubicBezTo>
                    <a:cubicBezTo>
                      <a:pt x="86" y="294"/>
                      <a:pt x="83" y="294"/>
                      <a:pt x="83" y="296"/>
                    </a:cubicBezTo>
                    <a:cubicBezTo>
                      <a:pt x="81" y="297"/>
                      <a:pt x="80" y="300"/>
                      <a:pt x="81" y="302"/>
                    </a:cubicBezTo>
                    <a:cubicBezTo>
                      <a:pt x="80" y="308"/>
                      <a:pt x="80" y="315"/>
                      <a:pt x="78" y="322"/>
                    </a:cubicBezTo>
                    <a:cubicBezTo>
                      <a:pt x="77" y="325"/>
                      <a:pt x="79" y="327"/>
                      <a:pt x="82" y="328"/>
                    </a:cubicBezTo>
                    <a:cubicBezTo>
                      <a:pt x="83" y="329"/>
                      <a:pt x="84" y="329"/>
                      <a:pt x="85" y="330"/>
                    </a:cubicBezTo>
                    <a:cubicBezTo>
                      <a:pt x="86" y="338"/>
                      <a:pt x="88" y="347"/>
                      <a:pt x="87" y="355"/>
                    </a:cubicBezTo>
                    <a:cubicBezTo>
                      <a:pt x="87" y="357"/>
                      <a:pt x="88" y="359"/>
                      <a:pt x="90" y="360"/>
                    </a:cubicBezTo>
                    <a:cubicBezTo>
                      <a:pt x="91" y="360"/>
                      <a:pt x="92" y="361"/>
                      <a:pt x="93" y="361"/>
                    </a:cubicBezTo>
                    <a:cubicBezTo>
                      <a:pt x="90" y="367"/>
                      <a:pt x="89" y="374"/>
                      <a:pt x="88" y="381"/>
                    </a:cubicBezTo>
                    <a:cubicBezTo>
                      <a:pt x="58" y="381"/>
                      <a:pt x="29" y="406"/>
                      <a:pt x="11" y="427"/>
                    </a:cubicBezTo>
                    <a:cubicBezTo>
                      <a:pt x="10" y="427"/>
                      <a:pt x="10" y="427"/>
                      <a:pt x="10" y="427"/>
                    </a:cubicBezTo>
                    <a:cubicBezTo>
                      <a:pt x="8" y="426"/>
                      <a:pt x="4" y="426"/>
                      <a:pt x="3" y="430"/>
                    </a:cubicBezTo>
                    <a:cubicBezTo>
                      <a:pt x="0" y="439"/>
                      <a:pt x="3" y="452"/>
                      <a:pt x="3" y="462"/>
                    </a:cubicBezTo>
                    <a:cubicBezTo>
                      <a:pt x="4" y="464"/>
                      <a:pt x="5" y="466"/>
                      <a:pt x="6" y="466"/>
                    </a:cubicBezTo>
                    <a:cubicBezTo>
                      <a:pt x="6" y="467"/>
                      <a:pt x="7" y="467"/>
                      <a:pt x="7" y="468"/>
                    </a:cubicBezTo>
                    <a:cubicBezTo>
                      <a:pt x="30" y="495"/>
                      <a:pt x="51" y="522"/>
                      <a:pt x="79" y="533"/>
                    </a:cubicBezTo>
                    <a:cubicBezTo>
                      <a:pt x="79" y="535"/>
                      <a:pt x="80" y="537"/>
                      <a:pt x="80" y="539"/>
                    </a:cubicBezTo>
                    <a:cubicBezTo>
                      <a:pt x="82" y="546"/>
                      <a:pt x="91" y="543"/>
                      <a:pt x="90" y="537"/>
                    </a:cubicBezTo>
                    <a:cubicBezTo>
                      <a:pt x="104" y="540"/>
                      <a:pt x="118" y="540"/>
                      <a:pt x="135" y="535"/>
                    </a:cubicBezTo>
                    <a:cubicBezTo>
                      <a:pt x="187" y="521"/>
                      <a:pt x="243" y="484"/>
                      <a:pt x="251" y="428"/>
                    </a:cubicBezTo>
                    <a:cubicBezTo>
                      <a:pt x="251" y="425"/>
                      <a:pt x="252" y="423"/>
                      <a:pt x="252" y="420"/>
                    </a:cubicBezTo>
                    <a:cubicBezTo>
                      <a:pt x="256" y="392"/>
                      <a:pt x="243" y="370"/>
                      <a:pt x="218" y="360"/>
                    </a:cubicBezTo>
                    <a:close/>
                    <a:moveTo>
                      <a:pt x="260" y="277"/>
                    </a:moveTo>
                    <a:cubicBezTo>
                      <a:pt x="252" y="305"/>
                      <a:pt x="227" y="325"/>
                      <a:pt x="213" y="349"/>
                    </a:cubicBezTo>
                    <a:cubicBezTo>
                      <a:pt x="212" y="344"/>
                      <a:pt x="211" y="339"/>
                      <a:pt x="208" y="335"/>
                    </a:cubicBezTo>
                    <a:cubicBezTo>
                      <a:pt x="212" y="332"/>
                      <a:pt x="208" y="324"/>
                      <a:pt x="203" y="326"/>
                    </a:cubicBezTo>
                    <a:cubicBezTo>
                      <a:pt x="186" y="333"/>
                      <a:pt x="171" y="338"/>
                      <a:pt x="154" y="338"/>
                    </a:cubicBezTo>
                    <a:cubicBezTo>
                      <a:pt x="154" y="336"/>
                      <a:pt x="153" y="334"/>
                      <a:pt x="153" y="333"/>
                    </a:cubicBezTo>
                    <a:cubicBezTo>
                      <a:pt x="169" y="335"/>
                      <a:pt x="186" y="331"/>
                      <a:pt x="201" y="326"/>
                    </a:cubicBezTo>
                    <a:cubicBezTo>
                      <a:pt x="205" y="325"/>
                      <a:pt x="206" y="321"/>
                      <a:pt x="203" y="318"/>
                    </a:cubicBezTo>
                    <a:cubicBezTo>
                      <a:pt x="200" y="313"/>
                      <a:pt x="196" y="309"/>
                      <a:pt x="192" y="305"/>
                    </a:cubicBezTo>
                    <a:cubicBezTo>
                      <a:pt x="249" y="275"/>
                      <a:pt x="218" y="193"/>
                      <a:pt x="176" y="164"/>
                    </a:cubicBezTo>
                    <a:cubicBezTo>
                      <a:pt x="182" y="155"/>
                      <a:pt x="188" y="146"/>
                      <a:pt x="194" y="136"/>
                    </a:cubicBezTo>
                    <a:cubicBezTo>
                      <a:pt x="237" y="168"/>
                      <a:pt x="275" y="222"/>
                      <a:pt x="260" y="277"/>
                    </a:cubicBezTo>
                    <a:close/>
                    <a:moveTo>
                      <a:pt x="154" y="418"/>
                    </a:moveTo>
                    <a:cubicBezTo>
                      <a:pt x="157" y="406"/>
                      <a:pt x="161" y="394"/>
                      <a:pt x="160" y="382"/>
                    </a:cubicBezTo>
                    <a:cubicBezTo>
                      <a:pt x="167" y="378"/>
                      <a:pt x="176" y="377"/>
                      <a:pt x="183" y="375"/>
                    </a:cubicBezTo>
                    <a:cubicBezTo>
                      <a:pt x="186" y="383"/>
                      <a:pt x="190" y="391"/>
                      <a:pt x="195" y="399"/>
                    </a:cubicBezTo>
                    <a:cubicBezTo>
                      <a:pt x="199" y="406"/>
                      <a:pt x="207" y="414"/>
                      <a:pt x="206" y="423"/>
                    </a:cubicBezTo>
                    <a:cubicBezTo>
                      <a:pt x="204" y="434"/>
                      <a:pt x="186" y="442"/>
                      <a:pt x="177" y="445"/>
                    </a:cubicBezTo>
                    <a:cubicBezTo>
                      <a:pt x="167" y="449"/>
                      <a:pt x="158" y="447"/>
                      <a:pt x="149" y="448"/>
                    </a:cubicBezTo>
                    <a:cubicBezTo>
                      <a:pt x="148" y="448"/>
                      <a:pt x="147" y="448"/>
                      <a:pt x="147" y="448"/>
                    </a:cubicBezTo>
                    <a:cubicBezTo>
                      <a:pt x="149" y="438"/>
                      <a:pt x="151" y="428"/>
                      <a:pt x="154" y="418"/>
                    </a:cubicBezTo>
                    <a:close/>
                    <a:moveTo>
                      <a:pt x="143" y="415"/>
                    </a:moveTo>
                    <a:cubicBezTo>
                      <a:pt x="141" y="425"/>
                      <a:pt x="139" y="435"/>
                      <a:pt x="137" y="445"/>
                    </a:cubicBezTo>
                    <a:cubicBezTo>
                      <a:pt x="132" y="440"/>
                      <a:pt x="125" y="436"/>
                      <a:pt x="118" y="432"/>
                    </a:cubicBezTo>
                    <a:cubicBezTo>
                      <a:pt x="118" y="422"/>
                      <a:pt x="119" y="413"/>
                      <a:pt x="122" y="403"/>
                    </a:cubicBezTo>
                    <a:cubicBezTo>
                      <a:pt x="125" y="395"/>
                      <a:pt x="129" y="386"/>
                      <a:pt x="132" y="378"/>
                    </a:cubicBezTo>
                    <a:cubicBezTo>
                      <a:pt x="138" y="380"/>
                      <a:pt x="144" y="382"/>
                      <a:pt x="150" y="384"/>
                    </a:cubicBezTo>
                    <a:cubicBezTo>
                      <a:pt x="147" y="394"/>
                      <a:pt x="146" y="405"/>
                      <a:pt x="143" y="415"/>
                    </a:cubicBezTo>
                    <a:close/>
                    <a:moveTo>
                      <a:pt x="188" y="365"/>
                    </a:moveTo>
                    <a:cubicBezTo>
                      <a:pt x="186" y="364"/>
                      <a:pt x="184" y="365"/>
                      <a:pt x="182" y="367"/>
                    </a:cubicBezTo>
                    <a:cubicBezTo>
                      <a:pt x="175" y="370"/>
                      <a:pt x="166" y="372"/>
                      <a:pt x="159" y="376"/>
                    </a:cubicBezTo>
                    <a:cubicBezTo>
                      <a:pt x="159" y="369"/>
                      <a:pt x="158" y="362"/>
                      <a:pt x="157" y="355"/>
                    </a:cubicBezTo>
                    <a:cubicBezTo>
                      <a:pt x="156" y="353"/>
                      <a:pt x="156" y="351"/>
                      <a:pt x="156" y="350"/>
                    </a:cubicBezTo>
                    <a:cubicBezTo>
                      <a:pt x="170" y="349"/>
                      <a:pt x="184" y="345"/>
                      <a:pt x="197" y="340"/>
                    </a:cubicBezTo>
                    <a:cubicBezTo>
                      <a:pt x="199" y="344"/>
                      <a:pt x="202" y="348"/>
                      <a:pt x="203" y="353"/>
                    </a:cubicBezTo>
                    <a:cubicBezTo>
                      <a:pt x="203" y="358"/>
                      <a:pt x="196" y="361"/>
                      <a:pt x="192" y="363"/>
                    </a:cubicBezTo>
                    <a:cubicBezTo>
                      <a:pt x="191" y="364"/>
                      <a:pt x="189" y="364"/>
                      <a:pt x="188" y="365"/>
                    </a:cubicBezTo>
                    <a:close/>
                    <a:moveTo>
                      <a:pt x="189" y="19"/>
                    </a:moveTo>
                    <a:cubicBezTo>
                      <a:pt x="191" y="16"/>
                      <a:pt x="193" y="13"/>
                      <a:pt x="198" y="12"/>
                    </a:cubicBezTo>
                    <a:cubicBezTo>
                      <a:pt x="204" y="11"/>
                      <a:pt x="211" y="15"/>
                      <a:pt x="216" y="18"/>
                    </a:cubicBezTo>
                    <a:cubicBezTo>
                      <a:pt x="224" y="23"/>
                      <a:pt x="237" y="33"/>
                      <a:pt x="239" y="44"/>
                    </a:cubicBezTo>
                    <a:cubicBezTo>
                      <a:pt x="221" y="43"/>
                      <a:pt x="200" y="32"/>
                      <a:pt x="189" y="19"/>
                    </a:cubicBezTo>
                    <a:close/>
                    <a:moveTo>
                      <a:pt x="198" y="39"/>
                    </a:moveTo>
                    <a:cubicBezTo>
                      <a:pt x="201" y="41"/>
                      <a:pt x="204" y="43"/>
                      <a:pt x="206" y="44"/>
                    </a:cubicBezTo>
                    <a:cubicBezTo>
                      <a:pt x="208" y="45"/>
                      <a:pt x="210" y="46"/>
                      <a:pt x="212" y="47"/>
                    </a:cubicBezTo>
                    <a:cubicBezTo>
                      <a:pt x="203" y="62"/>
                      <a:pt x="196" y="80"/>
                      <a:pt x="190" y="97"/>
                    </a:cubicBezTo>
                    <a:cubicBezTo>
                      <a:pt x="190" y="98"/>
                      <a:pt x="191" y="99"/>
                      <a:pt x="192" y="99"/>
                    </a:cubicBezTo>
                    <a:cubicBezTo>
                      <a:pt x="181" y="99"/>
                      <a:pt x="172" y="96"/>
                      <a:pt x="164" y="89"/>
                    </a:cubicBezTo>
                    <a:cubicBezTo>
                      <a:pt x="175" y="72"/>
                      <a:pt x="186" y="55"/>
                      <a:pt x="198" y="39"/>
                    </a:cubicBezTo>
                    <a:close/>
                    <a:moveTo>
                      <a:pt x="90" y="232"/>
                    </a:moveTo>
                    <a:cubicBezTo>
                      <a:pt x="91" y="225"/>
                      <a:pt x="93" y="219"/>
                      <a:pt x="96" y="212"/>
                    </a:cubicBezTo>
                    <a:cubicBezTo>
                      <a:pt x="98" y="217"/>
                      <a:pt x="101" y="220"/>
                      <a:pt x="106" y="221"/>
                    </a:cubicBezTo>
                    <a:cubicBezTo>
                      <a:pt x="101" y="226"/>
                      <a:pt x="97" y="231"/>
                      <a:pt x="90" y="232"/>
                    </a:cubicBezTo>
                    <a:close/>
                    <a:moveTo>
                      <a:pt x="130" y="203"/>
                    </a:moveTo>
                    <a:cubicBezTo>
                      <a:pt x="123" y="209"/>
                      <a:pt x="113" y="216"/>
                      <a:pt x="106" y="206"/>
                    </a:cubicBezTo>
                    <a:cubicBezTo>
                      <a:pt x="98" y="193"/>
                      <a:pt x="105" y="175"/>
                      <a:pt x="110" y="162"/>
                    </a:cubicBezTo>
                    <a:cubicBezTo>
                      <a:pt x="120" y="135"/>
                      <a:pt x="138" y="115"/>
                      <a:pt x="154" y="91"/>
                    </a:cubicBezTo>
                    <a:cubicBezTo>
                      <a:pt x="163" y="104"/>
                      <a:pt x="178" y="111"/>
                      <a:pt x="194" y="110"/>
                    </a:cubicBezTo>
                    <a:cubicBezTo>
                      <a:pt x="186" y="119"/>
                      <a:pt x="180" y="136"/>
                      <a:pt x="174" y="145"/>
                    </a:cubicBezTo>
                    <a:cubicBezTo>
                      <a:pt x="162" y="166"/>
                      <a:pt x="148" y="187"/>
                      <a:pt x="130" y="203"/>
                    </a:cubicBezTo>
                    <a:close/>
                    <a:moveTo>
                      <a:pt x="177" y="293"/>
                    </a:moveTo>
                    <a:cubicBezTo>
                      <a:pt x="219" y="261"/>
                      <a:pt x="194" y="212"/>
                      <a:pt x="164" y="181"/>
                    </a:cubicBezTo>
                    <a:cubicBezTo>
                      <a:pt x="164" y="181"/>
                      <a:pt x="164" y="181"/>
                      <a:pt x="164" y="181"/>
                    </a:cubicBezTo>
                    <a:cubicBezTo>
                      <a:pt x="165" y="179"/>
                      <a:pt x="166" y="178"/>
                      <a:pt x="167" y="176"/>
                    </a:cubicBezTo>
                    <a:cubicBezTo>
                      <a:pt x="169" y="174"/>
                      <a:pt x="171" y="172"/>
                      <a:pt x="172" y="169"/>
                    </a:cubicBezTo>
                    <a:cubicBezTo>
                      <a:pt x="208" y="200"/>
                      <a:pt x="231" y="264"/>
                      <a:pt x="188" y="298"/>
                    </a:cubicBezTo>
                    <a:cubicBezTo>
                      <a:pt x="187" y="299"/>
                      <a:pt x="187" y="299"/>
                      <a:pt x="186" y="300"/>
                    </a:cubicBezTo>
                    <a:cubicBezTo>
                      <a:pt x="183" y="297"/>
                      <a:pt x="179" y="295"/>
                      <a:pt x="175" y="293"/>
                    </a:cubicBezTo>
                    <a:cubicBezTo>
                      <a:pt x="176" y="293"/>
                      <a:pt x="176" y="293"/>
                      <a:pt x="177" y="293"/>
                    </a:cubicBezTo>
                    <a:close/>
                    <a:moveTo>
                      <a:pt x="134" y="301"/>
                    </a:moveTo>
                    <a:cubicBezTo>
                      <a:pt x="158" y="296"/>
                      <a:pt x="174" y="302"/>
                      <a:pt x="190" y="319"/>
                    </a:cubicBezTo>
                    <a:cubicBezTo>
                      <a:pt x="174" y="323"/>
                      <a:pt x="158" y="325"/>
                      <a:pt x="140" y="319"/>
                    </a:cubicBezTo>
                    <a:cubicBezTo>
                      <a:pt x="128" y="316"/>
                      <a:pt x="117" y="310"/>
                      <a:pt x="106" y="305"/>
                    </a:cubicBezTo>
                    <a:cubicBezTo>
                      <a:pt x="115" y="304"/>
                      <a:pt x="124" y="303"/>
                      <a:pt x="134" y="301"/>
                    </a:cubicBezTo>
                    <a:close/>
                    <a:moveTo>
                      <a:pt x="88" y="304"/>
                    </a:moveTo>
                    <a:cubicBezTo>
                      <a:pt x="88" y="304"/>
                      <a:pt x="88" y="304"/>
                      <a:pt x="88" y="304"/>
                    </a:cubicBezTo>
                    <a:cubicBezTo>
                      <a:pt x="106" y="313"/>
                      <a:pt x="123" y="324"/>
                      <a:pt x="141" y="330"/>
                    </a:cubicBezTo>
                    <a:cubicBezTo>
                      <a:pt x="141" y="333"/>
                      <a:pt x="141" y="335"/>
                      <a:pt x="142" y="338"/>
                    </a:cubicBezTo>
                    <a:cubicBezTo>
                      <a:pt x="138" y="337"/>
                      <a:pt x="135" y="336"/>
                      <a:pt x="131" y="336"/>
                    </a:cubicBezTo>
                    <a:cubicBezTo>
                      <a:pt x="121" y="333"/>
                      <a:pt x="110" y="328"/>
                      <a:pt x="100" y="325"/>
                    </a:cubicBezTo>
                    <a:cubicBezTo>
                      <a:pt x="89" y="320"/>
                      <a:pt x="87" y="314"/>
                      <a:pt x="88" y="304"/>
                    </a:cubicBezTo>
                    <a:close/>
                    <a:moveTo>
                      <a:pt x="92" y="332"/>
                    </a:moveTo>
                    <a:cubicBezTo>
                      <a:pt x="108" y="339"/>
                      <a:pt x="126" y="347"/>
                      <a:pt x="144" y="349"/>
                    </a:cubicBezTo>
                    <a:cubicBezTo>
                      <a:pt x="144" y="349"/>
                      <a:pt x="144" y="349"/>
                      <a:pt x="144" y="349"/>
                    </a:cubicBezTo>
                    <a:cubicBezTo>
                      <a:pt x="145" y="357"/>
                      <a:pt x="147" y="364"/>
                      <a:pt x="147" y="371"/>
                    </a:cubicBezTo>
                    <a:cubicBezTo>
                      <a:pt x="142" y="370"/>
                      <a:pt x="138" y="368"/>
                      <a:pt x="133" y="367"/>
                    </a:cubicBezTo>
                    <a:cubicBezTo>
                      <a:pt x="133" y="366"/>
                      <a:pt x="133" y="366"/>
                      <a:pt x="133" y="365"/>
                    </a:cubicBezTo>
                    <a:cubicBezTo>
                      <a:pt x="133" y="361"/>
                      <a:pt x="128" y="360"/>
                      <a:pt x="126" y="363"/>
                    </a:cubicBezTo>
                    <a:cubicBezTo>
                      <a:pt x="125" y="363"/>
                      <a:pt x="125" y="364"/>
                      <a:pt x="125" y="364"/>
                    </a:cubicBezTo>
                    <a:cubicBezTo>
                      <a:pt x="121" y="363"/>
                      <a:pt x="118" y="361"/>
                      <a:pt x="114" y="360"/>
                    </a:cubicBezTo>
                    <a:cubicBezTo>
                      <a:pt x="110" y="359"/>
                      <a:pt x="107" y="357"/>
                      <a:pt x="103" y="355"/>
                    </a:cubicBezTo>
                    <a:cubicBezTo>
                      <a:pt x="103" y="353"/>
                      <a:pt x="101" y="351"/>
                      <a:pt x="99" y="352"/>
                    </a:cubicBezTo>
                    <a:cubicBezTo>
                      <a:pt x="97" y="350"/>
                      <a:pt x="96" y="348"/>
                      <a:pt x="95" y="346"/>
                    </a:cubicBezTo>
                    <a:cubicBezTo>
                      <a:pt x="94" y="341"/>
                      <a:pt x="93" y="337"/>
                      <a:pt x="92" y="332"/>
                    </a:cubicBezTo>
                    <a:close/>
                    <a:moveTo>
                      <a:pt x="96" y="386"/>
                    </a:moveTo>
                    <a:cubicBezTo>
                      <a:pt x="97" y="379"/>
                      <a:pt x="99" y="373"/>
                      <a:pt x="101" y="366"/>
                    </a:cubicBezTo>
                    <a:cubicBezTo>
                      <a:pt x="107" y="369"/>
                      <a:pt x="114" y="371"/>
                      <a:pt x="120" y="374"/>
                    </a:cubicBezTo>
                    <a:cubicBezTo>
                      <a:pt x="115" y="386"/>
                      <a:pt x="112" y="399"/>
                      <a:pt x="109" y="411"/>
                    </a:cubicBezTo>
                    <a:cubicBezTo>
                      <a:pt x="108" y="415"/>
                      <a:pt x="108" y="420"/>
                      <a:pt x="109" y="425"/>
                    </a:cubicBezTo>
                    <a:cubicBezTo>
                      <a:pt x="103" y="421"/>
                      <a:pt x="98" y="418"/>
                      <a:pt x="92" y="416"/>
                    </a:cubicBezTo>
                    <a:cubicBezTo>
                      <a:pt x="93" y="406"/>
                      <a:pt x="94" y="396"/>
                      <a:pt x="96" y="386"/>
                    </a:cubicBezTo>
                    <a:close/>
                    <a:moveTo>
                      <a:pt x="13" y="462"/>
                    </a:moveTo>
                    <a:cubicBezTo>
                      <a:pt x="12" y="461"/>
                      <a:pt x="12" y="461"/>
                      <a:pt x="12" y="461"/>
                    </a:cubicBezTo>
                    <a:cubicBezTo>
                      <a:pt x="12" y="453"/>
                      <a:pt x="14" y="444"/>
                      <a:pt x="13" y="436"/>
                    </a:cubicBezTo>
                    <a:cubicBezTo>
                      <a:pt x="13" y="436"/>
                      <a:pt x="13" y="436"/>
                      <a:pt x="13" y="436"/>
                    </a:cubicBezTo>
                    <a:cubicBezTo>
                      <a:pt x="36" y="445"/>
                      <a:pt x="49" y="463"/>
                      <a:pt x="65" y="481"/>
                    </a:cubicBezTo>
                    <a:cubicBezTo>
                      <a:pt x="69" y="485"/>
                      <a:pt x="75" y="493"/>
                      <a:pt x="81" y="498"/>
                    </a:cubicBezTo>
                    <a:cubicBezTo>
                      <a:pt x="79" y="498"/>
                      <a:pt x="76" y="500"/>
                      <a:pt x="76" y="504"/>
                    </a:cubicBezTo>
                    <a:cubicBezTo>
                      <a:pt x="77" y="509"/>
                      <a:pt x="77" y="515"/>
                      <a:pt x="77" y="520"/>
                    </a:cubicBezTo>
                    <a:cubicBezTo>
                      <a:pt x="53" y="508"/>
                      <a:pt x="34" y="482"/>
                      <a:pt x="13" y="462"/>
                    </a:cubicBezTo>
                    <a:close/>
                    <a:moveTo>
                      <a:pt x="132" y="523"/>
                    </a:moveTo>
                    <a:cubicBezTo>
                      <a:pt x="116" y="529"/>
                      <a:pt x="102" y="529"/>
                      <a:pt x="89" y="525"/>
                    </a:cubicBezTo>
                    <a:cubicBezTo>
                      <a:pt x="89" y="518"/>
                      <a:pt x="89" y="511"/>
                      <a:pt x="89" y="504"/>
                    </a:cubicBezTo>
                    <a:cubicBezTo>
                      <a:pt x="89" y="503"/>
                      <a:pt x="89" y="503"/>
                      <a:pt x="89" y="503"/>
                    </a:cubicBezTo>
                    <a:cubicBezTo>
                      <a:pt x="91" y="504"/>
                      <a:pt x="92" y="504"/>
                      <a:pt x="93" y="505"/>
                    </a:cubicBezTo>
                    <a:cubicBezTo>
                      <a:pt x="127" y="512"/>
                      <a:pt x="162" y="494"/>
                      <a:pt x="192" y="481"/>
                    </a:cubicBezTo>
                    <a:cubicBezTo>
                      <a:pt x="202" y="476"/>
                      <a:pt x="213" y="470"/>
                      <a:pt x="223" y="463"/>
                    </a:cubicBezTo>
                    <a:cubicBezTo>
                      <a:pt x="202" y="493"/>
                      <a:pt x="168" y="510"/>
                      <a:pt x="132" y="523"/>
                    </a:cubicBezTo>
                    <a:close/>
                    <a:moveTo>
                      <a:pt x="208" y="458"/>
                    </a:moveTo>
                    <a:cubicBezTo>
                      <a:pt x="187" y="471"/>
                      <a:pt x="162" y="479"/>
                      <a:pt x="139" y="488"/>
                    </a:cubicBezTo>
                    <a:cubicBezTo>
                      <a:pt x="120" y="495"/>
                      <a:pt x="99" y="497"/>
                      <a:pt x="83" y="483"/>
                    </a:cubicBezTo>
                    <a:cubicBezTo>
                      <a:pt x="75" y="477"/>
                      <a:pt x="69" y="468"/>
                      <a:pt x="63" y="461"/>
                    </a:cubicBezTo>
                    <a:cubicBezTo>
                      <a:pt x="51" y="448"/>
                      <a:pt x="39" y="437"/>
                      <a:pt x="25" y="429"/>
                    </a:cubicBezTo>
                    <a:cubicBezTo>
                      <a:pt x="42" y="412"/>
                      <a:pt x="64" y="397"/>
                      <a:pt x="87" y="390"/>
                    </a:cubicBezTo>
                    <a:cubicBezTo>
                      <a:pt x="87" y="398"/>
                      <a:pt x="87" y="406"/>
                      <a:pt x="88" y="414"/>
                    </a:cubicBezTo>
                    <a:cubicBezTo>
                      <a:pt x="85" y="412"/>
                      <a:pt x="82" y="411"/>
                      <a:pt x="78" y="410"/>
                    </a:cubicBezTo>
                    <a:cubicBezTo>
                      <a:pt x="77" y="409"/>
                      <a:pt x="76" y="412"/>
                      <a:pt x="77" y="412"/>
                    </a:cubicBezTo>
                    <a:cubicBezTo>
                      <a:pt x="81" y="414"/>
                      <a:pt x="85" y="417"/>
                      <a:pt x="89" y="420"/>
                    </a:cubicBezTo>
                    <a:cubicBezTo>
                      <a:pt x="89" y="420"/>
                      <a:pt x="89" y="420"/>
                      <a:pt x="89" y="420"/>
                    </a:cubicBezTo>
                    <a:cubicBezTo>
                      <a:pt x="97" y="426"/>
                      <a:pt x="104" y="432"/>
                      <a:pt x="110" y="438"/>
                    </a:cubicBezTo>
                    <a:cubicBezTo>
                      <a:pt x="118" y="444"/>
                      <a:pt x="126" y="454"/>
                      <a:pt x="136" y="455"/>
                    </a:cubicBezTo>
                    <a:cubicBezTo>
                      <a:pt x="137" y="455"/>
                      <a:pt x="137" y="454"/>
                      <a:pt x="137" y="454"/>
                    </a:cubicBezTo>
                    <a:cubicBezTo>
                      <a:pt x="138" y="458"/>
                      <a:pt x="144" y="458"/>
                      <a:pt x="145" y="454"/>
                    </a:cubicBezTo>
                    <a:cubicBezTo>
                      <a:pt x="146" y="454"/>
                      <a:pt x="146" y="454"/>
                      <a:pt x="146" y="454"/>
                    </a:cubicBezTo>
                    <a:cubicBezTo>
                      <a:pt x="146" y="454"/>
                      <a:pt x="146" y="454"/>
                      <a:pt x="146" y="454"/>
                    </a:cubicBezTo>
                    <a:cubicBezTo>
                      <a:pt x="150" y="460"/>
                      <a:pt x="164" y="459"/>
                      <a:pt x="171" y="458"/>
                    </a:cubicBezTo>
                    <a:cubicBezTo>
                      <a:pt x="186" y="456"/>
                      <a:pt x="198" y="449"/>
                      <a:pt x="209" y="439"/>
                    </a:cubicBezTo>
                    <a:cubicBezTo>
                      <a:pt x="231" y="419"/>
                      <a:pt x="204" y="391"/>
                      <a:pt x="194" y="372"/>
                    </a:cubicBezTo>
                    <a:cubicBezTo>
                      <a:pt x="198" y="370"/>
                      <a:pt x="201" y="369"/>
                      <a:pt x="204" y="367"/>
                    </a:cubicBezTo>
                    <a:cubicBezTo>
                      <a:pt x="205" y="367"/>
                      <a:pt x="205" y="366"/>
                      <a:pt x="205" y="366"/>
                    </a:cubicBezTo>
                    <a:cubicBezTo>
                      <a:pt x="205" y="367"/>
                      <a:pt x="204" y="368"/>
                      <a:pt x="204" y="369"/>
                    </a:cubicBezTo>
                    <a:cubicBezTo>
                      <a:pt x="203" y="372"/>
                      <a:pt x="208" y="374"/>
                      <a:pt x="209" y="371"/>
                    </a:cubicBezTo>
                    <a:cubicBezTo>
                      <a:pt x="210" y="371"/>
                      <a:pt x="211" y="370"/>
                      <a:pt x="211" y="369"/>
                    </a:cubicBezTo>
                    <a:cubicBezTo>
                      <a:pt x="257" y="387"/>
                      <a:pt x="241" y="436"/>
                      <a:pt x="208" y="4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4" name="Freeform 6"/>
              <p:cNvSpPr/>
              <p:nvPr/>
            </p:nvSpPr>
            <p:spPr bwMode="auto">
              <a:xfrm>
                <a:off x="4753" y="3141"/>
                <a:ext cx="176" cy="163"/>
              </a:xfrm>
              <a:custGeom>
                <a:avLst/>
                <a:gdLst>
                  <a:gd name="T0" fmla="*/ 16 w 30"/>
                  <a:gd name="T1" fmla="*/ 0 h 28"/>
                  <a:gd name="T2" fmla="*/ 14 w 30"/>
                  <a:gd name="T3" fmla="*/ 0 h 28"/>
                  <a:gd name="T4" fmla="*/ 0 w 30"/>
                  <a:gd name="T5" fmla="*/ 14 h 28"/>
                  <a:gd name="T6" fmla="*/ 14 w 30"/>
                  <a:gd name="T7" fmla="*/ 27 h 28"/>
                  <a:gd name="T8" fmla="*/ 16 w 30"/>
                  <a:gd name="T9" fmla="*/ 27 h 28"/>
                  <a:gd name="T10" fmla="*/ 30 w 30"/>
                  <a:gd name="T11" fmla="*/ 14 h 28"/>
                  <a:gd name="T12" fmla="*/ 16 w 30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8">
                    <a:moveTo>
                      <a:pt x="1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1"/>
                      <a:pt x="6" y="28"/>
                      <a:pt x="14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23" y="27"/>
                      <a:pt x="30" y="22"/>
                      <a:pt x="30" y="14"/>
                    </a:cubicBezTo>
                    <a:cubicBezTo>
                      <a:pt x="30" y="6"/>
                      <a:pt x="23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1211F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46" name="文本框 245"/>
          <p:cNvSpPr txBox="1"/>
          <p:nvPr/>
        </p:nvSpPr>
        <p:spPr>
          <a:xfrm>
            <a:off x="1659890" y="4032250"/>
            <a:ext cx="89598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D1500/7.5/S带式给料机是针对大型高产高效矿井生产系统流量大、现行给料机已不能满足煤矿生产要求而研制的新型给煤设备。该产品是在K型往复式给料机的基础上，将往复式运动机构改为输送带式机构，从而将给料运动由滑动摩擦变为滚动摩擦。摩擦系数大为降低，使得电力消耗也显著降低。给料方式由间断给料变为连续给料，肆零零捌捌陆零伍叁柒</a:t>
            </a:r>
            <a:r>
              <a:rPr lang="zh-CN" altLang="en-US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，</a:t>
            </a: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且给料量动态连续可变，使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给料系统更能满足高效、节能、环保的要求。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组合 332"/>
          <p:cNvGrpSpPr/>
          <p:nvPr/>
        </p:nvGrpSpPr>
        <p:grpSpPr>
          <a:xfrm>
            <a:off x="4076582" y="861345"/>
            <a:ext cx="4140638" cy="5251299"/>
            <a:chOff x="1686942" y="2869879"/>
            <a:chExt cx="2929937" cy="3715847"/>
          </a:xfrm>
          <a:solidFill>
            <a:srgbClr val="21211F"/>
          </a:solidFill>
        </p:grpSpPr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1686942" y="2869879"/>
              <a:ext cx="2929937" cy="3715847"/>
            </a:xfrm>
            <a:custGeom>
              <a:avLst/>
              <a:gdLst>
                <a:gd name="T0" fmla="*/ 528 w 1241"/>
                <a:gd name="T1" fmla="*/ 4 h 1574"/>
                <a:gd name="T2" fmla="*/ 1235 w 1241"/>
                <a:gd name="T3" fmla="*/ 278 h 1574"/>
                <a:gd name="T4" fmla="*/ 1235 w 1241"/>
                <a:gd name="T5" fmla="*/ 960 h 1574"/>
                <a:gd name="T6" fmla="*/ 785 w 1241"/>
                <a:gd name="T7" fmla="*/ 1546 h 1574"/>
                <a:gd name="T8" fmla="*/ 26 w 1241"/>
                <a:gd name="T9" fmla="*/ 1537 h 1574"/>
                <a:gd name="T10" fmla="*/ 4 w 1241"/>
                <a:gd name="T11" fmla="*/ 474 h 1574"/>
                <a:gd name="T12" fmla="*/ 932 w 1241"/>
                <a:gd name="T13" fmla="*/ 23 h 1574"/>
                <a:gd name="T14" fmla="*/ 1066 w 1241"/>
                <a:gd name="T15" fmla="*/ 258 h 1574"/>
                <a:gd name="T16" fmla="*/ 1054 w 1241"/>
                <a:gd name="T17" fmla="*/ 458 h 1574"/>
                <a:gd name="T18" fmla="*/ 1050 w 1241"/>
                <a:gd name="T19" fmla="*/ 653 h 1574"/>
                <a:gd name="T20" fmla="*/ 1087 w 1241"/>
                <a:gd name="T21" fmla="*/ 845 h 1574"/>
                <a:gd name="T22" fmla="*/ 1042 w 1241"/>
                <a:gd name="T23" fmla="*/ 948 h 1574"/>
                <a:gd name="T24" fmla="*/ 1051 w 1241"/>
                <a:gd name="T25" fmla="*/ 1052 h 1574"/>
                <a:gd name="T26" fmla="*/ 931 w 1241"/>
                <a:gd name="T27" fmla="*/ 1292 h 1574"/>
                <a:gd name="T28" fmla="*/ 285 w 1241"/>
                <a:gd name="T29" fmla="*/ 1346 h 1574"/>
                <a:gd name="T30" fmla="*/ 101 w 1241"/>
                <a:gd name="T31" fmla="*/ 1284 h 1574"/>
                <a:gd name="T32" fmla="*/ 159 w 1241"/>
                <a:gd name="T33" fmla="*/ 1192 h 1574"/>
                <a:gd name="T34" fmla="*/ 134 w 1241"/>
                <a:gd name="T35" fmla="*/ 1106 h 1574"/>
                <a:gd name="T36" fmla="*/ 25 w 1241"/>
                <a:gd name="T37" fmla="*/ 1109 h 1574"/>
                <a:gd name="T38" fmla="*/ 34 w 1241"/>
                <a:gd name="T39" fmla="*/ 1297 h 1574"/>
                <a:gd name="T40" fmla="*/ 529 w 1241"/>
                <a:gd name="T41" fmla="*/ 1311 h 1574"/>
                <a:gd name="T42" fmla="*/ 34 w 1241"/>
                <a:gd name="T43" fmla="*/ 1382 h 1574"/>
                <a:gd name="T44" fmla="*/ 27 w 1241"/>
                <a:gd name="T45" fmla="*/ 1462 h 1574"/>
                <a:gd name="T46" fmla="*/ 126 w 1241"/>
                <a:gd name="T47" fmla="*/ 1524 h 1574"/>
                <a:gd name="T48" fmla="*/ 101 w 1241"/>
                <a:gd name="T49" fmla="*/ 1470 h 1574"/>
                <a:gd name="T50" fmla="*/ 669 w 1241"/>
                <a:gd name="T51" fmla="*/ 1550 h 1574"/>
                <a:gd name="T52" fmla="*/ 820 w 1241"/>
                <a:gd name="T53" fmla="*/ 1532 h 1574"/>
                <a:gd name="T54" fmla="*/ 1134 w 1241"/>
                <a:gd name="T55" fmla="*/ 1352 h 1574"/>
                <a:gd name="T56" fmla="*/ 827 w 1241"/>
                <a:gd name="T57" fmla="*/ 1337 h 1574"/>
                <a:gd name="T58" fmla="*/ 1201 w 1241"/>
                <a:gd name="T59" fmla="*/ 1245 h 1574"/>
                <a:gd name="T60" fmla="*/ 1138 w 1241"/>
                <a:gd name="T61" fmla="*/ 1100 h 1574"/>
                <a:gd name="T62" fmla="*/ 1199 w 1241"/>
                <a:gd name="T63" fmla="*/ 860 h 1574"/>
                <a:gd name="T64" fmla="*/ 1092 w 1241"/>
                <a:gd name="T65" fmla="*/ 807 h 1574"/>
                <a:gd name="T66" fmla="*/ 1220 w 1241"/>
                <a:gd name="T67" fmla="*/ 611 h 1574"/>
                <a:gd name="T68" fmla="*/ 1194 w 1241"/>
                <a:gd name="T69" fmla="*/ 406 h 1574"/>
                <a:gd name="T70" fmla="*/ 52 w 1241"/>
                <a:gd name="T71" fmla="*/ 531 h 1574"/>
                <a:gd name="T72" fmla="*/ 82 w 1241"/>
                <a:gd name="T73" fmla="*/ 211 h 1574"/>
                <a:gd name="T74" fmla="*/ 77 w 1241"/>
                <a:gd name="T75" fmla="*/ 117 h 1574"/>
                <a:gd name="T76" fmla="*/ 388 w 1241"/>
                <a:gd name="T77" fmla="*/ 18 h 1574"/>
                <a:gd name="T78" fmla="*/ 83 w 1241"/>
                <a:gd name="T79" fmla="*/ 164 h 1574"/>
                <a:gd name="T80" fmla="*/ 57 w 1241"/>
                <a:gd name="T81" fmla="*/ 361 h 1574"/>
                <a:gd name="T82" fmla="*/ 75 w 1241"/>
                <a:gd name="T83" fmla="*/ 386 h 1574"/>
                <a:gd name="T84" fmla="*/ 25 w 1241"/>
                <a:gd name="T85" fmla="*/ 586 h 1574"/>
                <a:gd name="T86" fmla="*/ 34 w 1241"/>
                <a:gd name="T87" fmla="*/ 898 h 1574"/>
                <a:gd name="T88" fmla="*/ 54 w 1241"/>
                <a:gd name="T89" fmla="*/ 1020 h 1574"/>
                <a:gd name="T90" fmla="*/ 137 w 1241"/>
                <a:gd name="T91" fmla="*/ 792 h 1574"/>
                <a:gd name="T92" fmla="*/ 186 w 1241"/>
                <a:gd name="T93" fmla="*/ 767 h 1574"/>
                <a:gd name="T94" fmla="*/ 659 w 1241"/>
                <a:gd name="T95" fmla="*/ 1279 h 1574"/>
                <a:gd name="T96" fmla="*/ 1033 w 1241"/>
                <a:gd name="T97" fmla="*/ 763 h 1574"/>
                <a:gd name="T98" fmla="*/ 911 w 1241"/>
                <a:gd name="T99" fmla="*/ 68 h 1574"/>
                <a:gd name="T100" fmla="*/ 367 w 1241"/>
                <a:gd name="T101" fmla="*/ 121 h 1574"/>
                <a:gd name="T102" fmla="*/ 198 w 1241"/>
                <a:gd name="T103" fmla="*/ 638 h 1574"/>
                <a:gd name="T104" fmla="*/ 825 w 1241"/>
                <a:gd name="T105" fmla="*/ 66 h 1574"/>
                <a:gd name="T106" fmla="*/ 521 w 1241"/>
                <a:gd name="T107" fmla="*/ 35 h 1574"/>
                <a:gd name="T108" fmla="*/ 401 w 1241"/>
                <a:gd name="T109" fmla="*/ 55 h 1574"/>
                <a:gd name="T110" fmla="*/ 512 w 1241"/>
                <a:gd name="T111" fmla="*/ 15 h 1574"/>
                <a:gd name="T112" fmla="*/ 454 w 1241"/>
                <a:gd name="T113" fmla="*/ 128 h 1574"/>
                <a:gd name="T114" fmla="*/ 759 w 1241"/>
                <a:gd name="T115" fmla="*/ 1539 h 1574"/>
                <a:gd name="T116" fmla="*/ 35 w 1241"/>
                <a:gd name="T117" fmla="*/ 1018 h 1574"/>
                <a:gd name="T118" fmla="*/ 16 w 1241"/>
                <a:gd name="T119" fmla="*/ 118 h 1574"/>
                <a:gd name="T120" fmla="*/ 23 w 1241"/>
                <a:gd name="T121" fmla="*/ 699 h 1574"/>
                <a:gd name="T122" fmla="*/ 391 w 1241"/>
                <a:gd name="T123" fmla="*/ 53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1" h="1574">
                  <a:moveTo>
                    <a:pt x="0" y="316"/>
                  </a:moveTo>
                  <a:cubicBezTo>
                    <a:pt x="1" y="312"/>
                    <a:pt x="3" y="309"/>
                    <a:pt x="3" y="306"/>
                  </a:cubicBezTo>
                  <a:cubicBezTo>
                    <a:pt x="4" y="276"/>
                    <a:pt x="7" y="246"/>
                    <a:pt x="6" y="216"/>
                  </a:cubicBezTo>
                  <a:cubicBezTo>
                    <a:pt x="6" y="171"/>
                    <a:pt x="4" y="127"/>
                    <a:pt x="4" y="83"/>
                  </a:cubicBezTo>
                  <a:cubicBezTo>
                    <a:pt x="4" y="68"/>
                    <a:pt x="5" y="53"/>
                    <a:pt x="5" y="39"/>
                  </a:cubicBezTo>
                  <a:cubicBezTo>
                    <a:pt x="5" y="35"/>
                    <a:pt x="5" y="31"/>
                    <a:pt x="4" y="28"/>
                  </a:cubicBezTo>
                  <a:cubicBezTo>
                    <a:pt x="4" y="21"/>
                    <a:pt x="5" y="18"/>
                    <a:pt x="12" y="17"/>
                  </a:cubicBezTo>
                  <a:cubicBezTo>
                    <a:pt x="24" y="15"/>
                    <a:pt x="35" y="13"/>
                    <a:pt x="47" y="12"/>
                  </a:cubicBezTo>
                  <a:cubicBezTo>
                    <a:pt x="78" y="11"/>
                    <a:pt x="108" y="10"/>
                    <a:pt x="139" y="10"/>
                  </a:cubicBezTo>
                  <a:cubicBezTo>
                    <a:pt x="175" y="10"/>
                    <a:pt x="211" y="9"/>
                    <a:pt x="247" y="10"/>
                  </a:cubicBezTo>
                  <a:cubicBezTo>
                    <a:pt x="282" y="11"/>
                    <a:pt x="317" y="12"/>
                    <a:pt x="352" y="9"/>
                  </a:cubicBezTo>
                  <a:cubicBezTo>
                    <a:pt x="363" y="8"/>
                    <a:pt x="374" y="7"/>
                    <a:pt x="385" y="11"/>
                  </a:cubicBezTo>
                  <a:cubicBezTo>
                    <a:pt x="389" y="12"/>
                    <a:pt x="393" y="13"/>
                    <a:pt x="397" y="10"/>
                  </a:cubicBezTo>
                  <a:cubicBezTo>
                    <a:pt x="406" y="4"/>
                    <a:pt x="416" y="2"/>
                    <a:pt x="427" y="3"/>
                  </a:cubicBezTo>
                  <a:cubicBezTo>
                    <a:pt x="451" y="4"/>
                    <a:pt x="475" y="5"/>
                    <a:pt x="498" y="5"/>
                  </a:cubicBezTo>
                  <a:cubicBezTo>
                    <a:pt x="508" y="5"/>
                    <a:pt x="518" y="4"/>
                    <a:pt x="528" y="4"/>
                  </a:cubicBezTo>
                  <a:cubicBezTo>
                    <a:pt x="584" y="1"/>
                    <a:pt x="640" y="0"/>
                    <a:pt x="696" y="1"/>
                  </a:cubicBezTo>
                  <a:cubicBezTo>
                    <a:pt x="738" y="2"/>
                    <a:pt x="780" y="3"/>
                    <a:pt x="822" y="4"/>
                  </a:cubicBezTo>
                  <a:cubicBezTo>
                    <a:pt x="828" y="4"/>
                    <a:pt x="834" y="7"/>
                    <a:pt x="840" y="8"/>
                  </a:cubicBezTo>
                  <a:cubicBezTo>
                    <a:pt x="843" y="9"/>
                    <a:pt x="846" y="10"/>
                    <a:pt x="848" y="10"/>
                  </a:cubicBezTo>
                  <a:cubicBezTo>
                    <a:pt x="866" y="10"/>
                    <a:pt x="883" y="10"/>
                    <a:pt x="900" y="13"/>
                  </a:cubicBezTo>
                  <a:cubicBezTo>
                    <a:pt x="908" y="14"/>
                    <a:pt x="916" y="13"/>
                    <a:pt x="923" y="13"/>
                  </a:cubicBezTo>
                  <a:cubicBezTo>
                    <a:pt x="950" y="12"/>
                    <a:pt x="977" y="11"/>
                    <a:pt x="1004" y="10"/>
                  </a:cubicBezTo>
                  <a:cubicBezTo>
                    <a:pt x="1005" y="10"/>
                    <a:pt x="1007" y="10"/>
                    <a:pt x="1009" y="10"/>
                  </a:cubicBezTo>
                  <a:cubicBezTo>
                    <a:pt x="1063" y="14"/>
                    <a:pt x="1118" y="13"/>
                    <a:pt x="1172" y="14"/>
                  </a:cubicBezTo>
                  <a:cubicBezTo>
                    <a:pt x="1188" y="14"/>
                    <a:pt x="1203" y="16"/>
                    <a:pt x="1219" y="17"/>
                  </a:cubicBezTo>
                  <a:cubicBezTo>
                    <a:pt x="1222" y="17"/>
                    <a:pt x="1224" y="18"/>
                    <a:pt x="1227" y="19"/>
                  </a:cubicBezTo>
                  <a:cubicBezTo>
                    <a:pt x="1232" y="20"/>
                    <a:pt x="1235" y="24"/>
                    <a:pt x="1234" y="29"/>
                  </a:cubicBezTo>
                  <a:cubicBezTo>
                    <a:pt x="1234" y="38"/>
                    <a:pt x="1233" y="47"/>
                    <a:pt x="1233" y="55"/>
                  </a:cubicBezTo>
                  <a:cubicBezTo>
                    <a:pt x="1233" y="70"/>
                    <a:pt x="1234" y="84"/>
                    <a:pt x="1235" y="99"/>
                  </a:cubicBezTo>
                  <a:cubicBezTo>
                    <a:pt x="1236" y="145"/>
                    <a:pt x="1236" y="192"/>
                    <a:pt x="1235" y="238"/>
                  </a:cubicBezTo>
                  <a:cubicBezTo>
                    <a:pt x="1234" y="251"/>
                    <a:pt x="1234" y="265"/>
                    <a:pt x="1235" y="278"/>
                  </a:cubicBezTo>
                  <a:cubicBezTo>
                    <a:pt x="1235" y="282"/>
                    <a:pt x="1236" y="285"/>
                    <a:pt x="1237" y="290"/>
                  </a:cubicBezTo>
                  <a:cubicBezTo>
                    <a:pt x="1236" y="292"/>
                    <a:pt x="1235" y="295"/>
                    <a:pt x="1235" y="299"/>
                  </a:cubicBezTo>
                  <a:cubicBezTo>
                    <a:pt x="1235" y="315"/>
                    <a:pt x="1235" y="332"/>
                    <a:pt x="1236" y="349"/>
                  </a:cubicBezTo>
                  <a:cubicBezTo>
                    <a:pt x="1236" y="383"/>
                    <a:pt x="1237" y="417"/>
                    <a:pt x="1237" y="451"/>
                  </a:cubicBezTo>
                  <a:cubicBezTo>
                    <a:pt x="1237" y="488"/>
                    <a:pt x="1237" y="525"/>
                    <a:pt x="1237" y="562"/>
                  </a:cubicBezTo>
                  <a:cubicBezTo>
                    <a:pt x="1236" y="582"/>
                    <a:pt x="1234" y="601"/>
                    <a:pt x="1233" y="621"/>
                  </a:cubicBezTo>
                  <a:cubicBezTo>
                    <a:pt x="1233" y="633"/>
                    <a:pt x="1233" y="645"/>
                    <a:pt x="1233" y="657"/>
                  </a:cubicBezTo>
                  <a:cubicBezTo>
                    <a:pt x="1233" y="658"/>
                    <a:pt x="1233" y="659"/>
                    <a:pt x="1233" y="661"/>
                  </a:cubicBezTo>
                  <a:cubicBezTo>
                    <a:pt x="1229" y="686"/>
                    <a:pt x="1230" y="711"/>
                    <a:pt x="1233" y="737"/>
                  </a:cubicBezTo>
                  <a:cubicBezTo>
                    <a:pt x="1235" y="758"/>
                    <a:pt x="1235" y="779"/>
                    <a:pt x="1237" y="801"/>
                  </a:cubicBezTo>
                  <a:cubicBezTo>
                    <a:pt x="1238" y="812"/>
                    <a:pt x="1239" y="822"/>
                    <a:pt x="1240" y="833"/>
                  </a:cubicBezTo>
                  <a:cubicBezTo>
                    <a:pt x="1241" y="838"/>
                    <a:pt x="1240" y="842"/>
                    <a:pt x="1237" y="845"/>
                  </a:cubicBezTo>
                  <a:cubicBezTo>
                    <a:pt x="1233" y="849"/>
                    <a:pt x="1230" y="852"/>
                    <a:pt x="1225" y="858"/>
                  </a:cubicBezTo>
                  <a:cubicBezTo>
                    <a:pt x="1227" y="860"/>
                    <a:pt x="1230" y="861"/>
                    <a:pt x="1232" y="862"/>
                  </a:cubicBezTo>
                  <a:cubicBezTo>
                    <a:pt x="1238" y="868"/>
                    <a:pt x="1241" y="876"/>
                    <a:pt x="1240" y="885"/>
                  </a:cubicBezTo>
                  <a:cubicBezTo>
                    <a:pt x="1238" y="910"/>
                    <a:pt x="1235" y="934"/>
                    <a:pt x="1235" y="960"/>
                  </a:cubicBezTo>
                  <a:cubicBezTo>
                    <a:pt x="1235" y="997"/>
                    <a:pt x="1233" y="1035"/>
                    <a:pt x="1233" y="1073"/>
                  </a:cubicBezTo>
                  <a:cubicBezTo>
                    <a:pt x="1232" y="1123"/>
                    <a:pt x="1234" y="1173"/>
                    <a:pt x="1238" y="1224"/>
                  </a:cubicBezTo>
                  <a:cubicBezTo>
                    <a:pt x="1240" y="1254"/>
                    <a:pt x="1241" y="1285"/>
                    <a:pt x="1241" y="1316"/>
                  </a:cubicBezTo>
                  <a:cubicBezTo>
                    <a:pt x="1241" y="1342"/>
                    <a:pt x="1238" y="1368"/>
                    <a:pt x="1237" y="1394"/>
                  </a:cubicBezTo>
                  <a:cubicBezTo>
                    <a:pt x="1237" y="1398"/>
                    <a:pt x="1236" y="1402"/>
                    <a:pt x="1237" y="1405"/>
                  </a:cubicBezTo>
                  <a:cubicBezTo>
                    <a:pt x="1241" y="1434"/>
                    <a:pt x="1236" y="1463"/>
                    <a:pt x="1234" y="1492"/>
                  </a:cubicBezTo>
                  <a:cubicBezTo>
                    <a:pt x="1234" y="1511"/>
                    <a:pt x="1233" y="1530"/>
                    <a:pt x="1233" y="1550"/>
                  </a:cubicBezTo>
                  <a:cubicBezTo>
                    <a:pt x="1233" y="1562"/>
                    <a:pt x="1225" y="1568"/>
                    <a:pt x="1215" y="1573"/>
                  </a:cubicBezTo>
                  <a:cubicBezTo>
                    <a:pt x="1214" y="1574"/>
                    <a:pt x="1212" y="1574"/>
                    <a:pt x="1210" y="1574"/>
                  </a:cubicBezTo>
                  <a:cubicBezTo>
                    <a:pt x="1177" y="1570"/>
                    <a:pt x="1143" y="1571"/>
                    <a:pt x="1110" y="1568"/>
                  </a:cubicBezTo>
                  <a:cubicBezTo>
                    <a:pt x="1093" y="1566"/>
                    <a:pt x="1076" y="1565"/>
                    <a:pt x="1059" y="1563"/>
                  </a:cubicBezTo>
                  <a:cubicBezTo>
                    <a:pt x="1047" y="1563"/>
                    <a:pt x="1036" y="1562"/>
                    <a:pt x="1024" y="1562"/>
                  </a:cubicBezTo>
                  <a:cubicBezTo>
                    <a:pt x="995" y="1561"/>
                    <a:pt x="965" y="1559"/>
                    <a:pt x="936" y="1558"/>
                  </a:cubicBezTo>
                  <a:cubicBezTo>
                    <a:pt x="928" y="1558"/>
                    <a:pt x="920" y="1560"/>
                    <a:pt x="912" y="1559"/>
                  </a:cubicBezTo>
                  <a:cubicBezTo>
                    <a:pt x="882" y="1558"/>
                    <a:pt x="853" y="1557"/>
                    <a:pt x="823" y="1555"/>
                  </a:cubicBezTo>
                  <a:cubicBezTo>
                    <a:pt x="810" y="1554"/>
                    <a:pt x="797" y="1550"/>
                    <a:pt x="785" y="1546"/>
                  </a:cubicBezTo>
                  <a:cubicBezTo>
                    <a:pt x="779" y="1544"/>
                    <a:pt x="775" y="1544"/>
                    <a:pt x="770" y="1548"/>
                  </a:cubicBezTo>
                  <a:cubicBezTo>
                    <a:pt x="764" y="1553"/>
                    <a:pt x="758" y="1554"/>
                    <a:pt x="751" y="1550"/>
                  </a:cubicBezTo>
                  <a:cubicBezTo>
                    <a:pt x="747" y="1549"/>
                    <a:pt x="743" y="1549"/>
                    <a:pt x="739" y="1549"/>
                  </a:cubicBezTo>
                  <a:cubicBezTo>
                    <a:pt x="731" y="1550"/>
                    <a:pt x="723" y="1551"/>
                    <a:pt x="715" y="1553"/>
                  </a:cubicBezTo>
                  <a:cubicBezTo>
                    <a:pt x="706" y="1554"/>
                    <a:pt x="697" y="1556"/>
                    <a:pt x="688" y="1558"/>
                  </a:cubicBezTo>
                  <a:cubicBezTo>
                    <a:pt x="671" y="1563"/>
                    <a:pt x="655" y="1565"/>
                    <a:pt x="639" y="1558"/>
                  </a:cubicBezTo>
                  <a:cubicBezTo>
                    <a:pt x="635" y="1556"/>
                    <a:pt x="629" y="1556"/>
                    <a:pt x="624" y="1555"/>
                  </a:cubicBezTo>
                  <a:cubicBezTo>
                    <a:pt x="623" y="1555"/>
                    <a:pt x="621" y="1555"/>
                    <a:pt x="620" y="1555"/>
                  </a:cubicBezTo>
                  <a:cubicBezTo>
                    <a:pt x="592" y="1547"/>
                    <a:pt x="563" y="1553"/>
                    <a:pt x="535" y="1551"/>
                  </a:cubicBezTo>
                  <a:cubicBezTo>
                    <a:pt x="506" y="1549"/>
                    <a:pt x="477" y="1550"/>
                    <a:pt x="448" y="1550"/>
                  </a:cubicBezTo>
                  <a:cubicBezTo>
                    <a:pt x="427" y="1549"/>
                    <a:pt x="405" y="1548"/>
                    <a:pt x="383" y="1548"/>
                  </a:cubicBezTo>
                  <a:cubicBezTo>
                    <a:pt x="349" y="1548"/>
                    <a:pt x="315" y="1548"/>
                    <a:pt x="281" y="1549"/>
                  </a:cubicBezTo>
                  <a:cubicBezTo>
                    <a:pt x="251" y="1549"/>
                    <a:pt x="221" y="1548"/>
                    <a:pt x="191" y="1546"/>
                  </a:cubicBezTo>
                  <a:cubicBezTo>
                    <a:pt x="162" y="1544"/>
                    <a:pt x="133" y="1544"/>
                    <a:pt x="104" y="1544"/>
                  </a:cubicBezTo>
                  <a:cubicBezTo>
                    <a:pt x="85" y="1544"/>
                    <a:pt x="67" y="1542"/>
                    <a:pt x="49" y="1536"/>
                  </a:cubicBezTo>
                  <a:cubicBezTo>
                    <a:pt x="41" y="1533"/>
                    <a:pt x="34" y="1532"/>
                    <a:pt x="26" y="1537"/>
                  </a:cubicBezTo>
                  <a:cubicBezTo>
                    <a:pt x="18" y="1542"/>
                    <a:pt x="10" y="1537"/>
                    <a:pt x="12" y="1527"/>
                  </a:cubicBezTo>
                  <a:cubicBezTo>
                    <a:pt x="13" y="1516"/>
                    <a:pt x="14" y="1505"/>
                    <a:pt x="14" y="1494"/>
                  </a:cubicBezTo>
                  <a:cubicBezTo>
                    <a:pt x="14" y="1485"/>
                    <a:pt x="13" y="1477"/>
                    <a:pt x="12" y="1468"/>
                  </a:cubicBezTo>
                  <a:cubicBezTo>
                    <a:pt x="11" y="1428"/>
                    <a:pt x="6" y="1389"/>
                    <a:pt x="8" y="1349"/>
                  </a:cubicBezTo>
                  <a:cubicBezTo>
                    <a:pt x="8" y="1327"/>
                    <a:pt x="7" y="1305"/>
                    <a:pt x="7" y="1283"/>
                  </a:cubicBezTo>
                  <a:cubicBezTo>
                    <a:pt x="7" y="1279"/>
                    <a:pt x="6" y="1275"/>
                    <a:pt x="5" y="1270"/>
                  </a:cubicBezTo>
                  <a:cubicBezTo>
                    <a:pt x="5" y="1267"/>
                    <a:pt x="5" y="1265"/>
                    <a:pt x="5" y="1262"/>
                  </a:cubicBezTo>
                  <a:cubicBezTo>
                    <a:pt x="6" y="1250"/>
                    <a:pt x="8" y="1239"/>
                    <a:pt x="9" y="1227"/>
                  </a:cubicBezTo>
                  <a:cubicBezTo>
                    <a:pt x="14" y="1177"/>
                    <a:pt x="12" y="1127"/>
                    <a:pt x="11" y="1077"/>
                  </a:cubicBezTo>
                  <a:cubicBezTo>
                    <a:pt x="10" y="1050"/>
                    <a:pt x="11" y="1023"/>
                    <a:pt x="12" y="996"/>
                  </a:cubicBezTo>
                  <a:cubicBezTo>
                    <a:pt x="12" y="964"/>
                    <a:pt x="10" y="932"/>
                    <a:pt x="10" y="900"/>
                  </a:cubicBezTo>
                  <a:cubicBezTo>
                    <a:pt x="10" y="880"/>
                    <a:pt x="11" y="860"/>
                    <a:pt x="11" y="840"/>
                  </a:cubicBezTo>
                  <a:cubicBezTo>
                    <a:pt x="11" y="810"/>
                    <a:pt x="11" y="780"/>
                    <a:pt x="10" y="750"/>
                  </a:cubicBezTo>
                  <a:cubicBezTo>
                    <a:pt x="9" y="724"/>
                    <a:pt x="6" y="698"/>
                    <a:pt x="4" y="672"/>
                  </a:cubicBezTo>
                  <a:cubicBezTo>
                    <a:pt x="4" y="668"/>
                    <a:pt x="4" y="664"/>
                    <a:pt x="4" y="660"/>
                  </a:cubicBezTo>
                  <a:cubicBezTo>
                    <a:pt x="3" y="598"/>
                    <a:pt x="3" y="536"/>
                    <a:pt x="4" y="474"/>
                  </a:cubicBezTo>
                  <a:cubicBezTo>
                    <a:pt x="4" y="467"/>
                    <a:pt x="6" y="460"/>
                    <a:pt x="7" y="454"/>
                  </a:cubicBezTo>
                  <a:cubicBezTo>
                    <a:pt x="8" y="448"/>
                    <a:pt x="9" y="443"/>
                    <a:pt x="8" y="438"/>
                  </a:cubicBezTo>
                  <a:cubicBezTo>
                    <a:pt x="7" y="429"/>
                    <a:pt x="8" y="421"/>
                    <a:pt x="13" y="413"/>
                  </a:cubicBezTo>
                  <a:cubicBezTo>
                    <a:pt x="21" y="400"/>
                    <a:pt x="20" y="396"/>
                    <a:pt x="10" y="385"/>
                  </a:cubicBezTo>
                  <a:cubicBezTo>
                    <a:pt x="6" y="381"/>
                    <a:pt x="3" y="377"/>
                    <a:pt x="0" y="372"/>
                  </a:cubicBezTo>
                  <a:cubicBezTo>
                    <a:pt x="0" y="353"/>
                    <a:pt x="0" y="334"/>
                    <a:pt x="0" y="316"/>
                  </a:cubicBezTo>
                  <a:moveTo>
                    <a:pt x="1217" y="229"/>
                  </a:moveTo>
                  <a:cubicBezTo>
                    <a:pt x="1218" y="224"/>
                    <a:pt x="1220" y="220"/>
                    <a:pt x="1220" y="216"/>
                  </a:cubicBezTo>
                  <a:cubicBezTo>
                    <a:pt x="1221" y="172"/>
                    <a:pt x="1221" y="127"/>
                    <a:pt x="1222" y="83"/>
                  </a:cubicBezTo>
                  <a:cubicBezTo>
                    <a:pt x="1222" y="76"/>
                    <a:pt x="1222" y="69"/>
                    <a:pt x="1222" y="62"/>
                  </a:cubicBezTo>
                  <a:cubicBezTo>
                    <a:pt x="1223" y="54"/>
                    <a:pt x="1224" y="47"/>
                    <a:pt x="1224" y="39"/>
                  </a:cubicBezTo>
                  <a:cubicBezTo>
                    <a:pt x="1224" y="30"/>
                    <a:pt x="1223" y="29"/>
                    <a:pt x="1214" y="29"/>
                  </a:cubicBezTo>
                  <a:cubicBezTo>
                    <a:pt x="1174" y="27"/>
                    <a:pt x="1134" y="26"/>
                    <a:pt x="1095" y="24"/>
                  </a:cubicBezTo>
                  <a:cubicBezTo>
                    <a:pt x="1075" y="24"/>
                    <a:pt x="1055" y="24"/>
                    <a:pt x="1036" y="23"/>
                  </a:cubicBezTo>
                  <a:cubicBezTo>
                    <a:pt x="1025" y="23"/>
                    <a:pt x="1015" y="21"/>
                    <a:pt x="1004" y="21"/>
                  </a:cubicBezTo>
                  <a:cubicBezTo>
                    <a:pt x="980" y="21"/>
                    <a:pt x="956" y="22"/>
                    <a:pt x="932" y="23"/>
                  </a:cubicBezTo>
                  <a:cubicBezTo>
                    <a:pt x="916" y="24"/>
                    <a:pt x="901" y="23"/>
                    <a:pt x="886" y="21"/>
                  </a:cubicBezTo>
                  <a:cubicBezTo>
                    <a:pt x="874" y="19"/>
                    <a:pt x="861" y="19"/>
                    <a:pt x="848" y="19"/>
                  </a:cubicBezTo>
                  <a:cubicBezTo>
                    <a:pt x="843" y="19"/>
                    <a:pt x="840" y="21"/>
                    <a:pt x="839" y="26"/>
                  </a:cubicBezTo>
                  <a:cubicBezTo>
                    <a:pt x="840" y="27"/>
                    <a:pt x="841" y="28"/>
                    <a:pt x="842" y="28"/>
                  </a:cubicBezTo>
                  <a:cubicBezTo>
                    <a:pt x="851" y="30"/>
                    <a:pt x="852" y="37"/>
                    <a:pt x="852" y="45"/>
                  </a:cubicBezTo>
                  <a:cubicBezTo>
                    <a:pt x="852" y="49"/>
                    <a:pt x="852" y="53"/>
                    <a:pt x="852" y="57"/>
                  </a:cubicBezTo>
                  <a:cubicBezTo>
                    <a:pt x="856" y="58"/>
                    <a:pt x="860" y="58"/>
                    <a:pt x="864" y="58"/>
                  </a:cubicBezTo>
                  <a:cubicBezTo>
                    <a:pt x="881" y="56"/>
                    <a:pt x="897" y="57"/>
                    <a:pt x="913" y="60"/>
                  </a:cubicBezTo>
                  <a:cubicBezTo>
                    <a:pt x="932" y="64"/>
                    <a:pt x="951" y="63"/>
                    <a:pt x="970" y="60"/>
                  </a:cubicBezTo>
                  <a:cubicBezTo>
                    <a:pt x="984" y="58"/>
                    <a:pt x="998" y="58"/>
                    <a:pt x="1011" y="57"/>
                  </a:cubicBezTo>
                  <a:cubicBezTo>
                    <a:pt x="1017" y="57"/>
                    <a:pt x="1022" y="57"/>
                    <a:pt x="1027" y="55"/>
                  </a:cubicBezTo>
                  <a:cubicBezTo>
                    <a:pt x="1049" y="50"/>
                    <a:pt x="1050" y="57"/>
                    <a:pt x="1051" y="73"/>
                  </a:cubicBezTo>
                  <a:cubicBezTo>
                    <a:pt x="1054" y="107"/>
                    <a:pt x="1055" y="141"/>
                    <a:pt x="1056" y="175"/>
                  </a:cubicBezTo>
                  <a:cubicBezTo>
                    <a:pt x="1056" y="199"/>
                    <a:pt x="1055" y="223"/>
                    <a:pt x="1055" y="246"/>
                  </a:cubicBezTo>
                  <a:cubicBezTo>
                    <a:pt x="1055" y="251"/>
                    <a:pt x="1056" y="256"/>
                    <a:pt x="1056" y="263"/>
                  </a:cubicBezTo>
                  <a:cubicBezTo>
                    <a:pt x="1060" y="261"/>
                    <a:pt x="1063" y="260"/>
                    <a:pt x="1066" y="258"/>
                  </a:cubicBezTo>
                  <a:cubicBezTo>
                    <a:pt x="1085" y="248"/>
                    <a:pt x="1106" y="241"/>
                    <a:pt x="1127" y="238"/>
                  </a:cubicBezTo>
                  <a:cubicBezTo>
                    <a:pt x="1144" y="235"/>
                    <a:pt x="1162" y="234"/>
                    <a:pt x="1179" y="233"/>
                  </a:cubicBezTo>
                  <a:cubicBezTo>
                    <a:pt x="1192" y="231"/>
                    <a:pt x="1204" y="230"/>
                    <a:pt x="1217" y="228"/>
                  </a:cubicBezTo>
                  <a:cubicBezTo>
                    <a:pt x="1212" y="230"/>
                    <a:pt x="1207" y="233"/>
                    <a:pt x="1202" y="233"/>
                  </a:cubicBezTo>
                  <a:cubicBezTo>
                    <a:pt x="1182" y="236"/>
                    <a:pt x="1161" y="238"/>
                    <a:pt x="1140" y="240"/>
                  </a:cubicBezTo>
                  <a:cubicBezTo>
                    <a:pt x="1113" y="242"/>
                    <a:pt x="1087" y="251"/>
                    <a:pt x="1063" y="263"/>
                  </a:cubicBezTo>
                  <a:cubicBezTo>
                    <a:pt x="1058" y="266"/>
                    <a:pt x="1056" y="270"/>
                    <a:pt x="1056" y="276"/>
                  </a:cubicBezTo>
                  <a:cubicBezTo>
                    <a:pt x="1059" y="300"/>
                    <a:pt x="1059" y="324"/>
                    <a:pt x="1056" y="348"/>
                  </a:cubicBezTo>
                  <a:cubicBezTo>
                    <a:pt x="1056" y="353"/>
                    <a:pt x="1054" y="359"/>
                    <a:pt x="1057" y="365"/>
                  </a:cubicBezTo>
                  <a:cubicBezTo>
                    <a:pt x="1104" y="345"/>
                    <a:pt x="1153" y="348"/>
                    <a:pt x="1201" y="349"/>
                  </a:cubicBezTo>
                  <a:cubicBezTo>
                    <a:pt x="1199" y="350"/>
                    <a:pt x="1197" y="351"/>
                    <a:pt x="1194" y="351"/>
                  </a:cubicBezTo>
                  <a:cubicBezTo>
                    <a:pt x="1175" y="352"/>
                    <a:pt x="1157" y="352"/>
                    <a:pt x="1138" y="353"/>
                  </a:cubicBezTo>
                  <a:cubicBezTo>
                    <a:pt x="1112" y="354"/>
                    <a:pt x="1086" y="358"/>
                    <a:pt x="1061" y="368"/>
                  </a:cubicBezTo>
                  <a:cubicBezTo>
                    <a:pt x="1056" y="371"/>
                    <a:pt x="1054" y="374"/>
                    <a:pt x="1054" y="380"/>
                  </a:cubicBezTo>
                  <a:cubicBezTo>
                    <a:pt x="1054" y="398"/>
                    <a:pt x="1053" y="416"/>
                    <a:pt x="1053" y="434"/>
                  </a:cubicBezTo>
                  <a:cubicBezTo>
                    <a:pt x="1053" y="442"/>
                    <a:pt x="1054" y="449"/>
                    <a:pt x="1054" y="458"/>
                  </a:cubicBezTo>
                  <a:cubicBezTo>
                    <a:pt x="1065" y="456"/>
                    <a:pt x="1075" y="454"/>
                    <a:pt x="1085" y="453"/>
                  </a:cubicBezTo>
                  <a:cubicBezTo>
                    <a:pt x="1076" y="461"/>
                    <a:pt x="1064" y="459"/>
                    <a:pt x="1055" y="464"/>
                  </a:cubicBezTo>
                  <a:cubicBezTo>
                    <a:pt x="1053" y="492"/>
                    <a:pt x="1052" y="521"/>
                    <a:pt x="1051" y="551"/>
                  </a:cubicBezTo>
                  <a:cubicBezTo>
                    <a:pt x="1054" y="550"/>
                    <a:pt x="1055" y="549"/>
                    <a:pt x="1057" y="549"/>
                  </a:cubicBezTo>
                  <a:cubicBezTo>
                    <a:pt x="1069" y="544"/>
                    <a:pt x="1081" y="539"/>
                    <a:pt x="1093" y="537"/>
                  </a:cubicBezTo>
                  <a:cubicBezTo>
                    <a:pt x="1108" y="534"/>
                    <a:pt x="1124" y="534"/>
                    <a:pt x="1139" y="533"/>
                  </a:cubicBezTo>
                  <a:cubicBezTo>
                    <a:pt x="1165" y="532"/>
                    <a:pt x="1191" y="535"/>
                    <a:pt x="1216" y="528"/>
                  </a:cubicBezTo>
                  <a:cubicBezTo>
                    <a:pt x="1215" y="530"/>
                    <a:pt x="1213" y="531"/>
                    <a:pt x="1212" y="532"/>
                  </a:cubicBezTo>
                  <a:cubicBezTo>
                    <a:pt x="1201" y="537"/>
                    <a:pt x="1190" y="537"/>
                    <a:pt x="1180" y="537"/>
                  </a:cubicBezTo>
                  <a:cubicBezTo>
                    <a:pt x="1156" y="537"/>
                    <a:pt x="1133" y="537"/>
                    <a:pt x="1110" y="538"/>
                  </a:cubicBezTo>
                  <a:cubicBezTo>
                    <a:pt x="1092" y="539"/>
                    <a:pt x="1074" y="543"/>
                    <a:pt x="1058" y="553"/>
                  </a:cubicBezTo>
                  <a:cubicBezTo>
                    <a:pt x="1053" y="556"/>
                    <a:pt x="1051" y="559"/>
                    <a:pt x="1051" y="566"/>
                  </a:cubicBezTo>
                  <a:cubicBezTo>
                    <a:pt x="1052" y="587"/>
                    <a:pt x="1051" y="608"/>
                    <a:pt x="1052" y="630"/>
                  </a:cubicBezTo>
                  <a:cubicBezTo>
                    <a:pt x="1052" y="633"/>
                    <a:pt x="1053" y="637"/>
                    <a:pt x="1053" y="640"/>
                  </a:cubicBezTo>
                  <a:cubicBezTo>
                    <a:pt x="1053" y="640"/>
                    <a:pt x="1053" y="640"/>
                    <a:pt x="1053" y="640"/>
                  </a:cubicBezTo>
                  <a:cubicBezTo>
                    <a:pt x="1052" y="644"/>
                    <a:pt x="1051" y="649"/>
                    <a:pt x="1050" y="653"/>
                  </a:cubicBezTo>
                  <a:cubicBezTo>
                    <a:pt x="1049" y="660"/>
                    <a:pt x="1049" y="666"/>
                    <a:pt x="1048" y="672"/>
                  </a:cubicBezTo>
                  <a:cubicBezTo>
                    <a:pt x="1047" y="691"/>
                    <a:pt x="1045" y="709"/>
                    <a:pt x="1044" y="728"/>
                  </a:cubicBezTo>
                  <a:cubicBezTo>
                    <a:pt x="1044" y="731"/>
                    <a:pt x="1045" y="734"/>
                    <a:pt x="1045" y="738"/>
                  </a:cubicBezTo>
                  <a:cubicBezTo>
                    <a:pt x="1053" y="738"/>
                    <a:pt x="1061" y="738"/>
                    <a:pt x="1068" y="736"/>
                  </a:cubicBezTo>
                  <a:cubicBezTo>
                    <a:pt x="1088" y="731"/>
                    <a:pt x="1108" y="725"/>
                    <a:pt x="1128" y="720"/>
                  </a:cubicBezTo>
                  <a:cubicBezTo>
                    <a:pt x="1145" y="715"/>
                    <a:pt x="1162" y="710"/>
                    <a:pt x="1179" y="706"/>
                  </a:cubicBezTo>
                  <a:cubicBezTo>
                    <a:pt x="1189" y="704"/>
                    <a:pt x="1200" y="704"/>
                    <a:pt x="1210" y="710"/>
                  </a:cubicBezTo>
                  <a:cubicBezTo>
                    <a:pt x="1208" y="710"/>
                    <a:pt x="1206" y="710"/>
                    <a:pt x="1204" y="710"/>
                  </a:cubicBezTo>
                  <a:cubicBezTo>
                    <a:pt x="1196" y="710"/>
                    <a:pt x="1187" y="709"/>
                    <a:pt x="1179" y="710"/>
                  </a:cubicBezTo>
                  <a:cubicBezTo>
                    <a:pt x="1170" y="711"/>
                    <a:pt x="1162" y="713"/>
                    <a:pt x="1154" y="716"/>
                  </a:cubicBezTo>
                  <a:cubicBezTo>
                    <a:pt x="1127" y="723"/>
                    <a:pt x="1100" y="732"/>
                    <a:pt x="1073" y="739"/>
                  </a:cubicBezTo>
                  <a:cubicBezTo>
                    <a:pt x="1065" y="742"/>
                    <a:pt x="1055" y="741"/>
                    <a:pt x="1045" y="742"/>
                  </a:cubicBezTo>
                  <a:cubicBezTo>
                    <a:pt x="1044" y="757"/>
                    <a:pt x="1045" y="772"/>
                    <a:pt x="1043" y="787"/>
                  </a:cubicBezTo>
                  <a:cubicBezTo>
                    <a:pt x="1042" y="801"/>
                    <a:pt x="1038" y="816"/>
                    <a:pt x="1036" y="829"/>
                  </a:cubicBezTo>
                  <a:cubicBezTo>
                    <a:pt x="1044" y="831"/>
                    <a:pt x="1052" y="832"/>
                    <a:pt x="1059" y="835"/>
                  </a:cubicBezTo>
                  <a:cubicBezTo>
                    <a:pt x="1068" y="838"/>
                    <a:pt x="1078" y="841"/>
                    <a:pt x="1087" y="845"/>
                  </a:cubicBezTo>
                  <a:cubicBezTo>
                    <a:pt x="1091" y="846"/>
                    <a:pt x="1094" y="848"/>
                    <a:pt x="1097" y="849"/>
                  </a:cubicBezTo>
                  <a:cubicBezTo>
                    <a:pt x="1095" y="849"/>
                    <a:pt x="1092" y="849"/>
                    <a:pt x="1090" y="848"/>
                  </a:cubicBezTo>
                  <a:cubicBezTo>
                    <a:pt x="1079" y="845"/>
                    <a:pt x="1068" y="841"/>
                    <a:pt x="1057" y="837"/>
                  </a:cubicBezTo>
                  <a:cubicBezTo>
                    <a:pt x="1049" y="835"/>
                    <a:pt x="1042" y="832"/>
                    <a:pt x="1035" y="838"/>
                  </a:cubicBezTo>
                  <a:cubicBezTo>
                    <a:pt x="1032" y="859"/>
                    <a:pt x="1037" y="879"/>
                    <a:pt x="1038" y="900"/>
                  </a:cubicBezTo>
                  <a:cubicBezTo>
                    <a:pt x="1040" y="900"/>
                    <a:pt x="1041" y="901"/>
                    <a:pt x="1042" y="901"/>
                  </a:cubicBezTo>
                  <a:cubicBezTo>
                    <a:pt x="1057" y="899"/>
                    <a:pt x="1071" y="898"/>
                    <a:pt x="1085" y="896"/>
                  </a:cubicBezTo>
                  <a:cubicBezTo>
                    <a:pt x="1094" y="895"/>
                    <a:pt x="1102" y="894"/>
                    <a:pt x="1110" y="892"/>
                  </a:cubicBezTo>
                  <a:cubicBezTo>
                    <a:pt x="1114" y="891"/>
                    <a:pt x="1117" y="888"/>
                    <a:pt x="1123" y="885"/>
                  </a:cubicBezTo>
                  <a:cubicBezTo>
                    <a:pt x="1116" y="881"/>
                    <a:pt x="1111" y="878"/>
                    <a:pt x="1106" y="875"/>
                  </a:cubicBezTo>
                  <a:cubicBezTo>
                    <a:pt x="1111" y="875"/>
                    <a:pt x="1115" y="876"/>
                    <a:pt x="1119" y="878"/>
                  </a:cubicBezTo>
                  <a:cubicBezTo>
                    <a:pt x="1126" y="883"/>
                    <a:pt x="1126" y="889"/>
                    <a:pt x="1119" y="893"/>
                  </a:cubicBezTo>
                  <a:cubicBezTo>
                    <a:pt x="1114" y="895"/>
                    <a:pt x="1109" y="897"/>
                    <a:pt x="1104" y="897"/>
                  </a:cubicBezTo>
                  <a:cubicBezTo>
                    <a:pt x="1091" y="899"/>
                    <a:pt x="1077" y="900"/>
                    <a:pt x="1063" y="902"/>
                  </a:cubicBezTo>
                  <a:cubicBezTo>
                    <a:pt x="1055" y="903"/>
                    <a:pt x="1047" y="903"/>
                    <a:pt x="1038" y="904"/>
                  </a:cubicBezTo>
                  <a:cubicBezTo>
                    <a:pt x="1039" y="920"/>
                    <a:pt x="1038" y="934"/>
                    <a:pt x="1042" y="948"/>
                  </a:cubicBezTo>
                  <a:cubicBezTo>
                    <a:pt x="1059" y="946"/>
                    <a:pt x="1075" y="945"/>
                    <a:pt x="1091" y="949"/>
                  </a:cubicBezTo>
                  <a:cubicBezTo>
                    <a:pt x="1115" y="955"/>
                    <a:pt x="1139" y="961"/>
                    <a:pt x="1163" y="968"/>
                  </a:cubicBezTo>
                  <a:cubicBezTo>
                    <a:pt x="1163" y="968"/>
                    <a:pt x="1164" y="969"/>
                    <a:pt x="1164" y="969"/>
                  </a:cubicBezTo>
                  <a:cubicBezTo>
                    <a:pt x="1164" y="969"/>
                    <a:pt x="1164" y="969"/>
                    <a:pt x="1164" y="969"/>
                  </a:cubicBezTo>
                  <a:cubicBezTo>
                    <a:pt x="1160" y="969"/>
                    <a:pt x="1155" y="969"/>
                    <a:pt x="1151" y="968"/>
                  </a:cubicBezTo>
                  <a:cubicBezTo>
                    <a:pt x="1132" y="963"/>
                    <a:pt x="1114" y="959"/>
                    <a:pt x="1096" y="953"/>
                  </a:cubicBezTo>
                  <a:cubicBezTo>
                    <a:pt x="1081" y="949"/>
                    <a:pt x="1065" y="948"/>
                    <a:pt x="1050" y="951"/>
                  </a:cubicBezTo>
                  <a:cubicBezTo>
                    <a:pt x="1042" y="952"/>
                    <a:pt x="1042" y="953"/>
                    <a:pt x="1042" y="961"/>
                  </a:cubicBezTo>
                  <a:cubicBezTo>
                    <a:pt x="1043" y="972"/>
                    <a:pt x="1043" y="983"/>
                    <a:pt x="1044" y="995"/>
                  </a:cubicBezTo>
                  <a:cubicBezTo>
                    <a:pt x="1044" y="997"/>
                    <a:pt x="1045" y="999"/>
                    <a:pt x="1045" y="1001"/>
                  </a:cubicBezTo>
                  <a:cubicBezTo>
                    <a:pt x="1056" y="1002"/>
                    <a:pt x="1067" y="996"/>
                    <a:pt x="1079" y="1003"/>
                  </a:cubicBezTo>
                  <a:cubicBezTo>
                    <a:pt x="1069" y="1004"/>
                    <a:pt x="1060" y="1005"/>
                    <a:pt x="1052" y="1006"/>
                  </a:cubicBezTo>
                  <a:cubicBezTo>
                    <a:pt x="1046" y="1006"/>
                    <a:pt x="1044" y="1009"/>
                    <a:pt x="1044" y="1014"/>
                  </a:cubicBezTo>
                  <a:cubicBezTo>
                    <a:pt x="1044" y="1025"/>
                    <a:pt x="1045" y="1035"/>
                    <a:pt x="1045" y="1046"/>
                  </a:cubicBezTo>
                  <a:cubicBezTo>
                    <a:pt x="1045" y="1050"/>
                    <a:pt x="1048" y="1051"/>
                    <a:pt x="1051" y="1052"/>
                  </a:cubicBezTo>
                  <a:cubicBezTo>
                    <a:pt x="1051" y="1052"/>
                    <a:pt x="1051" y="1052"/>
                    <a:pt x="1051" y="1052"/>
                  </a:cubicBezTo>
                  <a:cubicBezTo>
                    <a:pt x="1046" y="1054"/>
                    <a:pt x="1045" y="1058"/>
                    <a:pt x="1045" y="1064"/>
                  </a:cubicBezTo>
                  <a:cubicBezTo>
                    <a:pt x="1045" y="1090"/>
                    <a:pt x="1045" y="1116"/>
                    <a:pt x="1045" y="1142"/>
                  </a:cubicBezTo>
                  <a:cubicBezTo>
                    <a:pt x="1045" y="1146"/>
                    <a:pt x="1046" y="1149"/>
                    <a:pt x="1046" y="1154"/>
                  </a:cubicBezTo>
                  <a:cubicBezTo>
                    <a:pt x="1059" y="1153"/>
                    <a:pt x="1070" y="1154"/>
                    <a:pt x="1082" y="1152"/>
                  </a:cubicBezTo>
                  <a:cubicBezTo>
                    <a:pt x="1112" y="1149"/>
                    <a:pt x="1141" y="1140"/>
                    <a:pt x="1172" y="1139"/>
                  </a:cubicBezTo>
                  <a:cubicBezTo>
                    <a:pt x="1183" y="1139"/>
                    <a:pt x="1195" y="1139"/>
                    <a:pt x="1206" y="1139"/>
                  </a:cubicBezTo>
                  <a:cubicBezTo>
                    <a:pt x="1203" y="1141"/>
                    <a:pt x="1199" y="1141"/>
                    <a:pt x="1195" y="1142"/>
                  </a:cubicBezTo>
                  <a:cubicBezTo>
                    <a:pt x="1172" y="1144"/>
                    <a:pt x="1150" y="1145"/>
                    <a:pt x="1127" y="1148"/>
                  </a:cubicBezTo>
                  <a:cubicBezTo>
                    <a:pt x="1101" y="1153"/>
                    <a:pt x="1076" y="1158"/>
                    <a:pt x="1050" y="1158"/>
                  </a:cubicBezTo>
                  <a:cubicBezTo>
                    <a:pt x="1048" y="1158"/>
                    <a:pt x="1047" y="1159"/>
                    <a:pt x="1046" y="1159"/>
                  </a:cubicBezTo>
                  <a:cubicBezTo>
                    <a:pt x="1045" y="1166"/>
                    <a:pt x="1045" y="1173"/>
                    <a:pt x="1045" y="1179"/>
                  </a:cubicBezTo>
                  <a:cubicBezTo>
                    <a:pt x="1043" y="1211"/>
                    <a:pt x="1041" y="1243"/>
                    <a:pt x="1038" y="1275"/>
                  </a:cubicBezTo>
                  <a:cubicBezTo>
                    <a:pt x="1038" y="1280"/>
                    <a:pt x="1038" y="1285"/>
                    <a:pt x="1037" y="1290"/>
                  </a:cubicBezTo>
                  <a:cubicBezTo>
                    <a:pt x="1036" y="1297"/>
                    <a:pt x="1033" y="1298"/>
                    <a:pt x="1026" y="1297"/>
                  </a:cubicBezTo>
                  <a:cubicBezTo>
                    <a:pt x="1019" y="1295"/>
                    <a:pt x="1012" y="1294"/>
                    <a:pt x="1004" y="1292"/>
                  </a:cubicBezTo>
                  <a:cubicBezTo>
                    <a:pt x="980" y="1287"/>
                    <a:pt x="956" y="1295"/>
                    <a:pt x="931" y="1292"/>
                  </a:cubicBezTo>
                  <a:cubicBezTo>
                    <a:pt x="915" y="1291"/>
                    <a:pt x="899" y="1294"/>
                    <a:pt x="883" y="1295"/>
                  </a:cubicBezTo>
                  <a:cubicBezTo>
                    <a:pt x="862" y="1297"/>
                    <a:pt x="841" y="1301"/>
                    <a:pt x="819" y="1300"/>
                  </a:cubicBezTo>
                  <a:cubicBezTo>
                    <a:pt x="768" y="1298"/>
                    <a:pt x="717" y="1295"/>
                    <a:pt x="665" y="1292"/>
                  </a:cubicBezTo>
                  <a:cubicBezTo>
                    <a:pt x="659" y="1292"/>
                    <a:pt x="655" y="1292"/>
                    <a:pt x="649" y="1295"/>
                  </a:cubicBezTo>
                  <a:cubicBezTo>
                    <a:pt x="622" y="1308"/>
                    <a:pt x="594" y="1319"/>
                    <a:pt x="564" y="1327"/>
                  </a:cubicBezTo>
                  <a:cubicBezTo>
                    <a:pt x="512" y="1342"/>
                    <a:pt x="459" y="1346"/>
                    <a:pt x="407" y="1330"/>
                  </a:cubicBezTo>
                  <a:cubicBezTo>
                    <a:pt x="399" y="1327"/>
                    <a:pt x="391" y="1327"/>
                    <a:pt x="383" y="1327"/>
                  </a:cubicBezTo>
                  <a:cubicBezTo>
                    <a:pt x="366" y="1327"/>
                    <a:pt x="349" y="1329"/>
                    <a:pt x="333" y="1335"/>
                  </a:cubicBezTo>
                  <a:cubicBezTo>
                    <a:pt x="309" y="1343"/>
                    <a:pt x="285" y="1351"/>
                    <a:pt x="261" y="1359"/>
                  </a:cubicBezTo>
                  <a:cubicBezTo>
                    <a:pt x="236" y="1368"/>
                    <a:pt x="211" y="1374"/>
                    <a:pt x="184" y="1373"/>
                  </a:cubicBezTo>
                  <a:cubicBezTo>
                    <a:pt x="163" y="1372"/>
                    <a:pt x="142" y="1372"/>
                    <a:pt x="121" y="1369"/>
                  </a:cubicBezTo>
                  <a:cubicBezTo>
                    <a:pt x="107" y="1368"/>
                    <a:pt x="94" y="1364"/>
                    <a:pt x="80" y="1361"/>
                  </a:cubicBezTo>
                  <a:cubicBezTo>
                    <a:pt x="80" y="1360"/>
                    <a:pt x="80" y="1360"/>
                    <a:pt x="80" y="1360"/>
                  </a:cubicBezTo>
                  <a:cubicBezTo>
                    <a:pt x="102" y="1363"/>
                    <a:pt x="124" y="1365"/>
                    <a:pt x="145" y="1367"/>
                  </a:cubicBezTo>
                  <a:cubicBezTo>
                    <a:pt x="167" y="1369"/>
                    <a:pt x="188" y="1371"/>
                    <a:pt x="210" y="1367"/>
                  </a:cubicBezTo>
                  <a:cubicBezTo>
                    <a:pt x="236" y="1364"/>
                    <a:pt x="261" y="1354"/>
                    <a:pt x="285" y="1346"/>
                  </a:cubicBezTo>
                  <a:cubicBezTo>
                    <a:pt x="306" y="1339"/>
                    <a:pt x="326" y="1332"/>
                    <a:pt x="347" y="1327"/>
                  </a:cubicBezTo>
                  <a:cubicBezTo>
                    <a:pt x="368" y="1322"/>
                    <a:pt x="390" y="1319"/>
                    <a:pt x="411" y="1326"/>
                  </a:cubicBezTo>
                  <a:cubicBezTo>
                    <a:pt x="445" y="1338"/>
                    <a:pt x="479" y="1337"/>
                    <a:pt x="513" y="1333"/>
                  </a:cubicBezTo>
                  <a:cubicBezTo>
                    <a:pt x="556" y="1328"/>
                    <a:pt x="596" y="1313"/>
                    <a:pt x="636" y="1296"/>
                  </a:cubicBezTo>
                  <a:cubicBezTo>
                    <a:pt x="638" y="1295"/>
                    <a:pt x="639" y="1294"/>
                    <a:pt x="643" y="1291"/>
                  </a:cubicBezTo>
                  <a:cubicBezTo>
                    <a:pt x="636" y="1290"/>
                    <a:pt x="630" y="1290"/>
                    <a:pt x="625" y="1289"/>
                  </a:cubicBezTo>
                  <a:cubicBezTo>
                    <a:pt x="602" y="1288"/>
                    <a:pt x="579" y="1287"/>
                    <a:pt x="556" y="1286"/>
                  </a:cubicBezTo>
                  <a:cubicBezTo>
                    <a:pt x="533" y="1285"/>
                    <a:pt x="511" y="1284"/>
                    <a:pt x="489" y="1283"/>
                  </a:cubicBezTo>
                  <a:cubicBezTo>
                    <a:pt x="459" y="1282"/>
                    <a:pt x="429" y="1282"/>
                    <a:pt x="399" y="1282"/>
                  </a:cubicBezTo>
                  <a:cubicBezTo>
                    <a:pt x="358" y="1281"/>
                    <a:pt x="317" y="1281"/>
                    <a:pt x="276" y="1281"/>
                  </a:cubicBezTo>
                  <a:cubicBezTo>
                    <a:pt x="252" y="1281"/>
                    <a:pt x="229" y="1279"/>
                    <a:pt x="206" y="1273"/>
                  </a:cubicBezTo>
                  <a:cubicBezTo>
                    <a:pt x="195" y="1270"/>
                    <a:pt x="184" y="1267"/>
                    <a:pt x="172" y="1270"/>
                  </a:cubicBezTo>
                  <a:cubicBezTo>
                    <a:pt x="168" y="1271"/>
                    <a:pt x="164" y="1269"/>
                    <a:pt x="161" y="1266"/>
                  </a:cubicBezTo>
                  <a:cubicBezTo>
                    <a:pt x="160" y="1264"/>
                    <a:pt x="159" y="1263"/>
                    <a:pt x="158" y="1261"/>
                  </a:cubicBezTo>
                  <a:cubicBezTo>
                    <a:pt x="155" y="1262"/>
                    <a:pt x="153" y="1263"/>
                    <a:pt x="151" y="1264"/>
                  </a:cubicBezTo>
                  <a:cubicBezTo>
                    <a:pt x="135" y="1274"/>
                    <a:pt x="119" y="1281"/>
                    <a:pt x="101" y="1284"/>
                  </a:cubicBezTo>
                  <a:cubicBezTo>
                    <a:pt x="89" y="1286"/>
                    <a:pt x="77" y="1287"/>
                    <a:pt x="65" y="1287"/>
                  </a:cubicBezTo>
                  <a:cubicBezTo>
                    <a:pt x="59" y="1287"/>
                    <a:pt x="52" y="1284"/>
                    <a:pt x="47" y="1281"/>
                  </a:cubicBezTo>
                  <a:cubicBezTo>
                    <a:pt x="41" y="1277"/>
                    <a:pt x="41" y="1271"/>
                    <a:pt x="47" y="1266"/>
                  </a:cubicBezTo>
                  <a:cubicBezTo>
                    <a:pt x="48" y="1265"/>
                    <a:pt x="51" y="1263"/>
                    <a:pt x="53" y="1262"/>
                  </a:cubicBezTo>
                  <a:cubicBezTo>
                    <a:pt x="65" y="1256"/>
                    <a:pt x="78" y="1251"/>
                    <a:pt x="91" y="1245"/>
                  </a:cubicBezTo>
                  <a:cubicBezTo>
                    <a:pt x="93" y="1244"/>
                    <a:pt x="95" y="1244"/>
                    <a:pt x="97" y="1244"/>
                  </a:cubicBezTo>
                  <a:cubicBezTo>
                    <a:pt x="89" y="1249"/>
                    <a:pt x="80" y="1253"/>
                    <a:pt x="71" y="1257"/>
                  </a:cubicBezTo>
                  <a:cubicBezTo>
                    <a:pt x="62" y="1262"/>
                    <a:pt x="52" y="1264"/>
                    <a:pt x="45" y="1275"/>
                  </a:cubicBezTo>
                  <a:cubicBezTo>
                    <a:pt x="50" y="1277"/>
                    <a:pt x="53" y="1281"/>
                    <a:pt x="58" y="1282"/>
                  </a:cubicBezTo>
                  <a:cubicBezTo>
                    <a:pt x="63" y="1283"/>
                    <a:pt x="70" y="1284"/>
                    <a:pt x="76" y="1284"/>
                  </a:cubicBezTo>
                  <a:cubicBezTo>
                    <a:pt x="98" y="1282"/>
                    <a:pt x="119" y="1277"/>
                    <a:pt x="138" y="1267"/>
                  </a:cubicBezTo>
                  <a:cubicBezTo>
                    <a:pt x="161" y="1256"/>
                    <a:pt x="162" y="1255"/>
                    <a:pt x="160" y="1230"/>
                  </a:cubicBezTo>
                  <a:cubicBezTo>
                    <a:pt x="160" y="1227"/>
                    <a:pt x="158" y="1224"/>
                    <a:pt x="156" y="1221"/>
                  </a:cubicBezTo>
                  <a:cubicBezTo>
                    <a:pt x="156" y="1221"/>
                    <a:pt x="156" y="1221"/>
                    <a:pt x="156" y="1221"/>
                  </a:cubicBezTo>
                  <a:cubicBezTo>
                    <a:pt x="158" y="1220"/>
                    <a:pt x="160" y="1219"/>
                    <a:pt x="160" y="1218"/>
                  </a:cubicBezTo>
                  <a:cubicBezTo>
                    <a:pt x="161" y="1209"/>
                    <a:pt x="163" y="1201"/>
                    <a:pt x="159" y="1192"/>
                  </a:cubicBezTo>
                  <a:cubicBezTo>
                    <a:pt x="149" y="1195"/>
                    <a:pt x="140" y="1198"/>
                    <a:pt x="130" y="1201"/>
                  </a:cubicBezTo>
                  <a:cubicBezTo>
                    <a:pt x="109" y="1207"/>
                    <a:pt x="88" y="1211"/>
                    <a:pt x="66" y="1209"/>
                  </a:cubicBezTo>
                  <a:cubicBezTo>
                    <a:pt x="59" y="1208"/>
                    <a:pt x="52" y="1206"/>
                    <a:pt x="45" y="1204"/>
                  </a:cubicBezTo>
                  <a:cubicBezTo>
                    <a:pt x="45" y="1204"/>
                    <a:pt x="45" y="1204"/>
                    <a:pt x="45" y="1204"/>
                  </a:cubicBezTo>
                  <a:cubicBezTo>
                    <a:pt x="52" y="1205"/>
                    <a:pt x="60" y="1206"/>
                    <a:pt x="67" y="1206"/>
                  </a:cubicBezTo>
                  <a:cubicBezTo>
                    <a:pt x="96" y="1208"/>
                    <a:pt x="124" y="1200"/>
                    <a:pt x="151" y="1190"/>
                  </a:cubicBezTo>
                  <a:cubicBezTo>
                    <a:pt x="162" y="1186"/>
                    <a:pt x="163" y="1183"/>
                    <a:pt x="159" y="1170"/>
                  </a:cubicBezTo>
                  <a:cubicBezTo>
                    <a:pt x="155" y="1172"/>
                    <a:pt x="151" y="1174"/>
                    <a:pt x="147" y="1176"/>
                  </a:cubicBezTo>
                  <a:cubicBezTo>
                    <a:pt x="139" y="1181"/>
                    <a:pt x="131" y="1186"/>
                    <a:pt x="123" y="1190"/>
                  </a:cubicBezTo>
                  <a:cubicBezTo>
                    <a:pt x="99" y="1201"/>
                    <a:pt x="83" y="1199"/>
                    <a:pt x="63" y="1180"/>
                  </a:cubicBezTo>
                  <a:cubicBezTo>
                    <a:pt x="57" y="1174"/>
                    <a:pt x="57" y="1172"/>
                    <a:pt x="64" y="1166"/>
                  </a:cubicBezTo>
                  <a:cubicBezTo>
                    <a:pt x="78" y="1155"/>
                    <a:pt x="93" y="1145"/>
                    <a:pt x="110" y="1139"/>
                  </a:cubicBezTo>
                  <a:cubicBezTo>
                    <a:pt x="124" y="1134"/>
                    <a:pt x="139" y="1128"/>
                    <a:pt x="153" y="1124"/>
                  </a:cubicBezTo>
                  <a:cubicBezTo>
                    <a:pt x="159" y="1122"/>
                    <a:pt x="162" y="1119"/>
                    <a:pt x="161" y="1113"/>
                  </a:cubicBezTo>
                  <a:cubicBezTo>
                    <a:pt x="161" y="1108"/>
                    <a:pt x="161" y="1103"/>
                    <a:pt x="160" y="1097"/>
                  </a:cubicBezTo>
                  <a:cubicBezTo>
                    <a:pt x="151" y="1100"/>
                    <a:pt x="142" y="1104"/>
                    <a:pt x="134" y="1106"/>
                  </a:cubicBezTo>
                  <a:cubicBezTo>
                    <a:pt x="115" y="1113"/>
                    <a:pt x="96" y="1119"/>
                    <a:pt x="77" y="1125"/>
                  </a:cubicBezTo>
                  <a:cubicBezTo>
                    <a:pt x="67" y="1128"/>
                    <a:pt x="56" y="1130"/>
                    <a:pt x="45" y="1126"/>
                  </a:cubicBezTo>
                  <a:cubicBezTo>
                    <a:pt x="50" y="1125"/>
                    <a:pt x="54" y="1125"/>
                    <a:pt x="59" y="1124"/>
                  </a:cubicBezTo>
                  <a:cubicBezTo>
                    <a:pt x="93" y="1120"/>
                    <a:pt x="124" y="1105"/>
                    <a:pt x="156" y="1094"/>
                  </a:cubicBezTo>
                  <a:cubicBezTo>
                    <a:pt x="159" y="1093"/>
                    <a:pt x="161" y="1089"/>
                    <a:pt x="162" y="1087"/>
                  </a:cubicBezTo>
                  <a:cubicBezTo>
                    <a:pt x="162" y="1079"/>
                    <a:pt x="162" y="1071"/>
                    <a:pt x="162" y="1062"/>
                  </a:cubicBezTo>
                  <a:cubicBezTo>
                    <a:pt x="158" y="1062"/>
                    <a:pt x="154" y="1061"/>
                    <a:pt x="151" y="1061"/>
                  </a:cubicBezTo>
                  <a:cubicBezTo>
                    <a:pt x="139" y="1063"/>
                    <a:pt x="127" y="1064"/>
                    <a:pt x="115" y="1066"/>
                  </a:cubicBezTo>
                  <a:cubicBezTo>
                    <a:pt x="92" y="1071"/>
                    <a:pt x="69" y="1073"/>
                    <a:pt x="47" y="1065"/>
                  </a:cubicBezTo>
                  <a:cubicBezTo>
                    <a:pt x="44" y="1064"/>
                    <a:pt x="40" y="1065"/>
                    <a:pt x="37" y="1066"/>
                  </a:cubicBezTo>
                  <a:cubicBezTo>
                    <a:pt x="37" y="1066"/>
                    <a:pt x="36" y="1064"/>
                    <a:pt x="34" y="1062"/>
                  </a:cubicBezTo>
                  <a:cubicBezTo>
                    <a:pt x="31" y="1072"/>
                    <a:pt x="24" y="1078"/>
                    <a:pt x="26" y="1089"/>
                  </a:cubicBezTo>
                  <a:cubicBezTo>
                    <a:pt x="30" y="1085"/>
                    <a:pt x="33" y="1081"/>
                    <a:pt x="36" y="1078"/>
                  </a:cubicBezTo>
                  <a:cubicBezTo>
                    <a:pt x="37" y="1079"/>
                    <a:pt x="37" y="1079"/>
                    <a:pt x="38" y="1080"/>
                  </a:cubicBezTo>
                  <a:cubicBezTo>
                    <a:pt x="36" y="1084"/>
                    <a:pt x="33" y="1089"/>
                    <a:pt x="31" y="1093"/>
                  </a:cubicBezTo>
                  <a:cubicBezTo>
                    <a:pt x="29" y="1099"/>
                    <a:pt x="27" y="1104"/>
                    <a:pt x="25" y="1109"/>
                  </a:cubicBezTo>
                  <a:cubicBezTo>
                    <a:pt x="26" y="1109"/>
                    <a:pt x="26" y="1110"/>
                    <a:pt x="27" y="1110"/>
                  </a:cubicBezTo>
                  <a:cubicBezTo>
                    <a:pt x="29" y="1108"/>
                    <a:pt x="31" y="1105"/>
                    <a:pt x="34" y="1103"/>
                  </a:cubicBezTo>
                  <a:cubicBezTo>
                    <a:pt x="34" y="1104"/>
                    <a:pt x="35" y="1104"/>
                    <a:pt x="36" y="1104"/>
                  </a:cubicBezTo>
                  <a:cubicBezTo>
                    <a:pt x="33" y="1110"/>
                    <a:pt x="31" y="1116"/>
                    <a:pt x="28" y="1122"/>
                  </a:cubicBezTo>
                  <a:cubicBezTo>
                    <a:pt x="26" y="1128"/>
                    <a:pt x="24" y="1134"/>
                    <a:pt x="26" y="1141"/>
                  </a:cubicBezTo>
                  <a:cubicBezTo>
                    <a:pt x="29" y="1140"/>
                    <a:pt x="31" y="1139"/>
                    <a:pt x="35" y="1138"/>
                  </a:cubicBezTo>
                  <a:cubicBezTo>
                    <a:pt x="32" y="1143"/>
                    <a:pt x="31" y="1146"/>
                    <a:pt x="29" y="1150"/>
                  </a:cubicBezTo>
                  <a:cubicBezTo>
                    <a:pt x="28" y="1153"/>
                    <a:pt x="26" y="1157"/>
                    <a:pt x="26" y="1160"/>
                  </a:cubicBezTo>
                  <a:cubicBezTo>
                    <a:pt x="25" y="1184"/>
                    <a:pt x="23" y="1207"/>
                    <a:pt x="22" y="1231"/>
                  </a:cubicBezTo>
                  <a:cubicBezTo>
                    <a:pt x="22" y="1234"/>
                    <a:pt x="22" y="1237"/>
                    <a:pt x="22" y="1240"/>
                  </a:cubicBezTo>
                  <a:cubicBezTo>
                    <a:pt x="26" y="1239"/>
                    <a:pt x="29" y="1239"/>
                    <a:pt x="32" y="1239"/>
                  </a:cubicBezTo>
                  <a:cubicBezTo>
                    <a:pt x="29" y="1245"/>
                    <a:pt x="32" y="1253"/>
                    <a:pt x="25" y="1261"/>
                  </a:cubicBezTo>
                  <a:cubicBezTo>
                    <a:pt x="25" y="1254"/>
                    <a:pt x="24" y="1250"/>
                    <a:pt x="24" y="1245"/>
                  </a:cubicBezTo>
                  <a:cubicBezTo>
                    <a:pt x="23" y="1245"/>
                    <a:pt x="23" y="1245"/>
                    <a:pt x="22" y="1245"/>
                  </a:cubicBezTo>
                  <a:cubicBezTo>
                    <a:pt x="21" y="1256"/>
                    <a:pt x="21" y="1267"/>
                    <a:pt x="20" y="1278"/>
                  </a:cubicBezTo>
                  <a:cubicBezTo>
                    <a:pt x="20" y="1288"/>
                    <a:pt x="23" y="1292"/>
                    <a:pt x="34" y="1297"/>
                  </a:cubicBezTo>
                  <a:cubicBezTo>
                    <a:pt x="34" y="1279"/>
                    <a:pt x="34" y="1261"/>
                    <a:pt x="34" y="1243"/>
                  </a:cubicBezTo>
                  <a:cubicBezTo>
                    <a:pt x="34" y="1241"/>
                    <a:pt x="33" y="1240"/>
                    <a:pt x="32" y="1239"/>
                  </a:cubicBezTo>
                  <a:cubicBezTo>
                    <a:pt x="33" y="1236"/>
                    <a:pt x="34" y="1232"/>
                    <a:pt x="35" y="1229"/>
                  </a:cubicBezTo>
                  <a:cubicBezTo>
                    <a:pt x="38" y="1232"/>
                    <a:pt x="40" y="1234"/>
                    <a:pt x="40" y="1235"/>
                  </a:cubicBezTo>
                  <a:cubicBezTo>
                    <a:pt x="39" y="1239"/>
                    <a:pt x="37" y="1243"/>
                    <a:pt x="37" y="1247"/>
                  </a:cubicBezTo>
                  <a:cubicBezTo>
                    <a:pt x="37" y="1264"/>
                    <a:pt x="37" y="1282"/>
                    <a:pt x="38" y="1300"/>
                  </a:cubicBezTo>
                  <a:cubicBezTo>
                    <a:pt x="38" y="1303"/>
                    <a:pt x="40" y="1307"/>
                    <a:pt x="42" y="1309"/>
                  </a:cubicBezTo>
                  <a:cubicBezTo>
                    <a:pt x="47" y="1312"/>
                    <a:pt x="53" y="1316"/>
                    <a:pt x="59" y="1317"/>
                  </a:cubicBezTo>
                  <a:cubicBezTo>
                    <a:pt x="67" y="1319"/>
                    <a:pt x="76" y="1320"/>
                    <a:pt x="84" y="1321"/>
                  </a:cubicBezTo>
                  <a:cubicBezTo>
                    <a:pt x="112" y="1322"/>
                    <a:pt x="140" y="1321"/>
                    <a:pt x="168" y="1317"/>
                  </a:cubicBezTo>
                  <a:cubicBezTo>
                    <a:pt x="211" y="1311"/>
                    <a:pt x="255" y="1304"/>
                    <a:pt x="298" y="1298"/>
                  </a:cubicBezTo>
                  <a:cubicBezTo>
                    <a:pt x="320" y="1295"/>
                    <a:pt x="343" y="1291"/>
                    <a:pt x="366" y="1289"/>
                  </a:cubicBezTo>
                  <a:cubicBezTo>
                    <a:pt x="394" y="1286"/>
                    <a:pt x="422" y="1293"/>
                    <a:pt x="449" y="1302"/>
                  </a:cubicBezTo>
                  <a:cubicBezTo>
                    <a:pt x="461" y="1306"/>
                    <a:pt x="473" y="1310"/>
                    <a:pt x="485" y="1312"/>
                  </a:cubicBezTo>
                  <a:cubicBezTo>
                    <a:pt x="500" y="1316"/>
                    <a:pt x="514" y="1313"/>
                    <a:pt x="528" y="1310"/>
                  </a:cubicBezTo>
                  <a:cubicBezTo>
                    <a:pt x="529" y="1311"/>
                    <a:pt x="529" y="1311"/>
                    <a:pt x="529" y="1311"/>
                  </a:cubicBezTo>
                  <a:cubicBezTo>
                    <a:pt x="526" y="1313"/>
                    <a:pt x="523" y="1315"/>
                    <a:pt x="519" y="1315"/>
                  </a:cubicBezTo>
                  <a:cubicBezTo>
                    <a:pt x="507" y="1319"/>
                    <a:pt x="494" y="1319"/>
                    <a:pt x="482" y="1316"/>
                  </a:cubicBezTo>
                  <a:cubicBezTo>
                    <a:pt x="470" y="1313"/>
                    <a:pt x="458" y="1310"/>
                    <a:pt x="446" y="1306"/>
                  </a:cubicBezTo>
                  <a:cubicBezTo>
                    <a:pt x="412" y="1294"/>
                    <a:pt x="376" y="1289"/>
                    <a:pt x="340" y="1295"/>
                  </a:cubicBezTo>
                  <a:cubicBezTo>
                    <a:pt x="323" y="1299"/>
                    <a:pt x="305" y="1302"/>
                    <a:pt x="288" y="1304"/>
                  </a:cubicBezTo>
                  <a:cubicBezTo>
                    <a:pt x="254" y="1310"/>
                    <a:pt x="220" y="1315"/>
                    <a:pt x="186" y="1320"/>
                  </a:cubicBezTo>
                  <a:cubicBezTo>
                    <a:pt x="156" y="1324"/>
                    <a:pt x="126" y="1327"/>
                    <a:pt x="97" y="1326"/>
                  </a:cubicBezTo>
                  <a:cubicBezTo>
                    <a:pt x="77" y="1325"/>
                    <a:pt x="56" y="1327"/>
                    <a:pt x="38" y="1313"/>
                  </a:cubicBezTo>
                  <a:cubicBezTo>
                    <a:pt x="33" y="1329"/>
                    <a:pt x="36" y="1346"/>
                    <a:pt x="30" y="1361"/>
                  </a:cubicBezTo>
                  <a:cubicBezTo>
                    <a:pt x="29" y="1356"/>
                    <a:pt x="29" y="1351"/>
                    <a:pt x="29" y="1345"/>
                  </a:cubicBezTo>
                  <a:cubicBezTo>
                    <a:pt x="30" y="1336"/>
                    <a:pt x="31" y="1326"/>
                    <a:pt x="32" y="1316"/>
                  </a:cubicBezTo>
                  <a:cubicBezTo>
                    <a:pt x="33" y="1306"/>
                    <a:pt x="28" y="1301"/>
                    <a:pt x="19" y="1295"/>
                  </a:cubicBezTo>
                  <a:cubicBezTo>
                    <a:pt x="20" y="1331"/>
                    <a:pt x="21" y="1366"/>
                    <a:pt x="23" y="1401"/>
                  </a:cubicBezTo>
                  <a:cubicBezTo>
                    <a:pt x="23" y="1401"/>
                    <a:pt x="24" y="1401"/>
                    <a:pt x="25" y="1401"/>
                  </a:cubicBezTo>
                  <a:cubicBezTo>
                    <a:pt x="25" y="1397"/>
                    <a:pt x="26" y="1392"/>
                    <a:pt x="27" y="1387"/>
                  </a:cubicBezTo>
                  <a:cubicBezTo>
                    <a:pt x="28" y="1386"/>
                    <a:pt x="30" y="1384"/>
                    <a:pt x="34" y="1382"/>
                  </a:cubicBezTo>
                  <a:cubicBezTo>
                    <a:pt x="33" y="1385"/>
                    <a:pt x="33" y="1387"/>
                    <a:pt x="33" y="1390"/>
                  </a:cubicBezTo>
                  <a:cubicBezTo>
                    <a:pt x="36" y="1392"/>
                    <a:pt x="39" y="1394"/>
                    <a:pt x="43" y="1395"/>
                  </a:cubicBezTo>
                  <a:cubicBezTo>
                    <a:pt x="58" y="1402"/>
                    <a:pt x="75" y="1406"/>
                    <a:pt x="92" y="1408"/>
                  </a:cubicBezTo>
                  <a:cubicBezTo>
                    <a:pt x="114" y="1411"/>
                    <a:pt x="136" y="1414"/>
                    <a:pt x="159" y="1416"/>
                  </a:cubicBezTo>
                  <a:cubicBezTo>
                    <a:pt x="189" y="1418"/>
                    <a:pt x="220" y="1419"/>
                    <a:pt x="250" y="1411"/>
                  </a:cubicBezTo>
                  <a:cubicBezTo>
                    <a:pt x="283" y="1402"/>
                    <a:pt x="317" y="1393"/>
                    <a:pt x="351" y="1384"/>
                  </a:cubicBezTo>
                  <a:cubicBezTo>
                    <a:pt x="355" y="1383"/>
                    <a:pt x="359" y="1383"/>
                    <a:pt x="363" y="1383"/>
                  </a:cubicBezTo>
                  <a:cubicBezTo>
                    <a:pt x="363" y="1383"/>
                    <a:pt x="363" y="1383"/>
                    <a:pt x="363" y="1383"/>
                  </a:cubicBezTo>
                  <a:cubicBezTo>
                    <a:pt x="362" y="1383"/>
                    <a:pt x="360" y="1385"/>
                    <a:pt x="359" y="1385"/>
                  </a:cubicBezTo>
                  <a:cubicBezTo>
                    <a:pt x="326" y="1394"/>
                    <a:pt x="293" y="1404"/>
                    <a:pt x="260" y="1413"/>
                  </a:cubicBezTo>
                  <a:cubicBezTo>
                    <a:pt x="237" y="1419"/>
                    <a:pt x="212" y="1424"/>
                    <a:pt x="187" y="1421"/>
                  </a:cubicBezTo>
                  <a:cubicBezTo>
                    <a:pt x="165" y="1419"/>
                    <a:pt x="143" y="1418"/>
                    <a:pt x="120" y="1416"/>
                  </a:cubicBezTo>
                  <a:cubicBezTo>
                    <a:pt x="91" y="1413"/>
                    <a:pt x="61" y="1409"/>
                    <a:pt x="35" y="1395"/>
                  </a:cubicBezTo>
                  <a:cubicBezTo>
                    <a:pt x="34" y="1395"/>
                    <a:pt x="32" y="1395"/>
                    <a:pt x="30" y="1394"/>
                  </a:cubicBezTo>
                  <a:cubicBezTo>
                    <a:pt x="28" y="1404"/>
                    <a:pt x="25" y="1414"/>
                    <a:pt x="24" y="1424"/>
                  </a:cubicBezTo>
                  <a:cubicBezTo>
                    <a:pt x="24" y="1436"/>
                    <a:pt x="26" y="1449"/>
                    <a:pt x="27" y="1462"/>
                  </a:cubicBezTo>
                  <a:cubicBezTo>
                    <a:pt x="28" y="1467"/>
                    <a:pt x="29" y="1471"/>
                    <a:pt x="30" y="1476"/>
                  </a:cubicBezTo>
                  <a:cubicBezTo>
                    <a:pt x="30" y="1476"/>
                    <a:pt x="30" y="1476"/>
                    <a:pt x="30" y="1476"/>
                  </a:cubicBezTo>
                  <a:cubicBezTo>
                    <a:pt x="29" y="1492"/>
                    <a:pt x="28" y="1507"/>
                    <a:pt x="28" y="1522"/>
                  </a:cubicBezTo>
                  <a:cubicBezTo>
                    <a:pt x="36" y="1523"/>
                    <a:pt x="43" y="1523"/>
                    <a:pt x="50" y="1525"/>
                  </a:cubicBezTo>
                  <a:cubicBezTo>
                    <a:pt x="72" y="1533"/>
                    <a:pt x="94" y="1533"/>
                    <a:pt x="116" y="1533"/>
                  </a:cubicBezTo>
                  <a:cubicBezTo>
                    <a:pt x="140" y="1532"/>
                    <a:pt x="163" y="1531"/>
                    <a:pt x="186" y="1533"/>
                  </a:cubicBezTo>
                  <a:cubicBezTo>
                    <a:pt x="230" y="1536"/>
                    <a:pt x="273" y="1535"/>
                    <a:pt x="317" y="1536"/>
                  </a:cubicBezTo>
                  <a:cubicBezTo>
                    <a:pt x="320" y="1536"/>
                    <a:pt x="324" y="1535"/>
                    <a:pt x="328" y="1535"/>
                  </a:cubicBezTo>
                  <a:cubicBezTo>
                    <a:pt x="326" y="1532"/>
                    <a:pt x="325" y="1530"/>
                    <a:pt x="323" y="1529"/>
                  </a:cubicBezTo>
                  <a:cubicBezTo>
                    <a:pt x="305" y="1522"/>
                    <a:pt x="287" y="1514"/>
                    <a:pt x="269" y="1507"/>
                  </a:cubicBezTo>
                  <a:cubicBezTo>
                    <a:pt x="262" y="1504"/>
                    <a:pt x="253" y="1503"/>
                    <a:pt x="245" y="1503"/>
                  </a:cubicBezTo>
                  <a:cubicBezTo>
                    <a:pt x="232" y="1502"/>
                    <a:pt x="218" y="1503"/>
                    <a:pt x="205" y="1503"/>
                  </a:cubicBezTo>
                  <a:cubicBezTo>
                    <a:pt x="176" y="1501"/>
                    <a:pt x="149" y="1509"/>
                    <a:pt x="123" y="1519"/>
                  </a:cubicBezTo>
                  <a:cubicBezTo>
                    <a:pt x="123" y="1519"/>
                    <a:pt x="123" y="1521"/>
                    <a:pt x="123" y="1521"/>
                  </a:cubicBezTo>
                  <a:cubicBezTo>
                    <a:pt x="124" y="1522"/>
                    <a:pt x="125" y="1522"/>
                    <a:pt x="127" y="1523"/>
                  </a:cubicBezTo>
                  <a:cubicBezTo>
                    <a:pt x="126" y="1523"/>
                    <a:pt x="126" y="1524"/>
                    <a:pt x="126" y="1524"/>
                  </a:cubicBezTo>
                  <a:cubicBezTo>
                    <a:pt x="103" y="1522"/>
                    <a:pt x="80" y="1526"/>
                    <a:pt x="58" y="1515"/>
                  </a:cubicBezTo>
                  <a:cubicBezTo>
                    <a:pt x="59" y="1514"/>
                    <a:pt x="59" y="1513"/>
                    <a:pt x="60" y="1513"/>
                  </a:cubicBezTo>
                  <a:cubicBezTo>
                    <a:pt x="61" y="1514"/>
                    <a:pt x="62" y="1513"/>
                    <a:pt x="64" y="1514"/>
                  </a:cubicBezTo>
                  <a:cubicBezTo>
                    <a:pt x="88" y="1522"/>
                    <a:pt x="111" y="1519"/>
                    <a:pt x="134" y="1511"/>
                  </a:cubicBezTo>
                  <a:cubicBezTo>
                    <a:pt x="145" y="1507"/>
                    <a:pt x="156" y="1503"/>
                    <a:pt x="167" y="1501"/>
                  </a:cubicBezTo>
                  <a:cubicBezTo>
                    <a:pt x="179" y="1499"/>
                    <a:pt x="192" y="1500"/>
                    <a:pt x="204" y="1498"/>
                  </a:cubicBezTo>
                  <a:cubicBezTo>
                    <a:pt x="252" y="1493"/>
                    <a:pt x="294" y="1507"/>
                    <a:pt x="334" y="1533"/>
                  </a:cubicBezTo>
                  <a:cubicBezTo>
                    <a:pt x="336" y="1534"/>
                    <a:pt x="338" y="1535"/>
                    <a:pt x="339" y="1535"/>
                  </a:cubicBezTo>
                  <a:cubicBezTo>
                    <a:pt x="346" y="1535"/>
                    <a:pt x="353" y="1535"/>
                    <a:pt x="360" y="1534"/>
                  </a:cubicBezTo>
                  <a:cubicBezTo>
                    <a:pt x="356" y="1523"/>
                    <a:pt x="349" y="1517"/>
                    <a:pt x="340" y="1511"/>
                  </a:cubicBezTo>
                  <a:cubicBezTo>
                    <a:pt x="329" y="1504"/>
                    <a:pt x="317" y="1497"/>
                    <a:pt x="305" y="1490"/>
                  </a:cubicBezTo>
                  <a:cubicBezTo>
                    <a:pt x="294" y="1482"/>
                    <a:pt x="281" y="1477"/>
                    <a:pt x="267" y="1475"/>
                  </a:cubicBezTo>
                  <a:cubicBezTo>
                    <a:pt x="234" y="1469"/>
                    <a:pt x="201" y="1467"/>
                    <a:pt x="168" y="1470"/>
                  </a:cubicBezTo>
                  <a:cubicBezTo>
                    <a:pt x="150" y="1471"/>
                    <a:pt x="133" y="1473"/>
                    <a:pt x="116" y="1474"/>
                  </a:cubicBezTo>
                  <a:cubicBezTo>
                    <a:pt x="104" y="1474"/>
                    <a:pt x="93" y="1472"/>
                    <a:pt x="82" y="1472"/>
                  </a:cubicBezTo>
                  <a:cubicBezTo>
                    <a:pt x="88" y="1470"/>
                    <a:pt x="95" y="1470"/>
                    <a:pt x="101" y="1470"/>
                  </a:cubicBezTo>
                  <a:cubicBezTo>
                    <a:pt x="106" y="1470"/>
                    <a:pt x="111" y="1470"/>
                    <a:pt x="116" y="1470"/>
                  </a:cubicBezTo>
                  <a:cubicBezTo>
                    <a:pt x="135" y="1468"/>
                    <a:pt x="154" y="1466"/>
                    <a:pt x="173" y="1465"/>
                  </a:cubicBezTo>
                  <a:cubicBezTo>
                    <a:pt x="196" y="1465"/>
                    <a:pt x="220" y="1466"/>
                    <a:pt x="244" y="1468"/>
                  </a:cubicBezTo>
                  <a:cubicBezTo>
                    <a:pt x="273" y="1470"/>
                    <a:pt x="300" y="1478"/>
                    <a:pt x="323" y="1496"/>
                  </a:cubicBezTo>
                  <a:cubicBezTo>
                    <a:pt x="325" y="1498"/>
                    <a:pt x="326" y="1499"/>
                    <a:pt x="328" y="1500"/>
                  </a:cubicBezTo>
                  <a:cubicBezTo>
                    <a:pt x="344" y="1508"/>
                    <a:pt x="358" y="1518"/>
                    <a:pt x="367" y="1535"/>
                  </a:cubicBezTo>
                  <a:cubicBezTo>
                    <a:pt x="385" y="1532"/>
                    <a:pt x="404" y="1537"/>
                    <a:pt x="422" y="1532"/>
                  </a:cubicBezTo>
                  <a:cubicBezTo>
                    <a:pt x="423" y="1532"/>
                    <a:pt x="424" y="1532"/>
                    <a:pt x="426" y="1533"/>
                  </a:cubicBezTo>
                  <a:cubicBezTo>
                    <a:pt x="429" y="1534"/>
                    <a:pt x="433" y="1535"/>
                    <a:pt x="437" y="1535"/>
                  </a:cubicBezTo>
                  <a:cubicBezTo>
                    <a:pt x="449" y="1536"/>
                    <a:pt x="462" y="1536"/>
                    <a:pt x="475" y="1536"/>
                  </a:cubicBezTo>
                  <a:cubicBezTo>
                    <a:pt x="490" y="1536"/>
                    <a:pt x="506" y="1535"/>
                    <a:pt x="522" y="1536"/>
                  </a:cubicBezTo>
                  <a:cubicBezTo>
                    <a:pt x="536" y="1536"/>
                    <a:pt x="551" y="1537"/>
                    <a:pt x="566" y="1537"/>
                  </a:cubicBezTo>
                  <a:cubicBezTo>
                    <a:pt x="580" y="1537"/>
                    <a:pt x="594" y="1537"/>
                    <a:pt x="607" y="1541"/>
                  </a:cubicBezTo>
                  <a:cubicBezTo>
                    <a:pt x="613" y="1542"/>
                    <a:pt x="619" y="1542"/>
                    <a:pt x="625" y="1543"/>
                  </a:cubicBezTo>
                  <a:cubicBezTo>
                    <a:pt x="633" y="1545"/>
                    <a:pt x="640" y="1546"/>
                    <a:pt x="648" y="1548"/>
                  </a:cubicBezTo>
                  <a:cubicBezTo>
                    <a:pt x="655" y="1549"/>
                    <a:pt x="662" y="1551"/>
                    <a:pt x="669" y="1550"/>
                  </a:cubicBezTo>
                  <a:cubicBezTo>
                    <a:pt x="689" y="1547"/>
                    <a:pt x="708" y="1543"/>
                    <a:pt x="728" y="1540"/>
                  </a:cubicBezTo>
                  <a:cubicBezTo>
                    <a:pt x="732" y="1539"/>
                    <a:pt x="735" y="1538"/>
                    <a:pt x="737" y="1534"/>
                  </a:cubicBezTo>
                  <a:cubicBezTo>
                    <a:pt x="739" y="1528"/>
                    <a:pt x="743" y="1523"/>
                    <a:pt x="747" y="1518"/>
                  </a:cubicBezTo>
                  <a:cubicBezTo>
                    <a:pt x="751" y="1513"/>
                    <a:pt x="755" y="1507"/>
                    <a:pt x="763" y="1509"/>
                  </a:cubicBezTo>
                  <a:cubicBezTo>
                    <a:pt x="771" y="1510"/>
                    <a:pt x="771" y="1517"/>
                    <a:pt x="773" y="1524"/>
                  </a:cubicBezTo>
                  <a:cubicBezTo>
                    <a:pt x="774" y="1526"/>
                    <a:pt x="775" y="1530"/>
                    <a:pt x="776" y="1530"/>
                  </a:cubicBezTo>
                  <a:cubicBezTo>
                    <a:pt x="786" y="1533"/>
                    <a:pt x="795" y="1540"/>
                    <a:pt x="807" y="1536"/>
                  </a:cubicBezTo>
                  <a:cubicBezTo>
                    <a:pt x="809" y="1535"/>
                    <a:pt x="812" y="1535"/>
                    <a:pt x="814" y="1535"/>
                  </a:cubicBezTo>
                  <a:cubicBezTo>
                    <a:pt x="813" y="1536"/>
                    <a:pt x="811" y="1537"/>
                    <a:pt x="810" y="1538"/>
                  </a:cubicBezTo>
                  <a:cubicBezTo>
                    <a:pt x="818" y="1541"/>
                    <a:pt x="825" y="1543"/>
                    <a:pt x="832" y="1543"/>
                  </a:cubicBezTo>
                  <a:cubicBezTo>
                    <a:pt x="850" y="1544"/>
                    <a:pt x="869" y="1545"/>
                    <a:pt x="887" y="1545"/>
                  </a:cubicBezTo>
                  <a:cubicBezTo>
                    <a:pt x="897" y="1545"/>
                    <a:pt x="907" y="1545"/>
                    <a:pt x="919" y="1544"/>
                  </a:cubicBezTo>
                  <a:cubicBezTo>
                    <a:pt x="911" y="1537"/>
                    <a:pt x="900" y="1532"/>
                    <a:pt x="887" y="1531"/>
                  </a:cubicBezTo>
                  <a:cubicBezTo>
                    <a:pt x="866" y="1530"/>
                    <a:pt x="845" y="1530"/>
                    <a:pt x="825" y="1534"/>
                  </a:cubicBezTo>
                  <a:cubicBezTo>
                    <a:pt x="821" y="1535"/>
                    <a:pt x="818" y="1535"/>
                    <a:pt x="814" y="1535"/>
                  </a:cubicBezTo>
                  <a:cubicBezTo>
                    <a:pt x="816" y="1534"/>
                    <a:pt x="818" y="1533"/>
                    <a:pt x="820" y="1532"/>
                  </a:cubicBezTo>
                  <a:cubicBezTo>
                    <a:pt x="838" y="1527"/>
                    <a:pt x="856" y="1527"/>
                    <a:pt x="875" y="1527"/>
                  </a:cubicBezTo>
                  <a:cubicBezTo>
                    <a:pt x="888" y="1527"/>
                    <a:pt x="902" y="1528"/>
                    <a:pt x="913" y="1535"/>
                  </a:cubicBezTo>
                  <a:cubicBezTo>
                    <a:pt x="925" y="1543"/>
                    <a:pt x="939" y="1544"/>
                    <a:pt x="953" y="1543"/>
                  </a:cubicBezTo>
                  <a:cubicBezTo>
                    <a:pt x="957" y="1543"/>
                    <a:pt x="960" y="1543"/>
                    <a:pt x="964" y="1543"/>
                  </a:cubicBezTo>
                  <a:cubicBezTo>
                    <a:pt x="1009" y="1548"/>
                    <a:pt x="1055" y="1546"/>
                    <a:pt x="1101" y="1552"/>
                  </a:cubicBezTo>
                  <a:cubicBezTo>
                    <a:pt x="1129" y="1555"/>
                    <a:pt x="1158" y="1555"/>
                    <a:pt x="1186" y="1557"/>
                  </a:cubicBezTo>
                  <a:cubicBezTo>
                    <a:pt x="1189" y="1557"/>
                    <a:pt x="1191" y="1557"/>
                    <a:pt x="1194" y="1557"/>
                  </a:cubicBezTo>
                  <a:cubicBezTo>
                    <a:pt x="1201" y="1557"/>
                    <a:pt x="1207" y="1557"/>
                    <a:pt x="1216" y="1557"/>
                  </a:cubicBezTo>
                  <a:cubicBezTo>
                    <a:pt x="1219" y="1555"/>
                    <a:pt x="1218" y="1550"/>
                    <a:pt x="1218" y="1545"/>
                  </a:cubicBezTo>
                  <a:cubicBezTo>
                    <a:pt x="1219" y="1525"/>
                    <a:pt x="1220" y="1504"/>
                    <a:pt x="1221" y="1484"/>
                  </a:cubicBezTo>
                  <a:cubicBezTo>
                    <a:pt x="1222" y="1470"/>
                    <a:pt x="1223" y="1456"/>
                    <a:pt x="1225" y="1442"/>
                  </a:cubicBezTo>
                  <a:cubicBezTo>
                    <a:pt x="1225" y="1437"/>
                    <a:pt x="1225" y="1433"/>
                    <a:pt x="1225" y="1428"/>
                  </a:cubicBezTo>
                  <a:cubicBezTo>
                    <a:pt x="1188" y="1427"/>
                    <a:pt x="1153" y="1422"/>
                    <a:pt x="1118" y="1415"/>
                  </a:cubicBezTo>
                  <a:cubicBezTo>
                    <a:pt x="1153" y="1416"/>
                    <a:pt x="1188" y="1425"/>
                    <a:pt x="1224" y="1423"/>
                  </a:cubicBezTo>
                  <a:cubicBezTo>
                    <a:pt x="1225" y="1399"/>
                    <a:pt x="1226" y="1376"/>
                    <a:pt x="1227" y="1353"/>
                  </a:cubicBezTo>
                  <a:cubicBezTo>
                    <a:pt x="1195" y="1345"/>
                    <a:pt x="1165" y="1347"/>
                    <a:pt x="1134" y="1352"/>
                  </a:cubicBezTo>
                  <a:cubicBezTo>
                    <a:pt x="1112" y="1356"/>
                    <a:pt x="1090" y="1361"/>
                    <a:pt x="1068" y="1366"/>
                  </a:cubicBezTo>
                  <a:cubicBezTo>
                    <a:pt x="1053" y="1369"/>
                    <a:pt x="1039" y="1373"/>
                    <a:pt x="1026" y="1381"/>
                  </a:cubicBezTo>
                  <a:cubicBezTo>
                    <a:pt x="1025" y="1380"/>
                    <a:pt x="1025" y="1380"/>
                    <a:pt x="1024" y="1380"/>
                  </a:cubicBezTo>
                  <a:cubicBezTo>
                    <a:pt x="1028" y="1377"/>
                    <a:pt x="1032" y="1374"/>
                    <a:pt x="1036" y="1372"/>
                  </a:cubicBezTo>
                  <a:cubicBezTo>
                    <a:pt x="1043" y="1369"/>
                    <a:pt x="1051" y="1367"/>
                    <a:pt x="1059" y="1365"/>
                  </a:cubicBezTo>
                  <a:cubicBezTo>
                    <a:pt x="1081" y="1360"/>
                    <a:pt x="1104" y="1354"/>
                    <a:pt x="1127" y="1350"/>
                  </a:cubicBezTo>
                  <a:cubicBezTo>
                    <a:pt x="1139" y="1347"/>
                    <a:pt x="1152" y="1345"/>
                    <a:pt x="1165" y="1345"/>
                  </a:cubicBezTo>
                  <a:cubicBezTo>
                    <a:pt x="1184" y="1345"/>
                    <a:pt x="1202" y="1343"/>
                    <a:pt x="1220" y="1349"/>
                  </a:cubicBezTo>
                  <a:cubicBezTo>
                    <a:pt x="1222" y="1349"/>
                    <a:pt x="1224" y="1348"/>
                    <a:pt x="1226" y="1348"/>
                  </a:cubicBezTo>
                  <a:cubicBezTo>
                    <a:pt x="1232" y="1329"/>
                    <a:pt x="1233" y="1305"/>
                    <a:pt x="1228" y="1295"/>
                  </a:cubicBezTo>
                  <a:cubicBezTo>
                    <a:pt x="1223" y="1295"/>
                    <a:pt x="1218" y="1296"/>
                    <a:pt x="1213" y="1297"/>
                  </a:cubicBezTo>
                  <a:cubicBezTo>
                    <a:pt x="1180" y="1307"/>
                    <a:pt x="1147" y="1318"/>
                    <a:pt x="1114" y="1328"/>
                  </a:cubicBezTo>
                  <a:cubicBezTo>
                    <a:pt x="1104" y="1331"/>
                    <a:pt x="1094" y="1335"/>
                    <a:pt x="1084" y="1338"/>
                  </a:cubicBezTo>
                  <a:cubicBezTo>
                    <a:pt x="1056" y="1348"/>
                    <a:pt x="1027" y="1347"/>
                    <a:pt x="999" y="1336"/>
                  </a:cubicBezTo>
                  <a:cubicBezTo>
                    <a:pt x="983" y="1330"/>
                    <a:pt x="966" y="1326"/>
                    <a:pt x="948" y="1327"/>
                  </a:cubicBezTo>
                  <a:cubicBezTo>
                    <a:pt x="908" y="1329"/>
                    <a:pt x="867" y="1331"/>
                    <a:pt x="827" y="1337"/>
                  </a:cubicBezTo>
                  <a:cubicBezTo>
                    <a:pt x="800" y="1340"/>
                    <a:pt x="773" y="1342"/>
                    <a:pt x="746" y="1335"/>
                  </a:cubicBezTo>
                  <a:cubicBezTo>
                    <a:pt x="734" y="1332"/>
                    <a:pt x="722" y="1329"/>
                    <a:pt x="711" y="1323"/>
                  </a:cubicBezTo>
                  <a:cubicBezTo>
                    <a:pt x="713" y="1322"/>
                    <a:pt x="713" y="1322"/>
                    <a:pt x="714" y="1322"/>
                  </a:cubicBezTo>
                  <a:cubicBezTo>
                    <a:pt x="717" y="1323"/>
                    <a:pt x="720" y="1324"/>
                    <a:pt x="723" y="1325"/>
                  </a:cubicBezTo>
                  <a:cubicBezTo>
                    <a:pt x="749" y="1334"/>
                    <a:pt x="776" y="1338"/>
                    <a:pt x="804" y="1335"/>
                  </a:cubicBezTo>
                  <a:cubicBezTo>
                    <a:pt x="825" y="1332"/>
                    <a:pt x="847" y="1330"/>
                    <a:pt x="869" y="1327"/>
                  </a:cubicBezTo>
                  <a:cubicBezTo>
                    <a:pt x="886" y="1326"/>
                    <a:pt x="903" y="1324"/>
                    <a:pt x="919" y="1324"/>
                  </a:cubicBezTo>
                  <a:cubicBezTo>
                    <a:pt x="939" y="1323"/>
                    <a:pt x="958" y="1320"/>
                    <a:pt x="978" y="1326"/>
                  </a:cubicBezTo>
                  <a:cubicBezTo>
                    <a:pt x="988" y="1328"/>
                    <a:pt x="998" y="1332"/>
                    <a:pt x="1008" y="1335"/>
                  </a:cubicBezTo>
                  <a:cubicBezTo>
                    <a:pt x="1025" y="1341"/>
                    <a:pt x="1043" y="1343"/>
                    <a:pt x="1061" y="1339"/>
                  </a:cubicBezTo>
                  <a:cubicBezTo>
                    <a:pt x="1074" y="1336"/>
                    <a:pt x="1086" y="1333"/>
                    <a:pt x="1098" y="1329"/>
                  </a:cubicBezTo>
                  <a:cubicBezTo>
                    <a:pt x="1139" y="1314"/>
                    <a:pt x="1181" y="1300"/>
                    <a:pt x="1224" y="1291"/>
                  </a:cubicBezTo>
                  <a:cubicBezTo>
                    <a:pt x="1229" y="1290"/>
                    <a:pt x="1230" y="1287"/>
                    <a:pt x="1230" y="1282"/>
                  </a:cubicBezTo>
                  <a:cubicBezTo>
                    <a:pt x="1230" y="1274"/>
                    <a:pt x="1229" y="1266"/>
                    <a:pt x="1229" y="1257"/>
                  </a:cubicBezTo>
                  <a:cubicBezTo>
                    <a:pt x="1229" y="1252"/>
                    <a:pt x="1227" y="1249"/>
                    <a:pt x="1222" y="1248"/>
                  </a:cubicBezTo>
                  <a:cubicBezTo>
                    <a:pt x="1215" y="1247"/>
                    <a:pt x="1208" y="1246"/>
                    <a:pt x="1201" y="1245"/>
                  </a:cubicBezTo>
                  <a:cubicBezTo>
                    <a:pt x="1202" y="1246"/>
                    <a:pt x="1202" y="1246"/>
                    <a:pt x="1202" y="1246"/>
                  </a:cubicBezTo>
                  <a:cubicBezTo>
                    <a:pt x="1206" y="1242"/>
                    <a:pt x="1211" y="1243"/>
                    <a:pt x="1216" y="1244"/>
                  </a:cubicBezTo>
                  <a:cubicBezTo>
                    <a:pt x="1220" y="1244"/>
                    <a:pt x="1223" y="1244"/>
                    <a:pt x="1228" y="1245"/>
                  </a:cubicBezTo>
                  <a:cubicBezTo>
                    <a:pt x="1227" y="1236"/>
                    <a:pt x="1227" y="1229"/>
                    <a:pt x="1226" y="1221"/>
                  </a:cubicBezTo>
                  <a:cubicBezTo>
                    <a:pt x="1226" y="1217"/>
                    <a:pt x="1223" y="1215"/>
                    <a:pt x="1219" y="1215"/>
                  </a:cubicBezTo>
                  <a:cubicBezTo>
                    <a:pt x="1217" y="1215"/>
                    <a:pt x="1215" y="1215"/>
                    <a:pt x="1213" y="1215"/>
                  </a:cubicBezTo>
                  <a:cubicBezTo>
                    <a:pt x="1179" y="1217"/>
                    <a:pt x="1146" y="1219"/>
                    <a:pt x="1112" y="1221"/>
                  </a:cubicBezTo>
                  <a:cubicBezTo>
                    <a:pt x="1105" y="1221"/>
                    <a:pt x="1098" y="1220"/>
                    <a:pt x="1090" y="1220"/>
                  </a:cubicBezTo>
                  <a:cubicBezTo>
                    <a:pt x="1090" y="1219"/>
                    <a:pt x="1091" y="1219"/>
                    <a:pt x="1091" y="1219"/>
                  </a:cubicBezTo>
                  <a:cubicBezTo>
                    <a:pt x="1135" y="1216"/>
                    <a:pt x="1179" y="1213"/>
                    <a:pt x="1225" y="1210"/>
                  </a:cubicBezTo>
                  <a:cubicBezTo>
                    <a:pt x="1224" y="1199"/>
                    <a:pt x="1224" y="1187"/>
                    <a:pt x="1221" y="1175"/>
                  </a:cubicBezTo>
                  <a:cubicBezTo>
                    <a:pt x="1219" y="1164"/>
                    <a:pt x="1224" y="1152"/>
                    <a:pt x="1216" y="1142"/>
                  </a:cubicBezTo>
                  <a:cubicBezTo>
                    <a:pt x="1222" y="1129"/>
                    <a:pt x="1219" y="1116"/>
                    <a:pt x="1219" y="1104"/>
                  </a:cubicBezTo>
                  <a:cubicBezTo>
                    <a:pt x="1205" y="1105"/>
                    <a:pt x="1193" y="1107"/>
                    <a:pt x="1181" y="1106"/>
                  </a:cubicBezTo>
                  <a:cubicBezTo>
                    <a:pt x="1167" y="1105"/>
                    <a:pt x="1153" y="1102"/>
                    <a:pt x="1138" y="1099"/>
                  </a:cubicBezTo>
                  <a:cubicBezTo>
                    <a:pt x="1138" y="1100"/>
                    <a:pt x="1138" y="1100"/>
                    <a:pt x="1138" y="1100"/>
                  </a:cubicBezTo>
                  <a:cubicBezTo>
                    <a:pt x="1149" y="1101"/>
                    <a:pt x="1160" y="1102"/>
                    <a:pt x="1171" y="1102"/>
                  </a:cubicBezTo>
                  <a:cubicBezTo>
                    <a:pt x="1183" y="1103"/>
                    <a:pt x="1196" y="1102"/>
                    <a:pt x="1209" y="1101"/>
                  </a:cubicBezTo>
                  <a:cubicBezTo>
                    <a:pt x="1217" y="1100"/>
                    <a:pt x="1218" y="1098"/>
                    <a:pt x="1218" y="1090"/>
                  </a:cubicBezTo>
                  <a:cubicBezTo>
                    <a:pt x="1219" y="1070"/>
                    <a:pt x="1220" y="1050"/>
                    <a:pt x="1221" y="1030"/>
                  </a:cubicBezTo>
                  <a:cubicBezTo>
                    <a:pt x="1221" y="1024"/>
                    <a:pt x="1221" y="1019"/>
                    <a:pt x="1221" y="1012"/>
                  </a:cubicBezTo>
                  <a:cubicBezTo>
                    <a:pt x="1193" y="1014"/>
                    <a:pt x="1168" y="1005"/>
                    <a:pt x="1142" y="1003"/>
                  </a:cubicBezTo>
                  <a:cubicBezTo>
                    <a:pt x="1153" y="1000"/>
                    <a:pt x="1163" y="1003"/>
                    <a:pt x="1174" y="1004"/>
                  </a:cubicBezTo>
                  <a:cubicBezTo>
                    <a:pt x="1187" y="1006"/>
                    <a:pt x="1200" y="1007"/>
                    <a:pt x="1214" y="1008"/>
                  </a:cubicBezTo>
                  <a:cubicBezTo>
                    <a:pt x="1219" y="1008"/>
                    <a:pt x="1222" y="1006"/>
                    <a:pt x="1222" y="1000"/>
                  </a:cubicBezTo>
                  <a:cubicBezTo>
                    <a:pt x="1222" y="991"/>
                    <a:pt x="1222" y="981"/>
                    <a:pt x="1222" y="972"/>
                  </a:cubicBezTo>
                  <a:cubicBezTo>
                    <a:pt x="1222" y="969"/>
                    <a:pt x="1220" y="967"/>
                    <a:pt x="1219" y="965"/>
                  </a:cubicBezTo>
                  <a:cubicBezTo>
                    <a:pt x="1224" y="962"/>
                    <a:pt x="1223" y="957"/>
                    <a:pt x="1222" y="953"/>
                  </a:cubicBezTo>
                  <a:cubicBezTo>
                    <a:pt x="1221" y="930"/>
                    <a:pt x="1225" y="907"/>
                    <a:pt x="1229" y="884"/>
                  </a:cubicBezTo>
                  <a:cubicBezTo>
                    <a:pt x="1230" y="876"/>
                    <a:pt x="1229" y="871"/>
                    <a:pt x="1223" y="866"/>
                  </a:cubicBezTo>
                  <a:cubicBezTo>
                    <a:pt x="1219" y="862"/>
                    <a:pt x="1216" y="857"/>
                    <a:pt x="1212" y="852"/>
                  </a:cubicBezTo>
                  <a:cubicBezTo>
                    <a:pt x="1209" y="854"/>
                    <a:pt x="1204" y="857"/>
                    <a:pt x="1199" y="860"/>
                  </a:cubicBezTo>
                  <a:cubicBezTo>
                    <a:pt x="1204" y="865"/>
                    <a:pt x="1208" y="869"/>
                    <a:pt x="1211" y="872"/>
                  </a:cubicBezTo>
                  <a:cubicBezTo>
                    <a:pt x="1215" y="871"/>
                    <a:pt x="1219" y="870"/>
                    <a:pt x="1222" y="869"/>
                  </a:cubicBezTo>
                  <a:cubicBezTo>
                    <a:pt x="1222" y="870"/>
                    <a:pt x="1222" y="870"/>
                    <a:pt x="1222" y="870"/>
                  </a:cubicBezTo>
                  <a:cubicBezTo>
                    <a:pt x="1220" y="872"/>
                    <a:pt x="1218" y="874"/>
                    <a:pt x="1216" y="875"/>
                  </a:cubicBezTo>
                  <a:cubicBezTo>
                    <a:pt x="1216" y="878"/>
                    <a:pt x="1217" y="880"/>
                    <a:pt x="1218" y="884"/>
                  </a:cubicBezTo>
                  <a:cubicBezTo>
                    <a:pt x="1211" y="875"/>
                    <a:pt x="1204" y="879"/>
                    <a:pt x="1197" y="880"/>
                  </a:cubicBezTo>
                  <a:cubicBezTo>
                    <a:pt x="1196" y="872"/>
                    <a:pt x="1186" y="872"/>
                    <a:pt x="1183" y="866"/>
                  </a:cubicBezTo>
                  <a:cubicBezTo>
                    <a:pt x="1184" y="863"/>
                    <a:pt x="1186" y="860"/>
                    <a:pt x="1189" y="857"/>
                  </a:cubicBezTo>
                  <a:cubicBezTo>
                    <a:pt x="1165" y="833"/>
                    <a:pt x="1138" y="815"/>
                    <a:pt x="1104" y="812"/>
                  </a:cubicBezTo>
                  <a:cubicBezTo>
                    <a:pt x="1094" y="812"/>
                    <a:pt x="1083" y="811"/>
                    <a:pt x="1073" y="809"/>
                  </a:cubicBezTo>
                  <a:cubicBezTo>
                    <a:pt x="1066" y="807"/>
                    <a:pt x="1064" y="801"/>
                    <a:pt x="1070" y="797"/>
                  </a:cubicBezTo>
                  <a:cubicBezTo>
                    <a:pt x="1079" y="790"/>
                    <a:pt x="1090" y="784"/>
                    <a:pt x="1101" y="781"/>
                  </a:cubicBezTo>
                  <a:cubicBezTo>
                    <a:pt x="1097" y="785"/>
                    <a:pt x="1091" y="788"/>
                    <a:pt x="1086" y="791"/>
                  </a:cubicBezTo>
                  <a:cubicBezTo>
                    <a:pt x="1081" y="794"/>
                    <a:pt x="1074" y="796"/>
                    <a:pt x="1072" y="803"/>
                  </a:cubicBezTo>
                  <a:cubicBezTo>
                    <a:pt x="1073" y="804"/>
                    <a:pt x="1074" y="805"/>
                    <a:pt x="1075" y="805"/>
                  </a:cubicBezTo>
                  <a:cubicBezTo>
                    <a:pt x="1081" y="806"/>
                    <a:pt x="1087" y="807"/>
                    <a:pt x="1092" y="807"/>
                  </a:cubicBezTo>
                  <a:cubicBezTo>
                    <a:pt x="1128" y="808"/>
                    <a:pt x="1158" y="822"/>
                    <a:pt x="1183" y="846"/>
                  </a:cubicBezTo>
                  <a:cubicBezTo>
                    <a:pt x="1187" y="849"/>
                    <a:pt x="1190" y="852"/>
                    <a:pt x="1194" y="855"/>
                  </a:cubicBezTo>
                  <a:cubicBezTo>
                    <a:pt x="1204" y="850"/>
                    <a:pt x="1213" y="845"/>
                    <a:pt x="1222" y="841"/>
                  </a:cubicBezTo>
                  <a:cubicBezTo>
                    <a:pt x="1229" y="838"/>
                    <a:pt x="1230" y="834"/>
                    <a:pt x="1229" y="827"/>
                  </a:cubicBezTo>
                  <a:cubicBezTo>
                    <a:pt x="1227" y="805"/>
                    <a:pt x="1226" y="784"/>
                    <a:pt x="1224" y="762"/>
                  </a:cubicBezTo>
                  <a:cubicBezTo>
                    <a:pt x="1224" y="757"/>
                    <a:pt x="1223" y="751"/>
                    <a:pt x="1222" y="745"/>
                  </a:cubicBezTo>
                  <a:cubicBezTo>
                    <a:pt x="1195" y="745"/>
                    <a:pt x="1195" y="745"/>
                    <a:pt x="1195" y="745"/>
                  </a:cubicBezTo>
                  <a:cubicBezTo>
                    <a:pt x="1195" y="744"/>
                    <a:pt x="1195" y="743"/>
                    <a:pt x="1195" y="742"/>
                  </a:cubicBezTo>
                  <a:cubicBezTo>
                    <a:pt x="1222" y="742"/>
                    <a:pt x="1222" y="742"/>
                    <a:pt x="1222" y="742"/>
                  </a:cubicBezTo>
                  <a:cubicBezTo>
                    <a:pt x="1221" y="727"/>
                    <a:pt x="1219" y="713"/>
                    <a:pt x="1219" y="699"/>
                  </a:cubicBezTo>
                  <a:cubicBezTo>
                    <a:pt x="1219" y="686"/>
                    <a:pt x="1221" y="672"/>
                    <a:pt x="1219" y="657"/>
                  </a:cubicBezTo>
                  <a:cubicBezTo>
                    <a:pt x="1190" y="657"/>
                    <a:pt x="1190" y="657"/>
                    <a:pt x="1190" y="657"/>
                  </a:cubicBezTo>
                  <a:cubicBezTo>
                    <a:pt x="1190" y="657"/>
                    <a:pt x="1190" y="656"/>
                    <a:pt x="1190" y="655"/>
                  </a:cubicBezTo>
                  <a:cubicBezTo>
                    <a:pt x="1200" y="654"/>
                    <a:pt x="1209" y="653"/>
                    <a:pt x="1220" y="652"/>
                  </a:cubicBezTo>
                  <a:cubicBezTo>
                    <a:pt x="1220" y="645"/>
                    <a:pt x="1221" y="638"/>
                    <a:pt x="1221" y="631"/>
                  </a:cubicBezTo>
                  <a:cubicBezTo>
                    <a:pt x="1220" y="624"/>
                    <a:pt x="1217" y="616"/>
                    <a:pt x="1220" y="611"/>
                  </a:cubicBezTo>
                  <a:cubicBezTo>
                    <a:pt x="1223" y="604"/>
                    <a:pt x="1222" y="597"/>
                    <a:pt x="1223" y="591"/>
                  </a:cubicBezTo>
                  <a:cubicBezTo>
                    <a:pt x="1223" y="582"/>
                    <a:pt x="1222" y="581"/>
                    <a:pt x="1213" y="578"/>
                  </a:cubicBezTo>
                  <a:cubicBezTo>
                    <a:pt x="1208" y="577"/>
                    <a:pt x="1204" y="576"/>
                    <a:pt x="1199" y="575"/>
                  </a:cubicBezTo>
                  <a:cubicBezTo>
                    <a:pt x="1199" y="575"/>
                    <a:pt x="1199" y="575"/>
                    <a:pt x="1199" y="575"/>
                  </a:cubicBezTo>
                  <a:cubicBezTo>
                    <a:pt x="1207" y="575"/>
                    <a:pt x="1214" y="576"/>
                    <a:pt x="1222" y="576"/>
                  </a:cubicBezTo>
                  <a:cubicBezTo>
                    <a:pt x="1222" y="575"/>
                    <a:pt x="1223" y="573"/>
                    <a:pt x="1223" y="571"/>
                  </a:cubicBezTo>
                  <a:cubicBezTo>
                    <a:pt x="1223" y="550"/>
                    <a:pt x="1223" y="530"/>
                    <a:pt x="1223" y="509"/>
                  </a:cubicBezTo>
                  <a:cubicBezTo>
                    <a:pt x="1223" y="498"/>
                    <a:pt x="1222" y="497"/>
                    <a:pt x="1210" y="497"/>
                  </a:cubicBezTo>
                  <a:cubicBezTo>
                    <a:pt x="1198" y="496"/>
                    <a:pt x="1185" y="495"/>
                    <a:pt x="1173" y="494"/>
                  </a:cubicBezTo>
                  <a:cubicBezTo>
                    <a:pt x="1170" y="494"/>
                    <a:pt x="1167" y="493"/>
                    <a:pt x="1165" y="492"/>
                  </a:cubicBezTo>
                  <a:cubicBezTo>
                    <a:pt x="1165" y="492"/>
                    <a:pt x="1165" y="492"/>
                    <a:pt x="1165" y="492"/>
                  </a:cubicBezTo>
                  <a:cubicBezTo>
                    <a:pt x="1183" y="490"/>
                    <a:pt x="1202" y="496"/>
                    <a:pt x="1221" y="493"/>
                  </a:cubicBezTo>
                  <a:cubicBezTo>
                    <a:pt x="1221" y="488"/>
                    <a:pt x="1222" y="485"/>
                    <a:pt x="1222" y="481"/>
                  </a:cubicBezTo>
                  <a:cubicBezTo>
                    <a:pt x="1222" y="464"/>
                    <a:pt x="1222" y="446"/>
                    <a:pt x="1222" y="428"/>
                  </a:cubicBezTo>
                  <a:cubicBezTo>
                    <a:pt x="1222" y="418"/>
                    <a:pt x="1218" y="413"/>
                    <a:pt x="1208" y="410"/>
                  </a:cubicBezTo>
                  <a:cubicBezTo>
                    <a:pt x="1204" y="408"/>
                    <a:pt x="1199" y="407"/>
                    <a:pt x="1194" y="406"/>
                  </a:cubicBezTo>
                  <a:cubicBezTo>
                    <a:pt x="1194" y="406"/>
                    <a:pt x="1194" y="405"/>
                    <a:pt x="1195" y="404"/>
                  </a:cubicBezTo>
                  <a:cubicBezTo>
                    <a:pt x="1203" y="406"/>
                    <a:pt x="1212" y="408"/>
                    <a:pt x="1220" y="409"/>
                  </a:cubicBezTo>
                  <a:cubicBezTo>
                    <a:pt x="1223" y="397"/>
                    <a:pt x="1221" y="317"/>
                    <a:pt x="1217" y="307"/>
                  </a:cubicBezTo>
                  <a:cubicBezTo>
                    <a:pt x="1132" y="307"/>
                    <a:pt x="1132" y="307"/>
                    <a:pt x="1132" y="307"/>
                  </a:cubicBezTo>
                  <a:cubicBezTo>
                    <a:pt x="1132" y="306"/>
                    <a:pt x="1132" y="305"/>
                    <a:pt x="1132" y="304"/>
                  </a:cubicBezTo>
                  <a:cubicBezTo>
                    <a:pt x="1218" y="304"/>
                    <a:pt x="1218" y="304"/>
                    <a:pt x="1218" y="304"/>
                  </a:cubicBezTo>
                  <a:cubicBezTo>
                    <a:pt x="1218" y="287"/>
                    <a:pt x="1218" y="287"/>
                    <a:pt x="1218" y="287"/>
                  </a:cubicBezTo>
                  <a:cubicBezTo>
                    <a:pt x="1194" y="286"/>
                    <a:pt x="1170" y="286"/>
                    <a:pt x="1147" y="285"/>
                  </a:cubicBezTo>
                  <a:cubicBezTo>
                    <a:pt x="1147" y="284"/>
                    <a:pt x="1147" y="284"/>
                    <a:pt x="1147" y="283"/>
                  </a:cubicBezTo>
                  <a:cubicBezTo>
                    <a:pt x="1219" y="283"/>
                    <a:pt x="1219" y="283"/>
                    <a:pt x="1219" y="283"/>
                  </a:cubicBezTo>
                  <a:cubicBezTo>
                    <a:pt x="1219" y="274"/>
                    <a:pt x="1219" y="266"/>
                    <a:pt x="1219" y="258"/>
                  </a:cubicBezTo>
                  <a:cubicBezTo>
                    <a:pt x="1218" y="254"/>
                    <a:pt x="1217" y="250"/>
                    <a:pt x="1217" y="246"/>
                  </a:cubicBezTo>
                  <a:cubicBezTo>
                    <a:pt x="1217" y="246"/>
                    <a:pt x="1217" y="246"/>
                    <a:pt x="1217" y="246"/>
                  </a:cubicBezTo>
                  <a:cubicBezTo>
                    <a:pt x="1220" y="240"/>
                    <a:pt x="1221" y="234"/>
                    <a:pt x="1217" y="229"/>
                  </a:cubicBezTo>
                  <a:moveTo>
                    <a:pt x="52" y="531"/>
                  </a:moveTo>
                  <a:cubicBezTo>
                    <a:pt x="52" y="531"/>
                    <a:pt x="52" y="531"/>
                    <a:pt x="52" y="531"/>
                  </a:cubicBezTo>
                  <a:cubicBezTo>
                    <a:pt x="53" y="531"/>
                    <a:pt x="54" y="530"/>
                    <a:pt x="54" y="529"/>
                  </a:cubicBezTo>
                  <a:cubicBezTo>
                    <a:pt x="92" y="521"/>
                    <a:pt x="127" y="504"/>
                    <a:pt x="161" y="488"/>
                  </a:cubicBezTo>
                  <a:cubicBezTo>
                    <a:pt x="168" y="485"/>
                    <a:pt x="169" y="481"/>
                    <a:pt x="169" y="474"/>
                  </a:cubicBezTo>
                  <a:cubicBezTo>
                    <a:pt x="168" y="451"/>
                    <a:pt x="167" y="427"/>
                    <a:pt x="167" y="403"/>
                  </a:cubicBezTo>
                  <a:cubicBezTo>
                    <a:pt x="167" y="401"/>
                    <a:pt x="166" y="400"/>
                    <a:pt x="166" y="398"/>
                  </a:cubicBezTo>
                  <a:cubicBezTo>
                    <a:pt x="155" y="403"/>
                    <a:pt x="145" y="407"/>
                    <a:pt x="135" y="412"/>
                  </a:cubicBezTo>
                  <a:cubicBezTo>
                    <a:pt x="134" y="411"/>
                    <a:pt x="134" y="411"/>
                    <a:pt x="134" y="411"/>
                  </a:cubicBezTo>
                  <a:cubicBezTo>
                    <a:pt x="145" y="405"/>
                    <a:pt x="155" y="399"/>
                    <a:pt x="166" y="393"/>
                  </a:cubicBezTo>
                  <a:cubicBezTo>
                    <a:pt x="166" y="390"/>
                    <a:pt x="167" y="387"/>
                    <a:pt x="167" y="384"/>
                  </a:cubicBezTo>
                  <a:cubicBezTo>
                    <a:pt x="166" y="356"/>
                    <a:pt x="168" y="327"/>
                    <a:pt x="171" y="299"/>
                  </a:cubicBezTo>
                  <a:cubicBezTo>
                    <a:pt x="172" y="285"/>
                    <a:pt x="173" y="271"/>
                    <a:pt x="173" y="257"/>
                  </a:cubicBezTo>
                  <a:cubicBezTo>
                    <a:pt x="173" y="254"/>
                    <a:pt x="172" y="250"/>
                    <a:pt x="172" y="247"/>
                  </a:cubicBezTo>
                  <a:cubicBezTo>
                    <a:pt x="157" y="250"/>
                    <a:pt x="144" y="254"/>
                    <a:pt x="130" y="256"/>
                  </a:cubicBezTo>
                  <a:cubicBezTo>
                    <a:pt x="115" y="259"/>
                    <a:pt x="100" y="256"/>
                    <a:pt x="87" y="246"/>
                  </a:cubicBezTo>
                  <a:cubicBezTo>
                    <a:pt x="80" y="241"/>
                    <a:pt x="76" y="234"/>
                    <a:pt x="74" y="226"/>
                  </a:cubicBezTo>
                  <a:cubicBezTo>
                    <a:pt x="72" y="218"/>
                    <a:pt x="74" y="215"/>
                    <a:pt x="82" y="211"/>
                  </a:cubicBezTo>
                  <a:cubicBezTo>
                    <a:pt x="74" y="220"/>
                    <a:pt x="74" y="225"/>
                    <a:pt x="81" y="235"/>
                  </a:cubicBezTo>
                  <a:cubicBezTo>
                    <a:pt x="91" y="248"/>
                    <a:pt x="104" y="254"/>
                    <a:pt x="120" y="254"/>
                  </a:cubicBezTo>
                  <a:cubicBezTo>
                    <a:pt x="138" y="254"/>
                    <a:pt x="154" y="247"/>
                    <a:pt x="172" y="243"/>
                  </a:cubicBezTo>
                  <a:cubicBezTo>
                    <a:pt x="172" y="188"/>
                    <a:pt x="172" y="188"/>
                    <a:pt x="172" y="188"/>
                  </a:cubicBezTo>
                  <a:cubicBezTo>
                    <a:pt x="166" y="189"/>
                    <a:pt x="161" y="190"/>
                    <a:pt x="157" y="190"/>
                  </a:cubicBezTo>
                  <a:cubicBezTo>
                    <a:pt x="150" y="191"/>
                    <a:pt x="143" y="193"/>
                    <a:pt x="137" y="194"/>
                  </a:cubicBezTo>
                  <a:cubicBezTo>
                    <a:pt x="141" y="192"/>
                    <a:pt x="144" y="190"/>
                    <a:pt x="149" y="189"/>
                  </a:cubicBezTo>
                  <a:cubicBezTo>
                    <a:pt x="156" y="187"/>
                    <a:pt x="164" y="186"/>
                    <a:pt x="171" y="184"/>
                  </a:cubicBezTo>
                  <a:cubicBezTo>
                    <a:pt x="174" y="171"/>
                    <a:pt x="175" y="139"/>
                    <a:pt x="173" y="128"/>
                  </a:cubicBezTo>
                  <a:cubicBezTo>
                    <a:pt x="171" y="128"/>
                    <a:pt x="170" y="127"/>
                    <a:pt x="168" y="127"/>
                  </a:cubicBezTo>
                  <a:cubicBezTo>
                    <a:pt x="156" y="126"/>
                    <a:pt x="144" y="125"/>
                    <a:pt x="132" y="124"/>
                  </a:cubicBezTo>
                  <a:cubicBezTo>
                    <a:pt x="112" y="123"/>
                    <a:pt x="92" y="122"/>
                    <a:pt x="72" y="120"/>
                  </a:cubicBezTo>
                  <a:cubicBezTo>
                    <a:pt x="62" y="119"/>
                    <a:pt x="53" y="116"/>
                    <a:pt x="44" y="113"/>
                  </a:cubicBezTo>
                  <a:cubicBezTo>
                    <a:pt x="40" y="112"/>
                    <a:pt x="36" y="109"/>
                    <a:pt x="37" y="105"/>
                  </a:cubicBezTo>
                  <a:cubicBezTo>
                    <a:pt x="43" y="108"/>
                    <a:pt x="48" y="111"/>
                    <a:pt x="54" y="113"/>
                  </a:cubicBezTo>
                  <a:cubicBezTo>
                    <a:pt x="62" y="115"/>
                    <a:pt x="69" y="117"/>
                    <a:pt x="77" y="117"/>
                  </a:cubicBezTo>
                  <a:cubicBezTo>
                    <a:pt x="101" y="117"/>
                    <a:pt x="124" y="119"/>
                    <a:pt x="147" y="123"/>
                  </a:cubicBezTo>
                  <a:cubicBezTo>
                    <a:pt x="156" y="124"/>
                    <a:pt x="164" y="125"/>
                    <a:pt x="174" y="122"/>
                  </a:cubicBezTo>
                  <a:cubicBezTo>
                    <a:pt x="174" y="113"/>
                    <a:pt x="174" y="105"/>
                    <a:pt x="174" y="96"/>
                  </a:cubicBezTo>
                  <a:cubicBezTo>
                    <a:pt x="174" y="85"/>
                    <a:pt x="174" y="74"/>
                    <a:pt x="175" y="62"/>
                  </a:cubicBezTo>
                  <a:cubicBezTo>
                    <a:pt x="176" y="56"/>
                    <a:pt x="179" y="53"/>
                    <a:pt x="186" y="54"/>
                  </a:cubicBezTo>
                  <a:cubicBezTo>
                    <a:pt x="189" y="54"/>
                    <a:pt x="192" y="55"/>
                    <a:pt x="195" y="55"/>
                  </a:cubicBezTo>
                  <a:cubicBezTo>
                    <a:pt x="231" y="65"/>
                    <a:pt x="268" y="65"/>
                    <a:pt x="305" y="63"/>
                  </a:cubicBezTo>
                  <a:cubicBezTo>
                    <a:pt x="326" y="61"/>
                    <a:pt x="346" y="57"/>
                    <a:pt x="367" y="58"/>
                  </a:cubicBezTo>
                  <a:cubicBezTo>
                    <a:pt x="367" y="58"/>
                    <a:pt x="368" y="57"/>
                    <a:pt x="369" y="57"/>
                  </a:cubicBezTo>
                  <a:cubicBezTo>
                    <a:pt x="371" y="49"/>
                    <a:pt x="373" y="41"/>
                    <a:pt x="376" y="34"/>
                  </a:cubicBezTo>
                  <a:cubicBezTo>
                    <a:pt x="354" y="37"/>
                    <a:pt x="333" y="40"/>
                    <a:pt x="312" y="43"/>
                  </a:cubicBezTo>
                  <a:cubicBezTo>
                    <a:pt x="307" y="44"/>
                    <a:pt x="303" y="43"/>
                    <a:pt x="298" y="44"/>
                  </a:cubicBezTo>
                  <a:cubicBezTo>
                    <a:pt x="298" y="43"/>
                    <a:pt x="298" y="43"/>
                    <a:pt x="298" y="43"/>
                  </a:cubicBezTo>
                  <a:cubicBezTo>
                    <a:pt x="311" y="41"/>
                    <a:pt x="324" y="38"/>
                    <a:pt x="337" y="37"/>
                  </a:cubicBezTo>
                  <a:cubicBezTo>
                    <a:pt x="352" y="35"/>
                    <a:pt x="368" y="33"/>
                    <a:pt x="382" y="27"/>
                  </a:cubicBezTo>
                  <a:cubicBezTo>
                    <a:pt x="386" y="25"/>
                    <a:pt x="390" y="24"/>
                    <a:pt x="388" y="18"/>
                  </a:cubicBezTo>
                  <a:cubicBezTo>
                    <a:pt x="378" y="18"/>
                    <a:pt x="369" y="17"/>
                    <a:pt x="359" y="17"/>
                  </a:cubicBezTo>
                  <a:cubicBezTo>
                    <a:pt x="324" y="21"/>
                    <a:pt x="289" y="22"/>
                    <a:pt x="254" y="21"/>
                  </a:cubicBezTo>
                  <a:cubicBezTo>
                    <a:pt x="218" y="20"/>
                    <a:pt x="183" y="20"/>
                    <a:pt x="147" y="21"/>
                  </a:cubicBezTo>
                  <a:cubicBezTo>
                    <a:pt x="114" y="21"/>
                    <a:pt x="80" y="23"/>
                    <a:pt x="47" y="25"/>
                  </a:cubicBezTo>
                  <a:cubicBezTo>
                    <a:pt x="35" y="25"/>
                    <a:pt x="24" y="27"/>
                    <a:pt x="12" y="29"/>
                  </a:cubicBezTo>
                  <a:cubicBezTo>
                    <a:pt x="13" y="38"/>
                    <a:pt x="14" y="46"/>
                    <a:pt x="15" y="57"/>
                  </a:cubicBezTo>
                  <a:cubicBezTo>
                    <a:pt x="18" y="47"/>
                    <a:pt x="21" y="40"/>
                    <a:pt x="23" y="33"/>
                  </a:cubicBezTo>
                  <a:cubicBezTo>
                    <a:pt x="24" y="33"/>
                    <a:pt x="25" y="33"/>
                    <a:pt x="26" y="33"/>
                  </a:cubicBezTo>
                  <a:cubicBezTo>
                    <a:pt x="24" y="43"/>
                    <a:pt x="21" y="53"/>
                    <a:pt x="17" y="63"/>
                  </a:cubicBezTo>
                  <a:cubicBezTo>
                    <a:pt x="14" y="70"/>
                    <a:pt x="13" y="76"/>
                    <a:pt x="15" y="85"/>
                  </a:cubicBezTo>
                  <a:cubicBezTo>
                    <a:pt x="20" y="76"/>
                    <a:pt x="20" y="67"/>
                    <a:pt x="26" y="61"/>
                  </a:cubicBezTo>
                  <a:cubicBezTo>
                    <a:pt x="26" y="72"/>
                    <a:pt x="25" y="82"/>
                    <a:pt x="24" y="92"/>
                  </a:cubicBezTo>
                  <a:cubicBezTo>
                    <a:pt x="24" y="96"/>
                    <a:pt x="27" y="101"/>
                    <a:pt x="26" y="105"/>
                  </a:cubicBezTo>
                  <a:cubicBezTo>
                    <a:pt x="24" y="119"/>
                    <a:pt x="26" y="132"/>
                    <a:pt x="28" y="145"/>
                  </a:cubicBezTo>
                  <a:cubicBezTo>
                    <a:pt x="29" y="148"/>
                    <a:pt x="31" y="152"/>
                    <a:pt x="33" y="153"/>
                  </a:cubicBezTo>
                  <a:cubicBezTo>
                    <a:pt x="49" y="160"/>
                    <a:pt x="65" y="167"/>
                    <a:pt x="83" y="164"/>
                  </a:cubicBezTo>
                  <a:cubicBezTo>
                    <a:pt x="85" y="163"/>
                    <a:pt x="86" y="163"/>
                    <a:pt x="88" y="163"/>
                  </a:cubicBezTo>
                  <a:cubicBezTo>
                    <a:pt x="89" y="163"/>
                    <a:pt x="90" y="164"/>
                    <a:pt x="93" y="164"/>
                  </a:cubicBezTo>
                  <a:cubicBezTo>
                    <a:pt x="71" y="173"/>
                    <a:pt x="51" y="165"/>
                    <a:pt x="32" y="157"/>
                  </a:cubicBezTo>
                  <a:cubicBezTo>
                    <a:pt x="31" y="159"/>
                    <a:pt x="31" y="160"/>
                    <a:pt x="31" y="161"/>
                  </a:cubicBezTo>
                  <a:cubicBezTo>
                    <a:pt x="32" y="179"/>
                    <a:pt x="34" y="196"/>
                    <a:pt x="34" y="213"/>
                  </a:cubicBezTo>
                  <a:cubicBezTo>
                    <a:pt x="34" y="235"/>
                    <a:pt x="32" y="257"/>
                    <a:pt x="31" y="278"/>
                  </a:cubicBezTo>
                  <a:cubicBezTo>
                    <a:pt x="31" y="289"/>
                    <a:pt x="30" y="299"/>
                    <a:pt x="32" y="309"/>
                  </a:cubicBezTo>
                  <a:cubicBezTo>
                    <a:pt x="53" y="312"/>
                    <a:pt x="57" y="313"/>
                    <a:pt x="69" y="327"/>
                  </a:cubicBezTo>
                  <a:cubicBezTo>
                    <a:pt x="74" y="332"/>
                    <a:pt x="78" y="337"/>
                    <a:pt x="81" y="343"/>
                  </a:cubicBezTo>
                  <a:cubicBezTo>
                    <a:pt x="88" y="356"/>
                    <a:pt x="98" y="362"/>
                    <a:pt x="113" y="360"/>
                  </a:cubicBezTo>
                  <a:cubicBezTo>
                    <a:pt x="121" y="359"/>
                    <a:pt x="129" y="360"/>
                    <a:pt x="136" y="365"/>
                  </a:cubicBezTo>
                  <a:cubicBezTo>
                    <a:pt x="110" y="365"/>
                    <a:pt x="110" y="365"/>
                    <a:pt x="110" y="365"/>
                  </a:cubicBezTo>
                  <a:cubicBezTo>
                    <a:pt x="122" y="372"/>
                    <a:pt x="134" y="368"/>
                    <a:pt x="147" y="369"/>
                  </a:cubicBezTo>
                  <a:cubicBezTo>
                    <a:pt x="135" y="374"/>
                    <a:pt x="124" y="375"/>
                    <a:pt x="113" y="371"/>
                  </a:cubicBezTo>
                  <a:cubicBezTo>
                    <a:pt x="98" y="366"/>
                    <a:pt x="83" y="364"/>
                    <a:pt x="68" y="364"/>
                  </a:cubicBezTo>
                  <a:cubicBezTo>
                    <a:pt x="64" y="364"/>
                    <a:pt x="61" y="362"/>
                    <a:pt x="57" y="361"/>
                  </a:cubicBezTo>
                  <a:cubicBezTo>
                    <a:pt x="57" y="361"/>
                    <a:pt x="57" y="360"/>
                    <a:pt x="57" y="359"/>
                  </a:cubicBezTo>
                  <a:cubicBezTo>
                    <a:pt x="62" y="359"/>
                    <a:pt x="67" y="360"/>
                    <a:pt x="72" y="360"/>
                  </a:cubicBezTo>
                  <a:cubicBezTo>
                    <a:pt x="77" y="360"/>
                    <a:pt x="82" y="361"/>
                    <a:pt x="88" y="357"/>
                  </a:cubicBezTo>
                  <a:cubicBezTo>
                    <a:pt x="78" y="345"/>
                    <a:pt x="69" y="334"/>
                    <a:pt x="60" y="323"/>
                  </a:cubicBezTo>
                  <a:cubicBezTo>
                    <a:pt x="52" y="314"/>
                    <a:pt x="42" y="312"/>
                    <a:pt x="31" y="314"/>
                  </a:cubicBezTo>
                  <a:cubicBezTo>
                    <a:pt x="26" y="315"/>
                    <a:pt x="23" y="318"/>
                    <a:pt x="20" y="322"/>
                  </a:cubicBezTo>
                  <a:cubicBezTo>
                    <a:pt x="15" y="330"/>
                    <a:pt x="15" y="338"/>
                    <a:pt x="15" y="349"/>
                  </a:cubicBezTo>
                  <a:cubicBezTo>
                    <a:pt x="21" y="339"/>
                    <a:pt x="25" y="331"/>
                    <a:pt x="30" y="322"/>
                  </a:cubicBezTo>
                  <a:cubicBezTo>
                    <a:pt x="31" y="325"/>
                    <a:pt x="31" y="327"/>
                    <a:pt x="30" y="329"/>
                  </a:cubicBezTo>
                  <a:cubicBezTo>
                    <a:pt x="26" y="337"/>
                    <a:pt x="22" y="345"/>
                    <a:pt x="17" y="353"/>
                  </a:cubicBezTo>
                  <a:cubicBezTo>
                    <a:pt x="14" y="358"/>
                    <a:pt x="13" y="363"/>
                    <a:pt x="16" y="370"/>
                  </a:cubicBezTo>
                  <a:cubicBezTo>
                    <a:pt x="22" y="361"/>
                    <a:pt x="25" y="351"/>
                    <a:pt x="34" y="343"/>
                  </a:cubicBezTo>
                  <a:cubicBezTo>
                    <a:pt x="32" y="354"/>
                    <a:pt x="24" y="361"/>
                    <a:pt x="24" y="371"/>
                  </a:cubicBezTo>
                  <a:cubicBezTo>
                    <a:pt x="32" y="372"/>
                    <a:pt x="41" y="373"/>
                    <a:pt x="49" y="375"/>
                  </a:cubicBezTo>
                  <a:cubicBezTo>
                    <a:pt x="58" y="377"/>
                    <a:pt x="67" y="381"/>
                    <a:pt x="76" y="384"/>
                  </a:cubicBezTo>
                  <a:cubicBezTo>
                    <a:pt x="76" y="385"/>
                    <a:pt x="76" y="385"/>
                    <a:pt x="75" y="386"/>
                  </a:cubicBezTo>
                  <a:cubicBezTo>
                    <a:pt x="62" y="384"/>
                    <a:pt x="49" y="382"/>
                    <a:pt x="36" y="381"/>
                  </a:cubicBezTo>
                  <a:cubicBezTo>
                    <a:pt x="32" y="380"/>
                    <a:pt x="27" y="381"/>
                    <a:pt x="23" y="381"/>
                  </a:cubicBezTo>
                  <a:cubicBezTo>
                    <a:pt x="28" y="394"/>
                    <a:pt x="28" y="398"/>
                    <a:pt x="23" y="409"/>
                  </a:cubicBezTo>
                  <a:cubicBezTo>
                    <a:pt x="21" y="413"/>
                    <a:pt x="18" y="418"/>
                    <a:pt x="15" y="422"/>
                  </a:cubicBezTo>
                  <a:cubicBezTo>
                    <a:pt x="12" y="426"/>
                    <a:pt x="10" y="429"/>
                    <a:pt x="13" y="434"/>
                  </a:cubicBezTo>
                  <a:cubicBezTo>
                    <a:pt x="17" y="441"/>
                    <a:pt x="16" y="447"/>
                    <a:pt x="14" y="454"/>
                  </a:cubicBezTo>
                  <a:cubicBezTo>
                    <a:pt x="14" y="457"/>
                    <a:pt x="13" y="461"/>
                    <a:pt x="12" y="464"/>
                  </a:cubicBezTo>
                  <a:cubicBezTo>
                    <a:pt x="13" y="464"/>
                    <a:pt x="13" y="464"/>
                    <a:pt x="14" y="464"/>
                  </a:cubicBezTo>
                  <a:cubicBezTo>
                    <a:pt x="16" y="461"/>
                    <a:pt x="19" y="458"/>
                    <a:pt x="21" y="455"/>
                  </a:cubicBezTo>
                  <a:cubicBezTo>
                    <a:pt x="21" y="465"/>
                    <a:pt x="13" y="473"/>
                    <a:pt x="17" y="484"/>
                  </a:cubicBezTo>
                  <a:cubicBezTo>
                    <a:pt x="20" y="477"/>
                    <a:pt x="23" y="469"/>
                    <a:pt x="26" y="461"/>
                  </a:cubicBezTo>
                  <a:cubicBezTo>
                    <a:pt x="27" y="498"/>
                    <a:pt x="25" y="535"/>
                    <a:pt x="26" y="573"/>
                  </a:cubicBezTo>
                  <a:cubicBezTo>
                    <a:pt x="55" y="568"/>
                    <a:pt x="82" y="558"/>
                    <a:pt x="112" y="559"/>
                  </a:cubicBezTo>
                  <a:cubicBezTo>
                    <a:pt x="109" y="561"/>
                    <a:pt x="109" y="562"/>
                    <a:pt x="108" y="562"/>
                  </a:cubicBezTo>
                  <a:cubicBezTo>
                    <a:pt x="83" y="562"/>
                    <a:pt x="58" y="570"/>
                    <a:pt x="34" y="575"/>
                  </a:cubicBezTo>
                  <a:cubicBezTo>
                    <a:pt x="28" y="577"/>
                    <a:pt x="25" y="579"/>
                    <a:pt x="25" y="586"/>
                  </a:cubicBezTo>
                  <a:cubicBezTo>
                    <a:pt x="25" y="594"/>
                    <a:pt x="25" y="602"/>
                    <a:pt x="25" y="611"/>
                  </a:cubicBezTo>
                  <a:cubicBezTo>
                    <a:pt x="25" y="614"/>
                    <a:pt x="24" y="617"/>
                    <a:pt x="24" y="621"/>
                  </a:cubicBezTo>
                  <a:cubicBezTo>
                    <a:pt x="23" y="621"/>
                    <a:pt x="22" y="621"/>
                    <a:pt x="21" y="621"/>
                  </a:cubicBezTo>
                  <a:cubicBezTo>
                    <a:pt x="18" y="607"/>
                    <a:pt x="21" y="594"/>
                    <a:pt x="19" y="580"/>
                  </a:cubicBezTo>
                  <a:cubicBezTo>
                    <a:pt x="19" y="580"/>
                    <a:pt x="18" y="580"/>
                    <a:pt x="17" y="580"/>
                  </a:cubicBezTo>
                  <a:cubicBezTo>
                    <a:pt x="17" y="659"/>
                    <a:pt x="17" y="659"/>
                    <a:pt x="17" y="659"/>
                  </a:cubicBezTo>
                  <a:cubicBezTo>
                    <a:pt x="20" y="662"/>
                    <a:pt x="25" y="664"/>
                    <a:pt x="25" y="666"/>
                  </a:cubicBezTo>
                  <a:cubicBezTo>
                    <a:pt x="27" y="683"/>
                    <a:pt x="28" y="700"/>
                    <a:pt x="24" y="716"/>
                  </a:cubicBezTo>
                  <a:cubicBezTo>
                    <a:pt x="21" y="726"/>
                    <a:pt x="20" y="736"/>
                    <a:pt x="20" y="746"/>
                  </a:cubicBezTo>
                  <a:cubicBezTo>
                    <a:pt x="22" y="777"/>
                    <a:pt x="23" y="808"/>
                    <a:pt x="24" y="840"/>
                  </a:cubicBezTo>
                  <a:cubicBezTo>
                    <a:pt x="24" y="853"/>
                    <a:pt x="25" y="867"/>
                    <a:pt x="26" y="881"/>
                  </a:cubicBezTo>
                  <a:cubicBezTo>
                    <a:pt x="30" y="879"/>
                    <a:pt x="30" y="879"/>
                    <a:pt x="32" y="882"/>
                  </a:cubicBezTo>
                  <a:cubicBezTo>
                    <a:pt x="23" y="897"/>
                    <a:pt x="22" y="915"/>
                    <a:pt x="30" y="923"/>
                  </a:cubicBezTo>
                  <a:cubicBezTo>
                    <a:pt x="24" y="934"/>
                    <a:pt x="26" y="946"/>
                    <a:pt x="28" y="958"/>
                  </a:cubicBezTo>
                  <a:cubicBezTo>
                    <a:pt x="35" y="950"/>
                    <a:pt x="35" y="950"/>
                    <a:pt x="35" y="941"/>
                  </a:cubicBezTo>
                  <a:cubicBezTo>
                    <a:pt x="35" y="927"/>
                    <a:pt x="35" y="912"/>
                    <a:pt x="34" y="898"/>
                  </a:cubicBezTo>
                  <a:cubicBezTo>
                    <a:pt x="34" y="892"/>
                    <a:pt x="33" y="887"/>
                    <a:pt x="32" y="882"/>
                  </a:cubicBezTo>
                  <a:cubicBezTo>
                    <a:pt x="33" y="878"/>
                    <a:pt x="34" y="874"/>
                    <a:pt x="36" y="869"/>
                  </a:cubicBezTo>
                  <a:cubicBezTo>
                    <a:pt x="37" y="871"/>
                    <a:pt x="37" y="873"/>
                    <a:pt x="37" y="874"/>
                  </a:cubicBezTo>
                  <a:cubicBezTo>
                    <a:pt x="38" y="888"/>
                    <a:pt x="39" y="903"/>
                    <a:pt x="40" y="917"/>
                  </a:cubicBezTo>
                  <a:cubicBezTo>
                    <a:pt x="41" y="921"/>
                    <a:pt x="43" y="926"/>
                    <a:pt x="44" y="930"/>
                  </a:cubicBezTo>
                  <a:cubicBezTo>
                    <a:pt x="39" y="933"/>
                    <a:pt x="40" y="937"/>
                    <a:pt x="40" y="942"/>
                  </a:cubicBezTo>
                  <a:cubicBezTo>
                    <a:pt x="41" y="977"/>
                    <a:pt x="41" y="1013"/>
                    <a:pt x="41" y="1048"/>
                  </a:cubicBezTo>
                  <a:cubicBezTo>
                    <a:pt x="41" y="1059"/>
                    <a:pt x="42" y="1059"/>
                    <a:pt x="52" y="1062"/>
                  </a:cubicBezTo>
                  <a:cubicBezTo>
                    <a:pt x="68" y="1067"/>
                    <a:pt x="84" y="1068"/>
                    <a:pt x="101" y="1065"/>
                  </a:cubicBezTo>
                  <a:cubicBezTo>
                    <a:pt x="112" y="1064"/>
                    <a:pt x="123" y="1061"/>
                    <a:pt x="135" y="1059"/>
                  </a:cubicBezTo>
                  <a:cubicBezTo>
                    <a:pt x="143" y="1058"/>
                    <a:pt x="152" y="1058"/>
                    <a:pt x="162" y="1057"/>
                  </a:cubicBezTo>
                  <a:cubicBezTo>
                    <a:pt x="160" y="1037"/>
                    <a:pt x="165" y="1017"/>
                    <a:pt x="161" y="996"/>
                  </a:cubicBezTo>
                  <a:cubicBezTo>
                    <a:pt x="158" y="996"/>
                    <a:pt x="155" y="995"/>
                    <a:pt x="153" y="996"/>
                  </a:cubicBezTo>
                  <a:cubicBezTo>
                    <a:pt x="137" y="1000"/>
                    <a:pt x="122" y="1004"/>
                    <a:pt x="106" y="1009"/>
                  </a:cubicBezTo>
                  <a:cubicBezTo>
                    <a:pt x="97" y="1011"/>
                    <a:pt x="89" y="1015"/>
                    <a:pt x="81" y="1018"/>
                  </a:cubicBezTo>
                  <a:cubicBezTo>
                    <a:pt x="72" y="1021"/>
                    <a:pt x="63" y="1022"/>
                    <a:pt x="54" y="1020"/>
                  </a:cubicBezTo>
                  <a:cubicBezTo>
                    <a:pt x="68" y="1020"/>
                    <a:pt x="81" y="1016"/>
                    <a:pt x="93" y="1010"/>
                  </a:cubicBezTo>
                  <a:cubicBezTo>
                    <a:pt x="112" y="1002"/>
                    <a:pt x="131" y="996"/>
                    <a:pt x="151" y="993"/>
                  </a:cubicBezTo>
                  <a:cubicBezTo>
                    <a:pt x="161" y="991"/>
                    <a:pt x="161" y="991"/>
                    <a:pt x="161" y="981"/>
                  </a:cubicBezTo>
                  <a:cubicBezTo>
                    <a:pt x="161" y="964"/>
                    <a:pt x="161" y="947"/>
                    <a:pt x="162" y="930"/>
                  </a:cubicBezTo>
                  <a:cubicBezTo>
                    <a:pt x="162" y="927"/>
                    <a:pt x="161" y="925"/>
                    <a:pt x="161" y="922"/>
                  </a:cubicBezTo>
                  <a:cubicBezTo>
                    <a:pt x="156" y="923"/>
                    <a:pt x="152" y="924"/>
                    <a:pt x="148" y="924"/>
                  </a:cubicBezTo>
                  <a:cubicBezTo>
                    <a:pt x="130" y="929"/>
                    <a:pt x="112" y="934"/>
                    <a:pt x="93" y="937"/>
                  </a:cubicBezTo>
                  <a:cubicBezTo>
                    <a:pt x="78" y="940"/>
                    <a:pt x="63" y="940"/>
                    <a:pt x="49" y="932"/>
                  </a:cubicBezTo>
                  <a:cubicBezTo>
                    <a:pt x="52" y="932"/>
                    <a:pt x="54" y="932"/>
                    <a:pt x="57" y="933"/>
                  </a:cubicBezTo>
                  <a:cubicBezTo>
                    <a:pt x="73" y="937"/>
                    <a:pt x="89" y="936"/>
                    <a:pt x="105" y="931"/>
                  </a:cubicBezTo>
                  <a:cubicBezTo>
                    <a:pt x="120" y="927"/>
                    <a:pt x="135" y="924"/>
                    <a:pt x="149" y="921"/>
                  </a:cubicBezTo>
                  <a:cubicBezTo>
                    <a:pt x="154" y="920"/>
                    <a:pt x="158" y="918"/>
                    <a:pt x="161" y="917"/>
                  </a:cubicBezTo>
                  <a:cubicBezTo>
                    <a:pt x="162" y="915"/>
                    <a:pt x="162" y="914"/>
                    <a:pt x="162" y="913"/>
                  </a:cubicBezTo>
                  <a:cubicBezTo>
                    <a:pt x="166" y="876"/>
                    <a:pt x="166" y="838"/>
                    <a:pt x="177" y="801"/>
                  </a:cubicBezTo>
                  <a:cubicBezTo>
                    <a:pt x="178" y="797"/>
                    <a:pt x="177" y="792"/>
                    <a:pt x="178" y="786"/>
                  </a:cubicBezTo>
                  <a:cubicBezTo>
                    <a:pt x="163" y="788"/>
                    <a:pt x="150" y="790"/>
                    <a:pt x="137" y="792"/>
                  </a:cubicBezTo>
                  <a:cubicBezTo>
                    <a:pt x="118" y="795"/>
                    <a:pt x="99" y="792"/>
                    <a:pt x="81" y="787"/>
                  </a:cubicBezTo>
                  <a:cubicBezTo>
                    <a:pt x="85" y="786"/>
                    <a:pt x="88" y="787"/>
                    <a:pt x="92" y="787"/>
                  </a:cubicBezTo>
                  <a:cubicBezTo>
                    <a:pt x="105" y="790"/>
                    <a:pt x="117" y="791"/>
                    <a:pt x="131" y="789"/>
                  </a:cubicBezTo>
                  <a:cubicBezTo>
                    <a:pt x="143" y="787"/>
                    <a:pt x="156" y="785"/>
                    <a:pt x="169" y="784"/>
                  </a:cubicBezTo>
                  <a:cubicBezTo>
                    <a:pt x="178" y="782"/>
                    <a:pt x="179" y="782"/>
                    <a:pt x="179" y="773"/>
                  </a:cubicBezTo>
                  <a:cubicBezTo>
                    <a:pt x="180" y="756"/>
                    <a:pt x="181" y="740"/>
                    <a:pt x="181" y="723"/>
                  </a:cubicBezTo>
                  <a:cubicBezTo>
                    <a:pt x="181" y="709"/>
                    <a:pt x="180" y="695"/>
                    <a:pt x="183" y="682"/>
                  </a:cubicBezTo>
                  <a:cubicBezTo>
                    <a:pt x="187" y="654"/>
                    <a:pt x="177" y="627"/>
                    <a:pt x="176" y="600"/>
                  </a:cubicBezTo>
                  <a:cubicBezTo>
                    <a:pt x="172" y="599"/>
                    <a:pt x="169" y="599"/>
                    <a:pt x="165" y="598"/>
                  </a:cubicBezTo>
                  <a:cubicBezTo>
                    <a:pt x="169" y="597"/>
                    <a:pt x="172" y="596"/>
                    <a:pt x="175" y="595"/>
                  </a:cubicBezTo>
                  <a:cubicBezTo>
                    <a:pt x="177" y="560"/>
                    <a:pt x="174" y="524"/>
                    <a:pt x="170" y="488"/>
                  </a:cubicBezTo>
                  <a:cubicBezTo>
                    <a:pt x="164" y="490"/>
                    <a:pt x="160" y="492"/>
                    <a:pt x="157" y="494"/>
                  </a:cubicBezTo>
                  <a:cubicBezTo>
                    <a:pt x="132" y="506"/>
                    <a:pt x="106" y="518"/>
                    <a:pt x="79" y="526"/>
                  </a:cubicBezTo>
                  <a:cubicBezTo>
                    <a:pt x="70" y="529"/>
                    <a:pt x="61" y="529"/>
                    <a:pt x="52" y="531"/>
                  </a:cubicBezTo>
                  <a:moveTo>
                    <a:pt x="195" y="679"/>
                  </a:moveTo>
                  <a:cubicBezTo>
                    <a:pt x="187" y="708"/>
                    <a:pt x="185" y="737"/>
                    <a:pt x="186" y="767"/>
                  </a:cubicBezTo>
                  <a:cubicBezTo>
                    <a:pt x="186" y="779"/>
                    <a:pt x="185" y="792"/>
                    <a:pt x="184" y="805"/>
                  </a:cubicBezTo>
                  <a:cubicBezTo>
                    <a:pt x="183" y="812"/>
                    <a:pt x="181" y="820"/>
                    <a:pt x="181" y="827"/>
                  </a:cubicBezTo>
                  <a:cubicBezTo>
                    <a:pt x="179" y="846"/>
                    <a:pt x="178" y="866"/>
                    <a:pt x="178" y="885"/>
                  </a:cubicBezTo>
                  <a:cubicBezTo>
                    <a:pt x="177" y="917"/>
                    <a:pt x="177" y="949"/>
                    <a:pt x="176" y="980"/>
                  </a:cubicBezTo>
                  <a:cubicBezTo>
                    <a:pt x="176" y="986"/>
                    <a:pt x="177" y="991"/>
                    <a:pt x="177" y="997"/>
                  </a:cubicBezTo>
                  <a:cubicBezTo>
                    <a:pt x="175" y="1016"/>
                    <a:pt x="172" y="1035"/>
                    <a:pt x="174" y="1055"/>
                  </a:cubicBezTo>
                  <a:cubicBezTo>
                    <a:pt x="177" y="1079"/>
                    <a:pt x="177" y="1104"/>
                    <a:pt x="177" y="1128"/>
                  </a:cubicBezTo>
                  <a:cubicBezTo>
                    <a:pt x="177" y="1158"/>
                    <a:pt x="177" y="1188"/>
                    <a:pt x="177" y="1218"/>
                  </a:cubicBezTo>
                  <a:cubicBezTo>
                    <a:pt x="177" y="1221"/>
                    <a:pt x="177" y="1225"/>
                    <a:pt x="178" y="1229"/>
                  </a:cubicBezTo>
                  <a:cubicBezTo>
                    <a:pt x="180" y="1236"/>
                    <a:pt x="181" y="1244"/>
                    <a:pt x="177" y="1252"/>
                  </a:cubicBezTo>
                  <a:cubicBezTo>
                    <a:pt x="176" y="1253"/>
                    <a:pt x="177" y="1255"/>
                    <a:pt x="177" y="1257"/>
                  </a:cubicBezTo>
                  <a:cubicBezTo>
                    <a:pt x="194" y="1261"/>
                    <a:pt x="211" y="1265"/>
                    <a:pt x="228" y="1266"/>
                  </a:cubicBezTo>
                  <a:cubicBezTo>
                    <a:pt x="254" y="1269"/>
                    <a:pt x="279" y="1270"/>
                    <a:pt x="304" y="1270"/>
                  </a:cubicBezTo>
                  <a:cubicBezTo>
                    <a:pt x="371" y="1271"/>
                    <a:pt x="437" y="1271"/>
                    <a:pt x="504" y="1271"/>
                  </a:cubicBezTo>
                  <a:cubicBezTo>
                    <a:pt x="506" y="1271"/>
                    <a:pt x="508" y="1271"/>
                    <a:pt x="510" y="1271"/>
                  </a:cubicBezTo>
                  <a:cubicBezTo>
                    <a:pt x="560" y="1274"/>
                    <a:pt x="609" y="1276"/>
                    <a:pt x="659" y="1279"/>
                  </a:cubicBezTo>
                  <a:cubicBezTo>
                    <a:pt x="686" y="1280"/>
                    <a:pt x="713" y="1281"/>
                    <a:pt x="741" y="1282"/>
                  </a:cubicBezTo>
                  <a:cubicBezTo>
                    <a:pt x="758" y="1283"/>
                    <a:pt x="776" y="1285"/>
                    <a:pt x="794" y="1285"/>
                  </a:cubicBezTo>
                  <a:cubicBezTo>
                    <a:pt x="816" y="1285"/>
                    <a:pt x="839" y="1283"/>
                    <a:pt x="861" y="1282"/>
                  </a:cubicBezTo>
                  <a:cubicBezTo>
                    <a:pt x="888" y="1280"/>
                    <a:pt x="915" y="1277"/>
                    <a:pt x="941" y="1276"/>
                  </a:cubicBezTo>
                  <a:cubicBezTo>
                    <a:pt x="953" y="1275"/>
                    <a:pt x="966" y="1269"/>
                    <a:pt x="977" y="1278"/>
                  </a:cubicBezTo>
                  <a:cubicBezTo>
                    <a:pt x="978" y="1278"/>
                    <a:pt x="979" y="1278"/>
                    <a:pt x="980" y="1278"/>
                  </a:cubicBezTo>
                  <a:cubicBezTo>
                    <a:pt x="986" y="1278"/>
                    <a:pt x="992" y="1279"/>
                    <a:pt x="998" y="1279"/>
                  </a:cubicBezTo>
                  <a:cubicBezTo>
                    <a:pt x="1006" y="1280"/>
                    <a:pt x="1013" y="1281"/>
                    <a:pt x="1022" y="1282"/>
                  </a:cubicBezTo>
                  <a:cubicBezTo>
                    <a:pt x="1022" y="1277"/>
                    <a:pt x="1022" y="1274"/>
                    <a:pt x="1023" y="1270"/>
                  </a:cubicBezTo>
                  <a:cubicBezTo>
                    <a:pt x="1023" y="1261"/>
                    <a:pt x="1022" y="1253"/>
                    <a:pt x="1023" y="1244"/>
                  </a:cubicBezTo>
                  <a:cubicBezTo>
                    <a:pt x="1024" y="1227"/>
                    <a:pt x="1026" y="1211"/>
                    <a:pt x="1027" y="1194"/>
                  </a:cubicBezTo>
                  <a:cubicBezTo>
                    <a:pt x="1028" y="1178"/>
                    <a:pt x="1029" y="1161"/>
                    <a:pt x="1029" y="1145"/>
                  </a:cubicBezTo>
                  <a:cubicBezTo>
                    <a:pt x="1029" y="1073"/>
                    <a:pt x="1031" y="1002"/>
                    <a:pt x="1027" y="930"/>
                  </a:cubicBezTo>
                  <a:cubicBezTo>
                    <a:pt x="1025" y="907"/>
                    <a:pt x="1024" y="884"/>
                    <a:pt x="1023" y="861"/>
                  </a:cubicBezTo>
                  <a:cubicBezTo>
                    <a:pt x="1021" y="844"/>
                    <a:pt x="1023" y="827"/>
                    <a:pt x="1027" y="810"/>
                  </a:cubicBezTo>
                  <a:cubicBezTo>
                    <a:pt x="1031" y="795"/>
                    <a:pt x="1034" y="779"/>
                    <a:pt x="1033" y="763"/>
                  </a:cubicBezTo>
                  <a:cubicBezTo>
                    <a:pt x="1032" y="728"/>
                    <a:pt x="1036" y="694"/>
                    <a:pt x="1039" y="659"/>
                  </a:cubicBezTo>
                  <a:cubicBezTo>
                    <a:pt x="1040" y="637"/>
                    <a:pt x="1041" y="615"/>
                    <a:pt x="1040" y="594"/>
                  </a:cubicBezTo>
                  <a:cubicBezTo>
                    <a:pt x="1039" y="559"/>
                    <a:pt x="1038" y="524"/>
                    <a:pt x="1037" y="489"/>
                  </a:cubicBezTo>
                  <a:cubicBezTo>
                    <a:pt x="1036" y="476"/>
                    <a:pt x="1036" y="463"/>
                    <a:pt x="1036" y="449"/>
                  </a:cubicBezTo>
                  <a:cubicBezTo>
                    <a:pt x="1036" y="427"/>
                    <a:pt x="1036" y="404"/>
                    <a:pt x="1037" y="382"/>
                  </a:cubicBezTo>
                  <a:cubicBezTo>
                    <a:pt x="1038" y="359"/>
                    <a:pt x="1040" y="337"/>
                    <a:pt x="1042" y="315"/>
                  </a:cubicBezTo>
                  <a:cubicBezTo>
                    <a:pt x="1042" y="306"/>
                    <a:pt x="1041" y="297"/>
                    <a:pt x="1041" y="289"/>
                  </a:cubicBezTo>
                  <a:cubicBezTo>
                    <a:pt x="1041" y="284"/>
                    <a:pt x="1040" y="280"/>
                    <a:pt x="1040" y="276"/>
                  </a:cubicBezTo>
                  <a:cubicBezTo>
                    <a:pt x="1040" y="273"/>
                    <a:pt x="1041" y="269"/>
                    <a:pt x="1041" y="266"/>
                  </a:cubicBezTo>
                  <a:cubicBezTo>
                    <a:pt x="1040" y="252"/>
                    <a:pt x="1040" y="239"/>
                    <a:pt x="1040" y="225"/>
                  </a:cubicBezTo>
                  <a:cubicBezTo>
                    <a:pt x="1040" y="210"/>
                    <a:pt x="1042" y="195"/>
                    <a:pt x="1042" y="180"/>
                  </a:cubicBezTo>
                  <a:cubicBezTo>
                    <a:pt x="1041" y="147"/>
                    <a:pt x="1040" y="113"/>
                    <a:pt x="1039" y="79"/>
                  </a:cubicBezTo>
                  <a:cubicBezTo>
                    <a:pt x="1039" y="75"/>
                    <a:pt x="1038" y="71"/>
                    <a:pt x="1037" y="67"/>
                  </a:cubicBezTo>
                  <a:cubicBezTo>
                    <a:pt x="1027" y="67"/>
                    <a:pt x="1018" y="67"/>
                    <a:pt x="1008" y="68"/>
                  </a:cubicBezTo>
                  <a:cubicBezTo>
                    <a:pt x="996" y="68"/>
                    <a:pt x="984" y="68"/>
                    <a:pt x="973" y="70"/>
                  </a:cubicBezTo>
                  <a:cubicBezTo>
                    <a:pt x="952" y="73"/>
                    <a:pt x="931" y="73"/>
                    <a:pt x="911" y="68"/>
                  </a:cubicBezTo>
                  <a:cubicBezTo>
                    <a:pt x="893" y="65"/>
                    <a:pt x="876" y="65"/>
                    <a:pt x="857" y="66"/>
                  </a:cubicBezTo>
                  <a:cubicBezTo>
                    <a:pt x="858" y="73"/>
                    <a:pt x="859" y="78"/>
                    <a:pt x="859" y="84"/>
                  </a:cubicBezTo>
                  <a:cubicBezTo>
                    <a:pt x="860" y="97"/>
                    <a:pt x="863" y="110"/>
                    <a:pt x="861" y="123"/>
                  </a:cubicBezTo>
                  <a:cubicBezTo>
                    <a:pt x="858" y="137"/>
                    <a:pt x="857" y="139"/>
                    <a:pt x="842" y="140"/>
                  </a:cubicBezTo>
                  <a:cubicBezTo>
                    <a:pt x="828" y="142"/>
                    <a:pt x="814" y="142"/>
                    <a:pt x="800" y="145"/>
                  </a:cubicBezTo>
                  <a:cubicBezTo>
                    <a:pt x="790" y="146"/>
                    <a:pt x="782" y="146"/>
                    <a:pt x="778" y="135"/>
                  </a:cubicBezTo>
                  <a:cubicBezTo>
                    <a:pt x="774" y="135"/>
                    <a:pt x="771" y="135"/>
                    <a:pt x="768" y="135"/>
                  </a:cubicBezTo>
                  <a:cubicBezTo>
                    <a:pt x="752" y="135"/>
                    <a:pt x="736" y="135"/>
                    <a:pt x="720" y="134"/>
                  </a:cubicBezTo>
                  <a:cubicBezTo>
                    <a:pt x="710" y="134"/>
                    <a:pt x="700" y="133"/>
                    <a:pt x="689" y="133"/>
                  </a:cubicBezTo>
                  <a:cubicBezTo>
                    <a:pt x="668" y="134"/>
                    <a:pt x="647" y="135"/>
                    <a:pt x="626" y="135"/>
                  </a:cubicBezTo>
                  <a:cubicBezTo>
                    <a:pt x="569" y="135"/>
                    <a:pt x="513" y="138"/>
                    <a:pt x="456" y="135"/>
                  </a:cubicBezTo>
                  <a:cubicBezTo>
                    <a:pt x="451" y="135"/>
                    <a:pt x="447" y="135"/>
                    <a:pt x="444" y="139"/>
                  </a:cubicBezTo>
                  <a:cubicBezTo>
                    <a:pt x="442" y="141"/>
                    <a:pt x="437" y="142"/>
                    <a:pt x="434" y="143"/>
                  </a:cubicBezTo>
                  <a:cubicBezTo>
                    <a:pt x="415" y="144"/>
                    <a:pt x="397" y="141"/>
                    <a:pt x="378" y="146"/>
                  </a:cubicBezTo>
                  <a:cubicBezTo>
                    <a:pt x="373" y="147"/>
                    <a:pt x="370" y="144"/>
                    <a:pt x="369" y="137"/>
                  </a:cubicBezTo>
                  <a:cubicBezTo>
                    <a:pt x="368" y="132"/>
                    <a:pt x="369" y="126"/>
                    <a:pt x="367" y="121"/>
                  </a:cubicBezTo>
                  <a:cubicBezTo>
                    <a:pt x="363" y="104"/>
                    <a:pt x="363" y="86"/>
                    <a:pt x="365" y="67"/>
                  </a:cubicBezTo>
                  <a:cubicBezTo>
                    <a:pt x="354" y="68"/>
                    <a:pt x="344" y="68"/>
                    <a:pt x="334" y="69"/>
                  </a:cubicBezTo>
                  <a:cubicBezTo>
                    <a:pt x="302" y="75"/>
                    <a:pt x="271" y="76"/>
                    <a:pt x="239" y="73"/>
                  </a:cubicBezTo>
                  <a:cubicBezTo>
                    <a:pt x="224" y="72"/>
                    <a:pt x="208" y="71"/>
                    <a:pt x="192" y="69"/>
                  </a:cubicBezTo>
                  <a:cubicBezTo>
                    <a:pt x="188" y="79"/>
                    <a:pt x="184" y="88"/>
                    <a:pt x="184" y="101"/>
                  </a:cubicBezTo>
                  <a:cubicBezTo>
                    <a:pt x="187" y="98"/>
                    <a:pt x="188" y="97"/>
                    <a:pt x="191" y="94"/>
                  </a:cubicBezTo>
                  <a:cubicBezTo>
                    <a:pt x="187" y="107"/>
                    <a:pt x="181" y="117"/>
                    <a:pt x="186" y="129"/>
                  </a:cubicBezTo>
                  <a:cubicBezTo>
                    <a:pt x="187" y="129"/>
                    <a:pt x="186" y="130"/>
                    <a:pt x="186" y="131"/>
                  </a:cubicBezTo>
                  <a:cubicBezTo>
                    <a:pt x="185" y="143"/>
                    <a:pt x="183" y="154"/>
                    <a:pt x="183" y="166"/>
                  </a:cubicBezTo>
                  <a:cubicBezTo>
                    <a:pt x="183" y="191"/>
                    <a:pt x="183" y="215"/>
                    <a:pt x="184" y="239"/>
                  </a:cubicBezTo>
                  <a:cubicBezTo>
                    <a:pt x="186" y="264"/>
                    <a:pt x="186" y="289"/>
                    <a:pt x="185" y="314"/>
                  </a:cubicBezTo>
                  <a:cubicBezTo>
                    <a:pt x="181" y="362"/>
                    <a:pt x="182" y="410"/>
                    <a:pt x="185" y="458"/>
                  </a:cubicBezTo>
                  <a:cubicBezTo>
                    <a:pt x="187" y="494"/>
                    <a:pt x="189" y="530"/>
                    <a:pt x="188" y="566"/>
                  </a:cubicBezTo>
                  <a:cubicBezTo>
                    <a:pt x="187" y="593"/>
                    <a:pt x="188" y="619"/>
                    <a:pt x="195" y="645"/>
                  </a:cubicBezTo>
                  <a:cubicBezTo>
                    <a:pt x="195" y="642"/>
                    <a:pt x="196" y="640"/>
                    <a:pt x="196" y="638"/>
                  </a:cubicBezTo>
                  <a:cubicBezTo>
                    <a:pt x="197" y="638"/>
                    <a:pt x="197" y="638"/>
                    <a:pt x="198" y="638"/>
                  </a:cubicBezTo>
                  <a:cubicBezTo>
                    <a:pt x="198" y="660"/>
                    <a:pt x="199" y="682"/>
                    <a:pt x="200" y="704"/>
                  </a:cubicBezTo>
                  <a:cubicBezTo>
                    <a:pt x="199" y="704"/>
                    <a:pt x="198" y="704"/>
                    <a:pt x="198" y="704"/>
                  </a:cubicBezTo>
                  <a:cubicBezTo>
                    <a:pt x="197" y="696"/>
                    <a:pt x="196" y="688"/>
                    <a:pt x="195" y="679"/>
                  </a:cubicBezTo>
                  <a:moveTo>
                    <a:pt x="403" y="112"/>
                  </a:moveTo>
                  <a:cubicBezTo>
                    <a:pt x="413" y="112"/>
                    <a:pt x="422" y="112"/>
                    <a:pt x="431" y="112"/>
                  </a:cubicBezTo>
                  <a:cubicBezTo>
                    <a:pt x="434" y="112"/>
                    <a:pt x="438" y="111"/>
                    <a:pt x="440" y="113"/>
                  </a:cubicBezTo>
                  <a:cubicBezTo>
                    <a:pt x="444" y="118"/>
                    <a:pt x="450" y="117"/>
                    <a:pt x="456" y="117"/>
                  </a:cubicBezTo>
                  <a:cubicBezTo>
                    <a:pt x="474" y="116"/>
                    <a:pt x="492" y="115"/>
                    <a:pt x="511" y="114"/>
                  </a:cubicBezTo>
                  <a:cubicBezTo>
                    <a:pt x="556" y="114"/>
                    <a:pt x="600" y="115"/>
                    <a:pt x="645" y="115"/>
                  </a:cubicBezTo>
                  <a:cubicBezTo>
                    <a:pt x="686" y="115"/>
                    <a:pt x="727" y="115"/>
                    <a:pt x="768" y="115"/>
                  </a:cubicBezTo>
                  <a:cubicBezTo>
                    <a:pt x="772" y="115"/>
                    <a:pt x="777" y="114"/>
                    <a:pt x="781" y="113"/>
                  </a:cubicBezTo>
                  <a:cubicBezTo>
                    <a:pt x="785" y="112"/>
                    <a:pt x="789" y="110"/>
                    <a:pt x="793" y="110"/>
                  </a:cubicBezTo>
                  <a:cubicBezTo>
                    <a:pt x="799" y="110"/>
                    <a:pt x="804" y="111"/>
                    <a:pt x="810" y="112"/>
                  </a:cubicBezTo>
                  <a:cubicBezTo>
                    <a:pt x="817" y="112"/>
                    <a:pt x="818" y="111"/>
                    <a:pt x="819" y="104"/>
                  </a:cubicBezTo>
                  <a:cubicBezTo>
                    <a:pt x="821" y="95"/>
                    <a:pt x="822" y="86"/>
                    <a:pt x="823" y="77"/>
                  </a:cubicBezTo>
                  <a:cubicBezTo>
                    <a:pt x="824" y="73"/>
                    <a:pt x="824" y="70"/>
                    <a:pt x="825" y="66"/>
                  </a:cubicBezTo>
                  <a:cubicBezTo>
                    <a:pt x="811" y="66"/>
                    <a:pt x="799" y="66"/>
                    <a:pt x="786" y="66"/>
                  </a:cubicBezTo>
                  <a:cubicBezTo>
                    <a:pt x="751" y="68"/>
                    <a:pt x="716" y="71"/>
                    <a:pt x="681" y="72"/>
                  </a:cubicBezTo>
                  <a:cubicBezTo>
                    <a:pt x="638" y="73"/>
                    <a:pt x="596" y="73"/>
                    <a:pt x="554" y="73"/>
                  </a:cubicBezTo>
                  <a:cubicBezTo>
                    <a:pt x="539" y="73"/>
                    <a:pt x="524" y="74"/>
                    <a:pt x="509" y="73"/>
                  </a:cubicBezTo>
                  <a:cubicBezTo>
                    <a:pt x="486" y="72"/>
                    <a:pt x="462" y="71"/>
                    <a:pt x="439" y="70"/>
                  </a:cubicBezTo>
                  <a:cubicBezTo>
                    <a:pt x="432" y="69"/>
                    <a:pt x="426" y="68"/>
                    <a:pt x="419" y="67"/>
                  </a:cubicBezTo>
                  <a:cubicBezTo>
                    <a:pt x="412" y="65"/>
                    <a:pt x="404" y="64"/>
                    <a:pt x="397" y="66"/>
                  </a:cubicBezTo>
                  <a:cubicBezTo>
                    <a:pt x="399" y="81"/>
                    <a:pt x="401" y="96"/>
                    <a:pt x="403" y="112"/>
                  </a:cubicBezTo>
                  <a:moveTo>
                    <a:pt x="436" y="38"/>
                  </a:moveTo>
                  <a:cubicBezTo>
                    <a:pt x="431" y="38"/>
                    <a:pt x="427" y="38"/>
                    <a:pt x="423" y="38"/>
                  </a:cubicBezTo>
                  <a:cubicBezTo>
                    <a:pt x="420" y="38"/>
                    <a:pt x="416" y="37"/>
                    <a:pt x="413" y="37"/>
                  </a:cubicBezTo>
                  <a:cubicBezTo>
                    <a:pt x="413" y="36"/>
                    <a:pt x="413" y="36"/>
                    <a:pt x="413" y="35"/>
                  </a:cubicBezTo>
                  <a:cubicBezTo>
                    <a:pt x="456" y="29"/>
                    <a:pt x="500" y="20"/>
                    <a:pt x="544" y="30"/>
                  </a:cubicBezTo>
                  <a:cubicBezTo>
                    <a:pt x="529" y="33"/>
                    <a:pt x="513" y="30"/>
                    <a:pt x="498" y="31"/>
                  </a:cubicBezTo>
                  <a:cubicBezTo>
                    <a:pt x="482" y="32"/>
                    <a:pt x="467" y="34"/>
                    <a:pt x="451" y="35"/>
                  </a:cubicBezTo>
                  <a:cubicBezTo>
                    <a:pt x="474" y="36"/>
                    <a:pt x="498" y="36"/>
                    <a:pt x="521" y="35"/>
                  </a:cubicBezTo>
                  <a:cubicBezTo>
                    <a:pt x="527" y="35"/>
                    <a:pt x="532" y="34"/>
                    <a:pt x="537" y="39"/>
                  </a:cubicBezTo>
                  <a:cubicBezTo>
                    <a:pt x="539" y="40"/>
                    <a:pt x="542" y="40"/>
                    <a:pt x="545" y="40"/>
                  </a:cubicBezTo>
                  <a:cubicBezTo>
                    <a:pt x="562" y="40"/>
                    <a:pt x="579" y="41"/>
                    <a:pt x="596" y="41"/>
                  </a:cubicBezTo>
                  <a:cubicBezTo>
                    <a:pt x="632" y="41"/>
                    <a:pt x="667" y="40"/>
                    <a:pt x="703" y="40"/>
                  </a:cubicBezTo>
                  <a:cubicBezTo>
                    <a:pt x="716" y="40"/>
                    <a:pt x="728" y="40"/>
                    <a:pt x="740" y="40"/>
                  </a:cubicBezTo>
                  <a:cubicBezTo>
                    <a:pt x="744" y="40"/>
                    <a:pt x="748" y="41"/>
                    <a:pt x="751" y="41"/>
                  </a:cubicBezTo>
                  <a:cubicBezTo>
                    <a:pt x="751" y="42"/>
                    <a:pt x="751" y="43"/>
                    <a:pt x="751" y="44"/>
                  </a:cubicBezTo>
                  <a:cubicBezTo>
                    <a:pt x="748" y="44"/>
                    <a:pt x="744" y="46"/>
                    <a:pt x="740" y="46"/>
                  </a:cubicBezTo>
                  <a:cubicBezTo>
                    <a:pt x="713" y="46"/>
                    <a:pt x="686" y="47"/>
                    <a:pt x="659" y="47"/>
                  </a:cubicBezTo>
                  <a:cubicBezTo>
                    <a:pt x="622" y="46"/>
                    <a:pt x="585" y="45"/>
                    <a:pt x="548" y="44"/>
                  </a:cubicBezTo>
                  <a:cubicBezTo>
                    <a:pt x="543" y="44"/>
                    <a:pt x="539" y="44"/>
                    <a:pt x="535" y="42"/>
                  </a:cubicBezTo>
                  <a:cubicBezTo>
                    <a:pt x="529" y="39"/>
                    <a:pt x="524" y="39"/>
                    <a:pt x="518" y="40"/>
                  </a:cubicBezTo>
                  <a:cubicBezTo>
                    <a:pt x="513" y="40"/>
                    <a:pt x="507" y="41"/>
                    <a:pt x="502" y="42"/>
                  </a:cubicBezTo>
                  <a:cubicBezTo>
                    <a:pt x="469" y="43"/>
                    <a:pt x="436" y="45"/>
                    <a:pt x="403" y="46"/>
                  </a:cubicBezTo>
                  <a:cubicBezTo>
                    <a:pt x="402" y="46"/>
                    <a:pt x="401" y="47"/>
                    <a:pt x="400" y="48"/>
                  </a:cubicBezTo>
                  <a:cubicBezTo>
                    <a:pt x="400" y="50"/>
                    <a:pt x="401" y="53"/>
                    <a:pt x="401" y="55"/>
                  </a:cubicBezTo>
                  <a:cubicBezTo>
                    <a:pt x="412" y="57"/>
                    <a:pt x="422" y="59"/>
                    <a:pt x="432" y="60"/>
                  </a:cubicBezTo>
                  <a:cubicBezTo>
                    <a:pt x="458" y="62"/>
                    <a:pt x="483" y="63"/>
                    <a:pt x="508" y="63"/>
                  </a:cubicBezTo>
                  <a:cubicBezTo>
                    <a:pt x="525" y="64"/>
                    <a:pt x="542" y="63"/>
                    <a:pt x="559" y="63"/>
                  </a:cubicBezTo>
                  <a:cubicBezTo>
                    <a:pt x="593" y="62"/>
                    <a:pt x="626" y="63"/>
                    <a:pt x="660" y="62"/>
                  </a:cubicBezTo>
                  <a:cubicBezTo>
                    <a:pt x="715" y="60"/>
                    <a:pt x="771" y="57"/>
                    <a:pt x="827" y="54"/>
                  </a:cubicBezTo>
                  <a:cubicBezTo>
                    <a:pt x="831" y="54"/>
                    <a:pt x="834" y="55"/>
                    <a:pt x="835" y="60"/>
                  </a:cubicBezTo>
                  <a:cubicBezTo>
                    <a:pt x="835" y="53"/>
                    <a:pt x="836" y="47"/>
                    <a:pt x="830" y="43"/>
                  </a:cubicBezTo>
                  <a:cubicBezTo>
                    <a:pt x="828" y="41"/>
                    <a:pt x="828" y="36"/>
                    <a:pt x="828" y="33"/>
                  </a:cubicBezTo>
                  <a:cubicBezTo>
                    <a:pt x="827" y="27"/>
                    <a:pt x="828" y="22"/>
                    <a:pt x="828" y="16"/>
                  </a:cubicBezTo>
                  <a:cubicBezTo>
                    <a:pt x="824" y="16"/>
                    <a:pt x="821" y="16"/>
                    <a:pt x="818" y="16"/>
                  </a:cubicBezTo>
                  <a:cubicBezTo>
                    <a:pt x="800" y="15"/>
                    <a:pt x="783" y="15"/>
                    <a:pt x="766" y="14"/>
                  </a:cubicBezTo>
                  <a:cubicBezTo>
                    <a:pt x="731" y="13"/>
                    <a:pt x="696" y="12"/>
                    <a:pt x="661" y="11"/>
                  </a:cubicBezTo>
                  <a:cubicBezTo>
                    <a:pt x="649" y="11"/>
                    <a:pt x="638" y="12"/>
                    <a:pt x="627" y="20"/>
                  </a:cubicBezTo>
                  <a:cubicBezTo>
                    <a:pt x="615" y="29"/>
                    <a:pt x="599" y="24"/>
                    <a:pt x="593" y="12"/>
                  </a:cubicBezTo>
                  <a:cubicBezTo>
                    <a:pt x="590" y="12"/>
                    <a:pt x="588" y="12"/>
                    <a:pt x="585" y="12"/>
                  </a:cubicBezTo>
                  <a:cubicBezTo>
                    <a:pt x="561" y="13"/>
                    <a:pt x="537" y="15"/>
                    <a:pt x="512" y="15"/>
                  </a:cubicBezTo>
                  <a:cubicBezTo>
                    <a:pt x="485" y="15"/>
                    <a:pt x="458" y="13"/>
                    <a:pt x="431" y="13"/>
                  </a:cubicBezTo>
                  <a:cubicBezTo>
                    <a:pt x="423" y="12"/>
                    <a:pt x="416" y="13"/>
                    <a:pt x="408" y="14"/>
                  </a:cubicBezTo>
                  <a:cubicBezTo>
                    <a:pt x="402" y="14"/>
                    <a:pt x="397" y="22"/>
                    <a:pt x="400" y="26"/>
                  </a:cubicBezTo>
                  <a:cubicBezTo>
                    <a:pt x="403" y="31"/>
                    <a:pt x="402" y="35"/>
                    <a:pt x="399" y="41"/>
                  </a:cubicBezTo>
                  <a:cubicBezTo>
                    <a:pt x="411" y="40"/>
                    <a:pt x="423" y="39"/>
                    <a:pt x="436" y="38"/>
                  </a:cubicBezTo>
                  <a:moveTo>
                    <a:pt x="160" y="1125"/>
                  </a:moveTo>
                  <a:cubicBezTo>
                    <a:pt x="135" y="1135"/>
                    <a:pt x="109" y="1140"/>
                    <a:pt x="87" y="1154"/>
                  </a:cubicBezTo>
                  <a:cubicBezTo>
                    <a:pt x="78" y="1159"/>
                    <a:pt x="69" y="1164"/>
                    <a:pt x="63" y="1173"/>
                  </a:cubicBezTo>
                  <a:cubicBezTo>
                    <a:pt x="77" y="1191"/>
                    <a:pt x="93" y="1196"/>
                    <a:pt x="113" y="1190"/>
                  </a:cubicBezTo>
                  <a:cubicBezTo>
                    <a:pt x="116" y="1189"/>
                    <a:pt x="120" y="1188"/>
                    <a:pt x="123" y="1186"/>
                  </a:cubicBezTo>
                  <a:cubicBezTo>
                    <a:pt x="134" y="1180"/>
                    <a:pt x="145" y="1173"/>
                    <a:pt x="156" y="1167"/>
                  </a:cubicBezTo>
                  <a:cubicBezTo>
                    <a:pt x="158" y="1166"/>
                    <a:pt x="160" y="1163"/>
                    <a:pt x="160" y="1161"/>
                  </a:cubicBezTo>
                  <a:cubicBezTo>
                    <a:pt x="161" y="1150"/>
                    <a:pt x="160" y="1139"/>
                    <a:pt x="160" y="1125"/>
                  </a:cubicBezTo>
                  <a:moveTo>
                    <a:pt x="448" y="124"/>
                  </a:moveTo>
                  <a:cubicBezTo>
                    <a:pt x="448" y="125"/>
                    <a:pt x="448" y="126"/>
                    <a:pt x="448" y="127"/>
                  </a:cubicBezTo>
                  <a:cubicBezTo>
                    <a:pt x="450" y="127"/>
                    <a:pt x="452" y="128"/>
                    <a:pt x="454" y="128"/>
                  </a:cubicBezTo>
                  <a:cubicBezTo>
                    <a:pt x="477" y="128"/>
                    <a:pt x="500" y="129"/>
                    <a:pt x="523" y="129"/>
                  </a:cubicBezTo>
                  <a:cubicBezTo>
                    <a:pt x="545" y="129"/>
                    <a:pt x="567" y="127"/>
                    <a:pt x="588" y="127"/>
                  </a:cubicBezTo>
                  <a:cubicBezTo>
                    <a:pt x="620" y="126"/>
                    <a:pt x="652" y="126"/>
                    <a:pt x="684" y="126"/>
                  </a:cubicBezTo>
                  <a:cubicBezTo>
                    <a:pt x="687" y="126"/>
                    <a:pt x="690" y="125"/>
                    <a:pt x="692" y="125"/>
                  </a:cubicBezTo>
                  <a:cubicBezTo>
                    <a:pt x="692" y="125"/>
                    <a:pt x="692" y="125"/>
                    <a:pt x="692" y="124"/>
                  </a:cubicBezTo>
                  <a:lnTo>
                    <a:pt x="448" y="124"/>
                  </a:lnTo>
                  <a:close/>
                  <a:moveTo>
                    <a:pt x="26" y="158"/>
                  </a:moveTo>
                  <a:cubicBezTo>
                    <a:pt x="21" y="163"/>
                    <a:pt x="16" y="168"/>
                    <a:pt x="19" y="176"/>
                  </a:cubicBezTo>
                  <a:cubicBezTo>
                    <a:pt x="21" y="174"/>
                    <a:pt x="23" y="173"/>
                    <a:pt x="26" y="171"/>
                  </a:cubicBezTo>
                  <a:cubicBezTo>
                    <a:pt x="24" y="181"/>
                    <a:pt x="15" y="189"/>
                    <a:pt x="21" y="201"/>
                  </a:cubicBezTo>
                  <a:cubicBezTo>
                    <a:pt x="24" y="195"/>
                    <a:pt x="28" y="191"/>
                    <a:pt x="29" y="186"/>
                  </a:cubicBezTo>
                  <a:cubicBezTo>
                    <a:pt x="29" y="177"/>
                    <a:pt x="27" y="167"/>
                    <a:pt x="26" y="158"/>
                  </a:cubicBezTo>
                  <a:moveTo>
                    <a:pt x="762" y="1515"/>
                  </a:moveTo>
                  <a:cubicBezTo>
                    <a:pt x="759" y="1519"/>
                    <a:pt x="756" y="1523"/>
                    <a:pt x="753" y="1526"/>
                  </a:cubicBezTo>
                  <a:cubicBezTo>
                    <a:pt x="750" y="1529"/>
                    <a:pt x="747" y="1532"/>
                    <a:pt x="742" y="1535"/>
                  </a:cubicBezTo>
                  <a:cubicBezTo>
                    <a:pt x="749" y="1537"/>
                    <a:pt x="754" y="1538"/>
                    <a:pt x="759" y="1539"/>
                  </a:cubicBezTo>
                  <a:cubicBezTo>
                    <a:pt x="760" y="1535"/>
                    <a:pt x="760" y="1531"/>
                    <a:pt x="760" y="1527"/>
                  </a:cubicBezTo>
                  <a:cubicBezTo>
                    <a:pt x="762" y="1528"/>
                    <a:pt x="763" y="1529"/>
                    <a:pt x="764" y="1530"/>
                  </a:cubicBezTo>
                  <a:cubicBezTo>
                    <a:pt x="765" y="1531"/>
                    <a:pt x="765" y="1533"/>
                    <a:pt x="766" y="1535"/>
                  </a:cubicBezTo>
                  <a:cubicBezTo>
                    <a:pt x="770" y="1528"/>
                    <a:pt x="769" y="1524"/>
                    <a:pt x="762" y="1515"/>
                  </a:cubicBezTo>
                  <a:moveTo>
                    <a:pt x="29" y="248"/>
                  </a:moveTo>
                  <a:cubicBezTo>
                    <a:pt x="18" y="268"/>
                    <a:pt x="15" y="276"/>
                    <a:pt x="19" y="286"/>
                  </a:cubicBezTo>
                  <a:cubicBezTo>
                    <a:pt x="29" y="276"/>
                    <a:pt x="30" y="263"/>
                    <a:pt x="29" y="248"/>
                  </a:cubicBezTo>
                  <a:moveTo>
                    <a:pt x="21" y="514"/>
                  </a:moveTo>
                  <a:cubicBezTo>
                    <a:pt x="15" y="527"/>
                    <a:pt x="14" y="562"/>
                    <a:pt x="18" y="573"/>
                  </a:cubicBezTo>
                  <a:cubicBezTo>
                    <a:pt x="21" y="566"/>
                    <a:pt x="23" y="533"/>
                    <a:pt x="21" y="514"/>
                  </a:cubicBezTo>
                  <a:moveTo>
                    <a:pt x="20" y="231"/>
                  </a:moveTo>
                  <a:cubicBezTo>
                    <a:pt x="32" y="221"/>
                    <a:pt x="30" y="209"/>
                    <a:pt x="29" y="197"/>
                  </a:cubicBezTo>
                  <a:cubicBezTo>
                    <a:pt x="19" y="211"/>
                    <a:pt x="19" y="213"/>
                    <a:pt x="20" y="231"/>
                  </a:cubicBezTo>
                  <a:moveTo>
                    <a:pt x="35" y="1018"/>
                  </a:moveTo>
                  <a:cubicBezTo>
                    <a:pt x="25" y="1032"/>
                    <a:pt x="24" y="1036"/>
                    <a:pt x="27" y="1046"/>
                  </a:cubicBezTo>
                  <a:cubicBezTo>
                    <a:pt x="35" y="1039"/>
                    <a:pt x="38" y="1029"/>
                    <a:pt x="35" y="1018"/>
                  </a:cubicBezTo>
                  <a:moveTo>
                    <a:pt x="26" y="1017"/>
                  </a:moveTo>
                  <a:cubicBezTo>
                    <a:pt x="37" y="1008"/>
                    <a:pt x="38" y="999"/>
                    <a:pt x="33" y="986"/>
                  </a:cubicBezTo>
                  <a:cubicBezTo>
                    <a:pt x="27" y="996"/>
                    <a:pt x="26" y="1006"/>
                    <a:pt x="26" y="1017"/>
                  </a:cubicBezTo>
                  <a:moveTo>
                    <a:pt x="18" y="313"/>
                  </a:moveTo>
                  <a:cubicBezTo>
                    <a:pt x="28" y="302"/>
                    <a:pt x="29" y="299"/>
                    <a:pt x="26" y="287"/>
                  </a:cubicBezTo>
                  <a:cubicBezTo>
                    <a:pt x="17" y="299"/>
                    <a:pt x="16" y="301"/>
                    <a:pt x="18" y="313"/>
                  </a:cubicBezTo>
                  <a:moveTo>
                    <a:pt x="19" y="256"/>
                  </a:moveTo>
                  <a:cubicBezTo>
                    <a:pt x="29" y="242"/>
                    <a:pt x="33" y="236"/>
                    <a:pt x="28" y="228"/>
                  </a:cubicBezTo>
                  <a:cubicBezTo>
                    <a:pt x="23" y="236"/>
                    <a:pt x="16" y="244"/>
                    <a:pt x="19" y="256"/>
                  </a:cubicBezTo>
                  <a:moveTo>
                    <a:pt x="777" y="126"/>
                  </a:moveTo>
                  <a:cubicBezTo>
                    <a:pt x="777" y="126"/>
                    <a:pt x="777" y="125"/>
                    <a:pt x="777" y="125"/>
                  </a:cubicBezTo>
                  <a:cubicBezTo>
                    <a:pt x="708" y="125"/>
                    <a:pt x="708" y="125"/>
                    <a:pt x="708" y="125"/>
                  </a:cubicBezTo>
                  <a:cubicBezTo>
                    <a:pt x="708" y="125"/>
                    <a:pt x="708" y="126"/>
                    <a:pt x="708" y="126"/>
                  </a:cubicBezTo>
                  <a:lnTo>
                    <a:pt x="777" y="126"/>
                  </a:lnTo>
                  <a:close/>
                  <a:moveTo>
                    <a:pt x="21" y="89"/>
                  </a:moveTo>
                  <a:cubicBezTo>
                    <a:pt x="13" y="98"/>
                    <a:pt x="14" y="108"/>
                    <a:pt x="16" y="118"/>
                  </a:cubicBezTo>
                  <a:cubicBezTo>
                    <a:pt x="21" y="109"/>
                    <a:pt x="21" y="109"/>
                    <a:pt x="21" y="89"/>
                  </a:cubicBezTo>
                  <a:moveTo>
                    <a:pt x="18" y="693"/>
                  </a:moveTo>
                  <a:cubicBezTo>
                    <a:pt x="23" y="686"/>
                    <a:pt x="25" y="678"/>
                    <a:pt x="22" y="667"/>
                  </a:cubicBezTo>
                  <a:cubicBezTo>
                    <a:pt x="16" y="677"/>
                    <a:pt x="15" y="682"/>
                    <a:pt x="18" y="693"/>
                  </a:cubicBezTo>
                  <a:moveTo>
                    <a:pt x="33" y="963"/>
                  </a:moveTo>
                  <a:cubicBezTo>
                    <a:pt x="30" y="968"/>
                    <a:pt x="26" y="973"/>
                    <a:pt x="29" y="980"/>
                  </a:cubicBezTo>
                  <a:cubicBezTo>
                    <a:pt x="34" y="975"/>
                    <a:pt x="36" y="970"/>
                    <a:pt x="33" y="963"/>
                  </a:cubicBezTo>
                  <a:moveTo>
                    <a:pt x="26" y="1066"/>
                  </a:moveTo>
                  <a:cubicBezTo>
                    <a:pt x="31" y="1058"/>
                    <a:pt x="36" y="1054"/>
                    <a:pt x="35" y="1046"/>
                  </a:cubicBezTo>
                  <a:cubicBezTo>
                    <a:pt x="34" y="1053"/>
                    <a:pt x="23" y="1054"/>
                    <a:pt x="26" y="1066"/>
                  </a:cubicBezTo>
                  <a:moveTo>
                    <a:pt x="387" y="37"/>
                  </a:moveTo>
                  <a:cubicBezTo>
                    <a:pt x="387" y="37"/>
                    <a:pt x="386" y="36"/>
                    <a:pt x="385" y="36"/>
                  </a:cubicBezTo>
                  <a:cubicBezTo>
                    <a:pt x="382" y="41"/>
                    <a:pt x="379" y="46"/>
                    <a:pt x="381" y="53"/>
                  </a:cubicBezTo>
                  <a:cubicBezTo>
                    <a:pt x="383" y="48"/>
                    <a:pt x="385" y="43"/>
                    <a:pt x="387" y="37"/>
                  </a:cubicBezTo>
                  <a:moveTo>
                    <a:pt x="21" y="713"/>
                  </a:moveTo>
                  <a:cubicBezTo>
                    <a:pt x="22" y="709"/>
                    <a:pt x="22" y="705"/>
                    <a:pt x="23" y="699"/>
                  </a:cubicBezTo>
                  <a:cubicBezTo>
                    <a:pt x="17" y="706"/>
                    <a:pt x="17" y="706"/>
                    <a:pt x="21" y="713"/>
                  </a:cubicBezTo>
                  <a:moveTo>
                    <a:pt x="21" y="124"/>
                  </a:moveTo>
                  <a:cubicBezTo>
                    <a:pt x="15" y="131"/>
                    <a:pt x="15" y="131"/>
                    <a:pt x="19" y="138"/>
                  </a:cubicBezTo>
                  <a:cubicBezTo>
                    <a:pt x="20" y="132"/>
                    <a:pt x="21" y="128"/>
                    <a:pt x="21" y="124"/>
                  </a:cubicBezTo>
                  <a:moveTo>
                    <a:pt x="183" y="79"/>
                  </a:moveTo>
                  <a:cubicBezTo>
                    <a:pt x="186" y="73"/>
                    <a:pt x="186" y="73"/>
                    <a:pt x="185" y="68"/>
                  </a:cubicBezTo>
                  <a:cubicBezTo>
                    <a:pt x="181" y="73"/>
                    <a:pt x="181" y="73"/>
                    <a:pt x="183" y="79"/>
                  </a:cubicBezTo>
                  <a:moveTo>
                    <a:pt x="837" y="35"/>
                  </a:moveTo>
                  <a:cubicBezTo>
                    <a:pt x="840" y="41"/>
                    <a:pt x="842" y="45"/>
                    <a:pt x="844" y="50"/>
                  </a:cubicBezTo>
                  <a:cubicBezTo>
                    <a:pt x="845" y="37"/>
                    <a:pt x="845" y="37"/>
                    <a:pt x="837" y="35"/>
                  </a:cubicBezTo>
                  <a:moveTo>
                    <a:pt x="16" y="504"/>
                  </a:moveTo>
                  <a:cubicBezTo>
                    <a:pt x="17" y="504"/>
                    <a:pt x="18" y="505"/>
                    <a:pt x="20" y="505"/>
                  </a:cubicBezTo>
                  <a:cubicBezTo>
                    <a:pt x="20" y="500"/>
                    <a:pt x="21" y="496"/>
                    <a:pt x="22" y="491"/>
                  </a:cubicBezTo>
                  <a:cubicBezTo>
                    <a:pt x="21" y="491"/>
                    <a:pt x="20" y="491"/>
                    <a:pt x="19" y="491"/>
                  </a:cubicBezTo>
                  <a:cubicBezTo>
                    <a:pt x="18" y="495"/>
                    <a:pt x="17" y="500"/>
                    <a:pt x="16" y="504"/>
                  </a:cubicBezTo>
                  <a:moveTo>
                    <a:pt x="391" y="53"/>
                  </a:moveTo>
                  <a:cubicBezTo>
                    <a:pt x="387" y="60"/>
                    <a:pt x="387" y="60"/>
                    <a:pt x="391" y="64"/>
                  </a:cubicBezTo>
                  <a:lnTo>
                    <a:pt x="391" y="53"/>
                  </a:lnTo>
                  <a:close/>
                  <a:moveTo>
                    <a:pt x="21" y="151"/>
                  </a:moveTo>
                  <a:cubicBezTo>
                    <a:pt x="20" y="151"/>
                    <a:pt x="19" y="151"/>
                    <a:pt x="18" y="150"/>
                  </a:cubicBezTo>
                  <a:cubicBezTo>
                    <a:pt x="18" y="157"/>
                    <a:pt x="18" y="157"/>
                    <a:pt x="18" y="157"/>
                  </a:cubicBezTo>
                  <a:cubicBezTo>
                    <a:pt x="19" y="157"/>
                    <a:pt x="19" y="157"/>
                    <a:pt x="20" y="157"/>
                  </a:cubicBezTo>
                  <a:cubicBezTo>
                    <a:pt x="20" y="155"/>
                    <a:pt x="20" y="153"/>
                    <a:pt x="21" y="151"/>
                  </a:cubicBezTo>
                  <a:moveTo>
                    <a:pt x="23" y="140"/>
                  </a:moveTo>
                  <a:cubicBezTo>
                    <a:pt x="20" y="143"/>
                    <a:pt x="20" y="143"/>
                    <a:pt x="23" y="147"/>
                  </a:cubicBezTo>
                  <a:lnTo>
                    <a:pt x="2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2209218" y="3415123"/>
              <a:ext cx="268627" cy="790903"/>
            </a:xfrm>
            <a:custGeom>
              <a:avLst/>
              <a:gdLst>
                <a:gd name="T0" fmla="*/ 0 w 114"/>
                <a:gd name="T1" fmla="*/ 335 h 335"/>
                <a:gd name="T2" fmla="*/ 114 w 114"/>
                <a:gd name="T3" fmla="*/ 0 h 335"/>
                <a:gd name="T4" fmla="*/ 0 w 114"/>
                <a:gd name="T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335">
                  <a:moveTo>
                    <a:pt x="0" y="335"/>
                  </a:moveTo>
                  <a:cubicBezTo>
                    <a:pt x="22" y="218"/>
                    <a:pt x="70" y="110"/>
                    <a:pt x="114" y="0"/>
                  </a:cubicBezTo>
                  <a:cubicBezTo>
                    <a:pt x="75" y="112"/>
                    <a:pt x="28" y="220"/>
                    <a:pt x="0" y="3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703146" y="5209634"/>
              <a:ext cx="189737" cy="330542"/>
            </a:xfrm>
            <a:custGeom>
              <a:avLst/>
              <a:gdLst>
                <a:gd name="T0" fmla="*/ 0 w 80"/>
                <a:gd name="T1" fmla="*/ 140 h 140"/>
                <a:gd name="T2" fmla="*/ 80 w 80"/>
                <a:gd name="T3" fmla="*/ 0 h 140"/>
                <a:gd name="T4" fmla="*/ 0 w 80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40">
                  <a:moveTo>
                    <a:pt x="0" y="140"/>
                  </a:moveTo>
                  <a:cubicBezTo>
                    <a:pt x="23" y="91"/>
                    <a:pt x="52" y="46"/>
                    <a:pt x="80" y="0"/>
                  </a:cubicBezTo>
                  <a:cubicBezTo>
                    <a:pt x="78" y="10"/>
                    <a:pt x="11" y="128"/>
                    <a:pt x="0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2114349" y="5015903"/>
              <a:ext cx="16976" cy="306575"/>
            </a:xfrm>
            <a:custGeom>
              <a:avLst/>
              <a:gdLst>
                <a:gd name="T0" fmla="*/ 4 w 7"/>
                <a:gd name="T1" fmla="*/ 130 h 130"/>
                <a:gd name="T2" fmla="*/ 3 w 7"/>
                <a:gd name="T3" fmla="*/ 0 h 130"/>
                <a:gd name="T4" fmla="*/ 5 w 7"/>
                <a:gd name="T5" fmla="*/ 9 h 130"/>
                <a:gd name="T6" fmla="*/ 7 w 7"/>
                <a:gd name="T7" fmla="*/ 116 h 130"/>
                <a:gd name="T8" fmla="*/ 6 w 7"/>
                <a:gd name="T9" fmla="*/ 130 h 130"/>
                <a:gd name="T10" fmla="*/ 4 w 7"/>
                <a:gd name="T11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30">
                  <a:moveTo>
                    <a:pt x="4" y="130"/>
                  </a:moveTo>
                  <a:cubicBezTo>
                    <a:pt x="0" y="87"/>
                    <a:pt x="0" y="44"/>
                    <a:pt x="3" y="0"/>
                  </a:cubicBezTo>
                  <a:cubicBezTo>
                    <a:pt x="4" y="3"/>
                    <a:pt x="5" y="6"/>
                    <a:pt x="5" y="9"/>
                  </a:cubicBezTo>
                  <a:cubicBezTo>
                    <a:pt x="6" y="45"/>
                    <a:pt x="7" y="80"/>
                    <a:pt x="7" y="116"/>
                  </a:cubicBezTo>
                  <a:cubicBezTo>
                    <a:pt x="7" y="121"/>
                    <a:pt x="7" y="125"/>
                    <a:pt x="6" y="130"/>
                  </a:cubicBezTo>
                  <a:cubicBezTo>
                    <a:pt x="6" y="130"/>
                    <a:pt x="5" y="130"/>
                    <a:pt x="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2126333" y="3153485"/>
              <a:ext cx="25964" cy="334536"/>
            </a:xfrm>
            <a:custGeom>
              <a:avLst/>
              <a:gdLst>
                <a:gd name="T0" fmla="*/ 0 w 11"/>
                <a:gd name="T1" fmla="*/ 142 h 142"/>
                <a:gd name="T2" fmla="*/ 11 w 11"/>
                <a:gd name="T3" fmla="*/ 0 h 142"/>
                <a:gd name="T4" fmla="*/ 5 w 11"/>
                <a:gd name="T5" fmla="*/ 135 h 142"/>
                <a:gd name="T6" fmla="*/ 3 w 11"/>
                <a:gd name="T7" fmla="*/ 142 h 142"/>
                <a:gd name="T8" fmla="*/ 0 w 1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2">
                  <a:moveTo>
                    <a:pt x="0" y="142"/>
                  </a:moveTo>
                  <a:cubicBezTo>
                    <a:pt x="1" y="94"/>
                    <a:pt x="3" y="47"/>
                    <a:pt x="11" y="0"/>
                  </a:cubicBezTo>
                  <a:cubicBezTo>
                    <a:pt x="9" y="45"/>
                    <a:pt x="7" y="90"/>
                    <a:pt x="5" y="135"/>
                  </a:cubicBezTo>
                  <a:cubicBezTo>
                    <a:pt x="5" y="138"/>
                    <a:pt x="4" y="140"/>
                    <a:pt x="3" y="142"/>
                  </a:cubicBezTo>
                  <a:cubicBezTo>
                    <a:pt x="2" y="142"/>
                    <a:pt x="1" y="142"/>
                    <a:pt x="0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2140313" y="4640423"/>
              <a:ext cx="23967" cy="299585"/>
            </a:xfrm>
            <a:custGeom>
              <a:avLst/>
              <a:gdLst>
                <a:gd name="T0" fmla="*/ 0 w 10"/>
                <a:gd name="T1" fmla="*/ 127 h 127"/>
                <a:gd name="T2" fmla="*/ 6 w 10"/>
                <a:gd name="T3" fmla="*/ 0 h 127"/>
                <a:gd name="T4" fmla="*/ 0 w 10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7">
                  <a:moveTo>
                    <a:pt x="0" y="127"/>
                  </a:moveTo>
                  <a:cubicBezTo>
                    <a:pt x="2" y="83"/>
                    <a:pt x="4" y="41"/>
                    <a:pt x="6" y="0"/>
                  </a:cubicBezTo>
                  <a:cubicBezTo>
                    <a:pt x="10" y="39"/>
                    <a:pt x="7" y="113"/>
                    <a:pt x="0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2112352" y="5637041"/>
              <a:ext cx="18974" cy="122830"/>
            </a:xfrm>
            <a:custGeom>
              <a:avLst/>
              <a:gdLst>
                <a:gd name="T0" fmla="*/ 1 w 8"/>
                <a:gd name="T1" fmla="*/ 0 h 52"/>
                <a:gd name="T2" fmla="*/ 6 w 8"/>
                <a:gd name="T3" fmla="*/ 52 h 52"/>
                <a:gd name="T4" fmla="*/ 1 w 8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2">
                  <a:moveTo>
                    <a:pt x="1" y="0"/>
                  </a:moveTo>
                  <a:cubicBezTo>
                    <a:pt x="6" y="11"/>
                    <a:pt x="8" y="38"/>
                    <a:pt x="6" y="52"/>
                  </a:cubicBezTo>
                  <a:cubicBezTo>
                    <a:pt x="2" y="45"/>
                    <a:pt x="0" y="27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2136319" y="4097177"/>
              <a:ext cx="15978" cy="172760"/>
            </a:xfrm>
            <a:custGeom>
              <a:avLst/>
              <a:gdLst>
                <a:gd name="T0" fmla="*/ 3 w 7"/>
                <a:gd name="T1" fmla="*/ 73 h 73"/>
                <a:gd name="T2" fmla="*/ 5 w 7"/>
                <a:gd name="T3" fmla="*/ 0 h 73"/>
                <a:gd name="T4" fmla="*/ 3 w 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3">
                  <a:moveTo>
                    <a:pt x="3" y="73"/>
                  </a:moveTo>
                  <a:cubicBezTo>
                    <a:pt x="0" y="61"/>
                    <a:pt x="1" y="16"/>
                    <a:pt x="5" y="0"/>
                  </a:cubicBezTo>
                  <a:cubicBezTo>
                    <a:pt x="7" y="24"/>
                    <a:pt x="3" y="48"/>
                    <a:pt x="3" y="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2216208" y="3795595"/>
              <a:ext cx="25964" cy="63911"/>
            </a:xfrm>
            <a:custGeom>
              <a:avLst/>
              <a:gdLst>
                <a:gd name="T0" fmla="*/ 11 w 11"/>
                <a:gd name="T1" fmla="*/ 0 h 27"/>
                <a:gd name="T2" fmla="*/ 2 w 11"/>
                <a:gd name="T3" fmla="*/ 27 h 27"/>
                <a:gd name="T4" fmla="*/ 0 w 11"/>
                <a:gd name="T5" fmla="*/ 26 h 27"/>
                <a:gd name="T6" fmla="*/ 11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11" y="0"/>
                  </a:moveTo>
                  <a:cubicBezTo>
                    <a:pt x="8" y="9"/>
                    <a:pt x="5" y="18"/>
                    <a:pt x="2" y="27"/>
                  </a:cubicBezTo>
                  <a:cubicBezTo>
                    <a:pt x="2" y="27"/>
                    <a:pt x="1" y="27"/>
                    <a:pt x="0" y="26"/>
                  </a:cubicBezTo>
                  <a:cubicBezTo>
                    <a:pt x="2" y="17"/>
                    <a:pt x="5" y="8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2251159" y="3717703"/>
              <a:ext cx="21970" cy="51928"/>
            </a:xfrm>
            <a:custGeom>
              <a:avLst/>
              <a:gdLst>
                <a:gd name="T0" fmla="*/ 0 w 9"/>
                <a:gd name="T1" fmla="*/ 22 h 22"/>
                <a:gd name="T2" fmla="*/ 9 w 9"/>
                <a:gd name="T3" fmla="*/ 0 h 22"/>
                <a:gd name="T4" fmla="*/ 9 w 9"/>
                <a:gd name="T5" fmla="*/ 0 h 22"/>
                <a:gd name="T6" fmla="*/ 0 w 9"/>
                <a:gd name="T7" fmla="*/ 22 h 22"/>
                <a:gd name="T8" fmla="*/ 0 w 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2">
                  <a:moveTo>
                    <a:pt x="0" y="22"/>
                  </a:moveTo>
                  <a:cubicBezTo>
                    <a:pt x="3" y="15"/>
                    <a:pt x="6" y="7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7"/>
                    <a:pt x="3" y="15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2147303" y="4043252"/>
              <a:ext cx="4993" cy="30957"/>
            </a:xfrm>
            <a:custGeom>
              <a:avLst/>
              <a:gdLst>
                <a:gd name="T0" fmla="*/ 2 w 2"/>
                <a:gd name="T1" fmla="*/ 0 h 13"/>
                <a:gd name="T2" fmla="*/ 2 w 2"/>
                <a:gd name="T3" fmla="*/ 13 h 13"/>
                <a:gd name="T4" fmla="*/ 0 w 2"/>
                <a:gd name="T5" fmla="*/ 13 h 13"/>
                <a:gd name="T6" fmla="*/ 1 w 2"/>
                <a:gd name="T7" fmla="*/ 0 h 13"/>
                <a:gd name="T8" fmla="*/ 2 w 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3">
                  <a:moveTo>
                    <a:pt x="2" y="0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8"/>
                    <a:pt x="1" y="4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2273129" y="3681753"/>
              <a:ext cx="13981" cy="35950"/>
            </a:xfrm>
            <a:custGeom>
              <a:avLst/>
              <a:gdLst>
                <a:gd name="T0" fmla="*/ 6 w 6"/>
                <a:gd name="T1" fmla="*/ 0 h 15"/>
                <a:gd name="T2" fmla="*/ 0 w 6"/>
                <a:gd name="T3" fmla="*/ 15 h 15"/>
                <a:gd name="T4" fmla="*/ 0 w 6"/>
                <a:gd name="T5" fmla="*/ 15 h 15"/>
                <a:gd name="T6" fmla="*/ 6 w 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5">
                  <a:moveTo>
                    <a:pt x="6" y="0"/>
                  </a:moveTo>
                  <a:cubicBezTo>
                    <a:pt x="4" y="5"/>
                    <a:pt x="2" y="10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0"/>
                    <a:pt x="4" y="5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2329051" y="3554929"/>
              <a:ext cx="14979" cy="29958"/>
            </a:xfrm>
            <a:custGeom>
              <a:avLst/>
              <a:gdLst>
                <a:gd name="T0" fmla="*/ 0 w 6"/>
                <a:gd name="T1" fmla="*/ 12 h 13"/>
                <a:gd name="T2" fmla="*/ 4 w 6"/>
                <a:gd name="T3" fmla="*/ 0 h 13"/>
                <a:gd name="T4" fmla="*/ 6 w 6"/>
                <a:gd name="T5" fmla="*/ 1 h 13"/>
                <a:gd name="T6" fmla="*/ 0 w 6"/>
                <a:gd name="T7" fmla="*/ 13 h 13"/>
                <a:gd name="T8" fmla="*/ 0 w 6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3">
                  <a:moveTo>
                    <a:pt x="0" y="12"/>
                  </a:moveTo>
                  <a:cubicBezTo>
                    <a:pt x="1" y="8"/>
                    <a:pt x="2" y="4"/>
                    <a:pt x="4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4" y="5"/>
                    <a:pt x="2" y="9"/>
                    <a:pt x="0" y="13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2242172" y="3769631"/>
              <a:ext cx="8988" cy="25964"/>
            </a:xfrm>
            <a:custGeom>
              <a:avLst/>
              <a:gdLst>
                <a:gd name="T0" fmla="*/ 0 w 4"/>
                <a:gd name="T1" fmla="*/ 11 h 11"/>
                <a:gd name="T2" fmla="*/ 4 w 4"/>
                <a:gd name="T3" fmla="*/ 0 h 11"/>
                <a:gd name="T4" fmla="*/ 4 w 4"/>
                <a:gd name="T5" fmla="*/ 0 h 11"/>
                <a:gd name="T6" fmla="*/ 0 w 4"/>
                <a:gd name="T7" fmla="*/ 11 h 11"/>
                <a:gd name="T8" fmla="*/ 0 w 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11"/>
                  </a:moveTo>
                  <a:cubicBezTo>
                    <a:pt x="1" y="7"/>
                    <a:pt x="2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1" y="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2318067" y="3582890"/>
              <a:ext cx="10985" cy="20971"/>
            </a:xfrm>
            <a:custGeom>
              <a:avLst/>
              <a:gdLst>
                <a:gd name="T0" fmla="*/ 5 w 5"/>
                <a:gd name="T1" fmla="*/ 1 h 9"/>
                <a:gd name="T2" fmla="*/ 3 w 5"/>
                <a:gd name="T3" fmla="*/ 9 h 9"/>
                <a:gd name="T4" fmla="*/ 0 w 5"/>
                <a:gd name="T5" fmla="*/ 8 h 9"/>
                <a:gd name="T6" fmla="*/ 5 w 5"/>
                <a:gd name="T7" fmla="*/ 0 h 9"/>
                <a:gd name="T8" fmla="*/ 5 w 5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5" y="1"/>
                  </a:moveTo>
                  <a:cubicBezTo>
                    <a:pt x="4" y="3"/>
                    <a:pt x="3" y="6"/>
                    <a:pt x="3" y="9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2" y="5"/>
                    <a:pt x="3" y="3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2287110" y="3662779"/>
              <a:ext cx="11983" cy="18974"/>
            </a:xfrm>
            <a:custGeom>
              <a:avLst/>
              <a:gdLst>
                <a:gd name="T0" fmla="*/ 0 w 5"/>
                <a:gd name="T1" fmla="*/ 8 h 8"/>
                <a:gd name="T2" fmla="*/ 2 w 5"/>
                <a:gd name="T3" fmla="*/ 0 h 8"/>
                <a:gd name="T4" fmla="*/ 5 w 5"/>
                <a:gd name="T5" fmla="*/ 1 h 8"/>
                <a:gd name="T6" fmla="*/ 0 w 5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3" y="3"/>
                    <a:pt x="2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2348025" y="3518979"/>
              <a:ext cx="9986" cy="11983"/>
            </a:xfrm>
            <a:custGeom>
              <a:avLst/>
              <a:gdLst>
                <a:gd name="T0" fmla="*/ 0 w 4"/>
                <a:gd name="T1" fmla="*/ 4 h 5"/>
                <a:gd name="T2" fmla="*/ 3 w 4"/>
                <a:gd name="T3" fmla="*/ 0 h 5"/>
                <a:gd name="T4" fmla="*/ 4 w 4"/>
                <a:gd name="T5" fmla="*/ 0 h 5"/>
                <a:gd name="T6" fmla="*/ 2 w 4"/>
                <a:gd name="T7" fmla="*/ 5 h 5"/>
                <a:gd name="T8" fmla="*/ 0 w 4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2" y="5"/>
                    <a:pt x="1" y="4"/>
                    <a:pt x="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2395959" y="6073436"/>
              <a:ext cx="1633735" cy="281609"/>
            </a:xfrm>
            <a:custGeom>
              <a:avLst/>
              <a:gdLst>
                <a:gd name="T0" fmla="*/ 6 w 692"/>
                <a:gd name="T1" fmla="*/ 85 h 119"/>
                <a:gd name="T2" fmla="*/ 15 w 692"/>
                <a:gd name="T3" fmla="*/ 104 h 119"/>
                <a:gd name="T4" fmla="*/ 61 w 692"/>
                <a:gd name="T5" fmla="*/ 112 h 119"/>
                <a:gd name="T6" fmla="*/ 219 w 692"/>
                <a:gd name="T7" fmla="*/ 113 h 119"/>
                <a:gd name="T8" fmla="*/ 303 w 692"/>
                <a:gd name="T9" fmla="*/ 109 h 119"/>
                <a:gd name="T10" fmla="*/ 415 w 692"/>
                <a:gd name="T11" fmla="*/ 102 h 119"/>
                <a:gd name="T12" fmla="*/ 548 w 692"/>
                <a:gd name="T13" fmla="*/ 92 h 119"/>
                <a:gd name="T14" fmla="*/ 646 w 692"/>
                <a:gd name="T15" fmla="*/ 88 h 119"/>
                <a:gd name="T16" fmla="*/ 674 w 692"/>
                <a:gd name="T17" fmla="*/ 84 h 119"/>
                <a:gd name="T18" fmla="*/ 681 w 692"/>
                <a:gd name="T19" fmla="*/ 65 h 119"/>
                <a:gd name="T20" fmla="*/ 658 w 692"/>
                <a:gd name="T21" fmla="*/ 41 h 119"/>
                <a:gd name="T22" fmla="*/ 538 w 692"/>
                <a:gd name="T23" fmla="*/ 8 h 119"/>
                <a:gd name="T24" fmla="*/ 392 w 692"/>
                <a:gd name="T25" fmla="*/ 21 h 119"/>
                <a:gd name="T26" fmla="*/ 312 w 692"/>
                <a:gd name="T27" fmla="*/ 20 h 119"/>
                <a:gd name="T28" fmla="*/ 247 w 692"/>
                <a:gd name="T29" fmla="*/ 15 h 119"/>
                <a:gd name="T30" fmla="*/ 154 w 692"/>
                <a:gd name="T31" fmla="*/ 13 h 119"/>
                <a:gd name="T32" fmla="*/ 148 w 692"/>
                <a:gd name="T33" fmla="*/ 11 h 119"/>
                <a:gd name="T34" fmla="*/ 153 w 692"/>
                <a:gd name="T35" fmla="*/ 10 h 119"/>
                <a:gd name="T36" fmla="*/ 231 w 692"/>
                <a:gd name="T37" fmla="*/ 10 h 119"/>
                <a:gd name="T38" fmla="*/ 299 w 692"/>
                <a:gd name="T39" fmla="*/ 16 h 119"/>
                <a:gd name="T40" fmla="*/ 411 w 692"/>
                <a:gd name="T41" fmla="*/ 15 h 119"/>
                <a:gd name="T42" fmla="*/ 490 w 692"/>
                <a:gd name="T43" fmla="*/ 8 h 119"/>
                <a:gd name="T44" fmla="*/ 549 w 692"/>
                <a:gd name="T45" fmla="*/ 3 h 119"/>
                <a:gd name="T46" fmla="*/ 670 w 692"/>
                <a:gd name="T47" fmla="*/ 46 h 119"/>
                <a:gd name="T48" fmla="*/ 686 w 692"/>
                <a:gd name="T49" fmla="*/ 65 h 119"/>
                <a:gd name="T50" fmla="*/ 678 w 692"/>
                <a:gd name="T51" fmla="*/ 86 h 119"/>
                <a:gd name="T52" fmla="*/ 648 w 692"/>
                <a:gd name="T53" fmla="*/ 91 h 119"/>
                <a:gd name="T54" fmla="*/ 499 w 692"/>
                <a:gd name="T55" fmla="*/ 100 h 119"/>
                <a:gd name="T56" fmla="*/ 318 w 692"/>
                <a:gd name="T57" fmla="*/ 113 h 119"/>
                <a:gd name="T58" fmla="*/ 96 w 692"/>
                <a:gd name="T59" fmla="*/ 118 h 119"/>
                <a:gd name="T60" fmla="*/ 25 w 692"/>
                <a:gd name="T61" fmla="*/ 111 h 119"/>
                <a:gd name="T62" fmla="*/ 9 w 692"/>
                <a:gd name="T63" fmla="*/ 104 h 119"/>
                <a:gd name="T64" fmla="*/ 6 w 692"/>
                <a:gd name="T65" fmla="*/ 8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2" h="119">
                  <a:moveTo>
                    <a:pt x="6" y="85"/>
                  </a:moveTo>
                  <a:cubicBezTo>
                    <a:pt x="3" y="96"/>
                    <a:pt x="5" y="99"/>
                    <a:pt x="15" y="104"/>
                  </a:cubicBezTo>
                  <a:cubicBezTo>
                    <a:pt x="30" y="110"/>
                    <a:pt x="45" y="111"/>
                    <a:pt x="61" y="112"/>
                  </a:cubicBezTo>
                  <a:cubicBezTo>
                    <a:pt x="113" y="116"/>
                    <a:pt x="166" y="115"/>
                    <a:pt x="219" y="113"/>
                  </a:cubicBezTo>
                  <a:cubicBezTo>
                    <a:pt x="247" y="111"/>
                    <a:pt x="275" y="111"/>
                    <a:pt x="303" y="109"/>
                  </a:cubicBezTo>
                  <a:cubicBezTo>
                    <a:pt x="341" y="107"/>
                    <a:pt x="378" y="104"/>
                    <a:pt x="415" y="102"/>
                  </a:cubicBezTo>
                  <a:cubicBezTo>
                    <a:pt x="459" y="99"/>
                    <a:pt x="504" y="95"/>
                    <a:pt x="548" y="92"/>
                  </a:cubicBezTo>
                  <a:cubicBezTo>
                    <a:pt x="581" y="90"/>
                    <a:pt x="614" y="89"/>
                    <a:pt x="646" y="88"/>
                  </a:cubicBezTo>
                  <a:cubicBezTo>
                    <a:pt x="656" y="87"/>
                    <a:pt x="665" y="86"/>
                    <a:pt x="674" y="84"/>
                  </a:cubicBezTo>
                  <a:cubicBezTo>
                    <a:pt x="685" y="81"/>
                    <a:pt x="688" y="75"/>
                    <a:pt x="681" y="65"/>
                  </a:cubicBezTo>
                  <a:cubicBezTo>
                    <a:pt x="675" y="57"/>
                    <a:pt x="667" y="48"/>
                    <a:pt x="658" y="41"/>
                  </a:cubicBezTo>
                  <a:cubicBezTo>
                    <a:pt x="622" y="15"/>
                    <a:pt x="582" y="3"/>
                    <a:pt x="538" y="8"/>
                  </a:cubicBezTo>
                  <a:cubicBezTo>
                    <a:pt x="489" y="13"/>
                    <a:pt x="441" y="17"/>
                    <a:pt x="392" y="21"/>
                  </a:cubicBezTo>
                  <a:cubicBezTo>
                    <a:pt x="366" y="24"/>
                    <a:pt x="339" y="23"/>
                    <a:pt x="312" y="20"/>
                  </a:cubicBezTo>
                  <a:cubicBezTo>
                    <a:pt x="291" y="18"/>
                    <a:pt x="269" y="17"/>
                    <a:pt x="247" y="15"/>
                  </a:cubicBezTo>
                  <a:cubicBezTo>
                    <a:pt x="216" y="12"/>
                    <a:pt x="185" y="12"/>
                    <a:pt x="154" y="13"/>
                  </a:cubicBezTo>
                  <a:cubicBezTo>
                    <a:pt x="152" y="13"/>
                    <a:pt x="150" y="13"/>
                    <a:pt x="148" y="11"/>
                  </a:cubicBezTo>
                  <a:cubicBezTo>
                    <a:pt x="149" y="11"/>
                    <a:pt x="151" y="10"/>
                    <a:pt x="153" y="10"/>
                  </a:cubicBezTo>
                  <a:cubicBezTo>
                    <a:pt x="179" y="10"/>
                    <a:pt x="205" y="10"/>
                    <a:pt x="231" y="10"/>
                  </a:cubicBezTo>
                  <a:cubicBezTo>
                    <a:pt x="253" y="11"/>
                    <a:pt x="276" y="14"/>
                    <a:pt x="299" y="16"/>
                  </a:cubicBezTo>
                  <a:cubicBezTo>
                    <a:pt x="336" y="20"/>
                    <a:pt x="373" y="19"/>
                    <a:pt x="411" y="15"/>
                  </a:cubicBezTo>
                  <a:cubicBezTo>
                    <a:pt x="437" y="12"/>
                    <a:pt x="463" y="10"/>
                    <a:pt x="490" y="8"/>
                  </a:cubicBezTo>
                  <a:cubicBezTo>
                    <a:pt x="509" y="6"/>
                    <a:pt x="529" y="5"/>
                    <a:pt x="549" y="3"/>
                  </a:cubicBezTo>
                  <a:cubicBezTo>
                    <a:pt x="596" y="0"/>
                    <a:pt x="635" y="17"/>
                    <a:pt x="670" y="46"/>
                  </a:cubicBezTo>
                  <a:cubicBezTo>
                    <a:pt x="676" y="51"/>
                    <a:pt x="682" y="58"/>
                    <a:pt x="686" y="65"/>
                  </a:cubicBezTo>
                  <a:cubicBezTo>
                    <a:pt x="692" y="75"/>
                    <a:pt x="689" y="83"/>
                    <a:pt x="678" y="86"/>
                  </a:cubicBezTo>
                  <a:cubicBezTo>
                    <a:pt x="668" y="89"/>
                    <a:pt x="658" y="90"/>
                    <a:pt x="648" y="91"/>
                  </a:cubicBezTo>
                  <a:cubicBezTo>
                    <a:pt x="598" y="94"/>
                    <a:pt x="549" y="97"/>
                    <a:pt x="499" y="100"/>
                  </a:cubicBezTo>
                  <a:cubicBezTo>
                    <a:pt x="439" y="104"/>
                    <a:pt x="379" y="109"/>
                    <a:pt x="318" y="113"/>
                  </a:cubicBezTo>
                  <a:cubicBezTo>
                    <a:pt x="244" y="117"/>
                    <a:pt x="170" y="119"/>
                    <a:pt x="96" y="118"/>
                  </a:cubicBezTo>
                  <a:cubicBezTo>
                    <a:pt x="72" y="117"/>
                    <a:pt x="48" y="117"/>
                    <a:pt x="25" y="111"/>
                  </a:cubicBezTo>
                  <a:cubicBezTo>
                    <a:pt x="20" y="109"/>
                    <a:pt x="14" y="107"/>
                    <a:pt x="9" y="104"/>
                  </a:cubicBezTo>
                  <a:cubicBezTo>
                    <a:pt x="0" y="99"/>
                    <a:pt x="0" y="94"/>
                    <a:pt x="6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3588305" y="6161314"/>
              <a:ext cx="287601" cy="51928"/>
            </a:xfrm>
            <a:custGeom>
              <a:avLst/>
              <a:gdLst>
                <a:gd name="T0" fmla="*/ 0 w 122"/>
                <a:gd name="T1" fmla="*/ 4 h 22"/>
                <a:gd name="T2" fmla="*/ 8 w 122"/>
                <a:gd name="T3" fmla="*/ 2 h 22"/>
                <a:gd name="T4" fmla="*/ 102 w 122"/>
                <a:gd name="T5" fmla="*/ 6 h 22"/>
                <a:gd name="T6" fmla="*/ 122 w 122"/>
                <a:gd name="T7" fmla="*/ 15 h 22"/>
                <a:gd name="T8" fmla="*/ 101 w 122"/>
                <a:gd name="T9" fmla="*/ 22 h 22"/>
                <a:gd name="T10" fmla="*/ 116 w 122"/>
                <a:gd name="T11" fmla="*/ 16 h 22"/>
                <a:gd name="T12" fmla="*/ 107 w 122"/>
                <a:gd name="T13" fmla="*/ 11 h 22"/>
                <a:gd name="T14" fmla="*/ 47 w 122"/>
                <a:gd name="T15" fmla="*/ 4 h 22"/>
                <a:gd name="T16" fmla="*/ 0 w 122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22">
                  <a:moveTo>
                    <a:pt x="0" y="4"/>
                  </a:moveTo>
                  <a:cubicBezTo>
                    <a:pt x="3" y="3"/>
                    <a:pt x="5" y="2"/>
                    <a:pt x="8" y="2"/>
                  </a:cubicBezTo>
                  <a:cubicBezTo>
                    <a:pt x="40" y="0"/>
                    <a:pt x="71" y="1"/>
                    <a:pt x="102" y="6"/>
                  </a:cubicBezTo>
                  <a:cubicBezTo>
                    <a:pt x="113" y="8"/>
                    <a:pt x="115" y="9"/>
                    <a:pt x="122" y="15"/>
                  </a:cubicBezTo>
                  <a:cubicBezTo>
                    <a:pt x="116" y="21"/>
                    <a:pt x="109" y="21"/>
                    <a:pt x="101" y="22"/>
                  </a:cubicBezTo>
                  <a:cubicBezTo>
                    <a:pt x="106" y="20"/>
                    <a:pt x="111" y="18"/>
                    <a:pt x="116" y="16"/>
                  </a:cubicBezTo>
                  <a:cubicBezTo>
                    <a:pt x="114" y="11"/>
                    <a:pt x="110" y="11"/>
                    <a:pt x="107" y="11"/>
                  </a:cubicBezTo>
                  <a:cubicBezTo>
                    <a:pt x="87" y="8"/>
                    <a:pt x="67" y="6"/>
                    <a:pt x="47" y="4"/>
                  </a:cubicBezTo>
                  <a:cubicBezTo>
                    <a:pt x="31" y="3"/>
                    <a:pt x="16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1774820" y="5625058"/>
              <a:ext cx="18974" cy="124827"/>
            </a:xfrm>
            <a:custGeom>
              <a:avLst/>
              <a:gdLst>
                <a:gd name="T0" fmla="*/ 8 w 8"/>
                <a:gd name="T1" fmla="*/ 37 h 53"/>
                <a:gd name="T2" fmla="*/ 2 w 8"/>
                <a:gd name="T3" fmla="*/ 43 h 53"/>
                <a:gd name="T4" fmla="*/ 0 w 8"/>
                <a:gd name="T5" fmla="*/ 53 h 53"/>
                <a:gd name="T6" fmla="*/ 0 w 8"/>
                <a:gd name="T7" fmla="*/ 1 h 53"/>
                <a:gd name="T8" fmla="*/ 2 w 8"/>
                <a:gd name="T9" fmla="*/ 0 h 53"/>
                <a:gd name="T10" fmla="*/ 2 w 8"/>
                <a:gd name="T11" fmla="*/ 24 h 53"/>
                <a:gd name="T12" fmla="*/ 8 w 8"/>
                <a:gd name="T13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3">
                  <a:moveTo>
                    <a:pt x="8" y="37"/>
                  </a:moveTo>
                  <a:cubicBezTo>
                    <a:pt x="4" y="37"/>
                    <a:pt x="1" y="38"/>
                    <a:pt x="2" y="43"/>
                  </a:cubicBezTo>
                  <a:cubicBezTo>
                    <a:pt x="2" y="46"/>
                    <a:pt x="2" y="50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8"/>
                    <a:pt x="2" y="16"/>
                    <a:pt x="2" y="24"/>
                  </a:cubicBezTo>
                  <a:cubicBezTo>
                    <a:pt x="2" y="30"/>
                    <a:pt x="4" y="34"/>
                    <a:pt x="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2993131" y="6175295"/>
              <a:ext cx="122830" cy="37947"/>
            </a:xfrm>
            <a:custGeom>
              <a:avLst/>
              <a:gdLst>
                <a:gd name="T0" fmla="*/ 51 w 52"/>
                <a:gd name="T1" fmla="*/ 16 h 16"/>
                <a:gd name="T2" fmla="*/ 5 w 52"/>
                <a:gd name="T3" fmla="*/ 2 h 16"/>
                <a:gd name="T4" fmla="*/ 0 w 52"/>
                <a:gd name="T5" fmla="*/ 0 h 16"/>
                <a:gd name="T6" fmla="*/ 0 w 52"/>
                <a:gd name="T7" fmla="*/ 0 h 16"/>
                <a:gd name="T8" fmla="*/ 52 w 52"/>
                <a:gd name="T9" fmla="*/ 15 h 16"/>
                <a:gd name="T10" fmla="*/ 51 w 5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6">
                  <a:moveTo>
                    <a:pt x="51" y="16"/>
                  </a:moveTo>
                  <a:cubicBezTo>
                    <a:pt x="37" y="8"/>
                    <a:pt x="21" y="5"/>
                    <a:pt x="5" y="2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1"/>
                    <a:pt x="37" y="3"/>
                    <a:pt x="52" y="15"/>
                  </a:cubicBezTo>
                  <a:cubicBezTo>
                    <a:pt x="52" y="15"/>
                    <a:pt x="52" y="15"/>
                    <a:pt x="51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2782423" y="6161314"/>
              <a:ext cx="106852" cy="1997"/>
            </a:xfrm>
            <a:custGeom>
              <a:avLst/>
              <a:gdLst>
                <a:gd name="T0" fmla="*/ 0 w 45"/>
                <a:gd name="T1" fmla="*/ 0 h 1"/>
                <a:gd name="T2" fmla="*/ 42 w 45"/>
                <a:gd name="T3" fmla="*/ 0 h 1"/>
                <a:gd name="T4" fmla="*/ 45 w 45"/>
                <a:gd name="T5" fmla="*/ 1 h 1"/>
                <a:gd name="T6" fmla="*/ 0 w 45"/>
                <a:gd name="T7" fmla="*/ 1 h 1"/>
                <a:gd name="T8" fmla="*/ 0 w 4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">
                  <a:moveTo>
                    <a:pt x="0" y="0"/>
                  </a:moveTo>
                  <a:cubicBezTo>
                    <a:pt x="14" y="0"/>
                    <a:pt x="28" y="0"/>
                    <a:pt x="42" y="0"/>
                  </a:cubicBezTo>
                  <a:cubicBezTo>
                    <a:pt x="43" y="0"/>
                    <a:pt x="44" y="0"/>
                    <a:pt x="45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2544752" y="6113381"/>
              <a:ext cx="98863" cy="21970"/>
            </a:xfrm>
            <a:custGeom>
              <a:avLst/>
              <a:gdLst>
                <a:gd name="T0" fmla="*/ 41 w 42"/>
                <a:gd name="T1" fmla="*/ 0 h 9"/>
                <a:gd name="T2" fmla="*/ 0 w 42"/>
                <a:gd name="T3" fmla="*/ 9 h 9"/>
                <a:gd name="T4" fmla="*/ 0 w 42"/>
                <a:gd name="T5" fmla="*/ 9 h 9"/>
                <a:gd name="T6" fmla="*/ 42 w 42"/>
                <a:gd name="T7" fmla="*/ 0 h 9"/>
                <a:gd name="T8" fmla="*/ 41 w 4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9">
                  <a:moveTo>
                    <a:pt x="41" y="0"/>
                  </a:moveTo>
                  <a:cubicBezTo>
                    <a:pt x="28" y="3"/>
                    <a:pt x="14" y="6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3" y="3"/>
                    <a:pt x="27" y="0"/>
                    <a:pt x="42" y="0"/>
                  </a:cubicBez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1998510" y="5742895"/>
              <a:ext cx="56921" cy="9986"/>
            </a:xfrm>
            <a:custGeom>
              <a:avLst/>
              <a:gdLst>
                <a:gd name="T0" fmla="*/ 24 w 24"/>
                <a:gd name="T1" fmla="*/ 4 h 4"/>
                <a:gd name="T2" fmla="*/ 0 w 24"/>
                <a:gd name="T3" fmla="*/ 4 h 4"/>
                <a:gd name="T4" fmla="*/ 24 w 2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2"/>
                    <a:pt x="16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3540372" y="6168305"/>
              <a:ext cx="47934" cy="13981"/>
            </a:xfrm>
            <a:custGeom>
              <a:avLst/>
              <a:gdLst>
                <a:gd name="T0" fmla="*/ 20 w 20"/>
                <a:gd name="T1" fmla="*/ 1 h 6"/>
                <a:gd name="T2" fmla="*/ 0 w 20"/>
                <a:gd name="T3" fmla="*/ 6 h 6"/>
                <a:gd name="T4" fmla="*/ 0 w 20"/>
                <a:gd name="T5" fmla="*/ 4 h 6"/>
                <a:gd name="T6" fmla="*/ 20 w 20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20" y="1"/>
                  </a:moveTo>
                  <a:cubicBezTo>
                    <a:pt x="14" y="3"/>
                    <a:pt x="7" y="4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6" y="1"/>
                    <a:pt x="13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2934212" y="5943616"/>
              <a:ext cx="37947" cy="20971"/>
            </a:xfrm>
            <a:custGeom>
              <a:avLst/>
              <a:gdLst>
                <a:gd name="T0" fmla="*/ 0 w 16"/>
                <a:gd name="T1" fmla="*/ 8 h 9"/>
                <a:gd name="T2" fmla="*/ 16 w 16"/>
                <a:gd name="T3" fmla="*/ 0 h 9"/>
                <a:gd name="T4" fmla="*/ 1 w 16"/>
                <a:gd name="T5" fmla="*/ 9 h 9"/>
                <a:gd name="T6" fmla="*/ 0 w 16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8"/>
                  </a:moveTo>
                  <a:cubicBezTo>
                    <a:pt x="5" y="6"/>
                    <a:pt x="10" y="3"/>
                    <a:pt x="16" y="0"/>
                  </a:cubicBezTo>
                  <a:cubicBezTo>
                    <a:pt x="10" y="6"/>
                    <a:pt x="10" y="6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2" name="Freeform 63"/>
            <p:cNvSpPr/>
            <p:nvPr/>
          </p:nvSpPr>
          <p:spPr bwMode="auto">
            <a:xfrm>
              <a:off x="1850715" y="5761868"/>
              <a:ext cx="32954" cy="11983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5 h 5"/>
                <a:gd name="T4" fmla="*/ 0 w 14"/>
                <a:gd name="T5" fmla="*/ 3 h 5"/>
                <a:gd name="T6" fmla="*/ 14 w 14"/>
                <a:gd name="T7" fmla="*/ 0 h 5"/>
                <a:gd name="T8" fmla="*/ 14 w 1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9" y="3"/>
                    <a:pt x="5" y="4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4" y="2"/>
                    <a:pt x="9" y="1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3" name="Freeform 64"/>
            <p:cNvSpPr/>
            <p:nvPr/>
          </p:nvSpPr>
          <p:spPr bwMode="auto">
            <a:xfrm>
              <a:off x="2678567" y="6099400"/>
              <a:ext cx="42940" cy="9986"/>
            </a:xfrm>
            <a:custGeom>
              <a:avLst/>
              <a:gdLst>
                <a:gd name="T0" fmla="*/ 0 w 18"/>
                <a:gd name="T1" fmla="*/ 4 h 4"/>
                <a:gd name="T2" fmla="*/ 18 w 18"/>
                <a:gd name="T3" fmla="*/ 4 h 4"/>
                <a:gd name="T4" fmla="*/ 0 w 1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">
                  <a:moveTo>
                    <a:pt x="0" y="4"/>
                  </a:moveTo>
                  <a:cubicBezTo>
                    <a:pt x="6" y="0"/>
                    <a:pt x="12" y="1"/>
                    <a:pt x="18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4" name="Freeform 65"/>
            <p:cNvSpPr/>
            <p:nvPr/>
          </p:nvSpPr>
          <p:spPr bwMode="auto">
            <a:xfrm>
              <a:off x="3446502" y="6189276"/>
              <a:ext cx="32954" cy="11983"/>
            </a:xfrm>
            <a:custGeom>
              <a:avLst/>
              <a:gdLst>
                <a:gd name="T0" fmla="*/ 0 w 14"/>
                <a:gd name="T1" fmla="*/ 3 h 5"/>
                <a:gd name="T2" fmla="*/ 13 w 14"/>
                <a:gd name="T3" fmla="*/ 0 h 5"/>
                <a:gd name="T4" fmla="*/ 14 w 14"/>
                <a:gd name="T5" fmla="*/ 2 h 5"/>
                <a:gd name="T6" fmla="*/ 0 w 14"/>
                <a:gd name="T7" fmla="*/ 5 h 5"/>
                <a:gd name="T8" fmla="*/ 0 w 1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2"/>
                    <a:pt x="9" y="1"/>
                    <a:pt x="13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9" y="3"/>
                    <a:pt x="5" y="4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5" name="Freeform 66"/>
            <p:cNvSpPr/>
            <p:nvPr/>
          </p:nvSpPr>
          <p:spPr bwMode="auto">
            <a:xfrm>
              <a:off x="1942587" y="5752881"/>
              <a:ext cx="32954" cy="3994"/>
            </a:xfrm>
            <a:custGeom>
              <a:avLst/>
              <a:gdLst>
                <a:gd name="T0" fmla="*/ 14 w 14"/>
                <a:gd name="T1" fmla="*/ 2 h 2"/>
                <a:gd name="T2" fmla="*/ 0 w 14"/>
                <a:gd name="T3" fmla="*/ 2 h 2"/>
                <a:gd name="T4" fmla="*/ 0 w 14"/>
                <a:gd name="T5" fmla="*/ 1 h 2"/>
                <a:gd name="T6" fmla="*/ 14 w 14"/>
                <a:gd name="T7" fmla="*/ 0 h 2"/>
                <a:gd name="T8" fmla="*/ 14 w 14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">
                  <a:moveTo>
                    <a:pt x="14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4" y="1"/>
                    <a:pt x="9" y="0"/>
                    <a:pt x="14" y="0"/>
                  </a:cubicBezTo>
                  <a:cubicBezTo>
                    <a:pt x="14" y="1"/>
                    <a:pt x="14" y="1"/>
                    <a:pt x="1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6" name="Freeform 67"/>
            <p:cNvSpPr/>
            <p:nvPr/>
          </p:nvSpPr>
          <p:spPr bwMode="auto">
            <a:xfrm>
              <a:off x="2915239" y="6165309"/>
              <a:ext cx="25964" cy="4993"/>
            </a:xfrm>
            <a:custGeom>
              <a:avLst/>
              <a:gdLst>
                <a:gd name="T0" fmla="*/ 10 w 11"/>
                <a:gd name="T1" fmla="*/ 2 h 2"/>
                <a:gd name="T2" fmla="*/ 0 w 11"/>
                <a:gd name="T3" fmla="*/ 1 h 2"/>
                <a:gd name="T4" fmla="*/ 0 w 11"/>
                <a:gd name="T5" fmla="*/ 0 h 2"/>
                <a:gd name="T6" fmla="*/ 11 w 11"/>
                <a:gd name="T7" fmla="*/ 0 h 2"/>
                <a:gd name="T8" fmla="*/ 10 w 1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10" y="2"/>
                  </a:moveTo>
                  <a:cubicBezTo>
                    <a:pt x="7" y="2"/>
                    <a:pt x="3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"/>
                    <a:pt x="11" y="1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7" name="Freeform 68"/>
            <p:cNvSpPr/>
            <p:nvPr/>
          </p:nvSpPr>
          <p:spPr bwMode="auto">
            <a:xfrm>
              <a:off x="2964171" y="6168305"/>
              <a:ext cx="28960" cy="6990"/>
            </a:xfrm>
            <a:custGeom>
              <a:avLst/>
              <a:gdLst>
                <a:gd name="T0" fmla="*/ 12 w 12"/>
                <a:gd name="T1" fmla="*/ 3 h 3"/>
                <a:gd name="T2" fmla="*/ 0 w 12"/>
                <a:gd name="T3" fmla="*/ 3 h 3"/>
                <a:gd name="T4" fmla="*/ 0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4" y="1"/>
                    <a:pt x="8" y="2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8" name="Freeform 69"/>
            <p:cNvSpPr/>
            <p:nvPr/>
          </p:nvSpPr>
          <p:spPr bwMode="auto">
            <a:xfrm>
              <a:off x="2641618" y="6109386"/>
              <a:ext cx="36949" cy="3994"/>
            </a:xfrm>
            <a:custGeom>
              <a:avLst/>
              <a:gdLst>
                <a:gd name="T0" fmla="*/ 16 w 16"/>
                <a:gd name="T1" fmla="*/ 0 h 2"/>
                <a:gd name="T2" fmla="*/ 0 w 16"/>
                <a:gd name="T3" fmla="*/ 2 h 2"/>
                <a:gd name="T4" fmla="*/ 1 w 16"/>
                <a:gd name="T5" fmla="*/ 2 h 2"/>
                <a:gd name="T6" fmla="*/ 16 w 16"/>
                <a:gd name="T7" fmla="*/ 0 h 2"/>
                <a:gd name="T8" fmla="*/ 16 w 1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">
                  <a:moveTo>
                    <a:pt x="16" y="0"/>
                  </a:moveTo>
                  <a:cubicBezTo>
                    <a:pt x="11" y="0"/>
                    <a:pt x="6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1"/>
                    <a:pt x="11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9" name="Freeform 70"/>
            <p:cNvSpPr/>
            <p:nvPr/>
          </p:nvSpPr>
          <p:spPr bwMode="auto">
            <a:xfrm>
              <a:off x="1852712" y="6071439"/>
              <a:ext cx="23967" cy="11983"/>
            </a:xfrm>
            <a:custGeom>
              <a:avLst/>
              <a:gdLst>
                <a:gd name="T0" fmla="*/ 10 w 10"/>
                <a:gd name="T1" fmla="*/ 5 h 5"/>
                <a:gd name="T2" fmla="*/ 0 w 10"/>
                <a:gd name="T3" fmla="*/ 3 h 5"/>
                <a:gd name="T4" fmla="*/ 0 w 10"/>
                <a:gd name="T5" fmla="*/ 0 h 5"/>
                <a:gd name="T6" fmla="*/ 10 w 10"/>
                <a:gd name="T7" fmla="*/ 4 h 5"/>
                <a:gd name="T8" fmla="*/ 10 w 10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0" y="5"/>
                  </a:moveTo>
                  <a:cubicBezTo>
                    <a:pt x="6" y="4"/>
                    <a:pt x="3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4" y="2"/>
                    <a:pt x="7" y="3"/>
                    <a:pt x="10" y="4"/>
                  </a:cubicBezTo>
                  <a:cubicBezTo>
                    <a:pt x="10" y="4"/>
                    <a:pt x="10" y="5"/>
                    <a:pt x="1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1" name="Freeform 71"/>
            <p:cNvSpPr/>
            <p:nvPr/>
          </p:nvSpPr>
          <p:spPr bwMode="auto">
            <a:xfrm>
              <a:off x="3325669" y="5967583"/>
              <a:ext cx="11983" cy="8988"/>
            </a:xfrm>
            <a:custGeom>
              <a:avLst/>
              <a:gdLst>
                <a:gd name="T0" fmla="*/ 1 w 5"/>
                <a:gd name="T1" fmla="*/ 0 h 4"/>
                <a:gd name="T2" fmla="*/ 5 w 5"/>
                <a:gd name="T3" fmla="*/ 3 h 4"/>
                <a:gd name="T4" fmla="*/ 4 w 5"/>
                <a:gd name="T5" fmla="*/ 4 h 4"/>
                <a:gd name="T6" fmla="*/ 0 w 5"/>
                <a:gd name="T7" fmla="*/ 1 h 4"/>
                <a:gd name="T8" fmla="*/ 1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3" y="1"/>
                    <a:pt x="4" y="2"/>
                    <a:pt x="5" y="3"/>
                  </a:cubicBezTo>
                  <a:cubicBezTo>
                    <a:pt x="5" y="3"/>
                    <a:pt x="5" y="4"/>
                    <a:pt x="4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2" name="Freeform 72"/>
            <p:cNvSpPr/>
            <p:nvPr/>
          </p:nvSpPr>
          <p:spPr bwMode="auto">
            <a:xfrm>
              <a:off x="1904640" y="5759871"/>
              <a:ext cx="15978" cy="1997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7 w 7"/>
                <a:gd name="T5" fmla="*/ 1 h 1"/>
                <a:gd name="T6" fmla="*/ 0 w 7"/>
                <a:gd name="T7" fmla="*/ 1 h 1"/>
                <a:gd name="T8" fmla="*/ 0 w 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3" name="Freeform 73"/>
            <p:cNvSpPr/>
            <p:nvPr/>
          </p:nvSpPr>
          <p:spPr bwMode="auto">
            <a:xfrm>
              <a:off x="2735488" y="6165309"/>
              <a:ext cx="11983" cy="2996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1 h 1"/>
                <a:gd name="T4" fmla="*/ 0 w 5"/>
                <a:gd name="T5" fmla="*/ 0 h 1"/>
                <a:gd name="T6" fmla="*/ 4 w 5"/>
                <a:gd name="T7" fmla="*/ 0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4" y="0"/>
                    <a:pt x="5" y="1"/>
                    <a:pt x="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4" name="Freeform 74"/>
            <p:cNvSpPr/>
            <p:nvPr/>
          </p:nvSpPr>
          <p:spPr bwMode="auto">
            <a:xfrm>
              <a:off x="1779813" y="4487635"/>
              <a:ext cx="311568" cy="117837"/>
            </a:xfrm>
            <a:custGeom>
              <a:avLst/>
              <a:gdLst>
                <a:gd name="T0" fmla="*/ 132 w 132"/>
                <a:gd name="T1" fmla="*/ 33 h 50"/>
                <a:gd name="T2" fmla="*/ 68 w 132"/>
                <a:gd name="T3" fmla="*/ 46 h 50"/>
                <a:gd name="T4" fmla="*/ 29 w 132"/>
                <a:gd name="T5" fmla="*/ 46 h 50"/>
                <a:gd name="T6" fmla="*/ 6 w 132"/>
                <a:gd name="T7" fmla="*/ 0 h 50"/>
                <a:gd name="T8" fmla="*/ 6 w 132"/>
                <a:gd name="T9" fmla="*/ 14 h 50"/>
                <a:gd name="T10" fmla="*/ 24 w 132"/>
                <a:gd name="T11" fmla="*/ 40 h 50"/>
                <a:gd name="T12" fmla="*/ 65 w 132"/>
                <a:gd name="T13" fmla="*/ 42 h 50"/>
                <a:gd name="T14" fmla="*/ 109 w 132"/>
                <a:gd name="T15" fmla="*/ 32 h 50"/>
                <a:gd name="T16" fmla="*/ 131 w 132"/>
                <a:gd name="T17" fmla="*/ 31 h 50"/>
                <a:gd name="T18" fmla="*/ 132 w 132"/>
                <a:gd name="T19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50">
                  <a:moveTo>
                    <a:pt x="132" y="33"/>
                  </a:moveTo>
                  <a:cubicBezTo>
                    <a:pt x="109" y="33"/>
                    <a:pt x="89" y="41"/>
                    <a:pt x="68" y="46"/>
                  </a:cubicBezTo>
                  <a:cubicBezTo>
                    <a:pt x="55" y="49"/>
                    <a:pt x="42" y="50"/>
                    <a:pt x="29" y="46"/>
                  </a:cubicBezTo>
                  <a:cubicBezTo>
                    <a:pt x="7" y="39"/>
                    <a:pt x="0" y="26"/>
                    <a:pt x="6" y="0"/>
                  </a:cubicBezTo>
                  <a:cubicBezTo>
                    <a:pt x="6" y="7"/>
                    <a:pt x="6" y="11"/>
                    <a:pt x="6" y="14"/>
                  </a:cubicBezTo>
                  <a:cubicBezTo>
                    <a:pt x="7" y="27"/>
                    <a:pt x="13" y="35"/>
                    <a:pt x="24" y="40"/>
                  </a:cubicBezTo>
                  <a:cubicBezTo>
                    <a:pt x="37" y="46"/>
                    <a:pt x="51" y="45"/>
                    <a:pt x="65" y="42"/>
                  </a:cubicBezTo>
                  <a:cubicBezTo>
                    <a:pt x="80" y="39"/>
                    <a:pt x="94" y="35"/>
                    <a:pt x="109" y="32"/>
                  </a:cubicBezTo>
                  <a:cubicBezTo>
                    <a:pt x="116" y="31"/>
                    <a:pt x="124" y="31"/>
                    <a:pt x="131" y="31"/>
                  </a:cubicBezTo>
                  <a:cubicBezTo>
                    <a:pt x="131" y="32"/>
                    <a:pt x="131" y="33"/>
                    <a:pt x="132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5" name="Freeform 75"/>
            <p:cNvSpPr/>
            <p:nvPr/>
          </p:nvSpPr>
          <p:spPr bwMode="auto">
            <a:xfrm>
              <a:off x="1885666" y="3539949"/>
              <a:ext cx="183745" cy="52927"/>
            </a:xfrm>
            <a:custGeom>
              <a:avLst/>
              <a:gdLst>
                <a:gd name="T0" fmla="*/ 1 w 78"/>
                <a:gd name="T1" fmla="*/ 5 h 22"/>
                <a:gd name="T2" fmla="*/ 25 w 78"/>
                <a:gd name="T3" fmla="*/ 13 h 22"/>
                <a:gd name="T4" fmla="*/ 56 w 78"/>
                <a:gd name="T5" fmla="*/ 11 h 22"/>
                <a:gd name="T6" fmla="*/ 78 w 78"/>
                <a:gd name="T7" fmla="*/ 0 h 22"/>
                <a:gd name="T8" fmla="*/ 27 w 78"/>
                <a:gd name="T9" fmla="*/ 17 h 22"/>
                <a:gd name="T10" fmla="*/ 0 w 78"/>
                <a:gd name="T11" fmla="*/ 6 h 22"/>
                <a:gd name="T12" fmla="*/ 1 w 78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22">
                  <a:moveTo>
                    <a:pt x="1" y="5"/>
                  </a:moveTo>
                  <a:cubicBezTo>
                    <a:pt x="9" y="7"/>
                    <a:pt x="17" y="10"/>
                    <a:pt x="25" y="13"/>
                  </a:cubicBezTo>
                  <a:cubicBezTo>
                    <a:pt x="35" y="17"/>
                    <a:pt x="46" y="16"/>
                    <a:pt x="56" y="11"/>
                  </a:cubicBezTo>
                  <a:cubicBezTo>
                    <a:pt x="63" y="7"/>
                    <a:pt x="70" y="4"/>
                    <a:pt x="78" y="0"/>
                  </a:cubicBezTo>
                  <a:cubicBezTo>
                    <a:pt x="66" y="14"/>
                    <a:pt x="43" y="22"/>
                    <a:pt x="27" y="17"/>
                  </a:cubicBezTo>
                  <a:cubicBezTo>
                    <a:pt x="18" y="14"/>
                    <a:pt x="9" y="10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6" name="Freeform 76"/>
            <p:cNvSpPr/>
            <p:nvPr/>
          </p:nvSpPr>
          <p:spPr bwMode="auto">
            <a:xfrm>
              <a:off x="1823752" y="3951379"/>
              <a:ext cx="210708" cy="51928"/>
            </a:xfrm>
            <a:custGeom>
              <a:avLst/>
              <a:gdLst>
                <a:gd name="T0" fmla="*/ 0 w 89"/>
                <a:gd name="T1" fmla="*/ 20 h 22"/>
                <a:gd name="T2" fmla="*/ 89 w 89"/>
                <a:gd name="T3" fmla="*/ 0 h 22"/>
                <a:gd name="T4" fmla="*/ 0 w 89"/>
                <a:gd name="T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2">
                  <a:moveTo>
                    <a:pt x="0" y="20"/>
                  </a:moveTo>
                  <a:cubicBezTo>
                    <a:pt x="30" y="19"/>
                    <a:pt x="59" y="6"/>
                    <a:pt x="89" y="0"/>
                  </a:cubicBezTo>
                  <a:cubicBezTo>
                    <a:pt x="60" y="11"/>
                    <a:pt x="31" y="22"/>
                    <a:pt x="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" name="Freeform 77"/>
            <p:cNvSpPr/>
            <p:nvPr/>
          </p:nvSpPr>
          <p:spPr bwMode="auto">
            <a:xfrm>
              <a:off x="1776817" y="4827164"/>
              <a:ext cx="191734" cy="37947"/>
            </a:xfrm>
            <a:custGeom>
              <a:avLst/>
              <a:gdLst>
                <a:gd name="T0" fmla="*/ 81 w 81"/>
                <a:gd name="T1" fmla="*/ 16 h 16"/>
                <a:gd name="T2" fmla="*/ 0 w 81"/>
                <a:gd name="T3" fmla="*/ 1 h 16"/>
                <a:gd name="T4" fmla="*/ 0 w 81"/>
                <a:gd name="T5" fmla="*/ 0 h 16"/>
                <a:gd name="T6" fmla="*/ 10 w 81"/>
                <a:gd name="T7" fmla="*/ 0 h 16"/>
                <a:gd name="T8" fmla="*/ 68 w 81"/>
                <a:gd name="T9" fmla="*/ 9 h 16"/>
                <a:gd name="T10" fmla="*/ 81 w 8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6">
                  <a:moveTo>
                    <a:pt x="81" y="16"/>
                  </a:moveTo>
                  <a:cubicBezTo>
                    <a:pt x="54" y="11"/>
                    <a:pt x="27" y="6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7" y="0"/>
                    <a:pt x="10" y="0"/>
                  </a:cubicBezTo>
                  <a:cubicBezTo>
                    <a:pt x="29" y="3"/>
                    <a:pt x="49" y="6"/>
                    <a:pt x="68" y="9"/>
                  </a:cubicBezTo>
                  <a:cubicBezTo>
                    <a:pt x="73" y="10"/>
                    <a:pt x="77" y="13"/>
                    <a:pt x="8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" name="Freeform 78"/>
            <p:cNvSpPr/>
            <p:nvPr/>
          </p:nvSpPr>
          <p:spPr bwMode="auto">
            <a:xfrm>
              <a:off x="1748856" y="3859506"/>
              <a:ext cx="124827" cy="32954"/>
            </a:xfrm>
            <a:custGeom>
              <a:avLst/>
              <a:gdLst>
                <a:gd name="T0" fmla="*/ 53 w 53"/>
                <a:gd name="T1" fmla="*/ 3 h 14"/>
                <a:gd name="T2" fmla="*/ 5 w 53"/>
                <a:gd name="T3" fmla="*/ 14 h 14"/>
                <a:gd name="T4" fmla="*/ 0 w 53"/>
                <a:gd name="T5" fmla="*/ 13 h 14"/>
                <a:gd name="T6" fmla="*/ 53 w 53"/>
                <a:gd name="T7" fmla="*/ 0 h 14"/>
                <a:gd name="T8" fmla="*/ 53 w 53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4">
                  <a:moveTo>
                    <a:pt x="53" y="3"/>
                  </a:moveTo>
                  <a:cubicBezTo>
                    <a:pt x="37" y="7"/>
                    <a:pt x="21" y="11"/>
                    <a:pt x="5" y="14"/>
                  </a:cubicBezTo>
                  <a:cubicBezTo>
                    <a:pt x="4" y="14"/>
                    <a:pt x="3" y="14"/>
                    <a:pt x="0" y="13"/>
                  </a:cubicBezTo>
                  <a:cubicBezTo>
                    <a:pt x="18" y="6"/>
                    <a:pt x="35" y="0"/>
                    <a:pt x="53" y="0"/>
                  </a:cubicBezTo>
                  <a:cubicBezTo>
                    <a:pt x="53" y="1"/>
                    <a:pt x="53" y="2"/>
                    <a:pt x="5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9" name="Freeform 79"/>
            <p:cNvSpPr/>
            <p:nvPr/>
          </p:nvSpPr>
          <p:spPr bwMode="auto">
            <a:xfrm>
              <a:off x="1819758" y="4943004"/>
              <a:ext cx="131817" cy="39945"/>
            </a:xfrm>
            <a:custGeom>
              <a:avLst/>
              <a:gdLst>
                <a:gd name="T0" fmla="*/ 0 w 56"/>
                <a:gd name="T1" fmla="*/ 13 h 17"/>
                <a:gd name="T2" fmla="*/ 56 w 56"/>
                <a:gd name="T3" fmla="*/ 0 h 17"/>
                <a:gd name="T4" fmla="*/ 0 w 56"/>
                <a:gd name="T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7">
                  <a:moveTo>
                    <a:pt x="0" y="13"/>
                  </a:moveTo>
                  <a:cubicBezTo>
                    <a:pt x="20" y="15"/>
                    <a:pt x="37" y="7"/>
                    <a:pt x="56" y="0"/>
                  </a:cubicBezTo>
                  <a:cubicBezTo>
                    <a:pt x="46" y="10"/>
                    <a:pt x="20" y="17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" name="Freeform 80"/>
            <p:cNvSpPr/>
            <p:nvPr/>
          </p:nvSpPr>
          <p:spPr bwMode="auto">
            <a:xfrm>
              <a:off x="1847719" y="3896455"/>
              <a:ext cx="98863" cy="37947"/>
            </a:xfrm>
            <a:custGeom>
              <a:avLst/>
              <a:gdLst>
                <a:gd name="T0" fmla="*/ 0 w 42"/>
                <a:gd name="T1" fmla="*/ 16 h 16"/>
                <a:gd name="T2" fmla="*/ 42 w 42"/>
                <a:gd name="T3" fmla="*/ 0 h 16"/>
                <a:gd name="T4" fmla="*/ 0 w 42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6">
                  <a:moveTo>
                    <a:pt x="0" y="16"/>
                  </a:moveTo>
                  <a:cubicBezTo>
                    <a:pt x="13" y="9"/>
                    <a:pt x="27" y="4"/>
                    <a:pt x="42" y="0"/>
                  </a:cubicBezTo>
                  <a:cubicBezTo>
                    <a:pt x="29" y="8"/>
                    <a:pt x="15" y="13"/>
                    <a:pt x="0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1" name="Freeform 81"/>
            <p:cNvSpPr/>
            <p:nvPr/>
          </p:nvSpPr>
          <p:spPr bwMode="auto">
            <a:xfrm>
              <a:off x="1835736" y="3776621"/>
              <a:ext cx="37947" cy="41942"/>
            </a:xfrm>
            <a:custGeom>
              <a:avLst/>
              <a:gdLst>
                <a:gd name="T0" fmla="*/ 13 w 16"/>
                <a:gd name="T1" fmla="*/ 0 h 18"/>
                <a:gd name="T2" fmla="*/ 16 w 16"/>
                <a:gd name="T3" fmla="*/ 5 h 18"/>
                <a:gd name="T4" fmla="*/ 0 w 16"/>
                <a:gd name="T5" fmla="*/ 18 h 18"/>
                <a:gd name="T6" fmla="*/ 7 w 16"/>
                <a:gd name="T7" fmla="*/ 12 h 18"/>
                <a:gd name="T8" fmla="*/ 12 w 16"/>
                <a:gd name="T9" fmla="*/ 2 h 18"/>
                <a:gd name="T10" fmla="*/ 13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3" y="0"/>
                  </a:moveTo>
                  <a:cubicBezTo>
                    <a:pt x="14" y="2"/>
                    <a:pt x="16" y="3"/>
                    <a:pt x="16" y="5"/>
                  </a:cubicBezTo>
                  <a:cubicBezTo>
                    <a:pt x="16" y="11"/>
                    <a:pt x="9" y="18"/>
                    <a:pt x="0" y="18"/>
                  </a:cubicBezTo>
                  <a:cubicBezTo>
                    <a:pt x="2" y="16"/>
                    <a:pt x="4" y="14"/>
                    <a:pt x="7" y="12"/>
                  </a:cubicBezTo>
                  <a:cubicBezTo>
                    <a:pt x="10" y="9"/>
                    <a:pt x="13" y="7"/>
                    <a:pt x="12" y="2"/>
                  </a:cubicBezTo>
                  <a:cubicBezTo>
                    <a:pt x="13" y="1"/>
                    <a:pt x="13" y="1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" name="Freeform 82"/>
            <p:cNvSpPr/>
            <p:nvPr/>
          </p:nvSpPr>
          <p:spPr bwMode="auto">
            <a:xfrm>
              <a:off x="2318067" y="2971737"/>
              <a:ext cx="72899" cy="11983"/>
            </a:xfrm>
            <a:custGeom>
              <a:avLst/>
              <a:gdLst>
                <a:gd name="T0" fmla="*/ 31 w 31"/>
                <a:gd name="T1" fmla="*/ 1 h 5"/>
                <a:gd name="T2" fmla="*/ 0 w 31"/>
                <a:gd name="T3" fmla="*/ 3 h 5"/>
                <a:gd name="T4" fmla="*/ 0 w 31"/>
                <a:gd name="T5" fmla="*/ 0 h 5"/>
                <a:gd name="T6" fmla="*/ 31 w 31"/>
                <a:gd name="T7" fmla="*/ 0 h 5"/>
                <a:gd name="T8" fmla="*/ 31 w 31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">
                  <a:moveTo>
                    <a:pt x="31" y="1"/>
                  </a:moveTo>
                  <a:cubicBezTo>
                    <a:pt x="21" y="5"/>
                    <a:pt x="10" y="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" y="0"/>
                    <a:pt x="20" y="0"/>
                    <a:pt x="31" y="0"/>
                  </a:cubicBezTo>
                  <a:cubicBezTo>
                    <a:pt x="31" y="0"/>
                    <a:pt x="31" y="1"/>
                    <a:pt x="3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3" name="Freeform 83"/>
            <p:cNvSpPr/>
            <p:nvPr/>
          </p:nvSpPr>
          <p:spPr bwMode="auto">
            <a:xfrm>
              <a:off x="1748856" y="4633433"/>
              <a:ext cx="1997" cy="56921"/>
            </a:xfrm>
            <a:custGeom>
              <a:avLst/>
              <a:gdLst>
                <a:gd name="T0" fmla="*/ 0 w 1"/>
                <a:gd name="T1" fmla="*/ 24 h 24"/>
                <a:gd name="T2" fmla="*/ 0 w 1"/>
                <a:gd name="T3" fmla="*/ 0 h 24"/>
                <a:gd name="T4" fmla="*/ 1 w 1"/>
                <a:gd name="T5" fmla="*/ 0 h 24"/>
                <a:gd name="T6" fmla="*/ 1 w 1"/>
                <a:gd name="T7" fmla="*/ 24 h 24"/>
                <a:gd name="T8" fmla="*/ 0 w 1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4">
                  <a:moveTo>
                    <a:pt x="0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4" name="Freeform 84"/>
            <p:cNvSpPr/>
            <p:nvPr/>
          </p:nvSpPr>
          <p:spPr bwMode="auto">
            <a:xfrm>
              <a:off x="1859702" y="4508606"/>
              <a:ext cx="49931" cy="15978"/>
            </a:xfrm>
            <a:custGeom>
              <a:avLst/>
              <a:gdLst>
                <a:gd name="T0" fmla="*/ 21 w 21"/>
                <a:gd name="T1" fmla="*/ 6 h 7"/>
                <a:gd name="T2" fmla="*/ 0 w 21"/>
                <a:gd name="T3" fmla="*/ 0 h 7"/>
                <a:gd name="T4" fmla="*/ 21 w 21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21" y="6"/>
                  </a:moveTo>
                  <a:cubicBezTo>
                    <a:pt x="7" y="7"/>
                    <a:pt x="7" y="7"/>
                    <a:pt x="0" y="0"/>
                  </a:cubicBezTo>
                  <a:cubicBezTo>
                    <a:pt x="7" y="2"/>
                    <a:pt x="13" y="4"/>
                    <a:pt x="2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" name="Freeform 85"/>
            <p:cNvSpPr/>
            <p:nvPr/>
          </p:nvSpPr>
          <p:spPr bwMode="auto">
            <a:xfrm>
              <a:off x="1833738" y="3532959"/>
              <a:ext cx="53925" cy="21970"/>
            </a:xfrm>
            <a:custGeom>
              <a:avLst/>
              <a:gdLst>
                <a:gd name="T0" fmla="*/ 1 w 23"/>
                <a:gd name="T1" fmla="*/ 0 h 9"/>
                <a:gd name="T2" fmla="*/ 23 w 23"/>
                <a:gd name="T3" fmla="*/ 8 h 9"/>
                <a:gd name="T4" fmla="*/ 22 w 23"/>
                <a:gd name="T5" fmla="*/ 9 h 9"/>
                <a:gd name="T6" fmla="*/ 0 w 23"/>
                <a:gd name="T7" fmla="*/ 0 h 9"/>
                <a:gd name="T8" fmla="*/ 1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1" y="0"/>
                  </a:moveTo>
                  <a:cubicBezTo>
                    <a:pt x="8" y="2"/>
                    <a:pt x="16" y="5"/>
                    <a:pt x="23" y="8"/>
                  </a:cubicBezTo>
                  <a:cubicBezTo>
                    <a:pt x="23" y="8"/>
                    <a:pt x="22" y="9"/>
                    <a:pt x="22" y="9"/>
                  </a:cubicBezTo>
                  <a:cubicBezTo>
                    <a:pt x="15" y="6"/>
                    <a:pt x="8" y="3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6" name="Freeform 86"/>
            <p:cNvSpPr/>
            <p:nvPr/>
          </p:nvSpPr>
          <p:spPr bwMode="auto">
            <a:xfrm>
              <a:off x="1954571" y="3328243"/>
              <a:ext cx="55922" cy="13981"/>
            </a:xfrm>
            <a:custGeom>
              <a:avLst/>
              <a:gdLst>
                <a:gd name="T0" fmla="*/ 24 w 24"/>
                <a:gd name="T1" fmla="*/ 0 h 6"/>
                <a:gd name="T2" fmla="*/ 0 w 24"/>
                <a:gd name="T3" fmla="*/ 6 h 6"/>
                <a:gd name="T4" fmla="*/ 24 w 2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">
                  <a:moveTo>
                    <a:pt x="24" y="0"/>
                  </a:moveTo>
                  <a:cubicBezTo>
                    <a:pt x="16" y="2"/>
                    <a:pt x="8" y="4"/>
                    <a:pt x="0" y="6"/>
                  </a:cubicBezTo>
                  <a:cubicBezTo>
                    <a:pt x="7" y="1"/>
                    <a:pt x="15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7" name="Freeform 87"/>
            <p:cNvSpPr/>
            <p:nvPr/>
          </p:nvSpPr>
          <p:spPr bwMode="auto">
            <a:xfrm>
              <a:off x="2036457" y="3231377"/>
              <a:ext cx="44938" cy="1997"/>
            </a:xfrm>
            <a:custGeom>
              <a:avLst/>
              <a:gdLst>
                <a:gd name="T0" fmla="*/ 19 w 19"/>
                <a:gd name="T1" fmla="*/ 1 h 1"/>
                <a:gd name="T2" fmla="*/ 0 w 19"/>
                <a:gd name="T3" fmla="*/ 1 h 1"/>
                <a:gd name="T4" fmla="*/ 0 w 19"/>
                <a:gd name="T5" fmla="*/ 0 h 1"/>
                <a:gd name="T6" fmla="*/ 19 w 19"/>
                <a:gd name="T7" fmla="*/ 0 h 1"/>
                <a:gd name="T8" fmla="*/ 19 w 19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">
                  <a:moveTo>
                    <a:pt x="19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1"/>
                    <a:pt x="1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" name="Freeform 88"/>
            <p:cNvSpPr/>
            <p:nvPr/>
          </p:nvSpPr>
          <p:spPr bwMode="auto">
            <a:xfrm>
              <a:off x="2138316" y="2942778"/>
              <a:ext cx="37947" cy="2996"/>
            </a:xfrm>
            <a:custGeom>
              <a:avLst/>
              <a:gdLst>
                <a:gd name="T0" fmla="*/ 0 w 16"/>
                <a:gd name="T1" fmla="*/ 0 h 1"/>
                <a:gd name="T2" fmla="*/ 16 w 16"/>
                <a:gd name="T3" fmla="*/ 0 h 1"/>
                <a:gd name="T4" fmla="*/ 16 w 16"/>
                <a:gd name="T5" fmla="*/ 1 h 1"/>
                <a:gd name="T6" fmla="*/ 0 w 16"/>
                <a:gd name="T7" fmla="*/ 1 h 1"/>
                <a:gd name="T8" fmla="*/ 0 w 1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6" name="Freeform 89"/>
            <p:cNvSpPr/>
            <p:nvPr/>
          </p:nvSpPr>
          <p:spPr bwMode="auto">
            <a:xfrm>
              <a:off x="1972546" y="3840533"/>
              <a:ext cx="33953" cy="20971"/>
            </a:xfrm>
            <a:custGeom>
              <a:avLst/>
              <a:gdLst>
                <a:gd name="T0" fmla="*/ 14 w 14"/>
                <a:gd name="T1" fmla="*/ 1 h 9"/>
                <a:gd name="T2" fmla="*/ 1 w 14"/>
                <a:gd name="T3" fmla="*/ 9 h 9"/>
                <a:gd name="T4" fmla="*/ 0 w 14"/>
                <a:gd name="T5" fmla="*/ 7 h 9"/>
                <a:gd name="T6" fmla="*/ 13 w 14"/>
                <a:gd name="T7" fmla="*/ 0 h 9"/>
                <a:gd name="T8" fmla="*/ 14 w 1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14" y="1"/>
                  </a:moveTo>
                  <a:cubicBezTo>
                    <a:pt x="10" y="4"/>
                    <a:pt x="6" y="6"/>
                    <a:pt x="1" y="9"/>
                  </a:cubicBezTo>
                  <a:cubicBezTo>
                    <a:pt x="1" y="8"/>
                    <a:pt x="1" y="8"/>
                    <a:pt x="0" y="7"/>
                  </a:cubicBezTo>
                  <a:cubicBezTo>
                    <a:pt x="4" y="4"/>
                    <a:pt x="8" y="1"/>
                    <a:pt x="13" y="0"/>
                  </a:cubicBezTo>
                  <a:cubicBezTo>
                    <a:pt x="13" y="0"/>
                    <a:pt x="14" y="1"/>
                    <a:pt x="1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7" name="Freeform 90"/>
            <p:cNvSpPr/>
            <p:nvPr/>
          </p:nvSpPr>
          <p:spPr bwMode="auto">
            <a:xfrm>
              <a:off x="1826748" y="4721311"/>
              <a:ext cx="27961" cy="1997"/>
            </a:xfrm>
            <a:custGeom>
              <a:avLst/>
              <a:gdLst>
                <a:gd name="T0" fmla="*/ 0 w 12"/>
                <a:gd name="T1" fmla="*/ 0 h 1"/>
                <a:gd name="T2" fmla="*/ 12 w 12"/>
                <a:gd name="T3" fmla="*/ 0 h 1"/>
                <a:gd name="T4" fmla="*/ 12 w 12"/>
                <a:gd name="T5" fmla="*/ 1 h 1"/>
                <a:gd name="T6" fmla="*/ 1 w 12"/>
                <a:gd name="T7" fmla="*/ 1 h 1"/>
                <a:gd name="T8" fmla="*/ 0 w 1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9" y="1"/>
                    <a:pt x="5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8" name="Freeform 91"/>
            <p:cNvSpPr/>
            <p:nvPr/>
          </p:nvSpPr>
          <p:spPr bwMode="auto">
            <a:xfrm>
              <a:off x="1994515" y="4190048"/>
              <a:ext cx="32954" cy="3994"/>
            </a:xfrm>
            <a:custGeom>
              <a:avLst/>
              <a:gdLst>
                <a:gd name="T0" fmla="*/ 1 w 14"/>
                <a:gd name="T1" fmla="*/ 0 h 2"/>
                <a:gd name="T2" fmla="*/ 14 w 14"/>
                <a:gd name="T3" fmla="*/ 1 h 2"/>
                <a:gd name="T4" fmla="*/ 14 w 14"/>
                <a:gd name="T5" fmla="*/ 2 h 2"/>
                <a:gd name="T6" fmla="*/ 0 w 14"/>
                <a:gd name="T7" fmla="*/ 2 h 2"/>
                <a:gd name="T8" fmla="*/ 1 w 1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">
                  <a:moveTo>
                    <a:pt x="1" y="0"/>
                  </a:moveTo>
                  <a:cubicBezTo>
                    <a:pt x="5" y="0"/>
                    <a:pt x="9" y="0"/>
                    <a:pt x="14" y="1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0" name="Freeform 92"/>
            <p:cNvSpPr/>
            <p:nvPr/>
          </p:nvSpPr>
          <p:spPr bwMode="auto">
            <a:xfrm>
              <a:off x="1937594" y="4409743"/>
              <a:ext cx="25964" cy="1997"/>
            </a:xfrm>
            <a:custGeom>
              <a:avLst/>
              <a:gdLst>
                <a:gd name="T0" fmla="*/ 11 w 11"/>
                <a:gd name="T1" fmla="*/ 1 h 1"/>
                <a:gd name="T2" fmla="*/ 0 w 11"/>
                <a:gd name="T3" fmla="*/ 1 h 1"/>
                <a:gd name="T4" fmla="*/ 0 w 11"/>
                <a:gd name="T5" fmla="*/ 0 h 1"/>
                <a:gd name="T6" fmla="*/ 11 w 11"/>
                <a:gd name="T7" fmla="*/ 0 h 1"/>
                <a:gd name="T8" fmla="*/ 11 w 1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1" name="Freeform 93"/>
            <p:cNvSpPr/>
            <p:nvPr/>
          </p:nvSpPr>
          <p:spPr bwMode="auto">
            <a:xfrm>
              <a:off x="1774820" y="4123141"/>
              <a:ext cx="34952" cy="7989"/>
            </a:xfrm>
            <a:custGeom>
              <a:avLst/>
              <a:gdLst>
                <a:gd name="T0" fmla="*/ 15 w 15"/>
                <a:gd name="T1" fmla="*/ 0 h 3"/>
                <a:gd name="T2" fmla="*/ 0 w 15"/>
                <a:gd name="T3" fmla="*/ 3 h 3"/>
                <a:gd name="T4" fmla="*/ 0 w 15"/>
                <a:gd name="T5" fmla="*/ 0 h 3"/>
                <a:gd name="T6" fmla="*/ 15 w 1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cubicBezTo>
                    <a:pt x="10" y="1"/>
                    <a:pt x="5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5" y="0"/>
                    <a:pt x="1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7" name="Freeform 94"/>
            <p:cNvSpPr/>
            <p:nvPr/>
          </p:nvSpPr>
          <p:spPr bwMode="auto">
            <a:xfrm>
              <a:off x="1951575" y="4503613"/>
              <a:ext cx="32954" cy="11983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3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10" y="4"/>
                    <a:pt x="5" y="5"/>
                    <a:pt x="0" y="3"/>
                  </a:cubicBezTo>
                  <a:cubicBezTo>
                    <a:pt x="4" y="2"/>
                    <a:pt x="9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8" name="Freeform 95"/>
            <p:cNvSpPr/>
            <p:nvPr/>
          </p:nvSpPr>
          <p:spPr bwMode="auto">
            <a:xfrm>
              <a:off x="1916623" y="3044636"/>
              <a:ext cx="25964" cy="1997"/>
            </a:xfrm>
            <a:custGeom>
              <a:avLst/>
              <a:gdLst>
                <a:gd name="T0" fmla="*/ 0 w 11"/>
                <a:gd name="T1" fmla="*/ 1 h 1"/>
                <a:gd name="T2" fmla="*/ 11 w 11"/>
                <a:gd name="T3" fmla="*/ 0 h 1"/>
                <a:gd name="T4" fmla="*/ 11 w 11"/>
                <a:gd name="T5" fmla="*/ 1 h 1"/>
                <a:gd name="T6" fmla="*/ 0 w 11"/>
                <a:gd name="T7" fmla="*/ 1 h 1"/>
                <a:gd name="T8" fmla="*/ 0 w 1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">
                  <a:moveTo>
                    <a:pt x="0" y="1"/>
                  </a:moveTo>
                  <a:cubicBezTo>
                    <a:pt x="4" y="0"/>
                    <a:pt x="8" y="0"/>
                    <a:pt x="11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9" name="Freeform 96"/>
            <p:cNvSpPr/>
            <p:nvPr/>
          </p:nvSpPr>
          <p:spPr bwMode="auto">
            <a:xfrm>
              <a:off x="2017484" y="2940780"/>
              <a:ext cx="25964" cy="11983"/>
            </a:xfrm>
            <a:custGeom>
              <a:avLst/>
              <a:gdLst>
                <a:gd name="T0" fmla="*/ 11 w 11"/>
                <a:gd name="T1" fmla="*/ 2 h 5"/>
                <a:gd name="T2" fmla="*/ 1 w 11"/>
                <a:gd name="T3" fmla="*/ 5 h 5"/>
                <a:gd name="T4" fmla="*/ 0 w 11"/>
                <a:gd name="T5" fmla="*/ 3 h 5"/>
                <a:gd name="T6" fmla="*/ 11 w 11"/>
                <a:gd name="T7" fmla="*/ 0 h 5"/>
                <a:gd name="T8" fmla="*/ 11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8" y="3"/>
                    <a:pt x="4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4" y="2"/>
                    <a:pt x="7" y="1"/>
                    <a:pt x="11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0" name="Freeform 97"/>
            <p:cNvSpPr/>
            <p:nvPr/>
          </p:nvSpPr>
          <p:spPr bwMode="auto">
            <a:xfrm>
              <a:off x="2029467" y="4283918"/>
              <a:ext cx="20971" cy="2996"/>
            </a:xfrm>
            <a:custGeom>
              <a:avLst/>
              <a:gdLst>
                <a:gd name="T0" fmla="*/ 9 w 9"/>
                <a:gd name="T1" fmla="*/ 1 h 1"/>
                <a:gd name="T2" fmla="*/ 0 w 9"/>
                <a:gd name="T3" fmla="*/ 1 h 1"/>
                <a:gd name="T4" fmla="*/ 0 w 9"/>
                <a:gd name="T5" fmla="*/ 0 h 1"/>
                <a:gd name="T6" fmla="*/ 9 w 9"/>
                <a:gd name="T7" fmla="*/ 0 h 1"/>
                <a:gd name="T8" fmla="*/ 9 w 9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9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1" name="Freeform 98"/>
            <p:cNvSpPr/>
            <p:nvPr/>
          </p:nvSpPr>
          <p:spPr bwMode="auto">
            <a:xfrm>
              <a:off x="1852712" y="2987715"/>
              <a:ext cx="18974" cy="2996"/>
            </a:xfrm>
            <a:custGeom>
              <a:avLst/>
              <a:gdLst>
                <a:gd name="T0" fmla="*/ 8 w 8"/>
                <a:gd name="T1" fmla="*/ 1 h 1"/>
                <a:gd name="T2" fmla="*/ 0 w 8"/>
                <a:gd name="T3" fmla="*/ 1 h 1"/>
                <a:gd name="T4" fmla="*/ 0 w 8"/>
                <a:gd name="T5" fmla="*/ 1 h 1"/>
                <a:gd name="T6" fmla="*/ 8 w 8"/>
                <a:gd name="T7" fmla="*/ 0 h 1"/>
                <a:gd name="T8" fmla="*/ 8 w 8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6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2" name="Freeform 99"/>
            <p:cNvSpPr/>
            <p:nvPr/>
          </p:nvSpPr>
          <p:spPr bwMode="auto">
            <a:xfrm>
              <a:off x="1984529" y="4494626"/>
              <a:ext cx="25964" cy="10985"/>
            </a:xfrm>
            <a:custGeom>
              <a:avLst/>
              <a:gdLst>
                <a:gd name="T0" fmla="*/ 0 w 11"/>
                <a:gd name="T1" fmla="*/ 4 h 5"/>
                <a:gd name="T2" fmla="*/ 11 w 11"/>
                <a:gd name="T3" fmla="*/ 0 h 5"/>
                <a:gd name="T4" fmla="*/ 0 w 11"/>
                <a:gd name="T5" fmla="*/ 4 h 5"/>
                <a:gd name="T6" fmla="*/ 0 w 11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4" y="3"/>
                    <a:pt x="7" y="1"/>
                    <a:pt x="11" y="0"/>
                  </a:cubicBezTo>
                  <a:cubicBezTo>
                    <a:pt x="8" y="4"/>
                    <a:pt x="4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3" name="Freeform 100"/>
            <p:cNvSpPr/>
            <p:nvPr/>
          </p:nvSpPr>
          <p:spPr bwMode="auto">
            <a:xfrm>
              <a:off x="2079398" y="2931793"/>
              <a:ext cx="18974" cy="3994"/>
            </a:xfrm>
            <a:custGeom>
              <a:avLst/>
              <a:gdLst>
                <a:gd name="T0" fmla="*/ 1 w 8"/>
                <a:gd name="T1" fmla="*/ 0 h 2"/>
                <a:gd name="T2" fmla="*/ 8 w 8"/>
                <a:gd name="T3" fmla="*/ 0 h 2"/>
                <a:gd name="T4" fmla="*/ 8 w 8"/>
                <a:gd name="T5" fmla="*/ 2 h 2"/>
                <a:gd name="T6" fmla="*/ 0 w 8"/>
                <a:gd name="T7" fmla="*/ 2 h 2"/>
                <a:gd name="T8" fmla="*/ 1 w 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5" y="2"/>
                    <a:pt x="3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4" name="Freeform 101"/>
            <p:cNvSpPr/>
            <p:nvPr/>
          </p:nvSpPr>
          <p:spPr bwMode="auto">
            <a:xfrm>
              <a:off x="2199231" y="2947771"/>
              <a:ext cx="18974" cy="1997"/>
            </a:xfrm>
            <a:custGeom>
              <a:avLst/>
              <a:gdLst>
                <a:gd name="T0" fmla="*/ 8 w 8"/>
                <a:gd name="T1" fmla="*/ 1 h 1"/>
                <a:gd name="T2" fmla="*/ 0 w 8"/>
                <a:gd name="T3" fmla="*/ 1 h 1"/>
                <a:gd name="T4" fmla="*/ 0 w 8"/>
                <a:gd name="T5" fmla="*/ 0 h 1"/>
                <a:gd name="T6" fmla="*/ 7 w 8"/>
                <a:gd name="T7" fmla="*/ 0 h 1"/>
                <a:gd name="T8" fmla="*/ 8 w 8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5" name="Freeform 102"/>
            <p:cNvSpPr/>
            <p:nvPr/>
          </p:nvSpPr>
          <p:spPr bwMode="auto">
            <a:xfrm>
              <a:off x="1923614" y="3342224"/>
              <a:ext cx="30957" cy="13981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6 h 6"/>
                <a:gd name="T4" fmla="*/ 13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8" y="2"/>
                    <a:pt x="4" y="4"/>
                    <a:pt x="0" y="6"/>
                  </a:cubicBezTo>
                  <a:cubicBezTo>
                    <a:pt x="3" y="1"/>
                    <a:pt x="7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6" name="Freeform 103"/>
            <p:cNvSpPr/>
            <p:nvPr/>
          </p:nvSpPr>
          <p:spPr bwMode="auto">
            <a:xfrm>
              <a:off x="1968551" y="4865112"/>
              <a:ext cx="18974" cy="13981"/>
            </a:xfrm>
            <a:custGeom>
              <a:avLst/>
              <a:gdLst>
                <a:gd name="T0" fmla="*/ 0 w 8"/>
                <a:gd name="T1" fmla="*/ 0 h 6"/>
                <a:gd name="T2" fmla="*/ 8 w 8"/>
                <a:gd name="T3" fmla="*/ 4 h 6"/>
                <a:gd name="T4" fmla="*/ 6 w 8"/>
                <a:gd name="T5" fmla="*/ 6 h 6"/>
                <a:gd name="T6" fmla="*/ 0 w 8"/>
                <a:gd name="T7" fmla="*/ 0 h 6"/>
                <a:gd name="T8" fmla="*/ 0 w 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0"/>
                  </a:moveTo>
                  <a:cubicBezTo>
                    <a:pt x="3" y="1"/>
                    <a:pt x="5" y="2"/>
                    <a:pt x="8" y="4"/>
                  </a:cubicBezTo>
                  <a:cubicBezTo>
                    <a:pt x="7" y="5"/>
                    <a:pt x="7" y="5"/>
                    <a:pt x="6" y="6"/>
                  </a:cubicBezTo>
                  <a:cubicBezTo>
                    <a:pt x="4" y="4"/>
                    <a:pt x="2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7" name="Freeform 104"/>
            <p:cNvSpPr/>
            <p:nvPr/>
          </p:nvSpPr>
          <p:spPr bwMode="auto">
            <a:xfrm>
              <a:off x="1937594" y="3868494"/>
              <a:ext cx="16976" cy="11983"/>
            </a:xfrm>
            <a:custGeom>
              <a:avLst/>
              <a:gdLst>
                <a:gd name="T0" fmla="*/ 7 w 7"/>
                <a:gd name="T1" fmla="*/ 2 h 5"/>
                <a:gd name="T2" fmla="*/ 1 w 7"/>
                <a:gd name="T3" fmla="*/ 5 h 5"/>
                <a:gd name="T4" fmla="*/ 0 w 7"/>
                <a:gd name="T5" fmla="*/ 4 h 5"/>
                <a:gd name="T6" fmla="*/ 6 w 7"/>
                <a:gd name="T7" fmla="*/ 0 h 5"/>
                <a:gd name="T8" fmla="*/ 7 w 7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cubicBezTo>
                    <a:pt x="5" y="3"/>
                    <a:pt x="3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4" y="1"/>
                    <a:pt x="6" y="0"/>
                  </a:cubicBezTo>
                  <a:cubicBezTo>
                    <a:pt x="6" y="0"/>
                    <a:pt x="6" y="1"/>
                    <a:pt x="7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8" name="Freeform 105"/>
            <p:cNvSpPr/>
            <p:nvPr/>
          </p:nvSpPr>
          <p:spPr bwMode="auto">
            <a:xfrm>
              <a:off x="1861700" y="4420728"/>
              <a:ext cx="14979" cy="11983"/>
            </a:xfrm>
            <a:custGeom>
              <a:avLst/>
              <a:gdLst>
                <a:gd name="T0" fmla="*/ 6 w 6"/>
                <a:gd name="T1" fmla="*/ 2 h 5"/>
                <a:gd name="T2" fmla="*/ 1 w 6"/>
                <a:gd name="T3" fmla="*/ 5 h 5"/>
                <a:gd name="T4" fmla="*/ 0 w 6"/>
                <a:gd name="T5" fmla="*/ 3 h 5"/>
                <a:gd name="T6" fmla="*/ 4 w 6"/>
                <a:gd name="T7" fmla="*/ 0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4" y="3"/>
                    <a:pt x="2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9" name="Freeform 106"/>
            <p:cNvSpPr/>
            <p:nvPr/>
          </p:nvSpPr>
          <p:spPr bwMode="auto">
            <a:xfrm>
              <a:off x="1807774" y="3523972"/>
              <a:ext cx="27961" cy="8988"/>
            </a:xfrm>
            <a:custGeom>
              <a:avLst/>
              <a:gdLst>
                <a:gd name="T0" fmla="*/ 11 w 12"/>
                <a:gd name="T1" fmla="*/ 4 h 4"/>
                <a:gd name="T2" fmla="*/ 0 w 12"/>
                <a:gd name="T3" fmla="*/ 3 h 4"/>
                <a:gd name="T4" fmla="*/ 12 w 12"/>
                <a:gd name="T5" fmla="*/ 4 h 4"/>
                <a:gd name="T6" fmla="*/ 11 w 1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">
                  <a:moveTo>
                    <a:pt x="11" y="4"/>
                  </a:moveTo>
                  <a:cubicBezTo>
                    <a:pt x="8" y="4"/>
                    <a:pt x="5" y="4"/>
                    <a:pt x="0" y="3"/>
                  </a:cubicBezTo>
                  <a:cubicBezTo>
                    <a:pt x="6" y="0"/>
                    <a:pt x="9" y="1"/>
                    <a:pt x="12" y="4"/>
                  </a:cubicBezTo>
                  <a:cubicBezTo>
                    <a:pt x="12" y="4"/>
                    <a:pt x="11" y="4"/>
                    <a:pt x="11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0" name="Freeform 107"/>
            <p:cNvSpPr/>
            <p:nvPr/>
          </p:nvSpPr>
          <p:spPr bwMode="auto">
            <a:xfrm>
              <a:off x="1989522" y="4288911"/>
              <a:ext cx="11983" cy="1997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5 w 5"/>
                <a:gd name="T5" fmla="*/ 1 h 1"/>
                <a:gd name="T6" fmla="*/ 0 w 5"/>
                <a:gd name="T7" fmla="*/ 1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1" name="Freeform 108"/>
            <p:cNvSpPr/>
            <p:nvPr/>
          </p:nvSpPr>
          <p:spPr bwMode="auto">
            <a:xfrm>
              <a:off x="1880673" y="3358201"/>
              <a:ext cx="28960" cy="9986"/>
            </a:xfrm>
            <a:custGeom>
              <a:avLst/>
              <a:gdLst>
                <a:gd name="T0" fmla="*/ 12 w 12"/>
                <a:gd name="T1" fmla="*/ 0 h 4"/>
                <a:gd name="T2" fmla="*/ 0 w 12"/>
                <a:gd name="T3" fmla="*/ 4 h 4"/>
                <a:gd name="T4" fmla="*/ 12 w 1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cubicBezTo>
                    <a:pt x="8" y="1"/>
                    <a:pt x="4" y="3"/>
                    <a:pt x="0" y="4"/>
                  </a:cubicBezTo>
                  <a:cubicBezTo>
                    <a:pt x="4" y="3"/>
                    <a:pt x="8" y="1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2" name="Freeform 109"/>
            <p:cNvSpPr/>
            <p:nvPr/>
          </p:nvSpPr>
          <p:spPr bwMode="auto">
            <a:xfrm>
              <a:off x="1987525" y="4413738"/>
              <a:ext cx="13981" cy="2996"/>
            </a:xfrm>
            <a:custGeom>
              <a:avLst/>
              <a:gdLst>
                <a:gd name="T0" fmla="*/ 0 w 6"/>
                <a:gd name="T1" fmla="*/ 0 h 1"/>
                <a:gd name="T2" fmla="*/ 6 w 6"/>
                <a:gd name="T3" fmla="*/ 0 h 1"/>
                <a:gd name="T4" fmla="*/ 6 w 6"/>
                <a:gd name="T5" fmla="*/ 0 h 1"/>
                <a:gd name="T6" fmla="*/ 1 w 6"/>
                <a:gd name="T7" fmla="*/ 1 h 1"/>
                <a:gd name="T8" fmla="*/ 0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3" name="Freeform 110"/>
            <p:cNvSpPr/>
            <p:nvPr/>
          </p:nvSpPr>
          <p:spPr bwMode="auto">
            <a:xfrm>
              <a:off x="3064032" y="2933790"/>
              <a:ext cx="564218" cy="25964"/>
            </a:xfrm>
            <a:custGeom>
              <a:avLst/>
              <a:gdLst>
                <a:gd name="T0" fmla="*/ 0 w 239"/>
                <a:gd name="T1" fmla="*/ 5 h 11"/>
                <a:gd name="T2" fmla="*/ 12 w 239"/>
                <a:gd name="T3" fmla="*/ 4 h 11"/>
                <a:gd name="T4" fmla="*/ 124 w 239"/>
                <a:gd name="T5" fmla="*/ 3 h 11"/>
                <a:gd name="T6" fmla="*/ 178 w 239"/>
                <a:gd name="T7" fmla="*/ 1 h 11"/>
                <a:gd name="T8" fmla="*/ 229 w 239"/>
                <a:gd name="T9" fmla="*/ 1 h 11"/>
                <a:gd name="T10" fmla="*/ 239 w 239"/>
                <a:gd name="T11" fmla="*/ 5 h 11"/>
                <a:gd name="T12" fmla="*/ 0 w 239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11">
                  <a:moveTo>
                    <a:pt x="0" y="5"/>
                  </a:moveTo>
                  <a:cubicBezTo>
                    <a:pt x="4" y="5"/>
                    <a:pt x="8" y="4"/>
                    <a:pt x="12" y="4"/>
                  </a:cubicBezTo>
                  <a:cubicBezTo>
                    <a:pt x="49" y="4"/>
                    <a:pt x="86" y="3"/>
                    <a:pt x="124" y="3"/>
                  </a:cubicBezTo>
                  <a:cubicBezTo>
                    <a:pt x="142" y="3"/>
                    <a:pt x="160" y="2"/>
                    <a:pt x="178" y="1"/>
                  </a:cubicBezTo>
                  <a:cubicBezTo>
                    <a:pt x="195" y="1"/>
                    <a:pt x="212" y="1"/>
                    <a:pt x="229" y="1"/>
                  </a:cubicBezTo>
                  <a:cubicBezTo>
                    <a:pt x="232" y="1"/>
                    <a:pt x="237" y="0"/>
                    <a:pt x="239" y="5"/>
                  </a:cubicBezTo>
                  <a:cubicBezTo>
                    <a:pt x="222" y="10"/>
                    <a:pt x="15" y="11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Freeform 111"/>
            <p:cNvSpPr/>
            <p:nvPr/>
          </p:nvSpPr>
          <p:spPr bwMode="auto">
            <a:xfrm>
              <a:off x="3436516" y="2961751"/>
              <a:ext cx="181748" cy="32954"/>
            </a:xfrm>
            <a:custGeom>
              <a:avLst/>
              <a:gdLst>
                <a:gd name="T0" fmla="*/ 77 w 77"/>
                <a:gd name="T1" fmla="*/ 3 h 14"/>
                <a:gd name="T2" fmla="*/ 0 w 77"/>
                <a:gd name="T3" fmla="*/ 12 h 14"/>
                <a:gd name="T4" fmla="*/ 38 w 77"/>
                <a:gd name="T5" fmla="*/ 4 h 14"/>
                <a:gd name="T6" fmla="*/ 77 w 77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">
                  <a:moveTo>
                    <a:pt x="77" y="3"/>
                  </a:moveTo>
                  <a:cubicBezTo>
                    <a:pt x="67" y="8"/>
                    <a:pt x="15" y="14"/>
                    <a:pt x="0" y="12"/>
                  </a:cubicBezTo>
                  <a:cubicBezTo>
                    <a:pt x="13" y="6"/>
                    <a:pt x="26" y="6"/>
                    <a:pt x="38" y="4"/>
                  </a:cubicBezTo>
                  <a:cubicBezTo>
                    <a:pt x="50" y="3"/>
                    <a:pt x="62" y="0"/>
                    <a:pt x="7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5" name="Freeform 112"/>
            <p:cNvSpPr/>
            <p:nvPr/>
          </p:nvSpPr>
          <p:spPr bwMode="auto">
            <a:xfrm>
              <a:off x="1847719" y="5157706"/>
              <a:ext cx="106852" cy="20971"/>
            </a:xfrm>
            <a:custGeom>
              <a:avLst/>
              <a:gdLst>
                <a:gd name="T0" fmla="*/ 45 w 45"/>
                <a:gd name="T1" fmla="*/ 2 h 9"/>
                <a:gd name="T2" fmla="*/ 0 w 45"/>
                <a:gd name="T3" fmla="*/ 9 h 9"/>
                <a:gd name="T4" fmla="*/ 0 w 45"/>
                <a:gd name="T5" fmla="*/ 7 h 9"/>
                <a:gd name="T6" fmla="*/ 45 w 45"/>
                <a:gd name="T7" fmla="*/ 0 h 9"/>
                <a:gd name="T8" fmla="*/ 45 w 45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9">
                  <a:moveTo>
                    <a:pt x="45" y="2"/>
                  </a:moveTo>
                  <a:cubicBezTo>
                    <a:pt x="30" y="4"/>
                    <a:pt x="15" y="7"/>
                    <a:pt x="0" y="9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14" y="0"/>
                    <a:pt x="30" y="2"/>
                    <a:pt x="45" y="0"/>
                  </a:cubicBezTo>
                  <a:cubicBezTo>
                    <a:pt x="45" y="1"/>
                    <a:pt x="45" y="1"/>
                    <a:pt x="4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9" name="Freeform 146"/>
            <p:cNvSpPr/>
            <p:nvPr/>
          </p:nvSpPr>
          <p:spPr bwMode="auto">
            <a:xfrm>
              <a:off x="4260373" y="4657400"/>
              <a:ext cx="73898" cy="117837"/>
            </a:xfrm>
            <a:custGeom>
              <a:avLst/>
              <a:gdLst>
                <a:gd name="T0" fmla="*/ 4 w 31"/>
                <a:gd name="T1" fmla="*/ 50 h 50"/>
                <a:gd name="T2" fmla="*/ 31 w 31"/>
                <a:gd name="T3" fmla="*/ 0 h 50"/>
                <a:gd name="T4" fmla="*/ 4 w 31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50">
                  <a:moveTo>
                    <a:pt x="4" y="50"/>
                  </a:moveTo>
                  <a:cubicBezTo>
                    <a:pt x="0" y="37"/>
                    <a:pt x="17" y="4"/>
                    <a:pt x="31" y="0"/>
                  </a:cubicBezTo>
                  <a:cubicBezTo>
                    <a:pt x="18" y="15"/>
                    <a:pt x="6" y="30"/>
                    <a:pt x="4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5" name="Freeform 172"/>
            <p:cNvSpPr/>
            <p:nvPr/>
          </p:nvSpPr>
          <p:spPr bwMode="auto">
            <a:xfrm>
              <a:off x="4357239" y="4484639"/>
              <a:ext cx="30957" cy="94868"/>
            </a:xfrm>
            <a:custGeom>
              <a:avLst/>
              <a:gdLst>
                <a:gd name="T0" fmla="*/ 0 w 13"/>
                <a:gd name="T1" fmla="*/ 0 h 40"/>
                <a:gd name="T2" fmla="*/ 13 w 13"/>
                <a:gd name="T3" fmla="*/ 39 h 40"/>
                <a:gd name="T4" fmla="*/ 11 w 13"/>
                <a:gd name="T5" fmla="*/ 40 h 40"/>
                <a:gd name="T6" fmla="*/ 0 w 13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0">
                  <a:moveTo>
                    <a:pt x="0" y="0"/>
                  </a:moveTo>
                  <a:cubicBezTo>
                    <a:pt x="7" y="13"/>
                    <a:pt x="12" y="25"/>
                    <a:pt x="13" y="39"/>
                  </a:cubicBezTo>
                  <a:cubicBezTo>
                    <a:pt x="13" y="39"/>
                    <a:pt x="12" y="40"/>
                    <a:pt x="11" y="40"/>
                  </a:cubicBezTo>
                  <a:cubicBezTo>
                    <a:pt x="7" y="27"/>
                    <a:pt x="4" y="1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6" name="Freeform 173"/>
            <p:cNvSpPr/>
            <p:nvPr/>
          </p:nvSpPr>
          <p:spPr bwMode="auto">
            <a:xfrm>
              <a:off x="4298321" y="4531574"/>
              <a:ext cx="28960" cy="77892"/>
            </a:xfrm>
            <a:custGeom>
              <a:avLst/>
              <a:gdLst>
                <a:gd name="T0" fmla="*/ 0 w 12"/>
                <a:gd name="T1" fmla="*/ 32 h 33"/>
                <a:gd name="T2" fmla="*/ 10 w 12"/>
                <a:gd name="T3" fmla="*/ 0 h 33"/>
                <a:gd name="T4" fmla="*/ 12 w 12"/>
                <a:gd name="T5" fmla="*/ 1 h 33"/>
                <a:gd name="T6" fmla="*/ 3 w 12"/>
                <a:gd name="T7" fmla="*/ 33 h 33"/>
                <a:gd name="T8" fmla="*/ 0 w 1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3">
                  <a:moveTo>
                    <a:pt x="0" y="32"/>
                  </a:moveTo>
                  <a:cubicBezTo>
                    <a:pt x="1" y="20"/>
                    <a:pt x="4" y="10"/>
                    <a:pt x="10" y="0"/>
                  </a:cubicBezTo>
                  <a:cubicBezTo>
                    <a:pt x="11" y="0"/>
                    <a:pt x="11" y="1"/>
                    <a:pt x="12" y="1"/>
                  </a:cubicBezTo>
                  <a:cubicBezTo>
                    <a:pt x="9" y="11"/>
                    <a:pt x="6" y="22"/>
                    <a:pt x="3" y="33"/>
                  </a:cubicBezTo>
                  <a:cubicBezTo>
                    <a:pt x="2" y="32"/>
                    <a:pt x="1" y="32"/>
                    <a:pt x="0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2" name="Freeform 179"/>
            <p:cNvSpPr/>
            <p:nvPr/>
          </p:nvSpPr>
          <p:spPr bwMode="auto">
            <a:xfrm>
              <a:off x="4163508" y="4756263"/>
              <a:ext cx="16976" cy="46935"/>
            </a:xfrm>
            <a:custGeom>
              <a:avLst/>
              <a:gdLst>
                <a:gd name="T0" fmla="*/ 7 w 7"/>
                <a:gd name="T1" fmla="*/ 20 h 20"/>
                <a:gd name="T2" fmla="*/ 4 w 7"/>
                <a:gd name="T3" fmla="*/ 0 h 20"/>
                <a:gd name="T4" fmla="*/ 7 w 7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0">
                  <a:moveTo>
                    <a:pt x="7" y="20"/>
                  </a:moveTo>
                  <a:cubicBezTo>
                    <a:pt x="1" y="15"/>
                    <a:pt x="0" y="9"/>
                    <a:pt x="4" y="0"/>
                  </a:cubicBezTo>
                  <a:cubicBezTo>
                    <a:pt x="5" y="6"/>
                    <a:pt x="6" y="13"/>
                    <a:pt x="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5" name="TextBox 76"/>
          <p:cNvSpPr txBox="1"/>
          <p:nvPr/>
        </p:nvSpPr>
        <p:spPr>
          <a:xfrm>
            <a:off x="611505" y="400685"/>
            <a:ext cx="4460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</a:t>
            </a:r>
            <a:endParaRPr lang="zh-CN" altLang="en-US" sz="24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pic>
        <p:nvPicPr>
          <p:cNvPr id="2" name="图片 1" descr="带式给煤机 (2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900" y="1631950"/>
            <a:ext cx="2915285" cy="31572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4179240" y="416436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438032" y="271818"/>
            <a:ext cx="3931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GLD1500/7.5/S带式给料机特点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1024137" y="767751"/>
            <a:ext cx="2861571" cy="45719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881178" y="2308860"/>
            <a:ext cx="1770696" cy="726314"/>
            <a:chOff x="3115" y="1864"/>
            <a:chExt cx="1453" cy="596"/>
          </a:xfrm>
          <a:solidFill>
            <a:srgbClr val="21211F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115" y="1864"/>
              <a:ext cx="1453" cy="596"/>
            </a:xfrm>
            <a:custGeom>
              <a:avLst/>
              <a:gdLst>
                <a:gd name="T0" fmla="*/ 517 w 612"/>
                <a:gd name="T1" fmla="*/ 4 h 249"/>
                <a:gd name="T2" fmla="*/ 598 w 612"/>
                <a:gd name="T3" fmla="*/ 39 h 249"/>
                <a:gd name="T4" fmla="*/ 610 w 612"/>
                <a:gd name="T5" fmla="*/ 58 h 249"/>
                <a:gd name="T6" fmla="*/ 594 w 612"/>
                <a:gd name="T7" fmla="*/ 116 h 249"/>
                <a:gd name="T8" fmla="*/ 575 w 612"/>
                <a:gd name="T9" fmla="*/ 200 h 249"/>
                <a:gd name="T10" fmla="*/ 521 w 612"/>
                <a:gd name="T11" fmla="*/ 216 h 249"/>
                <a:gd name="T12" fmla="*/ 522 w 612"/>
                <a:gd name="T13" fmla="*/ 247 h 249"/>
                <a:gd name="T14" fmla="*/ 491 w 612"/>
                <a:gd name="T15" fmla="*/ 217 h 249"/>
                <a:gd name="T16" fmla="*/ 379 w 612"/>
                <a:gd name="T17" fmla="*/ 205 h 249"/>
                <a:gd name="T18" fmla="*/ 332 w 612"/>
                <a:gd name="T19" fmla="*/ 154 h 249"/>
                <a:gd name="T20" fmla="*/ 302 w 612"/>
                <a:gd name="T21" fmla="*/ 108 h 249"/>
                <a:gd name="T22" fmla="*/ 283 w 612"/>
                <a:gd name="T23" fmla="*/ 146 h 249"/>
                <a:gd name="T24" fmla="*/ 246 w 612"/>
                <a:gd name="T25" fmla="*/ 201 h 249"/>
                <a:gd name="T26" fmla="*/ 122 w 612"/>
                <a:gd name="T27" fmla="*/ 218 h 249"/>
                <a:gd name="T28" fmla="*/ 103 w 612"/>
                <a:gd name="T29" fmla="*/ 245 h 249"/>
                <a:gd name="T30" fmla="*/ 83 w 612"/>
                <a:gd name="T31" fmla="*/ 228 h 249"/>
                <a:gd name="T32" fmla="*/ 62 w 612"/>
                <a:gd name="T33" fmla="*/ 210 h 249"/>
                <a:gd name="T34" fmla="*/ 27 w 612"/>
                <a:gd name="T35" fmla="*/ 182 h 249"/>
                <a:gd name="T36" fmla="*/ 11 w 612"/>
                <a:gd name="T37" fmla="*/ 98 h 249"/>
                <a:gd name="T38" fmla="*/ 5 w 612"/>
                <a:gd name="T39" fmla="*/ 51 h 249"/>
                <a:gd name="T40" fmla="*/ 42 w 612"/>
                <a:gd name="T41" fmla="*/ 10 h 249"/>
                <a:gd name="T42" fmla="*/ 121 w 612"/>
                <a:gd name="T43" fmla="*/ 0 h 249"/>
                <a:gd name="T44" fmla="*/ 216 w 612"/>
                <a:gd name="T45" fmla="*/ 2 h 249"/>
                <a:gd name="T46" fmla="*/ 280 w 612"/>
                <a:gd name="T47" fmla="*/ 34 h 249"/>
                <a:gd name="T48" fmla="*/ 289 w 612"/>
                <a:gd name="T49" fmla="*/ 56 h 249"/>
                <a:gd name="T50" fmla="*/ 334 w 612"/>
                <a:gd name="T51" fmla="*/ 32 h 249"/>
                <a:gd name="T52" fmla="*/ 383 w 612"/>
                <a:gd name="T53" fmla="*/ 4 h 249"/>
                <a:gd name="T54" fmla="*/ 493 w 612"/>
                <a:gd name="T55" fmla="*/ 0 h 249"/>
                <a:gd name="T56" fmla="*/ 51 w 612"/>
                <a:gd name="T57" fmla="*/ 18 h 249"/>
                <a:gd name="T58" fmla="*/ 17 w 612"/>
                <a:gd name="T59" fmla="*/ 49 h 249"/>
                <a:gd name="T60" fmla="*/ 13 w 612"/>
                <a:gd name="T61" fmla="*/ 78 h 249"/>
                <a:gd name="T62" fmla="*/ 26 w 612"/>
                <a:gd name="T63" fmla="*/ 102 h 249"/>
                <a:gd name="T64" fmla="*/ 54 w 612"/>
                <a:gd name="T65" fmla="*/ 197 h 249"/>
                <a:gd name="T66" fmla="*/ 210 w 612"/>
                <a:gd name="T67" fmla="*/ 200 h 249"/>
                <a:gd name="T68" fmla="*/ 263 w 612"/>
                <a:gd name="T69" fmla="*/ 172 h 249"/>
                <a:gd name="T70" fmla="*/ 301 w 612"/>
                <a:gd name="T71" fmla="*/ 102 h 249"/>
                <a:gd name="T72" fmla="*/ 335 w 612"/>
                <a:gd name="T73" fmla="*/ 120 h 249"/>
                <a:gd name="T74" fmla="*/ 380 w 612"/>
                <a:gd name="T75" fmla="*/ 194 h 249"/>
                <a:gd name="T76" fmla="*/ 460 w 612"/>
                <a:gd name="T77" fmla="*/ 205 h 249"/>
                <a:gd name="T78" fmla="*/ 561 w 612"/>
                <a:gd name="T79" fmla="*/ 196 h 249"/>
                <a:gd name="T80" fmla="*/ 587 w 612"/>
                <a:gd name="T81" fmla="*/ 102 h 249"/>
                <a:gd name="T82" fmla="*/ 600 w 612"/>
                <a:gd name="T83" fmla="*/ 81 h 249"/>
                <a:gd name="T84" fmla="*/ 596 w 612"/>
                <a:gd name="T85" fmla="*/ 50 h 249"/>
                <a:gd name="T86" fmla="*/ 564 w 612"/>
                <a:gd name="T87" fmla="*/ 18 h 249"/>
                <a:gd name="T88" fmla="*/ 416 w 612"/>
                <a:gd name="T89" fmla="*/ 10 h 249"/>
                <a:gd name="T90" fmla="*/ 340 w 612"/>
                <a:gd name="T91" fmla="*/ 39 h 249"/>
                <a:gd name="T92" fmla="*/ 330 w 612"/>
                <a:gd name="T93" fmla="*/ 76 h 249"/>
                <a:gd name="T94" fmla="*/ 300 w 612"/>
                <a:gd name="T95" fmla="*/ 81 h 249"/>
                <a:gd name="T96" fmla="*/ 277 w 612"/>
                <a:gd name="T97" fmla="*/ 61 h 249"/>
                <a:gd name="T98" fmla="*/ 258 w 612"/>
                <a:gd name="T99" fmla="*/ 20 h 249"/>
                <a:gd name="T100" fmla="*/ 170 w 612"/>
                <a:gd name="T101" fmla="*/ 9 h 249"/>
                <a:gd name="T102" fmla="*/ 516 w 612"/>
                <a:gd name="T103" fmla="*/ 221 h 249"/>
                <a:gd name="T104" fmla="*/ 526 w 612"/>
                <a:gd name="T105" fmla="*/ 234 h 249"/>
                <a:gd name="T106" fmla="*/ 88 w 612"/>
                <a:gd name="T107" fmla="*/ 235 h 249"/>
                <a:gd name="T108" fmla="*/ 287 w 612"/>
                <a:gd name="T109" fmla="*/ 62 h 249"/>
                <a:gd name="T110" fmla="*/ 326 w 612"/>
                <a:gd name="T111" fmla="*/ 64 h 249"/>
                <a:gd name="T112" fmla="*/ 287 w 612"/>
                <a:gd name="T113" fmla="*/ 62 h 249"/>
                <a:gd name="T114" fmla="*/ 301 w 612"/>
                <a:gd name="T115" fmla="*/ 75 h 249"/>
                <a:gd name="T116" fmla="*/ 324 w 612"/>
                <a:gd name="T117" fmla="*/ 7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2" h="249">
                  <a:moveTo>
                    <a:pt x="493" y="0"/>
                  </a:moveTo>
                  <a:cubicBezTo>
                    <a:pt x="501" y="1"/>
                    <a:pt x="509" y="3"/>
                    <a:pt x="517" y="4"/>
                  </a:cubicBezTo>
                  <a:cubicBezTo>
                    <a:pt x="532" y="5"/>
                    <a:pt x="546" y="7"/>
                    <a:pt x="561" y="8"/>
                  </a:cubicBezTo>
                  <a:cubicBezTo>
                    <a:pt x="581" y="10"/>
                    <a:pt x="593" y="20"/>
                    <a:pt x="598" y="39"/>
                  </a:cubicBezTo>
                  <a:cubicBezTo>
                    <a:pt x="599" y="41"/>
                    <a:pt x="601" y="43"/>
                    <a:pt x="603" y="44"/>
                  </a:cubicBezTo>
                  <a:cubicBezTo>
                    <a:pt x="608" y="48"/>
                    <a:pt x="610" y="52"/>
                    <a:pt x="610" y="58"/>
                  </a:cubicBezTo>
                  <a:cubicBezTo>
                    <a:pt x="612" y="74"/>
                    <a:pt x="611" y="90"/>
                    <a:pt x="599" y="103"/>
                  </a:cubicBezTo>
                  <a:cubicBezTo>
                    <a:pt x="595" y="107"/>
                    <a:pt x="594" y="111"/>
                    <a:pt x="594" y="116"/>
                  </a:cubicBezTo>
                  <a:cubicBezTo>
                    <a:pt x="591" y="139"/>
                    <a:pt x="588" y="161"/>
                    <a:pt x="586" y="183"/>
                  </a:cubicBezTo>
                  <a:cubicBezTo>
                    <a:pt x="585" y="191"/>
                    <a:pt x="581" y="196"/>
                    <a:pt x="575" y="200"/>
                  </a:cubicBezTo>
                  <a:cubicBezTo>
                    <a:pt x="562" y="208"/>
                    <a:pt x="547" y="212"/>
                    <a:pt x="532" y="215"/>
                  </a:cubicBezTo>
                  <a:cubicBezTo>
                    <a:pt x="529" y="215"/>
                    <a:pt x="526" y="216"/>
                    <a:pt x="521" y="216"/>
                  </a:cubicBezTo>
                  <a:cubicBezTo>
                    <a:pt x="524" y="221"/>
                    <a:pt x="526" y="224"/>
                    <a:pt x="529" y="226"/>
                  </a:cubicBezTo>
                  <a:cubicBezTo>
                    <a:pt x="538" y="234"/>
                    <a:pt x="530" y="245"/>
                    <a:pt x="522" y="247"/>
                  </a:cubicBezTo>
                  <a:cubicBezTo>
                    <a:pt x="514" y="248"/>
                    <a:pt x="505" y="244"/>
                    <a:pt x="500" y="236"/>
                  </a:cubicBezTo>
                  <a:cubicBezTo>
                    <a:pt x="496" y="230"/>
                    <a:pt x="494" y="223"/>
                    <a:pt x="491" y="217"/>
                  </a:cubicBezTo>
                  <a:cubicBezTo>
                    <a:pt x="472" y="216"/>
                    <a:pt x="454" y="216"/>
                    <a:pt x="435" y="214"/>
                  </a:cubicBezTo>
                  <a:cubicBezTo>
                    <a:pt x="417" y="212"/>
                    <a:pt x="398" y="208"/>
                    <a:pt x="379" y="205"/>
                  </a:cubicBezTo>
                  <a:cubicBezTo>
                    <a:pt x="374" y="204"/>
                    <a:pt x="369" y="201"/>
                    <a:pt x="363" y="199"/>
                  </a:cubicBezTo>
                  <a:cubicBezTo>
                    <a:pt x="344" y="190"/>
                    <a:pt x="337" y="173"/>
                    <a:pt x="332" y="154"/>
                  </a:cubicBezTo>
                  <a:cubicBezTo>
                    <a:pt x="329" y="144"/>
                    <a:pt x="328" y="134"/>
                    <a:pt x="326" y="123"/>
                  </a:cubicBezTo>
                  <a:cubicBezTo>
                    <a:pt x="323" y="112"/>
                    <a:pt x="314" y="105"/>
                    <a:pt x="302" y="108"/>
                  </a:cubicBezTo>
                  <a:cubicBezTo>
                    <a:pt x="295" y="109"/>
                    <a:pt x="289" y="113"/>
                    <a:pt x="288" y="122"/>
                  </a:cubicBezTo>
                  <a:cubicBezTo>
                    <a:pt x="287" y="130"/>
                    <a:pt x="284" y="138"/>
                    <a:pt x="283" y="146"/>
                  </a:cubicBezTo>
                  <a:cubicBezTo>
                    <a:pt x="281" y="159"/>
                    <a:pt x="276" y="170"/>
                    <a:pt x="270" y="182"/>
                  </a:cubicBezTo>
                  <a:cubicBezTo>
                    <a:pt x="265" y="191"/>
                    <a:pt x="255" y="196"/>
                    <a:pt x="246" y="201"/>
                  </a:cubicBezTo>
                  <a:cubicBezTo>
                    <a:pt x="231" y="208"/>
                    <a:pt x="214" y="210"/>
                    <a:pt x="198" y="212"/>
                  </a:cubicBezTo>
                  <a:cubicBezTo>
                    <a:pt x="173" y="214"/>
                    <a:pt x="148" y="216"/>
                    <a:pt x="122" y="218"/>
                  </a:cubicBezTo>
                  <a:cubicBezTo>
                    <a:pt x="120" y="222"/>
                    <a:pt x="118" y="228"/>
                    <a:pt x="115" y="233"/>
                  </a:cubicBezTo>
                  <a:cubicBezTo>
                    <a:pt x="112" y="238"/>
                    <a:pt x="107" y="242"/>
                    <a:pt x="103" y="245"/>
                  </a:cubicBezTo>
                  <a:cubicBezTo>
                    <a:pt x="97" y="249"/>
                    <a:pt x="90" y="248"/>
                    <a:pt x="84" y="243"/>
                  </a:cubicBezTo>
                  <a:cubicBezTo>
                    <a:pt x="79" y="239"/>
                    <a:pt x="79" y="233"/>
                    <a:pt x="83" y="228"/>
                  </a:cubicBezTo>
                  <a:cubicBezTo>
                    <a:pt x="86" y="225"/>
                    <a:pt x="89" y="222"/>
                    <a:pt x="92" y="217"/>
                  </a:cubicBezTo>
                  <a:cubicBezTo>
                    <a:pt x="81" y="215"/>
                    <a:pt x="71" y="213"/>
                    <a:pt x="62" y="210"/>
                  </a:cubicBezTo>
                  <a:cubicBezTo>
                    <a:pt x="54" y="208"/>
                    <a:pt x="47" y="204"/>
                    <a:pt x="40" y="201"/>
                  </a:cubicBezTo>
                  <a:cubicBezTo>
                    <a:pt x="32" y="197"/>
                    <a:pt x="28" y="190"/>
                    <a:pt x="27" y="182"/>
                  </a:cubicBezTo>
                  <a:cubicBezTo>
                    <a:pt x="25" y="162"/>
                    <a:pt x="22" y="143"/>
                    <a:pt x="20" y="123"/>
                  </a:cubicBezTo>
                  <a:cubicBezTo>
                    <a:pt x="19" y="114"/>
                    <a:pt x="17" y="105"/>
                    <a:pt x="11" y="98"/>
                  </a:cubicBezTo>
                  <a:cubicBezTo>
                    <a:pt x="0" y="84"/>
                    <a:pt x="2" y="68"/>
                    <a:pt x="4" y="53"/>
                  </a:cubicBezTo>
                  <a:cubicBezTo>
                    <a:pt x="4" y="52"/>
                    <a:pt x="4" y="51"/>
                    <a:pt x="5" y="51"/>
                  </a:cubicBezTo>
                  <a:cubicBezTo>
                    <a:pt x="16" y="44"/>
                    <a:pt x="16" y="29"/>
                    <a:pt x="25" y="20"/>
                  </a:cubicBezTo>
                  <a:cubicBezTo>
                    <a:pt x="30" y="15"/>
                    <a:pt x="35" y="11"/>
                    <a:pt x="42" y="10"/>
                  </a:cubicBezTo>
                  <a:cubicBezTo>
                    <a:pt x="59" y="8"/>
                    <a:pt x="75" y="6"/>
                    <a:pt x="91" y="4"/>
                  </a:cubicBezTo>
                  <a:cubicBezTo>
                    <a:pt x="101" y="3"/>
                    <a:pt x="111" y="1"/>
                    <a:pt x="121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4" y="1"/>
                    <a:pt x="215" y="1"/>
                    <a:pt x="216" y="2"/>
                  </a:cubicBezTo>
                  <a:cubicBezTo>
                    <a:pt x="232" y="3"/>
                    <a:pt x="246" y="8"/>
                    <a:pt x="261" y="12"/>
                  </a:cubicBezTo>
                  <a:cubicBezTo>
                    <a:pt x="271" y="16"/>
                    <a:pt x="278" y="23"/>
                    <a:pt x="280" y="34"/>
                  </a:cubicBezTo>
                  <a:cubicBezTo>
                    <a:pt x="281" y="39"/>
                    <a:pt x="282" y="44"/>
                    <a:pt x="283" y="50"/>
                  </a:cubicBezTo>
                  <a:cubicBezTo>
                    <a:pt x="283" y="53"/>
                    <a:pt x="285" y="56"/>
                    <a:pt x="289" y="56"/>
                  </a:cubicBezTo>
                  <a:cubicBezTo>
                    <a:pt x="302" y="56"/>
                    <a:pt x="315" y="56"/>
                    <a:pt x="329" y="56"/>
                  </a:cubicBezTo>
                  <a:cubicBezTo>
                    <a:pt x="331" y="47"/>
                    <a:pt x="332" y="39"/>
                    <a:pt x="334" y="32"/>
                  </a:cubicBezTo>
                  <a:cubicBezTo>
                    <a:pt x="336" y="23"/>
                    <a:pt x="341" y="17"/>
                    <a:pt x="350" y="14"/>
                  </a:cubicBezTo>
                  <a:cubicBezTo>
                    <a:pt x="361" y="10"/>
                    <a:pt x="372" y="7"/>
                    <a:pt x="383" y="4"/>
                  </a:cubicBezTo>
                  <a:cubicBezTo>
                    <a:pt x="389" y="2"/>
                    <a:pt x="396" y="1"/>
                    <a:pt x="402" y="0"/>
                  </a:cubicBezTo>
                  <a:lnTo>
                    <a:pt x="493" y="0"/>
                  </a:lnTo>
                  <a:close/>
                  <a:moveTo>
                    <a:pt x="170" y="9"/>
                  </a:moveTo>
                  <a:cubicBezTo>
                    <a:pt x="128" y="9"/>
                    <a:pt x="84" y="12"/>
                    <a:pt x="51" y="18"/>
                  </a:cubicBezTo>
                  <a:cubicBezTo>
                    <a:pt x="38" y="20"/>
                    <a:pt x="29" y="27"/>
                    <a:pt x="24" y="40"/>
                  </a:cubicBezTo>
                  <a:cubicBezTo>
                    <a:pt x="22" y="43"/>
                    <a:pt x="20" y="47"/>
                    <a:pt x="17" y="49"/>
                  </a:cubicBezTo>
                  <a:cubicBezTo>
                    <a:pt x="13" y="53"/>
                    <a:pt x="11" y="57"/>
                    <a:pt x="12" y="62"/>
                  </a:cubicBezTo>
                  <a:cubicBezTo>
                    <a:pt x="12" y="67"/>
                    <a:pt x="12" y="72"/>
                    <a:pt x="13" y="78"/>
                  </a:cubicBezTo>
                  <a:cubicBezTo>
                    <a:pt x="13" y="84"/>
                    <a:pt x="16" y="90"/>
                    <a:pt x="22" y="93"/>
                  </a:cubicBezTo>
                  <a:cubicBezTo>
                    <a:pt x="26" y="95"/>
                    <a:pt x="26" y="99"/>
                    <a:pt x="26" y="102"/>
                  </a:cubicBezTo>
                  <a:cubicBezTo>
                    <a:pt x="30" y="127"/>
                    <a:pt x="35" y="151"/>
                    <a:pt x="38" y="176"/>
                  </a:cubicBezTo>
                  <a:cubicBezTo>
                    <a:pt x="40" y="187"/>
                    <a:pt x="45" y="193"/>
                    <a:pt x="54" y="197"/>
                  </a:cubicBezTo>
                  <a:cubicBezTo>
                    <a:pt x="71" y="205"/>
                    <a:pt x="90" y="208"/>
                    <a:pt x="108" y="207"/>
                  </a:cubicBezTo>
                  <a:cubicBezTo>
                    <a:pt x="142" y="207"/>
                    <a:pt x="176" y="205"/>
                    <a:pt x="210" y="200"/>
                  </a:cubicBezTo>
                  <a:cubicBezTo>
                    <a:pt x="219" y="198"/>
                    <a:pt x="228" y="196"/>
                    <a:pt x="236" y="193"/>
                  </a:cubicBezTo>
                  <a:cubicBezTo>
                    <a:pt x="247" y="189"/>
                    <a:pt x="256" y="182"/>
                    <a:pt x="263" y="172"/>
                  </a:cubicBezTo>
                  <a:cubicBezTo>
                    <a:pt x="272" y="158"/>
                    <a:pt x="276" y="142"/>
                    <a:pt x="278" y="126"/>
                  </a:cubicBezTo>
                  <a:cubicBezTo>
                    <a:pt x="279" y="110"/>
                    <a:pt x="285" y="103"/>
                    <a:pt x="301" y="102"/>
                  </a:cubicBezTo>
                  <a:cubicBezTo>
                    <a:pt x="306" y="101"/>
                    <a:pt x="312" y="102"/>
                    <a:pt x="317" y="102"/>
                  </a:cubicBezTo>
                  <a:cubicBezTo>
                    <a:pt x="326" y="103"/>
                    <a:pt x="335" y="111"/>
                    <a:pt x="335" y="120"/>
                  </a:cubicBezTo>
                  <a:cubicBezTo>
                    <a:pt x="335" y="131"/>
                    <a:pt x="338" y="141"/>
                    <a:pt x="341" y="152"/>
                  </a:cubicBezTo>
                  <a:cubicBezTo>
                    <a:pt x="347" y="172"/>
                    <a:pt x="359" y="187"/>
                    <a:pt x="380" y="194"/>
                  </a:cubicBezTo>
                  <a:cubicBezTo>
                    <a:pt x="388" y="197"/>
                    <a:pt x="397" y="199"/>
                    <a:pt x="406" y="200"/>
                  </a:cubicBezTo>
                  <a:cubicBezTo>
                    <a:pt x="424" y="202"/>
                    <a:pt x="442" y="204"/>
                    <a:pt x="460" y="205"/>
                  </a:cubicBezTo>
                  <a:cubicBezTo>
                    <a:pt x="483" y="207"/>
                    <a:pt x="507" y="209"/>
                    <a:pt x="530" y="205"/>
                  </a:cubicBezTo>
                  <a:cubicBezTo>
                    <a:pt x="540" y="204"/>
                    <a:pt x="551" y="200"/>
                    <a:pt x="561" y="196"/>
                  </a:cubicBezTo>
                  <a:cubicBezTo>
                    <a:pt x="569" y="193"/>
                    <a:pt x="574" y="187"/>
                    <a:pt x="575" y="178"/>
                  </a:cubicBezTo>
                  <a:cubicBezTo>
                    <a:pt x="578" y="152"/>
                    <a:pt x="583" y="127"/>
                    <a:pt x="587" y="102"/>
                  </a:cubicBezTo>
                  <a:cubicBezTo>
                    <a:pt x="587" y="98"/>
                    <a:pt x="589" y="95"/>
                    <a:pt x="593" y="92"/>
                  </a:cubicBezTo>
                  <a:cubicBezTo>
                    <a:pt x="596" y="89"/>
                    <a:pt x="599" y="85"/>
                    <a:pt x="600" y="81"/>
                  </a:cubicBezTo>
                  <a:cubicBezTo>
                    <a:pt x="601" y="75"/>
                    <a:pt x="601" y="68"/>
                    <a:pt x="602" y="61"/>
                  </a:cubicBezTo>
                  <a:cubicBezTo>
                    <a:pt x="602" y="56"/>
                    <a:pt x="600" y="53"/>
                    <a:pt x="596" y="50"/>
                  </a:cubicBezTo>
                  <a:cubicBezTo>
                    <a:pt x="593" y="47"/>
                    <a:pt x="591" y="43"/>
                    <a:pt x="589" y="39"/>
                  </a:cubicBezTo>
                  <a:cubicBezTo>
                    <a:pt x="585" y="27"/>
                    <a:pt x="576" y="20"/>
                    <a:pt x="564" y="18"/>
                  </a:cubicBezTo>
                  <a:cubicBezTo>
                    <a:pt x="532" y="14"/>
                    <a:pt x="499" y="9"/>
                    <a:pt x="467" y="9"/>
                  </a:cubicBezTo>
                  <a:cubicBezTo>
                    <a:pt x="450" y="9"/>
                    <a:pt x="433" y="10"/>
                    <a:pt x="416" y="10"/>
                  </a:cubicBezTo>
                  <a:cubicBezTo>
                    <a:pt x="397" y="9"/>
                    <a:pt x="378" y="13"/>
                    <a:pt x="359" y="18"/>
                  </a:cubicBezTo>
                  <a:cubicBezTo>
                    <a:pt x="347" y="21"/>
                    <a:pt x="341" y="28"/>
                    <a:pt x="340" y="39"/>
                  </a:cubicBezTo>
                  <a:cubicBezTo>
                    <a:pt x="339" y="46"/>
                    <a:pt x="338" y="52"/>
                    <a:pt x="337" y="59"/>
                  </a:cubicBezTo>
                  <a:cubicBezTo>
                    <a:pt x="335" y="64"/>
                    <a:pt x="333" y="70"/>
                    <a:pt x="330" y="76"/>
                  </a:cubicBezTo>
                  <a:cubicBezTo>
                    <a:pt x="328" y="81"/>
                    <a:pt x="324" y="82"/>
                    <a:pt x="319" y="82"/>
                  </a:cubicBezTo>
                  <a:cubicBezTo>
                    <a:pt x="313" y="82"/>
                    <a:pt x="306" y="81"/>
                    <a:pt x="300" y="81"/>
                  </a:cubicBezTo>
                  <a:cubicBezTo>
                    <a:pt x="287" y="82"/>
                    <a:pt x="283" y="80"/>
                    <a:pt x="278" y="68"/>
                  </a:cubicBezTo>
                  <a:cubicBezTo>
                    <a:pt x="278" y="66"/>
                    <a:pt x="277" y="63"/>
                    <a:pt x="277" y="61"/>
                  </a:cubicBezTo>
                  <a:cubicBezTo>
                    <a:pt x="276" y="53"/>
                    <a:pt x="274" y="44"/>
                    <a:pt x="273" y="35"/>
                  </a:cubicBezTo>
                  <a:cubicBezTo>
                    <a:pt x="271" y="27"/>
                    <a:pt x="266" y="22"/>
                    <a:pt x="258" y="20"/>
                  </a:cubicBezTo>
                  <a:cubicBezTo>
                    <a:pt x="246" y="17"/>
                    <a:pt x="234" y="13"/>
                    <a:pt x="222" y="11"/>
                  </a:cubicBezTo>
                  <a:cubicBezTo>
                    <a:pt x="205" y="9"/>
                    <a:pt x="187" y="9"/>
                    <a:pt x="170" y="9"/>
                  </a:cubicBezTo>
                  <a:moveTo>
                    <a:pt x="526" y="234"/>
                  </a:moveTo>
                  <a:cubicBezTo>
                    <a:pt x="523" y="230"/>
                    <a:pt x="520" y="225"/>
                    <a:pt x="516" y="221"/>
                  </a:cubicBezTo>
                  <a:cubicBezTo>
                    <a:pt x="512" y="216"/>
                    <a:pt x="511" y="216"/>
                    <a:pt x="503" y="220"/>
                  </a:cubicBezTo>
                  <a:cubicBezTo>
                    <a:pt x="507" y="236"/>
                    <a:pt x="512" y="240"/>
                    <a:pt x="526" y="234"/>
                  </a:cubicBezTo>
                  <a:moveTo>
                    <a:pt x="111" y="219"/>
                  </a:moveTo>
                  <a:cubicBezTo>
                    <a:pt x="100" y="216"/>
                    <a:pt x="94" y="220"/>
                    <a:pt x="88" y="235"/>
                  </a:cubicBezTo>
                  <a:cubicBezTo>
                    <a:pt x="99" y="240"/>
                    <a:pt x="106" y="237"/>
                    <a:pt x="111" y="219"/>
                  </a:cubicBezTo>
                  <a:moveTo>
                    <a:pt x="287" y="62"/>
                  </a:moveTo>
                  <a:cubicBezTo>
                    <a:pt x="287" y="63"/>
                    <a:pt x="287" y="64"/>
                    <a:pt x="287" y="65"/>
                  </a:cubicBezTo>
                  <a:cubicBezTo>
                    <a:pt x="300" y="65"/>
                    <a:pt x="313" y="66"/>
                    <a:pt x="326" y="64"/>
                  </a:cubicBezTo>
                  <a:cubicBezTo>
                    <a:pt x="326" y="64"/>
                    <a:pt x="326" y="63"/>
                    <a:pt x="326" y="62"/>
                  </a:cubicBezTo>
                  <a:lnTo>
                    <a:pt x="287" y="62"/>
                  </a:lnTo>
                  <a:close/>
                  <a:moveTo>
                    <a:pt x="290" y="72"/>
                  </a:moveTo>
                  <a:cubicBezTo>
                    <a:pt x="294" y="78"/>
                    <a:pt x="298" y="75"/>
                    <a:pt x="301" y="75"/>
                  </a:cubicBezTo>
                  <a:cubicBezTo>
                    <a:pt x="305" y="75"/>
                    <a:pt x="310" y="75"/>
                    <a:pt x="314" y="75"/>
                  </a:cubicBezTo>
                  <a:cubicBezTo>
                    <a:pt x="317" y="75"/>
                    <a:pt x="322" y="78"/>
                    <a:pt x="324" y="72"/>
                  </a:cubicBezTo>
                  <a:lnTo>
                    <a:pt x="290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207" y="1900"/>
              <a:ext cx="556" cy="436"/>
            </a:xfrm>
            <a:custGeom>
              <a:avLst/>
              <a:gdLst>
                <a:gd name="T0" fmla="*/ 96 w 234"/>
                <a:gd name="T1" fmla="*/ 181 h 182"/>
                <a:gd name="T2" fmla="*/ 48 w 234"/>
                <a:gd name="T3" fmla="*/ 181 h 182"/>
                <a:gd name="T4" fmla="*/ 15 w 234"/>
                <a:gd name="T5" fmla="*/ 174 h 182"/>
                <a:gd name="T6" fmla="*/ 6 w 234"/>
                <a:gd name="T7" fmla="*/ 159 h 182"/>
                <a:gd name="T8" fmla="*/ 3 w 234"/>
                <a:gd name="T9" fmla="*/ 123 h 182"/>
                <a:gd name="T10" fmla="*/ 0 w 234"/>
                <a:gd name="T11" fmla="*/ 65 h 182"/>
                <a:gd name="T12" fmla="*/ 4 w 234"/>
                <a:gd name="T13" fmla="*/ 27 h 182"/>
                <a:gd name="T14" fmla="*/ 26 w 234"/>
                <a:gd name="T15" fmla="*/ 9 h 182"/>
                <a:gd name="T16" fmla="*/ 105 w 234"/>
                <a:gd name="T17" fmla="*/ 2 h 182"/>
                <a:gd name="T18" fmla="*/ 167 w 234"/>
                <a:gd name="T19" fmla="*/ 2 h 182"/>
                <a:gd name="T20" fmla="*/ 221 w 234"/>
                <a:gd name="T21" fmla="*/ 15 h 182"/>
                <a:gd name="T22" fmla="*/ 231 w 234"/>
                <a:gd name="T23" fmla="*/ 27 h 182"/>
                <a:gd name="T24" fmla="*/ 232 w 234"/>
                <a:gd name="T25" fmla="*/ 74 h 182"/>
                <a:gd name="T26" fmla="*/ 224 w 234"/>
                <a:gd name="T27" fmla="*/ 130 h 182"/>
                <a:gd name="T28" fmla="*/ 214 w 234"/>
                <a:gd name="T29" fmla="*/ 158 h 182"/>
                <a:gd name="T30" fmla="*/ 194 w 234"/>
                <a:gd name="T31" fmla="*/ 173 h 182"/>
                <a:gd name="T32" fmla="*/ 155 w 234"/>
                <a:gd name="T33" fmla="*/ 179 h 182"/>
                <a:gd name="T34" fmla="*/ 96 w 234"/>
                <a:gd name="T35" fmla="*/ 181 h 182"/>
                <a:gd name="T36" fmla="*/ 78 w 234"/>
                <a:gd name="T37" fmla="*/ 175 h 182"/>
                <a:gd name="T38" fmla="*/ 78 w 234"/>
                <a:gd name="T39" fmla="*/ 174 h 182"/>
                <a:gd name="T40" fmla="*/ 87 w 234"/>
                <a:gd name="T41" fmla="*/ 176 h 182"/>
                <a:gd name="T42" fmla="*/ 136 w 234"/>
                <a:gd name="T43" fmla="*/ 173 h 182"/>
                <a:gd name="T44" fmla="*/ 187 w 234"/>
                <a:gd name="T45" fmla="*/ 167 h 182"/>
                <a:gd name="T46" fmla="*/ 206 w 234"/>
                <a:gd name="T47" fmla="*/ 155 h 182"/>
                <a:gd name="T48" fmla="*/ 217 w 234"/>
                <a:gd name="T49" fmla="*/ 126 h 182"/>
                <a:gd name="T50" fmla="*/ 223 w 234"/>
                <a:gd name="T51" fmla="*/ 73 h 182"/>
                <a:gd name="T52" fmla="*/ 223 w 234"/>
                <a:gd name="T53" fmla="*/ 52 h 182"/>
                <a:gd name="T54" fmla="*/ 195 w 234"/>
                <a:gd name="T55" fmla="*/ 47 h 182"/>
                <a:gd name="T56" fmla="*/ 223 w 234"/>
                <a:gd name="T57" fmla="*/ 45 h 182"/>
                <a:gd name="T58" fmla="*/ 223 w 234"/>
                <a:gd name="T59" fmla="*/ 35 h 182"/>
                <a:gd name="T60" fmla="*/ 210 w 234"/>
                <a:gd name="T61" fmla="*/ 20 h 182"/>
                <a:gd name="T62" fmla="*/ 186 w 234"/>
                <a:gd name="T63" fmla="*/ 14 h 182"/>
                <a:gd name="T64" fmla="*/ 153 w 234"/>
                <a:gd name="T65" fmla="*/ 10 h 182"/>
                <a:gd name="T66" fmla="*/ 33 w 234"/>
                <a:gd name="T67" fmla="*/ 16 h 182"/>
                <a:gd name="T68" fmla="*/ 9 w 234"/>
                <a:gd name="T69" fmla="*/ 34 h 182"/>
                <a:gd name="T70" fmla="*/ 6 w 234"/>
                <a:gd name="T71" fmla="*/ 46 h 182"/>
                <a:gd name="T72" fmla="*/ 8 w 234"/>
                <a:gd name="T73" fmla="*/ 85 h 182"/>
                <a:gd name="T74" fmla="*/ 13 w 234"/>
                <a:gd name="T75" fmla="*/ 147 h 182"/>
                <a:gd name="T76" fmla="*/ 15 w 234"/>
                <a:gd name="T77" fmla="*/ 161 h 182"/>
                <a:gd name="T78" fmla="*/ 22 w 234"/>
                <a:gd name="T79" fmla="*/ 169 h 182"/>
                <a:gd name="T80" fmla="*/ 78 w 234"/>
                <a:gd name="T81" fmla="*/ 17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" h="182">
                  <a:moveTo>
                    <a:pt x="96" y="181"/>
                  </a:moveTo>
                  <a:cubicBezTo>
                    <a:pt x="83" y="181"/>
                    <a:pt x="65" y="182"/>
                    <a:pt x="48" y="181"/>
                  </a:cubicBezTo>
                  <a:cubicBezTo>
                    <a:pt x="37" y="180"/>
                    <a:pt x="26" y="177"/>
                    <a:pt x="15" y="174"/>
                  </a:cubicBezTo>
                  <a:cubicBezTo>
                    <a:pt x="8" y="172"/>
                    <a:pt x="6" y="165"/>
                    <a:pt x="6" y="159"/>
                  </a:cubicBezTo>
                  <a:cubicBezTo>
                    <a:pt x="4" y="147"/>
                    <a:pt x="4" y="135"/>
                    <a:pt x="3" y="123"/>
                  </a:cubicBezTo>
                  <a:cubicBezTo>
                    <a:pt x="2" y="104"/>
                    <a:pt x="0" y="84"/>
                    <a:pt x="0" y="65"/>
                  </a:cubicBezTo>
                  <a:cubicBezTo>
                    <a:pt x="0" y="52"/>
                    <a:pt x="1" y="40"/>
                    <a:pt x="4" y="27"/>
                  </a:cubicBezTo>
                  <a:cubicBezTo>
                    <a:pt x="5" y="16"/>
                    <a:pt x="15" y="9"/>
                    <a:pt x="26" y="9"/>
                  </a:cubicBezTo>
                  <a:cubicBezTo>
                    <a:pt x="53" y="7"/>
                    <a:pt x="79" y="4"/>
                    <a:pt x="105" y="2"/>
                  </a:cubicBezTo>
                  <a:cubicBezTo>
                    <a:pt x="126" y="1"/>
                    <a:pt x="147" y="0"/>
                    <a:pt x="167" y="2"/>
                  </a:cubicBezTo>
                  <a:cubicBezTo>
                    <a:pt x="185" y="4"/>
                    <a:pt x="203" y="10"/>
                    <a:pt x="221" y="15"/>
                  </a:cubicBezTo>
                  <a:cubicBezTo>
                    <a:pt x="227" y="16"/>
                    <a:pt x="229" y="21"/>
                    <a:pt x="231" y="27"/>
                  </a:cubicBezTo>
                  <a:cubicBezTo>
                    <a:pt x="234" y="43"/>
                    <a:pt x="234" y="58"/>
                    <a:pt x="232" y="74"/>
                  </a:cubicBezTo>
                  <a:cubicBezTo>
                    <a:pt x="230" y="93"/>
                    <a:pt x="228" y="112"/>
                    <a:pt x="224" y="130"/>
                  </a:cubicBezTo>
                  <a:cubicBezTo>
                    <a:pt x="222" y="140"/>
                    <a:pt x="218" y="149"/>
                    <a:pt x="214" y="158"/>
                  </a:cubicBezTo>
                  <a:cubicBezTo>
                    <a:pt x="210" y="166"/>
                    <a:pt x="202" y="171"/>
                    <a:pt x="194" y="173"/>
                  </a:cubicBezTo>
                  <a:cubicBezTo>
                    <a:pt x="181" y="175"/>
                    <a:pt x="168" y="178"/>
                    <a:pt x="155" y="179"/>
                  </a:cubicBezTo>
                  <a:cubicBezTo>
                    <a:pt x="137" y="180"/>
                    <a:pt x="119" y="181"/>
                    <a:pt x="96" y="181"/>
                  </a:cubicBezTo>
                  <a:moveTo>
                    <a:pt x="78" y="175"/>
                  </a:moveTo>
                  <a:cubicBezTo>
                    <a:pt x="78" y="174"/>
                    <a:pt x="78" y="174"/>
                    <a:pt x="78" y="174"/>
                  </a:cubicBezTo>
                  <a:cubicBezTo>
                    <a:pt x="81" y="175"/>
                    <a:pt x="84" y="176"/>
                    <a:pt x="87" y="176"/>
                  </a:cubicBezTo>
                  <a:cubicBezTo>
                    <a:pt x="103" y="175"/>
                    <a:pt x="120" y="174"/>
                    <a:pt x="136" y="173"/>
                  </a:cubicBezTo>
                  <a:cubicBezTo>
                    <a:pt x="153" y="171"/>
                    <a:pt x="170" y="169"/>
                    <a:pt x="187" y="167"/>
                  </a:cubicBezTo>
                  <a:cubicBezTo>
                    <a:pt x="195" y="166"/>
                    <a:pt x="202" y="162"/>
                    <a:pt x="206" y="155"/>
                  </a:cubicBezTo>
                  <a:cubicBezTo>
                    <a:pt x="212" y="146"/>
                    <a:pt x="215" y="136"/>
                    <a:pt x="217" y="126"/>
                  </a:cubicBezTo>
                  <a:cubicBezTo>
                    <a:pt x="218" y="108"/>
                    <a:pt x="221" y="91"/>
                    <a:pt x="223" y="73"/>
                  </a:cubicBezTo>
                  <a:cubicBezTo>
                    <a:pt x="223" y="66"/>
                    <a:pt x="224" y="59"/>
                    <a:pt x="223" y="52"/>
                  </a:cubicBezTo>
                  <a:cubicBezTo>
                    <a:pt x="214" y="49"/>
                    <a:pt x="205" y="53"/>
                    <a:pt x="195" y="47"/>
                  </a:cubicBezTo>
                  <a:cubicBezTo>
                    <a:pt x="206" y="46"/>
                    <a:pt x="214" y="46"/>
                    <a:pt x="223" y="45"/>
                  </a:cubicBezTo>
                  <a:cubicBezTo>
                    <a:pt x="223" y="41"/>
                    <a:pt x="223" y="38"/>
                    <a:pt x="223" y="35"/>
                  </a:cubicBezTo>
                  <a:cubicBezTo>
                    <a:pt x="222" y="24"/>
                    <a:pt x="221" y="23"/>
                    <a:pt x="210" y="20"/>
                  </a:cubicBezTo>
                  <a:cubicBezTo>
                    <a:pt x="202" y="18"/>
                    <a:pt x="194" y="16"/>
                    <a:pt x="186" y="14"/>
                  </a:cubicBezTo>
                  <a:cubicBezTo>
                    <a:pt x="175" y="12"/>
                    <a:pt x="164" y="10"/>
                    <a:pt x="153" y="10"/>
                  </a:cubicBezTo>
                  <a:cubicBezTo>
                    <a:pt x="113" y="8"/>
                    <a:pt x="73" y="15"/>
                    <a:pt x="33" y="16"/>
                  </a:cubicBezTo>
                  <a:cubicBezTo>
                    <a:pt x="20" y="16"/>
                    <a:pt x="12" y="22"/>
                    <a:pt x="9" y="34"/>
                  </a:cubicBezTo>
                  <a:cubicBezTo>
                    <a:pt x="8" y="38"/>
                    <a:pt x="6" y="42"/>
                    <a:pt x="6" y="46"/>
                  </a:cubicBezTo>
                  <a:cubicBezTo>
                    <a:pt x="6" y="59"/>
                    <a:pt x="7" y="72"/>
                    <a:pt x="8" y="85"/>
                  </a:cubicBezTo>
                  <a:cubicBezTo>
                    <a:pt x="9" y="106"/>
                    <a:pt x="11" y="127"/>
                    <a:pt x="13" y="147"/>
                  </a:cubicBezTo>
                  <a:cubicBezTo>
                    <a:pt x="13" y="152"/>
                    <a:pt x="14" y="157"/>
                    <a:pt x="15" y="161"/>
                  </a:cubicBezTo>
                  <a:cubicBezTo>
                    <a:pt x="16" y="164"/>
                    <a:pt x="19" y="168"/>
                    <a:pt x="22" y="169"/>
                  </a:cubicBezTo>
                  <a:cubicBezTo>
                    <a:pt x="40" y="175"/>
                    <a:pt x="59" y="177"/>
                    <a:pt x="78" y="1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919" y="1900"/>
              <a:ext cx="561" cy="441"/>
            </a:xfrm>
            <a:custGeom>
              <a:avLst/>
              <a:gdLst>
                <a:gd name="T0" fmla="*/ 135 w 236"/>
                <a:gd name="T1" fmla="*/ 182 h 184"/>
                <a:gd name="T2" fmla="*/ 67 w 236"/>
                <a:gd name="T3" fmla="*/ 178 h 184"/>
                <a:gd name="T4" fmla="*/ 43 w 236"/>
                <a:gd name="T5" fmla="*/ 173 h 184"/>
                <a:gd name="T6" fmla="*/ 19 w 236"/>
                <a:gd name="T7" fmla="*/ 154 h 184"/>
                <a:gd name="T8" fmla="*/ 10 w 236"/>
                <a:gd name="T9" fmla="*/ 124 h 184"/>
                <a:gd name="T10" fmla="*/ 2 w 236"/>
                <a:gd name="T11" fmla="*/ 69 h 184"/>
                <a:gd name="T12" fmla="*/ 4 w 236"/>
                <a:gd name="T13" fmla="*/ 28 h 184"/>
                <a:gd name="T14" fmla="*/ 15 w 236"/>
                <a:gd name="T15" fmla="*/ 14 h 184"/>
                <a:gd name="T16" fmla="*/ 71 w 236"/>
                <a:gd name="T17" fmla="*/ 2 h 184"/>
                <a:gd name="T18" fmla="*/ 139 w 236"/>
                <a:gd name="T19" fmla="*/ 4 h 184"/>
                <a:gd name="T20" fmla="*/ 206 w 236"/>
                <a:gd name="T21" fmla="*/ 8 h 184"/>
                <a:gd name="T22" fmla="*/ 233 w 236"/>
                <a:gd name="T23" fmla="*/ 32 h 184"/>
                <a:gd name="T24" fmla="*/ 235 w 236"/>
                <a:gd name="T25" fmla="*/ 90 h 184"/>
                <a:gd name="T26" fmla="*/ 231 w 236"/>
                <a:gd name="T27" fmla="*/ 147 h 184"/>
                <a:gd name="T28" fmla="*/ 231 w 236"/>
                <a:gd name="T29" fmla="*/ 151 h 184"/>
                <a:gd name="T30" fmla="*/ 208 w 236"/>
                <a:gd name="T31" fmla="*/ 177 h 184"/>
                <a:gd name="T32" fmla="*/ 135 w 236"/>
                <a:gd name="T33" fmla="*/ 182 h 184"/>
                <a:gd name="T34" fmla="*/ 157 w 236"/>
                <a:gd name="T35" fmla="*/ 172 h 184"/>
                <a:gd name="T36" fmla="*/ 167 w 236"/>
                <a:gd name="T37" fmla="*/ 176 h 184"/>
                <a:gd name="T38" fmla="*/ 210 w 236"/>
                <a:gd name="T39" fmla="*/ 170 h 184"/>
                <a:gd name="T40" fmla="*/ 221 w 236"/>
                <a:gd name="T41" fmla="*/ 157 h 184"/>
                <a:gd name="T42" fmla="*/ 222 w 236"/>
                <a:gd name="T43" fmla="*/ 147 h 184"/>
                <a:gd name="T44" fmla="*/ 227 w 236"/>
                <a:gd name="T45" fmla="*/ 86 h 184"/>
                <a:gd name="T46" fmla="*/ 229 w 236"/>
                <a:gd name="T47" fmla="*/ 44 h 184"/>
                <a:gd name="T48" fmla="*/ 200 w 236"/>
                <a:gd name="T49" fmla="*/ 16 h 184"/>
                <a:gd name="T50" fmla="*/ 129 w 236"/>
                <a:gd name="T51" fmla="*/ 10 h 184"/>
                <a:gd name="T52" fmla="*/ 24 w 236"/>
                <a:gd name="T53" fmla="*/ 20 h 184"/>
                <a:gd name="T54" fmla="*/ 14 w 236"/>
                <a:gd name="T55" fmla="*/ 27 h 184"/>
                <a:gd name="T56" fmla="*/ 11 w 236"/>
                <a:gd name="T57" fmla="*/ 45 h 184"/>
                <a:gd name="T58" fmla="*/ 37 w 236"/>
                <a:gd name="T59" fmla="*/ 47 h 184"/>
                <a:gd name="T60" fmla="*/ 37 w 236"/>
                <a:gd name="T61" fmla="*/ 49 h 184"/>
                <a:gd name="T62" fmla="*/ 12 w 236"/>
                <a:gd name="T63" fmla="*/ 52 h 184"/>
                <a:gd name="T64" fmla="*/ 11 w 236"/>
                <a:gd name="T65" fmla="*/ 54 h 184"/>
                <a:gd name="T66" fmla="*/ 21 w 236"/>
                <a:gd name="T67" fmla="*/ 134 h 184"/>
                <a:gd name="T68" fmla="*/ 55 w 236"/>
                <a:gd name="T69" fmla="*/ 168 h 184"/>
                <a:gd name="T70" fmla="*/ 64 w 236"/>
                <a:gd name="T71" fmla="*/ 170 h 184"/>
                <a:gd name="T72" fmla="*/ 149 w 236"/>
                <a:gd name="T73" fmla="*/ 176 h 184"/>
                <a:gd name="T74" fmla="*/ 156 w 236"/>
                <a:gd name="T75" fmla="*/ 173 h 184"/>
                <a:gd name="T76" fmla="*/ 157 w 236"/>
                <a:gd name="T77" fmla="*/ 17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6" h="184">
                  <a:moveTo>
                    <a:pt x="135" y="182"/>
                  </a:moveTo>
                  <a:cubicBezTo>
                    <a:pt x="111" y="180"/>
                    <a:pt x="89" y="179"/>
                    <a:pt x="67" y="178"/>
                  </a:cubicBezTo>
                  <a:cubicBezTo>
                    <a:pt x="59" y="177"/>
                    <a:pt x="51" y="175"/>
                    <a:pt x="43" y="173"/>
                  </a:cubicBezTo>
                  <a:cubicBezTo>
                    <a:pt x="32" y="170"/>
                    <a:pt x="24" y="164"/>
                    <a:pt x="19" y="154"/>
                  </a:cubicBezTo>
                  <a:cubicBezTo>
                    <a:pt x="14" y="144"/>
                    <a:pt x="11" y="134"/>
                    <a:pt x="10" y="124"/>
                  </a:cubicBezTo>
                  <a:cubicBezTo>
                    <a:pt x="8" y="105"/>
                    <a:pt x="5" y="87"/>
                    <a:pt x="2" y="69"/>
                  </a:cubicBezTo>
                  <a:cubicBezTo>
                    <a:pt x="0" y="55"/>
                    <a:pt x="2" y="41"/>
                    <a:pt x="4" y="28"/>
                  </a:cubicBezTo>
                  <a:cubicBezTo>
                    <a:pt x="6" y="21"/>
                    <a:pt x="8" y="16"/>
                    <a:pt x="15" y="14"/>
                  </a:cubicBezTo>
                  <a:cubicBezTo>
                    <a:pt x="34" y="10"/>
                    <a:pt x="52" y="4"/>
                    <a:pt x="71" y="2"/>
                  </a:cubicBezTo>
                  <a:cubicBezTo>
                    <a:pt x="94" y="0"/>
                    <a:pt x="116" y="3"/>
                    <a:pt x="139" y="4"/>
                  </a:cubicBezTo>
                  <a:cubicBezTo>
                    <a:pt x="161" y="5"/>
                    <a:pt x="183" y="8"/>
                    <a:pt x="206" y="8"/>
                  </a:cubicBezTo>
                  <a:cubicBezTo>
                    <a:pt x="220" y="8"/>
                    <a:pt x="231" y="20"/>
                    <a:pt x="233" y="32"/>
                  </a:cubicBezTo>
                  <a:cubicBezTo>
                    <a:pt x="236" y="52"/>
                    <a:pt x="236" y="71"/>
                    <a:pt x="235" y="90"/>
                  </a:cubicBezTo>
                  <a:cubicBezTo>
                    <a:pt x="234" y="109"/>
                    <a:pt x="232" y="128"/>
                    <a:pt x="231" y="147"/>
                  </a:cubicBezTo>
                  <a:cubicBezTo>
                    <a:pt x="231" y="148"/>
                    <a:pt x="231" y="150"/>
                    <a:pt x="231" y="151"/>
                  </a:cubicBezTo>
                  <a:cubicBezTo>
                    <a:pt x="228" y="173"/>
                    <a:pt x="227" y="172"/>
                    <a:pt x="208" y="177"/>
                  </a:cubicBezTo>
                  <a:cubicBezTo>
                    <a:pt x="183" y="184"/>
                    <a:pt x="158" y="183"/>
                    <a:pt x="135" y="182"/>
                  </a:cubicBezTo>
                  <a:moveTo>
                    <a:pt x="157" y="172"/>
                  </a:moveTo>
                  <a:cubicBezTo>
                    <a:pt x="159" y="175"/>
                    <a:pt x="163" y="176"/>
                    <a:pt x="167" y="176"/>
                  </a:cubicBezTo>
                  <a:cubicBezTo>
                    <a:pt x="181" y="175"/>
                    <a:pt x="195" y="174"/>
                    <a:pt x="210" y="170"/>
                  </a:cubicBezTo>
                  <a:cubicBezTo>
                    <a:pt x="217" y="168"/>
                    <a:pt x="221" y="164"/>
                    <a:pt x="221" y="157"/>
                  </a:cubicBezTo>
                  <a:cubicBezTo>
                    <a:pt x="222" y="153"/>
                    <a:pt x="222" y="150"/>
                    <a:pt x="222" y="147"/>
                  </a:cubicBezTo>
                  <a:cubicBezTo>
                    <a:pt x="224" y="127"/>
                    <a:pt x="226" y="107"/>
                    <a:pt x="227" y="86"/>
                  </a:cubicBezTo>
                  <a:cubicBezTo>
                    <a:pt x="228" y="72"/>
                    <a:pt x="230" y="58"/>
                    <a:pt x="229" y="44"/>
                  </a:cubicBezTo>
                  <a:cubicBezTo>
                    <a:pt x="228" y="25"/>
                    <a:pt x="219" y="17"/>
                    <a:pt x="200" y="16"/>
                  </a:cubicBezTo>
                  <a:cubicBezTo>
                    <a:pt x="176" y="14"/>
                    <a:pt x="153" y="13"/>
                    <a:pt x="129" y="10"/>
                  </a:cubicBezTo>
                  <a:cubicBezTo>
                    <a:pt x="93" y="7"/>
                    <a:pt x="59" y="9"/>
                    <a:pt x="24" y="20"/>
                  </a:cubicBezTo>
                  <a:cubicBezTo>
                    <a:pt x="20" y="21"/>
                    <a:pt x="15" y="22"/>
                    <a:pt x="14" y="27"/>
                  </a:cubicBezTo>
                  <a:cubicBezTo>
                    <a:pt x="13" y="32"/>
                    <a:pt x="12" y="38"/>
                    <a:pt x="11" y="45"/>
                  </a:cubicBezTo>
                  <a:cubicBezTo>
                    <a:pt x="21" y="46"/>
                    <a:pt x="29" y="46"/>
                    <a:pt x="37" y="47"/>
                  </a:cubicBezTo>
                  <a:cubicBezTo>
                    <a:pt x="37" y="48"/>
                    <a:pt x="37" y="49"/>
                    <a:pt x="37" y="49"/>
                  </a:cubicBezTo>
                  <a:cubicBezTo>
                    <a:pt x="29" y="50"/>
                    <a:pt x="20" y="51"/>
                    <a:pt x="12" y="52"/>
                  </a:cubicBezTo>
                  <a:cubicBezTo>
                    <a:pt x="12" y="53"/>
                    <a:pt x="11" y="54"/>
                    <a:pt x="11" y="54"/>
                  </a:cubicBezTo>
                  <a:cubicBezTo>
                    <a:pt x="14" y="81"/>
                    <a:pt x="16" y="108"/>
                    <a:pt x="21" y="134"/>
                  </a:cubicBezTo>
                  <a:cubicBezTo>
                    <a:pt x="23" y="152"/>
                    <a:pt x="34" y="166"/>
                    <a:pt x="55" y="168"/>
                  </a:cubicBezTo>
                  <a:cubicBezTo>
                    <a:pt x="58" y="168"/>
                    <a:pt x="61" y="170"/>
                    <a:pt x="64" y="170"/>
                  </a:cubicBezTo>
                  <a:cubicBezTo>
                    <a:pt x="92" y="172"/>
                    <a:pt x="120" y="174"/>
                    <a:pt x="149" y="176"/>
                  </a:cubicBezTo>
                  <a:cubicBezTo>
                    <a:pt x="151" y="176"/>
                    <a:pt x="154" y="174"/>
                    <a:pt x="156" y="173"/>
                  </a:cubicBezTo>
                  <a:cubicBezTo>
                    <a:pt x="156" y="172"/>
                    <a:pt x="157" y="172"/>
                    <a:pt x="157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501" y="2010"/>
              <a:ext cx="38" cy="36"/>
            </a:xfrm>
            <a:custGeom>
              <a:avLst/>
              <a:gdLst>
                <a:gd name="T0" fmla="*/ 16 w 16"/>
                <a:gd name="T1" fmla="*/ 9 h 15"/>
                <a:gd name="T2" fmla="*/ 6 w 16"/>
                <a:gd name="T3" fmla="*/ 14 h 15"/>
                <a:gd name="T4" fmla="*/ 0 w 16"/>
                <a:gd name="T5" fmla="*/ 8 h 15"/>
                <a:gd name="T6" fmla="*/ 7 w 16"/>
                <a:gd name="T7" fmla="*/ 1 h 15"/>
                <a:gd name="T8" fmla="*/ 16 w 16"/>
                <a:gd name="T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6" y="9"/>
                  </a:moveTo>
                  <a:cubicBezTo>
                    <a:pt x="12" y="11"/>
                    <a:pt x="9" y="14"/>
                    <a:pt x="6" y="14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4" y="0"/>
                    <a:pt x="7" y="1"/>
                  </a:cubicBezTo>
                  <a:cubicBezTo>
                    <a:pt x="10" y="2"/>
                    <a:pt x="12" y="5"/>
                    <a:pt x="16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50" y="2006"/>
              <a:ext cx="36" cy="40"/>
            </a:xfrm>
            <a:custGeom>
              <a:avLst/>
              <a:gdLst>
                <a:gd name="T0" fmla="*/ 8 w 15"/>
                <a:gd name="T1" fmla="*/ 0 h 17"/>
                <a:gd name="T2" fmla="*/ 14 w 15"/>
                <a:gd name="T3" fmla="*/ 10 h 17"/>
                <a:gd name="T4" fmla="*/ 7 w 15"/>
                <a:gd name="T5" fmla="*/ 16 h 17"/>
                <a:gd name="T6" fmla="*/ 1 w 15"/>
                <a:gd name="T7" fmla="*/ 10 h 17"/>
                <a:gd name="T8" fmla="*/ 8 w 15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8" y="0"/>
                  </a:moveTo>
                  <a:cubicBezTo>
                    <a:pt x="11" y="5"/>
                    <a:pt x="13" y="7"/>
                    <a:pt x="14" y="10"/>
                  </a:cubicBezTo>
                  <a:cubicBezTo>
                    <a:pt x="15" y="14"/>
                    <a:pt x="10" y="17"/>
                    <a:pt x="7" y="16"/>
                  </a:cubicBezTo>
                  <a:cubicBezTo>
                    <a:pt x="3" y="16"/>
                    <a:pt x="0" y="14"/>
                    <a:pt x="1" y="10"/>
                  </a:cubicBezTo>
                  <a:cubicBezTo>
                    <a:pt x="2" y="7"/>
                    <a:pt x="5" y="5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238" y="1958"/>
              <a:ext cx="216" cy="277"/>
            </a:xfrm>
            <a:custGeom>
              <a:avLst/>
              <a:gdLst>
                <a:gd name="T0" fmla="*/ 76 w 91"/>
                <a:gd name="T1" fmla="*/ 14 h 116"/>
                <a:gd name="T2" fmla="*/ 41 w 91"/>
                <a:gd name="T3" fmla="*/ 11 h 116"/>
                <a:gd name="T4" fmla="*/ 5 w 91"/>
                <a:gd name="T5" fmla="*/ 8 h 116"/>
                <a:gd name="T6" fmla="*/ 10 w 91"/>
                <a:gd name="T7" fmla="*/ 7 h 116"/>
                <a:gd name="T8" fmla="*/ 73 w 91"/>
                <a:gd name="T9" fmla="*/ 8 h 116"/>
                <a:gd name="T10" fmla="*/ 87 w 91"/>
                <a:gd name="T11" fmla="*/ 3 h 116"/>
                <a:gd name="T12" fmla="*/ 91 w 91"/>
                <a:gd name="T13" fmla="*/ 0 h 116"/>
                <a:gd name="T14" fmla="*/ 26 w 91"/>
                <a:gd name="T15" fmla="*/ 116 h 116"/>
                <a:gd name="T16" fmla="*/ 23 w 91"/>
                <a:gd name="T17" fmla="*/ 115 h 116"/>
                <a:gd name="T18" fmla="*/ 26 w 91"/>
                <a:gd name="T19" fmla="*/ 102 h 116"/>
                <a:gd name="T20" fmla="*/ 52 w 91"/>
                <a:gd name="T21" fmla="*/ 53 h 116"/>
                <a:gd name="T22" fmla="*/ 62 w 91"/>
                <a:gd name="T23" fmla="*/ 36 h 116"/>
                <a:gd name="T24" fmla="*/ 29 w 91"/>
                <a:gd name="T25" fmla="*/ 36 h 116"/>
                <a:gd name="T26" fmla="*/ 0 w 91"/>
                <a:gd name="T27" fmla="*/ 32 h 116"/>
                <a:gd name="T28" fmla="*/ 8 w 91"/>
                <a:gd name="T29" fmla="*/ 30 h 116"/>
                <a:gd name="T30" fmla="*/ 56 w 91"/>
                <a:gd name="T31" fmla="*/ 29 h 116"/>
                <a:gd name="T32" fmla="*/ 76 w 91"/>
                <a:gd name="T33" fmla="*/ 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116">
                  <a:moveTo>
                    <a:pt x="76" y="14"/>
                  </a:moveTo>
                  <a:cubicBezTo>
                    <a:pt x="64" y="10"/>
                    <a:pt x="53" y="11"/>
                    <a:pt x="41" y="11"/>
                  </a:cubicBezTo>
                  <a:cubicBezTo>
                    <a:pt x="29" y="12"/>
                    <a:pt x="17" y="10"/>
                    <a:pt x="5" y="8"/>
                  </a:cubicBezTo>
                  <a:cubicBezTo>
                    <a:pt x="7" y="7"/>
                    <a:pt x="9" y="7"/>
                    <a:pt x="10" y="7"/>
                  </a:cubicBezTo>
                  <a:cubicBezTo>
                    <a:pt x="31" y="7"/>
                    <a:pt x="52" y="7"/>
                    <a:pt x="73" y="8"/>
                  </a:cubicBezTo>
                  <a:cubicBezTo>
                    <a:pt x="79" y="8"/>
                    <a:pt x="84" y="7"/>
                    <a:pt x="87" y="3"/>
                  </a:cubicBezTo>
                  <a:cubicBezTo>
                    <a:pt x="88" y="1"/>
                    <a:pt x="89" y="1"/>
                    <a:pt x="91" y="0"/>
                  </a:cubicBezTo>
                  <a:cubicBezTo>
                    <a:pt x="68" y="38"/>
                    <a:pt x="41" y="73"/>
                    <a:pt x="26" y="116"/>
                  </a:cubicBezTo>
                  <a:cubicBezTo>
                    <a:pt x="25" y="115"/>
                    <a:pt x="24" y="115"/>
                    <a:pt x="23" y="115"/>
                  </a:cubicBezTo>
                  <a:cubicBezTo>
                    <a:pt x="24" y="110"/>
                    <a:pt x="24" y="106"/>
                    <a:pt x="26" y="102"/>
                  </a:cubicBezTo>
                  <a:cubicBezTo>
                    <a:pt x="35" y="85"/>
                    <a:pt x="43" y="69"/>
                    <a:pt x="52" y="53"/>
                  </a:cubicBezTo>
                  <a:cubicBezTo>
                    <a:pt x="55" y="48"/>
                    <a:pt x="58" y="43"/>
                    <a:pt x="62" y="36"/>
                  </a:cubicBezTo>
                  <a:cubicBezTo>
                    <a:pt x="50" y="36"/>
                    <a:pt x="40" y="36"/>
                    <a:pt x="29" y="36"/>
                  </a:cubicBezTo>
                  <a:cubicBezTo>
                    <a:pt x="20" y="35"/>
                    <a:pt x="9" y="38"/>
                    <a:pt x="0" y="32"/>
                  </a:cubicBezTo>
                  <a:cubicBezTo>
                    <a:pt x="3" y="31"/>
                    <a:pt x="5" y="30"/>
                    <a:pt x="8" y="30"/>
                  </a:cubicBezTo>
                  <a:cubicBezTo>
                    <a:pt x="24" y="30"/>
                    <a:pt x="40" y="30"/>
                    <a:pt x="56" y="29"/>
                  </a:cubicBezTo>
                  <a:cubicBezTo>
                    <a:pt x="69" y="29"/>
                    <a:pt x="71" y="27"/>
                    <a:pt x="76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333" y="1994"/>
              <a:ext cx="316" cy="220"/>
            </a:xfrm>
            <a:custGeom>
              <a:avLst/>
              <a:gdLst>
                <a:gd name="T0" fmla="*/ 132 w 133"/>
                <a:gd name="T1" fmla="*/ 4 h 92"/>
                <a:gd name="T2" fmla="*/ 123 w 133"/>
                <a:gd name="T3" fmla="*/ 20 h 92"/>
                <a:gd name="T4" fmla="*/ 122 w 133"/>
                <a:gd name="T5" fmla="*/ 20 h 92"/>
                <a:gd name="T6" fmla="*/ 123 w 133"/>
                <a:gd name="T7" fmla="*/ 14 h 92"/>
                <a:gd name="T8" fmla="*/ 54 w 133"/>
                <a:gd name="T9" fmla="*/ 18 h 92"/>
                <a:gd name="T10" fmla="*/ 44 w 133"/>
                <a:gd name="T11" fmla="*/ 25 h 92"/>
                <a:gd name="T12" fmla="*/ 6 w 133"/>
                <a:gd name="T13" fmla="*/ 86 h 92"/>
                <a:gd name="T14" fmla="*/ 2 w 133"/>
                <a:gd name="T15" fmla="*/ 92 h 92"/>
                <a:gd name="T16" fmla="*/ 0 w 133"/>
                <a:gd name="T17" fmla="*/ 91 h 92"/>
                <a:gd name="T18" fmla="*/ 7 w 133"/>
                <a:gd name="T19" fmla="*/ 78 h 92"/>
                <a:gd name="T20" fmla="*/ 40 w 133"/>
                <a:gd name="T21" fmla="*/ 25 h 92"/>
                <a:gd name="T22" fmla="*/ 54 w 133"/>
                <a:gd name="T23" fmla="*/ 6 h 92"/>
                <a:gd name="T24" fmla="*/ 60 w 133"/>
                <a:gd name="T25" fmla="*/ 0 h 92"/>
                <a:gd name="T26" fmla="*/ 56 w 133"/>
                <a:gd name="T27" fmla="*/ 11 h 92"/>
                <a:gd name="T28" fmla="*/ 69 w 133"/>
                <a:gd name="T29" fmla="*/ 11 h 92"/>
                <a:gd name="T30" fmla="*/ 82 w 133"/>
                <a:gd name="T31" fmla="*/ 9 h 92"/>
                <a:gd name="T32" fmla="*/ 118 w 133"/>
                <a:gd name="T33" fmla="*/ 8 h 92"/>
                <a:gd name="T34" fmla="*/ 132 w 133"/>
                <a:gd name="T35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3" h="92">
                  <a:moveTo>
                    <a:pt x="132" y="4"/>
                  </a:moveTo>
                  <a:cubicBezTo>
                    <a:pt x="133" y="12"/>
                    <a:pt x="127" y="15"/>
                    <a:pt x="123" y="20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18"/>
                    <a:pt x="123" y="16"/>
                    <a:pt x="123" y="14"/>
                  </a:cubicBezTo>
                  <a:cubicBezTo>
                    <a:pt x="100" y="15"/>
                    <a:pt x="77" y="17"/>
                    <a:pt x="54" y="18"/>
                  </a:cubicBezTo>
                  <a:cubicBezTo>
                    <a:pt x="49" y="19"/>
                    <a:pt x="47" y="22"/>
                    <a:pt x="44" y="25"/>
                  </a:cubicBezTo>
                  <a:cubicBezTo>
                    <a:pt x="32" y="46"/>
                    <a:pt x="19" y="66"/>
                    <a:pt x="6" y="86"/>
                  </a:cubicBezTo>
                  <a:cubicBezTo>
                    <a:pt x="5" y="88"/>
                    <a:pt x="4" y="90"/>
                    <a:pt x="2" y="92"/>
                  </a:cubicBezTo>
                  <a:cubicBezTo>
                    <a:pt x="2" y="92"/>
                    <a:pt x="1" y="91"/>
                    <a:pt x="0" y="91"/>
                  </a:cubicBezTo>
                  <a:cubicBezTo>
                    <a:pt x="2" y="87"/>
                    <a:pt x="4" y="82"/>
                    <a:pt x="7" y="78"/>
                  </a:cubicBezTo>
                  <a:cubicBezTo>
                    <a:pt x="18" y="60"/>
                    <a:pt x="29" y="43"/>
                    <a:pt x="40" y="25"/>
                  </a:cubicBezTo>
                  <a:cubicBezTo>
                    <a:pt x="45" y="19"/>
                    <a:pt x="49" y="12"/>
                    <a:pt x="54" y="6"/>
                  </a:cubicBezTo>
                  <a:cubicBezTo>
                    <a:pt x="55" y="4"/>
                    <a:pt x="58" y="2"/>
                    <a:pt x="60" y="0"/>
                  </a:cubicBezTo>
                  <a:cubicBezTo>
                    <a:pt x="58" y="4"/>
                    <a:pt x="57" y="7"/>
                    <a:pt x="56" y="11"/>
                  </a:cubicBezTo>
                  <a:cubicBezTo>
                    <a:pt x="61" y="11"/>
                    <a:pt x="65" y="11"/>
                    <a:pt x="69" y="11"/>
                  </a:cubicBezTo>
                  <a:cubicBezTo>
                    <a:pt x="73" y="10"/>
                    <a:pt x="77" y="10"/>
                    <a:pt x="82" y="9"/>
                  </a:cubicBezTo>
                  <a:cubicBezTo>
                    <a:pt x="94" y="9"/>
                    <a:pt x="106" y="9"/>
                    <a:pt x="118" y="8"/>
                  </a:cubicBezTo>
                  <a:cubicBezTo>
                    <a:pt x="123" y="8"/>
                    <a:pt x="127" y="6"/>
                    <a:pt x="13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430" y="2087"/>
              <a:ext cx="169" cy="225"/>
            </a:xfrm>
            <a:custGeom>
              <a:avLst/>
              <a:gdLst>
                <a:gd name="T0" fmla="*/ 71 w 71"/>
                <a:gd name="T1" fmla="*/ 1 h 94"/>
                <a:gd name="T2" fmla="*/ 66 w 71"/>
                <a:gd name="T3" fmla="*/ 15 h 94"/>
                <a:gd name="T4" fmla="*/ 55 w 71"/>
                <a:gd name="T5" fmla="*/ 35 h 94"/>
                <a:gd name="T6" fmla="*/ 47 w 71"/>
                <a:gd name="T7" fmla="*/ 51 h 94"/>
                <a:gd name="T8" fmla="*/ 47 w 71"/>
                <a:gd name="T9" fmla="*/ 51 h 94"/>
                <a:gd name="T10" fmla="*/ 56 w 71"/>
                <a:gd name="T11" fmla="*/ 22 h 94"/>
                <a:gd name="T12" fmla="*/ 28 w 71"/>
                <a:gd name="T13" fmla="*/ 57 h 94"/>
                <a:gd name="T14" fmla="*/ 2 w 71"/>
                <a:gd name="T15" fmla="*/ 94 h 94"/>
                <a:gd name="T16" fmla="*/ 5 w 71"/>
                <a:gd name="T17" fmla="*/ 82 h 94"/>
                <a:gd name="T18" fmla="*/ 37 w 71"/>
                <a:gd name="T19" fmla="*/ 35 h 94"/>
                <a:gd name="T20" fmla="*/ 57 w 71"/>
                <a:gd name="T21" fmla="*/ 13 h 94"/>
                <a:gd name="T22" fmla="*/ 70 w 71"/>
                <a:gd name="T23" fmla="*/ 0 h 94"/>
                <a:gd name="T24" fmla="*/ 71 w 71"/>
                <a:gd name="T25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94">
                  <a:moveTo>
                    <a:pt x="71" y="1"/>
                  </a:moveTo>
                  <a:cubicBezTo>
                    <a:pt x="71" y="6"/>
                    <a:pt x="69" y="10"/>
                    <a:pt x="66" y="15"/>
                  </a:cubicBezTo>
                  <a:cubicBezTo>
                    <a:pt x="61" y="21"/>
                    <a:pt x="59" y="28"/>
                    <a:pt x="55" y="35"/>
                  </a:cubicBezTo>
                  <a:cubicBezTo>
                    <a:pt x="53" y="40"/>
                    <a:pt x="50" y="46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50" y="41"/>
                    <a:pt x="53" y="32"/>
                    <a:pt x="56" y="22"/>
                  </a:cubicBezTo>
                  <a:cubicBezTo>
                    <a:pt x="43" y="31"/>
                    <a:pt x="36" y="45"/>
                    <a:pt x="28" y="57"/>
                  </a:cubicBezTo>
                  <a:cubicBezTo>
                    <a:pt x="19" y="68"/>
                    <a:pt x="11" y="81"/>
                    <a:pt x="2" y="94"/>
                  </a:cubicBezTo>
                  <a:cubicBezTo>
                    <a:pt x="0" y="88"/>
                    <a:pt x="2" y="85"/>
                    <a:pt x="5" y="82"/>
                  </a:cubicBezTo>
                  <a:cubicBezTo>
                    <a:pt x="15" y="66"/>
                    <a:pt x="25" y="50"/>
                    <a:pt x="37" y="35"/>
                  </a:cubicBezTo>
                  <a:cubicBezTo>
                    <a:pt x="43" y="27"/>
                    <a:pt x="50" y="20"/>
                    <a:pt x="57" y="13"/>
                  </a:cubicBezTo>
                  <a:cubicBezTo>
                    <a:pt x="62" y="9"/>
                    <a:pt x="66" y="4"/>
                    <a:pt x="70" y="0"/>
                  </a:cubicBezTo>
                  <a:cubicBezTo>
                    <a:pt x="71" y="0"/>
                    <a:pt x="71" y="1"/>
                    <a:pt x="7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551" y="2039"/>
              <a:ext cx="162" cy="237"/>
            </a:xfrm>
            <a:custGeom>
              <a:avLst/>
              <a:gdLst>
                <a:gd name="T0" fmla="*/ 0 w 68"/>
                <a:gd name="T1" fmla="*/ 98 h 99"/>
                <a:gd name="T2" fmla="*/ 2 w 68"/>
                <a:gd name="T3" fmla="*/ 89 h 99"/>
                <a:gd name="T4" fmla="*/ 45 w 68"/>
                <a:gd name="T5" fmla="*/ 2 h 99"/>
                <a:gd name="T6" fmla="*/ 47 w 68"/>
                <a:gd name="T7" fmla="*/ 0 h 99"/>
                <a:gd name="T8" fmla="*/ 68 w 68"/>
                <a:gd name="T9" fmla="*/ 0 h 99"/>
                <a:gd name="T10" fmla="*/ 44 w 68"/>
                <a:gd name="T11" fmla="*/ 14 h 99"/>
                <a:gd name="T12" fmla="*/ 65 w 68"/>
                <a:gd name="T13" fmla="*/ 9 h 99"/>
                <a:gd name="T14" fmla="*/ 66 w 68"/>
                <a:gd name="T15" fmla="*/ 12 h 99"/>
                <a:gd name="T16" fmla="*/ 50 w 68"/>
                <a:gd name="T17" fmla="*/ 17 h 99"/>
                <a:gd name="T18" fmla="*/ 34 w 68"/>
                <a:gd name="T19" fmla="*/ 31 h 99"/>
                <a:gd name="T20" fmla="*/ 5 w 68"/>
                <a:gd name="T21" fmla="*/ 91 h 99"/>
                <a:gd name="T22" fmla="*/ 2 w 68"/>
                <a:gd name="T23" fmla="*/ 99 h 99"/>
                <a:gd name="T24" fmla="*/ 0 w 68"/>
                <a:gd name="T25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99">
                  <a:moveTo>
                    <a:pt x="0" y="98"/>
                  </a:moveTo>
                  <a:cubicBezTo>
                    <a:pt x="1" y="95"/>
                    <a:pt x="1" y="92"/>
                    <a:pt x="2" y="89"/>
                  </a:cubicBezTo>
                  <a:cubicBezTo>
                    <a:pt x="16" y="60"/>
                    <a:pt x="31" y="31"/>
                    <a:pt x="45" y="2"/>
                  </a:cubicBezTo>
                  <a:cubicBezTo>
                    <a:pt x="46" y="1"/>
                    <a:pt x="47" y="0"/>
                    <a:pt x="4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8"/>
                    <a:pt x="48" y="1"/>
                    <a:pt x="44" y="14"/>
                  </a:cubicBezTo>
                  <a:cubicBezTo>
                    <a:pt x="52" y="12"/>
                    <a:pt x="59" y="11"/>
                    <a:pt x="65" y="9"/>
                  </a:cubicBezTo>
                  <a:cubicBezTo>
                    <a:pt x="65" y="10"/>
                    <a:pt x="66" y="11"/>
                    <a:pt x="66" y="12"/>
                  </a:cubicBezTo>
                  <a:cubicBezTo>
                    <a:pt x="61" y="14"/>
                    <a:pt x="56" y="16"/>
                    <a:pt x="50" y="17"/>
                  </a:cubicBezTo>
                  <a:cubicBezTo>
                    <a:pt x="42" y="19"/>
                    <a:pt x="37" y="24"/>
                    <a:pt x="34" y="31"/>
                  </a:cubicBezTo>
                  <a:cubicBezTo>
                    <a:pt x="25" y="51"/>
                    <a:pt x="15" y="71"/>
                    <a:pt x="5" y="91"/>
                  </a:cubicBezTo>
                  <a:cubicBezTo>
                    <a:pt x="4" y="94"/>
                    <a:pt x="3" y="96"/>
                    <a:pt x="2" y="99"/>
                  </a:cubicBezTo>
                  <a:cubicBezTo>
                    <a:pt x="1" y="98"/>
                    <a:pt x="0" y="98"/>
                    <a:pt x="0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473" y="1972"/>
              <a:ext cx="188" cy="29"/>
            </a:xfrm>
            <a:custGeom>
              <a:avLst/>
              <a:gdLst>
                <a:gd name="T0" fmla="*/ 74 w 79"/>
                <a:gd name="T1" fmla="*/ 12 h 12"/>
                <a:gd name="T2" fmla="*/ 31 w 79"/>
                <a:gd name="T3" fmla="*/ 7 h 12"/>
                <a:gd name="T4" fmla="*/ 0 w 79"/>
                <a:gd name="T5" fmla="*/ 10 h 12"/>
                <a:gd name="T6" fmla="*/ 5 w 79"/>
                <a:gd name="T7" fmla="*/ 0 h 12"/>
                <a:gd name="T8" fmla="*/ 17 w 79"/>
                <a:gd name="T9" fmla="*/ 1 h 12"/>
                <a:gd name="T10" fmla="*/ 71 w 79"/>
                <a:gd name="T11" fmla="*/ 4 h 12"/>
                <a:gd name="T12" fmla="*/ 79 w 79"/>
                <a:gd name="T13" fmla="*/ 6 h 12"/>
                <a:gd name="T14" fmla="*/ 74 w 79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12">
                  <a:moveTo>
                    <a:pt x="74" y="12"/>
                  </a:moveTo>
                  <a:cubicBezTo>
                    <a:pt x="60" y="8"/>
                    <a:pt x="45" y="5"/>
                    <a:pt x="31" y="7"/>
                  </a:cubicBezTo>
                  <a:cubicBezTo>
                    <a:pt x="21" y="8"/>
                    <a:pt x="10" y="9"/>
                    <a:pt x="0" y="10"/>
                  </a:cubicBezTo>
                  <a:cubicBezTo>
                    <a:pt x="2" y="6"/>
                    <a:pt x="4" y="2"/>
                    <a:pt x="5" y="0"/>
                  </a:cubicBezTo>
                  <a:cubicBezTo>
                    <a:pt x="10" y="0"/>
                    <a:pt x="13" y="1"/>
                    <a:pt x="17" y="1"/>
                  </a:cubicBezTo>
                  <a:cubicBezTo>
                    <a:pt x="35" y="2"/>
                    <a:pt x="53" y="3"/>
                    <a:pt x="71" y="4"/>
                  </a:cubicBezTo>
                  <a:cubicBezTo>
                    <a:pt x="73" y="4"/>
                    <a:pt x="76" y="5"/>
                    <a:pt x="79" y="6"/>
                  </a:cubicBezTo>
                  <a:cubicBezTo>
                    <a:pt x="77" y="8"/>
                    <a:pt x="76" y="10"/>
                    <a:pt x="74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483" y="2073"/>
              <a:ext cx="99" cy="100"/>
            </a:xfrm>
            <a:custGeom>
              <a:avLst/>
              <a:gdLst>
                <a:gd name="T0" fmla="*/ 0 w 42"/>
                <a:gd name="T1" fmla="*/ 41 h 42"/>
                <a:gd name="T2" fmla="*/ 21 w 42"/>
                <a:gd name="T3" fmla="*/ 12 h 42"/>
                <a:gd name="T4" fmla="*/ 42 w 42"/>
                <a:gd name="T5" fmla="*/ 0 h 42"/>
                <a:gd name="T6" fmla="*/ 2 w 42"/>
                <a:gd name="T7" fmla="*/ 42 h 42"/>
                <a:gd name="T8" fmla="*/ 0 w 42"/>
                <a:gd name="T9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41"/>
                  </a:moveTo>
                  <a:cubicBezTo>
                    <a:pt x="7" y="31"/>
                    <a:pt x="14" y="21"/>
                    <a:pt x="21" y="12"/>
                  </a:cubicBezTo>
                  <a:cubicBezTo>
                    <a:pt x="26" y="6"/>
                    <a:pt x="32" y="1"/>
                    <a:pt x="42" y="0"/>
                  </a:cubicBezTo>
                  <a:cubicBezTo>
                    <a:pt x="28" y="15"/>
                    <a:pt x="15" y="28"/>
                    <a:pt x="2" y="42"/>
                  </a:cubicBezTo>
                  <a:cubicBezTo>
                    <a:pt x="1" y="42"/>
                    <a:pt x="1" y="41"/>
                    <a:pt x="0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392" y="2233"/>
              <a:ext cx="46" cy="86"/>
            </a:xfrm>
            <a:custGeom>
              <a:avLst/>
              <a:gdLst>
                <a:gd name="T0" fmla="*/ 0 w 19"/>
                <a:gd name="T1" fmla="*/ 36 h 36"/>
                <a:gd name="T2" fmla="*/ 19 w 19"/>
                <a:gd name="T3" fmla="*/ 0 h 36"/>
                <a:gd name="T4" fmla="*/ 0 w 19"/>
                <a:gd name="T5" fmla="*/ 35 h 36"/>
                <a:gd name="T6" fmla="*/ 0 w 19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0" y="36"/>
                  </a:moveTo>
                  <a:cubicBezTo>
                    <a:pt x="3" y="22"/>
                    <a:pt x="11" y="11"/>
                    <a:pt x="19" y="0"/>
                  </a:cubicBezTo>
                  <a:cubicBezTo>
                    <a:pt x="18" y="6"/>
                    <a:pt x="5" y="30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684" y="1987"/>
              <a:ext cx="48" cy="11"/>
            </a:xfrm>
            <a:custGeom>
              <a:avLst/>
              <a:gdLst>
                <a:gd name="T0" fmla="*/ 20 w 20"/>
                <a:gd name="T1" fmla="*/ 5 h 5"/>
                <a:gd name="T2" fmla="*/ 0 w 20"/>
                <a:gd name="T3" fmla="*/ 5 h 5"/>
                <a:gd name="T4" fmla="*/ 20 w 2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5">
                  <a:moveTo>
                    <a:pt x="2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4" y="0"/>
                    <a:pt x="7" y="0"/>
                    <a:pt x="2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597" y="2042"/>
              <a:ext cx="28" cy="47"/>
            </a:xfrm>
            <a:custGeom>
              <a:avLst/>
              <a:gdLst>
                <a:gd name="T0" fmla="*/ 0 w 12"/>
                <a:gd name="T1" fmla="*/ 19 h 20"/>
                <a:gd name="T2" fmla="*/ 11 w 12"/>
                <a:gd name="T3" fmla="*/ 0 h 20"/>
                <a:gd name="T4" fmla="*/ 12 w 12"/>
                <a:gd name="T5" fmla="*/ 0 h 20"/>
                <a:gd name="T6" fmla="*/ 1 w 12"/>
                <a:gd name="T7" fmla="*/ 20 h 20"/>
                <a:gd name="T8" fmla="*/ 0 w 12"/>
                <a:gd name="T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0" y="19"/>
                  </a:moveTo>
                  <a:cubicBezTo>
                    <a:pt x="4" y="13"/>
                    <a:pt x="8" y="6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9" y="7"/>
                    <a:pt x="5" y="14"/>
                    <a:pt x="1" y="20"/>
                  </a:cubicBezTo>
                  <a:cubicBezTo>
                    <a:pt x="1" y="20"/>
                    <a:pt x="1" y="19"/>
                    <a:pt x="0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532" y="2209"/>
              <a:ext cx="10" cy="19"/>
            </a:xfrm>
            <a:custGeom>
              <a:avLst/>
              <a:gdLst>
                <a:gd name="T0" fmla="*/ 4 w 4"/>
                <a:gd name="T1" fmla="*/ 0 h 8"/>
                <a:gd name="T2" fmla="*/ 2 w 4"/>
                <a:gd name="T3" fmla="*/ 8 h 8"/>
                <a:gd name="T4" fmla="*/ 0 w 4"/>
                <a:gd name="T5" fmla="*/ 7 h 8"/>
                <a:gd name="T6" fmla="*/ 4 w 4"/>
                <a:gd name="T7" fmla="*/ 0 h 8"/>
                <a:gd name="T8" fmla="*/ 4 w 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4" y="0"/>
                  </a:moveTo>
                  <a:cubicBezTo>
                    <a:pt x="3" y="3"/>
                    <a:pt x="3" y="5"/>
                    <a:pt x="2" y="8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1" y="5"/>
                    <a:pt x="2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471" y="2171"/>
              <a:ext cx="16" cy="19"/>
            </a:xfrm>
            <a:custGeom>
              <a:avLst/>
              <a:gdLst>
                <a:gd name="T0" fmla="*/ 7 w 7"/>
                <a:gd name="T1" fmla="*/ 1 h 8"/>
                <a:gd name="T2" fmla="*/ 2 w 7"/>
                <a:gd name="T3" fmla="*/ 8 h 8"/>
                <a:gd name="T4" fmla="*/ 0 w 7"/>
                <a:gd name="T5" fmla="*/ 7 h 8"/>
                <a:gd name="T6" fmla="*/ 5 w 7"/>
                <a:gd name="T7" fmla="*/ 0 h 8"/>
                <a:gd name="T8" fmla="*/ 7 w 7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1"/>
                  </a:moveTo>
                  <a:cubicBezTo>
                    <a:pt x="5" y="3"/>
                    <a:pt x="3" y="5"/>
                    <a:pt x="2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6" y="0"/>
                    <a:pt x="6" y="1"/>
                    <a:pt x="7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026" y="1975"/>
              <a:ext cx="323" cy="244"/>
            </a:xfrm>
            <a:custGeom>
              <a:avLst/>
              <a:gdLst>
                <a:gd name="T0" fmla="*/ 5 w 136"/>
                <a:gd name="T1" fmla="*/ 11 h 102"/>
                <a:gd name="T2" fmla="*/ 0 w 136"/>
                <a:gd name="T3" fmla="*/ 6 h 102"/>
                <a:gd name="T4" fmla="*/ 0 w 136"/>
                <a:gd name="T5" fmla="*/ 4 h 102"/>
                <a:gd name="T6" fmla="*/ 74 w 136"/>
                <a:gd name="T7" fmla="*/ 1 h 102"/>
                <a:gd name="T8" fmla="*/ 136 w 136"/>
                <a:gd name="T9" fmla="*/ 102 h 102"/>
                <a:gd name="T10" fmla="*/ 132 w 136"/>
                <a:gd name="T11" fmla="*/ 96 h 102"/>
                <a:gd name="T12" fmla="*/ 94 w 136"/>
                <a:gd name="T13" fmla="*/ 34 h 102"/>
                <a:gd name="T14" fmla="*/ 80 w 136"/>
                <a:gd name="T15" fmla="*/ 26 h 102"/>
                <a:gd name="T16" fmla="*/ 20 w 136"/>
                <a:gd name="T17" fmla="*/ 22 h 102"/>
                <a:gd name="T18" fmla="*/ 14 w 136"/>
                <a:gd name="T19" fmla="*/ 26 h 102"/>
                <a:gd name="T20" fmla="*/ 14 w 136"/>
                <a:gd name="T21" fmla="*/ 26 h 102"/>
                <a:gd name="T22" fmla="*/ 5 w 136"/>
                <a:gd name="T23" fmla="*/ 10 h 102"/>
                <a:gd name="T24" fmla="*/ 19 w 136"/>
                <a:gd name="T25" fmla="*/ 17 h 102"/>
                <a:gd name="T26" fmla="*/ 80 w 136"/>
                <a:gd name="T27" fmla="*/ 19 h 102"/>
                <a:gd name="T28" fmla="*/ 81 w 136"/>
                <a:gd name="T29" fmla="*/ 17 h 102"/>
                <a:gd name="T30" fmla="*/ 68 w 136"/>
                <a:gd name="T31" fmla="*/ 7 h 102"/>
                <a:gd name="T32" fmla="*/ 48 w 136"/>
                <a:gd name="T33" fmla="*/ 6 h 102"/>
                <a:gd name="T34" fmla="*/ 5 w 136"/>
                <a:gd name="T35" fmla="*/ 1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02">
                  <a:moveTo>
                    <a:pt x="5" y="11"/>
                  </a:moveTo>
                  <a:cubicBezTo>
                    <a:pt x="3" y="9"/>
                    <a:pt x="1" y="8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24" y="1"/>
                    <a:pt x="48" y="0"/>
                    <a:pt x="74" y="1"/>
                  </a:cubicBezTo>
                  <a:cubicBezTo>
                    <a:pt x="95" y="32"/>
                    <a:pt x="121" y="63"/>
                    <a:pt x="136" y="102"/>
                  </a:cubicBezTo>
                  <a:cubicBezTo>
                    <a:pt x="135" y="100"/>
                    <a:pt x="133" y="98"/>
                    <a:pt x="132" y="96"/>
                  </a:cubicBezTo>
                  <a:cubicBezTo>
                    <a:pt x="119" y="75"/>
                    <a:pt x="106" y="55"/>
                    <a:pt x="94" y="34"/>
                  </a:cubicBezTo>
                  <a:cubicBezTo>
                    <a:pt x="90" y="29"/>
                    <a:pt x="86" y="26"/>
                    <a:pt x="80" y="26"/>
                  </a:cubicBezTo>
                  <a:cubicBezTo>
                    <a:pt x="60" y="25"/>
                    <a:pt x="40" y="24"/>
                    <a:pt x="20" y="22"/>
                  </a:cubicBezTo>
                  <a:cubicBezTo>
                    <a:pt x="17" y="22"/>
                    <a:pt x="14" y="22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22"/>
                    <a:pt x="5" y="17"/>
                    <a:pt x="5" y="10"/>
                  </a:cubicBezTo>
                  <a:cubicBezTo>
                    <a:pt x="8" y="15"/>
                    <a:pt x="14" y="16"/>
                    <a:pt x="19" y="17"/>
                  </a:cubicBezTo>
                  <a:cubicBezTo>
                    <a:pt x="39" y="18"/>
                    <a:pt x="59" y="18"/>
                    <a:pt x="80" y="19"/>
                  </a:cubicBezTo>
                  <a:cubicBezTo>
                    <a:pt x="80" y="19"/>
                    <a:pt x="80" y="18"/>
                    <a:pt x="81" y="17"/>
                  </a:cubicBezTo>
                  <a:cubicBezTo>
                    <a:pt x="79" y="11"/>
                    <a:pt x="75" y="7"/>
                    <a:pt x="68" y="7"/>
                  </a:cubicBezTo>
                  <a:cubicBezTo>
                    <a:pt x="61" y="7"/>
                    <a:pt x="55" y="7"/>
                    <a:pt x="48" y="6"/>
                  </a:cubicBezTo>
                  <a:cubicBezTo>
                    <a:pt x="33" y="4"/>
                    <a:pt x="19" y="7"/>
                    <a:pt x="5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228" y="1958"/>
              <a:ext cx="221" cy="275"/>
            </a:xfrm>
            <a:custGeom>
              <a:avLst/>
              <a:gdLst>
                <a:gd name="T0" fmla="*/ 30 w 93"/>
                <a:gd name="T1" fmla="*/ 35 h 115"/>
                <a:gd name="T2" fmla="*/ 53 w 93"/>
                <a:gd name="T3" fmla="*/ 75 h 115"/>
                <a:gd name="T4" fmla="*/ 68 w 93"/>
                <a:gd name="T5" fmla="*/ 115 h 115"/>
                <a:gd name="T6" fmla="*/ 37 w 93"/>
                <a:gd name="T7" fmla="*/ 57 h 115"/>
                <a:gd name="T8" fmla="*/ 0 w 93"/>
                <a:gd name="T9" fmla="*/ 0 h 115"/>
                <a:gd name="T10" fmla="*/ 2 w 93"/>
                <a:gd name="T11" fmla="*/ 0 h 115"/>
                <a:gd name="T12" fmla="*/ 25 w 93"/>
                <a:gd name="T13" fmla="*/ 7 h 115"/>
                <a:gd name="T14" fmla="*/ 84 w 93"/>
                <a:gd name="T15" fmla="*/ 7 h 115"/>
                <a:gd name="T16" fmla="*/ 88 w 93"/>
                <a:gd name="T17" fmla="*/ 9 h 115"/>
                <a:gd name="T18" fmla="*/ 47 w 93"/>
                <a:gd name="T19" fmla="*/ 11 h 115"/>
                <a:gd name="T20" fmla="*/ 16 w 93"/>
                <a:gd name="T21" fmla="*/ 14 h 115"/>
                <a:gd name="T22" fmla="*/ 36 w 93"/>
                <a:gd name="T23" fmla="*/ 29 h 115"/>
                <a:gd name="T24" fmla="*/ 85 w 93"/>
                <a:gd name="T25" fmla="*/ 30 h 115"/>
                <a:gd name="T26" fmla="*/ 93 w 93"/>
                <a:gd name="T27" fmla="*/ 32 h 115"/>
                <a:gd name="T28" fmla="*/ 82 w 93"/>
                <a:gd name="T29" fmla="*/ 36 h 115"/>
                <a:gd name="T30" fmla="*/ 43 w 93"/>
                <a:gd name="T31" fmla="*/ 35 h 115"/>
                <a:gd name="T32" fmla="*/ 30 w 93"/>
                <a:gd name="T33" fmla="*/ 3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15">
                  <a:moveTo>
                    <a:pt x="30" y="35"/>
                  </a:moveTo>
                  <a:cubicBezTo>
                    <a:pt x="38" y="50"/>
                    <a:pt x="46" y="62"/>
                    <a:pt x="53" y="75"/>
                  </a:cubicBezTo>
                  <a:cubicBezTo>
                    <a:pt x="60" y="88"/>
                    <a:pt x="67" y="100"/>
                    <a:pt x="68" y="115"/>
                  </a:cubicBezTo>
                  <a:cubicBezTo>
                    <a:pt x="58" y="95"/>
                    <a:pt x="48" y="76"/>
                    <a:pt x="37" y="57"/>
                  </a:cubicBezTo>
                  <a:cubicBezTo>
                    <a:pt x="25" y="37"/>
                    <a:pt x="12" y="19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8" y="8"/>
                    <a:pt x="16" y="7"/>
                    <a:pt x="25" y="7"/>
                  </a:cubicBezTo>
                  <a:cubicBezTo>
                    <a:pt x="45" y="6"/>
                    <a:pt x="64" y="7"/>
                    <a:pt x="84" y="7"/>
                  </a:cubicBezTo>
                  <a:cubicBezTo>
                    <a:pt x="85" y="7"/>
                    <a:pt x="86" y="7"/>
                    <a:pt x="88" y="9"/>
                  </a:cubicBezTo>
                  <a:cubicBezTo>
                    <a:pt x="73" y="11"/>
                    <a:pt x="60" y="12"/>
                    <a:pt x="47" y="11"/>
                  </a:cubicBezTo>
                  <a:cubicBezTo>
                    <a:pt x="37" y="10"/>
                    <a:pt x="26" y="11"/>
                    <a:pt x="16" y="14"/>
                  </a:cubicBezTo>
                  <a:cubicBezTo>
                    <a:pt x="20" y="23"/>
                    <a:pt x="24" y="30"/>
                    <a:pt x="36" y="29"/>
                  </a:cubicBezTo>
                  <a:cubicBezTo>
                    <a:pt x="53" y="29"/>
                    <a:pt x="69" y="30"/>
                    <a:pt x="85" y="30"/>
                  </a:cubicBezTo>
                  <a:cubicBezTo>
                    <a:pt x="88" y="30"/>
                    <a:pt x="90" y="31"/>
                    <a:pt x="93" y="32"/>
                  </a:cubicBezTo>
                  <a:cubicBezTo>
                    <a:pt x="90" y="37"/>
                    <a:pt x="86" y="36"/>
                    <a:pt x="82" y="36"/>
                  </a:cubicBezTo>
                  <a:cubicBezTo>
                    <a:pt x="69" y="36"/>
                    <a:pt x="56" y="36"/>
                    <a:pt x="43" y="35"/>
                  </a:cubicBezTo>
                  <a:cubicBezTo>
                    <a:pt x="39" y="35"/>
                    <a:pt x="36" y="35"/>
                    <a:pt x="30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4086" y="2097"/>
              <a:ext cx="166" cy="215"/>
            </a:xfrm>
            <a:custGeom>
              <a:avLst/>
              <a:gdLst>
                <a:gd name="T0" fmla="*/ 13 w 70"/>
                <a:gd name="T1" fmla="*/ 16 h 90"/>
                <a:gd name="T2" fmla="*/ 28 w 70"/>
                <a:gd name="T3" fmla="*/ 52 h 90"/>
                <a:gd name="T4" fmla="*/ 26 w 70"/>
                <a:gd name="T5" fmla="*/ 53 h 90"/>
                <a:gd name="T6" fmla="*/ 23 w 70"/>
                <a:gd name="T7" fmla="*/ 47 h 90"/>
                <a:gd name="T8" fmla="*/ 1 w 70"/>
                <a:gd name="T9" fmla="*/ 6 h 90"/>
                <a:gd name="T10" fmla="*/ 1 w 70"/>
                <a:gd name="T11" fmla="*/ 0 h 90"/>
                <a:gd name="T12" fmla="*/ 70 w 70"/>
                <a:gd name="T13" fmla="*/ 90 h 90"/>
                <a:gd name="T14" fmla="*/ 43 w 70"/>
                <a:gd name="T15" fmla="*/ 52 h 90"/>
                <a:gd name="T16" fmla="*/ 13 w 70"/>
                <a:gd name="T17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90">
                  <a:moveTo>
                    <a:pt x="13" y="16"/>
                  </a:moveTo>
                  <a:cubicBezTo>
                    <a:pt x="18" y="29"/>
                    <a:pt x="23" y="40"/>
                    <a:pt x="28" y="52"/>
                  </a:cubicBezTo>
                  <a:cubicBezTo>
                    <a:pt x="27" y="52"/>
                    <a:pt x="27" y="52"/>
                    <a:pt x="26" y="53"/>
                  </a:cubicBezTo>
                  <a:cubicBezTo>
                    <a:pt x="25" y="51"/>
                    <a:pt x="24" y="49"/>
                    <a:pt x="23" y="47"/>
                  </a:cubicBezTo>
                  <a:cubicBezTo>
                    <a:pt x="16" y="33"/>
                    <a:pt x="12" y="17"/>
                    <a:pt x="1" y="6"/>
                  </a:cubicBezTo>
                  <a:cubicBezTo>
                    <a:pt x="0" y="5"/>
                    <a:pt x="1" y="2"/>
                    <a:pt x="1" y="0"/>
                  </a:cubicBezTo>
                  <a:cubicBezTo>
                    <a:pt x="25" y="16"/>
                    <a:pt x="68" y="71"/>
                    <a:pt x="70" y="90"/>
                  </a:cubicBezTo>
                  <a:cubicBezTo>
                    <a:pt x="59" y="78"/>
                    <a:pt x="52" y="64"/>
                    <a:pt x="43" y="52"/>
                  </a:cubicBezTo>
                  <a:cubicBezTo>
                    <a:pt x="34" y="40"/>
                    <a:pt x="27" y="26"/>
                    <a:pt x="13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3972" y="2037"/>
              <a:ext cx="164" cy="239"/>
            </a:xfrm>
            <a:custGeom>
              <a:avLst/>
              <a:gdLst>
                <a:gd name="T0" fmla="*/ 66 w 69"/>
                <a:gd name="T1" fmla="*/ 100 h 100"/>
                <a:gd name="T2" fmla="*/ 62 w 69"/>
                <a:gd name="T3" fmla="*/ 91 h 100"/>
                <a:gd name="T4" fmla="*/ 34 w 69"/>
                <a:gd name="T5" fmla="*/ 31 h 100"/>
                <a:gd name="T6" fmla="*/ 19 w 69"/>
                <a:gd name="T7" fmla="*/ 19 h 100"/>
                <a:gd name="T8" fmla="*/ 2 w 69"/>
                <a:gd name="T9" fmla="*/ 13 h 100"/>
                <a:gd name="T10" fmla="*/ 3 w 69"/>
                <a:gd name="T11" fmla="*/ 10 h 100"/>
                <a:gd name="T12" fmla="*/ 24 w 69"/>
                <a:gd name="T13" fmla="*/ 15 h 100"/>
                <a:gd name="T14" fmla="*/ 0 w 69"/>
                <a:gd name="T15" fmla="*/ 0 h 100"/>
                <a:gd name="T16" fmla="*/ 21 w 69"/>
                <a:gd name="T17" fmla="*/ 1 h 100"/>
                <a:gd name="T18" fmla="*/ 25 w 69"/>
                <a:gd name="T19" fmla="*/ 6 h 100"/>
                <a:gd name="T20" fmla="*/ 65 w 69"/>
                <a:gd name="T21" fmla="*/ 86 h 100"/>
                <a:gd name="T22" fmla="*/ 69 w 69"/>
                <a:gd name="T23" fmla="*/ 99 h 100"/>
                <a:gd name="T24" fmla="*/ 66 w 69"/>
                <a:gd name="T2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00">
                  <a:moveTo>
                    <a:pt x="66" y="100"/>
                  </a:moveTo>
                  <a:cubicBezTo>
                    <a:pt x="65" y="97"/>
                    <a:pt x="64" y="94"/>
                    <a:pt x="62" y="91"/>
                  </a:cubicBezTo>
                  <a:cubicBezTo>
                    <a:pt x="53" y="71"/>
                    <a:pt x="43" y="51"/>
                    <a:pt x="34" y="31"/>
                  </a:cubicBezTo>
                  <a:cubicBezTo>
                    <a:pt x="31" y="24"/>
                    <a:pt x="26" y="20"/>
                    <a:pt x="19" y="19"/>
                  </a:cubicBezTo>
                  <a:cubicBezTo>
                    <a:pt x="13" y="17"/>
                    <a:pt x="7" y="15"/>
                    <a:pt x="2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9" y="12"/>
                    <a:pt x="16" y="13"/>
                    <a:pt x="24" y="15"/>
                  </a:cubicBezTo>
                  <a:cubicBezTo>
                    <a:pt x="21" y="1"/>
                    <a:pt x="7" y="9"/>
                    <a:pt x="0" y="0"/>
                  </a:cubicBezTo>
                  <a:cubicBezTo>
                    <a:pt x="8" y="1"/>
                    <a:pt x="15" y="1"/>
                    <a:pt x="21" y="1"/>
                  </a:cubicBezTo>
                  <a:cubicBezTo>
                    <a:pt x="23" y="2"/>
                    <a:pt x="24" y="4"/>
                    <a:pt x="25" y="6"/>
                  </a:cubicBezTo>
                  <a:cubicBezTo>
                    <a:pt x="38" y="33"/>
                    <a:pt x="52" y="59"/>
                    <a:pt x="65" y="86"/>
                  </a:cubicBezTo>
                  <a:cubicBezTo>
                    <a:pt x="67" y="90"/>
                    <a:pt x="68" y="95"/>
                    <a:pt x="69" y="99"/>
                  </a:cubicBezTo>
                  <a:cubicBezTo>
                    <a:pt x="68" y="99"/>
                    <a:pt x="67" y="99"/>
                    <a:pt x="66" y="1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4102" y="2073"/>
              <a:ext cx="107" cy="110"/>
            </a:xfrm>
            <a:custGeom>
              <a:avLst/>
              <a:gdLst>
                <a:gd name="T0" fmla="*/ 45 w 45"/>
                <a:gd name="T1" fmla="*/ 46 h 46"/>
                <a:gd name="T2" fmla="*/ 33 w 45"/>
                <a:gd name="T3" fmla="*/ 35 h 46"/>
                <a:gd name="T4" fmla="*/ 0 w 45"/>
                <a:gd name="T5" fmla="*/ 0 h 46"/>
                <a:gd name="T6" fmla="*/ 45 w 45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6">
                  <a:moveTo>
                    <a:pt x="45" y="46"/>
                  </a:moveTo>
                  <a:cubicBezTo>
                    <a:pt x="41" y="42"/>
                    <a:pt x="37" y="39"/>
                    <a:pt x="33" y="35"/>
                  </a:cubicBezTo>
                  <a:cubicBezTo>
                    <a:pt x="22" y="23"/>
                    <a:pt x="11" y="11"/>
                    <a:pt x="0" y="0"/>
                  </a:cubicBezTo>
                  <a:cubicBezTo>
                    <a:pt x="14" y="1"/>
                    <a:pt x="32" y="20"/>
                    <a:pt x="45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235" y="2223"/>
              <a:ext cx="57" cy="91"/>
            </a:xfrm>
            <a:custGeom>
              <a:avLst/>
              <a:gdLst>
                <a:gd name="T0" fmla="*/ 23 w 24"/>
                <a:gd name="T1" fmla="*/ 38 h 38"/>
                <a:gd name="T2" fmla="*/ 0 w 24"/>
                <a:gd name="T3" fmla="*/ 1 h 38"/>
                <a:gd name="T4" fmla="*/ 2 w 24"/>
                <a:gd name="T5" fmla="*/ 0 h 38"/>
                <a:gd name="T6" fmla="*/ 24 w 24"/>
                <a:gd name="T7" fmla="*/ 37 h 38"/>
                <a:gd name="T8" fmla="*/ 23 w 2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8">
                  <a:moveTo>
                    <a:pt x="23" y="38"/>
                  </a:moveTo>
                  <a:cubicBezTo>
                    <a:pt x="15" y="25"/>
                    <a:pt x="8" y="13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2" y="11"/>
                    <a:pt x="19" y="23"/>
                    <a:pt x="24" y="37"/>
                  </a:cubicBezTo>
                  <a:cubicBezTo>
                    <a:pt x="24" y="37"/>
                    <a:pt x="23" y="37"/>
                    <a:pt x="23" y="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957" y="1984"/>
              <a:ext cx="43" cy="14"/>
            </a:xfrm>
            <a:custGeom>
              <a:avLst/>
              <a:gdLst>
                <a:gd name="T0" fmla="*/ 18 w 18"/>
                <a:gd name="T1" fmla="*/ 6 h 6"/>
                <a:gd name="T2" fmla="*/ 0 w 18"/>
                <a:gd name="T3" fmla="*/ 6 h 6"/>
                <a:gd name="T4" fmla="*/ 18 w 18"/>
                <a:gd name="T5" fmla="*/ 3 h 6"/>
                <a:gd name="T6" fmla="*/ 18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6" y="3"/>
                    <a:pt x="12" y="0"/>
                    <a:pt x="18" y="3"/>
                  </a:cubicBezTo>
                  <a:cubicBezTo>
                    <a:pt x="18" y="4"/>
                    <a:pt x="18" y="5"/>
                    <a:pt x="18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060" y="2037"/>
              <a:ext cx="26" cy="38"/>
            </a:xfrm>
            <a:custGeom>
              <a:avLst/>
              <a:gdLst>
                <a:gd name="T0" fmla="*/ 0 w 11"/>
                <a:gd name="T1" fmla="*/ 0 h 16"/>
                <a:gd name="T2" fmla="*/ 11 w 11"/>
                <a:gd name="T3" fmla="*/ 16 h 16"/>
                <a:gd name="T4" fmla="*/ 0 w 1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6">
                  <a:moveTo>
                    <a:pt x="0" y="0"/>
                  </a:moveTo>
                  <a:cubicBezTo>
                    <a:pt x="3" y="5"/>
                    <a:pt x="7" y="11"/>
                    <a:pt x="11" y="16"/>
                  </a:cubicBezTo>
                  <a:cubicBezTo>
                    <a:pt x="4" y="12"/>
                    <a:pt x="2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209" y="2183"/>
              <a:ext cx="12" cy="17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5 h 7"/>
                <a:gd name="T4" fmla="*/ 3 w 5"/>
                <a:gd name="T5" fmla="*/ 7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2" y="2"/>
                    <a:pt x="3" y="4"/>
                    <a:pt x="5" y="5"/>
                  </a:cubicBezTo>
                  <a:cubicBezTo>
                    <a:pt x="5" y="6"/>
                    <a:pt x="4" y="6"/>
                    <a:pt x="3" y="7"/>
                  </a:cubicBezTo>
                  <a:cubicBezTo>
                    <a:pt x="2" y="5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629807" y="1957266"/>
            <a:ext cx="957024" cy="1346631"/>
            <a:chOff x="3235325" y="1179513"/>
            <a:chExt cx="581025" cy="817563"/>
          </a:xfrm>
          <a:solidFill>
            <a:srgbClr val="21211F"/>
          </a:solidFill>
        </p:grpSpPr>
        <p:sp>
          <p:nvSpPr>
            <p:cNvPr id="37" name="Freeform 5"/>
            <p:cNvSpPr/>
            <p:nvPr/>
          </p:nvSpPr>
          <p:spPr bwMode="auto">
            <a:xfrm>
              <a:off x="3235325" y="1349376"/>
              <a:ext cx="149225" cy="641350"/>
            </a:xfrm>
            <a:custGeom>
              <a:avLst/>
              <a:gdLst>
                <a:gd name="T0" fmla="*/ 19 w 101"/>
                <a:gd name="T1" fmla="*/ 9 h 433"/>
                <a:gd name="T2" fmla="*/ 0 w 101"/>
                <a:gd name="T3" fmla="*/ 420 h 433"/>
                <a:gd name="T4" fmla="*/ 2 w 101"/>
                <a:gd name="T5" fmla="*/ 423 h 433"/>
                <a:gd name="T6" fmla="*/ 42 w 101"/>
                <a:gd name="T7" fmla="*/ 426 h 433"/>
                <a:gd name="T8" fmla="*/ 77 w 101"/>
                <a:gd name="T9" fmla="*/ 421 h 433"/>
                <a:gd name="T10" fmla="*/ 83 w 101"/>
                <a:gd name="T11" fmla="*/ 416 h 433"/>
                <a:gd name="T12" fmla="*/ 95 w 101"/>
                <a:gd name="T13" fmla="*/ 204 h 433"/>
                <a:gd name="T14" fmla="*/ 97 w 101"/>
                <a:gd name="T15" fmla="*/ 7 h 433"/>
                <a:gd name="T16" fmla="*/ 93 w 101"/>
                <a:gd name="T17" fmla="*/ 3 h 433"/>
                <a:gd name="T18" fmla="*/ 27 w 101"/>
                <a:gd name="T19" fmla="*/ 4 h 433"/>
                <a:gd name="T20" fmla="*/ 20 w 101"/>
                <a:gd name="T21" fmla="*/ 12 h 433"/>
                <a:gd name="T22" fmla="*/ 92 w 101"/>
                <a:gd name="T23" fmla="*/ 12 h 433"/>
                <a:gd name="T24" fmla="*/ 88 w 101"/>
                <a:gd name="T25" fmla="*/ 9 h 433"/>
                <a:gd name="T26" fmla="*/ 87 w 101"/>
                <a:gd name="T27" fmla="*/ 199 h 433"/>
                <a:gd name="T28" fmla="*/ 74 w 101"/>
                <a:gd name="T29" fmla="*/ 418 h 433"/>
                <a:gd name="T30" fmla="*/ 80 w 101"/>
                <a:gd name="T31" fmla="*/ 412 h 433"/>
                <a:gd name="T32" fmla="*/ 8 w 101"/>
                <a:gd name="T33" fmla="*/ 402 h 433"/>
                <a:gd name="T34" fmla="*/ 13 w 101"/>
                <a:gd name="T35" fmla="*/ 261 h 433"/>
                <a:gd name="T36" fmla="*/ 28 w 101"/>
                <a:gd name="T37" fmla="*/ 7 h 433"/>
                <a:gd name="T38" fmla="*/ 19 w 101"/>
                <a:gd name="T39" fmla="*/ 9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33">
                  <a:moveTo>
                    <a:pt x="19" y="9"/>
                  </a:moveTo>
                  <a:cubicBezTo>
                    <a:pt x="19" y="146"/>
                    <a:pt x="0" y="282"/>
                    <a:pt x="0" y="420"/>
                  </a:cubicBezTo>
                  <a:cubicBezTo>
                    <a:pt x="0" y="421"/>
                    <a:pt x="0" y="423"/>
                    <a:pt x="2" y="423"/>
                  </a:cubicBezTo>
                  <a:cubicBezTo>
                    <a:pt x="15" y="426"/>
                    <a:pt x="28" y="428"/>
                    <a:pt x="42" y="426"/>
                  </a:cubicBezTo>
                  <a:cubicBezTo>
                    <a:pt x="54" y="425"/>
                    <a:pt x="65" y="421"/>
                    <a:pt x="77" y="421"/>
                  </a:cubicBezTo>
                  <a:cubicBezTo>
                    <a:pt x="80" y="421"/>
                    <a:pt x="82" y="418"/>
                    <a:pt x="83" y="416"/>
                  </a:cubicBezTo>
                  <a:cubicBezTo>
                    <a:pt x="93" y="346"/>
                    <a:pt x="88" y="275"/>
                    <a:pt x="95" y="204"/>
                  </a:cubicBezTo>
                  <a:cubicBezTo>
                    <a:pt x="101" y="138"/>
                    <a:pt x="97" y="73"/>
                    <a:pt x="97" y="7"/>
                  </a:cubicBezTo>
                  <a:cubicBezTo>
                    <a:pt x="97" y="4"/>
                    <a:pt x="95" y="3"/>
                    <a:pt x="93" y="3"/>
                  </a:cubicBezTo>
                  <a:cubicBezTo>
                    <a:pt x="69" y="10"/>
                    <a:pt x="49" y="21"/>
                    <a:pt x="27" y="4"/>
                  </a:cubicBezTo>
                  <a:cubicBezTo>
                    <a:pt x="23" y="1"/>
                    <a:pt x="17" y="9"/>
                    <a:pt x="20" y="12"/>
                  </a:cubicBezTo>
                  <a:cubicBezTo>
                    <a:pt x="45" y="30"/>
                    <a:pt x="66" y="19"/>
                    <a:pt x="92" y="12"/>
                  </a:cubicBezTo>
                  <a:cubicBezTo>
                    <a:pt x="91" y="11"/>
                    <a:pt x="90" y="10"/>
                    <a:pt x="88" y="9"/>
                  </a:cubicBezTo>
                  <a:cubicBezTo>
                    <a:pt x="88" y="72"/>
                    <a:pt x="95" y="136"/>
                    <a:pt x="87" y="199"/>
                  </a:cubicBezTo>
                  <a:cubicBezTo>
                    <a:pt x="78" y="272"/>
                    <a:pt x="85" y="345"/>
                    <a:pt x="74" y="418"/>
                  </a:cubicBezTo>
                  <a:cubicBezTo>
                    <a:pt x="76" y="416"/>
                    <a:pt x="78" y="414"/>
                    <a:pt x="80" y="412"/>
                  </a:cubicBezTo>
                  <a:cubicBezTo>
                    <a:pt x="61" y="411"/>
                    <a:pt x="8" y="433"/>
                    <a:pt x="8" y="402"/>
                  </a:cubicBezTo>
                  <a:cubicBezTo>
                    <a:pt x="8" y="355"/>
                    <a:pt x="10" y="308"/>
                    <a:pt x="13" y="261"/>
                  </a:cubicBezTo>
                  <a:cubicBezTo>
                    <a:pt x="17" y="176"/>
                    <a:pt x="27" y="92"/>
                    <a:pt x="28" y="7"/>
                  </a:cubicBezTo>
                  <a:cubicBezTo>
                    <a:pt x="28" y="0"/>
                    <a:pt x="19" y="4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3259137" y="1184276"/>
              <a:ext cx="180975" cy="185738"/>
            </a:xfrm>
            <a:custGeom>
              <a:avLst/>
              <a:gdLst>
                <a:gd name="T0" fmla="*/ 10 w 122"/>
                <a:gd name="T1" fmla="*/ 122 h 126"/>
                <a:gd name="T2" fmla="*/ 118 w 122"/>
                <a:gd name="T3" fmla="*/ 10 h 126"/>
                <a:gd name="T4" fmla="*/ 113 w 122"/>
                <a:gd name="T5" fmla="*/ 5 h 126"/>
                <a:gd name="T6" fmla="*/ 5 w 122"/>
                <a:gd name="T7" fmla="*/ 117 h 126"/>
                <a:gd name="T8" fmla="*/ 10 w 122"/>
                <a:gd name="T9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0" y="122"/>
                  </a:moveTo>
                  <a:cubicBezTo>
                    <a:pt x="47" y="85"/>
                    <a:pt x="88" y="52"/>
                    <a:pt x="118" y="10"/>
                  </a:cubicBezTo>
                  <a:cubicBezTo>
                    <a:pt x="122" y="5"/>
                    <a:pt x="117" y="0"/>
                    <a:pt x="113" y="5"/>
                  </a:cubicBezTo>
                  <a:cubicBezTo>
                    <a:pt x="83" y="48"/>
                    <a:pt x="42" y="81"/>
                    <a:pt x="5" y="117"/>
                  </a:cubicBezTo>
                  <a:cubicBezTo>
                    <a:pt x="0" y="122"/>
                    <a:pt x="6" y="126"/>
                    <a:pt x="10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3363912" y="1198563"/>
              <a:ext cx="180975" cy="173038"/>
            </a:xfrm>
            <a:custGeom>
              <a:avLst/>
              <a:gdLst>
                <a:gd name="T0" fmla="*/ 6 w 122"/>
                <a:gd name="T1" fmla="*/ 114 h 117"/>
                <a:gd name="T2" fmla="*/ 118 w 122"/>
                <a:gd name="T3" fmla="*/ 10 h 117"/>
                <a:gd name="T4" fmla="*/ 113 w 122"/>
                <a:gd name="T5" fmla="*/ 5 h 117"/>
                <a:gd name="T6" fmla="*/ 5 w 122"/>
                <a:gd name="T7" fmla="*/ 106 h 117"/>
                <a:gd name="T8" fmla="*/ 6 w 122"/>
                <a:gd name="T9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17">
                  <a:moveTo>
                    <a:pt x="6" y="114"/>
                  </a:moveTo>
                  <a:cubicBezTo>
                    <a:pt x="51" y="89"/>
                    <a:pt x="86" y="48"/>
                    <a:pt x="118" y="10"/>
                  </a:cubicBezTo>
                  <a:cubicBezTo>
                    <a:pt x="122" y="5"/>
                    <a:pt x="117" y="0"/>
                    <a:pt x="113" y="5"/>
                  </a:cubicBezTo>
                  <a:cubicBezTo>
                    <a:pt x="82" y="42"/>
                    <a:pt x="48" y="82"/>
                    <a:pt x="5" y="106"/>
                  </a:cubicBezTo>
                  <a:cubicBezTo>
                    <a:pt x="0" y="108"/>
                    <a:pt x="0" y="117"/>
                    <a:pt x="6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3375025" y="1349376"/>
              <a:ext cx="98425" cy="66675"/>
            </a:xfrm>
            <a:custGeom>
              <a:avLst/>
              <a:gdLst>
                <a:gd name="T0" fmla="*/ 2 w 67"/>
                <a:gd name="T1" fmla="*/ 11 h 45"/>
                <a:gd name="T2" fmla="*/ 28 w 67"/>
                <a:gd name="T3" fmla="*/ 40 h 45"/>
                <a:gd name="T4" fmla="*/ 62 w 67"/>
                <a:gd name="T5" fmla="*/ 35 h 45"/>
                <a:gd name="T6" fmla="*/ 61 w 67"/>
                <a:gd name="T7" fmla="*/ 27 h 45"/>
                <a:gd name="T8" fmla="*/ 10 w 67"/>
                <a:gd name="T9" fmla="*/ 5 h 45"/>
                <a:gd name="T10" fmla="*/ 2 w 67"/>
                <a:gd name="T1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45">
                  <a:moveTo>
                    <a:pt x="2" y="11"/>
                  </a:moveTo>
                  <a:cubicBezTo>
                    <a:pt x="8" y="23"/>
                    <a:pt x="16" y="34"/>
                    <a:pt x="28" y="40"/>
                  </a:cubicBezTo>
                  <a:cubicBezTo>
                    <a:pt x="39" y="45"/>
                    <a:pt x="52" y="41"/>
                    <a:pt x="62" y="35"/>
                  </a:cubicBezTo>
                  <a:cubicBezTo>
                    <a:pt x="67" y="33"/>
                    <a:pt x="67" y="24"/>
                    <a:pt x="61" y="27"/>
                  </a:cubicBezTo>
                  <a:cubicBezTo>
                    <a:pt x="37" y="41"/>
                    <a:pt x="21" y="27"/>
                    <a:pt x="10" y="5"/>
                  </a:cubicBezTo>
                  <a:cubicBezTo>
                    <a:pt x="8" y="0"/>
                    <a:pt x="0" y="7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470275" y="1233488"/>
              <a:ext cx="169863" cy="169863"/>
            </a:xfrm>
            <a:custGeom>
              <a:avLst/>
              <a:gdLst>
                <a:gd name="T0" fmla="*/ 8 w 115"/>
                <a:gd name="T1" fmla="*/ 112 h 115"/>
                <a:gd name="T2" fmla="*/ 111 w 115"/>
                <a:gd name="T3" fmla="*/ 9 h 115"/>
                <a:gd name="T4" fmla="*/ 106 w 115"/>
                <a:gd name="T5" fmla="*/ 4 h 115"/>
                <a:gd name="T6" fmla="*/ 4 w 115"/>
                <a:gd name="T7" fmla="*/ 105 h 115"/>
                <a:gd name="T8" fmla="*/ 8 w 115"/>
                <a:gd name="T9" fmla="*/ 1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5">
                  <a:moveTo>
                    <a:pt x="8" y="112"/>
                  </a:moveTo>
                  <a:cubicBezTo>
                    <a:pt x="48" y="83"/>
                    <a:pt x="77" y="43"/>
                    <a:pt x="111" y="9"/>
                  </a:cubicBezTo>
                  <a:cubicBezTo>
                    <a:pt x="115" y="4"/>
                    <a:pt x="110" y="0"/>
                    <a:pt x="106" y="4"/>
                  </a:cubicBezTo>
                  <a:cubicBezTo>
                    <a:pt x="72" y="38"/>
                    <a:pt x="43" y="77"/>
                    <a:pt x="4" y="105"/>
                  </a:cubicBezTo>
                  <a:cubicBezTo>
                    <a:pt x="0" y="108"/>
                    <a:pt x="3" y="115"/>
                    <a:pt x="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10"/>
            <p:cNvSpPr/>
            <p:nvPr/>
          </p:nvSpPr>
          <p:spPr bwMode="auto">
            <a:xfrm>
              <a:off x="3344862" y="1385888"/>
              <a:ext cx="150813" cy="604838"/>
            </a:xfrm>
            <a:custGeom>
              <a:avLst/>
              <a:gdLst>
                <a:gd name="T0" fmla="*/ 83 w 102"/>
                <a:gd name="T1" fmla="*/ 8 h 409"/>
                <a:gd name="T2" fmla="*/ 93 w 102"/>
                <a:gd name="T3" fmla="*/ 397 h 409"/>
                <a:gd name="T4" fmla="*/ 97 w 102"/>
                <a:gd name="T5" fmla="*/ 390 h 409"/>
                <a:gd name="T6" fmla="*/ 9 w 102"/>
                <a:gd name="T7" fmla="*/ 388 h 409"/>
                <a:gd name="T8" fmla="*/ 4 w 102"/>
                <a:gd name="T9" fmla="*/ 397 h 409"/>
                <a:gd name="T10" fmla="*/ 97 w 102"/>
                <a:gd name="T11" fmla="*/ 399 h 409"/>
                <a:gd name="T12" fmla="*/ 101 w 102"/>
                <a:gd name="T13" fmla="*/ 393 h 409"/>
                <a:gd name="T14" fmla="*/ 91 w 102"/>
                <a:gd name="T15" fmla="*/ 6 h 409"/>
                <a:gd name="T16" fmla="*/ 83 w 102"/>
                <a:gd name="T17" fmla="*/ 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409">
                  <a:moveTo>
                    <a:pt x="83" y="8"/>
                  </a:moveTo>
                  <a:cubicBezTo>
                    <a:pt x="87" y="138"/>
                    <a:pt x="79" y="268"/>
                    <a:pt x="93" y="397"/>
                  </a:cubicBezTo>
                  <a:cubicBezTo>
                    <a:pt x="94" y="395"/>
                    <a:pt x="96" y="393"/>
                    <a:pt x="97" y="390"/>
                  </a:cubicBezTo>
                  <a:cubicBezTo>
                    <a:pt x="71" y="399"/>
                    <a:pt x="35" y="400"/>
                    <a:pt x="9" y="388"/>
                  </a:cubicBezTo>
                  <a:cubicBezTo>
                    <a:pt x="5" y="387"/>
                    <a:pt x="0" y="395"/>
                    <a:pt x="4" y="397"/>
                  </a:cubicBezTo>
                  <a:cubicBezTo>
                    <a:pt x="32" y="409"/>
                    <a:pt x="69" y="408"/>
                    <a:pt x="97" y="399"/>
                  </a:cubicBezTo>
                  <a:cubicBezTo>
                    <a:pt x="99" y="398"/>
                    <a:pt x="102" y="395"/>
                    <a:pt x="101" y="393"/>
                  </a:cubicBezTo>
                  <a:cubicBezTo>
                    <a:pt x="88" y="264"/>
                    <a:pt x="95" y="135"/>
                    <a:pt x="91" y="6"/>
                  </a:cubicBezTo>
                  <a:cubicBezTo>
                    <a:pt x="91" y="0"/>
                    <a:pt x="83" y="4"/>
                    <a:pt x="8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11"/>
            <p:cNvSpPr/>
            <p:nvPr/>
          </p:nvSpPr>
          <p:spPr bwMode="auto">
            <a:xfrm>
              <a:off x="3562350" y="1436688"/>
              <a:ext cx="206375" cy="188913"/>
            </a:xfrm>
            <a:custGeom>
              <a:avLst/>
              <a:gdLst>
                <a:gd name="T0" fmla="*/ 11 w 140"/>
                <a:gd name="T1" fmla="*/ 123 h 128"/>
                <a:gd name="T2" fmla="*/ 44 w 140"/>
                <a:gd name="T3" fmla="*/ 89 h 128"/>
                <a:gd name="T4" fmla="*/ 92 w 140"/>
                <a:gd name="T5" fmla="*/ 51 h 128"/>
                <a:gd name="T6" fmla="*/ 129 w 140"/>
                <a:gd name="T7" fmla="*/ 20 h 128"/>
                <a:gd name="T8" fmla="*/ 139 w 140"/>
                <a:gd name="T9" fmla="*/ 6 h 128"/>
                <a:gd name="T10" fmla="*/ 131 w 140"/>
                <a:gd name="T11" fmla="*/ 10 h 128"/>
                <a:gd name="T12" fmla="*/ 124 w 140"/>
                <a:gd name="T13" fmla="*/ 16 h 128"/>
                <a:gd name="T14" fmla="*/ 110 w 140"/>
                <a:gd name="T15" fmla="*/ 28 h 128"/>
                <a:gd name="T16" fmla="*/ 68 w 140"/>
                <a:gd name="T17" fmla="*/ 61 h 128"/>
                <a:gd name="T18" fmla="*/ 4 w 140"/>
                <a:gd name="T19" fmla="*/ 121 h 128"/>
                <a:gd name="T20" fmla="*/ 11 w 140"/>
                <a:gd name="T21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28">
                  <a:moveTo>
                    <a:pt x="11" y="123"/>
                  </a:moveTo>
                  <a:cubicBezTo>
                    <a:pt x="19" y="110"/>
                    <a:pt x="33" y="99"/>
                    <a:pt x="44" y="89"/>
                  </a:cubicBezTo>
                  <a:cubicBezTo>
                    <a:pt x="60" y="76"/>
                    <a:pt x="76" y="64"/>
                    <a:pt x="92" y="51"/>
                  </a:cubicBezTo>
                  <a:cubicBezTo>
                    <a:pt x="105" y="41"/>
                    <a:pt x="117" y="31"/>
                    <a:pt x="129" y="20"/>
                  </a:cubicBezTo>
                  <a:cubicBezTo>
                    <a:pt x="133" y="17"/>
                    <a:pt x="140" y="11"/>
                    <a:pt x="139" y="6"/>
                  </a:cubicBezTo>
                  <a:cubicBezTo>
                    <a:pt x="138" y="0"/>
                    <a:pt x="130" y="6"/>
                    <a:pt x="131" y="10"/>
                  </a:cubicBezTo>
                  <a:cubicBezTo>
                    <a:pt x="130" y="8"/>
                    <a:pt x="126" y="14"/>
                    <a:pt x="124" y="16"/>
                  </a:cubicBezTo>
                  <a:cubicBezTo>
                    <a:pt x="120" y="20"/>
                    <a:pt x="115" y="24"/>
                    <a:pt x="110" y="28"/>
                  </a:cubicBezTo>
                  <a:cubicBezTo>
                    <a:pt x="96" y="39"/>
                    <a:pt x="82" y="50"/>
                    <a:pt x="68" y="61"/>
                  </a:cubicBezTo>
                  <a:cubicBezTo>
                    <a:pt x="46" y="78"/>
                    <a:pt x="19" y="96"/>
                    <a:pt x="4" y="121"/>
                  </a:cubicBezTo>
                  <a:cubicBezTo>
                    <a:pt x="0" y="126"/>
                    <a:pt x="8" y="128"/>
                    <a:pt x="11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12"/>
            <p:cNvSpPr/>
            <p:nvPr/>
          </p:nvSpPr>
          <p:spPr bwMode="auto">
            <a:xfrm>
              <a:off x="3467100" y="1568451"/>
              <a:ext cx="114300" cy="68263"/>
            </a:xfrm>
            <a:custGeom>
              <a:avLst/>
              <a:gdLst>
                <a:gd name="T0" fmla="*/ 2 w 77"/>
                <a:gd name="T1" fmla="*/ 10 h 46"/>
                <a:gd name="T2" fmla="*/ 28 w 77"/>
                <a:gd name="T3" fmla="*/ 38 h 46"/>
                <a:gd name="T4" fmla="*/ 71 w 77"/>
                <a:gd name="T5" fmla="*/ 37 h 46"/>
                <a:gd name="T6" fmla="*/ 71 w 77"/>
                <a:gd name="T7" fmla="*/ 28 h 46"/>
                <a:gd name="T8" fmla="*/ 32 w 77"/>
                <a:gd name="T9" fmla="*/ 29 h 46"/>
                <a:gd name="T10" fmla="*/ 10 w 77"/>
                <a:gd name="T11" fmla="*/ 4 h 46"/>
                <a:gd name="T12" fmla="*/ 2 w 77"/>
                <a:gd name="T13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46">
                  <a:moveTo>
                    <a:pt x="2" y="10"/>
                  </a:moveTo>
                  <a:cubicBezTo>
                    <a:pt x="9" y="21"/>
                    <a:pt x="16" y="32"/>
                    <a:pt x="28" y="38"/>
                  </a:cubicBezTo>
                  <a:cubicBezTo>
                    <a:pt x="41" y="46"/>
                    <a:pt x="57" y="42"/>
                    <a:pt x="71" y="37"/>
                  </a:cubicBezTo>
                  <a:cubicBezTo>
                    <a:pt x="75" y="35"/>
                    <a:pt x="77" y="26"/>
                    <a:pt x="71" y="28"/>
                  </a:cubicBezTo>
                  <a:cubicBezTo>
                    <a:pt x="58" y="33"/>
                    <a:pt x="45" y="37"/>
                    <a:pt x="32" y="29"/>
                  </a:cubicBezTo>
                  <a:cubicBezTo>
                    <a:pt x="22" y="24"/>
                    <a:pt x="16" y="13"/>
                    <a:pt x="10" y="4"/>
                  </a:cubicBezTo>
                  <a:cubicBezTo>
                    <a:pt x="7" y="0"/>
                    <a:pt x="0" y="7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3"/>
            <p:cNvSpPr/>
            <p:nvPr/>
          </p:nvSpPr>
          <p:spPr bwMode="auto">
            <a:xfrm>
              <a:off x="3478212" y="1604963"/>
              <a:ext cx="122238" cy="392113"/>
            </a:xfrm>
            <a:custGeom>
              <a:avLst/>
              <a:gdLst>
                <a:gd name="T0" fmla="*/ 4 w 83"/>
                <a:gd name="T1" fmla="*/ 250 h 265"/>
                <a:gd name="T2" fmla="*/ 78 w 83"/>
                <a:gd name="T3" fmla="*/ 249 h 265"/>
                <a:gd name="T4" fmla="*/ 80 w 83"/>
                <a:gd name="T5" fmla="*/ 233 h 265"/>
                <a:gd name="T6" fmla="*/ 80 w 83"/>
                <a:gd name="T7" fmla="*/ 187 h 265"/>
                <a:gd name="T8" fmla="*/ 77 w 83"/>
                <a:gd name="T9" fmla="*/ 99 h 265"/>
                <a:gd name="T10" fmla="*/ 68 w 83"/>
                <a:gd name="T11" fmla="*/ 5 h 265"/>
                <a:gd name="T12" fmla="*/ 60 w 83"/>
                <a:gd name="T13" fmla="*/ 11 h 265"/>
                <a:gd name="T14" fmla="*/ 69 w 83"/>
                <a:gd name="T15" fmla="*/ 91 h 265"/>
                <a:gd name="T16" fmla="*/ 71 w 83"/>
                <a:gd name="T17" fmla="*/ 161 h 265"/>
                <a:gd name="T18" fmla="*/ 72 w 83"/>
                <a:gd name="T19" fmla="*/ 235 h 265"/>
                <a:gd name="T20" fmla="*/ 72 w 83"/>
                <a:gd name="T21" fmla="*/ 245 h 265"/>
                <a:gd name="T22" fmla="*/ 70 w 83"/>
                <a:gd name="T23" fmla="*/ 245 h 265"/>
                <a:gd name="T24" fmla="*/ 10 w 83"/>
                <a:gd name="T25" fmla="*/ 242 h 265"/>
                <a:gd name="T26" fmla="*/ 4 w 83"/>
                <a:gd name="T27" fmla="*/ 25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" h="265">
                  <a:moveTo>
                    <a:pt x="4" y="250"/>
                  </a:moveTo>
                  <a:cubicBezTo>
                    <a:pt x="27" y="264"/>
                    <a:pt x="55" y="265"/>
                    <a:pt x="78" y="249"/>
                  </a:cubicBezTo>
                  <a:cubicBezTo>
                    <a:pt x="82" y="246"/>
                    <a:pt x="80" y="237"/>
                    <a:pt x="80" y="233"/>
                  </a:cubicBezTo>
                  <a:cubicBezTo>
                    <a:pt x="80" y="218"/>
                    <a:pt x="80" y="203"/>
                    <a:pt x="80" y="187"/>
                  </a:cubicBezTo>
                  <a:cubicBezTo>
                    <a:pt x="79" y="158"/>
                    <a:pt x="77" y="128"/>
                    <a:pt x="77" y="99"/>
                  </a:cubicBezTo>
                  <a:cubicBezTo>
                    <a:pt x="78" y="70"/>
                    <a:pt x="83" y="30"/>
                    <a:pt x="68" y="5"/>
                  </a:cubicBezTo>
                  <a:cubicBezTo>
                    <a:pt x="65" y="0"/>
                    <a:pt x="58" y="7"/>
                    <a:pt x="60" y="11"/>
                  </a:cubicBezTo>
                  <a:cubicBezTo>
                    <a:pt x="73" y="33"/>
                    <a:pt x="69" y="66"/>
                    <a:pt x="69" y="91"/>
                  </a:cubicBezTo>
                  <a:cubicBezTo>
                    <a:pt x="69" y="114"/>
                    <a:pt x="69" y="138"/>
                    <a:pt x="71" y="161"/>
                  </a:cubicBezTo>
                  <a:cubicBezTo>
                    <a:pt x="72" y="186"/>
                    <a:pt x="72" y="211"/>
                    <a:pt x="72" y="235"/>
                  </a:cubicBezTo>
                  <a:cubicBezTo>
                    <a:pt x="72" y="238"/>
                    <a:pt x="72" y="241"/>
                    <a:pt x="72" y="245"/>
                  </a:cubicBezTo>
                  <a:cubicBezTo>
                    <a:pt x="72" y="248"/>
                    <a:pt x="77" y="241"/>
                    <a:pt x="70" y="245"/>
                  </a:cubicBezTo>
                  <a:cubicBezTo>
                    <a:pt x="51" y="256"/>
                    <a:pt x="29" y="253"/>
                    <a:pt x="10" y="242"/>
                  </a:cubicBezTo>
                  <a:cubicBezTo>
                    <a:pt x="6" y="239"/>
                    <a:pt x="0" y="247"/>
                    <a:pt x="4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4"/>
            <p:cNvSpPr/>
            <p:nvPr/>
          </p:nvSpPr>
          <p:spPr bwMode="auto">
            <a:xfrm>
              <a:off x="3627437" y="1222376"/>
              <a:ext cx="50800" cy="212725"/>
            </a:xfrm>
            <a:custGeom>
              <a:avLst/>
              <a:gdLst>
                <a:gd name="T0" fmla="*/ 3 w 35"/>
                <a:gd name="T1" fmla="*/ 10 h 144"/>
                <a:gd name="T2" fmla="*/ 26 w 35"/>
                <a:gd name="T3" fmla="*/ 138 h 144"/>
                <a:gd name="T4" fmla="*/ 34 w 35"/>
                <a:gd name="T5" fmla="*/ 134 h 144"/>
                <a:gd name="T6" fmla="*/ 10 w 35"/>
                <a:gd name="T7" fmla="*/ 4 h 144"/>
                <a:gd name="T8" fmla="*/ 3 w 35"/>
                <a:gd name="T9" fmla="*/ 1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44">
                  <a:moveTo>
                    <a:pt x="3" y="10"/>
                  </a:moveTo>
                  <a:cubicBezTo>
                    <a:pt x="23" y="49"/>
                    <a:pt x="21" y="96"/>
                    <a:pt x="26" y="138"/>
                  </a:cubicBezTo>
                  <a:cubicBezTo>
                    <a:pt x="26" y="144"/>
                    <a:pt x="35" y="138"/>
                    <a:pt x="34" y="134"/>
                  </a:cubicBezTo>
                  <a:cubicBezTo>
                    <a:pt x="30" y="91"/>
                    <a:pt x="31" y="43"/>
                    <a:pt x="10" y="4"/>
                  </a:cubicBezTo>
                  <a:cubicBezTo>
                    <a:pt x="8" y="0"/>
                    <a:pt x="0" y="6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5"/>
            <p:cNvSpPr/>
            <p:nvPr/>
          </p:nvSpPr>
          <p:spPr bwMode="auto">
            <a:xfrm>
              <a:off x="3529012" y="1198563"/>
              <a:ext cx="117475" cy="41275"/>
            </a:xfrm>
            <a:custGeom>
              <a:avLst/>
              <a:gdLst>
                <a:gd name="T0" fmla="*/ 5 w 79"/>
                <a:gd name="T1" fmla="*/ 10 h 28"/>
                <a:gd name="T2" fmla="*/ 71 w 79"/>
                <a:gd name="T3" fmla="*/ 28 h 28"/>
                <a:gd name="T4" fmla="*/ 74 w 79"/>
                <a:gd name="T5" fmla="*/ 19 h 28"/>
                <a:gd name="T6" fmla="*/ 10 w 79"/>
                <a:gd name="T7" fmla="*/ 1 h 28"/>
                <a:gd name="T8" fmla="*/ 5 w 79"/>
                <a:gd name="T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28">
                  <a:moveTo>
                    <a:pt x="5" y="10"/>
                  </a:moveTo>
                  <a:cubicBezTo>
                    <a:pt x="27" y="15"/>
                    <a:pt x="48" y="27"/>
                    <a:pt x="71" y="28"/>
                  </a:cubicBezTo>
                  <a:cubicBezTo>
                    <a:pt x="75" y="28"/>
                    <a:pt x="79" y="19"/>
                    <a:pt x="74" y="19"/>
                  </a:cubicBezTo>
                  <a:cubicBezTo>
                    <a:pt x="51" y="18"/>
                    <a:pt x="31" y="6"/>
                    <a:pt x="10" y="1"/>
                  </a:cubicBezTo>
                  <a:cubicBezTo>
                    <a:pt x="5" y="0"/>
                    <a:pt x="0" y="9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6"/>
            <p:cNvSpPr/>
            <p:nvPr/>
          </p:nvSpPr>
          <p:spPr bwMode="auto">
            <a:xfrm>
              <a:off x="3425825" y="1179513"/>
              <a:ext cx="107950" cy="47625"/>
            </a:xfrm>
            <a:custGeom>
              <a:avLst/>
              <a:gdLst>
                <a:gd name="T0" fmla="*/ 4 w 73"/>
                <a:gd name="T1" fmla="*/ 11 h 32"/>
                <a:gd name="T2" fmla="*/ 63 w 73"/>
                <a:gd name="T3" fmla="*/ 31 h 32"/>
                <a:gd name="T4" fmla="*/ 68 w 73"/>
                <a:gd name="T5" fmla="*/ 22 h 32"/>
                <a:gd name="T6" fmla="*/ 9 w 73"/>
                <a:gd name="T7" fmla="*/ 2 h 32"/>
                <a:gd name="T8" fmla="*/ 4 w 73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32">
                  <a:moveTo>
                    <a:pt x="4" y="11"/>
                  </a:moveTo>
                  <a:cubicBezTo>
                    <a:pt x="23" y="20"/>
                    <a:pt x="43" y="26"/>
                    <a:pt x="63" y="31"/>
                  </a:cubicBezTo>
                  <a:cubicBezTo>
                    <a:pt x="68" y="32"/>
                    <a:pt x="73" y="23"/>
                    <a:pt x="68" y="22"/>
                  </a:cubicBezTo>
                  <a:cubicBezTo>
                    <a:pt x="48" y="18"/>
                    <a:pt x="28" y="12"/>
                    <a:pt x="9" y="2"/>
                  </a:cubicBezTo>
                  <a:cubicBezTo>
                    <a:pt x="5" y="0"/>
                    <a:pt x="0" y="9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7"/>
            <p:cNvSpPr/>
            <p:nvPr/>
          </p:nvSpPr>
          <p:spPr bwMode="auto">
            <a:xfrm>
              <a:off x="3582987" y="1436688"/>
              <a:ext cx="227013" cy="542925"/>
            </a:xfrm>
            <a:custGeom>
              <a:avLst/>
              <a:gdLst>
                <a:gd name="T0" fmla="*/ 117 w 154"/>
                <a:gd name="T1" fmla="*/ 10 h 367"/>
                <a:gd name="T2" fmla="*/ 139 w 154"/>
                <a:gd name="T3" fmla="*/ 211 h 367"/>
                <a:gd name="T4" fmla="*/ 142 w 154"/>
                <a:gd name="T5" fmla="*/ 266 h 367"/>
                <a:gd name="T6" fmla="*/ 98 w 154"/>
                <a:gd name="T7" fmla="*/ 299 h 367"/>
                <a:gd name="T8" fmla="*/ 4 w 154"/>
                <a:gd name="T9" fmla="*/ 356 h 367"/>
                <a:gd name="T10" fmla="*/ 6 w 154"/>
                <a:gd name="T11" fmla="*/ 364 h 367"/>
                <a:gd name="T12" fmla="*/ 110 w 154"/>
                <a:gd name="T13" fmla="*/ 300 h 367"/>
                <a:gd name="T14" fmla="*/ 149 w 154"/>
                <a:gd name="T15" fmla="*/ 271 h 367"/>
                <a:gd name="T16" fmla="*/ 149 w 154"/>
                <a:gd name="T17" fmla="*/ 244 h 367"/>
                <a:gd name="T18" fmla="*/ 144 w 154"/>
                <a:gd name="T19" fmla="*/ 121 h 367"/>
                <a:gd name="T20" fmla="*/ 125 w 154"/>
                <a:gd name="T21" fmla="*/ 6 h 367"/>
                <a:gd name="T22" fmla="*/ 117 w 154"/>
                <a:gd name="T23" fmla="*/ 1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367">
                  <a:moveTo>
                    <a:pt x="117" y="10"/>
                  </a:moveTo>
                  <a:cubicBezTo>
                    <a:pt x="133" y="76"/>
                    <a:pt x="136" y="143"/>
                    <a:pt x="139" y="211"/>
                  </a:cubicBezTo>
                  <a:cubicBezTo>
                    <a:pt x="140" y="230"/>
                    <a:pt x="142" y="248"/>
                    <a:pt x="142" y="266"/>
                  </a:cubicBezTo>
                  <a:cubicBezTo>
                    <a:pt x="142" y="275"/>
                    <a:pt x="106" y="294"/>
                    <a:pt x="98" y="299"/>
                  </a:cubicBezTo>
                  <a:cubicBezTo>
                    <a:pt x="67" y="319"/>
                    <a:pt x="35" y="336"/>
                    <a:pt x="4" y="356"/>
                  </a:cubicBezTo>
                  <a:cubicBezTo>
                    <a:pt x="0" y="358"/>
                    <a:pt x="0" y="367"/>
                    <a:pt x="6" y="364"/>
                  </a:cubicBezTo>
                  <a:cubicBezTo>
                    <a:pt x="40" y="341"/>
                    <a:pt x="76" y="322"/>
                    <a:pt x="110" y="300"/>
                  </a:cubicBezTo>
                  <a:cubicBezTo>
                    <a:pt x="122" y="292"/>
                    <a:pt x="140" y="283"/>
                    <a:pt x="149" y="271"/>
                  </a:cubicBezTo>
                  <a:cubicBezTo>
                    <a:pt x="154" y="266"/>
                    <a:pt x="150" y="249"/>
                    <a:pt x="149" y="244"/>
                  </a:cubicBezTo>
                  <a:cubicBezTo>
                    <a:pt x="146" y="203"/>
                    <a:pt x="147" y="162"/>
                    <a:pt x="144" y="121"/>
                  </a:cubicBezTo>
                  <a:cubicBezTo>
                    <a:pt x="140" y="82"/>
                    <a:pt x="134" y="43"/>
                    <a:pt x="125" y="6"/>
                  </a:cubicBezTo>
                  <a:cubicBezTo>
                    <a:pt x="124" y="0"/>
                    <a:pt x="116" y="6"/>
                    <a:pt x="11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8"/>
            <p:cNvSpPr/>
            <p:nvPr/>
          </p:nvSpPr>
          <p:spPr bwMode="auto">
            <a:xfrm>
              <a:off x="3478212" y="1398588"/>
              <a:ext cx="296863" cy="187325"/>
            </a:xfrm>
            <a:custGeom>
              <a:avLst/>
              <a:gdLst>
                <a:gd name="T0" fmla="*/ 10 w 201"/>
                <a:gd name="T1" fmla="*/ 122 h 127"/>
                <a:gd name="T2" fmla="*/ 115 w 201"/>
                <a:gd name="T3" fmla="*/ 35 h 127"/>
                <a:gd name="T4" fmla="*/ 136 w 201"/>
                <a:gd name="T5" fmla="*/ 21 h 127"/>
                <a:gd name="T6" fmla="*/ 152 w 201"/>
                <a:gd name="T7" fmla="*/ 12 h 127"/>
                <a:gd name="T8" fmla="*/ 192 w 201"/>
                <a:gd name="T9" fmla="*/ 34 h 127"/>
                <a:gd name="T10" fmla="*/ 195 w 201"/>
                <a:gd name="T11" fmla="*/ 25 h 127"/>
                <a:gd name="T12" fmla="*/ 156 w 201"/>
                <a:gd name="T13" fmla="*/ 1 h 127"/>
                <a:gd name="T14" fmla="*/ 154 w 201"/>
                <a:gd name="T15" fmla="*/ 0 h 127"/>
                <a:gd name="T16" fmla="*/ 133 w 201"/>
                <a:gd name="T17" fmla="*/ 14 h 127"/>
                <a:gd name="T18" fmla="*/ 88 w 201"/>
                <a:gd name="T19" fmla="*/ 44 h 127"/>
                <a:gd name="T20" fmla="*/ 4 w 201"/>
                <a:gd name="T21" fmla="*/ 118 h 127"/>
                <a:gd name="T22" fmla="*/ 10 w 201"/>
                <a:gd name="T23" fmla="*/ 12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127">
                  <a:moveTo>
                    <a:pt x="10" y="122"/>
                  </a:moveTo>
                  <a:cubicBezTo>
                    <a:pt x="40" y="88"/>
                    <a:pt x="76" y="59"/>
                    <a:pt x="115" y="35"/>
                  </a:cubicBezTo>
                  <a:cubicBezTo>
                    <a:pt x="123" y="30"/>
                    <a:pt x="129" y="26"/>
                    <a:pt x="136" y="21"/>
                  </a:cubicBezTo>
                  <a:cubicBezTo>
                    <a:pt x="141" y="17"/>
                    <a:pt x="148" y="5"/>
                    <a:pt x="152" y="12"/>
                  </a:cubicBezTo>
                  <a:cubicBezTo>
                    <a:pt x="160" y="27"/>
                    <a:pt x="176" y="35"/>
                    <a:pt x="192" y="34"/>
                  </a:cubicBezTo>
                  <a:cubicBezTo>
                    <a:pt x="197" y="34"/>
                    <a:pt x="201" y="25"/>
                    <a:pt x="195" y="25"/>
                  </a:cubicBezTo>
                  <a:cubicBezTo>
                    <a:pt x="177" y="26"/>
                    <a:pt x="165" y="16"/>
                    <a:pt x="156" y="1"/>
                  </a:cubicBezTo>
                  <a:cubicBezTo>
                    <a:pt x="156" y="0"/>
                    <a:pt x="155" y="0"/>
                    <a:pt x="154" y="0"/>
                  </a:cubicBezTo>
                  <a:cubicBezTo>
                    <a:pt x="143" y="0"/>
                    <a:pt x="141" y="7"/>
                    <a:pt x="133" y="14"/>
                  </a:cubicBezTo>
                  <a:cubicBezTo>
                    <a:pt x="119" y="26"/>
                    <a:pt x="102" y="33"/>
                    <a:pt x="88" y="44"/>
                  </a:cubicBezTo>
                  <a:cubicBezTo>
                    <a:pt x="58" y="67"/>
                    <a:pt x="29" y="89"/>
                    <a:pt x="4" y="118"/>
                  </a:cubicBezTo>
                  <a:cubicBezTo>
                    <a:pt x="0" y="123"/>
                    <a:pt x="6" y="127"/>
                    <a:pt x="10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9"/>
            <p:cNvSpPr/>
            <p:nvPr/>
          </p:nvSpPr>
          <p:spPr bwMode="auto">
            <a:xfrm>
              <a:off x="3530600" y="1357313"/>
              <a:ext cx="109538" cy="90488"/>
            </a:xfrm>
            <a:custGeom>
              <a:avLst/>
              <a:gdLst>
                <a:gd name="T0" fmla="*/ 8 w 74"/>
                <a:gd name="T1" fmla="*/ 57 h 61"/>
                <a:gd name="T2" fmla="*/ 70 w 74"/>
                <a:gd name="T3" fmla="*/ 9 h 61"/>
                <a:gd name="T4" fmla="*/ 65 w 74"/>
                <a:gd name="T5" fmla="*/ 4 h 61"/>
                <a:gd name="T6" fmla="*/ 5 w 74"/>
                <a:gd name="T7" fmla="*/ 51 h 61"/>
                <a:gd name="T8" fmla="*/ 8 w 74"/>
                <a:gd name="T9" fmla="*/ 5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1">
                  <a:moveTo>
                    <a:pt x="8" y="57"/>
                  </a:moveTo>
                  <a:cubicBezTo>
                    <a:pt x="30" y="42"/>
                    <a:pt x="52" y="28"/>
                    <a:pt x="70" y="9"/>
                  </a:cubicBezTo>
                  <a:cubicBezTo>
                    <a:pt x="74" y="4"/>
                    <a:pt x="69" y="0"/>
                    <a:pt x="65" y="4"/>
                  </a:cubicBezTo>
                  <a:cubicBezTo>
                    <a:pt x="48" y="23"/>
                    <a:pt x="25" y="36"/>
                    <a:pt x="5" y="51"/>
                  </a:cubicBezTo>
                  <a:cubicBezTo>
                    <a:pt x="0" y="54"/>
                    <a:pt x="3" y="61"/>
                    <a:pt x="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3605212" y="1631951"/>
              <a:ext cx="179388" cy="273050"/>
            </a:xfrm>
            <a:custGeom>
              <a:avLst/>
              <a:gdLst>
                <a:gd name="T0" fmla="*/ 65 w 121"/>
                <a:gd name="T1" fmla="*/ 179 h 185"/>
                <a:gd name="T2" fmla="*/ 62 w 121"/>
                <a:gd name="T3" fmla="*/ 133 h 185"/>
                <a:gd name="T4" fmla="*/ 43 w 121"/>
                <a:gd name="T5" fmla="*/ 128 h 185"/>
                <a:gd name="T6" fmla="*/ 31 w 121"/>
                <a:gd name="T7" fmla="*/ 120 h 185"/>
                <a:gd name="T8" fmla="*/ 40 w 121"/>
                <a:gd name="T9" fmla="*/ 87 h 185"/>
                <a:gd name="T10" fmla="*/ 13 w 121"/>
                <a:gd name="T11" fmla="*/ 86 h 185"/>
                <a:gd name="T12" fmla="*/ 18 w 121"/>
                <a:gd name="T13" fmla="*/ 89 h 185"/>
                <a:gd name="T14" fmla="*/ 25 w 121"/>
                <a:gd name="T15" fmla="*/ 70 h 185"/>
                <a:gd name="T16" fmla="*/ 27 w 121"/>
                <a:gd name="T17" fmla="*/ 63 h 185"/>
                <a:gd name="T18" fmla="*/ 22 w 121"/>
                <a:gd name="T19" fmla="*/ 27 h 185"/>
                <a:gd name="T20" fmla="*/ 40 w 121"/>
                <a:gd name="T21" fmla="*/ 8 h 185"/>
                <a:gd name="T22" fmla="*/ 34 w 121"/>
                <a:gd name="T23" fmla="*/ 9 h 185"/>
                <a:gd name="T24" fmla="*/ 49 w 121"/>
                <a:gd name="T25" fmla="*/ 43 h 185"/>
                <a:gd name="T26" fmla="*/ 52 w 121"/>
                <a:gd name="T27" fmla="*/ 45 h 185"/>
                <a:gd name="T28" fmla="*/ 68 w 121"/>
                <a:gd name="T29" fmla="*/ 41 h 185"/>
                <a:gd name="T30" fmla="*/ 63 w 121"/>
                <a:gd name="T31" fmla="*/ 39 h 185"/>
                <a:gd name="T32" fmla="*/ 65 w 121"/>
                <a:gd name="T33" fmla="*/ 62 h 185"/>
                <a:gd name="T34" fmla="*/ 68 w 121"/>
                <a:gd name="T35" fmla="*/ 65 h 185"/>
                <a:gd name="T36" fmla="*/ 78 w 121"/>
                <a:gd name="T37" fmla="*/ 80 h 185"/>
                <a:gd name="T38" fmla="*/ 79 w 121"/>
                <a:gd name="T39" fmla="*/ 87 h 185"/>
                <a:gd name="T40" fmla="*/ 98 w 121"/>
                <a:gd name="T41" fmla="*/ 133 h 185"/>
                <a:gd name="T42" fmla="*/ 98 w 121"/>
                <a:gd name="T43" fmla="*/ 140 h 185"/>
                <a:gd name="T44" fmla="*/ 111 w 121"/>
                <a:gd name="T45" fmla="*/ 147 h 185"/>
                <a:gd name="T46" fmla="*/ 117 w 121"/>
                <a:gd name="T47" fmla="*/ 139 h 185"/>
                <a:gd name="T48" fmla="*/ 103 w 121"/>
                <a:gd name="T49" fmla="*/ 131 h 185"/>
                <a:gd name="T50" fmla="*/ 103 w 121"/>
                <a:gd name="T51" fmla="*/ 138 h 185"/>
                <a:gd name="T52" fmla="*/ 82 w 121"/>
                <a:gd name="T53" fmla="*/ 78 h 185"/>
                <a:gd name="T54" fmla="*/ 83 w 121"/>
                <a:gd name="T55" fmla="*/ 84 h 185"/>
                <a:gd name="T56" fmla="*/ 92 w 121"/>
                <a:gd name="T57" fmla="*/ 72 h 185"/>
                <a:gd name="T58" fmla="*/ 92 w 121"/>
                <a:gd name="T59" fmla="*/ 67 h 185"/>
                <a:gd name="T60" fmla="*/ 77 w 121"/>
                <a:gd name="T61" fmla="*/ 57 h 185"/>
                <a:gd name="T62" fmla="*/ 71 w 121"/>
                <a:gd name="T63" fmla="*/ 35 h 185"/>
                <a:gd name="T64" fmla="*/ 66 w 121"/>
                <a:gd name="T65" fmla="*/ 33 h 185"/>
                <a:gd name="T66" fmla="*/ 52 w 121"/>
                <a:gd name="T67" fmla="*/ 22 h 185"/>
                <a:gd name="T68" fmla="*/ 41 w 121"/>
                <a:gd name="T69" fmla="*/ 2 h 185"/>
                <a:gd name="T70" fmla="*/ 35 w 121"/>
                <a:gd name="T71" fmla="*/ 3 h 185"/>
                <a:gd name="T72" fmla="*/ 4 w 121"/>
                <a:gd name="T73" fmla="*/ 38 h 185"/>
                <a:gd name="T74" fmla="*/ 21 w 121"/>
                <a:gd name="T75" fmla="*/ 70 h 185"/>
                <a:gd name="T76" fmla="*/ 22 w 121"/>
                <a:gd name="T77" fmla="*/ 63 h 185"/>
                <a:gd name="T78" fmla="*/ 10 w 121"/>
                <a:gd name="T79" fmla="*/ 91 h 185"/>
                <a:gd name="T80" fmla="*/ 15 w 121"/>
                <a:gd name="T81" fmla="*/ 94 h 185"/>
                <a:gd name="T82" fmla="*/ 31 w 121"/>
                <a:gd name="T83" fmla="*/ 97 h 185"/>
                <a:gd name="T84" fmla="*/ 26 w 121"/>
                <a:gd name="T85" fmla="*/ 112 h 185"/>
                <a:gd name="T86" fmla="*/ 22 w 121"/>
                <a:gd name="T87" fmla="*/ 134 h 185"/>
                <a:gd name="T88" fmla="*/ 35 w 121"/>
                <a:gd name="T89" fmla="*/ 139 h 185"/>
                <a:gd name="T90" fmla="*/ 57 w 121"/>
                <a:gd name="T91" fmla="*/ 179 h 185"/>
                <a:gd name="T92" fmla="*/ 65 w 121"/>
                <a:gd name="T93" fmla="*/ 17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" h="185">
                  <a:moveTo>
                    <a:pt x="65" y="179"/>
                  </a:moveTo>
                  <a:cubicBezTo>
                    <a:pt x="69" y="163"/>
                    <a:pt x="73" y="145"/>
                    <a:pt x="62" y="133"/>
                  </a:cubicBezTo>
                  <a:cubicBezTo>
                    <a:pt x="57" y="127"/>
                    <a:pt x="49" y="127"/>
                    <a:pt x="43" y="128"/>
                  </a:cubicBezTo>
                  <a:cubicBezTo>
                    <a:pt x="33" y="129"/>
                    <a:pt x="28" y="134"/>
                    <a:pt x="31" y="120"/>
                  </a:cubicBezTo>
                  <a:cubicBezTo>
                    <a:pt x="34" y="109"/>
                    <a:pt x="41" y="98"/>
                    <a:pt x="40" y="87"/>
                  </a:cubicBezTo>
                  <a:cubicBezTo>
                    <a:pt x="39" y="74"/>
                    <a:pt x="18" y="84"/>
                    <a:pt x="13" y="86"/>
                  </a:cubicBezTo>
                  <a:cubicBezTo>
                    <a:pt x="15" y="87"/>
                    <a:pt x="16" y="88"/>
                    <a:pt x="18" y="89"/>
                  </a:cubicBezTo>
                  <a:cubicBezTo>
                    <a:pt x="19" y="82"/>
                    <a:pt x="18" y="75"/>
                    <a:pt x="25" y="70"/>
                  </a:cubicBezTo>
                  <a:cubicBezTo>
                    <a:pt x="27" y="68"/>
                    <a:pt x="29" y="65"/>
                    <a:pt x="27" y="63"/>
                  </a:cubicBezTo>
                  <a:cubicBezTo>
                    <a:pt x="13" y="51"/>
                    <a:pt x="8" y="41"/>
                    <a:pt x="22" y="27"/>
                  </a:cubicBezTo>
                  <a:cubicBezTo>
                    <a:pt x="29" y="21"/>
                    <a:pt x="35" y="15"/>
                    <a:pt x="40" y="8"/>
                  </a:cubicBezTo>
                  <a:cubicBezTo>
                    <a:pt x="38" y="8"/>
                    <a:pt x="36" y="9"/>
                    <a:pt x="34" y="9"/>
                  </a:cubicBezTo>
                  <a:cubicBezTo>
                    <a:pt x="43" y="19"/>
                    <a:pt x="45" y="31"/>
                    <a:pt x="49" y="43"/>
                  </a:cubicBezTo>
                  <a:cubicBezTo>
                    <a:pt x="50" y="44"/>
                    <a:pt x="50" y="45"/>
                    <a:pt x="52" y="45"/>
                  </a:cubicBezTo>
                  <a:cubicBezTo>
                    <a:pt x="58" y="45"/>
                    <a:pt x="62" y="44"/>
                    <a:pt x="68" y="41"/>
                  </a:cubicBezTo>
                  <a:cubicBezTo>
                    <a:pt x="66" y="40"/>
                    <a:pt x="64" y="40"/>
                    <a:pt x="63" y="39"/>
                  </a:cubicBezTo>
                  <a:cubicBezTo>
                    <a:pt x="64" y="47"/>
                    <a:pt x="65" y="54"/>
                    <a:pt x="65" y="62"/>
                  </a:cubicBezTo>
                  <a:cubicBezTo>
                    <a:pt x="65" y="64"/>
                    <a:pt x="66" y="65"/>
                    <a:pt x="68" y="65"/>
                  </a:cubicBezTo>
                  <a:cubicBezTo>
                    <a:pt x="81" y="66"/>
                    <a:pt x="86" y="71"/>
                    <a:pt x="78" y="80"/>
                  </a:cubicBezTo>
                  <a:cubicBezTo>
                    <a:pt x="76" y="82"/>
                    <a:pt x="76" y="86"/>
                    <a:pt x="79" y="87"/>
                  </a:cubicBezTo>
                  <a:cubicBezTo>
                    <a:pt x="98" y="89"/>
                    <a:pt x="109" y="119"/>
                    <a:pt x="98" y="133"/>
                  </a:cubicBezTo>
                  <a:cubicBezTo>
                    <a:pt x="96" y="135"/>
                    <a:pt x="95" y="139"/>
                    <a:pt x="98" y="140"/>
                  </a:cubicBezTo>
                  <a:cubicBezTo>
                    <a:pt x="103" y="141"/>
                    <a:pt x="107" y="144"/>
                    <a:pt x="111" y="147"/>
                  </a:cubicBezTo>
                  <a:cubicBezTo>
                    <a:pt x="115" y="150"/>
                    <a:pt x="121" y="142"/>
                    <a:pt x="117" y="139"/>
                  </a:cubicBezTo>
                  <a:cubicBezTo>
                    <a:pt x="113" y="136"/>
                    <a:pt x="109" y="133"/>
                    <a:pt x="103" y="131"/>
                  </a:cubicBezTo>
                  <a:cubicBezTo>
                    <a:pt x="103" y="133"/>
                    <a:pt x="103" y="135"/>
                    <a:pt x="103" y="138"/>
                  </a:cubicBezTo>
                  <a:cubicBezTo>
                    <a:pt x="118" y="119"/>
                    <a:pt x="108" y="81"/>
                    <a:pt x="82" y="78"/>
                  </a:cubicBezTo>
                  <a:cubicBezTo>
                    <a:pt x="83" y="80"/>
                    <a:pt x="83" y="82"/>
                    <a:pt x="83" y="84"/>
                  </a:cubicBezTo>
                  <a:cubicBezTo>
                    <a:pt x="87" y="80"/>
                    <a:pt x="89" y="76"/>
                    <a:pt x="92" y="72"/>
                  </a:cubicBezTo>
                  <a:cubicBezTo>
                    <a:pt x="93" y="70"/>
                    <a:pt x="93" y="68"/>
                    <a:pt x="92" y="67"/>
                  </a:cubicBezTo>
                  <a:cubicBezTo>
                    <a:pt x="87" y="63"/>
                    <a:pt x="83" y="59"/>
                    <a:pt x="77" y="57"/>
                  </a:cubicBezTo>
                  <a:cubicBezTo>
                    <a:pt x="71" y="54"/>
                    <a:pt x="72" y="41"/>
                    <a:pt x="71" y="35"/>
                  </a:cubicBezTo>
                  <a:cubicBezTo>
                    <a:pt x="71" y="32"/>
                    <a:pt x="68" y="32"/>
                    <a:pt x="66" y="33"/>
                  </a:cubicBezTo>
                  <a:cubicBezTo>
                    <a:pt x="54" y="41"/>
                    <a:pt x="55" y="28"/>
                    <a:pt x="52" y="22"/>
                  </a:cubicBezTo>
                  <a:cubicBezTo>
                    <a:pt x="49" y="14"/>
                    <a:pt x="46" y="8"/>
                    <a:pt x="41" y="2"/>
                  </a:cubicBezTo>
                  <a:cubicBezTo>
                    <a:pt x="39" y="0"/>
                    <a:pt x="36" y="2"/>
                    <a:pt x="35" y="3"/>
                  </a:cubicBezTo>
                  <a:cubicBezTo>
                    <a:pt x="27" y="14"/>
                    <a:pt x="9" y="25"/>
                    <a:pt x="4" y="38"/>
                  </a:cubicBezTo>
                  <a:cubicBezTo>
                    <a:pt x="0" y="52"/>
                    <a:pt x="11" y="62"/>
                    <a:pt x="21" y="70"/>
                  </a:cubicBezTo>
                  <a:cubicBezTo>
                    <a:pt x="21" y="68"/>
                    <a:pt x="22" y="66"/>
                    <a:pt x="22" y="63"/>
                  </a:cubicBezTo>
                  <a:cubicBezTo>
                    <a:pt x="11" y="71"/>
                    <a:pt x="11" y="78"/>
                    <a:pt x="10" y="91"/>
                  </a:cubicBezTo>
                  <a:cubicBezTo>
                    <a:pt x="9" y="94"/>
                    <a:pt x="12" y="95"/>
                    <a:pt x="15" y="94"/>
                  </a:cubicBezTo>
                  <a:cubicBezTo>
                    <a:pt x="21" y="91"/>
                    <a:pt x="34" y="85"/>
                    <a:pt x="31" y="97"/>
                  </a:cubicBezTo>
                  <a:cubicBezTo>
                    <a:pt x="30" y="102"/>
                    <a:pt x="28" y="107"/>
                    <a:pt x="26" y="112"/>
                  </a:cubicBezTo>
                  <a:cubicBezTo>
                    <a:pt x="23" y="119"/>
                    <a:pt x="21" y="127"/>
                    <a:pt x="22" y="134"/>
                  </a:cubicBezTo>
                  <a:cubicBezTo>
                    <a:pt x="23" y="141"/>
                    <a:pt x="30" y="140"/>
                    <a:pt x="35" y="139"/>
                  </a:cubicBezTo>
                  <a:cubicBezTo>
                    <a:pt x="65" y="129"/>
                    <a:pt x="62" y="160"/>
                    <a:pt x="57" y="179"/>
                  </a:cubicBezTo>
                  <a:cubicBezTo>
                    <a:pt x="56" y="185"/>
                    <a:pt x="64" y="183"/>
                    <a:pt x="65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3702050" y="1533526"/>
              <a:ext cx="49213" cy="39688"/>
            </a:xfrm>
            <a:custGeom>
              <a:avLst/>
              <a:gdLst>
                <a:gd name="T0" fmla="*/ 6 w 33"/>
                <a:gd name="T1" fmla="*/ 26 h 27"/>
                <a:gd name="T2" fmla="*/ 30 w 33"/>
                <a:gd name="T3" fmla="*/ 7 h 27"/>
                <a:gd name="T4" fmla="*/ 23 w 33"/>
                <a:gd name="T5" fmla="*/ 4 h 27"/>
                <a:gd name="T6" fmla="*/ 7 w 33"/>
                <a:gd name="T7" fmla="*/ 17 h 27"/>
                <a:gd name="T8" fmla="*/ 6 w 33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7">
                  <a:moveTo>
                    <a:pt x="6" y="26"/>
                  </a:moveTo>
                  <a:cubicBezTo>
                    <a:pt x="15" y="23"/>
                    <a:pt x="25" y="15"/>
                    <a:pt x="30" y="7"/>
                  </a:cubicBezTo>
                  <a:cubicBezTo>
                    <a:pt x="33" y="1"/>
                    <a:pt x="25" y="0"/>
                    <a:pt x="23" y="4"/>
                  </a:cubicBezTo>
                  <a:cubicBezTo>
                    <a:pt x="20" y="10"/>
                    <a:pt x="13" y="15"/>
                    <a:pt x="7" y="17"/>
                  </a:cubicBezTo>
                  <a:cubicBezTo>
                    <a:pt x="3" y="18"/>
                    <a:pt x="0" y="27"/>
                    <a:pt x="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3417887" y="1603376"/>
              <a:ext cx="34925" cy="306388"/>
            </a:xfrm>
            <a:custGeom>
              <a:avLst/>
              <a:gdLst>
                <a:gd name="T0" fmla="*/ 15 w 24"/>
                <a:gd name="T1" fmla="*/ 198 h 207"/>
                <a:gd name="T2" fmla="*/ 19 w 24"/>
                <a:gd name="T3" fmla="*/ 6 h 207"/>
                <a:gd name="T4" fmla="*/ 10 w 24"/>
                <a:gd name="T5" fmla="*/ 8 h 207"/>
                <a:gd name="T6" fmla="*/ 7 w 24"/>
                <a:gd name="T7" fmla="*/ 201 h 207"/>
                <a:gd name="T8" fmla="*/ 15 w 24"/>
                <a:gd name="T9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7">
                  <a:moveTo>
                    <a:pt x="15" y="198"/>
                  </a:moveTo>
                  <a:cubicBezTo>
                    <a:pt x="24" y="134"/>
                    <a:pt x="8" y="70"/>
                    <a:pt x="19" y="6"/>
                  </a:cubicBezTo>
                  <a:cubicBezTo>
                    <a:pt x="20" y="0"/>
                    <a:pt x="11" y="4"/>
                    <a:pt x="10" y="8"/>
                  </a:cubicBezTo>
                  <a:cubicBezTo>
                    <a:pt x="0" y="72"/>
                    <a:pt x="15" y="137"/>
                    <a:pt x="7" y="201"/>
                  </a:cubicBezTo>
                  <a:cubicBezTo>
                    <a:pt x="6" y="207"/>
                    <a:pt x="14" y="203"/>
                    <a:pt x="15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3506787" y="1714501"/>
              <a:ext cx="55563" cy="187325"/>
            </a:xfrm>
            <a:custGeom>
              <a:avLst/>
              <a:gdLst>
                <a:gd name="T0" fmla="*/ 6 w 37"/>
                <a:gd name="T1" fmla="*/ 11 h 126"/>
                <a:gd name="T2" fmla="*/ 22 w 37"/>
                <a:gd name="T3" fmla="*/ 9 h 126"/>
                <a:gd name="T4" fmla="*/ 19 w 37"/>
                <a:gd name="T5" fmla="*/ 3 h 126"/>
                <a:gd name="T6" fmla="*/ 13 w 37"/>
                <a:gd name="T7" fmla="*/ 15 h 126"/>
                <a:gd name="T8" fmla="*/ 13 w 37"/>
                <a:gd name="T9" fmla="*/ 20 h 126"/>
                <a:gd name="T10" fmla="*/ 14 w 37"/>
                <a:gd name="T11" fmla="*/ 30 h 126"/>
                <a:gd name="T12" fmla="*/ 11 w 37"/>
                <a:gd name="T13" fmla="*/ 38 h 126"/>
                <a:gd name="T14" fmla="*/ 23 w 37"/>
                <a:gd name="T15" fmla="*/ 48 h 126"/>
                <a:gd name="T16" fmla="*/ 26 w 37"/>
                <a:gd name="T17" fmla="*/ 40 h 126"/>
                <a:gd name="T18" fmla="*/ 13 w 37"/>
                <a:gd name="T19" fmla="*/ 51 h 126"/>
                <a:gd name="T20" fmla="*/ 12 w 37"/>
                <a:gd name="T21" fmla="*/ 58 h 126"/>
                <a:gd name="T22" fmla="*/ 20 w 37"/>
                <a:gd name="T23" fmla="*/ 58 h 126"/>
                <a:gd name="T24" fmla="*/ 19 w 37"/>
                <a:gd name="T25" fmla="*/ 53 h 126"/>
                <a:gd name="T26" fmla="*/ 11 w 37"/>
                <a:gd name="T27" fmla="*/ 64 h 126"/>
                <a:gd name="T28" fmla="*/ 12 w 37"/>
                <a:gd name="T29" fmla="*/ 70 h 126"/>
                <a:gd name="T30" fmla="*/ 23 w 37"/>
                <a:gd name="T31" fmla="*/ 72 h 126"/>
                <a:gd name="T32" fmla="*/ 21 w 37"/>
                <a:gd name="T33" fmla="*/ 67 h 126"/>
                <a:gd name="T34" fmla="*/ 14 w 37"/>
                <a:gd name="T35" fmla="*/ 79 h 126"/>
                <a:gd name="T36" fmla="*/ 13 w 37"/>
                <a:gd name="T37" fmla="*/ 85 h 126"/>
                <a:gd name="T38" fmla="*/ 20 w 37"/>
                <a:gd name="T39" fmla="*/ 89 h 126"/>
                <a:gd name="T40" fmla="*/ 17 w 37"/>
                <a:gd name="T41" fmla="*/ 97 h 126"/>
                <a:gd name="T42" fmla="*/ 18 w 37"/>
                <a:gd name="T43" fmla="*/ 101 h 126"/>
                <a:gd name="T44" fmla="*/ 29 w 37"/>
                <a:gd name="T45" fmla="*/ 113 h 126"/>
                <a:gd name="T46" fmla="*/ 30 w 37"/>
                <a:gd name="T47" fmla="*/ 107 h 126"/>
                <a:gd name="T48" fmla="*/ 22 w 37"/>
                <a:gd name="T49" fmla="*/ 116 h 126"/>
                <a:gd name="T50" fmla="*/ 27 w 37"/>
                <a:gd name="T51" fmla="*/ 121 h 126"/>
                <a:gd name="T52" fmla="*/ 35 w 37"/>
                <a:gd name="T53" fmla="*/ 111 h 126"/>
                <a:gd name="T54" fmla="*/ 36 w 37"/>
                <a:gd name="T55" fmla="*/ 105 h 126"/>
                <a:gd name="T56" fmla="*/ 28 w 37"/>
                <a:gd name="T57" fmla="*/ 85 h 126"/>
                <a:gd name="T58" fmla="*/ 27 w 37"/>
                <a:gd name="T59" fmla="*/ 81 h 126"/>
                <a:gd name="T60" fmla="*/ 20 w 37"/>
                <a:gd name="T61" fmla="*/ 77 h 126"/>
                <a:gd name="T62" fmla="*/ 19 w 37"/>
                <a:gd name="T63" fmla="*/ 83 h 126"/>
                <a:gd name="T64" fmla="*/ 28 w 37"/>
                <a:gd name="T65" fmla="*/ 67 h 126"/>
                <a:gd name="T66" fmla="*/ 26 w 37"/>
                <a:gd name="T67" fmla="*/ 63 h 126"/>
                <a:gd name="T68" fmla="*/ 17 w 37"/>
                <a:gd name="T69" fmla="*/ 61 h 126"/>
                <a:gd name="T70" fmla="*/ 18 w 37"/>
                <a:gd name="T71" fmla="*/ 67 h 126"/>
                <a:gd name="T72" fmla="*/ 26 w 37"/>
                <a:gd name="T73" fmla="*/ 55 h 126"/>
                <a:gd name="T74" fmla="*/ 25 w 37"/>
                <a:gd name="T75" fmla="*/ 49 h 126"/>
                <a:gd name="T76" fmla="*/ 17 w 37"/>
                <a:gd name="T77" fmla="*/ 49 h 126"/>
                <a:gd name="T78" fmla="*/ 16 w 37"/>
                <a:gd name="T79" fmla="*/ 57 h 126"/>
                <a:gd name="T80" fmla="*/ 27 w 37"/>
                <a:gd name="T81" fmla="*/ 48 h 126"/>
                <a:gd name="T82" fmla="*/ 30 w 37"/>
                <a:gd name="T83" fmla="*/ 40 h 126"/>
                <a:gd name="T84" fmla="*/ 18 w 37"/>
                <a:gd name="T85" fmla="*/ 30 h 126"/>
                <a:gd name="T86" fmla="*/ 15 w 37"/>
                <a:gd name="T87" fmla="*/ 38 h 126"/>
                <a:gd name="T88" fmla="*/ 29 w 37"/>
                <a:gd name="T89" fmla="*/ 26 h 126"/>
                <a:gd name="T90" fmla="*/ 30 w 37"/>
                <a:gd name="T91" fmla="*/ 21 h 126"/>
                <a:gd name="T92" fmla="*/ 26 w 37"/>
                <a:gd name="T93" fmla="*/ 6 h 126"/>
                <a:gd name="T94" fmla="*/ 23 w 37"/>
                <a:gd name="T95" fmla="*/ 0 h 126"/>
                <a:gd name="T96" fmla="*/ 7 w 37"/>
                <a:gd name="T97" fmla="*/ 2 h 126"/>
                <a:gd name="T98" fmla="*/ 6 w 37"/>
                <a:gd name="T99" fmla="*/ 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" h="126">
                  <a:moveTo>
                    <a:pt x="6" y="11"/>
                  </a:moveTo>
                  <a:cubicBezTo>
                    <a:pt x="10" y="10"/>
                    <a:pt x="18" y="9"/>
                    <a:pt x="22" y="9"/>
                  </a:cubicBezTo>
                  <a:cubicBezTo>
                    <a:pt x="21" y="7"/>
                    <a:pt x="20" y="5"/>
                    <a:pt x="19" y="3"/>
                  </a:cubicBezTo>
                  <a:cubicBezTo>
                    <a:pt x="17" y="7"/>
                    <a:pt x="16" y="11"/>
                    <a:pt x="13" y="15"/>
                  </a:cubicBezTo>
                  <a:cubicBezTo>
                    <a:pt x="12" y="17"/>
                    <a:pt x="12" y="19"/>
                    <a:pt x="13" y="20"/>
                  </a:cubicBezTo>
                  <a:cubicBezTo>
                    <a:pt x="18" y="23"/>
                    <a:pt x="24" y="25"/>
                    <a:pt x="14" y="30"/>
                  </a:cubicBezTo>
                  <a:cubicBezTo>
                    <a:pt x="12" y="31"/>
                    <a:pt x="9" y="36"/>
                    <a:pt x="11" y="38"/>
                  </a:cubicBezTo>
                  <a:cubicBezTo>
                    <a:pt x="16" y="41"/>
                    <a:pt x="19" y="45"/>
                    <a:pt x="23" y="48"/>
                  </a:cubicBezTo>
                  <a:cubicBezTo>
                    <a:pt x="24" y="45"/>
                    <a:pt x="25" y="43"/>
                    <a:pt x="26" y="40"/>
                  </a:cubicBezTo>
                  <a:cubicBezTo>
                    <a:pt x="21" y="43"/>
                    <a:pt x="17" y="47"/>
                    <a:pt x="13" y="51"/>
                  </a:cubicBezTo>
                  <a:cubicBezTo>
                    <a:pt x="12" y="52"/>
                    <a:pt x="8" y="57"/>
                    <a:pt x="12" y="58"/>
                  </a:cubicBezTo>
                  <a:cubicBezTo>
                    <a:pt x="15" y="58"/>
                    <a:pt x="18" y="58"/>
                    <a:pt x="20" y="58"/>
                  </a:cubicBezTo>
                  <a:cubicBezTo>
                    <a:pt x="20" y="56"/>
                    <a:pt x="19" y="54"/>
                    <a:pt x="19" y="53"/>
                  </a:cubicBezTo>
                  <a:cubicBezTo>
                    <a:pt x="17" y="57"/>
                    <a:pt x="14" y="60"/>
                    <a:pt x="11" y="64"/>
                  </a:cubicBezTo>
                  <a:cubicBezTo>
                    <a:pt x="10" y="66"/>
                    <a:pt x="10" y="69"/>
                    <a:pt x="12" y="70"/>
                  </a:cubicBezTo>
                  <a:cubicBezTo>
                    <a:pt x="16" y="71"/>
                    <a:pt x="19" y="71"/>
                    <a:pt x="23" y="72"/>
                  </a:cubicBezTo>
                  <a:cubicBezTo>
                    <a:pt x="22" y="70"/>
                    <a:pt x="21" y="69"/>
                    <a:pt x="21" y="67"/>
                  </a:cubicBezTo>
                  <a:cubicBezTo>
                    <a:pt x="18" y="71"/>
                    <a:pt x="16" y="75"/>
                    <a:pt x="14" y="79"/>
                  </a:cubicBezTo>
                  <a:cubicBezTo>
                    <a:pt x="13" y="80"/>
                    <a:pt x="11" y="84"/>
                    <a:pt x="13" y="85"/>
                  </a:cubicBezTo>
                  <a:cubicBezTo>
                    <a:pt x="16" y="87"/>
                    <a:pt x="17" y="88"/>
                    <a:pt x="20" y="89"/>
                  </a:cubicBezTo>
                  <a:cubicBezTo>
                    <a:pt x="19" y="88"/>
                    <a:pt x="17" y="97"/>
                    <a:pt x="17" y="97"/>
                  </a:cubicBezTo>
                  <a:cubicBezTo>
                    <a:pt x="16" y="99"/>
                    <a:pt x="16" y="100"/>
                    <a:pt x="18" y="101"/>
                  </a:cubicBezTo>
                  <a:cubicBezTo>
                    <a:pt x="21" y="103"/>
                    <a:pt x="26" y="110"/>
                    <a:pt x="29" y="113"/>
                  </a:cubicBezTo>
                  <a:cubicBezTo>
                    <a:pt x="29" y="111"/>
                    <a:pt x="29" y="109"/>
                    <a:pt x="30" y="107"/>
                  </a:cubicBezTo>
                  <a:cubicBezTo>
                    <a:pt x="27" y="110"/>
                    <a:pt x="24" y="113"/>
                    <a:pt x="22" y="116"/>
                  </a:cubicBezTo>
                  <a:cubicBezTo>
                    <a:pt x="18" y="121"/>
                    <a:pt x="23" y="126"/>
                    <a:pt x="27" y="121"/>
                  </a:cubicBezTo>
                  <a:cubicBezTo>
                    <a:pt x="30" y="118"/>
                    <a:pt x="32" y="114"/>
                    <a:pt x="35" y="111"/>
                  </a:cubicBezTo>
                  <a:cubicBezTo>
                    <a:pt x="36" y="109"/>
                    <a:pt x="37" y="107"/>
                    <a:pt x="36" y="105"/>
                  </a:cubicBezTo>
                  <a:cubicBezTo>
                    <a:pt x="28" y="97"/>
                    <a:pt x="26" y="95"/>
                    <a:pt x="28" y="85"/>
                  </a:cubicBezTo>
                  <a:cubicBezTo>
                    <a:pt x="29" y="84"/>
                    <a:pt x="29" y="82"/>
                    <a:pt x="27" y="81"/>
                  </a:cubicBezTo>
                  <a:cubicBezTo>
                    <a:pt x="24" y="80"/>
                    <a:pt x="22" y="79"/>
                    <a:pt x="20" y="77"/>
                  </a:cubicBezTo>
                  <a:cubicBezTo>
                    <a:pt x="20" y="79"/>
                    <a:pt x="19" y="81"/>
                    <a:pt x="19" y="83"/>
                  </a:cubicBezTo>
                  <a:cubicBezTo>
                    <a:pt x="24" y="78"/>
                    <a:pt x="26" y="74"/>
                    <a:pt x="28" y="67"/>
                  </a:cubicBezTo>
                  <a:cubicBezTo>
                    <a:pt x="29" y="65"/>
                    <a:pt x="28" y="63"/>
                    <a:pt x="26" y="63"/>
                  </a:cubicBezTo>
                  <a:cubicBezTo>
                    <a:pt x="23" y="63"/>
                    <a:pt x="20" y="62"/>
                    <a:pt x="17" y="61"/>
                  </a:cubicBezTo>
                  <a:cubicBezTo>
                    <a:pt x="17" y="63"/>
                    <a:pt x="18" y="65"/>
                    <a:pt x="18" y="67"/>
                  </a:cubicBezTo>
                  <a:cubicBezTo>
                    <a:pt x="21" y="63"/>
                    <a:pt x="23" y="59"/>
                    <a:pt x="26" y="55"/>
                  </a:cubicBezTo>
                  <a:cubicBezTo>
                    <a:pt x="27" y="53"/>
                    <a:pt x="27" y="50"/>
                    <a:pt x="25" y="49"/>
                  </a:cubicBezTo>
                  <a:cubicBezTo>
                    <a:pt x="22" y="49"/>
                    <a:pt x="19" y="50"/>
                    <a:pt x="17" y="49"/>
                  </a:cubicBezTo>
                  <a:cubicBezTo>
                    <a:pt x="17" y="52"/>
                    <a:pt x="17" y="54"/>
                    <a:pt x="16" y="57"/>
                  </a:cubicBezTo>
                  <a:cubicBezTo>
                    <a:pt x="20" y="54"/>
                    <a:pt x="23" y="50"/>
                    <a:pt x="27" y="48"/>
                  </a:cubicBezTo>
                  <a:cubicBezTo>
                    <a:pt x="29" y="46"/>
                    <a:pt x="33" y="42"/>
                    <a:pt x="30" y="40"/>
                  </a:cubicBezTo>
                  <a:cubicBezTo>
                    <a:pt x="25" y="37"/>
                    <a:pt x="22" y="33"/>
                    <a:pt x="18" y="30"/>
                  </a:cubicBezTo>
                  <a:cubicBezTo>
                    <a:pt x="17" y="33"/>
                    <a:pt x="16" y="35"/>
                    <a:pt x="15" y="38"/>
                  </a:cubicBezTo>
                  <a:cubicBezTo>
                    <a:pt x="21" y="35"/>
                    <a:pt x="25" y="31"/>
                    <a:pt x="29" y="26"/>
                  </a:cubicBezTo>
                  <a:cubicBezTo>
                    <a:pt x="30" y="25"/>
                    <a:pt x="31" y="23"/>
                    <a:pt x="30" y="21"/>
                  </a:cubicBezTo>
                  <a:cubicBezTo>
                    <a:pt x="24" y="12"/>
                    <a:pt x="21" y="17"/>
                    <a:pt x="26" y="6"/>
                  </a:cubicBezTo>
                  <a:cubicBezTo>
                    <a:pt x="27" y="3"/>
                    <a:pt x="27" y="0"/>
                    <a:pt x="23" y="0"/>
                  </a:cubicBezTo>
                  <a:cubicBezTo>
                    <a:pt x="16" y="1"/>
                    <a:pt x="13" y="1"/>
                    <a:pt x="7" y="2"/>
                  </a:cubicBezTo>
                  <a:cubicBezTo>
                    <a:pt x="3" y="3"/>
                    <a:pt x="0" y="12"/>
                    <a:pt x="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3290887" y="1473201"/>
              <a:ext cx="55563" cy="17463"/>
            </a:xfrm>
            <a:custGeom>
              <a:avLst/>
              <a:gdLst>
                <a:gd name="T0" fmla="*/ 6 w 37"/>
                <a:gd name="T1" fmla="*/ 12 h 12"/>
                <a:gd name="T2" fmla="*/ 30 w 37"/>
                <a:gd name="T3" fmla="*/ 10 h 12"/>
                <a:gd name="T4" fmla="*/ 31 w 37"/>
                <a:gd name="T5" fmla="*/ 1 h 12"/>
                <a:gd name="T6" fmla="*/ 9 w 37"/>
                <a:gd name="T7" fmla="*/ 3 h 12"/>
                <a:gd name="T8" fmla="*/ 6 w 37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2">
                  <a:moveTo>
                    <a:pt x="6" y="12"/>
                  </a:moveTo>
                  <a:cubicBezTo>
                    <a:pt x="14" y="12"/>
                    <a:pt x="22" y="11"/>
                    <a:pt x="30" y="10"/>
                  </a:cubicBezTo>
                  <a:cubicBezTo>
                    <a:pt x="35" y="9"/>
                    <a:pt x="37" y="0"/>
                    <a:pt x="31" y="1"/>
                  </a:cubicBezTo>
                  <a:cubicBezTo>
                    <a:pt x="24" y="3"/>
                    <a:pt x="16" y="3"/>
                    <a:pt x="9" y="3"/>
                  </a:cubicBezTo>
                  <a:cubicBezTo>
                    <a:pt x="4" y="3"/>
                    <a:pt x="0" y="12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3290887" y="1506538"/>
              <a:ext cx="47625" cy="11113"/>
            </a:xfrm>
            <a:custGeom>
              <a:avLst/>
              <a:gdLst>
                <a:gd name="T0" fmla="*/ 6 w 32"/>
                <a:gd name="T1" fmla="*/ 8 h 8"/>
                <a:gd name="T2" fmla="*/ 23 w 32"/>
                <a:gd name="T3" fmla="*/ 8 h 8"/>
                <a:gd name="T4" fmla="*/ 26 w 32"/>
                <a:gd name="T5" fmla="*/ 0 h 8"/>
                <a:gd name="T6" fmla="*/ 9 w 32"/>
                <a:gd name="T7" fmla="*/ 0 h 8"/>
                <a:gd name="T8" fmla="*/ 6 w 3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">
                  <a:moveTo>
                    <a:pt x="6" y="8"/>
                  </a:moveTo>
                  <a:cubicBezTo>
                    <a:pt x="12" y="8"/>
                    <a:pt x="18" y="8"/>
                    <a:pt x="23" y="8"/>
                  </a:cubicBezTo>
                  <a:cubicBezTo>
                    <a:pt x="28" y="8"/>
                    <a:pt x="32" y="0"/>
                    <a:pt x="26" y="0"/>
                  </a:cubicBezTo>
                  <a:cubicBezTo>
                    <a:pt x="20" y="0"/>
                    <a:pt x="15" y="0"/>
                    <a:pt x="9" y="0"/>
                  </a:cubicBezTo>
                  <a:cubicBezTo>
                    <a:pt x="4" y="0"/>
                    <a:pt x="0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26"/>
            <p:cNvSpPr/>
            <p:nvPr/>
          </p:nvSpPr>
          <p:spPr bwMode="auto">
            <a:xfrm>
              <a:off x="3262312" y="1876426"/>
              <a:ext cx="17463" cy="60325"/>
            </a:xfrm>
            <a:custGeom>
              <a:avLst/>
              <a:gdLst>
                <a:gd name="T0" fmla="*/ 1 w 12"/>
                <a:gd name="T1" fmla="*/ 10 h 41"/>
                <a:gd name="T2" fmla="*/ 3 w 12"/>
                <a:gd name="T3" fmla="*/ 34 h 41"/>
                <a:gd name="T4" fmla="*/ 12 w 12"/>
                <a:gd name="T5" fmla="*/ 32 h 41"/>
                <a:gd name="T6" fmla="*/ 10 w 12"/>
                <a:gd name="T7" fmla="*/ 5 h 41"/>
                <a:gd name="T8" fmla="*/ 1 w 12"/>
                <a:gd name="T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1">
                  <a:moveTo>
                    <a:pt x="1" y="10"/>
                  </a:moveTo>
                  <a:cubicBezTo>
                    <a:pt x="3" y="18"/>
                    <a:pt x="3" y="26"/>
                    <a:pt x="3" y="34"/>
                  </a:cubicBezTo>
                  <a:cubicBezTo>
                    <a:pt x="3" y="41"/>
                    <a:pt x="12" y="37"/>
                    <a:pt x="12" y="32"/>
                  </a:cubicBezTo>
                  <a:cubicBezTo>
                    <a:pt x="12" y="23"/>
                    <a:pt x="12" y="14"/>
                    <a:pt x="10" y="5"/>
                  </a:cubicBezTo>
                  <a:cubicBezTo>
                    <a:pt x="8" y="0"/>
                    <a:pt x="0" y="6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27"/>
            <p:cNvSpPr/>
            <p:nvPr/>
          </p:nvSpPr>
          <p:spPr bwMode="auto">
            <a:xfrm>
              <a:off x="3286125" y="1879601"/>
              <a:ext cx="17463" cy="53975"/>
            </a:xfrm>
            <a:custGeom>
              <a:avLst/>
              <a:gdLst>
                <a:gd name="T0" fmla="*/ 1 w 12"/>
                <a:gd name="T1" fmla="*/ 10 h 37"/>
                <a:gd name="T2" fmla="*/ 3 w 12"/>
                <a:gd name="T3" fmla="*/ 30 h 37"/>
                <a:gd name="T4" fmla="*/ 11 w 12"/>
                <a:gd name="T5" fmla="*/ 28 h 37"/>
                <a:gd name="T6" fmla="*/ 9 w 12"/>
                <a:gd name="T7" fmla="*/ 5 h 37"/>
                <a:gd name="T8" fmla="*/ 1 w 12"/>
                <a:gd name="T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7">
                  <a:moveTo>
                    <a:pt x="1" y="10"/>
                  </a:moveTo>
                  <a:cubicBezTo>
                    <a:pt x="3" y="16"/>
                    <a:pt x="3" y="23"/>
                    <a:pt x="3" y="30"/>
                  </a:cubicBezTo>
                  <a:cubicBezTo>
                    <a:pt x="3" y="37"/>
                    <a:pt x="11" y="33"/>
                    <a:pt x="11" y="28"/>
                  </a:cubicBezTo>
                  <a:cubicBezTo>
                    <a:pt x="11" y="21"/>
                    <a:pt x="12" y="13"/>
                    <a:pt x="9" y="5"/>
                  </a:cubicBezTo>
                  <a:cubicBezTo>
                    <a:pt x="8" y="0"/>
                    <a:pt x="0" y="6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28"/>
            <p:cNvSpPr/>
            <p:nvPr/>
          </p:nvSpPr>
          <p:spPr bwMode="auto">
            <a:xfrm>
              <a:off x="3313112" y="1876426"/>
              <a:ext cx="17463" cy="53975"/>
            </a:xfrm>
            <a:custGeom>
              <a:avLst/>
              <a:gdLst>
                <a:gd name="T0" fmla="*/ 0 w 11"/>
                <a:gd name="T1" fmla="*/ 9 h 37"/>
                <a:gd name="T2" fmla="*/ 2 w 11"/>
                <a:gd name="T3" fmla="*/ 31 h 37"/>
                <a:gd name="T4" fmla="*/ 10 w 11"/>
                <a:gd name="T5" fmla="*/ 27 h 37"/>
                <a:gd name="T6" fmla="*/ 8 w 11"/>
                <a:gd name="T7" fmla="*/ 7 h 37"/>
                <a:gd name="T8" fmla="*/ 0 w 11"/>
                <a:gd name="T9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7">
                  <a:moveTo>
                    <a:pt x="0" y="9"/>
                  </a:moveTo>
                  <a:cubicBezTo>
                    <a:pt x="0" y="16"/>
                    <a:pt x="0" y="24"/>
                    <a:pt x="2" y="31"/>
                  </a:cubicBezTo>
                  <a:cubicBezTo>
                    <a:pt x="3" y="37"/>
                    <a:pt x="11" y="31"/>
                    <a:pt x="10" y="27"/>
                  </a:cubicBezTo>
                  <a:cubicBezTo>
                    <a:pt x="8" y="20"/>
                    <a:pt x="8" y="14"/>
                    <a:pt x="8" y="7"/>
                  </a:cubicBezTo>
                  <a:cubicBezTo>
                    <a:pt x="8" y="0"/>
                    <a:pt x="0" y="4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29"/>
            <p:cNvSpPr/>
            <p:nvPr/>
          </p:nvSpPr>
          <p:spPr bwMode="auto">
            <a:xfrm>
              <a:off x="3394075" y="1925638"/>
              <a:ext cx="71438" cy="22225"/>
            </a:xfrm>
            <a:custGeom>
              <a:avLst/>
              <a:gdLst>
                <a:gd name="T0" fmla="*/ 6 w 49"/>
                <a:gd name="T1" fmla="*/ 13 h 15"/>
                <a:gd name="T2" fmla="*/ 42 w 49"/>
                <a:gd name="T3" fmla="*/ 10 h 15"/>
                <a:gd name="T4" fmla="*/ 43 w 49"/>
                <a:gd name="T5" fmla="*/ 2 h 15"/>
                <a:gd name="T6" fmla="*/ 8 w 49"/>
                <a:gd name="T7" fmla="*/ 4 h 15"/>
                <a:gd name="T8" fmla="*/ 6 w 49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5">
                  <a:moveTo>
                    <a:pt x="6" y="13"/>
                  </a:moveTo>
                  <a:cubicBezTo>
                    <a:pt x="18" y="14"/>
                    <a:pt x="30" y="15"/>
                    <a:pt x="42" y="10"/>
                  </a:cubicBezTo>
                  <a:cubicBezTo>
                    <a:pt x="46" y="9"/>
                    <a:pt x="49" y="0"/>
                    <a:pt x="43" y="2"/>
                  </a:cubicBezTo>
                  <a:cubicBezTo>
                    <a:pt x="32" y="6"/>
                    <a:pt x="20" y="5"/>
                    <a:pt x="8" y="4"/>
                  </a:cubicBezTo>
                  <a:cubicBezTo>
                    <a:pt x="4" y="3"/>
                    <a:pt x="0" y="12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30"/>
            <p:cNvSpPr/>
            <p:nvPr/>
          </p:nvSpPr>
          <p:spPr bwMode="auto">
            <a:xfrm>
              <a:off x="3521075" y="1911351"/>
              <a:ext cx="58738" cy="17463"/>
            </a:xfrm>
            <a:custGeom>
              <a:avLst/>
              <a:gdLst>
                <a:gd name="T0" fmla="*/ 5 w 40"/>
                <a:gd name="T1" fmla="*/ 10 h 12"/>
                <a:gd name="T2" fmla="*/ 32 w 40"/>
                <a:gd name="T3" fmla="*/ 12 h 12"/>
                <a:gd name="T4" fmla="*/ 35 w 40"/>
                <a:gd name="T5" fmla="*/ 3 h 12"/>
                <a:gd name="T6" fmla="*/ 10 w 40"/>
                <a:gd name="T7" fmla="*/ 1 h 12"/>
                <a:gd name="T8" fmla="*/ 5 w 4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2">
                  <a:moveTo>
                    <a:pt x="5" y="10"/>
                  </a:moveTo>
                  <a:cubicBezTo>
                    <a:pt x="14" y="12"/>
                    <a:pt x="23" y="12"/>
                    <a:pt x="32" y="12"/>
                  </a:cubicBezTo>
                  <a:cubicBezTo>
                    <a:pt x="36" y="12"/>
                    <a:pt x="40" y="3"/>
                    <a:pt x="35" y="3"/>
                  </a:cubicBezTo>
                  <a:cubicBezTo>
                    <a:pt x="26" y="3"/>
                    <a:pt x="18" y="3"/>
                    <a:pt x="10" y="1"/>
                  </a:cubicBezTo>
                  <a:cubicBezTo>
                    <a:pt x="6" y="0"/>
                    <a:pt x="0" y="8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31"/>
            <p:cNvSpPr/>
            <p:nvPr/>
          </p:nvSpPr>
          <p:spPr bwMode="auto">
            <a:xfrm>
              <a:off x="3297237" y="1570038"/>
              <a:ext cx="15875" cy="53975"/>
            </a:xfrm>
            <a:custGeom>
              <a:avLst/>
              <a:gdLst>
                <a:gd name="T0" fmla="*/ 1 w 11"/>
                <a:gd name="T1" fmla="*/ 10 h 37"/>
                <a:gd name="T2" fmla="*/ 3 w 11"/>
                <a:gd name="T3" fmla="*/ 31 h 37"/>
                <a:gd name="T4" fmla="*/ 11 w 11"/>
                <a:gd name="T5" fmla="*/ 29 h 37"/>
                <a:gd name="T6" fmla="*/ 9 w 11"/>
                <a:gd name="T7" fmla="*/ 6 h 37"/>
                <a:gd name="T8" fmla="*/ 1 w 11"/>
                <a:gd name="T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7">
                  <a:moveTo>
                    <a:pt x="1" y="10"/>
                  </a:moveTo>
                  <a:cubicBezTo>
                    <a:pt x="3" y="17"/>
                    <a:pt x="3" y="24"/>
                    <a:pt x="3" y="31"/>
                  </a:cubicBezTo>
                  <a:cubicBezTo>
                    <a:pt x="3" y="37"/>
                    <a:pt x="11" y="33"/>
                    <a:pt x="11" y="29"/>
                  </a:cubicBezTo>
                  <a:cubicBezTo>
                    <a:pt x="11" y="21"/>
                    <a:pt x="11" y="13"/>
                    <a:pt x="9" y="6"/>
                  </a:cubicBezTo>
                  <a:cubicBezTo>
                    <a:pt x="8" y="0"/>
                    <a:pt x="0" y="6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32"/>
            <p:cNvSpPr/>
            <p:nvPr/>
          </p:nvSpPr>
          <p:spPr bwMode="auto">
            <a:xfrm>
              <a:off x="3289300" y="1644651"/>
              <a:ext cx="30163" cy="25400"/>
            </a:xfrm>
            <a:custGeom>
              <a:avLst/>
              <a:gdLst>
                <a:gd name="T0" fmla="*/ 6 w 21"/>
                <a:gd name="T1" fmla="*/ 14 h 18"/>
                <a:gd name="T2" fmla="*/ 6 w 21"/>
                <a:gd name="T3" fmla="*/ 14 h 18"/>
                <a:gd name="T4" fmla="*/ 7 w 21"/>
                <a:gd name="T5" fmla="*/ 14 h 18"/>
                <a:gd name="T6" fmla="*/ 9 w 21"/>
                <a:gd name="T7" fmla="*/ 15 h 18"/>
                <a:gd name="T8" fmla="*/ 13 w 21"/>
                <a:gd name="T9" fmla="*/ 16 h 18"/>
                <a:gd name="T10" fmla="*/ 19 w 21"/>
                <a:gd name="T11" fmla="*/ 12 h 18"/>
                <a:gd name="T12" fmla="*/ 21 w 21"/>
                <a:gd name="T13" fmla="*/ 4 h 18"/>
                <a:gd name="T14" fmla="*/ 15 w 21"/>
                <a:gd name="T15" fmla="*/ 2 h 18"/>
                <a:gd name="T16" fmla="*/ 10 w 21"/>
                <a:gd name="T17" fmla="*/ 8 h 18"/>
                <a:gd name="T18" fmla="*/ 9 w 21"/>
                <a:gd name="T19" fmla="*/ 13 h 18"/>
                <a:gd name="T20" fmla="*/ 14 w 21"/>
                <a:gd name="T21" fmla="*/ 16 h 18"/>
                <a:gd name="T22" fmla="*/ 19 w 21"/>
                <a:gd name="T23" fmla="*/ 10 h 18"/>
                <a:gd name="T24" fmla="*/ 15 w 21"/>
                <a:gd name="T25" fmla="*/ 5 h 18"/>
                <a:gd name="T26" fmla="*/ 9 w 21"/>
                <a:gd name="T27" fmla="*/ 9 h 18"/>
                <a:gd name="T28" fmla="*/ 5 w 21"/>
                <a:gd name="T29" fmla="*/ 15 h 18"/>
                <a:gd name="T30" fmla="*/ 10 w 21"/>
                <a:gd name="T31" fmla="*/ 17 h 18"/>
                <a:gd name="T32" fmla="*/ 14 w 21"/>
                <a:gd name="T33" fmla="*/ 14 h 18"/>
                <a:gd name="T34" fmla="*/ 15 w 21"/>
                <a:gd name="T35" fmla="*/ 14 h 18"/>
                <a:gd name="T36" fmla="*/ 15 w 21"/>
                <a:gd name="T37" fmla="*/ 14 h 18"/>
                <a:gd name="T38" fmla="*/ 11 w 21"/>
                <a:gd name="T39" fmla="*/ 12 h 18"/>
                <a:gd name="T40" fmla="*/ 17 w 21"/>
                <a:gd name="T41" fmla="*/ 7 h 18"/>
                <a:gd name="T42" fmla="*/ 16 w 21"/>
                <a:gd name="T43" fmla="*/ 7 h 18"/>
                <a:gd name="T44" fmla="*/ 17 w 21"/>
                <a:gd name="T45" fmla="*/ 10 h 18"/>
                <a:gd name="T46" fmla="*/ 16 w 21"/>
                <a:gd name="T47" fmla="*/ 11 h 18"/>
                <a:gd name="T48" fmla="*/ 17 w 21"/>
                <a:gd name="T49" fmla="*/ 10 h 18"/>
                <a:gd name="T50" fmla="*/ 18 w 21"/>
                <a:gd name="T51" fmla="*/ 9 h 18"/>
                <a:gd name="T52" fmla="*/ 19 w 21"/>
                <a:gd name="T53" fmla="*/ 9 h 18"/>
                <a:gd name="T54" fmla="*/ 13 w 21"/>
                <a:gd name="T55" fmla="*/ 6 h 18"/>
                <a:gd name="T56" fmla="*/ 13 w 21"/>
                <a:gd name="T57" fmla="*/ 9 h 18"/>
                <a:gd name="T58" fmla="*/ 13 w 21"/>
                <a:gd name="T59" fmla="*/ 10 h 18"/>
                <a:gd name="T60" fmla="*/ 13 w 21"/>
                <a:gd name="T61" fmla="*/ 10 h 18"/>
                <a:gd name="T62" fmla="*/ 15 w 21"/>
                <a:gd name="T63" fmla="*/ 8 h 18"/>
                <a:gd name="T64" fmla="*/ 16 w 21"/>
                <a:gd name="T65" fmla="*/ 7 h 18"/>
                <a:gd name="T66" fmla="*/ 15 w 21"/>
                <a:gd name="T67" fmla="*/ 7 h 18"/>
                <a:gd name="T68" fmla="*/ 9 w 21"/>
                <a:gd name="T69" fmla="*/ 5 h 18"/>
                <a:gd name="T70" fmla="*/ 6 w 21"/>
                <a:gd name="T7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8">
                  <a:moveTo>
                    <a:pt x="6" y="14"/>
                  </a:moveTo>
                  <a:cubicBezTo>
                    <a:pt x="7" y="14"/>
                    <a:pt x="5" y="14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10" y="16"/>
                    <a:pt x="11" y="16"/>
                    <a:pt x="13" y="16"/>
                  </a:cubicBezTo>
                  <a:cubicBezTo>
                    <a:pt x="16" y="17"/>
                    <a:pt x="18" y="14"/>
                    <a:pt x="19" y="12"/>
                  </a:cubicBezTo>
                  <a:cubicBezTo>
                    <a:pt x="21" y="10"/>
                    <a:pt x="21" y="7"/>
                    <a:pt x="21" y="4"/>
                  </a:cubicBezTo>
                  <a:cubicBezTo>
                    <a:pt x="21" y="1"/>
                    <a:pt x="18" y="0"/>
                    <a:pt x="15" y="2"/>
                  </a:cubicBezTo>
                  <a:cubicBezTo>
                    <a:pt x="13" y="4"/>
                    <a:pt x="11" y="6"/>
                    <a:pt x="10" y="8"/>
                  </a:cubicBezTo>
                  <a:cubicBezTo>
                    <a:pt x="9" y="9"/>
                    <a:pt x="8" y="11"/>
                    <a:pt x="9" y="13"/>
                  </a:cubicBezTo>
                  <a:cubicBezTo>
                    <a:pt x="10" y="15"/>
                    <a:pt x="11" y="16"/>
                    <a:pt x="14" y="16"/>
                  </a:cubicBezTo>
                  <a:cubicBezTo>
                    <a:pt x="16" y="16"/>
                    <a:pt x="19" y="13"/>
                    <a:pt x="19" y="10"/>
                  </a:cubicBezTo>
                  <a:cubicBezTo>
                    <a:pt x="19" y="7"/>
                    <a:pt x="18" y="4"/>
                    <a:pt x="15" y="5"/>
                  </a:cubicBezTo>
                  <a:cubicBezTo>
                    <a:pt x="12" y="6"/>
                    <a:pt x="11" y="8"/>
                    <a:pt x="9" y="9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5" y="18"/>
                    <a:pt x="8" y="18"/>
                    <a:pt x="10" y="17"/>
                  </a:cubicBezTo>
                  <a:cubicBezTo>
                    <a:pt x="11" y="16"/>
                    <a:pt x="13" y="15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2" y="14"/>
                    <a:pt x="11" y="14"/>
                    <a:pt x="11" y="12"/>
                  </a:cubicBezTo>
                  <a:cubicBezTo>
                    <a:pt x="13" y="11"/>
                    <a:pt x="15" y="9"/>
                    <a:pt x="17" y="7"/>
                  </a:cubicBezTo>
                  <a:cubicBezTo>
                    <a:pt x="15" y="7"/>
                    <a:pt x="17" y="7"/>
                    <a:pt x="16" y="7"/>
                  </a:cubicBezTo>
                  <a:cubicBezTo>
                    <a:pt x="18" y="7"/>
                    <a:pt x="17" y="9"/>
                    <a:pt x="17" y="10"/>
                  </a:cubicBezTo>
                  <a:cubicBezTo>
                    <a:pt x="17" y="10"/>
                    <a:pt x="16" y="12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8" y="9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7" y="8"/>
                    <a:pt x="15" y="7"/>
                    <a:pt x="13" y="6"/>
                  </a:cubicBezTo>
                  <a:cubicBezTo>
                    <a:pt x="13" y="7"/>
                    <a:pt x="13" y="8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1"/>
                    <a:pt x="13" y="9"/>
                    <a:pt x="13" y="10"/>
                  </a:cubicBezTo>
                  <a:cubicBezTo>
                    <a:pt x="13" y="9"/>
                    <a:pt x="14" y="8"/>
                    <a:pt x="15" y="8"/>
                  </a:cubicBezTo>
                  <a:cubicBezTo>
                    <a:pt x="15" y="8"/>
                    <a:pt x="16" y="7"/>
                    <a:pt x="16" y="7"/>
                  </a:cubicBezTo>
                  <a:cubicBezTo>
                    <a:pt x="17" y="7"/>
                    <a:pt x="15" y="7"/>
                    <a:pt x="15" y="7"/>
                  </a:cubicBezTo>
                  <a:cubicBezTo>
                    <a:pt x="13" y="6"/>
                    <a:pt x="11" y="5"/>
                    <a:pt x="9" y="5"/>
                  </a:cubicBezTo>
                  <a:cubicBezTo>
                    <a:pt x="4" y="5"/>
                    <a:pt x="0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33"/>
            <p:cNvSpPr/>
            <p:nvPr/>
          </p:nvSpPr>
          <p:spPr bwMode="auto">
            <a:xfrm>
              <a:off x="3302000" y="1689101"/>
              <a:ext cx="17463" cy="46038"/>
            </a:xfrm>
            <a:custGeom>
              <a:avLst/>
              <a:gdLst>
                <a:gd name="T0" fmla="*/ 0 w 12"/>
                <a:gd name="T1" fmla="*/ 9 h 31"/>
                <a:gd name="T2" fmla="*/ 2 w 12"/>
                <a:gd name="T3" fmla="*/ 26 h 31"/>
                <a:gd name="T4" fmla="*/ 10 w 12"/>
                <a:gd name="T5" fmla="*/ 21 h 31"/>
                <a:gd name="T6" fmla="*/ 8 w 12"/>
                <a:gd name="T7" fmla="*/ 7 h 31"/>
                <a:gd name="T8" fmla="*/ 0 w 12"/>
                <a:gd name="T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0" y="9"/>
                  </a:moveTo>
                  <a:cubicBezTo>
                    <a:pt x="0" y="15"/>
                    <a:pt x="0" y="20"/>
                    <a:pt x="2" y="26"/>
                  </a:cubicBezTo>
                  <a:cubicBezTo>
                    <a:pt x="4" y="31"/>
                    <a:pt x="12" y="26"/>
                    <a:pt x="10" y="21"/>
                  </a:cubicBezTo>
                  <a:cubicBezTo>
                    <a:pt x="9" y="16"/>
                    <a:pt x="8" y="12"/>
                    <a:pt x="8" y="7"/>
                  </a:cubicBezTo>
                  <a:cubicBezTo>
                    <a:pt x="8" y="0"/>
                    <a:pt x="0" y="4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34"/>
            <p:cNvSpPr/>
            <p:nvPr/>
          </p:nvSpPr>
          <p:spPr bwMode="auto">
            <a:xfrm>
              <a:off x="3300412" y="1762126"/>
              <a:ext cx="28575" cy="25400"/>
            </a:xfrm>
            <a:custGeom>
              <a:avLst/>
              <a:gdLst>
                <a:gd name="T0" fmla="*/ 9 w 19"/>
                <a:gd name="T1" fmla="*/ 2 h 17"/>
                <a:gd name="T2" fmla="*/ 1 w 19"/>
                <a:gd name="T3" fmla="*/ 9 h 17"/>
                <a:gd name="T4" fmla="*/ 8 w 19"/>
                <a:gd name="T5" fmla="*/ 14 h 17"/>
                <a:gd name="T6" fmla="*/ 14 w 19"/>
                <a:gd name="T7" fmla="*/ 11 h 17"/>
                <a:gd name="T8" fmla="*/ 19 w 19"/>
                <a:gd name="T9" fmla="*/ 3 h 17"/>
                <a:gd name="T10" fmla="*/ 16 w 19"/>
                <a:gd name="T11" fmla="*/ 0 h 17"/>
                <a:gd name="T12" fmla="*/ 4 w 19"/>
                <a:gd name="T13" fmla="*/ 5 h 17"/>
                <a:gd name="T14" fmla="*/ 1 w 19"/>
                <a:gd name="T15" fmla="*/ 11 h 17"/>
                <a:gd name="T16" fmla="*/ 9 w 19"/>
                <a:gd name="T17" fmla="*/ 9 h 17"/>
                <a:gd name="T18" fmla="*/ 9 w 19"/>
                <a:gd name="T19" fmla="*/ 9 h 17"/>
                <a:gd name="T20" fmla="*/ 9 w 19"/>
                <a:gd name="T21" fmla="*/ 8 h 17"/>
                <a:gd name="T22" fmla="*/ 9 w 19"/>
                <a:gd name="T23" fmla="*/ 9 h 17"/>
                <a:gd name="T24" fmla="*/ 9 w 19"/>
                <a:gd name="T25" fmla="*/ 9 h 17"/>
                <a:gd name="T26" fmla="*/ 9 w 19"/>
                <a:gd name="T27" fmla="*/ 9 h 17"/>
                <a:gd name="T28" fmla="*/ 9 w 19"/>
                <a:gd name="T29" fmla="*/ 9 h 17"/>
                <a:gd name="T30" fmla="*/ 9 w 19"/>
                <a:gd name="T31" fmla="*/ 9 h 17"/>
                <a:gd name="T32" fmla="*/ 14 w 19"/>
                <a:gd name="T33" fmla="*/ 8 h 17"/>
                <a:gd name="T34" fmla="*/ 11 w 19"/>
                <a:gd name="T35" fmla="*/ 5 h 17"/>
                <a:gd name="T36" fmla="*/ 11 w 19"/>
                <a:gd name="T37" fmla="*/ 4 h 17"/>
                <a:gd name="T38" fmla="*/ 11 w 19"/>
                <a:gd name="T39" fmla="*/ 4 h 17"/>
                <a:gd name="T40" fmla="*/ 11 w 19"/>
                <a:gd name="T41" fmla="*/ 4 h 17"/>
                <a:gd name="T42" fmla="*/ 10 w 19"/>
                <a:gd name="T43" fmla="*/ 5 h 17"/>
                <a:gd name="T44" fmla="*/ 7 w 19"/>
                <a:gd name="T45" fmla="*/ 7 h 17"/>
                <a:gd name="T46" fmla="*/ 10 w 19"/>
                <a:gd name="T47" fmla="*/ 5 h 17"/>
                <a:gd name="T48" fmla="*/ 11 w 19"/>
                <a:gd name="T49" fmla="*/ 5 h 17"/>
                <a:gd name="T50" fmla="*/ 10 w 19"/>
                <a:gd name="T51" fmla="*/ 5 h 17"/>
                <a:gd name="T52" fmla="*/ 9 w 19"/>
                <a:gd name="T53" fmla="*/ 5 h 17"/>
                <a:gd name="T54" fmla="*/ 10 w 19"/>
                <a:gd name="T55" fmla="*/ 5 h 17"/>
                <a:gd name="T56" fmla="*/ 9 w 19"/>
                <a:gd name="T57" fmla="*/ 7 h 17"/>
                <a:gd name="T58" fmla="*/ 8 w 19"/>
                <a:gd name="T59" fmla="*/ 9 h 17"/>
                <a:gd name="T60" fmla="*/ 8 w 19"/>
                <a:gd name="T61" fmla="*/ 9 h 17"/>
                <a:gd name="T62" fmla="*/ 5 w 19"/>
                <a:gd name="T63" fmla="*/ 11 h 17"/>
                <a:gd name="T64" fmla="*/ 6 w 19"/>
                <a:gd name="T65" fmla="*/ 10 h 17"/>
                <a:gd name="T66" fmla="*/ 11 w 19"/>
                <a:gd name="T67" fmla="*/ 6 h 17"/>
                <a:gd name="T68" fmla="*/ 9 w 19"/>
                <a:gd name="T6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7">
                  <a:moveTo>
                    <a:pt x="9" y="2"/>
                  </a:moveTo>
                  <a:cubicBezTo>
                    <a:pt x="5" y="2"/>
                    <a:pt x="0" y="5"/>
                    <a:pt x="1" y="9"/>
                  </a:cubicBezTo>
                  <a:cubicBezTo>
                    <a:pt x="2" y="12"/>
                    <a:pt x="5" y="14"/>
                    <a:pt x="8" y="14"/>
                  </a:cubicBezTo>
                  <a:cubicBezTo>
                    <a:pt x="10" y="15"/>
                    <a:pt x="12" y="12"/>
                    <a:pt x="14" y="11"/>
                  </a:cubicBezTo>
                  <a:cubicBezTo>
                    <a:pt x="16" y="9"/>
                    <a:pt x="19" y="6"/>
                    <a:pt x="19" y="3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12" y="0"/>
                    <a:pt x="7" y="1"/>
                    <a:pt x="4" y="5"/>
                  </a:cubicBezTo>
                  <a:cubicBezTo>
                    <a:pt x="2" y="6"/>
                    <a:pt x="1" y="9"/>
                    <a:pt x="1" y="11"/>
                  </a:cubicBezTo>
                  <a:cubicBezTo>
                    <a:pt x="1" y="17"/>
                    <a:pt x="9" y="13"/>
                    <a:pt x="9" y="9"/>
                  </a:cubicBezTo>
                  <a:cubicBezTo>
                    <a:pt x="9" y="8"/>
                    <a:pt x="9" y="10"/>
                    <a:pt x="9" y="9"/>
                  </a:cubicBezTo>
                  <a:cubicBezTo>
                    <a:pt x="9" y="9"/>
                    <a:pt x="9" y="9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8" y="10"/>
                    <a:pt x="9" y="9"/>
                  </a:cubicBezTo>
                  <a:cubicBezTo>
                    <a:pt x="10" y="8"/>
                    <a:pt x="8" y="10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10" y="9"/>
                    <a:pt x="9" y="9"/>
                  </a:cubicBezTo>
                  <a:cubicBezTo>
                    <a:pt x="11" y="9"/>
                    <a:pt x="12" y="8"/>
                    <a:pt x="14" y="8"/>
                  </a:cubicBezTo>
                  <a:cubicBezTo>
                    <a:pt x="13" y="7"/>
                    <a:pt x="12" y="6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8" y="6"/>
                    <a:pt x="9" y="6"/>
                    <a:pt x="10" y="5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9" y="4"/>
                    <a:pt x="9" y="4"/>
                    <a:pt x="9" y="7"/>
                  </a:cubicBezTo>
                  <a:cubicBezTo>
                    <a:pt x="9" y="7"/>
                    <a:pt x="9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6" y="10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0" y="8"/>
                    <a:pt x="11" y="6"/>
                  </a:cubicBezTo>
                  <a:cubicBezTo>
                    <a:pt x="12" y="4"/>
                    <a:pt x="11" y="1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35"/>
            <p:cNvSpPr/>
            <p:nvPr/>
          </p:nvSpPr>
          <p:spPr bwMode="auto">
            <a:xfrm>
              <a:off x="3381375" y="1192213"/>
              <a:ext cx="249238" cy="223838"/>
            </a:xfrm>
            <a:custGeom>
              <a:avLst/>
              <a:gdLst>
                <a:gd name="T0" fmla="*/ 5 w 168"/>
                <a:gd name="T1" fmla="*/ 120 h 152"/>
                <a:gd name="T2" fmla="*/ 75 w 168"/>
                <a:gd name="T3" fmla="*/ 58 h 152"/>
                <a:gd name="T4" fmla="*/ 105 w 168"/>
                <a:gd name="T5" fmla="*/ 22 h 152"/>
                <a:gd name="T6" fmla="*/ 160 w 168"/>
                <a:gd name="T7" fmla="*/ 30 h 152"/>
                <a:gd name="T8" fmla="*/ 159 w 168"/>
                <a:gd name="T9" fmla="*/ 24 h 152"/>
                <a:gd name="T10" fmla="*/ 96 w 168"/>
                <a:gd name="T11" fmla="*/ 98 h 152"/>
                <a:gd name="T12" fmla="*/ 67 w 168"/>
                <a:gd name="T13" fmla="*/ 126 h 152"/>
                <a:gd name="T14" fmla="*/ 11 w 168"/>
                <a:gd name="T15" fmla="*/ 122 h 152"/>
                <a:gd name="T16" fmla="*/ 5 w 168"/>
                <a:gd name="T17" fmla="*/ 129 h 152"/>
                <a:gd name="T18" fmla="*/ 79 w 168"/>
                <a:gd name="T19" fmla="*/ 125 h 152"/>
                <a:gd name="T20" fmla="*/ 166 w 168"/>
                <a:gd name="T21" fmla="*/ 27 h 152"/>
                <a:gd name="T22" fmla="*/ 165 w 168"/>
                <a:gd name="T23" fmla="*/ 21 h 152"/>
                <a:gd name="T24" fmla="*/ 94 w 168"/>
                <a:gd name="T25" fmla="*/ 24 h 152"/>
                <a:gd name="T26" fmla="*/ 4 w 168"/>
                <a:gd name="T27" fmla="*/ 113 h 152"/>
                <a:gd name="T28" fmla="*/ 5 w 168"/>
                <a:gd name="T29" fmla="*/ 12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152">
                  <a:moveTo>
                    <a:pt x="5" y="120"/>
                  </a:moveTo>
                  <a:cubicBezTo>
                    <a:pt x="34" y="106"/>
                    <a:pt x="55" y="82"/>
                    <a:pt x="75" y="58"/>
                  </a:cubicBezTo>
                  <a:cubicBezTo>
                    <a:pt x="85" y="46"/>
                    <a:pt x="94" y="33"/>
                    <a:pt x="105" y="22"/>
                  </a:cubicBezTo>
                  <a:cubicBezTo>
                    <a:pt x="118" y="10"/>
                    <a:pt x="147" y="25"/>
                    <a:pt x="160" y="30"/>
                  </a:cubicBezTo>
                  <a:cubicBezTo>
                    <a:pt x="160" y="28"/>
                    <a:pt x="160" y="26"/>
                    <a:pt x="159" y="24"/>
                  </a:cubicBezTo>
                  <a:cubicBezTo>
                    <a:pt x="145" y="54"/>
                    <a:pt x="121" y="76"/>
                    <a:pt x="96" y="98"/>
                  </a:cubicBezTo>
                  <a:cubicBezTo>
                    <a:pt x="86" y="107"/>
                    <a:pt x="77" y="117"/>
                    <a:pt x="67" y="126"/>
                  </a:cubicBezTo>
                  <a:cubicBezTo>
                    <a:pt x="52" y="140"/>
                    <a:pt x="24" y="136"/>
                    <a:pt x="11" y="122"/>
                  </a:cubicBezTo>
                  <a:cubicBezTo>
                    <a:pt x="8" y="118"/>
                    <a:pt x="1" y="126"/>
                    <a:pt x="5" y="129"/>
                  </a:cubicBezTo>
                  <a:cubicBezTo>
                    <a:pt x="25" y="152"/>
                    <a:pt x="60" y="144"/>
                    <a:pt x="79" y="125"/>
                  </a:cubicBezTo>
                  <a:cubicBezTo>
                    <a:pt x="110" y="94"/>
                    <a:pt x="147" y="67"/>
                    <a:pt x="166" y="27"/>
                  </a:cubicBezTo>
                  <a:cubicBezTo>
                    <a:pt x="167" y="25"/>
                    <a:pt x="168" y="22"/>
                    <a:pt x="165" y="21"/>
                  </a:cubicBezTo>
                  <a:cubicBezTo>
                    <a:pt x="139" y="12"/>
                    <a:pt x="115" y="0"/>
                    <a:pt x="94" y="24"/>
                  </a:cubicBezTo>
                  <a:cubicBezTo>
                    <a:pt x="66" y="55"/>
                    <a:pt x="42" y="93"/>
                    <a:pt x="4" y="113"/>
                  </a:cubicBezTo>
                  <a:cubicBezTo>
                    <a:pt x="0" y="115"/>
                    <a:pt x="0" y="123"/>
                    <a:pt x="5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36"/>
            <p:cNvSpPr/>
            <p:nvPr/>
          </p:nvSpPr>
          <p:spPr bwMode="auto">
            <a:xfrm>
              <a:off x="3287712" y="1255713"/>
              <a:ext cx="120650" cy="119063"/>
            </a:xfrm>
            <a:custGeom>
              <a:avLst/>
              <a:gdLst>
                <a:gd name="T0" fmla="*/ 8 w 82"/>
                <a:gd name="T1" fmla="*/ 78 h 81"/>
                <a:gd name="T2" fmla="*/ 78 w 82"/>
                <a:gd name="T3" fmla="*/ 11 h 81"/>
                <a:gd name="T4" fmla="*/ 75 w 82"/>
                <a:gd name="T5" fmla="*/ 4 h 81"/>
                <a:gd name="T6" fmla="*/ 5 w 82"/>
                <a:gd name="T7" fmla="*/ 71 h 81"/>
                <a:gd name="T8" fmla="*/ 8 w 82"/>
                <a:gd name="T9" fmla="*/ 7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" y="78"/>
                  </a:moveTo>
                  <a:cubicBezTo>
                    <a:pt x="36" y="59"/>
                    <a:pt x="55" y="33"/>
                    <a:pt x="78" y="11"/>
                  </a:cubicBezTo>
                  <a:cubicBezTo>
                    <a:pt x="82" y="7"/>
                    <a:pt x="80" y="0"/>
                    <a:pt x="75" y="4"/>
                  </a:cubicBezTo>
                  <a:cubicBezTo>
                    <a:pt x="51" y="26"/>
                    <a:pt x="32" y="53"/>
                    <a:pt x="5" y="71"/>
                  </a:cubicBezTo>
                  <a:cubicBezTo>
                    <a:pt x="0" y="74"/>
                    <a:pt x="3" y="81"/>
                    <a:pt x="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37"/>
            <p:cNvSpPr/>
            <p:nvPr/>
          </p:nvSpPr>
          <p:spPr bwMode="auto">
            <a:xfrm>
              <a:off x="3311525" y="1298576"/>
              <a:ext cx="98425" cy="80963"/>
            </a:xfrm>
            <a:custGeom>
              <a:avLst/>
              <a:gdLst>
                <a:gd name="T0" fmla="*/ 7 w 66"/>
                <a:gd name="T1" fmla="*/ 51 h 55"/>
                <a:gd name="T2" fmla="*/ 61 w 66"/>
                <a:gd name="T3" fmla="*/ 9 h 55"/>
                <a:gd name="T4" fmla="*/ 56 w 66"/>
                <a:gd name="T5" fmla="*/ 4 h 55"/>
                <a:gd name="T6" fmla="*/ 4 w 66"/>
                <a:gd name="T7" fmla="*/ 44 h 55"/>
                <a:gd name="T8" fmla="*/ 7 w 66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5">
                  <a:moveTo>
                    <a:pt x="7" y="51"/>
                  </a:moveTo>
                  <a:cubicBezTo>
                    <a:pt x="25" y="36"/>
                    <a:pt x="46" y="26"/>
                    <a:pt x="61" y="9"/>
                  </a:cubicBezTo>
                  <a:cubicBezTo>
                    <a:pt x="66" y="4"/>
                    <a:pt x="60" y="0"/>
                    <a:pt x="56" y="4"/>
                  </a:cubicBezTo>
                  <a:cubicBezTo>
                    <a:pt x="41" y="20"/>
                    <a:pt x="21" y="30"/>
                    <a:pt x="4" y="44"/>
                  </a:cubicBezTo>
                  <a:cubicBezTo>
                    <a:pt x="0" y="48"/>
                    <a:pt x="2" y="55"/>
                    <a:pt x="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38"/>
            <p:cNvSpPr/>
            <p:nvPr/>
          </p:nvSpPr>
          <p:spPr bwMode="auto">
            <a:xfrm>
              <a:off x="3408362" y="1265238"/>
              <a:ext cx="114300" cy="127000"/>
            </a:xfrm>
            <a:custGeom>
              <a:avLst/>
              <a:gdLst>
                <a:gd name="T0" fmla="*/ 5 w 77"/>
                <a:gd name="T1" fmla="*/ 82 h 86"/>
                <a:gd name="T2" fmla="*/ 23 w 77"/>
                <a:gd name="T3" fmla="*/ 66 h 86"/>
                <a:gd name="T4" fmla="*/ 45 w 77"/>
                <a:gd name="T5" fmla="*/ 46 h 86"/>
                <a:gd name="T6" fmla="*/ 76 w 77"/>
                <a:gd name="T7" fmla="*/ 6 h 86"/>
                <a:gd name="T8" fmla="*/ 68 w 77"/>
                <a:gd name="T9" fmla="*/ 6 h 86"/>
                <a:gd name="T10" fmla="*/ 38 w 77"/>
                <a:gd name="T11" fmla="*/ 42 h 86"/>
                <a:gd name="T12" fmla="*/ 24 w 77"/>
                <a:gd name="T13" fmla="*/ 54 h 86"/>
                <a:gd name="T14" fmla="*/ 4 w 77"/>
                <a:gd name="T15" fmla="*/ 75 h 86"/>
                <a:gd name="T16" fmla="*/ 5 w 77"/>
                <a:gd name="T17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6">
                  <a:moveTo>
                    <a:pt x="5" y="82"/>
                  </a:moveTo>
                  <a:cubicBezTo>
                    <a:pt x="12" y="78"/>
                    <a:pt x="17" y="72"/>
                    <a:pt x="23" y="66"/>
                  </a:cubicBezTo>
                  <a:cubicBezTo>
                    <a:pt x="29" y="58"/>
                    <a:pt x="37" y="52"/>
                    <a:pt x="45" y="46"/>
                  </a:cubicBezTo>
                  <a:cubicBezTo>
                    <a:pt x="58" y="35"/>
                    <a:pt x="71" y="23"/>
                    <a:pt x="76" y="6"/>
                  </a:cubicBezTo>
                  <a:cubicBezTo>
                    <a:pt x="77" y="0"/>
                    <a:pt x="69" y="2"/>
                    <a:pt x="68" y="6"/>
                  </a:cubicBezTo>
                  <a:cubicBezTo>
                    <a:pt x="63" y="22"/>
                    <a:pt x="50" y="32"/>
                    <a:pt x="38" y="42"/>
                  </a:cubicBezTo>
                  <a:cubicBezTo>
                    <a:pt x="33" y="46"/>
                    <a:pt x="29" y="50"/>
                    <a:pt x="24" y="54"/>
                  </a:cubicBezTo>
                  <a:cubicBezTo>
                    <a:pt x="17" y="61"/>
                    <a:pt x="12" y="69"/>
                    <a:pt x="4" y="75"/>
                  </a:cubicBezTo>
                  <a:cubicBezTo>
                    <a:pt x="0" y="77"/>
                    <a:pt x="0" y="86"/>
                    <a:pt x="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39"/>
            <p:cNvSpPr/>
            <p:nvPr/>
          </p:nvSpPr>
          <p:spPr bwMode="auto">
            <a:xfrm>
              <a:off x="3422650" y="1312863"/>
              <a:ext cx="87313" cy="82550"/>
            </a:xfrm>
            <a:custGeom>
              <a:avLst/>
              <a:gdLst>
                <a:gd name="T0" fmla="*/ 9 w 59"/>
                <a:gd name="T1" fmla="*/ 52 h 56"/>
                <a:gd name="T2" fmla="*/ 56 w 59"/>
                <a:gd name="T3" fmla="*/ 8 h 56"/>
                <a:gd name="T4" fmla="*/ 49 w 59"/>
                <a:gd name="T5" fmla="*/ 5 h 56"/>
                <a:gd name="T6" fmla="*/ 4 w 59"/>
                <a:gd name="T7" fmla="*/ 47 h 56"/>
                <a:gd name="T8" fmla="*/ 9 w 59"/>
                <a:gd name="T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6">
                  <a:moveTo>
                    <a:pt x="9" y="52"/>
                  </a:moveTo>
                  <a:cubicBezTo>
                    <a:pt x="25" y="36"/>
                    <a:pt x="46" y="28"/>
                    <a:pt x="56" y="8"/>
                  </a:cubicBezTo>
                  <a:cubicBezTo>
                    <a:pt x="59" y="2"/>
                    <a:pt x="52" y="0"/>
                    <a:pt x="49" y="5"/>
                  </a:cubicBezTo>
                  <a:cubicBezTo>
                    <a:pt x="40" y="24"/>
                    <a:pt x="18" y="33"/>
                    <a:pt x="4" y="47"/>
                  </a:cubicBezTo>
                  <a:cubicBezTo>
                    <a:pt x="0" y="52"/>
                    <a:pt x="5" y="56"/>
                    <a:pt x="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40"/>
            <p:cNvSpPr/>
            <p:nvPr/>
          </p:nvSpPr>
          <p:spPr bwMode="auto">
            <a:xfrm>
              <a:off x="3490912" y="1474788"/>
              <a:ext cx="123825" cy="136525"/>
            </a:xfrm>
            <a:custGeom>
              <a:avLst/>
              <a:gdLst>
                <a:gd name="T0" fmla="*/ 9 w 84"/>
                <a:gd name="T1" fmla="*/ 88 h 92"/>
                <a:gd name="T2" fmla="*/ 80 w 84"/>
                <a:gd name="T3" fmla="*/ 11 h 92"/>
                <a:gd name="T4" fmla="*/ 77 w 84"/>
                <a:gd name="T5" fmla="*/ 4 h 92"/>
                <a:gd name="T6" fmla="*/ 4 w 84"/>
                <a:gd name="T7" fmla="*/ 83 h 92"/>
                <a:gd name="T8" fmla="*/ 9 w 84"/>
                <a:gd name="T9" fmla="*/ 8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2">
                  <a:moveTo>
                    <a:pt x="9" y="88"/>
                  </a:moveTo>
                  <a:cubicBezTo>
                    <a:pt x="33" y="62"/>
                    <a:pt x="55" y="35"/>
                    <a:pt x="80" y="11"/>
                  </a:cubicBezTo>
                  <a:cubicBezTo>
                    <a:pt x="84" y="7"/>
                    <a:pt x="82" y="0"/>
                    <a:pt x="77" y="4"/>
                  </a:cubicBezTo>
                  <a:cubicBezTo>
                    <a:pt x="51" y="29"/>
                    <a:pt x="28" y="56"/>
                    <a:pt x="4" y="83"/>
                  </a:cubicBezTo>
                  <a:cubicBezTo>
                    <a:pt x="0" y="88"/>
                    <a:pt x="5" y="92"/>
                    <a:pt x="9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41"/>
            <p:cNvSpPr/>
            <p:nvPr/>
          </p:nvSpPr>
          <p:spPr bwMode="auto">
            <a:xfrm>
              <a:off x="3514725" y="1501776"/>
              <a:ext cx="101600" cy="111125"/>
            </a:xfrm>
            <a:custGeom>
              <a:avLst/>
              <a:gdLst>
                <a:gd name="T0" fmla="*/ 9 w 69"/>
                <a:gd name="T1" fmla="*/ 71 h 75"/>
                <a:gd name="T2" fmla="*/ 65 w 69"/>
                <a:gd name="T3" fmla="*/ 10 h 75"/>
                <a:gd name="T4" fmla="*/ 60 w 69"/>
                <a:gd name="T5" fmla="*/ 5 h 75"/>
                <a:gd name="T6" fmla="*/ 4 w 69"/>
                <a:gd name="T7" fmla="*/ 66 h 75"/>
                <a:gd name="T8" fmla="*/ 9 w 69"/>
                <a:gd name="T9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5">
                  <a:moveTo>
                    <a:pt x="9" y="71"/>
                  </a:moveTo>
                  <a:cubicBezTo>
                    <a:pt x="28" y="50"/>
                    <a:pt x="48" y="31"/>
                    <a:pt x="65" y="10"/>
                  </a:cubicBezTo>
                  <a:cubicBezTo>
                    <a:pt x="69" y="5"/>
                    <a:pt x="64" y="0"/>
                    <a:pt x="60" y="5"/>
                  </a:cubicBezTo>
                  <a:cubicBezTo>
                    <a:pt x="43" y="27"/>
                    <a:pt x="22" y="45"/>
                    <a:pt x="4" y="66"/>
                  </a:cubicBezTo>
                  <a:cubicBezTo>
                    <a:pt x="0" y="71"/>
                    <a:pt x="5" y="75"/>
                    <a:pt x="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42"/>
            <p:cNvSpPr/>
            <p:nvPr/>
          </p:nvSpPr>
          <p:spPr bwMode="auto">
            <a:xfrm>
              <a:off x="3516312" y="1541463"/>
              <a:ext cx="98425" cy="93663"/>
            </a:xfrm>
            <a:custGeom>
              <a:avLst/>
              <a:gdLst>
                <a:gd name="T0" fmla="*/ 5 w 67"/>
                <a:gd name="T1" fmla="*/ 60 h 63"/>
                <a:gd name="T2" fmla="*/ 63 w 67"/>
                <a:gd name="T3" fmla="*/ 11 h 63"/>
                <a:gd name="T4" fmla="*/ 60 w 67"/>
                <a:gd name="T5" fmla="*/ 4 h 63"/>
                <a:gd name="T6" fmla="*/ 4 w 67"/>
                <a:gd name="T7" fmla="*/ 53 h 63"/>
                <a:gd name="T8" fmla="*/ 5 w 67"/>
                <a:gd name="T9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3">
                  <a:moveTo>
                    <a:pt x="5" y="60"/>
                  </a:moveTo>
                  <a:cubicBezTo>
                    <a:pt x="28" y="48"/>
                    <a:pt x="45" y="28"/>
                    <a:pt x="63" y="11"/>
                  </a:cubicBezTo>
                  <a:cubicBezTo>
                    <a:pt x="67" y="7"/>
                    <a:pt x="65" y="0"/>
                    <a:pt x="60" y="4"/>
                  </a:cubicBezTo>
                  <a:cubicBezTo>
                    <a:pt x="42" y="21"/>
                    <a:pt x="26" y="41"/>
                    <a:pt x="4" y="53"/>
                  </a:cubicBezTo>
                  <a:cubicBezTo>
                    <a:pt x="0" y="55"/>
                    <a:pt x="0" y="63"/>
                    <a:pt x="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43"/>
            <p:cNvSpPr/>
            <p:nvPr/>
          </p:nvSpPr>
          <p:spPr bwMode="auto">
            <a:xfrm>
              <a:off x="3567112" y="1433513"/>
              <a:ext cx="249238" cy="550863"/>
            </a:xfrm>
            <a:custGeom>
              <a:avLst/>
              <a:gdLst>
                <a:gd name="T0" fmla="*/ 9 w 169"/>
                <a:gd name="T1" fmla="*/ 127 h 372"/>
                <a:gd name="T2" fmla="*/ 67 w 169"/>
                <a:gd name="T3" fmla="*/ 73 h 372"/>
                <a:gd name="T4" fmla="*/ 118 w 169"/>
                <a:gd name="T5" fmla="*/ 24 h 372"/>
                <a:gd name="T6" fmla="*/ 136 w 169"/>
                <a:gd name="T7" fmla="*/ 54 h 372"/>
                <a:gd name="T8" fmla="*/ 137 w 169"/>
                <a:gd name="T9" fmla="*/ 92 h 372"/>
                <a:gd name="T10" fmla="*/ 154 w 169"/>
                <a:gd name="T11" fmla="*/ 174 h 372"/>
                <a:gd name="T12" fmla="*/ 159 w 169"/>
                <a:gd name="T13" fmla="*/ 254 h 372"/>
                <a:gd name="T14" fmla="*/ 106 w 169"/>
                <a:gd name="T15" fmla="*/ 301 h 372"/>
                <a:gd name="T16" fmla="*/ 48 w 169"/>
                <a:gd name="T17" fmla="*/ 339 h 372"/>
                <a:gd name="T18" fmla="*/ 13 w 169"/>
                <a:gd name="T19" fmla="*/ 363 h 372"/>
                <a:gd name="T20" fmla="*/ 18 w 169"/>
                <a:gd name="T21" fmla="*/ 368 h 372"/>
                <a:gd name="T22" fmla="*/ 71 w 169"/>
                <a:gd name="T23" fmla="*/ 334 h 372"/>
                <a:gd name="T24" fmla="*/ 151 w 169"/>
                <a:gd name="T25" fmla="*/ 283 h 372"/>
                <a:gd name="T26" fmla="*/ 168 w 169"/>
                <a:gd name="T27" fmla="*/ 240 h 372"/>
                <a:gd name="T28" fmla="*/ 157 w 169"/>
                <a:gd name="T29" fmla="*/ 147 h 372"/>
                <a:gd name="T30" fmla="*/ 146 w 169"/>
                <a:gd name="T31" fmla="*/ 95 h 372"/>
                <a:gd name="T32" fmla="*/ 145 w 169"/>
                <a:gd name="T33" fmla="*/ 43 h 372"/>
                <a:gd name="T34" fmla="*/ 127 w 169"/>
                <a:gd name="T35" fmla="*/ 8 h 372"/>
                <a:gd name="T36" fmla="*/ 69 w 169"/>
                <a:gd name="T37" fmla="*/ 62 h 372"/>
                <a:gd name="T38" fmla="*/ 4 w 169"/>
                <a:gd name="T39" fmla="*/ 122 h 372"/>
                <a:gd name="T40" fmla="*/ 9 w 169"/>
                <a:gd name="T41" fmla="*/ 127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9" h="372">
                  <a:moveTo>
                    <a:pt x="9" y="127"/>
                  </a:moveTo>
                  <a:cubicBezTo>
                    <a:pt x="27" y="107"/>
                    <a:pt x="47" y="90"/>
                    <a:pt x="67" y="73"/>
                  </a:cubicBezTo>
                  <a:cubicBezTo>
                    <a:pt x="85" y="58"/>
                    <a:pt x="100" y="39"/>
                    <a:pt x="118" y="24"/>
                  </a:cubicBezTo>
                  <a:cubicBezTo>
                    <a:pt x="137" y="9"/>
                    <a:pt x="136" y="45"/>
                    <a:pt x="136" y="54"/>
                  </a:cubicBezTo>
                  <a:cubicBezTo>
                    <a:pt x="137" y="66"/>
                    <a:pt x="136" y="79"/>
                    <a:pt x="137" y="92"/>
                  </a:cubicBezTo>
                  <a:cubicBezTo>
                    <a:pt x="138" y="119"/>
                    <a:pt x="149" y="147"/>
                    <a:pt x="154" y="174"/>
                  </a:cubicBezTo>
                  <a:cubicBezTo>
                    <a:pt x="159" y="200"/>
                    <a:pt x="161" y="227"/>
                    <a:pt x="159" y="254"/>
                  </a:cubicBezTo>
                  <a:cubicBezTo>
                    <a:pt x="158" y="277"/>
                    <a:pt x="124" y="290"/>
                    <a:pt x="106" y="301"/>
                  </a:cubicBezTo>
                  <a:cubicBezTo>
                    <a:pt x="87" y="314"/>
                    <a:pt x="68" y="327"/>
                    <a:pt x="48" y="339"/>
                  </a:cubicBezTo>
                  <a:cubicBezTo>
                    <a:pt x="36" y="346"/>
                    <a:pt x="22" y="352"/>
                    <a:pt x="13" y="363"/>
                  </a:cubicBezTo>
                  <a:cubicBezTo>
                    <a:pt x="9" y="368"/>
                    <a:pt x="14" y="372"/>
                    <a:pt x="18" y="368"/>
                  </a:cubicBezTo>
                  <a:cubicBezTo>
                    <a:pt x="32" y="352"/>
                    <a:pt x="55" y="345"/>
                    <a:pt x="71" y="334"/>
                  </a:cubicBezTo>
                  <a:cubicBezTo>
                    <a:pt x="97" y="316"/>
                    <a:pt x="123" y="298"/>
                    <a:pt x="151" y="283"/>
                  </a:cubicBezTo>
                  <a:cubicBezTo>
                    <a:pt x="167" y="274"/>
                    <a:pt x="168" y="256"/>
                    <a:pt x="168" y="240"/>
                  </a:cubicBezTo>
                  <a:cubicBezTo>
                    <a:pt x="169" y="208"/>
                    <a:pt x="164" y="178"/>
                    <a:pt x="157" y="147"/>
                  </a:cubicBezTo>
                  <a:cubicBezTo>
                    <a:pt x="154" y="130"/>
                    <a:pt x="148" y="112"/>
                    <a:pt x="146" y="95"/>
                  </a:cubicBezTo>
                  <a:cubicBezTo>
                    <a:pt x="143" y="78"/>
                    <a:pt x="146" y="60"/>
                    <a:pt x="145" y="43"/>
                  </a:cubicBezTo>
                  <a:cubicBezTo>
                    <a:pt x="144" y="37"/>
                    <a:pt x="143" y="0"/>
                    <a:pt x="127" y="8"/>
                  </a:cubicBezTo>
                  <a:cubicBezTo>
                    <a:pt x="104" y="21"/>
                    <a:pt x="88" y="45"/>
                    <a:pt x="69" y="62"/>
                  </a:cubicBezTo>
                  <a:cubicBezTo>
                    <a:pt x="47" y="82"/>
                    <a:pt x="24" y="100"/>
                    <a:pt x="4" y="122"/>
                  </a:cubicBezTo>
                  <a:cubicBezTo>
                    <a:pt x="0" y="127"/>
                    <a:pt x="5" y="131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44"/>
            <p:cNvSpPr/>
            <p:nvPr/>
          </p:nvSpPr>
          <p:spPr bwMode="auto">
            <a:xfrm>
              <a:off x="3343275" y="1366838"/>
              <a:ext cx="39688" cy="612775"/>
            </a:xfrm>
            <a:custGeom>
              <a:avLst/>
              <a:gdLst>
                <a:gd name="T0" fmla="*/ 14 w 27"/>
                <a:gd name="T1" fmla="*/ 10 h 414"/>
                <a:gd name="T2" fmla="*/ 16 w 27"/>
                <a:gd name="T3" fmla="*/ 64 h 414"/>
                <a:gd name="T4" fmla="*/ 11 w 27"/>
                <a:gd name="T5" fmla="*/ 167 h 414"/>
                <a:gd name="T6" fmla="*/ 8 w 27"/>
                <a:gd name="T7" fmla="*/ 291 h 414"/>
                <a:gd name="T8" fmla="*/ 5 w 27"/>
                <a:gd name="T9" fmla="*/ 409 h 414"/>
                <a:gd name="T10" fmla="*/ 13 w 27"/>
                <a:gd name="T11" fmla="*/ 405 h 414"/>
                <a:gd name="T12" fmla="*/ 14 w 27"/>
                <a:gd name="T13" fmla="*/ 399 h 414"/>
                <a:gd name="T14" fmla="*/ 6 w 27"/>
                <a:gd name="T15" fmla="*/ 402 h 414"/>
                <a:gd name="T16" fmla="*/ 5 w 27"/>
                <a:gd name="T17" fmla="*/ 408 h 414"/>
                <a:gd name="T18" fmla="*/ 13 w 27"/>
                <a:gd name="T19" fmla="*/ 404 h 414"/>
                <a:gd name="T20" fmla="*/ 17 w 27"/>
                <a:gd name="T21" fmla="*/ 274 h 414"/>
                <a:gd name="T22" fmla="*/ 19 w 27"/>
                <a:gd name="T23" fmla="*/ 135 h 414"/>
                <a:gd name="T24" fmla="*/ 24 w 27"/>
                <a:gd name="T25" fmla="*/ 45 h 414"/>
                <a:gd name="T26" fmla="*/ 19 w 27"/>
                <a:gd name="T27" fmla="*/ 1 h 414"/>
                <a:gd name="T28" fmla="*/ 14 w 27"/>
                <a:gd name="T29" fmla="*/ 1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14">
                  <a:moveTo>
                    <a:pt x="14" y="10"/>
                  </a:moveTo>
                  <a:cubicBezTo>
                    <a:pt x="17" y="10"/>
                    <a:pt x="16" y="58"/>
                    <a:pt x="16" y="64"/>
                  </a:cubicBezTo>
                  <a:cubicBezTo>
                    <a:pt x="15" y="99"/>
                    <a:pt x="10" y="133"/>
                    <a:pt x="11" y="167"/>
                  </a:cubicBezTo>
                  <a:cubicBezTo>
                    <a:pt x="11" y="209"/>
                    <a:pt x="10" y="250"/>
                    <a:pt x="8" y="291"/>
                  </a:cubicBezTo>
                  <a:cubicBezTo>
                    <a:pt x="6" y="330"/>
                    <a:pt x="0" y="370"/>
                    <a:pt x="5" y="409"/>
                  </a:cubicBezTo>
                  <a:cubicBezTo>
                    <a:pt x="5" y="414"/>
                    <a:pt x="12" y="408"/>
                    <a:pt x="13" y="405"/>
                  </a:cubicBezTo>
                  <a:cubicBezTo>
                    <a:pt x="13" y="403"/>
                    <a:pt x="14" y="401"/>
                    <a:pt x="14" y="399"/>
                  </a:cubicBezTo>
                  <a:cubicBezTo>
                    <a:pt x="15" y="393"/>
                    <a:pt x="6" y="397"/>
                    <a:pt x="6" y="402"/>
                  </a:cubicBezTo>
                  <a:cubicBezTo>
                    <a:pt x="5" y="404"/>
                    <a:pt x="5" y="406"/>
                    <a:pt x="5" y="408"/>
                  </a:cubicBezTo>
                  <a:cubicBezTo>
                    <a:pt x="7" y="406"/>
                    <a:pt x="10" y="405"/>
                    <a:pt x="13" y="404"/>
                  </a:cubicBezTo>
                  <a:cubicBezTo>
                    <a:pt x="7" y="362"/>
                    <a:pt x="15" y="316"/>
                    <a:pt x="17" y="274"/>
                  </a:cubicBezTo>
                  <a:cubicBezTo>
                    <a:pt x="19" y="227"/>
                    <a:pt x="18" y="181"/>
                    <a:pt x="19" y="135"/>
                  </a:cubicBezTo>
                  <a:cubicBezTo>
                    <a:pt x="20" y="105"/>
                    <a:pt x="25" y="75"/>
                    <a:pt x="24" y="45"/>
                  </a:cubicBezTo>
                  <a:cubicBezTo>
                    <a:pt x="24" y="39"/>
                    <a:pt x="27" y="3"/>
                    <a:pt x="19" y="1"/>
                  </a:cubicBezTo>
                  <a:cubicBezTo>
                    <a:pt x="15" y="0"/>
                    <a:pt x="10" y="9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45"/>
            <p:cNvSpPr/>
            <p:nvPr/>
          </p:nvSpPr>
          <p:spPr bwMode="auto">
            <a:xfrm>
              <a:off x="3462337" y="1392238"/>
              <a:ext cx="33338" cy="587375"/>
            </a:xfrm>
            <a:custGeom>
              <a:avLst/>
              <a:gdLst>
                <a:gd name="T0" fmla="*/ 2 w 22"/>
                <a:gd name="T1" fmla="*/ 10 h 397"/>
                <a:gd name="T2" fmla="*/ 0 w 22"/>
                <a:gd name="T3" fmla="*/ 223 h 397"/>
                <a:gd name="T4" fmla="*/ 4 w 22"/>
                <a:gd name="T5" fmla="*/ 317 h 397"/>
                <a:gd name="T6" fmla="*/ 14 w 22"/>
                <a:gd name="T7" fmla="*/ 393 h 397"/>
                <a:gd name="T8" fmla="*/ 22 w 22"/>
                <a:gd name="T9" fmla="*/ 388 h 397"/>
                <a:gd name="T10" fmla="*/ 20 w 22"/>
                <a:gd name="T11" fmla="*/ 383 h 397"/>
                <a:gd name="T12" fmla="*/ 14 w 22"/>
                <a:gd name="T13" fmla="*/ 390 h 397"/>
                <a:gd name="T14" fmla="*/ 14 w 22"/>
                <a:gd name="T15" fmla="*/ 391 h 397"/>
                <a:gd name="T16" fmla="*/ 22 w 22"/>
                <a:gd name="T17" fmla="*/ 386 h 397"/>
                <a:gd name="T18" fmla="*/ 13 w 22"/>
                <a:gd name="T19" fmla="*/ 301 h 397"/>
                <a:gd name="T20" fmla="*/ 9 w 22"/>
                <a:gd name="T21" fmla="*/ 198 h 397"/>
                <a:gd name="T22" fmla="*/ 10 w 22"/>
                <a:gd name="T23" fmla="*/ 5 h 397"/>
                <a:gd name="T24" fmla="*/ 2 w 22"/>
                <a:gd name="T25" fmla="*/ 1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397">
                  <a:moveTo>
                    <a:pt x="2" y="10"/>
                  </a:moveTo>
                  <a:cubicBezTo>
                    <a:pt x="9" y="81"/>
                    <a:pt x="1" y="152"/>
                    <a:pt x="0" y="223"/>
                  </a:cubicBezTo>
                  <a:cubicBezTo>
                    <a:pt x="0" y="255"/>
                    <a:pt x="4" y="286"/>
                    <a:pt x="4" y="317"/>
                  </a:cubicBezTo>
                  <a:cubicBezTo>
                    <a:pt x="5" y="343"/>
                    <a:pt x="3" y="368"/>
                    <a:pt x="14" y="393"/>
                  </a:cubicBezTo>
                  <a:cubicBezTo>
                    <a:pt x="16" y="397"/>
                    <a:pt x="22" y="391"/>
                    <a:pt x="22" y="388"/>
                  </a:cubicBezTo>
                  <a:cubicBezTo>
                    <a:pt x="22" y="386"/>
                    <a:pt x="22" y="385"/>
                    <a:pt x="20" y="383"/>
                  </a:cubicBezTo>
                  <a:cubicBezTo>
                    <a:pt x="17" y="379"/>
                    <a:pt x="10" y="387"/>
                    <a:pt x="14" y="390"/>
                  </a:cubicBezTo>
                  <a:cubicBezTo>
                    <a:pt x="14" y="390"/>
                    <a:pt x="14" y="390"/>
                    <a:pt x="14" y="391"/>
                  </a:cubicBezTo>
                  <a:cubicBezTo>
                    <a:pt x="16" y="389"/>
                    <a:pt x="19" y="388"/>
                    <a:pt x="22" y="386"/>
                  </a:cubicBezTo>
                  <a:cubicBezTo>
                    <a:pt x="10" y="359"/>
                    <a:pt x="14" y="330"/>
                    <a:pt x="13" y="301"/>
                  </a:cubicBezTo>
                  <a:cubicBezTo>
                    <a:pt x="11" y="267"/>
                    <a:pt x="8" y="233"/>
                    <a:pt x="9" y="198"/>
                  </a:cubicBezTo>
                  <a:cubicBezTo>
                    <a:pt x="10" y="134"/>
                    <a:pt x="17" y="70"/>
                    <a:pt x="10" y="5"/>
                  </a:cubicBezTo>
                  <a:cubicBezTo>
                    <a:pt x="9" y="0"/>
                    <a:pt x="1" y="5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155716" y="1686561"/>
            <a:ext cx="1052019" cy="1611874"/>
            <a:chOff x="10741026" y="2603500"/>
            <a:chExt cx="912813" cy="1466850"/>
          </a:xfrm>
          <a:solidFill>
            <a:srgbClr val="21211F"/>
          </a:solidFill>
        </p:grpSpPr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0741026" y="2968625"/>
              <a:ext cx="912813" cy="1101725"/>
            </a:xfrm>
            <a:custGeom>
              <a:avLst/>
              <a:gdLst>
                <a:gd name="T0" fmla="*/ 138 w 243"/>
                <a:gd name="T1" fmla="*/ 119 h 293"/>
                <a:gd name="T2" fmla="*/ 135 w 243"/>
                <a:gd name="T3" fmla="*/ 117 h 293"/>
                <a:gd name="T4" fmla="*/ 135 w 243"/>
                <a:gd name="T5" fmla="*/ 42 h 293"/>
                <a:gd name="T6" fmla="*/ 157 w 243"/>
                <a:gd name="T7" fmla="*/ 19 h 293"/>
                <a:gd name="T8" fmla="*/ 94 w 243"/>
                <a:gd name="T9" fmla="*/ 7 h 293"/>
                <a:gd name="T10" fmla="*/ 63 w 243"/>
                <a:gd name="T11" fmla="*/ 33 h 293"/>
                <a:gd name="T12" fmla="*/ 80 w 243"/>
                <a:gd name="T13" fmla="*/ 56 h 293"/>
                <a:gd name="T14" fmla="*/ 74 w 243"/>
                <a:gd name="T15" fmla="*/ 131 h 293"/>
                <a:gd name="T16" fmla="*/ 1 w 243"/>
                <a:gd name="T17" fmla="*/ 262 h 293"/>
                <a:gd name="T18" fmla="*/ 4 w 243"/>
                <a:gd name="T19" fmla="*/ 269 h 293"/>
                <a:gd name="T20" fmla="*/ 98 w 243"/>
                <a:gd name="T21" fmla="*/ 286 h 293"/>
                <a:gd name="T22" fmla="*/ 198 w 243"/>
                <a:gd name="T23" fmla="*/ 276 h 293"/>
                <a:gd name="T24" fmla="*/ 138 w 243"/>
                <a:gd name="T25" fmla="*/ 119 h 293"/>
                <a:gd name="T26" fmla="*/ 182 w 243"/>
                <a:gd name="T27" fmla="*/ 270 h 293"/>
                <a:gd name="T28" fmla="*/ 121 w 243"/>
                <a:gd name="T29" fmla="*/ 275 h 293"/>
                <a:gd name="T30" fmla="*/ 48 w 243"/>
                <a:gd name="T31" fmla="*/ 268 h 293"/>
                <a:gd name="T32" fmla="*/ 25 w 243"/>
                <a:gd name="T33" fmla="*/ 263 h 293"/>
                <a:gd name="T34" fmla="*/ 21 w 243"/>
                <a:gd name="T35" fmla="*/ 237 h 293"/>
                <a:gd name="T36" fmla="*/ 53 w 243"/>
                <a:gd name="T37" fmla="*/ 190 h 293"/>
                <a:gd name="T38" fmla="*/ 96 w 243"/>
                <a:gd name="T39" fmla="*/ 212 h 293"/>
                <a:gd name="T40" fmla="*/ 160 w 243"/>
                <a:gd name="T41" fmla="*/ 188 h 293"/>
                <a:gd name="T42" fmla="*/ 132 w 243"/>
                <a:gd name="T43" fmla="*/ 165 h 293"/>
                <a:gd name="T44" fmla="*/ 75 w 243"/>
                <a:gd name="T45" fmla="*/ 182 h 293"/>
                <a:gd name="T46" fmla="*/ 78 w 243"/>
                <a:gd name="T47" fmla="*/ 188 h 293"/>
                <a:gd name="T48" fmla="*/ 113 w 243"/>
                <a:gd name="T49" fmla="*/ 181 h 293"/>
                <a:gd name="T50" fmla="*/ 146 w 243"/>
                <a:gd name="T51" fmla="*/ 182 h 293"/>
                <a:gd name="T52" fmla="*/ 100 w 243"/>
                <a:gd name="T53" fmla="*/ 200 h 293"/>
                <a:gd name="T54" fmla="*/ 72 w 243"/>
                <a:gd name="T55" fmla="*/ 197 h 293"/>
                <a:gd name="T56" fmla="*/ 56 w 243"/>
                <a:gd name="T57" fmla="*/ 189 h 293"/>
                <a:gd name="T58" fmla="*/ 55 w 243"/>
                <a:gd name="T59" fmla="*/ 189 h 293"/>
                <a:gd name="T60" fmla="*/ 79 w 243"/>
                <a:gd name="T61" fmla="*/ 140 h 293"/>
                <a:gd name="T62" fmla="*/ 81 w 243"/>
                <a:gd name="T63" fmla="*/ 138 h 293"/>
                <a:gd name="T64" fmla="*/ 93 w 243"/>
                <a:gd name="T65" fmla="*/ 37 h 293"/>
                <a:gd name="T66" fmla="*/ 89 w 243"/>
                <a:gd name="T67" fmla="*/ 32 h 293"/>
                <a:gd name="T68" fmla="*/ 103 w 243"/>
                <a:gd name="T69" fmla="*/ 18 h 293"/>
                <a:gd name="T70" fmla="*/ 134 w 243"/>
                <a:gd name="T71" fmla="*/ 19 h 293"/>
                <a:gd name="T72" fmla="*/ 143 w 243"/>
                <a:gd name="T73" fmla="*/ 30 h 293"/>
                <a:gd name="T74" fmla="*/ 129 w 243"/>
                <a:gd name="T75" fmla="*/ 32 h 293"/>
                <a:gd name="T76" fmla="*/ 127 w 243"/>
                <a:gd name="T77" fmla="*/ 40 h 293"/>
                <a:gd name="T78" fmla="*/ 126 w 243"/>
                <a:gd name="T79" fmla="*/ 42 h 293"/>
                <a:gd name="T80" fmla="*/ 123 w 243"/>
                <a:gd name="T81" fmla="*/ 129 h 293"/>
                <a:gd name="T82" fmla="*/ 133 w 243"/>
                <a:gd name="T83" fmla="*/ 133 h 293"/>
                <a:gd name="T84" fmla="*/ 183 w 243"/>
                <a:gd name="T85" fmla="*/ 214 h 293"/>
                <a:gd name="T86" fmla="*/ 182 w 243"/>
                <a:gd name="T87" fmla="*/ 27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3" h="293">
                  <a:moveTo>
                    <a:pt x="138" y="119"/>
                  </a:moveTo>
                  <a:cubicBezTo>
                    <a:pt x="138" y="118"/>
                    <a:pt x="136" y="117"/>
                    <a:pt x="135" y="117"/>
                  </a:cubicBezTo>
                  <a:cubicBezTo>
                    <a:pt x="138" y="92"/>
                    <a:pt x="137" y="66"/>
                    <a:pt x="135" y="42"/>
                  </a:cubicBezTo>
                  <a:cubicBezTo>
                    <a:pt x="149" y="42"/>
                    <a:pt x="167" y="35"/>
                    <a:pt x="157" y="19"/>
                  </a:cubicBezTo>
                  <a:cubicBezTo>
                    <a:pt x="145" y="0"/>
                    <a:pt x="112" y="3"/>
                    <a:pt x="94" y="7"/>
                  </a:cubicBezTo>
                  <a:cubicBezTo>
                    <a:pt x="85" y="9"/>
                    <a:pt x="54" y="18"/>
                    <a:pt x="63" y="33"/>
                  </a:cubicBezTo>
                  <a:cubicBezTo>
                    <a:pt x="70" y="46"/>
                    <a:pt x="82" y="35"/>
                    <a:pt x="80" y="56"/>
                  </a:cubicBezTo>
                  <a:cubicBezTo>
                    <a:pt x="78" y="81"/>
                    <a:pt x="76" y="106"/>
                    <a:pt x="74" y="131"/>
                  </a:cubicBezTo>
                  <a:cubicBezTo>
                    <a:pt x="55" y="178"/>
                    <a:pt x="8" y="210"/>
                    <a:pt x="1" y="262"/>
                  </a:cubicBezTo>
                  <a:cubicBezTo>
                    <a:pt x="0" y="264"/>
                    <a:pt x="1" y="267"/>
                    <a:pt x="4" y="269"/>
                  </a:cubicBezTo>
                  <a:cubicBezTo>
                    <a:pt x="32" y="282"/>
                    <a:pt x="67" y="284"/>
                    <a:pt x="98" y="286"/>
                  </a:cubicBezTo>
                  <a:cubicBezTo>
                    <a:pt x="128" y="289"/>
                    <a:pt x="171" y="293"/>
                    <a:pt x="198" y="276"/>
                  </a:cubicBezTo>
                  <a:cubicBezTo>
                    <a:pt x="243" y="249"/>
                    <a:pt x="155" y="143"/>
                    <a:pt x="138" y="119"/>
                  </a:cubicBezTo>
                  <a:close/>
                  <a:moveTo>
                    <a:pt x="182" y="270"/>
                  </a:moveTo>
                  <a:cubicBezTo>
                    <a:pt x="164" y="276"/>
                    <a:pt x="141" y="275"/>
                    <a:pt x="121" y="275"/>
                  </a:cubicBezTo>
                  <a:cubicBezTo>
                    <a:pt x="97" y="274"/>
                    <a:pt x="72" y="272"/>
                    <a:pt x="48" y="268"/>
                  </a:cubicBezTo>
                  <a:cubicBezTo>
                    <a:pt x="40" y="267"/>
                    <a:pt x="33" y="265"/>
                    <a:pt x="25" y="263"/>
                  </a:cubicBezTo>
                  <a:cubicBezTo>
                    <a:pt x="9" y="259"/>
                    <a:pt x="15" y="251"/>
                    <a:pt x="21" y="237"/>
                  </a:cubicBezTo>
                  <a:cubicBezTo>
                    <a:pt x="28" y="221"/>
                    <a:pt x="41" y="206"/>
                    <a:pt x="53" y="190"/>
                  </a:cubicBezTo>
                  <a:cubicBezTo>
                    <a:pt x="46" y="205"/>
                    <a:pt x="90" y="212"/>
                    <a:pt x="96" y="212"/>
                  </a:cubicBezTo>
                  <a:cubicBezTo>
                    <a:pt x="118" y="214"/>
                    <a:pt x="150" y="211"/>
                    <a:pt x="160" y="188"/>
                  </a:cubicBezTo>
                  <a:cubicBezTo>
                    <a:pt x="168" y="170"/>
                    <a:pt x="144" y="166"/>
                    <a:pt x="132" y="165"/>
                  </a:cubicBezTo>
                  <a:cubicBezTo>
                    <a:pt x="118" y="165"/>
                    <a:pt x="79" y="165"/>
                    <a:pt x="75" y="182"/>
                  </a:cubicBezTo>
                  <a:cubicBezTo>
                    <a:pt x="74" y="184"/>
                    <a:pt x="75" y="188"/>
                    <a:pt x="78" y="188"/>
                  </a:cubicBezTo>
                  <a:cubicBezTo>
                    <a:pt x="88" y="190"/>
                    <a:pt x="103" y="182"/>
                    <a:pt x="113" y="181"/>
                  </a:cubicBezTo>
                  <a:cubicBezTo>
                    <a:pt x="119" y="180"/>
                    <a:pt x="147" y="182"/>
                    <a:pt x="146" y="182"/>
                  </a:cubicBezTo>
                  <a:cubicBezTo>
                    <a:pt x="140" y="198"/>
                    <a:pt x="114" y="200"/>
                    <a:pt x="100" y="200"/>
                  </a:cubicBezTo>
                  <a:cubicBezTo>
                    <a:pt x="91" y="200"/>
                    <a:pt x="81" y="199"/>
                    <a:pt x="72" y="197"/>
                  </a:cubicBezTo>
                  <a:cubicBezTo>
                    <a:pt x="66" y="195"/>
                    <a:pt x="62" y="190"/>
                    <a:pt x="56" y="189"/>
                  </a:cubicBezTo>
                  <a:cubicBezTo>
                    <a:pt x="55" y="188"/>
                    <a:pt x="55" y="188"/>
                    <a:pt x="55" y="189"/>
                  </a:cubicBezTo>
                  <a:cubicBezTo>
                    <a:pt x="66" y="174"/>
                    <a:pt x="76" y="158"/>
                    <a:pt x="79" y="140"/>
                  </a:cubicBezTo>
                  <a:cubicBezTo>
                    <a:pt x="80" y="140"/>
                    <a:pt x="81" y="139"/>
                    <a:pt x="81" y="138"/>
                  </a:cubicBezTo>
                  <a:cubicBezTo>
                    <a:pt x="89" y="105"/>
                    <a:pt x="90" y="71"/>
                    <a:pt x="93" y="37"/>
                  </a:cubicBezTo>
                  <a:cubicBezTo>
                    <a:pt x="93" y="35"/>
                    <a:pt x="91" y="32"/>
                    <a:pt x="89" y="32"/>
                  </a:cubicBezTo>
                  <a:cubicBezTo>
                    <a:pt x="62" y="26"/>
                    <a:pt x="92" y="20"/>
                    <a:pt x="103" y="18"/>
                  </a:cubicBezTo>
                  <a:cubicBezTo>
                    <a:pt x="113" y="15"/>
                    <a:pt x="124" y="16"/>
                    <a:pt x="134" y="19"/>
                  </a:cubicBezTo>
                  <a:cubicBezTo>
                    <a:pt x="142" y="19"/>
                    <a:pt x="145" y="23"/>
                    <a:pt x="143" y="30"/>
                  </a:cubicBezTo>
                  <a:cubicBezTo>
                    <a:pt x="138" y="31"/>
                    <a:pt x="134" y="31"/>
                    <a:pt x="129" y="32"/>
                  </a:cubicBezTo>
                  <a:cubicBezTo>
                    <a:pt x="125" y="33"/>
                    <a:pt x="125" y="37"/>
                    <a:pt x="127" y="40"/>
                  </a:cubicBezTo>
                  <a:cubicBezTo>
                    <a:pt x="127" y="40"/>
                    <a:pt x="126" y="41"/>
                    <a:pt x="126" y="42"/>
                  </a:cubicBezTo>
                  <a:cubicBezTo>
                    <a:pt x="124" y="70"/>
                    <a:pt x="119" y="101"/>
                    <a:pt x="123" y="129"/>
                  </a:cubicBezTo>
                  <a:cubicBezTo>
                    <a:pt x="123" y="134"/>
                    <a:pt x="131" y="137"/>
                    <a:pt x="133" y="133"/>
                  </a:cubicBezTo>
                  <a:cubicBezTo>
                    <a:pt x="150" y="160"/>
                    <a:pt x="169" y="185"/>
                    <a:pt x="183" y="214"/>
                  </a:cubicBezTo>
                  <a:cubicBezTo>
                    <a:pt x="192" y="230"/>
                    <a:pt x="207" y="261"/>
                    <a:pt x="182" y="2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8"/>
            <p:cNvSpPr/>
            <p:nvPr/>
          </p:nvSpPr>
          <p:spPr bwMode="auto">
            <a:xfrm>
              <a:off x="11120438" y="3032125"/>
              <a:ext cx="109538" cy="68263"/>
            </a:xfrm>
            <a:custGeom>
              <a:avLst/>
              <a:gdLst>
                <a:gd name="T0" fmla="*/ 25 w 29"/>
                <a:gd name="T1" fmla="*/ 2 h 18"/>
                <a:gd name="T2" fmla="*/ 14 w 29"/>
                <a:gd name="T3" fmla="*/ 3 h 18"/>
                <a:gd name="T4" fmla="*/ 10 w 29"/>
                <a:gd name="T5" fmla="*/ 4 h 18"/>
                <a:gd name="T6" fmla="*/ 10 w 29"/>
                <a:gd name="T7" fmla="*/ 4 h 18"/>
                <a:gd name="T8" fmla="*/ 9 w 29"/>
                <a:gd name="T9" fmla="*/ 4 h 18"/>
                <a:gd name="T10" fmla="*/ 9 w 29"/>
                <a:gd name="T11" fmla="*/ 4 h 18"/>
                <a:gd name="T12" fmla="*/ 1 w 29"/>
                <a:gd name="T13" fmla="*/ 8 h 18"/>
                <a:gd name="T14" fmla="*/ 5 w 29"/>
                <a:gd name="T15" fmla="*/ 17 h 18"/>
                <a:gd name="T16" fmla="*/ 15 w 29"/>
                <a:gd name="T17" fmla="*/ 17 h 18"/>
                <a:gd name="T18" fmla="*/ 27 w 29"/>
                <a:gd name="T19" fmla="*/ 12 h 18"/>
                <a:gd name="T20" fmla="*/ 25 w 29"/>
                <a:gd name="T2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18">
                  <a:moveTo>
                    <a:pt x="25" y="2"/>
                  </a:moveTo>
                  <a:cubicBezTo>
                    <a:pt x="21" y="0"/>
                    <a:pt x="18" y="1"/>
                    <a:pt x="14" y="3"/>
                  </a:cubicBezTo>
                  <a:cubicBezTo>
                    <a:pt x="13" y="3"/>
                    <a:pt x="11" y="3"/>
                    <a:pt x="10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3"/>
                    <a:pt x="2" y="5"/>
                    <a:pt x="1" y="8"/>
                  </a:cubicBezTo>
                  <a:cubicBezTo>
                    <a:pt x="0" y="12"/>
                    <a:pt x="2" y="15"/>
                    <a:pt x="5" y="17"/>
                  </a:cubicBezTo>
                  <a:cubicBezTo>
                    <a:pt x="8" y="18"/>
                    <a:pt x="12" y="18"/>
                    <a:pt x="15" y="17"/>
                  </a:cubicBezTo>
                  <a:cubicBezTo>
                    <a:pt x="19" y="17"/>
                    <a:pt x="25" y="16"/>
                    <a:pt x="27" y="12"/>
                  </a:cubicBezTo>
                  <a:cubicBezTo>
                    <a:pt x="29" y="9"/>
                    <a:pt x="28" y="4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9"/>
            <p:cNvSpPr>
              <a:spLocks noEditPoints="1"/>
            </p:cNvSpPr>
            <p:nvPr/>
          </p:nvSpPr>
          <p:spPr bwMode="auto">
            <a:xfrm>
              <a:off x="11023601" y="2859088"/>
              <a:ext cx="107950" cy="112713"/>
            </a:xfrm>
            <a:custGeom>
              <a:avLst/>
              <a:gdLst>
                <a:gd name="T0" fmla="*/ 16 w 29"/>
                <a:gd name="T1" fmla="*/ 2 h 30"/>
                <a:gd name="T2" fmla="*/ 11 w 29"/>
                <a:gd name="T3" fmla="*/ 7 h 30"/>
                <a:gd name="T4" fmla="*/ 12 w 29"/>
                <a:gd name="T5" fmla="*/ 7 h 30"/>
                <a:gd name="T6" fmla="*/ 5 w 29"/>
                <a:gd name="T7" fmla="*/ 11 h 30"/>
                <a:gd name="T8" fmla="*/ 0 w 29"/>
                <a:gd name="T9" fmla="*/ 25 h 30"/>
                <a:gd name="T10" fmla="*/ 5 w 29"/>
                <a:gd name="T11" fmla="*/ 30 h 30"/>
                <a:gd name="T12" fmla="*/ 26 w 29"/>
                <a:gd name="T13" fmla="*/ 21 h 30"/>
                <a:gd name="T14" fmla="*/ 16 w 29"/>
                <a:gd name="T15" fmla="*/ 2 h 30"/>
                <a:gd name="T16" fmla="*/ 10 w 29"/>
                <a:gd name="T17" fmla="*/ 19 h 30"/>
                <a:gd name="T18" fmla="*/ 11 w 29"/>
                <a:gd name="T19" fmla="*/ 16 h 30"/>
                <a:gd name="T20" fmla="*/ 15 w 29"/>
                <a:gd name="T21" fmla="*/ 12 h 30"/>
                <a:gd name="T22" fmla="*/ 16 w 29"/>
                <a:gd name="T23" fmla="*/ 14 h 30"/>
                <a:gd name="T24" fmla="*/ 17 w 29"/>
                <a:gd name="T25" fmla="*/ 17 h 30"/>
                <a:gd name="T26" fmla="*/ 15 w 29"/>
                <a:gd name="T27" fmla="*/ 19 h 30"/>
                <a:gd name="T28" fmla="*/ 10 w 29"/>
                <a:gd name="T2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0">
                  <a:moveTo>
                    <a:pt x="16" y="2"/>
                  </a:moveTo>
                  <a:cubicBezTo>
                    <a:pt x="13" y="0"/>
                    <a:pt x="10" y="4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9" y="8"/>
                    <a:pt x="7" y="9"/>
                    <a:pt x="5" y="11"/>
                  </a:cubicBezTo>
                  <a:cubicBezTo>
                    <a:pt x="1" y="14"/>
                    <a:pt x="0" y="20"/>
                    <a:pt x="0" y="25"/>
                  </a:cubicBezTo>
                  <a:cubicBezTo>
                    <a:pt x="0" y="27"/>
                    <a:pt x="2" y="30"/>
                    <a:pt x="5" y="30"/>
                  </a:cubicBezTo>
                  <a:cubicBezTo>
                    <a:pt x="12" y="30"/>
                    <a:pt x="23" y="29"/>
                    <a:pt x="26" y="21"/>
                  </a:cubicBezTo>
                  <a:cubicBezTo>
                    <a:pt x="29" y="14"/>
                    <a:pt x="22" y="5"/>
                    <a:pt x="16" y="2"/>
                  </a:cubicBezTo>
                  <a:close/>
                  <a:moveTo>
                    <a:pt x="10" y="19"/>
                  </a:moveTo>
                  <a:cubicBezTo>
                    <a:pt x="10" y="18"/>
                    <a:pt x="11" y="17"/>
                    <a:pt x="11" y="16"/>
                  </a:cubicBezTo>
                  <a:cubicBezTo>
                    <a:pt x="13" y="15"/>
                    <a:pt x="14" y="13"/>
                    <a:pt x="15" y="12"/>
                  </a:cubicBezTo>
                  <a:cubicBezTo>
                    <a:pt x="15" y="13"/>
                    <a:pt x="16" y="14"/>
                    <a:pt x="16" y="14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6" y="18"/>
                    <a:pt x="16" y="18"/>
                    <a:pt x="15" y="19"/>
                  </a:cubicBezTo>
                  <a:cubicBezTo>
                    <a:pt x="13" y="19"/>
                    <a:pt x="12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10"/>
            <p:cNvSpPr>
              <a:spLocks noEditPoints="1"/>
            </p:cNvSpPr>
            <p:nvPr/>
          </p:nvSpPr>
          <p:spPr bwMode="auto">
            <a:xfrm>
              <a:off x="11155363" y="2749550"/>
              <a:ext cx="217488" cy="211138"/>
            </a:xfrm>
            <a:custGeom>
              <a:avLst/>
              <a:gdLst>
                <a:gd name="T0" fmla="*/ 42 w 58"/>
                <a:gd name="T1" fmla="*/ 9 h 56"/>
                <a:gd name="T2" fmla="*/ 8 w 58"/>
                <a:gd name="T3" fmla="*/ 19 h 56"/>
                <a:gd name="T4" fmla="*/ 6 w 58"/>
                <a:gd name="T5" fmla="*/ 21 h 56"/>
                <a:gd name="T6" fmla="*/ 3 w 58"/>
                <a:gd name="T7" fmla="*/ 39 h 56"/>
                <a:gd name="T8" fmla="*/ 47 w 58"/>
                <a:gd name="T9" fmla="*/ 42 h 56"/>
                <a:gd name="T10" fmla="*/ 42 w 58"/>
                <a:gd name="T11" fmla="*/ 9 h 56"/>
                <a:gd name="T12" fmla="*/ 39 w 58"/>
                <a:gd name="T13" fmla="*/ 32 h 56"/>
                <a:gd name="T14" fmla="*/ 14 w 58"/>
                <a:gd name="T15" fmla="*/ 35 h 56"/>
                <a:gd name="T16" fmla="*/ 26 w 58"/>
                <a:gd name="T17" fmla="*/ 17 h 56"/>
                <a:gd name="T18" fmla="*/ 28 w 58"/>
                <a:gd name="T19" fmla="*/ 16 h 56"/>
                <a:gd name="T20" fmla="*/ 34 w 58"/>
                <a:gd name="T21" fmla="*/ 18 h 56"/>
                <a:gd name="T22" fmla="*/ 39 w 58"/>
                <a:gd name="T23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6">
                  <a:moveTo>
                    <a:pt x="42" y="9"/>
                  </a:moveTo>
                  <a:cubicBezTo>
                    <a:pt x="29" y="0"/>
                    <a:pt x="15" y="6"/>
                    <a:pt x="8" y="19"/>
                  </a:cubicBezTo>
                  <a:cubicBezTo>
                    <a:pt x="8" y="19"/>
                    <a:pt x="7" y="20"/>
                    <a:pt x="6" y="21"/>
                  </a:cubicBezTo>
                  <a:cubicBezTo>
                    <a:pt x="2" y="26"/>
                    <a:pt x="0" y="33"/>
                    <a:pt x="3" y="39"/>
                  </a:cubicBezTo>
                  <a:cubicBezTo>
                    <a:pt x="10" y="56"/>
                    <a:pt x="35" y="52"/>
                    <a:pt x="47" y="42"/>
                  </a:cubicBezTo>
                  <a:cubicBezTo>
                    <a:pt x="58" y="33"/>
                    <a:pt x="52" y="16"/>
                    <a:pt x="42" y="9"/>
                  </a:cubicBezTo>
                  <a:close/>
                  <a:moveTo>
                    <a:pt x="39" y="32"/>
                  </a:moveTo>
                  <a:cubicBezTo>
                    <a:pt x="35" y="37"/>
                    <a:pt x="19" y="42"/>
                    <a:pt x="14" y="35"/>
                  </a:cubicBezTo>
                  <a:cubicBezTo>
                    <a:pt x="10" y="28"/>
                    <a:pt x="21" y="19"/>
                    <a:pt x="26" y="17"/>
                  </a:cubicBezTo>
                  <a:cubicBezTo>
                    <a:pt x="27" y="17"/>
                    <a:pt x="28" y="16"/>
                    <a:pt x="28" y="16"/>
                  </a:cubicBezTo>
                  <a:cubicBezTo>
                    <a:pt x="30" y="16"/>
                    <a:pt x="32" y="16"/>
                    <a:pt x="34" y="18"/>
                  </a:cubicBezTo>
                  <a:cubicBezTo>
                    <a:pt x="39" y="21"/>
                    <a:pt x="42" y="28"/>
                    <a:pt x="3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11"/>
            <p:cNvSpPr>
              <a:spLocks noEditPoints="1"/>
            </p:cNvSpPr>
            <p:nvPr/>
          </p:nvSpPr>
          <p:spPr bwMode="auto">
            <a:xfrm>
              <a:off x="11114088" y="2603500"/>
              <a:ext cx="104775" cy="134938"/>
            </a:xfrm>
            <a:custGeom>
              <a:avLst/>
              <a:gdLst>
                <a:gd name="T0" fmla="*/ 15 w 28"/>
                <a:gd name="T1" fmla="*/ 2 h 36"/>
                <a:gd name="T2" fmla="*/ 11 w 28"/>
                <a:gd name="T3" fmla="*/ 1 h 36"/>
                <a:gd name="T4" fmla="*/ 4 w 28"/>
                <a:gd name="T5" fmla="*/ 7 h 36"/>
                <a:gd name="T6" fmla="*/ 1 w 28"/>
                <a:gd name="T7" fmla="*/ 14 h 36"/>
                <a:gd name="T8" fmla="*/ 2 w 28"/>
                <a:gd name="T9" fmla="*/ 17 h 36"/>
                <a:gd name="T10" fmla="*/ 1 w 28"/>
                <a:gd name="T11" fmla="*/ 28 h 36"/>
                <a:gd name="T12" fmla="*/ 15 w 28"/>
                <a:gd name="T13" fmla="*/ 34 h 36"/>
                <a:gd name="T14" fmla="*/ 27 w 28"/>
                <a:gd name="T15" fmla="*/ 22 h 36"/>
                <a:gd name="T16" fmla="*/ 15 w 28"/>
                <a:gd name="T17" fmla="*/ 2 h 36"/>
                <a:gd name="T18" fmla="*/ 15 w 28"/>
                <a:gd name="T19" fmla="*/ 19 h 36"/>
                <a:gd name="T20" fmla="*/ 15 w 28"/>
                <a:gd name="T21" fmla="*/ 20 h 36"/>
                <a:gd name="T22" fmla="*/ 15 w 28"/>
                <a:gd name="T23" fmla="*/ 20 h 36"/>
                <a:gd name="T24" fmla="*/ 15 w 28"/>
                <a:gd name="T25" fmla="*/ 20 h 36"/>
                <a:gd name="T26" fmla="*/ 15 w 28"/>
                <a:gd name="T27" fmla="*/ 21 h 36"/>
                <a:gd name="T28" fmla="*/ 15 w 28"/>
                <a:gd name="T29" fmla="*/ 21 h 36"/>
                <a:gd name="T30" fmla="*/ 14 w 28"/>
                <a:gd name="T31" fmla="*/ 22 h 36"/>
                <a:gd name="T32" fmla="*/ 14 w 28"/>
                <a:gd name="T33" fmla="*/ 22 h 36"/>
                <a:gd name="T34" fmla="*/ 12 w 28"/>
                <a:gd name="T35" fmla="*/ 23 h 36"/>
                <a:gd name="T36" fmla="*/ 11 w 28"/>
                <a:gd name="T37" fmla="*/ 23 h 36"/>
                <a:gd name="T38" fmla="*/ 11 w 28"/>
                <a:gd name="T39" fmla="*/ 23 h 36"/>
                <a:gd name="T40" fmla="*/ 11 w 28"/>
                <a:gd name="T41" fmla="*/ 23 h 36"/>
                <a:gd name="T42" fmla="*/ 12 w 28"/>
                <a:gd name="T43" fmla="*/ 21 h 36"/>
                <a:gd name="T44" fmla="*/ 14 w 28"/>
                <a:gd name="T45" fmla="*/ 15 h 36"/>
                <a:gd name="T46" fmla="*/ 15 w 28"/>
                <a:gd name="T47" fmla="*/ 18 h 36"/>
                <a:gd name="T48" fmla="*/ 15 w 28"/>
                <a:gd name="T49" fmla="*/ 19 h 36"/>
                <a:gd name="T50" fmla="*/ 15 w 28"/>
                <a:gd name="T51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36">
                  <a:moveTo>
                    <a:pt x="15" y="2"/>
                  </a:moveTo>
                  <a:cubicBezTo>
                    <a:pt x="14" y="1"/>
                    <a:pt x="13" y="0"/>
                    <a:pt x="11" y="1"/>
                  </a:cubicBezTo>
                  <a:cubicBezTo>
                    <a:pt x="8" y="2"/>
                    <a:pt x="5" y="3"/>
                    <a:pt x="4" y="7"/>
                  </a:cubicBezTo>
                  <a:cubicBezTo>
                    <a:pt x="3" y="9"/>
                    <a:pt x="2" y="11"/>
                    <a:pt x="1" y="14"/>
                  </a:cubicBezTo>
                  <a:cubicBezTo>
                    <a:pt x="1" y="15"/>
                    <a:pt x="1" y="16"/>
                    <a:pt x="2" y="17"/>
                  </a:cubicBezTo>
                  <a:cubicBezTo>
                    <a:pt x="0" y="20"/>
                    <a:pt x="0" y="24"/>
                    <a:pt x="1" y="28"/>
                  </a:cubicBezTo>
                  <a:cubicBezTo>
                    <a:pt x="3" y="34"/>
                    <a:pt x="9" y="36"/>
                    <a:pt x="15" y="34"/>
                  </a:cubicBezTo>
                  <a:cubicBezTo>
                    <a:pt x="21" y="33"/>
                    <a:pt x="26" y="28"/>
                    <a:pt x="27" y="22"/>
                  </a:cubicBezTo>
                  <a:cubicBezTo>
                    <a:pt x="28" y="13"/>
                    <a:pt x="22" y="7"/>
                    <a:pt x="15" y="2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3"/>
                    <a:pt x="12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1"/>
                  </a:cubicBezTo>
                  <a:cubicBezTo>
                    <a:pt x="12" y="19"/>
                    <a:pt x="13" y="17"/>
                    <a:pt x="14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5" name="文本框 84"/>
          <p:cNvSpPr txBox="1"/>
          <p:nvPr>
            <p:custDataLst>
              <p:tags r:id="rId1"/>
            </p:custDataLst>
          </p:nvPr>
        </p:nvSpPr>
        <p:spPr>
          <a:xfrm>
            <a:off x="1024255" y="3606800"/>
            <a:ext cx="28968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1.给料量大，体积小、重量轻，便于井下运输和安装，可大大减少井巷工程量；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7" name="文本框 86"/>
          <p:cNvSpPr txBox="1"/>
          <p:nvPr>
            <p:custDataLst>
              <p:tags r:id="rId2"/>
            </p:custDataLst>
          </p:nvPr>
        </p:nvSpPr>
        <p:spPr>
          <a:xfrm>
            <a:off x="4634865" y="3606800"/>
            <a:ext cx="30841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2.给料量调节范围大，调节方便（无级调速）；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3.运动部分工作阻力小，功耗低，运动部件的工作寿命长；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9" name="文本框 88"/>
          <p:cNvSpPr txBox="1"/>
          <p:nvPr>
            <p:custDataLst>
              <p:tags r:id="rId3"/>
            </p:custDataLst>
          </p:nvPr>
        </p:nvSpPr>
        <p:spPr>
          <a:xfrm>
            <a:off x="8295640" y="3606800"/>
            <a:ext cx="29997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4.运行平稳，噪音小，保护环境；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5.零部件通用性强，安装维修方便。</a:t>
            </a:r>
            <a:endParaRPr lang="en-US" altLang="zh-CN" sz="1600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3614090" y="462156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438032" y="271818"/>
            <a:ext cx="34207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695207" y="701076"/>
            <a:ext cx="2861571" cy="45719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>
            <p:custDataLst>
              <p:tags r:id="rId1"/>
            </p:custDataLst>
          </p:nvPr>
        </p:nvGrpSpPr>
        <p:grpSpPr>
          <a:xfrm>
            <a:off x="1408350" y="1669734"/>
            <a:ext cx="1714500" cy="1824038"/>
            <a:chOff x="2303145" y="2107884"/>
            <a:chExt cx="1714500" cy="1824038"/>
          </a:xfrm>
        </p:grpSpPr>
        <p:sp>
          <p:nvSpPr>
            <p:cNvPr id="5" name="Freeform 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2303145" y="2107884"/>
              <a:ext cx="1714500" cy="1824038"/>
            </a:xfrm>
            <a:custGeom>
              <a:avLst/>
              <a:gdLst>
                <a:gd name="T0" fmla="*/ 442 w 454"/>
                <a:gd name="T1" fmla="*/ 202 h 483"/>
                <a:gd name="T2" fmla="*/ 284 w 454"/>
                <a:gd name="T3" fmla="*/ 25 h 483"/>
                <a:gd name="T4" fmla="*/ 63 w 454"/>
                <a:gd name="T5" fmla="*/ 86 h 483"/>
                <a:gd name="T6" fmla="*/ 38 w 454"/>
                <a:gd name="T7" fmla="*/ 307 h 483"/>
                <a:gd name="T8" fmla="*/ 254 w 454"/>
                <a:gd name="T9" fmla="*/ 387 h 483"/>
                <a:gd name="T10" fmla="*/ 326 w 454"/>
                <a:gd name="T11" fmla="*/ 480 h 483"/>
                <a:gd name="T12" fmla="*/ 334 w 454"/>
                <a:gd name="T13" fmla="*/ 477 h 483"/>
                <a:gd name="T14" fmla="*/ 330 w 454"/>
                <a:gd name="T15" fmla="*/ 380 h 483"/>
                <a:gd name="T16" fmla="*/ 442 w 454"/>
                <a:gd name="T17" fmla="*/ 202 h 483"/>
                <a:gd name="T18" fmla="*/ 327 w 454"/>
                <a:gd name="T19" fmla="*/ 371 h 483"/>
                <a:gd name="T20" fmla="*/ 323 w 454"/>
                <a:gd name="T21" fmla="*/ 374 h 483"/>
                <a:gd name="T22" fmla="*/ 321 w 454"/>
                <a:gd name="T23" fmla="*/ 379 h 483"/>
                <a:gd name="T24" fmla="*/ 325 w 454"/>
                <a:gd name="T25" fmla="*/ 466 h 483"/>
                <a:gd name="T26" fmla="*/ 259 w 454"/>
                <a:gd name="T27" fmla="*/ 384 h 483"/>
                <a:gd name="T28" fmla="*/ 257 w 454"/>
                <a:gd name="T29" fmla="*/ 381 h 483"/>
                <a:gd name="T30" fmla="*/ 256 w 454"/>
                <a:gd name="T31" fmla="*/ 380 h 483"/>
                <a:gd name="T32" fmla="*/ 252 w 454"/>
                <a:gd name="T33" fmla="*/ 382 h 483"/>
                <a:gd name="T34" fmla="*/ 63 w 454"/>
                <a:gd name="T35" fmla="*/ 329 h 483"/>
                <a:gd name="T36" fmla="*/ 52 w 454"/>
                <a:gd name="T37" fmla="*/ 115 h 483"/>
                <a:gd name="T38" fmla="*/ 247 w 454"/>
                <a:gd name="T39" fmla="*/ 26 h 483"/>
                <a:gd name="T40" fmla="*/ 421 w 454"/>
                <a:gd name="T41" fmla="*/ 161 h 483"/>
                <a:gd name="T42" fmla="*/ 327 w 454"/>
                <a:gd name="T43" fmla="*/ 371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83">
                  <a:moveTo>
                    <a:pt x="442" y="202"/>
                  </a:moveTo>
                  <a:cubicBezTo>
                    <a:pt x="429" y="118"/>
                    <a:pt x="363" y="49"/>
                    <a:pt x="284" y="25"/>
                  </a:cubicBezTo>
                  <a:cubicBezTo>
                    <a:pt x="206" y="0"/>
                    <a:pt x="117" y="25"/>
                    <a:pt x="63" y="86"/>
                  </a:cubicBezTo>
                  <a:cubicBezTo>
                    <a:pt x="10" y="146"/>
                    <a:pt x="0" y="237"/>
                    <a:pt x="38" y="307"/>
                  </a:cubicBezTo>
                  <a:cubicBezTo>
                    <a:pt x="77" y="378"/>
                    <a:pt x="178" y="423"/>
                    <a:pt x="254" y="387"/>
                  </a:cubicBezTo>
                  <a:cubicBezTo>
                    <a:pt x="272" y="422"/>
                    <a:pt x="298" y="452"/>
                    <a:pt x="326" y="480"/>
                  </a:cubicBezTo>
                  <a:cubicBezTo>
                    <a:pt x="329" y="483"/>
                    <a:pt x="333" y="480"/>
                    <a:pt x="334" y="477"/>
                  </a:cubicBezTo>
                  <a:cubicBezTo>
                    <a:pt x="338" y="444"/>
                    <a:pt x="336" y="412"/>
                    <a:pt x="330" y="380"/>
                  </a:cubicBezTo>
                  <a:cubicBezTo>
                    <a:pt x="412" y="364"/>
                    <a:pt x="454" y="279"/>
                    <a:pt x="442" y="202"/>
                  </a:cubicBezTo>
                  <a:close/>
                  <a:moveTo>
                    <a:pt x="327" y="371"/>
                  </a:moveTo>
                  <a:cubicBezTo>
                    <a:pt x="325" y="371"/>
                    <a:pt x="324" y="372"/>
                    <a:pt x="323" y="374"/>
                  </a:cubicBezTo>
                  <a:cubicBezTo>
                    <a:pt x="322" y="375"/>
                    <a:pt x="320" y="377"/>
                    <a:pt x="321" y="379"/>
                  </a:cubicBezTo>
                  <a:cubicBezTo>
                    <a:pt x="327" y="408"/>
                    <a:pt x="328" y="437"/>
                    <a:pt x="325" y="466"/>
                  </a:cubicBezTo>
                  <a:cubicBezTo>
                    <a:pt x="301" y="441"/>
                    <a:pt x="280" y="413"/>
                    <a:pt x="259" y="384"/>
                  </a:cubicBezTo>
                  <a:cubicBezTo>
                    <a:pt x="259" y="383"/>
                    <a:pt x="258" y="381"/>
                    <a:pt x="257" y="381"/>
                  </a:cubicBezTo>
                  <a:cubicBezTo>
                    <a:pt x="257" y="381"/>
                    <a:pt x="257" y="380"/>
                    <a:pt x="256" y="380"/>
                  </a:cubicBezTo>
                  <a:cubicBezTo>
                    <a:pt x="255" y="378"/>
                    <a:pt x="251" y="380"/>
                    <a:pt x="252" y="382"/>
                  </a:cubicBezTo>
                  <a:cubicBezTo>
                    <a:pt x="183" y="399"/>
                    <a:pt x="111" y="386"/>
                    <a:pt x="63" y="329"/>
                  </a:cubicBezTo>
                  <a:cubicBezTo>
                    <a:pt x="14" y="270"/>
                    <a:pt x="11" y="179"/>
                    <a:pt x="52" y="115"/>
                  </a:cubicBezTo>
                  <a:cubicBezTo>
                    <a:pt x="93" y="51"/>
                    <a:pt x="172" y="16"/>
                    <a:pt x="247" y="26"/>
                  </a:cubicBezTo>
                  <a:cubicBezTo>
                    <a:pt x="323" y="37"/>
                    <a:pt x="392" y="89"/>
                    <a:pt x="421" y="161"/>
                  </a:cubicBezTo>
                  <a:cubicBezTo>
                    <a:pt x="454" y="244"/>
                    <a:pt x="423" y="352"/>
                    <a:pt x="327" y="371"/>
                  </a:cubicBezTo>
                  <a:close/>
                </a:path>
              </a:pathLst>
            </a:custGeom>
            <a:solidFill>
              <a:srgbClr val="2121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TextBox 76"/>
            <p:cNvSpPr txBox="1"/>
            <p:nvPr>
              <p:custDataLst>
                <p:tags r:id="rId3"/>
              </p:custDataLst>
            </p:nvPr>
          </p:nvSpPr>
          <p:spPr>
            <a:xfrm>
              <a:off x="2426970" y="2711769"/>
              <a:ext cx="1466850" cy="39878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1211F"/>
                  </a:solidFill>
                  <a:cs typeface="+mn-ea"/>
                  <a:sym typeface="+mn-lt"/>
                </a:rPr>
                <a:t>GLD1500</a:t>
              </a:r>
              <a:endParaRPr lang="zh-CN" altLang="en-US" sz="2000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4"/>
            </p:custDataLst>
          </p:nvPr>
        </p:nvGrpSpPr>
        <p:grpSpPr>
          <a:xfrm>
            <a:off x="4959270" y="1669734"/>
            <a:ext cx="1714500" cy="1824038"/>
            <a:chOff x="2303145" y="2107884"/>
            <a:chExt cx="1714500" cy="1824038"/>
          </a:xfrm>
        </p:grpSpPr>
        <p:sp>
          <p:nvSpPr>
            <p:cNvPr id="20" name="Freeform 5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2303145" y="2107884"/>
              <a:ext cx="1714500" cy="1824038"/>
            </a:xfrm>
            <a:custGeom>
              <a:avLst/>
              <a:gdLst>
                <a:gd name="T0" fmla="*/ 442 w 454"/>
                <a:gd name="T1" fmla="*/ 202 h 483"/>
                <a:gd name="T2" fmla="*/ 284 w 454"/>
                <a:gd name="T3" fmla="*/ 25 h 483"/>
                <a:gd name="T4" fmla="*/ 63 w 454"/>
                <a:gd name="T5" fmla="*/ 86 h 483"/>
                <a:gd name="T6" fmla="*/ 38 w 454"/>
                <a:gd name="T7" fmla="*/ 307 h 483"/>
                <a:gd name="T8" fmla="*/ 254 w 454"/>
                <a:gd name="T9" fmla="*/ 387 h 483"/>
                <a:gd name="T10" fmla="*/ 326 w 454"/>
                <a:gd name="T11" fmla="*/ 480 h 483"/>
                <a:gd name="T12" fmla="*/ 334 w 454"/>
                <a:gd name="T13" fmla="*/ 477 h 483"/>
                <a:gd name="T14" fmla="*/ 330 w 454"/>
                <a:gd name="T15" fmla="*/ 380 h 483"/>
                <a:gd name="T16" fmla="*/ 442 w 454"/>
                <a:gd name="T17" fmla="*/ 202 h 483"/>
                <a:gd name="T18" fmla="*/ 327 w 454"/>
                <a:gd name="T19" fmla="*/ 371 h 483"/>
                <a:gd name="T20" fmla="*/ 323 w 454"/>
                <a:gd name="T21" fmla="*/ 374 h 483"/>
                <a:gd name="T22" fmla="*/ 321 w 454"/>
                <a:gd name="T23" fmla="*/ 379 h 483"/>
                <a:gd name="T24" fmla="*/ 325 w 454"/>
                <a:gd name="T25" fmla="*/ 466 h 483"/>
                <a:gd name="T26" fmla="*/ 259 w 454"/>
                <a:gd name="T27" fmla="*/ 384 h 483"/>
                <a:gd name="T28" fmla="*/ 257 w 454"/>
                <a:gd name="T29" fmla="*/ 381 h 483"/>
                <a:gd name="T30" fmla="*/ 256 w 454"/>
                <a:gd name="T31" fmla="*/ 380 h 483"/>
                <a:gd name="T32" fmla="*/ 252 w 454"/>
                <a:gd name="T33" fmla="*/ 382 h 483"/>
                <a:gd name="T34" fmla="*/ 63 w 454"/>
                <a:gd name="T35" fmla="*/ 329 h 483"/>
                <a:gd name="T36" fmla="*/ 52 w 454"/>
                <a:gd name="T37" fmla="*/ 115 h 483"/>
                <a:gd name="T38" fmla="*/ 247 w 454"/>
                <a:gd name="T39" fmla="*/ 26 h 483"/>
                <a:gd name="T40" fmla="*/ 421 w 454"/>
                <a:gd name="T41" fmla="*/ 161 h 483"/>
                <a:gd name="T42" fmla="*/ 327 w 454"/>
                <a:gd name="T43" fmla="*/ 371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83">
                  <a:moveTo>
                    <a:pt x="442" y="202"/>
                  </a:moveTo>
                  <a:cubicBezTo>
                    <a:pt x="429" y="118"/>
                    <a:pt x="363" y="49"/>
                    <a:pt x="284" y="25"/>
                  </a:cubicBezTo>
                  <a:cubicBezTo>
                    <a:pt x="206" y="0"/>
                    <a:pt x="117" y="25"/>
                    <a:pt x="63" y="86"/>
                  </a:cubicBezTo>
                  <a:cubicBezTo>
                    <a:pt x="10" y="146"/>
                    <a:pt x="0" y="237"/>
                    <a:pt x="38" y="307"/>
                  </a:cubicBezTo>
                  <a:cubicBezTo>
                    <a:pt x="77" y="378"/>
                    <a:pt x="178" y="423"/>
                    <a:pt x="254" y="387"/>
                  </a:cubicBezTo>
                  <a:cubicBezTo>
                    <a:pt x="272" y="422"/>
                    <a:pt x="298" y="452"/>
                    <a:pt x="326" y="480"/>
                  </a:cubicBezTo>
                  <a:cubicBezTo>
                    <a:pt x="329" y="483"/>
                    <a:pt x="333" y="480"/>
                    <a:pt x="334" y="477"/>
                  </a:cubicBezTo>
                  <a:cubicBezTo>
                    <a:pt x="338" y="444"/>
                    <a:pt x="336" y="412"/>
                    <a:pt x="330" y="380"/>
                  </a:cubicBezTo>
                  <a:cubicBezTo>
                    <a:pt x="412" y="364"/>
                    <a:pt x="454" y="279"/>
                    <a:pt x="442" y="202"/>
                  </a:cubicBezTo>
                  <a:close/>
                  <a:moveTo>
                    <a:pt x="327" y="371"/>
                  </a:moveTo>
                  <a:cubicBezTo>
                    <a:pt x="325" y="371"/>
                    <a:pt x="324" y="372"/>
                    <a:pt x="323" y="374"/>
                  </a:cubicBezTo>
                  <a:cubicBezTo>
                    <a:pt x="322" y="375"/>
                    <a:pt x="320" y="377"/>
                    <a:pt x="321" y="379"/>
                  </a:cubicBezTo>
                  <a:cubicBezTo>
                    <a:pt x="327" y="408"/>
                    <a:pt x="328" y="437"/>
                    <a:pt x="325" y="466"/>
                  </a:cubicBezTo>
                  <a:cubicBezTo>
                    <a:pt x="301" y="441"/>
                    <a:pt x="280" y="413"/>
                    <a:pt x="259" y="384"/>
                  </a:cubicBezTo>
                  <a:cubicBezTo>
                    <a:pt x="259" y="383"/>
                    <a:pt x="258" y="381"/>
                    <a:pt x="257" y="381"/>
                  </a:cubicBezTo>
                  <a:cubicBezTo>
                    <a:pt x="257" y="381"/>
                    <a:pt x="257" y="380"/>
                    <a:pt x="256" y="380"/>
                  </a:cubicBezTo>
                  <a:cubicBezTo>
                    <a:pt x="255" y="378"/>
                    <a:pt x="251" y="380"/>
                    <a:pt x="252" y="382"/>
                  </a:cubicBezTo>
                  <a:cubicBezTo>
                    <a:pt x="183" y="399"/>
                    <a:pt x="111" y="386"/>
                    <a:pt x="63" y="329"/>
                  </a:cubicBezTo>
                  <a:cubicBezTo>
                    <a:pt x="14" y="270"/>
                    <a:pt x="11" y="179"/>
                    <a:pt x="52" y="115"/>
                  </a:cubicBezTo>
                  <a:cubicBezTo>
                    <a:pt x="93" y="51"/>
                    <a:pt x="172" y="16"/>
                    <a:pt x="247" y="26"/>
                  </a:cubicBezTo>
                  <a:cubicBezTo>
                    <a:pt x="323" y="37"/>
                    <a:pt x="392" y="89"/>
                    <a:pt x="421" y="161"/>
                  </a:cubicBezTo>
                  <a:cubicBezTo>
                    <a:pt x="454" y="244"/>
                    <a:pt x="423" y="352"/>
                    <a:pt x="327" y="371"/>
                  </a:cubicBezTo>
                  <a:close/>
                </a:path>
              </a:pathLst>
            </a:custGeom>
            <a:solidFill>
              <a:srgbClr val="2121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TextBox 76"/>
            <p:cNvSpPr txBox="1"/>
            <p:nvPr>
              <p:custDataLst>
                <p:tags r:id="rId6"/>
              </p:custDataLst>
            </p:nvPr>
          </p:nvSpPr>
          <p:spPr>
            <a:xfrm>
              <a:off x="2543296" y="2650708"/>
              <a:ext cx="1234197" cy="4603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1211F"/>
                  </a:solidFill>
                  <a:cs typeface="+mn-ea"/>
                  <a:sym typeface="+mn-lt"/>
                </a:rPr>
                <a:t>7.5/S</a:t>
              </a:r>
              <a:endParaRPr lang="zh-CN" altLang="en-US" sz="2400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7"/>
            </p:custDataLst>
          </p:nvPr>
        </p:nvGrpSpPr>
        <p:grpSpPr>
          <a:xfrm>
            <a:off x="8510190" y="1669734"/>
            <a:ext cx="1714500" cy="1824038"/>
            <a:chOff x="2303145" y="2107884"/>
            <a:chExt cx="1714500" cy="1824038"/>
          </a:xfrm>
        </p:grpSpPr>
        <p:sp>
          <p:nvSpPr>
            <p:cNvPr id="24" name="Freeform 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2303145" y="2107884"/>
              <a:ext cx="1714500" cy="1824038"/>
            </a:xfrm>
            <a:custGeom>
              <a:avLst/>
              <a:gdLst>
                <a:gd name="T0" fmla="*/ 442 w 454"/>
                <a:gd name="T1" fmla="*/ 202 h 483"/>
                <a:gd name="T2" fmla="*/ 284 w 454"/>
                <a:gd name="T3" fmla="*/ 25 h 483"/>
                <a:gd name="T4" fmla="*/ 63 w 454"/>
                <a:gd name="T5" fmla="*/ 86 h 483"/>
                <a:gd name="T6" fmla="*/ 38 w 454"/>
                <a:gd name="T7" fmla="*/ 307 h 483"/>
                <a:gd name="T8" fmla="*/ 254 w 454"/>
                <a:gd name="T9" fmla="*/ 387 h 483"/>
                <a:gd name="T10" fmla="*/ 326 w 454"/>
                <a:gd name="T11" fmla="*/ 480 h 483"/>
                <a:gd name="T12" fmla="*/ 334 w 454"/>
                <a:gd name="T13" fmla="*/ 477 h 483"/>
                <a:gd name="T14" fmla="*/ 330 w 454"/>
                <a:gd name="T15" fmla="*/ 380 h 483"/>
                <a:gd name="T16" fmla="*/ 442 w 454"/>
                <a:gd name="T17" fmla="*/ 202 h 483"/>
                <a:gd name="T18" fmla="*/ 327 w 454"/>
                <a:gd name="T19" fmla="*/ 371 h 483"/>
                <a:gd name="T20" fmla="*/ 323 w 454"/>
                <a:gd name="T21" fmla="*/ 374 h 483"/>
                <a:gd name="T22" fmla="*/ 321 w 454"/>
                <a:gd name="T23" fmla="*/ 379 h 483"/>
                <a:gd name="T24" fmla="*/ 325 w 454"/>
                <a:gd name="T25" fmla="*/ 466 h 483"/>
                <a:gd name="T26" fmla="*/ 259 w 454"/>
                <a:gd name="T27" fmla="*/ 384 h 483"/>
                <a:gd name="T28" fmla="*/ 257 w 454"/>
                <a:gd name="T29" fmla="*/ 381 h 483"/>
                <a:gd name="T30" fmla="*/ 256 w 454"/>
                <a:gd name="T31" fmla="*/ 380 h 483"/>
                <a:gd name="T32" fmla="*/ 252 w 454"/>
                <a:gd name="T33" fmla="*/ 382 h 483"/>
                <a:gd name="T34" fmla="*/ 63 w 454"/>
                <a:gd name="T35" fmla="*/ 329 h 483"/>
                <a:gd name="T36" fmla="*/ 52 w 454"/>
                <a:gd name="T37" fmla="*/ 115 h 483"/>
                <a:gd name="T38" fmla="*/ 247 w 454"/>
                <a:gd name="T39" fmla="*/ 26 h 483"/>
                <a:gd name="T40" fmla="*/ 421 w 454"/>
                <a:gd name="T41" fmla="*/ 161 h 483"/>
                <a:gd name="T42" fmla="*/ 327 w 454"/>
                <a:gd name="T43" fmla="*/ 371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83">
                  <a:moveTo>
                    <a:pt x="442" y="202"/>
                  </a:moveTo>
                  <a:cubicBezTo>
                    <a:pt x="429" y="118"/>
                    <a:pt x="363" y="49"/>
                    <a:pt x="284" y="25"/>
                  </a:cubicBezTo>
                  <a:cubicBezTo>
                    <a:pt x="206" y="0"/>
                    <a:pt x="117" y="25"/>
                    <a:pt x="63" y="86"/>
                  </a:cubicBezTo>
                  <a:cubicBezTo>
                    <a:pt x="10" y="146"/>
                    <a:pt x="0" y="237"/>
                    <a:pt x="38" y="307"/>
                  </a:cubicBezTo>
                  <a:cubicBezTo>
                    <a:pt x="77" y="378"/>
                    <a:pt x="178" y="423"/>
                    <a:pt x="254" y="387"/>
                  </a:cubicBezTo>
                  <a:cubicBezTo>
                    <a:pt x="272" y="422"/>
                    <a:pt x="298" y="452"/>
                    <a:pt x="326" y="480"/>
                  </a:cubicBezTo>
                  <a:cubicBezTo>
                    <a:pt x="329" y="483"/>
                    <a:pt x="333" y="480"/>
                    <a:pt x="334" y="477"/>
                  </a:cubicBezTo>
                  <a:cubicBezTo>
                    <a:pt x="338" y="444"/>
                    <a:pt x="336" y="412"/>
                    <a:pt x="330" y="380"/>
                  </a:cubicBezTo>
                  <a:cubicBezTo>
                    <a:pt x="412" y="364"/>
                    <a:pt x="454" y="279"/>
                    <a:pt x="442" y="202"/>
                  </a:cubicBezTo>
                  <a:close/>
                  <a:moveTo>
                    <a:pt x="327" y="371"/>
                  </a:moveTo>
                  <a:cubicBezTo>
                    <a:pt x="325" y="371"/>
                    <a:pt x="324" y="372"/>
                    <a:pt x="323" y="374"/>
                  </a:cubicBezTo>
                  <a:cubicBezTo>
                    <a:pt x="322" y="375"/>
                    <a:pt x="320" y="377"/>
                    <a:pt x="321" y="379"/>
                  </a:cubicBezTo>
                  <a:cubicBezTo>
                    <a:pt x="327" y="408"/>
                    <a:pt x="328" y="437"/>
                    <a:pt x="325" y="466"/>
                  </a:cubicBezTo>
                  <a:cubicBezTo>
                    <a:pt x="301" y="441"/>
                    <a:pt x="280" y="413"/>
                    <a:pt x="259" y="384"/>
                  </a:cubicBezTo>
                  <a:cubicBezTo>
                    <a:pt x="259" y="383"/>
                    <a:pt x="258" y="381"/>
                    <a:pt x="257" y="381"/>
                  </a:cubicBezTo>
                  <a:cubicBezTo>
                    <a:pt x="257" y="381"/>
                    <a:pt x="257" y="380"/>
                    <a:pt x="256" y="380"/>
                  </a:cubicBezTo>
                  <a:cubicBezTo>
                    <a:pt x="255" y="378"/>
                    <a:pt x="251" y="380"/>
                    <a:pt x="252" y="382"/>
                  </a:cubicBezTo>
                  <a:cubicBezTo>
                    <a:pt x="183" y="399"/>
                    <a:pt x="111" y="386"/>
                    <a:pt x="63" y="329"/>
                  </a:cubicBezTo>
                  <a:cubicBezTo>
                    <a:pt x="14" y="270"/>
                    <a:pt x="11" y="179"/>
                    <a:pt x="52" y="115"/>
                  </a:cubicBezTo>
                  <a:cubicBezTo>
                    <a:pt x="93" y="51"/>
                    <a:pt x="172" y="16"/>
                    <a:pt x="247" y="26"/>
                  </a:cubicBezTo>
                  <a:cubicBezTo>
                    <a:pt x="323" y="37"/>
                    <a:pt x="392" y="89"/>
                    <a:pt x="421" y="161"/>
                  </a:cubicBezTo>
                  <a:cubicBezTo>
                    <a:pt x="454" y="244"/>
                    <a:pt x="423" y="352"/>
                    <a:pt x="327" y="371"/>
                  </a:cubicBezTo>
                  <a:close/>
                </a:path>
              </a:pathLst>
            </a:custGeom>
            <a:solidFill>
              <a:srgbClr val="2121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TextBox 76"/>
            <p:cNvSpPr txBox="1"/>
            <p:nvPr>
              <p:custDataLst>
                <p:tags r:id="rId9"/>
              </p:custDataLst>
            </p:nvPr>
          </p:nvSpPr>
          <p:spPr>
            <a:xfrm>
              <a:off x="2543296" y="2558633"/>
              <a:ext cx="1234197" cy="70675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1211F"/>
                  </a:solidFill>
                  <a:cs typeface="+mn-ea"/>
                  <a:sym typeface="+mn-lt"/>
                </a:rPr>
                <a:t>带式给料机</a:t>
              </a:r>
              <a:endParaRPr lang="zh-CN" altLang="en-US" sz="2000" dirty="0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 descr="带式给煤机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4855" y="3602355"/>
            <a:ext cx="2157730" cy="2157730"/>
          </a:xfrm>
          <a:prstGeom prst="rect">
            <a:avLst/>
          </a:prstGeom>
        </p:spPr>
      </p:pic>
      <p:pic>
        <p:nvPicPr>
          <p:cNvPr id="3" name="图片 2" descr="带式给煤机 (1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9350" y="3602355"/>
            <a:ext cx="2157730" cy="2157730"/>
          </a:xfrm>
          <a:prstGeom prst="rect">
            <a:avLst/>
          </a:prstGeom>
        </p:spPr>
      </p:pic>
      <p:pic>
        <p:nvPicPr>
          <p:cNvPr id="4" name="图片 3" descr="带式给煤机 (5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1165" y="3602355"/>
            <a:ext cx="2157730" cy="21577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4651680" y="462156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438032" y="271818"/>
            <a:ext cx="44418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GLD1500/7.5/S带式给料机技术参数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1161932" y="748701"/>
            <a:ext cx="2861571" cy="45719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734605" y="2092960"/>
            <a:ext cx="2722790" cy="3286126"/>
            <a:chOff x="2722" y="815"/>
            <a:chExt cx="2233" cy="2695"/>
          </a:xfrm>
          <a:solidFill>
            <a:srgbClr val="21211F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028" y="1099"/>
              <a:ext cx="1576" cy="2411"/>
            </a:xfrm>
            <a:custGeom>
              <a:avLst/>
              <a:gdLst>
                <a:gd name="T0" fmla="*/ 162 w 665"/>
                <a:gd name="T1" fmla="*/ 63 h 1018"/>
                <a:gd name="T2" fmla="*/ 124 w 665"/>
                <a:gd name="T3" fmla="*/ 557 h 1018"/>
                <a:gd name="T4" fmla="*/ 225 w 665"/>
                <a:gd name="T5" fmla="*/ 817 h 1018"/>
                <a:gd name="T6" fmla="*/ 248 w 665"/>
                <a:gd name="T7" fmla="*/ 940 h 1018"/>
                <a:gd name="T8" fmla="*/ 403 w 665"/>
                <a:gd name="T9" fmla="*/ 951 h 1018"/>
                <a:gd name="T10" fmla="*/ 414 w 665"/>
                <a:gd name="T11" fmla="*/ 943 h 1018"/>
                <a:gd name="T12" fmla="*/ 422 w 665"/>
                <a:gd name="T13" fmla="*/ 879 h 1018"/>
                <a:gd name="T14" fmla="*/ 417 w 665"/>
                <a:gd name="T15" fmla="*/ 783 h 1018"/>
                <a:gd name="T16" fmla="*/ 517 w 665"/>
                <a:gd name="T17" fmla="*/ 592 h 1018"/>
                <a:gd name="T18" fmla="*/ 535 w 665"/>
                <a:gd name="T19" fmla="*/ 82 h 1018"/>
                <a:gd name="T20" fmla="*/ 253 w 665"/>
                <a:gd name="T21" fmla="*/ 944 h 1018"/>
                <a:gd name="T22" fmla="*/ 394 w 665"/>
                <a:gd name="T23" fmla="*/ 955 h 1018"/>
                <a:gd name="T24" fmla="*/ 419 w 665"/>
                <a:gd name="T25" fmla="*/ 927 h 1018"/>
                <a:gd name="T26" fmla="*/ 324 w 665"/>
                <a:gd name="T27" fmla="*/ 956 h 1018"/>
                <a:gd name="T28" fmla="*/ 254 w 665"/>
                <a:gd name="T29" fmla="*/ 936 h 1018"/>
                <a:gd name="T30" fmla="*/ 251 w 665"/>
                <a:gd name="T31" fmla="*/ 934 h 1018"/>
                <a:gd name="T32" fmla="*/ 239 w 665"/>
                <a:gd name="T33" fmla="*/ 888 h 1018"/>
                <a:gd name="T34" fmla="*/ 412 w 665"/>
                <a:gd name="T35" fmla="*/ 888 h 1018"/>
                <a:gd name="T36" fmla="*/ 422 w 665"/>
                <a:gd name="T37" fmla="*/ 829 h 1018"/>
                <a:gd name="T38" fmla="*/ 312 w 665"/>
                <a:gd name="T39" fmla="*/ 900 h 1018"/>
                <a:gd name="T40" fmla="*/ 230 w 665"/>
                <a:gd name="T41" fmla="*/ 824 h 1018"/>
                <a:gd name="T42" fmla="*/ 415 w 665"/>
                <a:gd name="T43" fmla="*/ 835 h 1018"/>
                <a:gd name="T44" fmla="*/ 388 w 665"/>
                <a:gd name="T45" fmla="*/ 841 h 1018"/>
                <a:gd name="T46" fmla="*/ 258 w 665"/>
                <a:gd name="T47" fmla="*/ 836 h 1018"/>
                <a:gd name="T48" fmla="*/ 232 w 665"/>
                <a:gd name="T49" fmla="*/ 810 h 1018"/>
                <a:gd name="T50" fmla="*/ 241 w 665"/>
                <a:gd name="T51" fmla="*/ 782 h 1018"/>
                <a:gd name="T52" fmla="*/ 413 w 665"/>
                <a:gd name="T53" fmla="*/ 789 h 1018"/>
                <a:gd name="T54" fmla="*/ 613 w 665"/>
                <a:gd name="T55" fmla="*/ 434 h 1018"/>
                <a:gd name="T56" fmla="*/ 411 w 665"/>
                <a:gd name="T57" fmla="*/ 781 h 1018"/>
                <a:gd name="T58" fmla="*/ 412 w 665"/>
                <a:gd name="T59" fmla="*/ 782 h 1018"/>
                <a:gd name="T60" fmla="*/ 244 w 665"/>
                <a:gd name="T61" fmla="*/ 777 h 1018"/>
                <a:gd name="T62" fmla="*/ 135 w 665"/>
                <a:gd name="T63" fmla="*/ 555 h 1018"/>
                <a:gd name="T64" fmla="*/ 108 w 665"/>
                <a:gd name="T65" fmla="*/ 112 h 1018"/>
                <a:gd name="T66" fmla="*/ 503 w 665"/>
                <a:gd name="T67" fmla="*/ 71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5" h="1018">
                  <a:moveTo>
                    <a:pt x="535" y="82"/>
                  </a:moveTo>
                  <a:cubicBezTo>
                    <a:pt x="429" y="0"/>
                    <a:pt x="278" y="3"/>
                    <a:pt x="162" y="63"/>
                  </a:cubicBezTo>
                  <a:cubicBezTo>
                    <a:pt x="51" y="120"/>
                    <a:pt x="0" y="248"/>
                    <a:pt x="24" y="368"/>
                  </a:cubicBezTo>
                  <a:cubicBezTo>
                    <a:pt x="37" y="439"/>
                    <a:pt x="74" y="504"/>
                    <a:pt x="124" y="557"/>
                  </a:cubicBezTo>
                  <a:cubicBezTo>
                    <a:pt x="176" y="613"/>
                    <a:pt x="273" y="681"/>
                    <a:pt x="240" y="770"/>
                  </a:cubicBezTo>
                  <a:cubicBezTo>
                    <a:pt x="221" y="776"/>
                    <a:pt x="217" y="800"/>
                    <a:pt x="225" y="817"/>
                  </a:cubicBezTo>
                  <a:cubicBezTo>
                    <a:pt x="218" y="838"/>
                    <a:pt x="218" y="862"/>
                    <a:pt x="232" y="880"/>
                  </a:cubicBezTo>
                  <a:cubicBezTo>
                    <a:pt x="224" y="907"/>
                    <a:pt x="232" y="927"/>
                    <a:pt x="248" y="940"/>
                  </a:cubicBezTo>
                  <a:cubicBezTo>
                    <a:pt x="240" y="978"/>
                    <a:pt x="283" y="1010"/>
                    <a:pt x="317" y="1014"/>
                  </a:cubicBezTo>
                  <a:cubicBezTo>
                    <a:pt x="358" y="1018"/>
                    <a:pt x="393" y="989"/>
                    <a:pt x="403" y="951"/>
                  </a:cubicBezTo>
                  <a:cubicBezTo>
                    <a:pt x="403" y="951"/>
                    <a:pt x="403" y="951"/>
                    <a:pt x="403" y="951"/>
                  </a:cubicBezTo>
                  <a:cubicBezTo>
                    <a:pt x="407" y="949"/>
                    <a:pt x="411" y="946"/>
                    <a:pt x="414" y="943"/>
                  </a:cubicBezTo>
                  <a:cubicBezTo>
                    <a:pt x="435" y="926"/>
                    <a:pt x="432" y="902"/>
                    <a:pt x="418" y="882"/>
                  </a:cubicBezTo>
                  <a:cubicBezTo>
                    <a:pt x="420" y="881"/>
                    <a:pt x="421" y="880"/>
                    <a:pt x="422" y="879"/>
                  </a:cubicBezTo>
                  <a:cubicBezTo>
                    <a:pt x="436" y="864"/>
                    <a:pt x="446" y="835"/>
                    <a:pt x="426" y="822"/>
                  </a:cubicBezTo>
                  <a:cubicBezTo>
                    <a:pt x="432" y="808"/>
                    <a:pt x="431" y="791"/>
                    <a:pt x="417" y="783"/>
                  </a:cubicBezTo>
                  <a:cubicBezTo>
                    <a:pt x="419" y="782"/>
                    <a:pt x="420" y="779"/>
                    <a:pt x="419" y="776"/>
                  </a:cubicBezTo>
                  <a:cubicBezTo>
                    <a:pt x="378" y="698"/>
                    <a:pt x="469" y="637"/>
                    <a:pt x="517" y="592"/>
                  </a:cubicBezTo>
                  <a:cubicBezTo>
                    <a:pt x="565" y="546"/>
                    <a:pt x="605" y="491"/>
                    <a:pt x="626" y="427"/>
                  </a:cubicBezTo>
                  <a:cubicBezTo>
                    <a:pt x="665" y="307"/>
                    <a:pt x="639" y="162"/>
                    <a:pt x="535" y="82"/>
                  </a:cubicBezTo>
                  <a:close/>
                  <a:moveTo>
                    <a:pt x="324" y="1006"/>
                  </a:moveTo>
                  <a:cubicBezTo>
                    <a:pt x="290" y="1006"/>
                    <a:pt x="254" y="979"/>
                    <a:pt x="253" y="944"/>
                  </a:cubicBezTo>
                  <a:cubicBezTo>
                    <a:pt x="275" y="958"/>
                    <a:pt x="308" y="964"/>
                    <a:pt x="335" y="964"/>
                  </a:cubicBezTo>
                  <a:cubicBezTo>
                    <a:pt x="354" y="964"/>
                    <a:pt x="375" y="962"/>
                    <a:pt x="394" y="955"/>
                  </a:cubicBezTo>
                  <a:cubicBezTo>
                    <a:pt x="383" y="985"/>
                    <a:pt x="356" y="1007"/>
                    <a:pt x="324" y="1006"/>
                  </a:cubicBezTo>
                  <a:close/>
                  <a:moveTo>
                    <a:pt x="419" y="927"/>
                  </a:moveTo>
                  <a:cubicBezTo>
                    <a:pt x="413" y="938"/>
                    <a:pt x="399" y="944"/>
                    <a:pt x="388" y="948"/>
                  </a:cubicBezTo>
                  <a:cubicBezTo>
                    <a:pt x="368" y="955"/>
                    <a:pt x="345" y="957"/>
                    <a:pt x="324" y="956"/>
                  </a:cubicBezTo>
                  <a:cubicBezTo>
                    <a:pt x="304" y="955"/>
                    <a:pt x="280" y="951"/>
                    <a:pt x="262" y="941"/>
                  </a:cubicBezTo>
                  <a:cubicBezTo>
                    <a:pt x="259" y="940"/>
                    <a:pt x="256" y="938"/>
                    <a:pt x="254" y="936"/>
                  </a:cubicBezTo>
                  <a:cubicBezTo>
                    <a:pt x="254" y="936"/>
                    <a:pt x="254" y="936"/>
                    <a:pt x="254" y="936"/>
                  </a:cubicBezTo>
                  <a:cubicBezTo>
                    <a:pt x="254" y="934"/>
                    <a:pt x="252" y="933"/>
                    <a:pt x="251" y="934"/>
                  </a:cubicBezTo>
                  <a:cubicBezTo>
                    <a:pt x="237" y="921"/>
                    <a:pt x="236" y="904"/>
                    <a:pt x="237" y="886"/>
                  </a:cubicBezTo>
                  <a:cubicBezTo>
                    <a:pt x="238" y="886"/>
                    <a:pt x="239" y="887"/>
                    <a:pt x="239" y="888"/>
                  </a:cubicBezTo>
                  <a:cubicBezTo>
                    <a:pt x="263" y="908"/>
                    <a:pt x="302" y="908"/>
                    <a:pt x="331" y="909"/>
                  </a:cubicBezTo>
                  <a:cubicBezTo>
                    <a:pt x="359" y="910"/>
                    <a:pt x="390" y="905"/>
                    <a:pt x="412" y="888"/>
                  </a:cubicBezTo>
                  <a:cubicBezTo>
                    <a:pt x="419" y="899"/>
                    <a:pt x="425" y="913"/>
                    <a:pt x="419" y="927"/>
                  </a:cubicBezTo>
                  <a:close/>
                  <a:moveTo>
                    <a:pt x="422" y="829"/>
                  </a:moveTo>
                  <a:cubicBezTo>
                    <a:pt x="443" y="854"/>
                    <a:pt x="410" y="883"/>
                    <a:pt x="387" y="892"/>
                  </a:cubicBezTo>
                  <a:cubicBezTo>
                    <a:pt x="363" y="902"/>
                    <a:pt x="338" y="902"/>
                    <a:pt x="312" y="900"/>
                  </a:cubicBezTo>
                  <a:cubicBezTo>
                    <a:pt x="292" y="898"/>
                    <a:pt x="269" y="897"/>
                    <a:pt x="251" y="886"/>
                  </a:cubicBezTo>
                  <a:cubicBezTo>
                    <a:pt x="229" y="873"/>
                    <a:pt x="226" y="848"/>
                    <a:pt x="230" y="824"/>
                  </a:cubicBezTo>
                  <a:cubicBezTo>
                    <a:pt x="248" y="849"/>
                    <a:pt x="286" y="854"/>
                    <a:pt x="315" y="855"/>
                  </a:cubicBezTo>
                  <a:cubicBezTo>
                    <a:pt x="346" y="857"/>
                    <a:pt x="390" y="857"/>
                    <a:pt x="415" y="835"/>
                  </a:cubicBezTo>
                  <a:cubicBezTo>
                    <a:pt x="418" y="833"/>
                    <a:pt x="420" y="831"/>
                    <a:pt x="422" y="829"/>
                  </a:cubicBezTo>
                  <a:close/>
                  <a:moveTo>
                    <a:pt x="388" y="841"/>
                  </a:moveTo>
                  <a:cubicBezTo>
                    <a:pt x="367" y="847"/>
                    <a:pt x="344" y="848"/>
                    <a:pt x="322" y="848"/>
                  </a:cubicBezTo>
                  <a:cubicBezTo>
                    <a:pt x="301" y="847"/>
                    <a:pt x="278" y="845"/>
                    <a:pt x="258" y="836"/>
                  </a:cubicBezTo>
                  <a:cubicBezTo>
                    <a:pt x="247" y="831"/>
                    <a:pt x="237" y="822"/>
                    <a:pt x="232" y="811"/>
                  </a:cubicBezTo>
                  <a:cubicBezTo>
                    <a:pt x="232" y="811"/>
                    <a:pt x="232" y="811"/>
                    <a:pt x="232" y="810"/>
                  </a:cubicBezTo>
                  <a:cubicBezTo>
                    <a:pt x="227" y="800"/>
                    <a:pt x="228" y="789"/>
                    <a:pt x="236" y="779"/>
                  </a:cubicBezTo>
                  <a:cubicBezTo>
                    <a:pt x="237" y="781"/>
                    <a:pt x="239" y="783"/>
                    <a:pt x="241" y="782"/>
                  </a:cubicBezTo>
                  <a:cubicBezTo>
                    <a:pt x="262" y="798"/>
                    <a:pt x="289" y="798"/>
                    <a:pt x="314" y="799"/>
                  </a:cubicBezTo>
                  <a:cubicBezTo>
                    <a:pt x="346" y="800"/>
                    <a:pt x="383" y="802"/>
                    <a:pt x="413" y="789"/>
                  </a:cubicBezTo>
                  <a:cubicBezTo>
                    <a:pt x="434" y="810"/>
                    <a:pt x="410" y="834"/>
                    <a:pt x="388" y="841"/>
                  </a:cubicBezTo>
                  <a:close/>
                  <a:moveTo>
                    <a:pt x="613" y="434"/>
                  </a:moveTo>
                  <a:cubicBezTo>
                    <a:pt x="586" y="511"/>
                    <a:pt x="531" y="566"/>
                    <a:pt x="471" y="619"/>
                  </a:cubicBezTo>
                  <a:cubicBezTo>
                    <a:pt x="426" y="659"/>
                    <a:pt x="378" y="719"/>
                    <a:pt x="411" y="781"/>
                  </a:cubicBezTo>
                  <a:cubicBezTo>
                    <a:pt x="411" y="782"/>
                    <a:pt x="411" y="782"/>
                    <a:pt x="412" y="782"/>
                  </a:cubicBezTo>
                  <a:cubicBezTo>
                    <a:pt x="412" y="782"/>
                    <a:pt x="412" y="782"/>
                    <a:pt x="412" y="782"/>
                  </a:cubicBezTo>
                  <a:cubicBezTo>
                    <a:pt x="381" y="788"/>
                    <a:pt x="353" y="792"/>
                    <a:pt x="322" y="791"/>
                  </a:cubicBezTo>
                  <a:cubicBezTo>
                    <a:pt x="295" y="790"/>
                    <a:pt x="268" y="791"/>
                    <a:pt x="244" y="777"/>
                  </a:cubicBezTo>
                  <a:cubicBezTo>
                    <a:pt x="268" y="724"/>
                    <a:pt x="243" y="669"/>
                    <a:pt x="207" y="627"/>
                  </a:cubicBezTo>
                  <a:cubicBezTo>
                    <a:pt x="185" y="601"/>
                    <a:pt x="159" y="579"/>
                    <a:pt x="135" y="555"/>
                  </a:cubicBezTo>
                  <a:cubicBezTo>
                    <a:pt x="111" y="530"/>
                    <a:pt x="90" y="503"/>
                    <a:pt x="73" y="473"/>
                  </a:cubicBezTo>
                  <a:cubicBezTo>
                    <a:pt x="9" y="359"/>
                    <a:pt x="9" y="206"/>
                    <a:pt x="108" y="112"/>
                  </a:cubicBezTo>
                  <a:cubicBezTo>
                    <a:pt x="160" y="63"/>
                    <a:pt x="236" y="38"/>
                    <a:pt x="306" y="30"/>
                  </a:cubicBezTo>
                  <a:cubicBezTo>
                    <a:pt x="374" y="23"/>
                    <a:pt x="444" y="36"/>
                    <a:pt x="503" y="71"/>
                  </a:cubicBezTo>
                  <a:cubicBezTo>
                    <a:pt x="627" y="146"/>
                    <a:pt x="660" y="304"/>
                    <a:pt x="613" y="4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137" y="2598"/>
              <a:ext cx="247" cy="249"/>
            </a:xfrm>
            <a:custGeom>
              <a:avLst/>
              <a:gdLst>
                <a:gd name="T0" fmla="*/ 102 w 104"/>
                <a:gd name="T1" fmla="*/ 4 h 105"/>
                <a:gd name="T2" fmla="*/ 97 w 104"/>
                <a:gd name="T3" fmla="*/ 1 h 105"/>
                <a:gd name="T4" fmla="*/ 40 w 104"/>
                <a:gd name="T5" fmla="*/ 19 h 105"/>
                <a:gd name="T6" fmla="*/ 4 w 104"/>
                <a:gd name="T7" fmla="*/ 34 h 105"/>
                <a:gd name="T8" fmla="*/ 9 w 104"/>
                <a:gd name="T9" fmla="*/ 51 h 105"/>
                <a:gd name="T10" fmla="*/ 46 w 104"/>
                <a:gd name="T11" fmla="*/ 102 h 105"/>
                <a:gd name="T12" fmla="*/ 55 w 104"/>
                <a:gd name="T13" fmla="*/ 101 h 105"/>
                <a:gd name="T14" fmla="*/ 103 w 104"/>
                <a:gd name="T15" fmla="*/ 7 h 105"/>
                <a:gd name="T16" fmla="*/ 102 w 104"/>
                <a:gd name="T17" fmla="*/ 4 h 105"/>
                <a:gd name="T18" fmla="*/ 49 w 104"/>
                <a:gd name="T19" fmla="*/ 91 h 105"/>
                <a:gd name="T20" fmla="*/ 29 w 104"/>
                <a:gd name="T21" fmla="*/ 63 h 105"/>
                <a:gd name="T22" fmla="*/ 19 w 104"/>
                <a:gd name="T23" fmla="*/ 49 h 105"/>
                <a:gd name="T24" fmla="*/ 23 w 104"/>
                <a:gd name="T25" fmla="*/ 35 h 105"/>
                <a:gd name="T26" fmla="*/ 93 w 104"/>
                <a:gd name="T27" fmla="*/ 12 h 105"/>
                <a:gd name="T28" fmla="*/ 49 w 104"/>
                <a:gd name="T29" fmla="*/ 9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5">
                  <a:moveTo>
                    <a:pt x="102" y="4"/>
                  </a:moveTo>
                  <a:cubicBezTo>
                    <a:pt x="102" y="2"/>
                    <a:pt x="100" y="0"/>
                    <a:pt x="97" y="1"/>
                  </a:cubicBezTo>
                  <a:cubicBezTo>
                    <a:pt x="78" y="6"/>
                    <a:pt x="59" y="13"/>
                    <a:pt x="40" y="19"/>
                  </a:cubicBezTo>
                  <a:cubicBezTo>
                    <a:pt x="31" y="22"/>
                    <a:pt x="9" y="25"/>
                    <a:pt x="4" y="34"/>
                  </a:cubicBezTo>
                  <a:cubicBezTo>
                    <a:pt x="0" y="40"/>
                    <a:pt x="5" y="46"/>
                    <a:pt x="9" y="51"/>
                  </a:cubicBezTo>
                  <a:cubicBezTo>
                    <a:pt x="21" y="68"/>
                    <a:pt x="34" y="85"/>
                    <a:pt x="46" y="102"/>
                  </a:cubicBezTo>
                  <a:cubicBezTo>
                    <a:pt x="49" y="105"/>
                    <a:pt x="53" y="105"/>
                    <a:pt x="55" y="101"/>
                  </a:cubicBezTo>
                  <a:cubicBezTo>
                    <a:pt x="68" y="68"/>
                    <a:pt x="86" y="38"/>
                    <a:pt x="103" y="7"/>
                  </a:cubicBezTo>
                  <a:cubicBezTo>
                    <a:pt x="104" y="6"/>
                    <a:pt x="103" y="4"/>
                    <a:pt x="102" y="4"/>
                  </a:cubicBezTo>
                  <a:close/>
                  <a:moveTo>
                    <a:pt x="49" y="91"/>
                  </a:moveTo>
                  <a:cubicBezTo>
                    <a:pt x="43" y="82"/>
                    <a:pt x="36" y="72"/>
                    <a:pt x="29" y="63"/>
                  </a:cubicBezTo>
                  <a:cubicBezTo>
                    <a:pt x="26" y="59"/>
                    <a:pt x="22" y="54"/>
                    <a:pt x="19" y="49"/>
                  </a:cubicBezTo>
                  <a:cubicBezTo>
                    <a:pt x="12" y="40"/>
                    <a:pt x="12" y="40"/>
                    <a:pt x="23" y="35"/>
                  </a:cubicBezTo>
                  <a:cubicBezTo>
                    <a:pt x="45" y="25"/>
                    <a:pt x="70" y="20"/>
                    <a:pt x="93" y="12"/>
                  </a:cubicBezTo>
                  <a:cubicBezTo>
                    <a:pt x="75" y="36"/>
                    <a:pt x="61" y="63"/>
                    <a:pt x="49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732" y="2153"/>
              <a:ext cx="351" cy="173"/>
            </a:xfrm>
            <a:custGeom>
              <a:avLst/>
              <a:gdLst>
                <a:gd name="T0" fmla="*/ 142 w 148"/>
                <a:gd name="T1" fmla="*/ 9 h 73"/>
                <a:gd name="T2" fmla="*/ 6 w 148"/>
                <a:gd name="T3" fmla="*/ 1 h 73"/>
                <a:gd name="T4" fmla="*/ 1 w 148"/>
                <a:gd name="T5" fmla="*/ 6 h 73"/>
                <a:gd name="T6" fmla="*/ 21 w 148"/>
                <a:gd name="T7" fmla="*/ 69 h 73"/>
                <a:gd name="T8" fmla="*/ 27 w 148"/>
                <a:gd name="T9" fmla="*/ 72 h 73"/>
                <a:gd name="T10" fmla="*/ 134 w 148"/>
                <a:gd name="T11" fmla="*/ 28 h 73"/>
                <a:gd name="T12" fmla="*/ 142 w 148"/>
                <a:gd name="T13" fmla="*/ 26 h 73"/>
                <a:gd name="T14" fmla="*/ 147 w 148"/>
                <a:gd name="T15" fmla="*/ 14 h 73"/>
                <a:gd name="T16" fmla="*/ 142 w 148"/>
                <a:gd name="T17" fmla="*/ 9 h 73"/>
                <a:gd name="T18" fmla="*/ 12 w 148"/>
                <a:gd name="T19" fmla="*/ 10 h 73"/>
                <a:gd name="T20" fmla="*/ 133 w 148"/>
                <a:gd name="T21" fmla="*/ 17 h 73"/>
                <a:gd name="T22" fmla="*/ 133 w 148"/>
                <a:gd name="T23" fmla="*/ 22 h 73"/>
                <a:gd name="T24" fmla="*/ 28 w 148"/>
                <a:gd name="T25" fmla="*/ 62 h 73"/>
                <a:gd name="T26" fmla="*/ 12 w 148"/>
                <a:gd name="T27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73">
                  <a:moveTo>
                    <a:pt x="142" y="9"/>
                  </a:moveTo>
                  <a:cubicBezTo>
                    <a:pt x="97" y="6"/>
                    <a:pt x="51" y="3"/>
                    <a:pt x="6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8" y="27"/>
                    <a:pt x="14" y="48"/>
                    <a:pt x="21" y="69"/>
                  </a:cubicBezTo>
                  <a:cubicBezTo>
                    <a:pt x="21" y="72"/>
                    <a:pt x="24" y="73"/>
                    <a:pt x="27" y="72"/>
                  </a:cubicBezTo>
                  <a:cubicBezTo>
                    <a:pt x="62" y="54"/>
                    <a:pt x="97" y="40"/>
                    <a:pt x="134" y="28"/>
                  </a:cubicBezTo>
                  <a:cubicBezTo>
                    <a:pt x="136" y="30"/>
                    <a:pt x="141" y="29"/>
                    <a:pt x="142" y="26"/>
                  </a:cubicBezTo>
                  <a:cubicBezTo>
                    <a:pt x="143" y="22"/>
                    <a:pt x="145" y="18"/>
                    <a:pt x="147" y="14"/>
                  </a:cubicBezTo>
                  <a:cubicBezTo>
                    <a:pt x="148" y="12"/>
                    <a:pt x="145" y="9"/>
                    <a:pt x="142" y="9"/>
                  </a:cubicBezTo>
                  <a:close/>
                  <a:moveTo>
                    <a:pt x="12" y="10"/>
                  </a:moveTo>
                  <a:cubicBezTo>
                    <a:pt x="52" y="12"/>
                    <a:pt x="93" y="15"/>
                    <a:pt x="133" y="17"/>
                  </a:cubicBezTo>
                  <a:cubicBezTo>
                    <a:pt x="133" y="19"/>
                    <a:pt x="133" y="20"/>
                    <a:pt x="133" y="22"/>
                  </a:cubicBezTo>
                  <a:cubicBezTo>
                    <a:pt x="96" y="30"/>
                    <a:pt x="61" y="45"/>
                    <a:pt x="28" y="62"/>
                  </a:cubicBezTo>
                  <a:cubicBezTo>
                    <a:pt x="22" y="44"/>
                    <a:pt x="17" y="27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2722" y="1423"/>
              <a:ext cx="294" cy="211"/>
            </a:xfrm>
            <a:custGeom>
              <a:avLst/>
              <a:gdLst>
                <a:gd name="T0" fmla="*/ 121 w 124"/>
                <a:gd name="T1" fmla="*/ 73 h 89"/>
                <a:gd name="T2" fmla="*/ 20 w 124"/>
                <a:gd name="T3" fmla="*/ 2 h 89"/>
                <a:gd name="T4" fmla="*/ 14 w 124"/>
                <a:gd name="T5" fmla="*/ 6 h 89"/>
                <a:gd name="T6" fmla="*/ 1 w 124"/>
                <a:gd name="T7" fmla="*/ 59 h 89"/>
                <a:gd name="T8" fmla="*/ 4 w 124"/>
                <a:gd name="T9" fmla="*/ 66 h 89"/>
                <a:gd name="T10" fmla="*/ 58 w 124"/>
                <a:gd name="T11" fmla="*/ 74 h 89"/>
                <a:gd name="T12" fmla="*/ 82 w 124"/>
                <a:gd name="T13" fmla="*/ 78 h 89"/>
                <a:gd name="T14" fmla="*/ 113 w 124"/>
                <a:gd name="T15" fmla="*/ 86 h 89"/>
                <a:gd name="T16" fmla="*/ 118 w 124"/>
                <a:gd name="T17" fmla="*/ 84 h 89"/>
                <a:gd name="T18" fmla="*/ 84 w 124"/>
                <a:gd name="T19" fmla="*/ 71 h 89"/>
                <a:gd name="T20" fmla="*/ 11 w 124"/>
                <a:gd name="T21" fmla="*/ 58 h 89"/>
                <a:gd name="T22" fmla="*/ 22 w 124"/>
                <a:gd name="T23" fmla="*/ 14 h 89"/>
                <a:gd name="T24" fmla="*/ 117 w 124"/>
                <a:gd name="T25" fmla="*/ 79 h 89"/>
                <a:gd name="T26" fmla="*/ 121 w 124"/>
                <a:gd name="T27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89">
                  <a:moveTo>
                    <a:pt x="121" y="73"/>
                  </a:moveTo>
                  <a:cubicBezTo>
                    <a:pt x="89" y="47"/>
                    <a:pt x="53" y="26"/>
                    <a:pt x="20" y="2"/>
                  </a:cubicBezTo>
                  <a:cubicBezTo>
                    <a:pt x="17" y="0"/>
                    <a:pt x="14" y="3"/>
                    <a:pt x="14" y="6"/>
                  </a:cubicBezTo>
                  <a:cubicBezTo>
                    <a:pt x="13" y="25"/>
                    <a:pt x="9" y="42"/>
                    <a:pt x="1" y="59"/>
                  </a:cubicBezTo>
                  <a:cubicBezTo>
                    <a:pt x="0" y="62"/>
                    <a:pt x="1" y="65"/>
                    <a:pt x="4" y="66"/>
                  </a:cubicBezTo>
                  <a:cubicBezTo>
                    <a:pt x="22" y="69"/>
                    <a:pt x="40" y="72"/>
                    <a:pt x="58" y="74"/>
                  </a:cubicBezTo>
                  <a:cubicBezTo>
                    <a:pt x="66" y="76"/>
                    <a:pt x="74" y="77"/>
                    <a:pt x="82" y="78"/>
                  </a:cubicBezTo>
                  <a:cubicBezTo>
                    <a:pt x="89" y="79"/>
                    <a:pt x="108" y="79"/>
                    <a:pt x="113" y="86"/>
                  </a:cubicBezTo>
                  <a:cubicBezTo>
                    <a:pt x="114" y="89"/>
                    <a:pt x="119" y="87"/>
                    <a:pt x="118" y="84"/>
                  </a:cubicBezTo>
                  <a:cubicBezTo>
                    <a:pt x="114" y="71"/>
                    <a:pt x="94" y="72"/>
                    <a:pt x="84" y="71"/>
                  </a:cubicBezTo>
                  <a:cubicBezTo>
                    <a:pt x="59" y="66"/>
                    <a:pt x="35" y="62"/>
                    <a:pt x="11" y="58"/>
                  </a:cubicBezTo>
                  <a:cubicBezTo>
                    <a:pt x="17" y="44"/>
                    <a:pt x="20" y="29"/>
                    <a:pt x="22" y="14"/>
                  </a:cubicBezTo>
                  <a:cubicBezTo>
                    <a:pt x="52" y="37"/>
                    <a:pt x="83" y="62"/>
                    <a:pt x="117" y="79"/>
                  </a:cubicBezTo>
                  <a:cubicBezTo>
                    <a:pt x="120" y="81"/>
                    <a:pt x="124" y="76"/>
                    <a:pt x="12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211" y="815"/>
              <a:ext cx="256" cy="338"/>
            </a:xfrm>
            <a:custGeom>
              <a:avLst/>
              <a:gdLst>
                <a:gd name="T0" fmla="*/ 83 w 108"/>
                <a:gd name="T1" fmla="*/ 4 h 143"/>
                <a:gd name="T2" fmla="*/ 77 w 108"/>
                <a:gd name="T3" fmla="*/ 2 h 143"/>
                <a:gd name="T4" fmla="*/ 4 w 108"/>
                <a:gd name="T5" fmla="*/ 33 h 143"/>
                <a:gd name="T6" fmla="*/ 3 w 108"/>
                <a:gd name="T7" fmla="*/ 40 h 143"/>
                <a:gd name="T8" fmla="*/ 90 w 108"/>
                <a:gd name="T9" fmla="*/ 139 h 143"/>
                <a:gd name="T10" fmla="*/ 94 w 108"/>
                <a:gd name="T11" fmla="*/ 136 h 143"/>
                <a:gd name="T12" fmla="*/ 13 w 108"/>
                <a:gd name="T13" fmla="*/ 39 h 143"/>
                <a:gd name="T14" fmla="*/ 76 w 108"/>
                <a:gd name="T15" fmla="*/ 12 h 143"/>
                <a:gd name="T16" fmla="*/ 99 w 108"/>
                <a:gd name="T17" fmla="*/ 139 h 143"/>
                <a:gd name="T18" fmla="*/ 107 w 108"/>
                <a:gd name="T19" fmla="*/ 138 h 143"/>
                <a:gd name="T20" fmla="*/ 83 w 108"/>
                <a:gd name="T21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43">
                  <a:moveTo>
                    <a:pt x="83" y="4"/>
                  </a:moveTo>
                  <a:cubicBezTo>
                    <a:pt x="83" y="1"/>
                    <a:pt x="79" y="0"/>
                    <a:pt x="77" y="2"/>
                  </a:cubicBezTo>
                  <a:cubicBezTo>
                    <a:pt x="54" y="14"/>
                    <a:pt x="30" y="25"/>
                    <a:pt x="4" y="33"/>
                  </a:cubicBezTo>
                  <a:cubicBezTo>
                    <a:pt x="1" y="34"/>
                    <a:pt x="0" y="38"/>
                    <a:pt x="3" y="40"/>
                  </a:cubicBezTo>
                  <a:cubicBezTo>
                    <a:pt x="31" y="74"/>
                    <a:pt x="59" y="108"/>
                    <a:pt x="90" y="139"/>
                  </a:cubicBezTo>
                  <a:cubicBezTo>
                    <a:pt x="92" y="141"/>
                    <a:pt x="96" y="138"/>
                    <a:pt x="94" y="136"/>
                  </a:cubicBezTo>
                  <a:cubicBezTo>
                    <a:pt x="69" y="103"/>
                    <a:pt x="40" y="71"/>
                    <a:pt x="13" y="39"/>
                  </a:cubicBezTo>
                  <a:cubicBezTo>
                    <a:pt x="35" y="32"/>
                    <a:pt x="56" y="22"/>
                    <a:pt x="76" y="12"/>
                  </a:cubicBezTo>
                  <a:cubicBezTo>
                    <a:pt x="86" y="54"/>
                    <a:pt x="93" y="96"/>
                    <a:pt x="99" y="139"/>
                  </a:cubicBezTo>
                  <a:cubicBezTo>
                    <a:pt x="100" y="143"/>
                    <a:pt x="108" y="142"/>
                    <a:pt x="107" y="138"/>
                  </a:cubicBezTo>
                  <a:cubicBezTo>
                    <a:pt x="103" y="93"/>
                    <a:pt x="94" y="48"/>
                    <a:pt x="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4296" y="2598"/>
              <a:ext cx="247" cy="249"/>
            </a:xfrm>
            <a:custGeom>
              <a:avLst/>
              <a:gdLst>
                <a:gd name="T0" fmla="*/ 0 w 104"/>
                <a:gd name="T1" fmla="*/ 7 h 105"/>
                <a:gd name="T2" fmla="*/ 49 w 104"/>
                <a:gd name="T3" fmla="*/ 101 h 105"/>
                <a:gd name="T4" fmla="*/ 57 w 104"/>
                <a:gd name="T5" fmla="*/ 102 h 105"/>
                <a:gd name="T6" fmla="*/ 94 w 104"/>
                <a:gd name="T7" fmla="*/ 51 h 105"/>
                <a:gd name="T8" fmla="*/ 100 w 104"/>
                <a:gd name="T9" fmla="*/ 34 h 105"/>
                <a:gd name="T10" fmla="*/ 63 w 104"/>
                <a:gd name="T11" fmla="*/ 19 h 105"/>
                <a:gd name="T12" fmla="*/ 6 w 104"/>
                <a:gd name="T13" fmla="*/ 1 h 105"/>
                <a:gd name="T14" fmla="*/ 1 w 104"/>
                <a:gd name="T15" fmla="*/ 4 h 105"/>
                <a:gd name="T16" fmla="*/ 0 w 104"/>
                <a:gd name="T17" fmla="*/ 7 h 105"/>
                <a:gd name="T18" fmla="*/ 10 w 104"/>
                <a:gd name="T19" fmla="*/ 12 h 105"/>
                <a:gd name="T20" fmla="*/ 80 w 104"/>
                <a:gd name="T21" fmla="*/ 35 h 105"/>
                <a:gd name="T22" fmla="*/ 84 w 104"/>
                <a:gd name="T23" fmla="*/ 49 h 105"/>
                <a:gd name="T24" fmla="*/ 74 w 104"/>
                <a:gd name="T25" fmla="*/ 63 h 105"/>
                <a:gd name="T26" fmla="*/ 54 w 104"/>
                <a:gd name="T27" fmla="*/ 91 h 105"/>
                <a:gd name="T28" fmla="*/ 10 w 104"/>
                <a:gd name="T29" fmla="*/ 1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5">
                  <a:moveTo>
                    <a:pt x="0" y="7"/>
                  </a:moveTo>
                  <a:cubicBezTo>
                    <a:pt x="18" y="38"/>
                    <a:pt x="35" y="68"/>
                    <a:pt x="49" y="101"/>
                  </a:cubicBezTo>
                  <a:cubicBezTo>
                    <a:pt x="50" y="105"/>
                    <a:pt x="55" y="105"/>
                    <a:pt x="57" y="102"/>
                  </a:cubicBezTo>
                  <a:cubicBezTo>
                    <a:pt x="70" y="85"/>
                    <a:pt x="82" y="68"/>
                    <a:pt x="94" y="51"/>
                  </a:cubicBezTo>
                  <a:cubicBezTo>
                    <a:pt x="98" y="46"/>
                    <a:pt x="104" y="40"/>
                    <a:pt x="100" y="34"/>
                  </a:cubicBezTo>
                  <a:cubicBezTo>
                    <a:pt x="94" y="25"/>
                    <a:pt x="72" y="22"/>
                    <a:pt x="63" y="19"/>
                  </a:cubicBezTo>
                  <a:cubicBezTo>
                    <a:pt x="44" y="13"/>
                    <a:pt x="25" y="6"/>
                    <a:pt x="6" y="1"/>
                  </a:cubicBezTo>
                  <a:cubicBezTo>
                    <a:pt x="4" y="0"/>
                    <a:pt x="2" y="2"/>
                    <a:pt x="1" y="4"/>
                  </a:cubicBezTo>
                  <a:cubicBezTo>
                    <a:pt x="0" y="4"/>
                    <a:pt x="0" y="6"/>
                    <a:pt x="0" y="7"/>
                  </a:cubicBezTo>
                  <a:close/>
                  <a:moveTo>
                    <a:pt x="10" y="12"/>
                  </a:moveTo>
                  <a:cubicBezTo>
                    <a:pt x="34" y="20"/>
                    <a:pt x="58" y="25"/>
                    <a:pt x="80" y="35"/>
                  </a:cubicBezTo>
                  <a:cubicBezTo>
                    <a:pt x="92" y="40"/>
                    <a:pt x="91" y="40"/>
                    <a:pt x="84" y="49"/>
                  </a:cubicBezTo>
                  <a:cubicBezTo>
                    <a:pt x="81" y="54"/>
                    <a:pt x="78" y="59"/>
                    <a:pt x="74" y="63"/>
                  </a:cubicBezTo>
                  <a:cubicBezTo>
                    <a:pt x="67" y="72"/>
                    <a:pt x="61" y="82"/>
                    <a:pt x="54" y="91"/>
                  </a:cubicBezTo>
                  <a:cubicBezTo>
                    <a:pt x="42" y="63"/>
                    <a:pt x="29" y="3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597" y="2153"/>
              <a:ext cx="349" cy="173"/>
            </a:xfrm>
            <a:custGeom>
              <a:avLst/>
              <a:gdLst>
                <a:gd name="T0" fmla="*/ 1 w 147"/>
                <a:gd name="T1" fmla="*/ 14 h 73"/>
                <a:gd name="T2" fmla="*/ 5 w 147"/>
                <a:gd name="T3" fmla="*/ 26 h 73"/>
                <a:gd name="T4" fmla="*/ 13 w 147"/>
                <a:gd name="T5" fmla="*/ 28 h 73"/>
                <a:gd name="T6" fmla="*/ 120 w 147"/>
                <a:gd name="T7" fmla="*/ 72 h 73"/>
                <a:gd name="T8" fmla="*/ 127 w 147"/>
                <a:gd name="T9" fmla="*/ 69 h 73"/>
                <a:gd name="T10" fmla="*/ 146 w 147"/>
                <a:gd name="T11" fmla="*/ 6 h 73"/>
                <a:gd name="T12" fmla="*/ 142 w 147"/>
                <a:gd name="T13" fmla="*/ 1 h 73"/>
                <a:gd name="T14" fmla="*/ 5 w 147"/>
                <a:gd name="T15" fmla="*/ 9 h 73"/>
                <a:gd name="T16" fmla="*/ 1 w 147"/>
                <a:gd name="T17" fmla="*/ 14 h 73"/>
                <a:gd name="T18" fmla="*/ 120 w 147"/>
                <a:gd name="T19" fmla="*/ 62 h 73"/>
                <a:gd name="T20" fmla="*/ 14 w 147"/>
                <a:gd name="T21" fmla="*/ 22 h 73"/>
                <a:gd name="T22" fmla="*/ 14 w 147"/>
                <a:gd name="T23" fmla="*/ 17 h 73"/>
                <a:gd name="T24" fmla="*/ 136 w 147"/>
                <a:gd name="T25" fmla="*/ 10 h 73"/>
                <a:gd name="T26" fmla="*/ 120 w 147"/>
                <a:gd name="T27" fmla="*/ 6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7" h="73">
                  <a:moveTo>
                    <a:pt x="1" y="14"/>
                  </a:moveTo>
                  <a:cubicBezTo>
                    <a:pt x="2" y="18"/>
                    <a:pt x="4" y="22"/>
                    <a:pt x="5" y="26"/>
                  </a:cubicBezTo>
                  <a:cubicBezTo>
                    <a:pt x="7" y="29"/>
                    <a:pt x="11" y="30"/>
                    <a:pt x="13" y="28"/>
                  </a:cubicBezTo>
                  <a:cubicBezTo>
                    <a:pt x="50" y="40"/>
                    <a:pt x="86" y="54"/>
                    <a:pt x="120" y="72"/>
                  </a:cubicBezTo>
                  <a:cubicBezTo>
                    <a:pt x="123" y="73"/>
                    <a:pt x="126" y="72"/>
                    <a:pt x="127" y="69"/>
                  </a:cubicBezTo>
                  <a:cubicBezTo>
                    <a:pt x="133" y="48"/>
                    <a:pt x="140" y="27"/>
                    <a:pt x="146" y="6"/>
                  </a:cubicBezTo>
                  <a:cubicBezTo>
                    <a:pt x="147" y="4"/>
                    <a:pt x="145" y="0"/>
                    <a:pt x="142" y="1"/>
                  </a:cubicBezTo>
                  <a:cubicBezTo>
                    <a:pt x="96" y="3"/>
                    <a:pt x="51" y="6"/>
                    <a:pt x="5" y="9"/>
                  </a:cubicBezTo>
                  <a:cubicBezTo>
                    <a:pt x="3" y="9"/>
                    <a:pt x="0" y="12"/>
                    <a:pt x="1" y="14"/>
                  </a:cubicBezTo>
                  <a:close/>
                  <a:moveTo>
                    <a:pt x="120" y="62"/>
                  </a:moveTo>
                  <a:cubicBezTo>
                    <a:pt x="86" y="45"/>
                    <a:pt x="51" y="30"/>
                    <a:pt x="14" y="22"/>
                  </a:cubicBezTo>
                  <a:cubicBezTo>
                    <a:pt x="14" y="20"/>
                    <a:pt x="14" y="19"/>
                    <a:pt x="14" y="17"/>
                  </a:cubicBezTo>
                  <a:cubicBezTo>
                    <a:pt x="55" y="15"/>
                    <a:pt x="95" y="12"/>
                    <a:pt x="136" y="10"/>
                  </a:cubicBezTo>
                  <a:cubicBezTo>
                    <a:pt x="130" y="27"/>
                    <a:pt x="125" y="44"/>
                    <a:pt x="1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661" y="1423"/>
              <a:ext cx="294" cy="211"/>
            </a:xfrm>
            <a:custGeom>
              <a:avLst/>
              <a:gdLst>
                <a:gd name="T0" fmla="*/ 3 w 124"/>
                <a:gd name="T1" fmla="*/ 73 h 89"/>
                <a:gd name="T2" fmla="*/ 104 w 124"/>
                <a:gd name="T3" fmla="*/ 2 h 89"/>
                <a:gd name="T4" fmla="*/ 111 w 124"/>
                <a:gd name="T5" fmla="*/ 6 h 89"/>
                <a:gd name="T6" fmla="*/ 123 w 124"/>
                <a:gd name="T7" fmla="*/ 59 h 89"/>
                <a:gd name="T8" fmla="*/ 121 w 124"/>
                <a:gd name="T9" fmla="*/ 66 h 89"/>
                <a:gd name="T10" fmla="*/ 66 w 124"/>
                <a:gd name="T11" fmla="*/ 74 h 89"/>
                <a:gd name="T12" fmla="*/ 43 w 124"/>
                <a:gd name="T13" fmla="*/ 78 h 89"/>
                <a:gd name="T14" fmla="*/ 12 w 124"/>
                <a:gd name="T15" fmla="*/ 86 h 89"/>
                <a:gd name="T16" fmla="*/ 7 w 124"/>
                <a:gd name="T17" fmla="*/ 84 h 89"/>
                <a:gd name="T18" fmla="*/ 41 w 124"/>
                <a:gd name="T19" fmla="*/ 71 h 89"/>
                <a:gd name="T20" fmla="*/ 113 w 124"/>
                <a:gd name="T21" fmla="*/ 58 h 89"/>
                <a:gd name="T22" fmla="*/ 103 w 124"/>
                <a:gd name="T23" fmla="*/ 14 h 89"/>
                <a:gd name="T24" fmla="*/ 8 w 124"/>
                <a:gd name="T25" fmla="*/ 79 h 89"/>
                <a:gd name="T26" fmla="*/ 3 w 124"/>
                <a:gd name="T27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89">
                  <a:moveTo>
                    <a:pt x="3" y="73"/>
                  </a:moveTo>
                  <a:cubicBezTo>
                    <a:pt x="35" y="47"/>
                    <a:pt x="71" y="26"/>
                    <a:pt x="104" y="2"/>
                  </a:cubicBezTo>
                  <a:cubicBezTo>
                    <a:pt x="107" y="0"/>
                    <a:pt x="111" y="3"/>
                    <a:pt x="111" y="6"/>
                  </a:cubicBezTo>
                  <a:cubicBezTo>
                    <a:pt x="112" y="25"/>
                    <a:pt x="116" y="42"/>
                    <a:pt x="123" y="59"/>
                  </a:cubicBezTo>
                  <a:cubicBezTo>
                    <a:pt x="124" y="62"/>
                    <a:pt x="124" y="65"/>
                    <a:pt x="121" y="66"/>
                  </a:cubicBezTo>
                  <a:cubicBezTo>
                    <a:pt x="103" y="69"/>
                    <a:pt x="84" y="72"/>
                    <a:pt x="66" y="74"/>
                  </a:cubicBezTo>
                  <a:cubicBezTo>
                    <a:pt x="58" y="76"/>
                    <a:pt x="51" y="77"/>
                    <a:pt x="43" y="78"/>
                  </a:cubicBezTo>
                  <a:cubicBezTo>
                    <a:pt x="35" y="79"/>
                    <a:pt x="16" y="79"/>
                    <a:pt x="12" y="86"/>
                  </a:cubicBezTo>
                  <a:cubicBezTo>
                    <a:pt x="10" y="89"/>
                    <a:pt x="6" y="87"/>
                    <a:pt x="7" y="84"/>
                  </a:cubicBezTo>
                  <a:cubicBezTo>
                    <a:pt x="11" y="71"/>
                    <a:pt x="30" y="72"/>
                    <a:pt x="41" y="71"/>
                  </a:cubicBezTo>
                  <a:cubicBezTo>
                    <a:pt x="65" y="66"/>
                    <a:pt x="89" y="62"/>
                    <a:pt x="113" y="58"/>
                  </a:cubicBezTo>
                  <a:cubicBezTo>
                    <a:pt x="108" y="44"/>
                    <a:pt x="104" y="29"/>
                    <a:pt x="103" y="14"/>
                  </a:cubicBezTo>
                  <a:cubicBezTo>
                    <a:pt x="72" y="37"/>
                    <a:pt x="41" y="62"/>
                    <a:pt x="8" y="79"/>
                  </a:cubicBezTo>
                  <a:cubicBezTo>
                    <a:pt x="4" y="81"/>
                    <a:pt x="0" y="76"/>
                    <a:pt x="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213" y="815"/>
              <a:ext cx="254" cy="338"/>
            </a:xfrm>
            <a:custGeom>
              <a:avLst/>
              <a:gdLst>
                <a:gd name="T0" fmla="*/ 24 w 107"/>
                <a:gd name="T1" fmla="*/ 4 h 143"/>
                <a:gd name="T2" fmla="*/ 30 w 107"/>
                <a:gd name="T3" fmla="*/ 2 h 143"/>
                <a:gd name="T4" fmla="*/ 103 w 107"/>
                <a:gd name="T5" fmla="*/ 33 h 143"/>
                <a:gd name="T6" fmla="*/ 105 w 107"/>
                <a:gd name="T7" fmla="*/ 40 h 143"/>
                <a:gd name="T8" fmla="*/ 18 w 107"/>
                <a:gd name="T9" fmla="*/ 139 h 143"/>
                <a:gd name="T10" fmla="*/ 13 w 107"/>
                <a:gd name="T11" fmla="*/ 136 h 143"/>
                <a:gd name="T12" fmla="*/ 95 w 107"/>
                <a:gd name="T13" fmla="*/ 39 h 143"/>
                <a:gd name="T14" fmla="*/ 31 w 107"/>
                <a:gd name="T15" fmla="*/ 12 h 143"/>
                <a:gd name="T16" fmla="*/ 8 w 107"/>
                <a:gd name="T17" fmla="*/ 139 h 143"/>
                <a:gd name="T18" fmla="*/ 0 w 107"/>
                <a:gd name="T19" fmla="*/ 138 h 143"/>
                <a:gd name="T20" fmla="*/ 24 w 107"/>
                <a:gd name="T21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43">
                  <a:moveTo>
                    <a:pt x="24" y="4"/>
                  </a:moveTo>
                  <a:cubicBezTo>
                    <a:pt x="25" y="1"/>
                    <a:pt x="28" y="0"/>
                    <a:pt x="30" y="2"/>
                  </a:cubicBezTo>
                  <a:cubicBezTo>
                    <a:pt x="54" y="14"/>
                    <a:pt x="78" y="25"/>
                    <a:pt x="103" y="33"/>
                  </a:cubicBezTo>
                  <a:cubicBezTo>
                    <a:pt x="106" y="34"/>
                    <a:pt x="107" y="38"/>
                    <a:pt x="105" y="40"/>
                  </a:cubicBezTo>
                  <a:cubicBezTo>
                    <a:pt x="76" y="74"/>
                    <a:pt x="48" y="108"/>
                    <a:pt x="18" y="139"/>
                  </a:cubicBezTo>
                  <a:cubicBezTo>
                    <a:pt x="16" y="141"/>
                    <a:pt x="12" y="138"/>
                    <a:pt x="13" y="136"/>
                  </a:cubicBezTo>
                  <a:cubicBezTo>
                    <a:pt x="39" y="103"/>
                    <a:pt x="67" y="71"/>
                    <a:pt x="95" y="39"/>
                  </a:cubicBezTo>
                  <a:cubicBezTo>
                    <a:pt x="73" y="32"/>
                    <a:pt x="52" y="22"/>
                    <a:pt x="31" y="12"/>
                  </a:cubicBezTo>
                  <a:cubicBezTo>
                    <a:pt x="21" y="54"/>
                    <a:pt x="15" y="96"/>
                    <a:pt x="8" y="139"/>
                  </a:cubicBezTo>
                  <a:cubicBezTo>
                    <a:pt x="7" y="143"/>
                    <a:pt x="0" y="142"/>
                    <a:pt x="0" y="138"/>
                  </a:cubicBezTo>
                  <a:cubicBezTo>
                    <a:pt x="4" y="93"/>
                    <a:pt x="13" y="48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76"/>
          <p:cNvSpPr txBox="1"/>
          <p:nvPr/>
        </p:nvSpPr>
        <p:spPr>
          <a:xfrm>
            <a:off x="2139950" y="1911985"/>
            <a:ext cx="238950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规格型号GL</a:t>
            </a:r>
            <a:r>
              <a:rPr lang="en-US" altLang="zh-CN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D1500</a:t>
            </a: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/7.5/</a:t>
            </a:r>
            <a:r>
              <a:rPr lang="en-US" altLang="zh-CN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S</a:t>
            </a:r>
            <a:endParaRPr lang="en-US" altLang="zh-CN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2207260" y="3264535"/>
            <a:ext cx="199199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功率kw7.5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电压v380～660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2411095" y="4617085"/>
            <a:ext cx="211836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适应环境 防爆型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6" name="TextBox 76"/>
          <p:cNvSpPr txBox="1"/>
          <p:nvPr/>
        </p:nvSpPr>
        <p:spPr>
          <a:xfrm flipH="1">
            <a:off x="7607935" y="2011045"/>
            <a:ext cx="2456180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zui大给料量t/h2200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zui大带速m/s0.98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8" name="TextBox 76"/>
          <p:cNvSpPr txBox="1"/>
          <p:nvPr/>
        </p:nvSpPr>
        <p:spPr>
          <a:xfrm flipH="1">
            <a:off x="7607935" y="3402965"/>
            <a:ext cx="227266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外形尺寸mm 3683x1605x1868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40" name="TextBox 76"/>
          <p:cNvSpPr txBox="1"/>
          <p:nvPr/>
        </p:nvSpPr>
        <p:spPr>
          <a:xfrm flipH="1">
            <a:off x="7607935" y="4683125"/>
            <a:ext cx="194373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重量kg4100</a:t>
            </a:r>
            <a:endParaRPr lang="zh-CN" altLang="en-US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5546725" y="3064510"/>
            <a:ext cx="1016635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sz="2400" dirty="0">
                <a:solidFill>
                  <a:srgbClr val="21211F"/>
                </a:solidFill>
                <a:ea typeface="宋体" panose="02010600030101010101" pitchFamily="2" charset="-122"/>
                <a:cs typeface="+mn-ea"/>
                <a:sym typeface="+mn-lt"/>
              </a:rPr>
              <a:t>技术参数</a:t>
            </a:r>
            <a:endParaRPr lang="zh-CN" sz="2400" dirty="0">
              <a:solidFill>
                <a:srgbClr val="21211F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346642" y="862331"/>
            <a:ext cx="7992145" cy="1614169"/>
          </a:xfrm>
          <a:custGeom>
            <a:avLst/>
            <a:gdLst>
              <a:gd name="T0" fmla="*/ 1927 w 1932"/>
              <a:gd name="T1" fmla="*/ 132 h 388"/>
              <a:gd name="T2" fmla="*/ 1409 w 1932"/>
              <a:gd name="T3" fmla="*/ 22 h 388"/>
              <a:gd name="T4" fmla="*/ 1897 w 1932"/>
              <a:gd name="T5" fmla="*/ 131 h 388"/>
              <a:gd name="T6" fmla="*/ 1537 w 1932"/>
              <a:gd name="T7" fmla="*/ 124 h 388"/>
              <a:gd name="T8" fmla="*/ 1406 w 1932"/>
              <a:gd name="T9" fmla="*/ 24 h 388"/>
              <a:gd name="T10" fmla="*/ 1496 w 1932"/>
              <a:gd name="T11" fmla="*/ 261 h 388"/>
              <a:gd name="T12" fmla="*/ 1319 w 1932"/>
              <a:gd name="T13" fmla="*/ 117 h 388"/>
              <a:gd name="T14" fmla="*/ 1244 w 1932"/>
              <a:gd name="T15" fmla="*/ 14 h 388"/>
              <a:gd name="T16" fmla="*/ 813 w 1932"/>
              <a:gd name="T17" fmla="*/ 84 h 388"/>
              <a:gd name="T18" fmla="*/ 294 w 1932"/>
              <a:gd name="T19" fmla="*/ 73 h 388"/>
              <a:gd name="T20" fmla="*/ 173 w 1932"/>
              <a:gd name="T21" fmla="*/ 74 h 388"/>
              <a:gd name="T22" fmla="*/ 5 w 1932"/>
              <a:gd name="T23" fmla="*/ 140 h 388"/>
              <a:gd name="T24" fmla="*/ 65 w 1932"/>
              <a:gd name="T25" fmla="*/ 214 h 388"/>
              <a:gd name="T26" fmla="*/ 37 w 1932"/>
              <a:gd name="T27" fmla="*/ 298 h 388"/>
              <a:gd name="T28" fmla="*/ 20 w 1932"/>
              <a:gd name="T29" fmla="*/ 359 h 388"/>
              <a:gd name="T30" fmla="*/ 273 w 1932"/>
              <a:gd name="T31" fmla="*/ 345 h 388"/>
              <a:gd name="T32" fmla="*/ 399 w 1932"/>
              <a:gd name="T33" fmla="*/ 312 h 388"/>
              <a:gd name="T34" fmla="*/ 1057 w 1932"/>
              <a:gd name="T35" fmla="*/ 297 h 388"/>
              <a:gd name="T36" fmla="*/ 1251 w 1932"/>
              <a:gd name="T37" fmla="*/ 219 h 388"/>
              <a:gd name="T38" fmla="*/ 1499 w 1932"/>
              <a:gd name="T39" fmla="*/ 269 h 388"/>
              <a:gd name="T40" fmla="*/ 1549 w 1932"/>
              <a:gd name="T41" fmla="*/ 239 h 388"/>
              <a:gd name="T42" fmla="*/ 1764 w 1932"/>
              <a:gd name="T43" fmla="*/ 210 h 388"/>
              <a:gd name="T44" fmla="*/ 1928 w 1932"/>
              <a:gd name="T45" fmla="*/ 133 h 388"/>
              <a:gd name="T46" fmla="*/ 25 w 1932"/>
              <a:gd name="T47" fmla="*/ 354 h 388"/>
              <a:gd name="T48" fmla="*/ 7 w 1932"/>
              <a:gd name="T49" fmla="*/ 144 h 388"/>
              <a:gd name="T50" fmla="*/ 194 w 1932"/>
              <a:gd name="T51" fmla="*/ 170 h 388"/>
              <a:gd name="T52" fmla="*/ 177 w 1932"/>
              <a:gd name="T53" fmla="*/ 285 h 388"/>
              <a:gd name="T54" fmla="*/ 269 w 1932"/>
              <a:gd name="T55" fmla="*/ 352 h 388"/>
              <a:gd name="T56" fmla="*/ 196 w 1932"/>
              <a:gd name="T57" fmla="*/ 274 h 388"/>
              <a:gd name="T58" fmla="*/ 216 w 1932"/>
              <a:gd name="T59" fmla="*/ 319 h 388"/>
              <a:gd name="T60" fmla="*/ 200 w 1932"/>
              <a:gd name="T61" fmla="*/ 274 h 388"/>
              <a:gd name="T62" fmla="*/ 234 w 1932"/>
              <a:gd name="T63" fmla="*/ 285 h 388"/>
              <a:gd name="T64" fmla="*/ 255 w 1932"/>
              <a:gd name="T65" fmla="*/ 326 h 388"/>
              <a:gd name="T66" fmla="*/ 252 w 1932"/>
              <a:gd name="T67" fmla="*/ 301 h 388"/>
              <a:gd name="T68" fmla="*/ 258 w 1932"/>
              <a:gd name="T69" fmla="*/ 327 h 388"/>
              <a:gd name="T70" fmla="*/ 269 w 1932"/>
              <a:gd name="T71" fmla="*/ 336 h 388"/>
              <a:gd name="T72" fmla="*/ 184 w 1932"/>
              <a:gd name="T73" fmla="*/ 273 h 388"/>
              <a:gd name="T74" fmla="*/ 194 w 1932"/>
              <a:gd name="T75" fmla="*/ 72 h 388"/>
              <a:gd name="T76" fmla="*/ 304 w 1932"/>
              <a:gd name="T77" fmla="*/ 267 h 388"/>
              <a:gd name="T78" fmla="*/ 396 w 1932"/>
              <a:gd name="T79" fmla="*/ 318 h 388"/>
              <a:gd name="T80" fmla="*/ 333 w 1932"/>
              <a:gd name="T81" fmla="*/ 301 h 388"/>
              <a:gd name="T82" fmla="*/ 343 w 1932"/>
              <a:gd name="T83" fmla="*/ 244 h 388"/>
              <a:gd name="T84" fmla="*/ 315 w 1932"/>
              <a:gd name="T85" fmla="*/ 256 h 388"/>
              <a:gd name="T86" fmla="*/ 327 w 1932"/>
              <a:gd name="T87" fmla="*/ 298 h 388"/>
              <a:gd name="T88" fmla="*/ 362 w 1932"/>
              <a:gd name="T89" fmla="*/ 301 h 388"/>
              <a:gd name="T90" fmla="*/ 368 w 1932"/>
              <a:gd name="T91" fmla="*/ 301 h 388"/>
              <a:gd name="T92" fmla="*/ 381 w 1932"/>
              <a:gd name="T93" fmla="*/ 245 h 388"/>
              <a:gd name="T94" fmla="*/ 386 w 1932"/>
              <a:gd name="T95" fmla="*/ 305 h 388"/>
              <a:gd name="T96" fmla="*/ 395 w 1932"/>
              <a:gd name="T97" fmla="*/ 243 h 388"/>
              <a:gd name="T98" fmla="*/ 1243 w 1932"/>
              <a:gd name="T99" fmla="*/ 221 h 388"/>
              <a:gd name="T100" fmla="*/ 458 w 1932"/>
              <a:gd name="T101" fmla="*/ 239 h 388"/>
              <a:gd name="T102" fmla="*/ 310 w 1932"/>
              <a:gd name="T103" fmla="*/ 97 h 388"/>
              <a:gd name="T104" fmla="*/ 385 w 1932"/>
              <a:gd name="T105" fmla="*/ 14 h 388"/>
              <a:gd name="T106" fmla="*/ 1026 w 1932"/>
              <a:gd name="T107" fmla="*/ 87 h 388"/>
              <a:gd name="T108" fmla="*/ 1313 w 1932"/>
              <a:gd name="T109" fmla="*/ 123 h 388"/>
              <a:gd name="T110" fmla="*/ 1313 w 1932"/>
              <a:gd name="T111" fmla="*/ 123 h 388"/>
              <a:gd name="T112" fmla="*/ 1546 w 1932"/>
              <a:gd name="T113" fmla="*/ 235 h 388"/>
              <a:gd name="T114" fmla="*/ 1608 w 1932"/>
              <a:gd name="T115" fmla="*/ 302 h 388"/>
              <a:gd name="T116" fmla="*/ 1890 w 1932"/>
              <a:gd name="T117" fmla="*/ 148 h 388"/>
              <a:gd name="T118" fmla="*/ 1522 w 1932"/>
              <a:gd name="T119" fmla="*/ 199 h 388"/>
              <a:gd name="T120" fmla="*/ 1501 w 1932"/>
              <a:gd name="T121" fmla="*/ 256 h 388"/>
              <a:gd name="T122" fmla="*/ 1519 w 1932"/>
              <a:gd name="T123" fmla="*/ 129 h 388"/>
              <a:gd name="T124" fmla="*/ 1835 w 1932"/>
              <a:gd name="T125" fmla="*/ 15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32" h="388">
                <a:moveTo>
                  <a:pt x="1928" y="133"/>
                </a:moveTo>
                <a:cubicBezTo>
                  <a:pt x="1928" y="133"/>
                  <a:pt x="1928" y="133"/>
                  <a:pt x="1928" y="133"/>
                </a:cubicBezTo>
                <a:cubicBezTo>
                  <a:pt x="1928" y="133"/>
                  <a:pt x="1928" y="133"/>
                  <a:pt x="1928" y="133"/>
                </a:cubicBezTo>
                <a:cubicBezTo>
                  <a:pt x="1928" y="132"/>
                  <a:pt x="1927" y="132"/>
                  <a:pt x="1927" y="132"/>
                </a:cubicBezTo>
                <a:cubicBezTo>
                  <a:pt x="1883" y="123"/>
                  <a:pt x="1839" y="119"/>
                  <a:pt x="1796" y="111"/>
                </a:cubicBezTo>
                <a:cubicBezTo>
                  <a:pt x="1752" y="102"/>
                  <a:pt x="1707" y="93"/>
                  <a:pt x="1663" y="83"/>
                </a:cubicBezTo>
                <a:cubicBezTo>
                  <a:pt x="1578" y="64"/>
                  <a:pt x="1496" y="33"/>
                  <a:pt x="1410" y="19"/>
                </a:cubicBezTo>
                <a:cubicBezTo>
                  <a:pt x="1408" y="19"/>
                  <a:pt x="1407" y="22"/>
                  <a:pt x="1409" y="22"/>
                </a:cubicBezTo>
                <a:cubicBezTo>
                  <a:pt x="1451" y="34"/>
                  <a:pt x="1495" y="42"/>
                  <a:pt x="1537" y="54"/>
                </a:cubicBezTo>
                <a:cubicBezTo>
                  <a:pt x="1580" y="66"/>
                  <a:pt x="1622" y="79"/>
                  <a:pt x="1666" y="88"/>
                </a:cubicBezTo>
                <a:cubicBezTo>
                  <a:pt x="1709" y="97"/>
                  <a:pt x="1752" y="106"/>
                  <a:pt x="1796" y="113"/>
                </a:cubicBezTo>
                <a:cubicBezTo>
                  <a:pt x="1829" y="119"/>
                  <a:pt x="1863" y="126"/>
                  <a:pt x="1897" y="131"/>
                </a:cubicBezTo>
                <a:cubicBezTo>
                  <a:pt x="1836" y="129"/>
                  <a:pt x="1775" y="131"/>
                  <a:pt x="1715" y="129"/>
                </a:cubicBezTo>
                <a:cubicBezTo>
                  <a:pt x="1680" y="128"/>
                  <a:pt x="1646" y="127"/>
                  <a:pt x="1611" y="126"/>
                </a:cubicBezTo>
                <a:cubicBezTo>
                  <a:pt x="1587" y="126"/>
                  <a:pt x="1562" y="122"/>
                  <a:pt x="1537" y="124"/>
                </a:cubicBezTo>
                <a:cubicBezTo>
                  <a:pt x="1537" y="124"/>
                  <a:pt x="1537" y="124"/>
                  <a:pt x="1537" y="124"/>
                </a:cubicBezTo>
                <a:cubicBezTo>
                  <a:pt x="1520" y="123"/>
                  <a:pt x="1503" y="123"/>
                  <a:pt x="1487" y="124"/>
                </a:cubicBezTo>
                <a:cubicBezTo>
                  <a:pt x="1477" y="107"/>
                  <a:pt x="1464" y="92"/>
                  <a:pt x="1452" y="77"/>
                </a:cubicBezTo>
                <a:cubicBezTo>
                  <a:pt x="1437" y="58"/>
                  <a:pt x="1424" y="39"/>
                  <a:pt x="1408" y="22"/>
                </a:cubicBezTo>
                <a:cubicBezTo>
                  <a:pt x="1407" y="21"/>
                  <a:pt x="1405" y="22"/>
                  <a:pt x="1406" y="24"/>
                </a:cubicBezTo>
                <a:cubicBezTo>
                  <a:pt x="1418" y="43"/>
                  <a:pt x="1434" y="61"/>
                  <a:pt x="1448" y="80"/>
                </a:cubicBezTo>
                <a:cubicBezTo>
                  <a:pt x="1460" y="95"/>
                  <a:pt x="1471" y="111"/>
                  <a:pt x="1484" y="124"/>
                </a:cubicBezTo>
                <a:cubicBezTo>
                  <a:pt x="1484" y="124"/>
                  <a:pt x="1483" y="124"/>
                  <a:pt x="1483" y="125"/>
                </a:cubicBezTo>
                <a:cubicBezTo>
                  <a:pt x="1483" y="170"/>
                  <a:pt x="1490" y="216"/>
                  <a:pt x="1496" y="261"/>
                </a:cubicBezTo>
                <a:cubicBezTo>
                  <a:pt x="1480" y="248"/>
                  <a:pt x="1470" y="231"/>
                  <a:pt x="1458" y="215"/>
                </a:cubicBezTo>
                <a:cubicBezTo>
                  <a:pt x="1444" y="198"/>
                  <a:pt x="1429" y="182"/>
                  <a:pt x="1413" y="167"/>
                </a:cubicBezTo>
                <a:cubicBezTo>
                  <a:pt x="1387" y="144"/>
                  <a:pt x="1355" y="120"/>
                  <a:pt x="1319" y="123"/>
                </a:cubicBezTo>
                <a:cubicBezTo>
                  <a:pt x="1319" y="121"/>
                  <a:pt x="1319" y="119"/>
                  <a:pt x="1319" y="117"/>
                </a:cubicBezTo>
                <a:cubicBezTo>
                  <a:pt x="1320" y="72"/>
                  <a:pt x="1286" y="38"/>
                  <a:pt x="1251" y="15"/>
                </a:cubicBezTo>
                <a:cubicBezTo>
                  <a:pt x="1250" y="14"/>
                  <a:pt x="1249" y="15"/>
                  <a:pt x="1248" y="15"/>
                </a:cubicBezTo>
                <a:cubicBezTo>
                  <a:pt x="1248" y="15"/>
                  <a:pt x="1248" y="14"/>
                  <a:pt x="1248" y="14"/>
                </a:cubicBezTo>
                <a:cubicBezTo>
                  <a:pt x="1247" y="12"/>
                  <a:pt x="1244" y="12"/>
                  <a:pt x="1244" y="14"/>
                </a:cubicBezTo>
                <a:cubicBezTo>
                  <a:pt x="1244" y="14"/>
                  <a:pt x="1244" y="15"/>
                  <a:pt x="1244" y="15"/>
                </a:cubicBezTo>
                <a:cubicBezTo>
                  <a:pt x="1172" y="35"/>
                  <a:pt x="1100" y="58"/>
                  <a:pt x="1028" y="79"/>
                </a:cubicBezTo>
                <a:cubicBezTo>
                  <a:pt x="992" y="90"/>
                  <a:pt x="957" y="101"/>
                  <a:pt x="919" y="102"/>
                </a:cubicBezTo>
                <a:cubicBezTo>
                  <a:pt x="883" y="103"/>
                  <a:pt x="848" y="95"/>
                  <a:pt x="813" y="84"/>
                </a:cubicBezTo>
                <a:cubicBezTo>
                  <a:pt x="747" y="64"/>
                  <a:pt x="684" y="34"/>
                  <a:pt x="615" y="19"/>
                </a:cubicBezTo>
                <a:cubicBezTo>
                  <a:pt x="549" y="5"/>
                  <a:pt x="481" y="0"/>
                  <a:pt x="414" y="5"/>
                </a:cubicBezTo>
                <a:cubicBezTo>
                  <a:pt x="382" y="7"/>
                  <a:pt x="343" y="8"/>
                  <a:pt x="313" y="22"/>
                </a:cubicBezTo>
                <a:cubicBezTo>
                  <a:pt x="294" y="31"/>
                  <a:pt x="280" y="53"/>
                  <a:pt x="294" y="73"/>
                </a:cubicBezTo>
                <a:cubicBezTo>
                  <a:pt x="294" y="73"/>
                  <a:pt x="294" y="73"/>
                  <a:pt x="295" y="73"/>
                </a:cubicBezTo>
                <a:cubicBezTo>
                  <a:pt x="298" y="79"/>
                  <a:pt x="300" y="86"/>
                  <a:pt x="302" y="92"/>
                </a:cubicBezTo>
                <a:cubicBezTo>
                  <a:pt x="278" y="80"/>
                  <a:pt x="252" y="71"/>
                  <a:pt x="224" y="68"/>
                </a:cubicBezTo>
                <a:cubicBezTo>
                  <a:pt x="213" y="66"/>
                  <a:pt x="178" y="58"/>
                  <a:pt x="173" y="74"/>
                </a:cubicBezTo>
                <a:cubicBezTo>
                  <a:pt x="170" y="85"/>
                  <a:pt x="182" y="104"/>
                  <a:pt x="185" y="113"/>
                </a:cubicBezTo>
                <a:cubicBezTo>
                  <a:pt x="187" y="120"/>
                  <a:pt x="189" y="127"/>
                  <a:pt x="191" y="134"/>
                </a:cubicBezTo>
                <a:cubicBezTo>
                  <a:pt x="165" y="114"/>
                  <a:pt x="132" y="112"/>
                  <a:pt x="101" y="114"/>
                </a:cubicBezTo>
                <a:cubicBezTo>
                  <a:pt x="67" y="115"/>
                  <a:pt x="32" y="119"/>
                  <a:pt x="5" y="140"/>
                </a:cubicBezTo>
                <a:cubicBezTo>
                  <a:pt x="4" y="141"/>
                  <a:pt x="4" y="141"/>
                  <a:pt x="4" y="142"/>
                </a:cubicBezTo>
                <a:cubicBezTo>
                  <a:pt x="2" y="142"/>
                  <a:pt x="0" y="143"/>
                  <a:pt x="1" y="146"/>
                </a:cubicBezTo>
                <a:cubicBezTo>
                  <a:pt x="6" y="165"/>
                  <a:pt x="23" y="176"/>
                  <a:pt x="37" y="189"/>
                </a:cubicBezTo>
                <a:cubicBezTo>
                  <a:pt x="46" y="197"/>
                  <a:pt x="56" y="205"/>
                  <a:pt x="65" y="214"/>
                </a:cubicBezTo>
                <a:cubicBezTo>
                  <a:pt x="68" y="217"/>
                  <a:pt x="78" y="222"/>
                  <a:pt x="79" y="226"/>
                </a:cubicBezTo>
                <a:cubicBezTo>
                  <a:pt x="82" y="235"/>
                  <a:pt x="79" y="233"/>
                  <a:pt x="76" y="239"/>
                </a:cubicBezTo>
                <a:cubicBezTo>
                  <a:pt x="71" y="249"/>
                  <a:pt x="61" y="258"/>
                  <a:pt x="55" y="267"/>
                </a:cubicBezTo>
                <a:cubicBezTo>
                  <a:pt x="49" y="277"/>
                  <a:pt x="43" y="288"/>
                  <a:pt x="37" y="298"/>
                </a:cubicBezTo>
                <a:cubicBezTo>
                  <a:pt x="28" y="316"/>
                  <a:pt x="19" y="334"/>
                  <a:pt x="21" y="355"/>
                </a:cubicBezTo>
                <a:cubicBezTo>
                  <a:pt x="21" y="355"/>
                  <a:pt x="21" y="355"/>
                  <a:pt x="21" y="355"/>
                </a:cubicBezTo>
                <a:cubicBezTo>
                  <a:pt x="20" y="356"/>
                  <a:pt x="20" y="356"/>
                  <a:pt x="19" y="356"/>
                </a:cubicBezTo>
                <a:cubicBezTo>
                  <a:pt x="17" y="357"/>
                  <a:pt x="19" y="360"/>
                  <a:pt x="20" y="359"/>
                </a:cubicBezTo>
                <a:cubicBezTo>
                  <a:pt x="76" y="334"/>
                  <a:pt x="139" y="332"/>
                  <a:pt x="195" y="357"/>
                </a:cubicBezTo>
                <a:cubicBezTo>
                  <a:pt x="218" y="367"/>
                  <a:pt x="262" y="388"/>
                  <a:pt x="274" y="352"/>
                </a:cubicBezTo>
                <a:cubicBezTo>
                  <a:pt x="275" y="350"/>
                  <a:pt x="274" y="350"/>
                  <a:pt x="273" y="349"/>
                </a:cubicBezTo>
                <a:cubicBezTo>
                  <a:pt x="273" y="348"/>
                  <a:pt x="273" y="346"/>
                  <a:pt x="273" y="345"/>
                </a:cubicBezTo>
                <a:cubicBezTo>
                  <a:pt x="274" y="335"/>
                  <a:pt x="274" y="324"/>
                  <a:pt x="273" y="314"/>
                </a:cubicBezTo>
                <a:cubicBezTo>
                  <a:pt x="290" y="325"/>
                  <a:pt x="308" y="334"/>
                  <a:pt x="327" y="340"/>
                </a:cubicBezTo>
                <a:cubicBezTo>
                  <a:pt x="348" y="346"/>
                  <a:pt x="413" y="356"/>
                  <a:pt x="401" y="314"/>
                </a:cubicBezTo>
                <a:cubicBezTo>
                  <a:pt x="401" y="313"/>
                  <a:pt x="400" y="312"/>
                  <a:pt x="399" y="312"/>
                </a:cubicBezTo>
                <a:cubicBezTo>
                  <a:pt x="399" y="289"/>
                  <a:pt x="400" y="266"/>
                  <a:pt x="399" y="243"/>
                </a:cubicBezTo>
                <a:cubicBezTo>
                  <a:pt x="431" y="244"/>
                  <a:pt x="462" y="246"/>
                  <a:pt x="493" y="249"/>
                </a:cubicBezTo>
                <a:cubicBezTo>
                  <a:pt x="564" y="255"/>
                  <a:pt x="632" y="272"/>
                  <a:pt x="702" y="289"/>
                </a:cubicBezTo>
                <a:cubicBezTo>
                  <a:pt x="819" y="318"/>
                  <a:pt x="939" y="323"/>
                  <a:pt x="1057" y="297"/>
                </a:cubicBezTo>
                <a:cubicBezTo>
                  <a:pt x="1124" y="283"/>
                  <a:pt x="1187" y="259"/>
                  <a:pt x="1247" y="226"/>
                </a:cubicBezTo>
                <a:cubicBezTo>
                  <a:pt x="1247" y="226"/>
                  <a:pt x="1247" y="225"/>
                  <a:pt x="1248" y="225"/>
                </a:cubicBezTo>
                <a:cubicBezTo>
                  <a:pt x="1248" y="225"/>
                  <a:pt x="1248" y="225"/>
                  <a:pt x="1248" y="224"/>
                </a:cubicBezTo>
                <a:cubicBezTo>
                  <a:pt x="1249" y="223"/>
                  <a:pt x="1250" y="221"/>
                  <a:pt x="1251" y="219"/>
                </a:cubicBezTo>
                <a:cubicBezTo>
                  <a:pt x="1282" y="196"/>
                  <a:pt x="1313" y="166"/>
                  <a:pt x="1319" y="127"/>
                </a:cubicBezTo>
                <a:cubicBezTo>
                  <a:pt x="1363" y="129"/>
                  <a:pt x="1399" y="160"/>
                  <a:pt x="1429" y="190"/>
                </a:cubicBezTo>
                <a:cubicBezTo>
                  <a:pt x="1452" y="214"/>
                  <a:pt x="1468" y="251"/>
                  <a:pt x="1498" y="268"/>
                </a:cubicBezTo>
                <a:cubicBezTo>
                  <a:pt x="1498" y="269"/>
                  <a:pt x="1499" y="269"/>
                  <a:pt x="1499" y="269"/>
                </a:cubicBezTo>
                <a:cubicBezTo>
                  <a:pt x="1499" y="269"/>
                  <a:pt x="1499" y="269"/>
                  <a:pt x="1499" y="269"/>
                </a:cubicBezTo>
                <a:cubicBezTo>
                  <a:pt x="1500" y="270"/>
                  <a:pt x="1501" y="270"/>
                  <a:pt x="1502" y="269"/>
                </a:cubicBezTo>
                <a:cubicBezTo>
                  <a:pt x="1503" y="270"/>
                  <a:pt x="1504" y="269"/>
                  <a:pt x="1504" y="268"/>
                </a:cubicBezTo>
                <a:cubicBezTo>
                  <a:pt x="1502" y="264"/>
                  <a:pt x="1543" y="242"/>
                  <a:pt x="1549" y="239"/>
                </a:cubicBezTo>
                <a:cubicBezTo>
                  <a:pt x="1567" y="261"/>
                  <a:pt x="1586" y="283"/>
                  <a:pt x="1605" y="306"/>
                </a:cubicBezTo>
                <a:cubicBezTo>
                  <a:pt x="1605" y="307"/>
                  <a:pt x="1606" y="307"/>
                  <a:pt x="1607" y="306"/>
                </a:cubicBezTo>
                <a:cubicBezTo>
                  <a:pt x="1607" y="307"/>
                  <a:pt x="1608" y="307"/>
                  <a:pt x="1609" y="306"/>
                </a:cubicBezTo>
                <a:cubicBezTo>
                  <a:pt x="1662" y="276"/>
                  <a:pt x="1712" y="241"/>
                  <a:pt x="1764" y="210"/>
                </a:cubicBezTo>
                <a:cubicBezTo>
                  <a:pt x="1816" y="180"/>
                  <a:pt x="1870" y="159"/>
                  <a:pt x="1926" y="141"/>
                </a:cubicBezTo>
                <a:cubicBezTo>
                  <a:pt x="1927" y="140"/>
                  <a:pt x="1928" y="139"/>
                  <a:pt x="1928" y="138"/>
                </a:cubicBezTo>
                <a:cubicBezTo>
                  <a:pt x="1928" y="138"/>
                  <a:pt x="1929" y="138"/>
                  <a:pt x="1929" y="138"/>
                </a:cubicBezTo>
                <a:cubicBezTo>
                  <a:pt x="1932" y="137"/>
                  <a:pt x="1931" y="132"/>
                  <a:pt x="1928" y="133"/>
                </a:cubicBezTo>
                <a:close/>
                <a:moveTo>
                  <a:pt x="269" y="352"/>
                </a:moveTo>
                <a:cubicBezTo>
                  <a:pt x="252" y="379"/>
                  <a:pt x="219" y="362"/>
                  <a:pt x="197" y="352"/>
                </a:cubicBezTo>
                <a:cubicBezTo>
                  <a:pt x="179" y="344"/>
                  <a:pt x="159" y="338"/>
                  <a:pt x="138" y="336"/>
                </a:cubicBezTo>
                <a:cubicBezTo>
                  <a:pt x="99" y="331"/>
                  <a:pt x="60" y="337"/>
                  <a:pt x="25" y="354"/>
                </a:cubicBezTo>
                <a:cubicBezTo>
                  <a:pt x="26" y="310"/>
                  <a:pt x="63" y="263"/>
                  <a:pt x="89" y="231"/>
                </a:cubicBezTo>
                <a:cubicBezTo>
                  <a:pt x="90" y="230"/>
                  <a:pt x="91" y="228"/>
                  <a:pt x="89" y="227"/>
                </a:cubicBezTo>
                <a:cubicBezTo>
                  <a:pt x="75" y="215"/>
                  <a:pt x="61" y="202"/>
                  <a:pt x="47" y="189"/>
                </a:cubicBezTo>
                <a:cubicBezTo>
                  <a:pt x="32" y="176"/>
                  <a:pt x="13" y="164"/>
                  <a:pt x="7" y="144"/>
                </a:cubicBezTo>
                <a:cubicBezTo>
                  <a:pt x="7" y="144"/>
                  <a:pt x="7" y="144"/>
                  <a:pt x="8" y="144"/>
                </a:cubicBezTo>
                <a:cubicBezTo>
                  <a:pt x="36" y="125"/>
                  <a:pt x="68" y="121"/>
                  <a:pt x="101" y="119"/>
                </a:cubicBezTo>
                <a:cubicBezTo>
                  <a:pt x="133" y="118"/>
                  <a:pt x="165" y="120"/>
                  <a:pt x="192" y="139"/>
                </a:cubicBezTo>
                <a:cubicBezTo>
                  <a:pt x="193" y="149"/>
                  <a:pt x="194" y="160"/>
                  <a:pt x="194" y="170"/>
                </a:cubicBezTo>
                <a:cubicBezTo>
                  <a:pt x="194" y="208"/>
                  <a:pt x="185" y="247"/>
                  <a:pt x="175" y="283"/>
                </a:cubicBezTo>
                <a:cubicBezTo>
                  <a:pt x="175" y="285"/>
                  <a:pt x="176" y="285"/>
                  <a:pt x="177" y="285"/>
                </a:cubicBezTo>
                <a:cubicBezTo>
                  <a:pt x="177" y="285"/>
                  <a:pt x="177" y="285"/>
                  <a:pt x="177" y="285"/>
                </a:cubicBezTo>
                <a:cubicBezTo>
                  <a:pt x="177" y="285"/>
                  <a:pt x="177" y="285"/>
                  <a:pt x="177" y="285"/>
                </a:cubicBezTo>
                <a:cubicBezTo>
                  <a:pt x="173" y="301"/>
                  <a:pt x="184" y="315"/>
                  <a:pt x="198" y="321"/>
                </a:cubicBezTo>
                <a:cubicBezTo>
                  <a:pt x="207" y="326"/>
                  <a:pt x="216" y="327"/>
                  <a:pt x="226" y="328"/>
                </a:cubicBezTo>
                <a:cubicBezTo>
                  <a:pt x="233" y="329"/>
                  <a:pt x="240" y="328"/>
                  <a:pt x="247" y="330"/>
                </a:cubicBezTo>
                <a:cubicBezTo>
                  <a:pt x="257" y="332"/>
                  <a:pt x="270" y="342"/>
                  <a:pt x="269" y="352"/>
                </a:cubicBezTo>
                <a:close/>
                <a:moveTo>
                  <a:pt x="198" y="314"/>
                </a:moveTo>
                <a:cubicBezTo>
                  <a:pt x="189" y="310"/>
                  <a:pt x="182" y="302"/>
                  <a:pt x="181" y="287"/>
                </a:cubicBezTo>
                <a:cubicBezTo>
                  <a:pt x="183" y="278"/>
                  <a:pt x="189" y="275"/>
                  <a:pt x="196" y="274"/>
                </a:cubicBezTo>
                <a:cubicBezTo>
                  <a:pt x="196" y="274"/>
                  <a:pt x="196" y="274"/>
                  <a:pt x="196" y="274"/>
                </a:cubicBezTo>
                <a:cubicBezTo>
                  <a:pt x="192" y="286"/>
                  <a:pt x="194" y="302"/>
                  <a:pt x="198" y="314"/>
                </a:cubicBezTo>
                <a:close/>
                <a:moveTo>
                  <a:pt x="200" y="274"/>
                </a:moveTo>
                <a:cubicBezTo>
                  <a:pt x="204" y="274"/>
                  <a:pt x="208" y="274"/>
                  <a:pt x="212" y="276"/>
                </a:cubicBezTo>
                <a:cubicBezTo>
                  <a:pt x="213" y="290"/>
                  <a:pt x="214" y="305"/>
                  <a:pt x="216" y="319"/>
                </a:cubicBezTo>
                <a:cubicBezTo>
                  <a:pt x="210" y="318"/>
                  <a:pt x="205" y="317"/>
                  <a:pt x="201" y="316"/>
                </a:cubicBezTo>
                <a:cubicBezTo>
                  <a:pt x="200" y="309"/>
                  <a:pt x="199" y="302"/>
                  <a:pt x="199" y="296"/>
                </a:cubicBezTo>
                <a:cubicBezTo>
                  <a:pt x="199" y="289"/>
                  <a:pt x="200" y="282"/>
                  <a:pt x="200" y="275"/>
                </a:cubicBezTo>
                <a:cubicBezTo>
                  <a:pt x="200" y="274"/>
                  <a:pt x="200" y="274"/>
                  <a:pt x="200" y="274"/>
                </a:cubicBezTo>
                <a:close/>
                <a:moveTo>
                  <a:pt x="235" y="322"/>
                </a:moveTo>
                <a:cubicBezTo>
                  <a:pt x="230" y="321"/>
                  <a:pt x="224" y="320"/>
                  <a:pt x="219" y="320"/>
                </a:cubicBezTo>
                <a:cubicBezTo>
                  <a:pt x="218" y="306"/>
                  <a:pt x="218" y="291"/>
                  <a:pt x="217" y="277"/>
                </a:cubicBezTo>
                <a:cubicBezTo>
                  <a:pt x="224" y="280"/>
                  <a:pt x="230" y="283"/>
                  <a:pt x="234" y="285"/>
                </a:cubicBezTo>
                <a:cubicBezTo>
                  <a:pt x="234" y="285"/>
                  <a:pt x="234" y="286"/>
                  <a:pt x="235" y="286"/>
                </a:cubicBezTo>
                <a:cubicBezTo>
                  <a:pt x="234" y="286"/>
                  <a:pt x="234" y="286"/>
                  <a:pt x="234" y="287"/>
                </a:cubicBezTo>
                <a:cubicBezTo>
                  <a:pt x="234" y="298"/>
                  <a:pt x="235" y="310"/>
                  <a:pt x="235" y="322"/>
                </a:cubicBezTo>
                <a:close/>
                <a:moveTo>
                  <a:pt x="255" y="326"/>
                </a:moveTo>
                <a:cubicBezTo>
                  <a:pt x="250" y="324"/>
                  <a:pt x="244" y="323"/>
                  <a:pt x="238" y="322"/>
                </a:cubicBezTo>
                <a:cubicBezTo>
                  <a:pt x="239" y="311"/>
                  <a:pt x="239" y="300"/>
                  <a:pt x="239" y="289"/>
                </a:cubicBezTo>
                <a:cubicBezTo>
                  <a:pt x="244" y="292"/>
                  <a:pt x="249" y="295"/>
                  <a:pt x="253" y="299"/>
                </a:cubicBezTo>
                <a:cubicBezTo>
                  <a:pt x="253" y="299"/>
                  <a:pt x="252" y="300"/>
                  <a:pt x="252" y="301"/>
                </a:cubicBezTo>
                <a:cubicBezTo>
                  <a:pt x="252" y="309"/>
                  <a:pt x="254" y="318"/>
                  <a:pt x="255" y="326"/>
                </a:cubicBezTo>
                <a:close/>
                <a:moveTo>
                  <a:pt x="269" y="336"/>
                </a:moveTo>
                <a:cubicBezTo>
                  <a:pt x="266" y="332"/>
                  <a:pt x="263" y="330"/>
                  <a:pt x="260" y="328"/>
                </a:cubicBezTo>
                <a:cubicBezTo>
                  <a:pt x="259" y="328"/>
                  <a:pt x="259" y="327"/>
                  <a:pt x="258" y="327"/>
                </a:cubicBezTo>
                <a:cubicBezTo>
                  <a:pt x="258" y="319"/>
                  <a:pt x="258" y="310"/>
                  <a:pt x="257" y="302"/>
                </a:cubicBezTo>
                <a:cubicBezTo>
                  <a:pt x="260" y="304"/>
                  <a:pt x="262" y="306"/>
                  <a:pt x="265" y="308"/>
                </a:cubicBezTo>
                <a:cubicBezTo>
                  <a:pt x="266" y="309"/>
                  <a:pt x="267" y="309"/>
                  <a:pt x="268" y="310"/>
                </a:cubicBezTo>
                <a:cubicBezTo>
                  <a:pt x="268" y="318"/>
                  <a:pt x="268" y="327"/>
                  <a:pt x="269" y="336"/>
                </a:cubicBezTo>
                <a:close/>
                <a:moveTo>
                  <a:pt x="338" y="337"/>
                </a:moveTo>
                <a:cubicBezTo>
                  <a:pt x="323" y="333"/>
                  <a:pt x="309" y="328"/>
                  <a:pt x="296" y="321"/>
                </a:cubicBezTo>
                <a:cubicBezTo>
                  <a:pt x="273" y="308"/>
                  <a:pt x="254" y="290"/>
                  <a:pt x="232" y="277"/>
                </a:cubicBezTo>
                <a:cubicBezTo>
                  <a:pt x="218" y="270"/>
                  <a:pt x="198" y="262"/>
                  <a:pt x="184" y="273"/>
                </a:cubicBezTo>
                <a:cubicBezTo>
                  <a:pt x="182" y="275"/>
                  <a:pt x="180" y="277"/>
                  <a:pt x="179" y="280"/>
                </a:cubicBezTo>
                <a:cubicBezTo>
                  <a:pt x="196" y="231"/>
                  <a:pt x="208" y="172"/>
                  <a:pt x="194" y="122"/>
                </a:cubicBezTo>
                <a:cubicBezTo>
                  <a:pt x="191" y="110"/>
                  <a:pt x="181" y="94"/>
                  <a:pt x="180" y="82"/>
                </a:cubicBezTo>
                <a:cubicBezTo>
                  <a:pt x="180" y="72"/>
                  <a:pt x="184" y="72"/>
                  <a:pt x="194" y="72"/>
                </a:cubicBezTo>
                <a:cubicBezTo>
                  <a:pt x="200" y="72"/>
                  <a:pt x="207" y="72"/>
                  <a:pt x="214" y="72"/>
                </a:cubicBezTo>
                <a:cubicBezTo>
                  <a:pt x="246" y="75"/>
                  <a:pt x="276" y="85"/>
                  <a:pt x="304" y="100"/>
                </a:cubicBezTo>
                <a:cubicBezTo>
                  <a:pt x="317" y="154"/>
                  <a:pt x="295" y="211"/>
                  <a:pt x="304" y="267"/>
                </a:cubicBezTo>
                <a:cubicBezTo>
                  <a:pt x="304" y="267"/>
                  <a:pt x="304" y="267"/>
                  <a:pt x="304" y="267"/>
                </a:cubicBezTo>
                <a:cubicBezTo>
                  <a:pt x="304" y="268"/>
                  <a:pt x="304" y="269"/>
                  <a:pt x="304" y="269"/>
                </a:cubicBezTo>
                <a:cubicBezTo>
                  <a:pt x="305" y="270"/>
                  <a:pt x="305" y="270"/>
                  <a:pt x="305" y="270"/>
                </a:cubicBezTo>
                <a:cubicBezTo>
                  <a:pt x="304" y="281"/>
                  <a:pt x="308" y="293"/>
                  <a:pt x="317" y="300"/>
                </a:cubicBezTo>
                <a:cubicBezTo>
                  <a:pt x="339" y="318"/>
                  <a:pt x="376" y="296"/>
                  <a:pt x="396" y="318"/>
                </a:cubicBezTo>
                <a:cubicBezTo>
                  <a:pt x="396" y="319"/>
                  <a:pt x="396" y="321"/>
                  <a:pt x="396" y="323"/>
                </a:cubicBezTo>
                <a:cubicBezTo>
                  <a:pt x="395" y="348"/>
                  <a:pt x="351" y="340"/>
                  <a:pt x="338" y="337"/>
                </a:cubicBezTo>
                <a:close/>
                <a:moveTo>
                  <a:pt x="344" y="302"/>
                </a:moveTo>
                <a:cubicBezTo>
                  <a:pt x="340" y="302"/>
                  <a:pt x="336" y="301"/>
                  <a:pt x="333" y="301"/>
                </a:cubicBezTo>
                <a:cubicBezTo>
                  <a:pt x="332" y="300"/>
                  <a:pt x="331" y="300"/>
                  <a:pt x="330" y="300"/>
                </a:cubicBezTo>
                <a:cubicBezTo>
                  <a:pt x="328" y="283"/>
                  <a:pt x="328" y="267"/>
                  <a:pt x="327" y="251"/>
                </a:cubicBezTo>
                <a:cubicBezTo>
                  <a:pt x="327" y="250"/>
                  <a:pt x="327" y="249"/>
                  <a:pt x="326" y="249"/>
                </a:cubicBezTo>
                <a:cubicBezTo>
                  <a:pt x="331" y="246"/>
                  <a:pt x="337" y="245"/>
                  <a:pt x="343" y="244"/>
                </a:cubicBezTo>
                <a:cubicBezTo>
                  <a:pt x="343" y="244"/>
                  <a:pt x="343" y="244"/>
                  <a:pt x="343" y="245"/>
                </a:cubicBezTo>
                <a:cubicBezTo>
                  <a:pt x="342" y="264"/>
                  <a:pt x="343" y="283"/>
                  <a:pt x="344" y="302"/>
                </a:cubicBezTo>
                <a:close/>
                <a:moveTo>
                  <a:pt x="327" y="298"/>
                </a:moveTo>
                <a:cubicBezTo>
                  <a:pt x="311" y="291"/>
                  <a:pt x="308" y="273"/>
                  <a:pt x="315" y="256"/>
                </a:cubicBezTo>
                <a:cubicBezTo>
                  <a:pt x="315" y="256"/>
                  <a:pt x="315" y="256"/>
                  <a:pt x="315" y="256"/>
                </a:cubicBezTo>
                <a:cubicBezTo>
                  <a:pt x="317" y="254"/>
                  <a:pt x="320" y="252"/>
                  <a:pt x="323" y="251"/>
                </a:cubicBezTo>
                <a:cubicBezTo>
                  <a:pt x="323" y="251"/>
                  <a:pt x="323" y="251"/>
                  <a:pt x="323" y="251"/>
                </a:cubicBezTo>
                <a:cubicBezTo>
                  <a:pt x="321" y="266"/>
                  <a:pt x="323" y="283"/>
                  <a:pt x="327" y="298"/>
                </a:cubicBezTo>
                <a:close/>
                <a:moveTo>
                  <a:pt x="347" y="245"/>
                </a:moveTo>
                <a:cubicBezTo>
                  <a:pt x="347" y="244"/>
                  <a:pt x="347" y="244"/>
                  <a:pt x="346" y="243"/>
                </a:cubicBezTo>
                <a:cubicBezTo>
                  <a:pt x="350" y="243"/>
                  <a:pt x="354" y="243"/>
                  <a:pt x="358" y="243"/>
                </a:cubicBezTo>
                <a:cubicBezTo>
                  <a:pt x="358" y="262"/>
                  <a:pt x="360" y="282"/>
                  <a:pt x="362" y="301"/>
                </a:cubicBezTo>
                <a:cubicBezTo>
                  <a:pt x="356" y="301"/>
                  <a:pt x="351" y="302"/>
                  <a:pt x="346" y="302"/>
                </a:cubicBezTo>
                <a:cubicBezTo>
                  <a:pt x="346" y="283"/>
                  <a:pt x="348" y="264"/>
                  <a:pt x="347" y="245"/>
                </a:cubicBezTo>
                <a:close/>
                <a:moveTo>
                  <a:pt x="383" y="304"/>
                </a:moveTo>
                <a:cubicBezTo>
                  <a:pt x="378" y="302"/>
                  <a:pt x="373" y="301"/>
                  <a:pt x="368" y="301"/>
                </a:cubicBezTo>
                <a:cubicBezTo>
                  <a:pt x="367" y="301"/>
                  <a:pt x="366" y="301"/>
                  <a:pt x="364" y="301"/>
                </a:cubicBezTo>
                <a:cubicBezTo>
                  <a:pt x="365" y="282"/>
                  <a:pt x="365" y="262"/>
                  <a:pt x="363" y="242"/>
                </a:cubicBezTo>
                <a:cubicBezTo>
                  <a:pt x="370" y="242"/>
                  <a:pt x="376" y="243"/>
                  <a:pt x="382" y="243"/>
                </a:cubicBezTo>
                <a:cubicBezTo>
                  <a:pt x="381" y="243"/>
                  <a:pt x="381" y="244"/>
                  <a:pt x="381" y="245"/>
                </a:cubicBezTo>
                <a:cubicBezTo>
                  <a:pt x="379" y="264"/>
                  <a:pt x="382" y="284"/>
                  <a:pt x="383" y="304"/>
                </a:cubicBezTo>
                <a:close/>
                <a:moveTo>
                  <a:pt x="396" y="311"/>
                </a:moveTo>
                <a:cubicBezTo>
                  <a:pt x="393" y="308"/>
                  <a:pt x="389" y="306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6" y="285"/>
                  <a:pt x="387" y="264"/>
                  <a:pt x="385" y="245"/>
                </a:cubicBezTo>
                <a:cubicBezTo>
                  <a:pt x="384" y="244"/>
                  <a:pt x="384" y="243"/>
                  <a:pt x="383" y="243"/>
                </a:cubicBezTo>
                <a:cubicBezTo>
                  <a:pt x="385" y="243"/>
                  <a:pt x="386" y="243"/>
                  <a:pt x="388" y="243"/>
                </a:cubicBezTo>
                <a:cubicBezTo>
                  <a:pt x="390" y="243"/>
                  <a:pt x="393" y="243"/>
                  <a:pt x="395" y="243"/>
                </a:cubicBezTo>
                <a:cubicBezTo>
                  <a:pt x="393" y="266"/>
                  <a:pt x="394" y="289"/>
                  <a:pt x="396" y="311"/>
                </a:cubicBezTo>
                <a:close/>
                <a:moveTo>
                  <a:pt x="1249" y="215"/>
                </a:moveTo>
                <a:cubicBezTo>
                  <a:pt x="1248" y="217"/>
                  <a:pt x="1247" y="218"/>
                  <a:pt x="1245" y="219"/>
                </a:cubicBezTo>
                <a:cubicBezTo>
                  <a:pt x="1244" y="219"/>
                  <a:pt x="1244" y="220"/>
                  <a:pt x="1243" y="221"/>
                </a:cubicBezTo>
                <a:cubicBezTo>
                  <a:pt x="1243" y="221"/>
                  <a:pt x="1243" y="221"/>
                  <a:pt x="1243" y="221"/>
                </a:cubicBezTo>
                <a:cubicBezTo>
                  <a:pt x="1128" y="283"/>
                  <a:pt x="997" y="312"/>
                  <a:pt x="866" y="307"/>
                </a:cubicBezTo>
                <a:cubicBezTo>
                  <a:pt x="796" y="304"/>
                  <a:pt x="730" y="289"/>
                  <a:pt x="664" y="272"/>
                </a:cubicBezTo>
                <a:cubicBezTo>
                  <a:pt x="596" y="255"/>
                  <a:pt x="528" y="244"/>
                  <a:pt x="458" y="239"/>
                </a:cubicBezTo>
                <a:cubicBezTo>
                  <a:pt x="422" y="237"/>
                  <a:pt x="384" y="232"/>
                  <a:pt x="348" y="237"/>
                </a:cubicBezTo>
                <a:cubicBezTo>
                  <a:pt x="331" y="239"/>
                  <a:pt x="314" y="245"/>
                  <a:pt x="307" y="260"/>
                </a:cubicBezTo>
                <a:cubicBezTo>
                  <a:pt x="309" y="208"/>
                  <a:pt x="324" y="150"/>
                  <a:pt x="311" y="99"/>
                </a:cubicBezTo>
                <a:cubicBezTo>
                  <a:pt x="311" y="98"/>
                  <a:pt x="311" y="97"/>
                  <a:pt x="310" y="97"/>
                </a:cubicBezTo>
                <a:cubicBezTo>
                  <a:pt x="307" y="85"/>
                  <a:pt x="303" y="74"/>
                  <a:pt x="296" y="64"/>
                </a:cubicBezTo>
                <a:cubicBezTo>
                  <a:pt x="295" y="62"/>
                  <a:pt x="294" y="62"/>
                  <a:pt x="293" y="63"/>
                </a:cubicBezTo>
                <a:cubicBezTo>
                  <a:pt x="289" y="40"/>
                  <a:pt x="314" y="26"/>
                  <a:pt x="333" y="22"/>
                </a:cubicBezTo>
                <a:cubicBezTo>
                  <a:pt x="350" y="18"/>
                  <a:pt x="368" y="16"/>
                  <a:pt x="385" y="14"/>
                </a:cubicBezTo>
                <a:cubicBezTo>
                  <a:pt x="417" y="10"/>
                  <a:pt x="448" y="9"/>
                  <a:pt x="480" y="9"/>
                </a:cubicBezTo>
                <a:cubicBezTo>
                  <a:pt x="546" y="11"/>
                  <a:pt x="611" y="22"/>
                  <a:pt x="673" y="42"/>
                </a:cubicBezTo>
                <a:cubicBezTo>
                  <a:pt x="732" y="61"/>
                  <a:pt x="788" y="88"/>
                  <a:pt x="849" y="102"/>
                </a:cubicBezTo>
                <a:cubicBezTo>
                  <a:pt x="911" y="115"/>
                  <a:pt x="966" y="105"/>
                  <a:pt x="1026" y="87"/>
                </a:cubicBezTo>
                <a:cubicBezTo>
                  <a:pt x="1099" y="65"/>
                  <a:pt x="1172" y="44"/>
                  <a:pt x="1245" y="21"/>
                </a:cubicBezTo>
                <a:cubicBezTo>
                  <a:pt x="1247" y="52"/>
                  <a:pt x="1250" y="84"/>
                  <a:pt x="1251" y="115"/>
                </a:cubicBezTo>
                <a:cubicBezTo>
                  <a:pt x="1251" y="123"/>
                  <a:pt x="1253" y="191"/>
                  <a:pt x="1249" y="215"/>
                </a:cubicBezTo>
                <a:close/>
                <a:moveTo>
                  <a:pt x="1313" y="123"/>
                </a:moveTo>
                <a:cubicBezTo>
                  <a:pt x="1309" y="161"/>
                  <a:pt x="1281" y="188"/>
                  <a:pt x="1254" y="212"/>
                </a:cubicBezTo>
                <a:cubicBezTo>
                  <a:pt x="1262" y="185"/>
                  <a:pt x="1258" y="154"/>
                  <a:pt x="1257" y="127"/>
                </a:cubicBezTo>
                <a:cubicBezTo>
                  <a:pt x="1257" y="91"/>
                  <a:pt x="1256" y="55"/>
                  <a:pt x="1249" y="20"/>
                </a:cubicBezTo>
                <a:cubicBezTo>
                  <a:pt x="1283" y="44"/>
                  <a:pt x="1318" y="78"/>
                  <a:pt x="1313" y="123"/>
                </a:cubicBezTo>
                <a:close/>
                <a:moveTo>
                  <a:pt x="1512" y="256"/>
                </a:moveTo>
                <a:cubicBezTo>
                  <a:pt x="1510" y="258"/>
                  <a:pt x="1507" y="259"/>
                  <a:pt x="1504" y="261"/>
                </a:cubicBezTo>
                <a:cubicBezTo>
                  <a:pt x="1510" y="243"/>
                  <a:pt x="1516" y="224"/>
                  <a:pt x="1522" y="205"/>
                </a:cubicBezTo>
                <a:cubicBezTo>
                  <a:pt x="1530" y="215"/>
                  <a:pt x="1538" y="225"/>
                  <a:pt x="1546" y="235"/>
                </a:cubicBezTo>
                <a:cubicBezTo>
                  <a:pt x="1534" y="242"/>
                  <a:pt x="1523" y="249"/>
                  <a:pt x="1512" y="256"/>
                </a:cubicBezTo>
                <a:close/>
                <a:moveTo>
                  <a:pt x="1765" y="204"/>
                </a:moveTo>
                <a:cubicBezTo>
                  <a:pt x="1712" y="235"/>
                  <a:pt x="1657" y="266"/>
                  <a:pt x="1608" y="303"/>
                </a:cubicBezTo>
                <a:cubicBezTo>
                  <a:pt x="1608" y="303"/>
                  <a:pt x="1608" y="303"/>
                  <a:pt x="1608" y="302"/>
                </a:cubicBezTo>
                <a:cubicBezTo>
                  <a:pt x="1581" y="268"/>
                  <a:pt x="1554" y="233"/>
                  <a:pt x="1523" y="202"/>
                </a:cubicBezTo>
                <a:cubicBezTo>
                  <a:pt x="1591" y="194"/>
                  <a:pt x="1659" y="182"/>
                  <a:pt x="1726" y="172"/>
                </a:cubicBezTo>
                <a:cubicBezTo>
                  <a:pt x="1761" y="167"/>
                  <a:pt x="1795" y="162"/>
                  <a:pt x="1829" y="156"/>
                </a:cubicBezTo>
                <a:cubicBezTo>
                  <a:pt x="1849" y="153"/>
                  <a:pt x="1870" y="151"/>
                  <a:pt x="1890" y="148"/>
                </a:cubicBezTo>
                <a:cubicBezTo>
                  <a:pt x="1847" y="163"/>
                  <a:pt x="1805" y="180"/>
                  <a:pt x="1765" y="204"/>
                </a:cubicBezTo>
                <a:close/>
                <a:moveTo>
                  <a:pt x="1835" y="150"/>
                </a:moveTo>
                <a:cubicBezTo>
                  <a:pt x="1800" y="156"/>
                  <a:pt x="1765" y="161"/>
                  <a:pt x="1729" y="166"/>
                </a:cubicBezTo>
                <a:cubicBezTo>
                  <a:pt x="1660" y="177"/>
                  <a:pt x="1590" y="186"/>
                  <a:pt x="1522" y="199"/>
                </a:cubicBezTo>
                <a:cubicBezTo>
                  <a:pt x="1521" y="199"/>
                  <a:pt x="1521" y="199"/>
                  <a:pt x="1520" y="199"/>
                </a:cubicBezTo>
                <a:cubicBezTo>
                  <a:pt x="1519" y="198"/>
                  <a:pt x="1518" y="199"/>
                  <a:pt x="1518" y="200"/>
                </a:cubicBezTo>
                <a:cubicBezTo>
                  <a:pt x="1518" y="200"/>
                  <a:pt x="1518" y="200"/>
                  <a:pt x="1518" y="200"/>
                </a:cubicBezTo>
                <a:cubicBezTo>
                  <a:pt x="1512" y="219"/>
                  <a:pt x="1506" y="237"/>
                  <a:pt x="1501" y="256"/>
                </a:cubicBezTo>
                <a:cubicBezTo>
                  <a:pt x="1495" y="213"/>
                  <a:pt x="1492" y="170"/>
                  <a:pt x="1485" y="127"/>
                </a:cubicBezTo>
                <a:cubicBezTo>
                  <a:pt x="1485" y="127"/>
                  <a:pt x="1485" y="127"/>
                  <a:pt x="1486" y="127"/>
                </a:cubicBezTo>
                <a:cubicBezTo>
                  <a:pt x="1496" y="129"/>
                  <a:pt x="1507" y="129"/>
                  <a:pt x="1518" y="128"/>
                </a:cubicBezTo>
                <a:cubicBezTo>
                  <a:pt x="1518" y="128"/>
                  <a:pt x="1518" y="129"/>
                  <a:pt x="1519" y="129"/>
                </a:cubicBezTo>
                <a:cubicBezTo>
                  <a:pt x="1551" y="126"/>
                  <a:pt x="1583" y="130"/>
                  <a:pt x="1615" y="131"/>
                </a:cubicBezTo>
                <a:cubicBezTo>
                  <a:pt x="1649" y="132"/>
                  <a:pt x="1684" y="133"/>
                  <a:pt x="1719" y="134"/>
                </a:cubicBezTo>
                <a:cubicBezTo>
                  <a:pt x="1785" y="135"/>
                  <a:pt x="1853" y="138"/>
                  <a:pt x="1919" y="136"/>
                </a:cubicBezTo>
                <a:cubicBezTo>
                  <a:pt x="1892" y="144"/>
                  <a:pt x="1863" y="146"/>
                  <a:pt x="1835" y="150"/>
                </a:cubicBezTo>
                <a:close/>
              </a:path>
            </a:pathLst>
          </a:custGeom>
          <a:solidFill>
            <a:srgbClr val="2121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3909695" y="1366520"/>
            <a:ext cx="3451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pic>
        <p:nvPicPr>
          <p:cNvPr id="2" name="图片 1" descr="带式给煤机 (1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5300" y="2652395"/>
            <a:ext cx="2923540" cy="2923540"/>
          </a:xfrm>
          <a:prstGeom prst="rect">
            <a:avLst/>
          </a:prstGeom>
        </p:spPr>
      </p:pic>
      <p:pic>
        <p:nvPicPr>
          <p:cNvPr id="3" name="图片 2" descr="带式给煤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825" y="2652395"/>
            <a:ext cx="2923540" cy="29235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4623740" y="424056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438032" y="271818"/>
            <a:ext cx="44418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GLD1500/7.5/S带式给料机安装维修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1292742" y="748701"/>
            <a:ext cx="2861571" cy="45719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 rot="4969624">
            <a:off x="5511824" y="593243"/>
            <a:ext cx="1584499" cy="4452047"/>
            <a:chOff x="4770" y="269"/>
            <a:chExt cx="1272" cy="3574"/>
          </a:xfrm>
          <a:solidFill>
            <a:srgbClr val="21211F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5857" y="2974"/>
              <a:ext cx="93" cy="127"/>
            </a:xfrm>
            <a:custGeom>
              <a:avLst/>
              <a:gdLst>
                <a:gd name="T0" fmla="*/ 0 w 61"/>
                <a:gd name="T1" fmla="*/ 78 h 84"/>
                <a:gd name="T2" fmla="*/ 10 w 61"/>
                <a:gd name="T3" fmla="*/ 84 h 84"/>
                <a:gd name="T4" fmla="*/ 58 w 61"/>
                <a:gd name="T5" fmla="*/ 20 h 84"/>
                <a:gd name="T6" fmla="*/ 56 w 61"/>
                <a:gd name="T7" fmla="*/ 2 h 84"/>
                <a:gd name="T8" fmla="*/ 41 w 61"/>
                <a:gd name="T9" fmla="*/ 3 h 84"/>
                <a:gd name="T10" fmla="*/ 6 w 61"/>
                <a:gd name="T11" fmla="*/ 64 h 84"/>
                <a:gd name="T12" fmla="*/ 0 w 61"/>
                <a:gd name="T1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84">
                  <a:moveTo>
                    <a:pt x="0" y="78"/>
                  </a:moveTo>
                  <a:cubicBezTo>
                    <a:pt x="4" y="80"/>
                    <a:pt x="7" y="82"/>
                    <a:pt x="10" y="84"/>
                  </a:cubicBezTo>
                  <a:cubicBezTo>
                    <a:pt x="26" y="63"/>
                    <a:pt x="43" y="42"/>
                    <a:pt x="58" y="20"/>
                  </a:cubicBezTo>
                  <a:cubicBezTo>
                    <a:pt x="61" y="16"/>
                    <a:pt x="59" y="7"/>
                    <a:pt x="56" y="2"/>
                  </a:cubicBezTo>
                  <a:cubicBezTo>
                    <a:pt x="55" y="0"/>
                    <a:pt x="43" y="0"/>
                    <a:pt x="41" y="3"/>
                  </a:cubicBezTo>
                  <a:cubicBezTo>
                    <a:pt x="29" y="23"/>
                    <a:pt x="17" y="43"/>
                    <a:pt x="6" y="64"/>
                  </a:cubicBezTo>
                  <a:cubicBezTo>
                    <a:pt x="4" y="69"/>
                    <a:pt x="2" y="74"/>
                    <a:pt x="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5930" y="3104"/>
              <a:ext cx="112" cy="96"/>
            </a:xfrm>
            <a:custGeom>
              <a:avLst/>
              <a:gdLst>
                <a:gd name="T0" fmla="*/ 0 w 73"/>
                <a:gd name="T1" fmla="*/ 63 h 63"/>
                <a:gd name="T2" fmla="*/ 70 w 73"/>
                <a:gd name="T3" fmla="*/ 20 h 63"/>
                <a:gd name="T4" fmla="*/ 68 w 73"/>
                <a:gd name="T5" fmla="*/ 0 h 63"/>
                <a:gd name="T6" fmla="*/ 0 w 73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0" y="63"/>
                  </a:moveTo>
                  <a:cubicBezTo>
                    <a:pt x="30" y="59"/>
                    <a:pt x="53" y="43"/>
                    <a:pt x="70" y="20"/>
                  </a:cubicBezTo>
                  <a:cubicBezTo>
                    <a:pt x="73" y="17"/>
                    <a:pt x="69" y="9"/>
                    <a:pt x="68" y="0"/>
                  </a:cubicBezTo>
                  <a:cubicBezTo>
                    <a:pt x="42" y="24"/>
                    <a:pt x="21" y="44"/>
                    <a:pt x="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4770" y="269"/>
              <a:ext cx="1107" cy="3574"/>
            </a:xfrm>
            <a:custGeom>
              <a:avLst/>
              <a:gdLst>
                <a:gd name="T0" fmla="*/ 215 w 727"/>
                <a:gd name="T1" fmla="*/ 1704 h 2353"/>
                <a:gd name="T2" fmla="*/ 41 w 727"/>
                <a:gd name="T3" fmla="*/ 1529 h 2353"/>
                <a:gd name="T4" fmla="*/ 122 w 727"/>
                <a:gd name="T5" fmla="*/ 1252 h 2353"/>
                <a:gd name="T6" fmla="*/ 293 w 727"/>
                <a:gd name="T7" fmla="*/ 892 h 2353"/>
                <a:gd name="T8" fmla="*/ 498 w 727"/>
                <a:gd name="T9" fmla="*/ 541 h 2353"/>
                <a:gd name="T10" fmla="*/ 577 w 727"/>
                <a:gd name="T11" fmla="*/ 128 h 2353"/>
                <a:gd name="T12" fmla="*/ 577 w 727"/>
                <a:gd name="T13" fmla="*/ 0 h 2353"/>
                <a:gd name="T14" fmla="*/ 596 w 727"/>
                <a:gd name="T15" fmla="*/ 53 h 2353"/>
                <a:gd name="T16" fmla="*/ 606 w 727"/>
                <a:gd name="T17" fmla="*/ 231 h 2353"/>
                <a:gd name="T18" fmla="*/ 577 w 727"/>
                <a:gd name="T19" fmla="*/ 548 h 2353"/>
                <a:gd name="T20" fmla="*/ 640 w 727"/>
                <a:gd name="T21" fmla="*/ 1111 h 2353"/>
                <a:gd name="T22" fmla="*/ 708 w 727"/>
                <a:gd name="T23" fmla="*/ 1415 h 2353"/>
                <a:gd name="T24" fmla="*/ 642 w 727"/>
                <a:gd name="T25" fmla="*/ 1766 h 2353"/>
                <a:gd name="T26" fmla="*/ 417 w 727"/>
                <a:gd name="T27" fmla="*/ 1748 h 2353"/>
                <a:gd name="T28" fmla="*/ 343 w 727"/>
                <a:gd name="T29" fmla="*/ 1676 h 2353"/>
                <a:gd name="T30" fmla="*/ 303 w 727"/>
                <a:gd name="T31" fmla="*/ 1887 h 2353"/>
                <a:gd name="T32" fmla="*/ 241 w 727"/>
                <a:gd name="T33" fmla="*/ 2069 h 2353"/>
                <a:gd name="T34" fmla="*/ 176 w 727"/>
                <a:gd name="T35" fmla="*/ 2190 h 2353"/>
                <a:gd name="T36" fmla="*/ 28 w 727"/>
                <a:gd name="T37" fmla="*/ 2345 h 2353"/>
                <a:gd name="T38" fmla="*/ 5 w 727"/>
                <a:gd name="T39" fmla="*/ 2338 h 2353"/>
                <a:gd name="T40" fmla="*/ 25 w 727"/>
                <a:gd name="T41" fmla="*/ 2275 h 2353"/>
                <a:gd name="T42" fmla="*/ 247 w 727"/>
                <a:gd name="T43" fmla="*/ 1975 h 2353"/>
                <a:gd name="T44" fmla="*/ 318 w 727"/>
                <a:gd name="T45" fmla="*/ 1684 h 2353"/>
                <a:gd name="T46" fmla="*/ 544 w 727"/>
                <a:gd name="T47" fmla="*/ 476 h 2353"/>
                <a:gd name="T48" fmla="*/ 335 w 727"/>
                <a:gd name="T49" fmla="*/ 854 h 2353"/>
                <a:gd name="T50" fmla="*/ 133 w 727"/>
                <a:gd name="T51" fmla="*/ 1275 h 2353"/>
                <a:gd name="T52" fmla="*/ 71 w 727"/>
                <a:gd name="T53" fmla="*/ 1469 h 2353"/>
                <a:gd name="T54" fmla="*/ 228 w 727"/>
                <a:gd name="T55" fmla="*/ 1676 h 2353"/>
                <a:gd name="T56" fmla="*/ 318 w 727"/>
                <a:gd name="T57" fmla="*/ 1651 h 2353"/>
                <a:gd name="T58" fmla="*/ 295 w 727"/>
                <a:gd name="T59" fmla="*/ 1546 h 2353"/>
                <a:gd name="T60" fmla="*/ 249 w 727"/>
                <a:gd name="T61" fmla="*/ 1349 h 2353"/>
                <a:gd name="T62" fmla="*/ 271 w 727"/>
                <a:gd name="T63" fmla="*/ 1415 h 2353"/>
                <a:gd name="T64" fmla="*/ 294 w 727"/>
                <a:gd name="T65" fmla="*/ 1475 h 2353"/>
                <a:gd name="T66" fmla="*/ 337 w 727"/>
                <a:gd name="T67" fmla="*/ 1515 h 2353"/>
                <a:gd name="T68" fmla="*/ 388 w 727"/>
                <a:gd name="T69" fmla="*/ 1208 h 2353"/>
                <a:gd name="T70" fmla="*/ 481 w 727"/>
                <a:gd name="T71" fmla="*/ 770 h 2353"/>
                <a:gd name="T72" fmla="*/ 507 w 727"/>
                <a:gd name="T73" fmla="*/ 742 h 2353"/>
                <a:gd name="T74" fmla="*/ 540 w 727"/>
                <a:gd name="T75" fmla="*/ 1203 h 2353"/>
                <a:gd name="T76" fmla="*/ 409 w 727"/>
                <a:gd name="T77" fmla="*/ 1310 h 2353"/>
                <a:gd name="T78" fmla="*/ 359 w 727"/>
                <a:gd name="T79" fmla="*/ 1501 h 2353"/>
                <a:gd name="T80" fmla="*/ 374 w 727"/>
                <a:gd name="T81" fmla="*/ 1577 h 2353"/>
                <a:gd name="T82" fmla="*/ 609 w 727"/>
                <a:gd name="T83" fmla="*/ 1467 h 2353"/>
                <a:gd name="T84" fmla="*/ 599 w 727"/>
                <a:gd name="T85" fmla="*/ 1478 h 2353"/>
                <a:gd name="T86" fmla="*/ 353 w 727"/>
                <a:gd name="T87" fmla="*/ 1612 h 2353"/>
                <a:gd name="T88" fmla="*/ 367 w 727"/>
                <a:gd name="T89" fmla="*/ 1665 h 2353"/>
                <a:gd name="T90" fmla="*/ 638 w 727"/>
                <a:gd name="T91" fmla="*/ 1740 h 2353"/>
                <a:gd name="T92" fmla="*/ 657 w 727"/>
                <a:gd name="T93" fmla="*/ 1282 h 2353"/>
                <a:gd name="T94" fmla="*/ 588 w 727"/>
                <a:gd name="T95" fmla="*/ 991 h 2353"/>
                <a:gd name="T96" fmla="*/ 554 w 727"/>
                <a:gd name="T97" fmla="*/ 594 h 2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7" h="2353">
                  <a:moveTo>
                    <a:pt x="318" y="1684"/>
                  </a:moveTo>
                  <a:cubicBezTo>
                    <a:pt x="280" y="1692"/>
                    <a:pt x="247" y="1699"/>
                    <a:pt x="215" y="1704"/>
                  </a:cubicBezTo>
                  <a:cubicBezTo>
                    <a:pt x="186" y="1708"/>
                    <a:pt x="159" y="1706"/>
                    <a:pt x="132" y="1691"/>
                  </a:cubicBezTo>
                  <a:cubicBezTo>
                    <a:pt x="67" y="1656"/>
                    <a:pt x="44" y="1597"/>
                    <a:pt x="41" y="1529"/>
                  </a:cubicBezTo>
                  <a:cubicBezTo>
                    <a:pt x="39" y="1501"/>
                    <a:pt x="52" y="1472"/>
                    <a:pt x="55" y="1443"/>
                  </a:cubicBezTo>
                  <a:cubicBezTo>
                    <a:pt x="61" y="1373"/>
                    <a:pt x="91" y="1313"/>
                    <a:pt x="122" y="1252"/>
                  </a:cubicBezTo>
                  <a:cubicBezTo>
                    <a:pt x="156" y="1188"/>
                    <a:pt x="177" y="1118"/>
                    <a:pt x="209" y="1053"/>
                  </a:cubicBezTo>
                  <a:cubicBezTo>
                    <a:pt x="235" y="998"/>
                    <a:pt x="263" y="945"/>
                    <a:pt x="293" y="892"/>
                  </a:cubicBezTo>
                  <a:cubicBezTo>
                    <a:pt x="335" y="817"/>
                    <a:pt x="380" y="743"/>
                    <a:pt x="424" y="669"/>
                  </a:cubicBezTo>
                  <a:cubicBezTo>
                    <a:pt x="449" y="626"/>
                    <a:pt x="475" y="584"/>
                    <a:pt x="498" y="541"/>
                  </a:cubicBezTo>
                  <a:cubicBezTo>
                    <a:pt x="510" y="521"/>
                    <a:pt x="515" y="496"/>
                    <a:pt x="526" y="475"/>
                  </a:cubicBezTo>
                  <a:cubicBezTo>
                    <a:pt x="583" y="365"/>
                    <a:pt x="577" y="246"/>
                    <a:pt x="577" y="128"/>
                  </a:cubicBezTo>
                  <a:cubicBezTo>
                    <a:pt x="577" y="92"/>
                    <a:pt x="575" y="56"/>
                    <a:pt x="574" y="20"/>
                  </a:cubicBezTo>
                  <a:cubicBezTo>
                    <a:pt x="574" y="14"/>
                    <a:pt x="576" y="7"/>
                    <a:pt x="577" y="0"/>
                  </a:cubicBezTo>
                  <a:cubicBezTo>
                    <a:pt x="595" y="6"/>
                    <a:pt x="602" y="16"/>
                    <a:pt x="595" y="34"/>
                  </a:cubicBezTo>
                  <a:cubicBezTo>
                    <a:pt x="593" y="40"/>
                    <a:pt x="595" y="47"/>
                    <a:pt x="596" y="53"/>
                  </a:cubicBezTo>
                  <a:cubicBezTo>
                    <a:pt x="599" y="76"/>
                    <a:pt x="604" y="99"/>
                    <a:pt x="605" y="122"/>
                  </a:cubicBezTo>
                  <a:cubicBezTo>
                    <a:pt x="607" y="158"/>
                    <a:pt x="607" y="195"/>
                    <a:pt x="606" y="231"/>
                  </a:cubicBezTo>
                  <a:cubicBezTo>
                    <a:pt x="605" y="262"/>
                    <a:pt x="605" y="295"/>
                    <a:pt x="598" y="324"/>
                  </a:cubicBezTo>
                  <a:cubicBezTo>
                    <a:pt x="580" y="398"/>
                    <a:pt x="574" y="472"/>
                    <a:pt x="577" y="548"/>
                  </a:cubicBezTo>
                  <a:cubicBezTo>
                    <a:pt x="580" y="642"/>
                    <a:pt x="577" y="737"/>
                    <a:pt x="588" y="831"/>
                  </a:cubicBezTo>
                  <a:cubicBezTo>
                    <a:pt x="598" y="925"/>
                    <a:pt x="621" y="1018"/>
                    <a:pt x="640" y="1111"/>
                  </a:cubicBezTo>
                  <a:cubicBezTo>
                    <a:pt x="651" y="1168"/>
                    <a:pt x="666" y="1225"/>
                    <a:pt x="679" y="1282"/>
                  </a:cubicBezTo>
                  <a:cubicBezTo>
                    <a:pt x="689" y="1326"/>
                    <a:pt x="699" y="1370"/>
                    <a:pt x="708" y="1415"/>
                  </a:cubicBezTo>
                  <a:cubicBezTo>
                    <a:pt x="722" y="1493"/>
                    <a:pt x="727" y="1572"/>
                    <a:pt x="703" y="1648"/>
                  </a:cubicBezTo>
                  <a:cubicBezTo>
                    <a:pt x="690" y="1690"/>
                    <a:pt x="666" y="1729"/>
                    <a:pt x="642" y="1766"/>
                  </a:cubicBezTo>
                  <a:cubicBezTo>
                    <a:pt x="623" y="1795"/>
                    <a:pt x="586" y="1802"/>
                    <a:pt x="554" y="1798"/>
                  </a:cubicBezTo>
                  <a:cubicBezTo>
                    <a:pt x="505" y="1793"/>
                    <a:pt x="457" y="1779"/>
                    <a:pt x="417" y="1748"/>
                  </a:cubicBezTo>
                  <a:cubicBezTo>
                    <a:pt x="407" y="1739"/>
                    <a:pt x="398" y="1729"/>
                    <a:pt x="389" y="1720"/>
                  </a:cubicBezTo>
                  <a:cubicBezTo>
                    <a:pt x="375" y="1706"/>
                    <a:pt x="360" y="1693"/>
                    <a:pt x="343" y="1676"/>
                  </a:cubicBezTo>
                  <a:cubicBezTo>
                    <a:pt x="339" y="1686"/>
                    <a:pt x="336" y="1691"/>
                    <a:pt x="335" y="1697"/>
                  </a:cubicBezTo>
                  <a:cubicBezTo>
                    <a:pt x="325" y="1760"/>
                    <a:pt x="315" y="1824"/>
                    <a:pt x="303" y="1887"/>
                  </a:cubicBezTo>
                  <a:cubicBezTo>
                    <a:pt x="295" y="1928"/>
                    <a:pt x="285" y="1969"/>
                    <a:pt x="272" y="2009"/>
                  </a:cubicBezTo>
                  <a:cubicBezTo>
                    <a:pt x="266" y="2030"/>
                    <a:pt x="251" y="2048"/>
                    <a:pt x="241" y="2069"/>
                  </a:cubicBezTo>
                  <a:cubicBezTo>
                    <a:pt x="233" y="2087"/>
                    <a:pt x="228" y="2107"/>
                    <a:pt x="219" y="2124"/>
                  </a:cubicBezTo>
                  <a:cubicBezTo>
                    <a:pt x="206" y="2147"/>
                    <a:pt x="193" y="2170"/>
                    <a:pt x="176" y="2190"/>
                  </a:cubicBezTo>
                  <a:cubicBezTo>
                    <a:pt x="149" y="2223"/>
                    <a:pt x="118" y="2254"/>
                    <a:pt x="88" y="2285"/>
                  </a:cubicBezTo>
                  <a:cubicBezTo>
                    <a:pt x="69" y="2306"/>
                    <a:pt x="48" y="2326"/>
                    <a:pt x="28" y="2345"/>
                  </a:cubicBezTo>
                  <a:cubicBezTo>
                    <a:pt x="24" y="2349"/>
                    <a:pt x="17" y="2353"/>
                    <a:pt x="13" y="2352"/>
                  </a:cubicBezTo>
                  <a:cubicBezTo>
                    <a:pt x="9" y="2351"/>
                    <a:pt x="6" y="2343"/>
                    <a:pt x="5" y="2338"/>
                  </a:cubicBezTo>
                  <a:cubicBezTo>
                    <a:pt x="3" y="2332"/>
                    <a:pt x="1" y="2325"/>
                    <a:pt x="2" y="2318"/>
                  </a:cubicBezTo>
                  <a:cubicBezTo>
                    <a:pt x="5" y="2302"/>
                    <a:pt x="0" y="2286"/>
                    <a:pt x="25" y="2275"/>
                  </a:cubicBezTo>
                  <a:cubicBezTo>
                    <a:pt x="64" y="2259"/>
                    <a:pt x="97" y="2233"/>
                    <a:pt x="122" y="2195"/>
                  </a:cubicBezTo>
                  <a:cubicBezTo>
                    <a:pt x="170" y="2125"/>
                    <a:pt x="217" y="2054"/>
                    <a:pt x="247" y="1975"/>
                  </a:cubicBezTo>
                  <a:cubicBezTo>
                    <a:pt x="271" y="1915"/>
                    <a:pt x="286" y="1851"/>
                    <a:pt x="302" y="1788"/>
                  </a:cubicBezTo>
                  <a:cubicBezTo>
                    <a:pt x="310" y="1756"/>
                    <a:pt x="312" y="1722"/>
                    <a:pt x="318" y="1684"/>
                  </a:cubicBezTo>
                  <a:close/>
                  <a:moveTo>
                    <a:pt x="554" y="454"/>
                  </a:moveTo>
                  <a:cubicBezTo>
                    <a:pt x="550" y="464"/>
                    <a:pt x="547" y="470"/>
                    <a:pt x="544" y="476"/>
                  </a:cubicBezTo>
                  <a:cubicBezTo>
                    <a:pt x="531" y="507"/>
                    <a:pt x="520" y="540"/>
                    <a:pt x="503" y="569"/>
                  </a:cubicBezTo>
                  <a:cubicBezTo>
                    <a:pt x="448" y="665"/>
                    <a:pt x="392" y="759"/>
                    <a:pt x="335" y="854"/>
                  </a:cubicBezTo>
                  <a:cubicBezTo>
                    <a:pt x="288" y="932"/>
                    <a:pt x="247" y="1014"/>
                    <a:pt x="211" y="1098"/>
                  </a:cubicBezTo>
                  <a:cubicBezTo>
                    <a:pt x="186" y="1157"/>
                    <a:pt x="159" y="1215"/>
                    <a:pt x="133" y="1275"/>
                  </a:cubicBezTo>
                  <a:cubicBezTo>
                    <a:pt x="115" y="1316"/>
                    <a:pt x="89" y="1354"/>
                    <a:pt x="83" y="1400"/>
                  </a:cubicBezTo>
                  <a:cubicBezTo>
                    <a:pt x="80" y="1423"/>
                    <a:pt x="77" y="1447"/>
                    <a:pt x="71" y="1469"/>
                  </a:cubicBezTo>
                  <a:cubicBezTo>
                    <a:pt x="57" y="1520"/>
                    <a:pt x="63" y="1567"/>
                    <a:pt x="86" y="1614"/>
                  </a:cubicBezTo>
                  <a:cubicBezTo>
                    <a:pt x="111" y="1666"/>
                    <a:pt x="174" y="1693"/>
                    <a:pt x="228" y="1676"/>
                  </a:cubicBezTo>
                  <a:cubicBezTo>
                    <a:pt x="253" y="1668"/>
                    <a:pt x="277" y="1654"/>
                    <a:pt x="305" y="1659"/>
                  </a:cubicBezTo>
                  <a:cubicBezTo>
                    <a:pt x="309" y="1660"/>
                    <a:pt x="318" y="1654"/>
                    <a:pt x="318" y="1651"/>
                  </a:cubicBezTo>
                  <a:cubicBezTo>
                    <a:pt x="317" y="1618"/>
                    <a:pt x="344" y="1580"/>
                    <a:pt x="301" y="1554"/>
                  </a:cubicBezTo>
                  <a:cubicBezTo>
                    <a:pt x="299" y="1552"/>
                    <a:pt x="297" y="1548"/>
                    <a:pt x="295" y="1546"/>
                  </a:cubicBezTo>
                  <a:cubicBezTo>
                    <a:pt x="262" y="1493"/>
                    <a:pt x="244" y="1435"/>
                    <a:pt x="239" y="1373"/>
                  </a:cubicBezTo>
                  <a:cubicBezTo>
                    <a:pt x="239" y="1365"/>
                    <a:pt x="246" y="1357"/>
                    <a:pt x="249" y="1349"/>
                  </a:cubicBezTo>
                  <a:cubicBezTo>
                    <a:pt x="251" y="1349"/>
                    <a:pt x="253" y="1350"/>
                    <a:pt x="256" y="1351"/>
                  </a:cubicBezTo>
                  <a:cubicBezTo>
                    <a:pt x="261" y="1372"/>
                    <a:pt x="266" y="1394"/>
                    <a:pt x="271" y="1415"/>
                  </a:cubicBezTo>
                  <a:cubicBezTo>
                    <a:pt x="273" y="1421"/>
                    <a:pt x="273" y="1430"/>
                    <a:pt x="276" y="1432"/>
                  </a:cubicBezTo>
                  <a:cubicBezTo>
                    <a:pt x="295" y="1441"/>
                    <a:pt x="292" y="1459"/>
                    <a:pt x="294" y="1475"/>
                  </a:cubicBezTo>
                  <a:cubicBezTo>
                    <a:pt x="298" y="1501"/>
                    <a:pt x="310" y="1522"/>
                    <a:pt x="331" y="1543"/>
                  </a:cubicBezTo>
                  <a:cubicBezTo>
                    <a:pt x="333" y="1531"/>
                    <a:pt x="335" y="1523"/>
                    <a:pt x="337" y="1515"/>
                  </a:cubicBezTo>
                  <a:cubicBezTo>
                    <a:pt x="350" y="1431"/>
                    <a:pt x="364" y="1347"/>
                    <a:pt x="377" y="1263"/>
                  </a:cubicBezTo>
                  <a:cubicBezTo>
                    <a:pt x="380" y="1244"/>
                    <a:pt x="385" y="1226"/>
                    <a:pt x="388" y="1208"/>
                  </a:cubicBezTo>
                  <a:cubicBezTo>
                    <a:pt x="399" y="1133"/>
                    <a:pt x="405" y="1058"/>
                    <a:pt x="421" y="985"/>
                  </a:cubicBezTo>
                  <a:cubicBezTo>
                    <a:pt x="436" y="912"/>
                    <a:pt x="460" y="841"/>
                    <a:pt x="481" y="770"/>
                  </a:cubicBezTo>
                  <a:cubicBezTo>
                    <a:pt x="485" y="759"/>
                    <a:pt x="493" y="749"/>
                    <a:pt x="498" y="738"/>
                  </a:cubicBezTo>
                  <a:cubicBezTo>
                    <a:pt x="501" y="739"/>
                    <a:pt x="504" y="741"/>
                    <a:pt x="507" y="742"/>
                  </a:cubicBezTo>
                  <a:cubicBezTo>
                    <a:pt x="442" y="922"/>
                    <a:pt x="415" y="1109"/>
                    <a:pt x="395" y="1300"/>
                  </a:cubicBezTo>
                  <a:cubicBezTo>
                    <a:pt x="442" y="1265"/>
                    <a:pt x="486" y="1227"/>
                    <a:pt x="540" y="1203"/>
                  </a:cubicBezTo>
                  <a:cubicBezTo>
                    <a:pt x="539" y="1207"/>
                    <a:pt x="538" y="1209"/>
                    <a:pt x="536" y="1211"/>
                  </a:cubicBezTo>
                  <a:cubicBezTo>
                    <a:pt x="493" y="1244"/>
                    <a:pt x="451" y="1277"/>
                    <a:pt x="409" y="1310"/>
                  </a:cubicBezTo>
                  <a:cubicBezTo>
                    <a:pt x="395" y="1321"/>
                    <a:pt x="386" y="1333"/>
                    <a:pt x="384" y="1351"/>
                  </a:cubicBezTo>
                  <a:cubicBezTo>
                    <a:pt x="377" y="1401"/>
                    <a:pt x="367" y="1451"/>
                    <a:pt x="359" y="1501"/>
                  </a:cubicBezTo>
                  <a:cubicBezTo>
                    <a:pt x="356" y="1522"/>
                    <a:pt x="353" y="1544"/>
                    <a:pt x="352" y="1566"/>
                  </a:cubicBezTo>
                  <a:cubicBezTo>
                    <a:pt x="351" y="1582"/>
                    <a:pt x="360" y="1584"/>
                    <a:pt x="374" y="1577"/>
                  </a:cubicBezTo>
                  <a:cubicBezTo>
                    <a:pt x="433" y="1546"/>
                    <a:pt x="491" y="1515"/>
                    <a:pt x="551" y="1485"/>
                  </a:cubicBezTo>
                  <a:cubicBezTo>
                    <a:pt x="569" y="1476"/>
                    <a:pt x="590" y="1473"/>
                    <a:pt x="609" y="1467"/>
                  </a:cubicBezTo>
                  <a:cubicBezTo>
                    <a:pt x="610" y="1468"/>
                    <a:pt x="610" y="1470"/>
                    <a:pt x="611" y="1472"/>
                  </a:cubicBezTo>
                  <a:cubicBezTo>
                    <a:pt x="607" y="1474"/>
                    <a:pt x="603" y="1476"/>
                    <a:pt x="599" y="1478"/>
                  </a:cubicBezTo>
                  <a:cubicBezTo>
                    <a:pt x="544" y="1505"/>
                    <a:pt x="488" y="1530"/>
                    <a:pt x="434" y="1558"/>
                  </a:cubicBezTo>
                  <a:cubicBezTo>
                    <a:pt x="405" y="1573"/>
                    <a:pt x="379" y="1593"/>
                    <a:pt x="353" y="1612"/>
                  </a:cubicBezTo>
                  <a:cubicBezTo>
                    <a:pt x="336" y="1626"/>
                    <a:pt x="338" y="1639"/>
                    <a:pt x="354" y="1653"/>
                  </a:cubicBezTo>
                  <a:cubicBezTo>
                    <a:pt x="359" y="1656"/>
                    <a:pt x="363" y="1660"/>
                    <a:pt x="367" y="1665"/>
                  </a:cubicBezTo>
                  <a:cubicBezTo>
                    <a:pt x="407" y="1716"/>
                    <a:pt x="450" y="1758"/>
                    <a:pt x="517" y="1774"/>
                  </a:cubicBezTo>
                  <a:cubicBezTo>
                    <a:pt x="568" y="1786"/>
                    <a:pt x="612" y="1777"/>
                    <a:pt x="638" y="1740"/>
                  </a:cubicBezTo>
                  <a:cubicBezTo>
                    <a:pt x="689" y="1670"/>
                    <a:pt x="703" y="1589"/>
                    <a:pt x="695" y="1506"/>
                  </a:cubicBezTo>
                  <a:cubicBezTo>
                    <a:pt x="687" y="1431"/>
                    <a:pt x="671" y="1357"/>
                    <a:pt x="657" y="1282"/>
                  </a:cubicBezTo>
                  <a:cubicBezTo>
                    <a:pt x="647" y="1230"/>
                    <a:pt x="634" y="1178"/>
                    <a:pt x="622" y="1127"/>
                  </a:cubicBezTo>
                  <a:cubicBezTo>
                    <a:pt x="611" y="1081"/>
                    <a:pt x="597" y="1037"/>
                    <a:pt x="588" y="991"/>
                  </a:cubicBezTo>
                  <a:cubicBezTo>
                    <a:pt x="579" y="948"/>
                    <a:pt x="572" y="903"/>
                    <a:pt x="568" y="859"/>
                  </a:cubicBezTo>
                  <a:cubicBezTo>
                    <a:pt x="562" y="771"/>
                    <a:pt x="558" y="682"/>
                    <a:pt x="554" y="594"/>
                  </a:cubicBezTo>
                  <a:cubicBezTo>
                    <a:pt x="552" y="549"/>
                    <a:pt x="554" y="504"/>
                    <a:pt x="554" y="4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5857" y="2974"/>
              <a:ext cx="93" cy="127"/>
            </a:xfrm>
            <a:custGeom>
              <a:avLst/>
              <a:gdLst>
                <a:gd name="T0" fmla="*/ 0 w 61"/>
                <a:gd name="T1" fmla="*/ 78 h 84"/>
                <a:gd name="T2" fmla="*/ 6 w 61"/>
                <a:gd name="T3" fmla="*/ 64 h 84"/>
                <a:gd name="T4" fmla="*/ 41 w 61"/>
                <a:gd name="T5" fmla="*/ 3 h 84"/>
                <a:gd name="T6" fmla="*/ 56 w 61"/>
                <a:gd name="T7" fmla="*/ 2 h 84"/>
                <a:gd name="T8" fmla="*/ 58 w 61"/>
                <a:gd name="T9" fmla="*/ 20 h 84"/>
                <a:gd name="T10" fmla="*/ 10 w 61"/>
                <a:gd name="T11" fmla="*/ 84 h 84"/>
                <a:gd name="T12" fmla="*/ 0 w 61"/>
                <a:gd name="T1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84">
                  <a:moveTo>
                    <a:pt x="0" y="78"/>
                  </a:moveTo>
                  <a:cubicBezTo>
                    <a:pt x="2" y="74"/>
                    <a:pt x="4" y="69"/>
                    <a:pt x="6" y="64"/>
                  </a:cubicBezTo>
                  <a:cubicBezTo>
                    <a:pt x="17" y="43"/>
                    <a:pt x="29" y="23"/>
                    <a:pt x="41" y="3"/>
                  </a:cubicBezTo>
                  <a:cubicBezTo>
                    <a:pt x="43" y="0"/>
                    <a:pt x="55" y="0"/>
                    <a:pt x="56" y="2"/>
                  </a:cubicBezTo>
                  <a:cubicBezTo>
                    <a:pt x="59" y="7"/>
                    <a:pt x="61" y="16"/>
                    <a:pt x="58" y="20"/>
                  </a:cubicBezTo>
                  <a:cubicBezTo>
                    <a:pt x="43" y="42"/>
                    <a:pt x="26" y="63"/>
                    <a:pt x="10" y="84"/>
                  </a:cubicBezTo>
                  <a:cubicBezTo>
                    <a:pt x="7" y="82"/>
                    <a:pt x="4" y="80"/>
                    <a:pt x="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5930" y="3104"/>
              <a:ext cx="112" cy="96"/>
            </a:xfrm>
            <a:custGeom>
              <a:avLst/>
              <a:gdLst>
                <a:gd name="T0" fmla="*/ 0 w 73"/>
                <a:gd name="T1" fmla="*/ 63 h 63"/>
                <a:gd name="T2" fmla="*/ 68 w 73"/>
                <a:gd name="T3" fmla="*/ 0 h 63"/>
                <a:gd name="T4" fmla="*/ 70 w 73"/>
                <a:gd name="T5" fmla="*/ 20 h 63"/>
                <a:gd name="T6" fmla="*/ 0 w 73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0" y="63"/>
                  </a:moveTo>
                  <a:cubicBezTo>
                    <a:pt x="21" y="44"/>
                    <a:pt x="42" y="24"/>
                    <a:pt x="68" y="0"/>
                  </a:cubicBezTo>
                  <a:cubicBezTo>
                    <a:pt x="69" y="9"/>
                    <a:pt x="73" y="17"/>
                    <a:pt x="70" y="20"/>
                  </a:cubicBezTo>
                  <a:cubicBezTo>
                    <a:pt x="53" y="43"/>
                    <a:pt x="30" y="59"/>
                    <a:pt x="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703070" y="3872230"/>
            <a:ext cx="88144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给料机可现场分体安装，也可整体安装。分体安装时，先将漏斗架安装在煤仓口，再安装箱体，然后安装底架等其它部件。整体安装时，山东矿安机电有限公司</a:t>
            </a:r>
            <a:r>
              <a:rPr lang="zh-CN" altLang="en-US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，</a:t>
            </a:r>
            <a:r>
              <a:rPr lang="en-US" altLang="zh-CN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先将漏斗架安装在煤仓口，再将其它部件全部组装好后，整体吊装与连接段用螺栓连接。</a:t>
            </a:r>
            <a:endParaRPr lang="en-US" altLang="zh-CN" dirty="0">
              <a:solidFill>
                <a:srgbClr val="21211F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32"/>
          <p:cNvGrpSpPr>
            <a:grpSpLocks noChangeAspect="1"/>
          </p:cNvGrpSpPr>
          <p:nvPr/>
        </p:nvGrpSpPr>
        <p:grpSpPr bwMode="auto">
          <a:xfrm rot="5400000">
            <a:off x="3585515" y="462156"/>
            <a:ext cx="646427" cy="265751"/>
            <a:chOff x="2494" y="1611"/>
            <a:chExt cx="2683" cy="1103"/>
          </a:xfrm>
          <a:solidFill>
            <a:srgbClr val="21211F"/>
          </a:solidFill>
        </p:grpSpPr>
        <p:sp>
          <p:nvSpPr>
            <p:cNvPr id="218" name="Freeform 133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134"/>
            <p:cNvSpPr>
              <a:spLocks noEditPoints="1"/>
            </p:cNvSpPr>
            <p:nvPr/>
          </p:nvSpPr>
          <p:spPr bwMode="auto">
            <a:xfrm>
              <a:off x="2494" y="1611"/>
              <a:ext cx="2683" cy="1103"/>
            </a:xfrm>
            <a:custGeom>
              <a:avLst/>
              <a:gdLst>
                <a:gd name="T0" fmla="*/ 1075 w 1133"/>
                <a:gd name="T1" fmla="*/ 362 h 464"/>
                <a:gd name="T2" fmla="*/ 927 w 1133"/>
                <a:gd name="T3" fmla="*/ 216 h 464"/>
                <a:gd name="T4" fmla="*/ 909 w 1133"/>
                <a:gd name="T5" fmla="*/ 202 h 464"/>
                <a:gd name="T6" fmla="*/ 768 w 1133"/>
                <a:gd name="T7" fmla="*/ 158 h 464"/>
                <a:gd name="T8" fmla="*/ 263 w 1133"/>
                <a:gd name="T9" fmla="*/ 15 h 464"/>
                <a:gd name="T10" fmla="*/ 104 w 1133"/>
                <a:gd name="T11" fmla="*/ 3 h 464"/>
                <a:gd name="T12" fmla="*/ 46 w 1133"/>
                <a:gd name="T13" fmla="*/ 260 h 464"/>
                <a:gd name="T14" fmla="*/ 162 w 1133"/>
                <a:gd name="T15" fmla="*/ 290 h 464"/>
                <a:gd name="T16" fmla="*/ 377 w 1133"/>
                <a:gd name="T17" fmla="*/ 341 h 464"/>
                <a:gd name="T18" fmla="*/ 738 w 1133"/>
                <a:gd name="T19" fmla="*/ 440 h 464"/>
                <a:gd name="T20" fmla="*/ 891 w 1133"/>
                <a:gd name="T21" fmla="*/ 462 h 464"/>
                <a:gd name="T22" fmla="*/ 1089 w 1133"/>
                <a:gd name="T23" fmla="*/ 446 h 464"/>
                <a:gd name="T24" fmla="*/ 1133 w 1133"/>
                <a:gd name="T25" fmla="*/ 429 h 464"/>
                <a:gd name="T26" fmla="*/ 358 w 1133"/>
                <a:gd name="T27" fmla="*/ 52 h 464"/>
                <a:gd name="T28" fmla="*/ 772 w 1133"/>
                <a:gd name="T29" fmla="*/ 170 h 464"/>
                <a:gd name="T30" fmla="*/ 914 w 1133"/>
                <a:gd name="T31" fmla="*/ 219 h 464"/>
                <a:gd name="T32" fmla="*/ 886 w 1133"/>
                <a:gd name="T33" fmla="*/ 293 h 464"/>
                <a:gd name="T34" fmla="*/ 344 w 1133"/>
                <a:gd name="T35" fmla="*/ 157 h 464"/>
                <a:gd name="T36" fmla="*/ 273 w 1133"/>
                <a:gd name="T37" fmla="*/ 141 h 464"/>
                <a:gd name="T38" fmla="*/ 255 w 1133"/>
                <a:gd name="T39" fmla="*/ 135 h 464"/>
                <a:gd name="T40" fmla="*/ 265 w 1133"/>
                <a:gd name="T41" fmla="*/ 59 h 464"/>
                <a:gd name="T42" fmla="*/ 250 w 1133"/>
                <a:gd name="T43" fmla="*/ 167 h 464"/>
                <a:gd name="T44" fmla="*/ 402 w 1133"/>
                <a:gd name="T45" fmla="*/ 184 h 464"/>
                <a:gd name="T46" fmla="*/ 847 w 1133"/>
                <a:gd name="T47" fmla="*/ 346 h 464"/>
                <a:gd name="T48" fmla="*/ 238 w 1133"/>
                <a:gd name="T49" fmla="*/ 226 h 464"/>
                <a:gd name="T50" fmla="*/ 57 w 1133"/>
                <a:gd name="T51" fmla="*/ 257 h 464"/>
                <a:gd name="T52" fmla="*/ 16 w 1133"/>
                <a:gd name="T53" fmla="*/ 173 h 464"/>
                <a:gd name="T54" fmla="*/ 136 w 1133"/>
                <a:gd name="T55" fmla="*/ 82 h 464"/>
                <a:gd name="T56" fmla="*/ 100 w 1133"/>
                <a:gd name="T57" fmla="*/ 273 h 464"/>
                <a:gd name="T58" fmla="*/ 153 w 1133"/>
                <a:gd name="T59" fmla="*/ 9 h 464"/>
                <a:gd name="T60" fmla="*/ 144 w 1133"/>
                <a:gd name="T61" fmla="*/ 277 h 464"/>
                <a:gd name="T62" fmla="*/ 193 w 1133"/>
                <a:gd name="T63" fmla="*/ 161 h 464"/>
                <a:gd name="T64" fmla="*/ 266 w 1133"/>
                <a:gd name="T65" fmla="*/ 26 h 464"/>
                <a:gd name="T66" fmla="*/ 251 w 1133"/>
                <a:gd name="T67" fmla="*/ 82 h 464"/>
                <a:gd name="T68" fmla="*/ 154 w 1133"/>
                <a:gd name="T69" fmla="*/ 279 h 464"/>
                <a:gd name="T70" fmla="*/ 454 w 1133"/>
                <a:gd name="T71" fmla="*/ 360 h 464"/>
                <a:gd name="T72" fmla="*/ 213 w 1133"/>
                <a:gd name="T73" fmla="*/ 295 h 464"/>
                <a:gd name="T74" fmla="*/ 693 w 1133"/>
                <a:gd name="T75" fmla="*/ 331 h 464"/>
                <a:gd name="T76" fmla="*/ 825 w 1133"/>
                <a:gd name="T77" fmla="*/ 354 h 464"/>
                <a:gd name="T78" fmla="*/ 851 w 1133"/>
                <a:gd name="T79" fmla="*/ 358 h 464"/>
                <a:gd name="T80" fmla="*/ 647 w 1133"/>
                <a:gd name="T81" fmla="*/ 405 h 464"/>
                <a:gd name="T82" fmla="*/ 1065 w 1133"/>
                <a:gd name="T83" fmla="*/ 420 h 464"/>
                <a:gd name="T84" fmla="*/ 1049 w 1133"/>
                <a:gd name="T85" fmla="*/ 440 h 464"/>
                <a:gd name="T86" fmla="*/ 874 w 1133"/>
                <a:gd name="T87" fmla="*/ 452 h 464"/>
                <a:gd name="T88" fmla="*/ 841 w 1133"/>
                <a:gd name="T89" fmla="*/ 444 h 464"/>
                <a:gd name="T90" fmla="*/ 846 w 1133"/>
                <a:gd name="T91" fmla="*/ 394 h 464"/>
                <a:gd name="T92" fmla="*/ 866 w 1133"/>
                <a:gd name="T93" fmla="*/ 320 h 464"/>
                <a:gd name="T94" fmla="*/ 923 w 1133"/>
                <a:gd name="T95" fmla="*/ 226 h 464"/>
                <a:gd name="T96" fmla="*/ 1075 w 1133"/>
                <a:gd name="T97" fmla="*/ 38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3" h="464">
                  <a:moveTo>
                    <a:pt x="1129" y="425"/>
                  </a:moveTo>
                  <a:cubicBezTo>
                    <a:pt x="1121" y="420"/>
                    <a:pt x="1111" y="404"/>
                    <a:pt x="1106" y="398"/>
                  </a:cubicBezTo>
                  <a:cubicBezTo>
                    <a:pt x="1075" y="362"/>
                    <a:pt x="1075" y="362"/>
                    <a:pt x="1075" y="362"/>
                  </a:cubicBezTo>
                  <a:cubicBezTo>
                    <a:pt x="1057" y="341"/>
                    <a:pt x="1038" y="319"/>
                    <a:pt x="1020" y="298"/>
                  </a:cubicBezTo>
                  <a:cubicBezTo>
                    <a:pt x="993" y="267"/>
                    <a:pt x="960" y="242"/>
                    <a:pt x="927" y="216"/>
                  </a:cubicBezTo>
                  <a:cubicBezTo>
                    <a:pt x="927" y="216"/>
                    <a:pt x="927" y="216"/>
                    <a:pt x="927" y="216"/>
                  </a:cubicBezTo>
                  <a:cubicBezTo>
                    <a:pt x="922" y="213"/>
                    <a:pt x="918" y="209"/>
                    <a:pt x="913" y="205"/>
                  </a:cubicBezTo>
                  <a:cubicBezTo>
                    <a:pt x="913" y="205"/>
                    <a:pt x="913" y="205"/>
                    <a:pt x="913" y="205"/>
                  </a:cubicBezTo>
                  <a:cubicBezTo>
                    <a:pt x="912" y="204"/>
                    <a:pt x="911" y="203"/>
                    <a:pt x="909" y="202"/>
                  </a:cubicBezTo>
                  <a:cubicBezTo>
                    <a:pt x="909" y="202"/>
                    <a:pt x="909" y="202"/>
                    <a:pt x="909" y="202"/>
                  </a:cubicBezTo>
                  <a:cubicBezTo>
                    <a:pt x="893" y="190"/>
                    <a:pt x="875" y="186"/>
                    <a:pt x="855" y="182"/>
                  </a:cubicBezTo>
                  <a:cubicBezTo>
                    <a:pt x="825" y="176"/>
                    <a:pt x="796" y="168"/>
                    <a:pt x="768" y="158"/>
                  </a:cubicBezTo>
                  <a:cubicBezTo>
                    <a:pt x="713" y="137"/>
                    <a:pt x="660" y="114"/>
                    <a:pt x="603" y="103"/>
                  </a:cubicBezTo>
                  <a:cubicBezTo>
                    <a:pt x="543" y="92"/>
                    <a:pt x="485" y="80"/>
                    <a:pt x="427" y="63"/>
                  </a:cubicBezTo>
                  <a:cubicBezTo>
                    <a:pt x="373" y="46"/>
                    <a:pt x="319" y="28"/>
                    <a:pt x="263" y="15"/>
                  </a:cubicBezTo>
                  <a:cubicBezTo>
                    <a:pt x="226" y="7"/>
                    <a:pt x="187" y="1"/>
                    <a:pt x="148" y="0"/>
                  </a:cubicBezTo>
                  <a:cubicBezTo>
                    <a:pt x="147" y="0"/>
                    <a:pt x="146" y="0"/>
                    <a:pt x="145" y="0"/>
                  </a:cubicBezTo>
                  <a:cubicBezTo>
                    <a:pt x="131" y="0"/>
                    <a:pt x="118" y="1"/>
                    <a:pt x="104" y="3"/>
                  </a:cubicBezTo>
                  <a:cubicBezTo>
                    <a:pt x="56" y="9"/>
                    <a:pt x="27" y="51"/>
                    <a:pt x="13" y="94"/>
                  </a:cubicBezTo>
                  <a:cubicBezTo>
                    <a:pt x="0" y="134"/>
                    <a:pt x="2" y="177"/>
                    <a:pt x="18" y="216"/>
                  </a:cubicBezTo>
                  <a:cubicBezTo>
                    <a:pt x="24" y="232"/>
                    <a:pt x="34" y="247"/>
                    <a:pt x="46" y="260"/>
                  </a:cubicBezTo>
                  <a:cubicBezTo>
                    <a:pt x="59" y="272"/>
                    <a:pt x="74" y="282"/>
                    <a:pt x="92" y="283"/>
                  </a:cubicBezTo>
                  <a:cubicBezTo>
                    <a:pt x="104" y="284"/>
                    <a:pt x="116" y="284"/>
                    <a:pt x="129" y="285"/>
                  </a:cubicBezTo>
                  <a:cubicBezTo>
                    <a:pt x="140" y="286"/>
                    <a:pt x="151" y="287"/>
                    <a:pt x="162" y="290"/>
                  </a:cubicBezTo>
                  <a:cubicBezTo>
                    <a:pt x="184" y="295"/>
                    <a:pt x="206" y="302"/>
                    <a:pt x="227" y="309"/>
                  </a:cubicBezTo>
                  <a:cubicBezTo>
                    <a:pt x="244" y="314"/>
                    <a:pt x="261" y="319"/>
                    <a:pt x="278" y="323"/>
                  </a:cubicBezTo>
                  <a:cubicBezTo>
                    <a:pt x="311" y="329"/>
                    <a:pt x="344" y="331"/>
                    <a:pt x="377" y="341"/>
                  </a:cubicBezTo>
                  <a:cubicBezTo>
                    <a:pt x="405" y="350"/>
                    <a:pt x="431" y="365"/>
                    <a:pt x="461" y="372"/>
                  </a:cubicBezTo>
                  <a:cubicBezTo>
                    <a:pt x="527" y="388"/>
                    <a:pt x="594" y="400"/>
                    <a:pt x="660" y="419"/>
                  </a:cubicBezTo>
                  <a:cubicBezTo>
                    <a:pt x="686" y="427"/>
                    <a:pt x="712" y="434"/>
                    <a:pt x="738" y="440"/>
                  </a:cubicBezTo>
                  <a:cubicBezTo>
                    <a:pt x="751" y="444"/>
                    <a:pt x="764" y="447"/>
                    <a:pt x="778" y="449"/>
                  </a:cubicBezTo>
                  <a:cubicBezTo>
                    <a:pt x="791" y="452"/>
                    <a:pt x="804" y="453"/>
                    <a:pt x="816" y="457"/>
                  </a:cubicBezTo>
                  <a:cubicBezTo>
                    <a:pt x="840" y="464"/>
                    <a:pt x="866" y="463"/>
                    <a:pt x="891" y="462"/>
                  </a:cubicBezTo>
                  <a:cubicBezTo>
                    <a:pt x="902" y="462"/>
                    <a:pt x="912" y="461"/>
                    <a:pt x="923" y="461"/>
                  </a:cubicBezTo>
                  <a:cubicBezTo>
                    <a:pt x="959" y="460"/>
                    <a:pt x="995" y="456"/>
                    <a:pt x="1031" y="452"/>
                  </a:cubicBezTo>
                  <a:cubicBezTo>
                    <a:pt x="1050" y="450"/>
                    <a:pt x="1070" y="448"/>
                    <a:pt x="1089" y="446"/>
                  </a:cubicBezTo>
                  <a:cubicBezTo>
                    <a:pt x="1101" y="444"/>
                    <a:pt x="1116" y="446"/>
                    <a:pt x="1126" y="440"/>
                  </a:cubicBezTo>
                  <a:cubicBezTo>
                    <a:pt x="1129" y="438"/>
                    <a:pt x="1130" y="436"/>
                    <a:pt x="1131" y="434"/>
                  </a:cubicBezTo>
                  <a:cubicBezTo>
                    <a:pt x="1132" y="433"/>
                    <a:pt x="1133" y="431"/>
                    <a:pt x="1133" y="429"/>
                  </a:cubicBezTo>
                  <a:cubicBezTo>
                    <a:pt x="1133" y="429"/>
                    <a:pt x="1133" y="429"/>
                    <a:pt x="1133" y="429"/>
                  </a:cubicBezTo>
                  <a:cubicBezTo>
                    <a:pt x="1133" y="426"/>
                    <a:pt x="1131" y="425"/>
                    <a:pt x="1129" y="425"/>
                  </a:cubicBezTo>
                  <a:close/>
                  <a:moveTo>
                    <a:pt x="358" y="52"/>
                  </a:moveTo>
                  <a:cubicBezTo>
                    <a:pt x="400" y="64"/>
                    <a:pt x="441" y="78"/>
                    <a:pt x="482" y="89"/>
                  </a:cubicBezTo>
                  <a:cubicBezTo>
                    <a:pt x="530" y="102"/>
                    <a:pt x="579" y="108"/>
                    <a:pt x="627" y="118"/>
                  </a:cubicBezTo>
                  <a:cubicBezTo>
                    <a:pt x="677" y="129"/>
                    <a:pt x="724" y="152"/>
                    <a:pt x="772" y="170"/>
                  </a:cubicBezTo>
                  <a:cubicBezTo>
                    <a:pt x="791" y="177"/>
                    <a:pt x="810" y="183"/>
                    <a:pt x="830" y="187"/>
                  </a:cubicBezTo>
                  <a:cubicBezTo>
                    <a:pt x="856" y="194"/>
                    <a:pt x="883" y="195"/>
                    <a:pt x="905" y="211"/>
                  </a:cubicBezTo>
                  <a:cubicBezTo>
                    <a:pt x="908" y="214"/>
                    <a:pt x="911" y="216"/>
                    <a:pt x="914" y="219"/>
                  </a:cubicBezTo>
                  <a:cubicBezTo>
                    <a:pt x="905" y="224"/>
                    <a:pt x="899" y="231"/>
                    <a:pt x="894" y="242"/>
                  </a:cubicBezTo>
                  <a:cubicBezTo>
                    <a:pt x="890" y="249"/>
                    <a:pt x="889" y="257"/>
                    <a:pt x="888" y="264"/>
                  </a:cubicBezTo>
                  <a:cubicBezTo>
                    <a:pt x="887" y="268"/>
                    <a:pt x="888" y="283"/>
                    <a:pt x="886" y="293"/>
                  </a:cubicBezTo>
                  <a:cubicBezTo>
                    <a:pt x="792" y="249"/>
                    <a:pt x="687" y="246"/>
                    <a:pt x="587" y="226"/>
                  </a:cubicBezTo>
                  <a:cubicBezTo>
                    <a:pt x="529" y="214"/>
                    <a:pt x="471" y="195"/>
                    <a:pt x="414" y="177"/>
                  </a:cubicBezTo>
                  <a:cubicBezTo>
                    <a:pt x="391" y="170"/>
                    <a:pt x="367" y="163"/>
                    <a:pt x="344" y="157"/>
                  </a:cubicBezTo>
                  <a:cubicBezTo>
                    <a:pt x="329" y="153"/>
                    <a:pt x="314" y="149"/>
                    <a:pt x="300" y="146"/>
                  </a:cubicBezTo>
                  <a:cubicBezTo>
                    <a:pt x="294" y="145"/>
                    <a:pt x="288" y="144"/>
                    <a:pt x="282" y="142"/>
                  </a:cubicBezTo>
                  <a:cubicBezTo>
                    <a:pt x="279" y="142"/>
                    <a:pt x="276" y="141"/>
                    <a:pt x="273" y="141"/>
                  </a:cubicBezTo>
                  <a:cubicBezTo>
                    <a:pt x="272" y="140"/>
                    <a:pt x="271" y="140"/>
                    <a:pt x="269" y="140"/>
                  </a:cubicBezTo>
                  <a:cubicBezTo>
                    <a:pt x="269" y="140"/>
                    <a:pt x="269" y="139"/>
                    <a:pt x="269" y="139"/>
                  </a:cubicBezTo>
                  <a:cubicBezTo>
                    <a:pt x="264" y="138"/>
                    <a:pt x="260" y="137"/>
                    <a:pt x="255" y="135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6" y="120"/>
                    <a:pt x="258" y="105"/>
                    <a:pt x="260" y="91"/>
                  </a:cubicBezTo>
                  <a:cubicBezTo>
                    <a:pt x="261" y="80"/>
                    <a:pt x="263" y="70"/>
                    <a:pt x="265" y="59"/>
                  </a:cubicBezTo>
                  <a:cubicBezTo>
                    <a:pt x="267" y="48"/>
                    <a:pt x="274" y="39"/>
                    <a:pt x="277" y="29"/>
                  </a:cubicBezTo>
                  <a:cubicBezTo>
                    <a:pt x="304" y="36"/>
                    <a:pt x="331" y="44"/>
                    <a:pt x="358" y="52"/>
                  </a:cubicBezTo>
                  <a:close/>
                  <a:moveTo>
                    <a:pt x="250" y="167"/>
                  </a:moveTo>
                  <a:cubicBezTo>
                    <a:pt x="251" y="160"/>
                    <a:pt x="252" y="154"/>
                    <a:pt x="253" y="147"/>
                  </a:cubicBezTo>
                  <a:cubicBezTo>
                    <a:pt x="268" y="154"/>
                    <a:pt x="291" y="154"/>
                    <a:pt x="307" y="158"/>
                  </a:cubicBezTo>
                  <a:cubicBezTo>
                    <a:pt x="339" y="165"/>
                    <a:pt x="370" y="174"/>
                    <a:pt x="402" y="184"/>
                  </a:cubicBezTo>
                  <a:cubicBezTo>
                    <a:pt x="454" y="200"/>
                    <a:pt x="506" y="217"/>
                    <a:pt x="559" y="230"/>
                  </a:cubicBezTo>
                  <a:cubicBezTo>
                    <a:pt x="666" y="256"/>
                    <a:pt x="778" y="255"/>
                    <a:pt x="879" y="301"/>
                  </a:cubicBezTo>
                  <a:cubicBezTo>
                    <a:pt x="856" y="311"/>
                    <a:pt x="844" y="327"/>
                    <a:pt x="847" y="346"/>
                  </a:cubicBezTo>
                  <a:cubicBezTo>
                    <a:pt x="796" y="338"/>
                    <a:pt x="745" y="330"/>
                    <a:pt x="695" y="321"/>
                  </a:cubicBezTo>
                  <a:cubicBezTo>
                    <a:pt x="644" y="312"/>
                    <a:pt x="597" y="289"/>
                    <a:pt x="547" y="278"/>
                  </a:cubicBezTo>
                  <a:cubicBezTo>
                    <a:pt x="445" y="255"/>
                    <a:pt x="343" y="233"/>
                    <a:pt x="238" y="226"/>
                  </a:cubicBezTo>
                  <a:cubicBezTo>
                    <a:pt x="243" y="207"/>
                    <a:pt x="247" y="187"/>
                    <a:pt x="250" y="167"/>
                  </a:cubicBezTo>
                  <a:close/>
                  <a:moveTo>
                    <a:pt x="100" y="273"/>
                  </a:moveTo>
                  <a:cubicBezTo>
                    <a:pt x="84" y="275"/>
                    <a:pt x="69" y="268"/>
                    <a:pt x="57" y="257"/>
                  </a:cubicBezTo>
                  <a:cubicBezTo>
                    <a:pt x="45" y="246"/>
                    <a:pt x="37" y="232"/>
                    <a:pt x="30" y="218"/>
                  </a:cubicBezTo>
                  <a:cubicBezTo>
                    <a:pt x="24" y="204"/>
                    <a:pt x="19" y="190"/>
                    <a:pt x="16" y="175"/>
                  </a:cubicBezTo>
                  <a:cubicBezTo>
                    <a:pt x="16" y="174"/>
                    <a:pt x="16" y="173"/>
                    <a:pt x="16" y="173"/>
                  </a:cubicBezTo>
                  <a:cubicBezTo>
                    <a:pt x="8" y="126"/>
                    <a:pt x="23" y="77"/>
                    <a:pt x="53" y="41"/>
                  </a:cubicBezTo>
                  <a:cubicBezTo>
                    <a:pt x="74" y="15"/>
                    <a:pt x="108" y="9"/>
                    <a:pt x="142" y="9"/>
                  </a:cubicBezTo>
                  <a:cubicBezTo>
                    <a:pt x="141" y="33"/>
                    <a:pt x="139" y="58"/>
                    <a:pt x="136" y="82"/>
                  </a:cubicBezTo>
                  <a:cubicBezTo>
                    <a:pt x="133" y="106"/>
                    <a:pt x="128" y="130"/>
                    <a:pt x="123" y="154"/>
                  </a:cubicBezTo>
                  <a:cubicBezTo>
                    <a:pt x="119" y="178"/>
                    <a:pt x="114" y="202"/>
                    <a:pt x="109" y="226"/>
                  </a:cubicBezTo>
                  <a:cubicBezTo>
                    <a:pt x="106" y="242"/>
                    <a:pt x="103" y="258"/>
                    <a:pt x="100" y="273"/>
                  </a:cubicBezTo>
                  <a:close/>
                  <a:moveTo>
                    <a:pt x="110" y="274"/>
                  </a:moveTo>
                  <a:cubicBezTo>
                    <a:pt x="125" y="188"/>
                    <a:pt x="150" y="100"/>
                    <a:pt x="152" y="13"/>
                  </a:cubicBezTo>
                  <a:cubicBezTo>
                    <a:pt x="153" y="12"/>
                    <a:pt x="153" y="11"/>
                    <a:pt x="153" y="9"/>
                  </a:cubicBezTo>
                  <a:cubicBezTo>
                    <a:pt x="166" y="10"/>
                    <a:pt x="180" y="12"/>
                    <a:pt x="192" y="13"/>
                  </a:cubicBezTo>
                  <a:cubicBezTo>
                    <a:pt x="191" y="59"/>
                    <a:pt x="188" y="105"/>
                    <a:pt x="184" y="151"/>
                  </a:cubicBezTo>
                  <a:cubicBezTo>
                    <a:pt x="180" y="197"/>
                    <a:pt x="166" y="236"/>
                    <a:pt x="144" y="277"/>
                  </a:cubicBezTo>
                  <a:cubicBezTo>
                    <a:pt x="133" y="275"/>
                    <a:pt x="122" y="274"/>
                    <a:pt x="110" y="274"/>
                  </a:cubicBezTo>
                  <a:close/>
                  <a:moveTo>
                    <a:pt x="154" y="279"/>
                  </a:moveTo>
                  <a:cubicBezTo>
                    <a:pt x="175" y="241"/>
                    <a:pt x="188" y="204"/>
                    <a:pt x="193" y="161"/>
                  </a:cubicBezTo>
                  <a:cubicBezTo>
                    <a:pt x="198" y="112"/>
                    <a:pt x="201" y="63"/>
                    <a:pt x="202" y="15"/>
                  </a:cubicBezTo>
                  <a:cubicBezTo>
                    <a:pt x="205" y="15"/>
                    <a:pt x="209" y="16"/>
                    <a:pt x="212" y="16"/>
                  </a:cubicBezTo>
                  <a:cubicBezTo>
                    <a:pt x="230" y="19"/>
                    <a:pt x="248" y="22"/>
                    <a:pt x="266" y="26"/>
                  </a:cubicBezTo>
                  <a:cubicBezTo>
                    <a:pt x="266" y="27"/>
                    <a:pt x="266" y="28"/>
                    <a:pt x="267" y="28"/>
                  </a:cubicBezTo>
                  <a:cubicBezTo>
                    <a:pt x="264" y="35"/>
                    <a:pt x="259" y="43"/>
                    <a:pt x="257" y="50"/>
                  </a:cubicBezTo>
                  <a:cubicBezTo>
                    <a:pt x="254" y="60"/>
                    <a:pt x="252" y="71"/>
                    <a:pt x="251" y="82"/>
                  </a:cubicBezTo>
                  <a:cubicBezTo>
                    <a:pt x="248" y="104"/>
                    <a:pt x="246" y="126"/>
                    <a:pt x="243" y="149"/>
                  </a:cubicBezTo>
                  <a:cubicBezTo>
                    <a:pt x="236" y="198"/>
                    <a:pt x="226" y="247"/>
                    <a:pt x="203" y="292"/>
                  </a:cubicBezTo>
                  <a:cubicBezTo>
                    <a:pt x="187" y="287"/>
                    <a:pt x="171" y="282"/>
                    <a:pt x="154" y="279"/>
                  </a:cubicBezTo>
                  <a:close/>
                  <a:moveTo>
                    <a:pt x="647" y="405"/>
                  </a:moveTo>
                  <a:cubicBezTo>
                    <a:pt x="618" y="397"/>
                    <a:pt x="589" y="389"/>
                    <a:pt x="560" y="382"/>
                  </a:cubicBezTo>
                  <a:cubicBezTo>
                    <a:pt x="525" y="373"/>
                    <a:pt x="489" y="369"/>
                    <a:pt x="454" y="360"/>
                  </a:cubicBezTo>
                  <a:cubicBezTo>
                    <a:pt x="426" y="352"/>
                    <a:pt x="400" y="337"/>
                    <a:pt x="371" y="329"/>
                  </a:cubicBezTo>
                  <a:cubicBezTo>
                    <a:pt x="341" y="321"/>
                    <a:pt x="310" y="318"/>
                    <a:pt x="279" y="313"/>
                  </a:cubicBezTo>
                  <a:cubicBezTo>
                    <a:pt x="256" y="309"/>
                    <a:pt x="235" y="302"/>
                    <a:pt x="213" y="295"/>
                  </a:cubicBezTo>
                  <a:cubicBezTo>
                    <a:pt x="222" y="276"/>
                    <a:pt x="230" y="256"/>
                    <a:pt x="235" y="236"/>
                  </a:cubicBezTo>
                  <a:cubicBezTo>
                    <a:pt x="340" y="243"/>
                    <a:pt x="443" y="265"/>
                    <a:pt x="546" y="288"/>
                  </a:cubicBezTo>
                  <a:cubicBezTo>
                    <a:pt x="596" y="299"/>
                    <a:pt x="643" y="321"/>
                    <a:pt x="693" y="331"/>
                  </a:cubicBezTo>
                  <a:cubicBezTo>
                    <a:pt x="720" y="336"/>
                    <a:pt x="748" y="340"/>
                    <a:pt x="775" y="345"/>
                  </a:cubicBezTo>
                  <a:cubicBezTo>
                    <a:pt x="784" y="346"/>
                    <a:pt x="794" y="348"/>
                    <a:pt x="803" y="349"/>
                  </a:cubicBezTo>
                  <a:cubicBezTo>
                    <a:pt x="811" y="351"/>
                    <a:pt x="818" y="353"/>
                    <a:pt x="825" y="354"/>
                  </a:cubicBezTo>
                  <a:cubicBezTo>
                    <a:pt x="830" y="354"/>
                    <a:pt x="834" y="355"/>
                    <a:pt x="838" y="356"/>
                  </a:cubicBezTo>
                  <a:cubicBezTo>
                    <a:pt x="840" y="356"/>
                    <a:pt x="843" y="356"/>
                    <a:pt x="845" y="357"/>
                  </a:cubicBezTo>
                  <a:cubicBezTo>
                    <a:pt x="846" y="357"/>
                    <a:pt x="849" y="357"/>
                    <a:pt x="851" y="358"/>
                  </a:cubicBezTo>
                  <a:cubicBezTo>
                    <a:pt x="852" y="359"/>
                    <a:pt x="857" y="370"/>
                    <a:pt x="858" y="369"/>
                  </a:cubicBezTo>
                  <a:cubicBezTo>
                    <a:pt x="830" y="387"/>
                    <a:pt x="820" y="418"/>
                    <a:pt x="832" y="448"/>
                  </a:cubicBezTo>
                  <a:cubicBezTo>
                    <a:pt x="769" y="440"/>
                    <a:pt x="708" y="423"/>
                    <a:pt x="647" y="405"/>
                  </a:cubicBezTo>
                  <a:close/>
                  <a:moveTo>
                    <a:pt x="1075" y="385"/>
                  </a:moveTo>
                  <a:cubicBezTo>
                    <a:pt x="1068" y="408"/>
                    <a:pt x="1068" y="408"/>
                    <a:pt x="1068" y="408"/>
                  </a:cubicBezTo>
                  <a:cubicBezTo>
                    <a:pt x="1067" y="412"/>
                    <a:pt x="1066" y="416"/>
                    <a:pt x="1065" y="420"/>
                  </a:cubicBezTo>
                  <a:cubicBezTo>
                    <a:pt x="1064" y="423"/>
                    <a:pt x="1063" y="430"/>
                    <a:pt x="1061" y="434"/>
                  </a:cubicBezTo>
                  <a:cubicBezTo>
                    <a:pt x="1059" y="435"/>
                    <a:pt x="1059" y="437"/>
                    <a:pt x="1060" y="439"/>
                  </a:cubicBezTo>
                  <a:cubicBezTo>
                    <a:pt x="1049" y="440"/>
                    <a:pt x="1049" y="440"/>
                    <a:pt x="1049" y="440"/>
                  </a:cubicBezTo>
                  <a:cubicBezTo>
                    <a:pt x="1025" y="443"/>
                    <a:pt x="1001" y="445"/>
                    <a:pt x="977" y="448"/>
                  </a:cubicBezTo>
                  <a:cubicBezTo>
                    <a:pt x="952" y="450"/>
                    <a:pt x="927" y="451"/>
                    <a:pt x="902" y="452"/>
                  </a:cubicBezTo>
                  <a:cubicBezTo>
                    <a:pt x="893" y="452"/>
                    <a:pt x="884" y="452"/>
                    <a:pt x="874" y="452"/>
                  </a:cubicBezTo>
                  <a:cubicBezTo>
                    <a:pt x="866" y="452"/>
                    <a:pt x="857" y="453"/>
                    <a:pt x="849" y="452"/>
                  </a:cubicBezTo>
                  <a:cubicBezTo>
                    <a:pt x="848" y="451"/>
                    <a:pt x="846" y="451"/>
                    <a:pt x="845" y="450"/>
                  </a:cubicBezTo>
                  <a:cubicBezTo>
                    <a:pt x="842" y="449"/>
                    <a:pt x="841" y="446"/>
                    <a:pt x="841" y="444"/>
                  </a:cubicBezTo>
                  <a:cubicBezTo>
                    <a:pt x="840" y="441"/>
                    <a:pt x="839" y="438"/>
                    <a:pt x="838" y="435"/>
                  </a:cubicBezTo>
                  <a:cubicBezTo>
                    <a:pt x="837" y="430"/>
                    <a:pt x="836" y="424"/>
                    <a:pt x="837" y="419"/>
                  </a:cubicBezTo>
                  <a:cubicBezTo>
                    <a:pt x="838" y="410"/>
                    <a:pt x="841" y="401"/>
                    <a:pt x="846" y="394"/>
                  </a:cubicBezTo>
                  <a:cubicBezTo>
                    <a:pt x="852" y="386"/>
                    <a:pt x="859" y="380"/>
                    <a:pt x="868" y="375"/>
                  </a:cubicBezTo>
                  <a:cubicBezTo>
                    <a:pt x="870" y="374"/>
                    <a:pt x="872" y="370"/>
                    <a:pt x="870" y="368"/>
                  </a:cubicBezTo>
                  <a:cubicBezTo>
                    <a:pt x="857" y="354"/>
                    <a:pt x="845" y="340"/>
                    <a:pt x="866" y="320"/>
                  </a:cubicBezTo>
                  <a:cubicBezTo>
                    <a:pt x="873" y="312"/>
                    <a:pt x="885" y="309"/>
                    <a:pt x="895" y="305"/>
                  </a:cubicBezTo>
                  <a:cubicBezTo>
                    <a:pt x="897" y="304"/>
                    <a:pt x="898" y="302"/>
                    <a:pt x="898" y="300"/>
                  </a:cubicBezTo>
                  <a:cubicBezTo>
                    <a:pt x="894" y="278"/>
                    <a:pt x="896" y="235"/>
                    <a:pt x="923" y="226"/>
                  </a:cubicBezTo>
                  <a:cubicBezTo>
                    <a:pt x="959" y="254"/>
                    <a:pt x="993" y="283"/>
                    <a:pt x="1024" y="318"/>
                  </a:cubicBezTo>
                  <a:cubicBezTo>
                    <a:pt x="1042" y="339"/>
                    <a:pt x="1061" y="361"/>
                    <a:pt x="1079" y="382"/>
                  </a:cubicBezTo>
                  <a:cubicBezTo>
                    <a:pt x="1077" y="382"/>
                    <a:pt x="1076" y="383"/>
                    <a:pt x="1075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rgbClr val="21211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0" name="TextBox 76"/>
          <p:cNvSpPr txBox="1"/>
          <p:nvPr/>
        </p:nvSpPr>
        <p:spPr>
          <a:xfrm>
            <a:off x="438032" y="271818"/>
            <a:ext cx="34207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21211F"/>
                </a:solidFill>
                <a:cs typeface="+mn-ea"/>
                <a:sym typeface="+mn-lt"/>
              </a:rPr>
              <a:t>GLD1500/7.5/S带式给料机</a:t>
            </a:r>
            <a:endParaRPr lang="zh-CN" altLang="en-US" sz="20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23782" y="720126"/>
            <a:ext cx="2861571" cy="45719"/>
          </a:xfrm>
          <a:custGeom>
            <a:avLst/>
            <a:gdLst>
              <a:gd name="connsiteX0" fmla="*/ 0 w 1934308"/>
              <a:gd name="connsiteY0" fmla="*/ 70449 h 70560"/>
              <a:gd name="connsiteX1" fmla="*/ 334108 w 1934308"/>
              <a:gd name="connsiteY1" fmla="*/ 17696 h 70560"/>
              <a:gd name="connsiteX2" fmla="*/ 738554 w 1934308"/>
              <a:gd name="connsiteY2" fmla="*/ 70449 h 70560"/>
              <a:gd name="connsiteX3" fmla="*/ 1037492 w 1934308"/>
              <a:gd name="connsiteY3" fmla="*/ 111 h 70560"/>
              <a:gd name="connsiteX4" fmla="*/ 1934308 w 1934308"/>
              <a:gd name="connsiteY4" fmla="*/ 52865 h 70560"/>
              <a:gd name="connsiteX5" fmla="*/ 1934308 w 1934308"/>
              <a:gd name="connsiteY5" fmla="*/ 52865 h 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08" h="70560">
                <a:moveTo>
                  <a:pt x="0" y="70449"/>
                </a:moveTo>
                <a:cubicBezTo>
                  <a:pt x="105508" y="44072"/>
                  <a:pt x="211016" y="17696"/>
                  <a:pt x="334108" y="17696"/>
                </a:cubicBezTo>
                <a:cubicBezTo>
                  <a:pt x="457200" y="17696"/>
                  <a:pt x="621323" y="73380"/>
                  <a:pt x="738554" y="70449"/>
                </a:cubicBezTo>
                <a:cubicBezTo>
                  <a:pt x="855785" y="67518"/>
                  <a:pt x="838200" y="3042"/>
                  <a:pt x="1037492" y="111"/>
                </a:cubicBezTo>
                <a:cubicBezTo>
                  <a:pt x="1236784" y="-2820"/>
                  <a:pt x="1934308" y="52865"/>
                  <a:pt x="1934308" y="52865"/>
                </a:cubicBezTo>
                <a:lnTo>
                  <a:pt x="1934308" y="52865"/>
                </a:lnTo>
              </a:path>
            </a:pathLst>
          </a:custGeom>
          <a:noFill/>
          <a:ln w="12700">
            <a:solidFill>
              <a:srgbClr val="212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211F"/>
              </a:solidFill>
              <a:cs typeface="+mn-ea"/>
              <a:sym typeface="+mn-lt"/>
            </a:endParaRPr>
          </a:p>
        </p:txBody>
      </p:sp>
      <p:grpSp>
        <p:nvGrpSpPr>
          <p:cNvPr id="3" name="Group 4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 rot="0">
            <a:off x="1299845" y="1931670"/>
            <a:ext cx="1268730" cy="1287145"/>
            <a:chOff x="1224" y="1203"/>
            <a:chExt cx="799" cy="811"/>
          </a:xfrm>
          <a:solidFill>
            <a:srgbClr val="21211F"/>
          </a:solidFill>
        </p:grpSpPr>
        <p:sp>
          <p:nvSpPr>
            <p:cNvPr id="5" name="Freeform 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336" y="1286"/>
              <a:ext cx="585" cy="611"/>
            </a:xfrm>
            <a:custGeom>
              <a:avLst/>
              <a:gdLst>
                <a:gd name="T0" fmla="*/ 229 w 245"/>
                <a:gd name="T1" fmla="*/ 96 h 256"/>
                <a:gd name="T2" fmla="*/ 96 w 245"/>
                <a:gd name="T3" fmla="*/ 19 h 256"/>
                <a:gd name="T4" fmla="*/ 94 w 245"/>
                <a:gd name="T5" fmla="*/ 21 h 256"/>
                <a:gd name="T6" fmla="*/ 8 w 245"/>
                <a:gd name="T7" fmla="*/ 109 h 256"/>
                <a:gd name="T8" fmla="*/ 55 w 245"/>
                <a:gd name="T9" fmla="*/ 225 h 256"/>
                <a:gd name="T10" fmla="*/ 185 w 245"/>
                <a:gd name="T11" fmla="*/ 232 h 256"/>
                <a:gd name="T12" fmla="*/ 229 w 245"/>
                <a:gd name="T13" fmla="*/ 96 h 256"/>
                <a:gd name="T14" fmla="*/ 123 w 245"/>
                <a:gd name="T15" fmla="*/ 239 h 256"/>
                <a:gd name="T16" fmla="*/ 16 w 245"/>
                <a:gd name="T17" fmla="*/ 149 h 256"/>
                <a:gd name="T18" fmla="*/ 95 w 245"/>
                <a:gd name="T19" fmla="*/ 26 h 256"/>
                <a:gd name="T20" fmla="*/ 98 w 245"/>
                <a:gd name="T21" fmla="*/ 26 h 256"/>
                <a:gd name="T22" fmla="*/ 225 w 245"/>
                <a:gd name="T23" fmla="*/ 119 h 256"/>
                <a:gd name="T24" fmla="*/ 123 w 245"/>
                <a:gd name="T25" fmla="*/ 23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6">
                  <a:moveTo>
                    <a:pt x="229" y="96"/>
                  </a:moveTo>
                  <a:cubicBezTo>
                    <a:pt x="211" y="41"/>
                    <a:pt x="155" y="0"/>
                    <a:pt x="96" y="19"/>
                  </a:cubicBezTo>
                  <a:cubicBezTo>
                    <a:pt x="95" y="20"/>
                    <a:pt x="95" y="20"/>
                    <a:pt x="94" y="21"/>
                  </a:cubicBezTo>
                  <a:cubicBezTo>
                    <a:pt x="49" y="24"/>
                    <a:pt x="16" y="66"/>
                    <a:pt x="8" y="109"/>
                  </a:cubicBezTo>
                  <a:cubicBezTo>
                    <a:pt x="0" y="154"/>
                    <a:pt x="18" y="199"/>
                    <a:pt x="55" y="225"/>
                  </a:cubicBezTo>
                  <a:cubicBezTo>
                    <a:pt x="93" y="251"/>
                    <a:pt x="145" y="256"/>
                    <a:pt x="185" y="232"/>
                  </a:cubicBezTo>
                  <a:cubicBezTo>
                    <a:pt x="233" y="204"/>
                    <a:pt x="245" y="147"/>
                    <a:pt x="229" y="96"/>
                  </a:cubicBezTo>
                  <a:close/>
                  <a:moveTo>
                    <a:pt x="123" y="239"/>
                  </a:moveTo>
                  <a:cubicBezTo>
                    <a:pt x="72" y="237"/>
                    <a:pt x="25" y="200"/>
                    <a:pt x="16" y="149"/>
                  </a:cubicBezTo>
                  <a:cubicBezTo>
                    <a:pt x="7" y="96"/>
                    <a:pt x="40" y="35"/>
                    <a:pt x="95" y="26"/>
                  </a:cubicBezTo>
                  <a:cubicBezTo>
                    <a:pt x="96" y="26"/>
                    <a:pt x="97" y="27"/>
                    <a:pt x="98" y="26"/>
                  </a:cubicBezTo>
                  <a:cubicBezTo>
                    <a:pt x="162" y="9"/>
                    <a:pt x="216" y="59"/>
                    <a:pt x="225" y="119"/>
                  </a:cubicBezTo>
                  <a:cubicBezTo>
                    <a:pt x="236" y="184"/>
                    <a:pt x="190" y="241"/>
                    <a:pt x="123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1224" y="1203"/>
              <a:ext cx="799" cy="811"/>
            </a:xfrm>
            <a:custGeom>
              <a:avLst/>
              <a:gdLst>
                <a:gd name="T0" fmla="*/ 307 w 335"/>
                <a:gd name="T1" fmla="*/ 152 h 340"/>
                <a:gd name="T2" fmla="*/ 320 w 335"/>
                <a:gd name="T3" fmla="*/ 96 h 340"/>
                <a:gd name="T4" fmla="*/ 285 w 335"/>
                <a:gd name="T5" fmla="*/ 90 h 340"/>
                <a:gd name="T6" fmla="*/ 279 w 335"/>
                <a:gd name="T7" fmla="*/ 45 h 340"/>
                <a:gd name="T8" fmla="*/ 243 w 335"/>
                <a:gd name="T9" fmla="*/ 49 h 340"/>
                <a:gd name="T10" fmla="*/ 216 w 335"/>
                <a:gd name="T11" fmla="*/ 12 h 340"/>
                <a:gd name="T12" fmla="*/ 152 w 335"/>
                <a:gd name="T13" fmla="*/ 8 h 340"/>
                <a:gd name="T14" fmla="*/ 117 w 335"/>
                <a:gd name="T15" fmla="*/ 29 h 340"/>
                <a:gd name="T16" fmla="*/ 63 w 335"/>
                <a:gd name="T17" fmla="*/ 37 h 340"/>
                <a:gd name="T18" fmla="*/ 74 w 335"/>
                <a:gd name="T19" fmla="*/ 64 h 340"/>
                <a:gd name="T20" fmla="*/ 28 w 335"/>
                <a:gd name="T21" fmla="*/ 80 h 340"/>
                <a:gd name="T22" fmla="*/ 5 w 335"/>
                <a:gd name="T23" fmla="*/ 137 h 340"/>
                <a:gd name="T24" fmla="*/ 20 w 335"/>
                <a:gd name="T25" fmla="*/ 206 h 340"/>
                <a:gd name="T26" fmla="*/ 12 w 335"/>
                <a:gd name="T27" fmla="*/ 242 h 340"/>
                <a:gd name="T28" fmla="*/ 45 w 335"/>
                <a:gd name="T29" fmla="*/ 254 h 340"/>
                <a:gd name="T30" fmla="*/ 85 w 335"/>
                <a:gd name="T31" fmla="*/ 280 h 340"/>
                <a:gd name="T32" fmla="*/ 77 w 335"/>
                <a:gd name="T33" fmla="*/ 302 h 340"/>
                <a:gd name="T34" fmla="*/ 132 w 335"/>
                <a:gd name="T35" fmla="*/ 305 h 340"/>
                <a:gd name="T36" fmla="*/ 174 w 335"/>
                <a:gd name="T37" fmla="*/ 333 h 340"/>
                <a:gd name="T38" fmla="*/ 217 w 335"/>
                <a:gd name="T39" fmla="*/ 316 h 340"/>
                <a:gd name="T40" fmla="*/ 263 w 335"/>
                <a:gd name="T41" fmla="*/ 304 h 340"/>
                <a:gd name="T42" fmla="*/ 297 w 335"/>
                <a:gd name="T43" fmla="*/ 283 h 340"/>
                <a:gd name="T44" fmla="*/ 287 w 335"/>
                <a:gd name="T45" fmla="*/ 271 h 340"/>
                <a:gd name="T46" fmla="*/ 308 w 335"/>
                <a:gd name="T47" fmla="*/ 237 h 340"/>
                <a:gd name="T48" fmla="*/ 329 w 335"/>
                <a:gd name="T49" fmla="*/ 199 h 340"/>
                <a:gd name="T50" fmla="*/ 293 w 335"/>
                <a:gd name="T51" fmla="*/ 232 h 340"/>
                <a:gd name="T52" fmla="*/ 274 w 335"/>
                <a:gd name="T53" fmla="*/ 262 h 340"/>
                <a:gd name="T54" fmla="*/ 290 w 335"/>
                <a:gd name="T55" fmla="*/ 281 h 340"/>
                <a:gd name="T56" fmla="*/ 259 w 335"/>
                <a:gd name="T57" fmla="*/ 292 h 340"/>
                <a:gd name="T58" fmla="*/ 213 w 335"/>
                <a:gd name="T59" fmla="*/ 303 h 340"/>
                <a:gd name="T60" fmla="*/ 211 w 335"/>
                <a:gd name="T61" fmla="*/ 316 h 340"/>
                <a:gd name="T62" fmla="*/ 174 w 335"/>
                <a:gd name="T63" fmla="*/ 319 h 340"/>
                <a:gd name="T64" fmla="*/ 174 w 335"/>
                <a:gd name="T65" fmla="*/ 309 h 340"/>
                <a:gd name="T66" fmla="*/ 131 w 335"/>
                <a:gd name="T67" fmla="*/ 299 h 340"/>
                <a:gd name="T68" fmla="*/ 98 w 335"/>
                <a:gd name="T69" fmla="*/ 311 h 340"/>
                <a:gd name="T70" fmla="*/ 90 w 335"/>
                <a:gd name="T71" fmla="*/ 278 h 340"/>
                <a:gd name="T72" fmla="*/ 60 w 335"/>
                <a:gd name="T73" fmla="*/ 243 h 340"/>
                <a:gd name="T74" fmla="*/ 19 w 335"/>
                <a:gd name="T75" fmla="*/ 242 h 340"/>
                <a:gd name="T76" fmla="*/ 40 w 335"/>
                <a:gd name="T77" fmla="*/ 199 h 340"/>
                <a:gd name="T78" fmla="*/ 29 w 335"/>
                <a:gd name="T79" fmla="*/ 172 h 340"/>
                <a:gd name="T80" fmla="*/ 19 w 335"/>
                <a:gd name="T81" fmla="*/ 139 h 340"/>
                <a:gd name="T82" fmla="*/ 30 w 335"/>
                <a:gd name="T83" fmla="*/ 88 h 340"/>
                <a:gd name="T84" fmla="*/ 56 w 335"/>
                <a:gd name="T85" fmla="*/ 98 h 340"/>
                <a:gd name="T86" fmla="*/ 79 w 335"/>
                <a:gd name="T87" fmla="*/ 63 h 340"/>
                <a:gd name="T88" fmla="*/ 107 w 335"/>
                <a:gd name="T89" fmla="*/ 22 h 340"/>
                <a:gd name="T90" fmla="*/ 123 w 335"/>
                <a:gd name="T91" fmla="*/ 45 h 340"/>
                <a:gd name="T92" fmla="*/ 158 w 335"/>
                <a:gd name="T93" fmla="*/ 31 h 340"/>
                <a:gd name="T94" fmla="*/ 204 w 335"/>
                <a:gd name="T95" fmla="*/ 20 h 340"/>
                <a:gd name="T96" fmla="*/ 242 w 335"/>
                <a:gd name="T97" fmla="*/ 56 h 340"/>
                <a:gd name="T98" fmla="*/ 259 w 335"/>
                <a:gd name="T99" fmla="*/ 40 h 340"/>
                <a:gd name="T100" fmla="*/ 281 w 335"/>
                <a:gd name="T101" fmla="*/ 61 h 340"/>
                <a:gd name="T102" fmla="*/ 281 w 335"/>
                <a:gd name="T103" fmla="*/ 95 h 340"/>
                <a:gd name="T104" fmla="*/ 306 w 335"/>
                <a:gd name="T105" fmla="*/ 107 h 340"/>
                <a:gd name="T106" fmla="*/ 323 w 335"/>
                <a:gd name="T107" fmla="*/ 141 h 340"/>
                <a:gd name="T108" fmla="*/ 301 w 335"/>
                <a:gd name="T109" fmla="*/ 147 h 340"/>
                <a:gd name="T110" fmla="*/ 305 w 335"/>
                <a:gd name="T111" fmla="*/ 197 h 340"/>
                <a:gd name="T112" fmla="*/ 319 w 335"/>
                <a:gd name="T113" fmla="*/ 23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5" h="340">
                  <a:moveTo>
                    <a:pt x="327" y="197"/>
                  </a:moveTo>
                  <a:cubicBezTo>
                    <a:pt x="325" y="195"/>
                    <a:pt x="321" y="195"/>
                    <a:pt x="318" y="195"/>
                  </a:cubicBezTo>
                  <a:cubicBezTo>
                    <a:pt x="315" y="194"/>
                    <a:pt x="312" y="194"/>
                    <a:pt x="310" y="193"/>
                  </a:cubicBezTo>
                  <a:cubicBezTo>
                    <a:pt x="314" y="180"/>
                    <a:pt x="312" y="165"/>
                    <a:pt x="307" y="152"/>
                  </a:cubicBezTo>
                  <a:cubicBezTo>
                    <a:pt x="310" y="152"/>
                    <a:pt x="313" y="151"/>
                    <a:pt x="316" y="151"/>
                  </a:cubicBezTo>
                  <a:cubicBezTo>
                    <a:pt x="320" y="150"/>
                    <a:pt x="325" y="149"/>
                    <a:pt x="328" y="145"/>
                  </a:cubicBezTo>
                  <a:cubicBezTo>
                    <a:pt x="329" y="145"/>
                    <a:pt x="329" y="144"/>
                    <a:pt x="329" y="143"/>
                  </a:cubicBezTo>
                  <a:cubicBezTo>
                    <a:pt x="335" y="128"/>
                    <a:pt x="328" y="109"/>
                    <a:pt x="320" y="96"/>
                  </a:cubicBezTo>
                  <a:cubicBezTo>
                    <a:pt x="320" y="96"/>
                    <a:pt x="319" y="95"/>
                    <a:pt x="319" y="95"/>
                  </a:cubicBezTo>
                  <a:cubicBezTo>
                    <a:pt x="318" y="95"/>
                    <a:pt x="317" y="94"/>
                    <a:pt x="316" y="94"/>
                  </a:cubicBezTo>
                  <a:cubicBezTo>
                    <a:pt x="308" y="95"/>
                    <a:pt x="300" y="101"/>
                    <a:pt x="294" y="107"/>
                  </a:cubicBezTo>
                  <a:cubicBezTo>
                    <a:pt x="293" y="101"/>
                    <a:pt x="289" y="95"/>
                    <a:pt x="285" y="90"/>
                  </a:cubicBezTo>
                  <a:cubicBezTo>
                    <a:pt x="281" y="85"/>
                    <a:pt x="277" y="81"/>
                    <a:pt x="271" y="77"/>
                  </a:cubicBezTo>
                  <a:cubicBezTo>
                    <a:pt x="276" y="74"/>
                    <a:pt x="281" y="70"/>
                    <a:pt x="286" y="66"/>
                  </a:cubicBezTo>
                  <a:cubicBezTo>
                    <a:pt x="288" y="66"/>
                    <a:pt x="290" y="65"/>
                    <a:pt x="290" y="63"/>
                  </a:cubicBezTo>
                  <a:cubicBezTo>
                    <a:pt x="290" y="57"/>
                    <a:pt x="283" y="49"/>
                    <a:pt x="279" y="45"/>
                  </a:cubicBezTo>
                  <a:cubicBezTo>
                    <a:pt x="274" y="41"/>
                    <a:pt x="268" y="38"/>
                    <a:pt x="263" y="36"/>
                  </a:cubicBezTo>
                  <a:cubicBezTo>
                    <a:pt x="263" y="35"/>
                    <a:pt x="262" y="34"/>
                    <a:pt x="261" y="33"/>
                  </a:cubicBezTo>
                  <a:cubicBezTo>
                    <a:pt x="260" y="32"/>
                    <a:pt x="258" y="32"/>
                    <a:pt x="257" y="33"/>
                  </a:cubicBezTo>
                  <a:cubicBezTo>
                    <a:pt x="251" y="37"/>
                    <a:pt x="247" y="43"/>
                    <a:pt x="243" y="49"/>
                  </a:cubicBezTo>
                  <a:cubicBezTo>
                    <a:pt x="239" y="44"/>
                    <a:pt x="232" y="40"/>
                    <a:pt x="227" y="38"/>
                  </a:cubicBezTo>
                  <a:cubicBezTo>
                    <a:pt x="221" y="35"/>
                    <a:pt x="214" y="33"/>
                    <a:pt x="207" y="33"/>
                  </a:cubicBezTo>
                  <a:cubicBezTo>
                    <a:pt x="208" y="29"/>
                    <a:pt x="209" y="26"/>
                    <a:pt x="210" y="23"/>
                  </a:cubicBezTo>
                  <a:cubicBezTo>
                    <a:pt x="212" y="19"/>
                    <a:pt x="215" y="16"/>
                    <a:pt x="216" y="12"/>
                  </a:cubicBezTo>
                  <a:cubicBezTo>
                    <a:pt x="216" y="11"/>
                    <a:pt x="216" y="10"/>
                    <a:pt x="216" y="10"/>
                  </a:cubicBezTo>
                  <a:cubicBezTo>
                    <a:pt x="218" y="8"/>
                    <a:pt x="218" y="4"/>
                    <a:pt x="215" y="4"/>
                  </a:cubicBezTo>
                  <a:cubicBezTo>
                    <a:pt x="195" y="0"/>
                    <a:pt x="174" y="1"/>
                    <a:pt x="154" y="3"/>
                  </a:cubicBezTo>
                  <a:cubicBezTo>
                    <a:pt x="152" y="4"/>
                    <a:pt x="151" y="7"/>
                    <a:pt x="152" y="8"/>
                  </a:cubicBezTo>
                  <a:cubicBezTo>
                    <a:pt x="151" y="11"/>
                    <a:pt x="151" y="14"/>
                    <a:pt x="150" y="17"/>
                  </a:cubicBezTo>
                  <a:cubicBezTo>
                    <a:pt x="150" y="21"/>
                    <a:pt x="150" y="26"/>
                    <a:pt x="152" y="31"/>
                  </a:cubicBezTo>
                  <a:cubicBezTo>
                    <a:pt x="142" y="28"/>
                    <a:pt x="128" y="34"/>
                    <a:pt x="120" y="40"/>
                  </a:cubicBezTo>
                  <a:cubicBezTo>
                    <a:pt x="119" y="36"/>
                    <a:pt x="118" y="33"/>
                    <a:pt x="117" y="29"/>
                  </a:cubicBezTo>
                  <a:cubicBezTo>
                    <a:pt x="116" y="26"/>
                    <a:pt x="116" y="23"/>
                    <a:pt x="114" y="20"/>
                  </a:cubicBezTo>
                  <a:cubicBezTo>
                    <a:pt x="116" y="19"/>
                    <a:pt x="115" y="15"/>
                    <a:pt x="113" y="15"/>
                  </a:cubicBezTo>
                  <a:cubicBezTo>
                    <a:pt x="95" y="11"/>
                    <a:pt x="75" y="22"/>
                    <a:pt x="64" y="35"/>
                  </a:cubicBezTo>
                  <a:cubicBezTo>
                    <a:pt x="63" y="35"/>
                    <a:pt x="63" y="36"/>
                    <a:pt x="63" y="37"/>
                  </a:cubicBezTo>
                  <a:cubicBezTo>
                    <a:pt x="61" y="37"/>
                    <a:pt x="61" y="39"/>
                    <a:pt x="61" y="40"/>
                  </a:cubicBezTo>
                  <a:cubicBezTo>
                    <a:pt x="62" y="45"/>
                    <a:pt x="66" y="48"/>
                    <a:pt x="68" y="51"/>
                  </a:cubicBezTo>
                  <a:cubicBezTo>
                    <a:pt x="70" y="55"/>
                    <a:pt x="72" y="60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69" y="66"/>
                    <a:pt x="64" y="71"/>
                    <a:pt x="60" y="76"/>
                  </a:cubicBezTo>
                  <a:cubicBezTo>
                    <a:pt x="56" y="81"/>
                    <a:pt x="53" y="88"/>
                    <a:pt x="52" y="94"/>
                  </a:cubicBezTo>
                  <a:cubicBezTo>
                    <a:pt x="48" y="92"/>
                    <a:pt x="44" y="90"/>
                    <a:pt x="41" y="87"/>
                  </a:cubicBezTo>
                  <a:cubicBezTo>
                    <a:pt x="37" y="85"/>
                    <a:pt x="33" y="80"/>
                    <a:pt x="28" y="80"/>
                  </a:cubicBezTo>
                  <a:cubicBezTo>
                    <a:pt x="26" y="79"/>
                    <a:pt x="24" y="81"/>
                    <a:pt x="25" y="83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9" y="93"/>
                    <a:pt x="0" y="118"/>
                    <a:pt x="0" y="135"/>
                  </a:cubicBezTo>
                  <a:cubicBezTo>
                    <a:pt x="0" y="138"/>
                    <a:pt x="4" y="139"/>
                    <a:pt x="5" y="137"/>
                  </a:cubicBezTo>
                  <a:cubicBezTo>
                    <a:pt x="9" y="144"/>
                    <a:pt x="20" y="148"/>
                    <a:pt x="28" y="149"/>
                  </a:cubicBezTo>
                  <a:cubicBezTo>
                    <a:pt x="18" y="163"/>
                    <a:pt x="23" y="186"/>
                    <a:pt x="32" y="199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28" y="201"/>
                    <a:pt x="24" y="204"/>
                    <a:pt x="20" y="206"/>
                  </a:cubicBezTo>
                  <a:cubicBezTo>
                    <a:pt x="15" y="209"/>
                    <a:pt x="10" y="211"/>
                    <a:pt x="8" y="217"/>
                  </a:cubicBezTo>
                  <a:cubicBezTo>
                    <a:pt x="8" y="217"/>
                    <a:pt x="8" y="217"/>
                    <a:pt x="8" y="217"/>
                  </a:cubicBezTo>
                  <a:cubicBezTo>
                    <a:pt x="7" y="217"/>
                    <a:pt x="6" y="217"/>
                    <a:pt x="6" y="218"/>
                  </a:cubicBezTo>
                  <a:cubicBezTo>
                    <a:pt x="3" y="225"/>
                    <a:pt x="8" y="236"/>
                    <a:pt x="12" y="242"/>
                  </a:cubicBezTo>
                  <a:cubicBezTo>
                    <a:pt x="16" y="250"/>
                    <a:pt x="23" y="259"/>
                    <a:pt x="32" y="263"/>
                  </a:cubicBezTo>
                  <a:cubicBezTo>
                    <a:pt x="35" y="264"/>
                    <a:pt x="38" y="261"/>
                    <a:pt x="36" y="258"/>
                  </a:cubicBezTo>
                  <a:cubicBezTo>
                    <a:pt x="36" y="258"/>
                    <a:pt x="36" y="258"/>
                    <a:pt x="36" y="258"/>
                  </a:cubicBezTo>
                  <a:cubicBezTo>
                    <a:pt x="39" y="257"/>
                    <a:pt x="42" y="255"/>
                    <a:pt x="45" y="254"/>
                  </a:cubicBezTo>
                  <a:cubicBezTo>
                    <a:pt x="49" y="252"/>
                    <a:pt x="53" y="250"/>
                    <a:pt x="58" y="248"/>
                  </a:cubicBezTo>
                  <a:cubicBezTo>
                    <a:pt x="58" y="255"/>
                    <a:pt x="63" y="262"/>
                    <a:pt x="68" y="267"/>
                  </a:cubicBezTo>
                  <a:cubicBezTo>
                    <a:pt x="73" y="272"/>
                    <a:pt x="79" y="276"/>
                    <a:pt x="86" y="277"/>
                  </a:cubicBezTo>
                  <a:cubicBezTo>
                    <a:pt x="86" y="278"/>
                    <a:pt x="85" y="279"/>
                    <a:pt x="85" y="280"/>
                  </a:cubicBezTo>
                  <a:cubicBezTo>
                    <a:pt x="84" y="282"/>
                    <a:pt x="83" y="285"/>
                    <a:pt x="82" y="287"/>
                  </a:cubicBezTo>
                  <a:cubicBezTo>
                    <a:pt x="80" y="291"/>
                    <a:pt x="76" y="294"/>
                    <a:pt x="74" y="298"/>
                  </a:cubicBezTo>
                  <a:cubicBezTo>
                    <a:pt x="73" y="300"/>
                    <a:pt x="74" y="303"/>
                    <a:pt x="77" y="302"/>
                  </a:cubicBezTo>
                  <a:cubicBezTo>
                    <a:pt x="77" y="302"/>
                    <a:pt x="77" y="302"/>
                    <a:pt x="77" y="302"/>
                  </a:cubicBezTo>
                  <a:cubicBezTo>
                    <a:pt x="86" y="312"/>
                    <a:pt x="102" y="323"/>
                    <a:pt x="116" y="322"/>
                  </a:cubicBezTo>
                  <a:cubicBezTo>
                    <a:pt x="117" y="322"/>
                    <a:pt x="118" y="321"/>
                    <a:pt x="119" y="320"/>
                  </a:cubicBezTo>
                  <a:cubicBezTo>
                    <a:pt x="122" y="318"/>
                    <a:pt x="123" y="314"/>
                    <a:pt x="125" y="311"/>
                  </a:cubicBezTo>
                  <a:cubicBezTo>
                    <a:pt x="127" y="309"/>
                    <a:pt x="129" y="307"/>
                    <a:pt x="132" y="305"/>
                  </a:cubicBezTo>
                  <a:cubicBezTo>
                    <a:pt x="141" y="313"/>
                    <a:pt x="155" y="315"/>
                    <a:pt x="167" y="313"/>
                  </a:cubicBezTo>
                  <a:cubicBezTo>
                    <a:pt x="167" y="314"/>
                    <a:pt x="167" y="316"/>
                    <a:pt x="168" y="318"/>
                  </a:cubicBezTo>
                  <a:cubicBezTo>
                    <a:pt x="168" y="323"/>
                    <a:pt x="168" y="328"/>
                    <a:pt x="170" y="333"/>
                  </a:cubicBezTo>
                  <a:cubicBezTo>
                    <a:pt x="171" y="335"/>
                    <a:pt x="173" y="335"/>
                    <a:pt x="174" y="333"/>
                  </a:cubicBezTo>
                  <a:cubicBezTo>
                    <a:pt x="188" y="339"/>
                    <a:pt x="213" y="340"/>
                    <a:pt x="222" y="327"/>
                  </a:cubicBezTo>
                  <a:cubicBezTo>
                    <a:pt x="223" y="326"/>
                    <a:pt x="222" y="323"/>
                    <a:pt x="220" y="323"/>
                  </a:cubicBezTo>
                  <a:cubicBezTo>
                    <a:pt x="219" y="324"/>
                    <a:pt x="219" y="324"/>
                    <a:pt x="218" y="324"/>
                  </a:cubicBezTo>
                  <a:cubicBezTo>
                    <a:pt x="218" y="321"/>
                    <a:pt x="218" y="318"/>
                    <a:pt x="217" y="316"/>
                  </a:cubicBezTo>
                  <a:cubicBezTo>
                    <a:pt x="217" y="313"/>
                    <a:pt x="217" y="309"/>
                    <a:pt x="217" y="306"/>
                  </a:cubicBezTo>
                  <a:cubicBezTo>
                    <a:pt x="229" y="306"/>
                    <a:pt x="239" y="298"/>
                    <a:pt x="247" y="289"/>
                  </a:cubicBezTo>
                  <a:cubicBezTo>
                    <a:pt x="250" y="291"/>
                    <a:pt x="253" y="294"/>
                    <a:pt x="256" y="296"/>
                  </a:cubicBezTo>
                  <a:cubicBezTo>
                    <a:pt x="258" y="299"/>
                    <a:pt x="260" y="302"/>
                    <a:pt x="263" y="304"/>
                  </a:cubicBezTo>
                  <a:cubicBezTo>
                    <a:pt x="264" y="305"/>
                    <a:pt x="265" y="304"/>
                    <a:pt x="265" y="304"/>
                  </a:cubicBezTo>
                  <a:cubicBezTo>
                    <a:pt x="266" y="304"/>
                    <a:pt x="266" y="304"/>
                    <a:pt x="267" y="304"/>
                  </a:cubicBezTo>
                  <a:cubicBezTo>
                    <a:pt x="274" y="302"/>
                    <a:pt x="280" y="299"/>
                    <a:pt x="286" y="295"/>
                  </a:cubicBezTo>
                  <a:cubicBezTo>
                    <a:pt x="290" y="292"/>
                    <a:pt x="295" y="288"/>
                    <a:pt x="297" y="283"/>
                  </a:cubicBezTo>
                  <a:cubicBezTo>
                    <a:pt x="298" y="283"/>
                    <a:pt x="299" y="282"/>
                    <a:pt x="299" y="281"/>
                  </a:cubicBezTo>
                  <a:cubicBezTo>
                    <a:pt x="299" y="281"/>
                    <a:pt x="299" y="281"/>
                    <a:pt x="299" y="280"/>
                  </a:cubicBezTo>
                  <a:cubicBezTo>
                    <a:pt x="299" y="278"/>
                    <a:pt x="298" y="277"/>
                    <a:pt x="296" y="277"/>
                  </a:cubicBezTo>
                  <a:cubicBezTo>
                    <a:pt x="293" y="275"/>
                    <a:pt x="290" y="273"/>
                    <a:pt x="287" y="271"/>
                  </a:cubicBezTo>
                  <a:cubicBezTo>
                    <a:pt x="285" y="269"/>
                    <a:pt x="282" y="267"/>
                    <a:pt x="280" y="265"/>
                  </a:cubicBezTo>
                  <a:cubicBezTo>
                    <a:pt x="280" y="265"/>
                    <a:pt x="280" y="265"/>
                    <a:pt x="280" y="265"/>
                  </a:cubicBezTo>
                  <a:cubicBezTo>
                    <a:pt x="288" y="259"/>
                    <a:pt x="293" y="246"/>
                    <a:pt x="296" y="236"/>
                  </a:cubicBezTo>
                  <a:cubicBezTo>
                    <a:pt x="300" y="236"/>
                    <a:pt x="304" y="236"/>
                    <a:pt x="308" y="237"/>
                  </a:cubicBezTo>
                  <a:cubicBezTo>
                    <a:pt x="312" y="239"/>
                    <a:pt x="315" y="241"/>
                    <a:pt x="319" y="242"/>
                  </a:cubicBezTo>
                  <a:cubicBezTo>
                    <a:pt x="320" y="244"/>
                    <a:pt x="322" y="244"/>
                    <a:pt x="323" y="243"/>
                  </a:cubicBezTo>
                  <a:cubicBezTo>
                    <a:pt x="329" y="230"/>
                    <a:pt x="329" y="215"/>
                    <a:pt x="329" y="202"/>
                  </a:cubicBezTo>
                  <a:cubicBezTo>
                    <a:pt x="329" y="201"/>
                    <a:pt x="329" y="200"/>
                    <a:pt x="329" y="199"/>
                  </a:cubicBezTo>
                  <a:cubicBezTo>
                    <a:pt x="329" y="198"/>
                    <a:pt x="328" y="198"/>
                    <a:pt x="327" y="197"/>
                  </a:cubicBezTo>
                  <a:close/>
                  <a:moveTo>
                    <a:pt x="296" y="231"/>
                  </a:moveTo>
                  <a:cubicBezTo>
                    <a:pt x="296" y="230"/>
                    <a:pt x="294" y="229"/>
                    <a:pt x="293" y="231"/>
                  </a:cubicBezTo>
                  <a:cubicBezTo>
                    <a:pt x="293" y="231"/>
                    <a:pt x="293" y="231"/>
                    <a:pt x="293" y="232"/>
                  </a:cubicBezTo>
                  <a:cubicBezTo>
                    <a:pt x="292" y="232"/>
                    <a:pt x="292" y="233"/>
                    <a:pt x="292" y="234"/>
                  </a:cubicBezTo>
                  <a:cubicBezTo>
                    <a:pt x="290" y="238"/>
                    <a:pt x="288" y="243"/>
                    <a:pt x="285" y="247"/>
                  </a:cubicBezTo>
                  <a:cubicBezTo>
                    <a:pt x="282" y="252"/>
                    <a:pt x="278" y="256"/>
                    <a:pt x="275" y="261"/>
                  </a:cubicBezTo>
                  <a:cubicBezTo>
                    <a:pt x="275" y="261"/>
                    <a:pt x="274" y="262"/>
                    <a:pt x="274" y="262"/>
                  </a:cubicBezTo>
                  <a:cubicBezTo>
                    <a:pt x="274" y="262"/>
                    <a:pt x="274" y="261"/>
                    <a:pt x="274" y="261"/>
                  </a:cubicBezTo>
                  <a:cubicBezTo>
                    <a:pt x="272" y="260"/>
                    <a:pt x="269" y="263"/>
                    <a:pt x="271" y="264"/>
                  </a:cubicBezTo>
                  <a:cubicBezTo>
                    <a:pt x="275" y="268"/>
                    <a:pt x="279" y="272"/>
                    <a:pt x="284" y="275"/>
                  </a:cubicBezTo>
                  <a:cubicBezTo>
                    <a:pt x="286" y="277"/>
                    <a:pt x="288" y="279"/>
                    <a:pt x="290" y="281"/>
                  </a:cubicBezTo>
                  <a:cubicBezTo>
                    <a:pt x="288" y="284"/>
                    <a:pt x="285" y="287"/>
                    <a:pt x="282" y="289"/>
                  </a:cubicBezTo>
                  <a:cubicBezTo>
                    <a:pt x="277" y="293"/>
                    <a:pt x="271" y="296"/>
                    <a:pt x="265" y="298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3" y="296"/>
                    <a:pt x="261" y="294"/>
                    <a:pt x="259" y="292"/>
                  </a:cubicBezTo>
                  <a:cubicBezTo>
                    <a:pt x="256" y="289"/>
                    <a:pt x="253" y="287"/>
                    <a:pt x="250" y="285"/>
                  </a:cubicBezTo>
                  <a:cubicBezTo>
                    <a:pt x="250" y="284"/>
                    <a:pt x="249" y="284"/>
                    <a:pt x="248" y="284"/>
                  </a:cubicBezTo>
                  <a:cubicBezTo>
                    <a:pt x="237" y="292"/>
                    <a:pt x="226" y="296"/>
                    <a:pt x="215" y="301"/>
                  </a:cubicBezTo>
                  <a:cubicBezTo>
                    <a:pt x="214" y="301"/>
                    <a:pt x="214" y="302"/>
                    <a:pt x="213" y="303"/>
                  </a:cubicBezTo>
                  <a:cubicBezTo>
                    <a:pt x="212" y="303"/>
                    <a:pt x="210" y="304"/>
                    <a:pt x="210" y="306"/>
                  </a:cubicBezTo>
                  <a:cubicBezTo>
                    <a:pt x="210" y="306"/>
                    <a:pt x="211" y="306"/>
                    <a:pt x="211" y="306"/>
                  </a:cubicBezTo>
                  <a:cubicBezTo>
                    <a:pt x="212" y="306"/>
                    <a:pt x="212" y="307"/>
                    <a:pt x="212" y="307"/>
                  </a:cubicBezTo>
                  <a:cubicBezTo>
                    <a:pt x="211" y="310"/>
                    <a:pt x="211" y="313"/>
                    <a:pt x="211" y="316"/>
                  </a:cubicBezTo>
                  <a:cubicBezTo>
                    <a:pt x="211" y="319"/>
                    <a:pt x="210" y="323"/>
                    <a:pt x="211" y="326"/>
                  </a:cubicBezTo>
                  <a:cubicBezTo>
                    <a:pt x="208" y="327"/>
                    <a:pt x="205" y="329"/>
                    <a:pt x="201" y="330"/>
                  </a:cubicBezTo>
                  <a:cubicBezTo>
                    <a:pt x="192" y="331"/>
                    <a:pt x="184" y="330"/>
                    <a:pt x="176" y="329"/>
                  </a:cubicBezTo>
                  <a:cubicBezTo>
                    <a:pt x="175" y="326"/>
                    <a:pt x="174" y="322"/>
                    <a:pt x="174" y="319"/>
                  </a:cubicBezTo>
                  <a:cubicBezTo>
                    <a:pt x="173" y="318"/>
                    <a:pt x="173" y="315"/>
                    <a:pt x="173" y="314"/>
                  </a:cubicBezTo>
                  <a:cubicBezTo>
                    <a:pt x="173" y="313"/>
                    <a:pt x="173" y="313"/>
                    <a:pt x="173" y="313"/>
                  </a:cubicBezTo>
                  <a:cubicBezTo>
                    <a:pt x="174" y="313"/>
                    <a:pt x="176" y="313"/>
                    <a:pt x="175" y="312"/>
                  </a:cubicBezTo>
                  <a:cubicBezTo>
                    <a:pt x="175" y="310"/>
                    <a:pt x="175" y="310"/>
                    <a:pt x="174" y="309"/>
                  </a:cubicBezTo>
                  <a:cubicBezTo>
                    <a:pt x="174" y="308"/>
                    <a:pt x="174" y="306"/>
                    <a:pt x="172" y="307"/>
                  </a:cubicBezTo>
                  <a:cubicBezTo>
                    <a:pt x="158" y="308"/>
                    <a:pt x="148" y="306"/>
                    <a:pt x="136" y="301"/>
                  </a:cubicBezTo>
                  <a:cubicBezTo>
                    <a:pt x="136" y="299"/>
                    <a:pt x="135" y="298"/>
                    <a:pt x="133" y="298"/>
                  </a:cubicBezTo>
                  <a:cubicBezTo>
                    <a:pt x="133" y="299"/>
                    <a:pt x="132" y="299"/>
                    <a:pt x="131" y="299"/>
                  </a:cubicBezTo>
                  <a:cubicBezTo>
                    <a:pt x="131" y="299"/>
                    <a:pt x="131" y="299"/>
                    <a:pt x="130" y="300"/>
                  </a:cubicBezTo>
                  <a:cubicBezTo>
                    <a:pt x="127" y="301"/>
                    <a:pt x="124" y="303"/>
                    <a:pt x="121" y="306"/>
                  </a:cubicBezTo>
                  <a:cubicBezTo>
                    <a:pt x="119" y="309"/>
                    <a:pt x="115" y="312"/>
                    <a:pt x="114" y="316"/>
                  </a:cubicBezTo>
                  <a:cubicBezTo>
                    <a:pt x="109" y="314"/>
                    <a:pt x="103" y="313"/>
                    <a:pt x="98" y="311"/>
                  </a:cubicBezTo>
                  <a:cubicBezTo>
                    <a:pt x="92" y="308"/>
                    <a:pt x="86" y="304"/>
                    <a:pt x="81" y="299"/>
                  </a:cubicBezTo>
                  <a:cubicBezTo>
                    <a:pt x="84" y="297"/>
                    <a:pt x="86" y="294"/>
                    <a:pt x="88" y="290"/>
                  </a:cubicBezTo>
                  <a:cubicBezTo>
                    <a:pt x="89" y="288"/>
                    <a:pt x="90" y="285"/>
                    <a:pt x="90" y="283"/>
                  </a:cubicBezTo>
                  <a:cubicBezTo>
                    <a:pt x="91" y="281"/>
                    <a:pt x="90" y="280"/>
                    <a:pt x="90" y="278"/>
                  </a:cubicBezTo>
                  <a:cubicBezTo>
                    <a:pt x="92" y="278"/>
                    <a:pt x="93" y="275"/>
                    <a:pt x="91" y="274"/>
                  </a:cubicBezTo>
                  <a:cubicBezTo>
                    <a:pt x="84" y="271"/>
                    <a:pt x="78" y="267"/>
                    <a:pt x="73" y="262"/>
                  </a:cubicBezTo>
                  <a:cubicBezTo>
                    <a:pt x="68" y="256"/>
                    <a:pt x="66" y="249"/>
                    <a:pt x="62" y="244"/>
                  </a:cubicBezTo>
                  <a:cubicBezTo>
                    <a:pt x="61" y="243"/>
                    <a:pt x="60" y="243"/>
                    <a:pt x="60" y="243"/>
                  </a:cubicBezTo>
                  <a:cubicBezTo>
                    <a:pt x="59" y="243"/>
                    <a:pt x="58" y="242"/>
                    <a:pt x="57" y="243"/>
                  </a:cubicBezTo>
                  <a:cubicBezTo>
                    <a:pt x="52" y="244"/>
                    <a:pt x="47" y="246"/>
                    <a:pt x="43" y="248"/>
                  </a:cubicBezTo>
                  <a:cubicBezTo>
                    <a:pt x="38" y="250"/>
                    <a:pt x="34" y="251"/>
                    <a:pt x="31" y="254"/>
                  </a:cubicBezTo>
                  <a:cubicBezTo>
                    <a:pt x="26" y="251"/>
                    <a:pt x="22" y="247"/>
                    <a:pt x="19" y="242"/>
                  </a:cubicBezTo>
                  <a:cubicBezTo>
                    <a:pt x="16" y="237"/>
                    <a:pt x="9" y="226"/>
                    <a:pt x="11" y="220"/>
                  </a:cubicBezTo>
                  <a:cubicBezTo>
                    <a:pt x="11" y="220"/>
                    <a:pt x="11" y="220"/>
                    <a:pt x="11" y="219"/>
                  </a:cubicBezTo>
                  <a:cubicBezTo>
                    <a:pt x="16" y="219"/>
                    <a:pt x="21" y="214"/>
                    <a:pt x="25" y="211"/>
                  </a:cubicBezTo>
                  <a:cubicBezTo>
                    <a:pt x="30" y="207"/>
                    <a:pt x="35" y="203"/>
                    <a:pt x="40" y="199"/>
                  </a:cubicBezTo>
                  <a:cubicBezTo>
                    <a:pt x="42" y="198"/>
                    <a:pt x="39" y="195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2" y="189"/>
                    <a:pt x="29" y="181"/>
                    <a:pt x="29" y="172"/>
                  </a:cubicBezTo>
                  <a:cubicBezTo>
                    <a:pt x="29" y="164"/>
                    <a:pt x="32" y="158"/>
                    <a:pt x="34" y="150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7"/>
                    <a:pt x="34" y="146"/>
                    <a:pt x="33" y="145"/>
                  </a:cubicBezTo>
                  <a:cubicBezTo>
                    <a:pt x="28" y="143"/>
                    <a:pt x="23" y="142"/>
                    <a:pt x="19" y="139"/>
                  </a:cubicBezTo>
                  <a:cubicBezTo>
                    <a:pt x="15" y="137"/>
                    <a:pt x="12" y="133"/>
                    <a:pt x="7" y="131"/>
                  </a:cubicBezTo>
                  <a:cubicBezTo>
                    <a:pt x="7" y="131"/>
                    <a:pt x="7" y="131"/>
                    <a:pt x="6" y="131"/>
                  </a:cubicBezTo>
                  <a:cubicBezTo>
                    <a:pt x="8" y="123"/>
                    <a:pt x="10" y="115"/>
                    <a:pt x="15" y="108"/>
                  </a:cubicBezTo>
                  <a:cubicBezTo>
                    <a:pt x="19" y="100"/>
                    <a:pt x="25" y="95"/>
                    <a:pt x="30" y="88"/>
                  </a:cubicBezTo>
                  <a:cubicBezTo>
                    <a:pt x="32" y="90"/>
                    <a:pt x="34" y="91"/>
                    <a:pt x="36" y="92"/>
                  </a:cubicBezTo>
                  <a:cubicBezTo>
                    <a:pt x="41" y="95"/>
                    <a:pt x="46" y="98"/>
                    <a:pt x="51" y="100"/>
                  </a:cubicBezTo>
                  <a:cubicBezTo>
                    <a:pt x="52" y="101"/>
                    <a:pt x="54" y="100"/>
                    <a:pt x="54" y="99"/>
                  </a:cubicBezTo>
                  <a:cubicBezTo>
                    <a:pt x="55" y="99"/>
                    <a:pt x="55" y="99"/>
                    <a:pt x="56" y="98"/>
                  </a:cubicBezTo>
                  <a:cubicBezTo>
                    <a:pt x="58" y="91"/>
                    <a:pt x="61" y="85"/>
                    <a:pt x="66" y="80"/>
                  </a:cubicBezTo>
                  <a:cubicBezTo>
                    <a:pt x="70" y="75"/>
                    <a:pt x="76" y="72"/>
                    <a:pt x="80" y="67"/>
                  </a:cubicBezTo>
                  <a:cubicBezTo>
                    <a:pt x="81" y="66"/>
                    <a:pt x="80" y="64"/>
                    <a:pt x="79" y="6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58"/>
                    <a:pt x="76" y="53"/>
                    <a:pt x="74" y="49"/>
                  </a:cubicBezTo>
                  <a:cubicBezTo>
                    <a:pt x="72" y="45"/>
                    <a:pt x="71" y="41"/>
                    <a:pt x="68" y="39"/>
                  </a:cubicBezTo>
                  <a:cubicBezTo>
                    <a:pt x="75" y="33"/>
                    <a:pt x="82" y="28"/>
                    <a:pt x="90" y="25"/>
                  </a:cubicBezTo>
                  <a:cubicBezTo>
                    <a:pt x="96" y="23"/>
                    <a:pt x="102" y="22"/>
                    <a:pt x="107" y="22"/>
                  </a:cubicBezTo>
                  <a:cubicBezTo>
                    <a:pt x="108" y="25"/>
                    <a:pt x="110" y="28"/>
                    <a:pt x="111" y="31"/>
                  </a:cubicBezTo>
                  <a:cubicBezTo>
                    <a:pt x="113" y="36"/>
                    <a:pt x="115" y="40"/>
                    <a:pt x="117" y="44"/>
                  </a:cubicBezTo>
                  <a:cubicBezTo>
                    <a:pt x="118" y="46"/>
                    <a:pt x="119" y="46"/>
                    <a:pt x="120" y="45"/>
                  </a:cubicBezTo>
                  <a:cubicBezTo>
                    <a:pt x="121" y="45"/>
                    <a:pt x="122" y="46"/>
                    <a:pt x="123" y="45"/>
                  </a:cubicBezTo>
                  <a:cubicBezTo>
                    <a:pt x="128" y="42"/>
                    <a:pt x="133" y="40"/>
                    <a:pt x="138" y="38"/>
                  </a:cubicBezTo>
                  <a:cubicBezTo>
                    <a:pt x="143" y="37"/>
                    <a:pt x="148" y="38"/>
                    <a:pt x="153" y="36"/>
                  </a:cubicBezTo>
                  <a:cubicBezTo>
                    <a:pt x="154" y="36"/>
                    <a:pt x="154" y="35"/>
                    <a:pt x="155" y="34"/>
                  </a:cubicBezTo>
                  <a:cubicBezTo>
                    <a:pt x="156" y="34"/>
                    <a:pt x="158" y="33"/>
                    <a:pt x="158" y="31"/>
                  </a:cubicBezTo>
                  <a:cubicBezTo>
                    <a:pt x="156" y="26"/>
                    <a:pt x="156" y="21"/>
                    <a:pt x="157" y="17"/>
                  </a:cubicBezTo>
                  <a:cubicBezTo>
                    <a:pt x="158" y="14"/>
                    <a:pt x="159" y="11"/>
                    <a:pt x="159" y="9"/>
                  </a:cubicBezTo>
                  <a:cubicBezTo>
                    <a:pt x="176" y="9"/>
                    <a:pt x="193" y="10"/>
                    <a:pt x="210" y="10"/>
                  </a:cubicBezTo>
                  <a:cubicBezTo>
                    <a:pt x="207" y="13"/>
                    <a:pt x="206" y="16"/>
                    <a:pt x="204" y="20"/>
                  </a:cubicBezTo>
                  <a:cubicBezTo>
                    <a:pt x="202" y="25"/>
                    <a:pt x="201" y="30"/>
                    <a:pt x="200" y="35"/>
                  </a:cubicBezTo>
                  <a:cubicBezTo>
                    <a:pt x="200" y="38"/>
                    <a:pt x="203" y="39"/>
                    <a:pt x="205" y="38"/>
                  </a:cubicBezTo>
                  <a:cubicBezTo>
                    <a:pt x="212" y="39"/>
                    <a:pt x="219" y="41"/>
                    <a:pt x="225" y="44"/>
                  </a:cubicBezTo>
                  <a:cubicBezTo>
                    <a:pt x="232" y="47"/>
                    <a:pt x="236" y="53"/>
                    <a:pt x="242" y="56"/>
                  </a:cubicBezTo>
                  <a:cubicBezTo>
                    <a:pt x="244" y="57"/>
                    <a:pt x="246" y="55"/>
                    <a:pt x="245" y="53"/>
                  </a:cubicBezTo>
                  <a:cubicBezTo>
                    <a:pt x="247" y="52"/>
                    <a:pt x="249" y="50"/>
                    <a:pt x="250" y="48"/>
                  </a:cubicBezTo>
                  <a:cubicBezTo>
                    <a:pt x="252" y="46"/>
                    <a:pt x="254" y="44"/>
                    <a:pt x="257" y="42"/>
                  </a:cubicBezTo>
                  <a:cubicBezTo>
                    <a:pt x="257" y="42"/>
                    <a:pt x="258" y="41"/>
                    <a:pt x="259" y="40"/>
                  </a:cubicBezTo>
                  <a:cubicBezTo>
                    <a:pt x="265" y="42"/>
                    <a:pt x="270" y="46"/>
                    <a:pt x="274" y="50"/>
                  </a:cubicBezTo>
                  <a:cubicBezTo>
                    <a:pt x="276" y="53"/>
                    <a:pt x="278" y="55"/>
                    <a:pt x="280" y="58"/>
                  </a:cubicBezTo>
                  <a:cubicBezTo>
                    <a:pt x="281" y="59"/>
                    <a:pt x="281" y="60"/>
                    <a:pt x="282" y="61"/>
                  </a:cubicBezTo>
                  <a:cubicBezTo>
                    <a:pt x="282" y="61"/>
                    <a:pt x="282" y="61"/>
                    <a:pt x="281" y="61"/>
                  </a:cubicBezTo>
                  <a:cubicBezTo>
                    <a:pt x="276" y="65"/>
                    <a:pt x="270" y="71"/>
                    <a:pt x="265" y="76"/>
                  </a:cubicBezTo>
                  <a:cubicBezTo>
                    <a:pt x="262" y="78"/>
                    <a:pt x="265" y="82"/>
                    <a:pt x="268" y="80"/>
                  </a:cubicBezTo>
                  <a:cubicBezTo>
                    <a:pt x="268" y="80"/>
                    <a:pt x="268" y="80"/>
                    <a:pt x="268" y="80"/>
                  </a:cubicBezTo>
                  <a:cubicBezTo>
                    <a:pt x="273" y="84"/>
                    <a:pt x="277" y="89"/>
                    <a:pt x="281" y="95"/>
                  </a:cubicBezTo>
                  <a:cubicBezTo>
                    <a:pt x="285" y="100"/>
                    <a:pt x="286" y="107"/>
                    <a:pt x="290" y="111"/>
                  </a:cubicBezTo>
                  <a:cubicBezTo>
                    <a:pt x="290" y="111"/>
                    <a:pt x="291" y="112"/>
                    <a:pt x="291" y="112"/>
                  </a:cubicBezTo>
                  <a:cubicBezTo>
                    <a:pt x="289" y="114"/>
                    <a:pt x="293" y="117"/>
                    <a:pt x="295" y="115"/>
                  </a:cubicBezTo>
                  <a:cubicBezTo>
                    <a:pt x="299" y="112"/>
                    <a:pt x="302" y="109"/>
                    <a:pt x="306" y="107"/>
                  </a:cubicBezTo>
                  <a:cubicBezTo>
                    <a:pt x="310" y="105"/>
                    <a:pt x="314" y="103"/>
                    <a:pt x="317" y="101"/>
                  </a:cubicBezTo>
                  <a:cubicBezTo>
                    <a:pt x="320" y="107"/>
                    <a:pt x="321" y="113"/>
                    <a:pt x="322" y="120"/>
                  </a:cubicBezTo>
                  <a:cubicBezTo>
                    <a:pt x="323" y="127"/>
                    <a:pt x="322" y="134"/>
                    <a:pt x="323" y="141"/>
                  </a:cubicBezTo>
                  <a:cubicBezTo>
                    <a:pt x="323" y="141"/>
                    <a:pt x="323" y="141"/>
                    <a:pt x="323" y="141"/>
                  </a:cubicBezTo>
                  <a:cubicBezTo>
                    <a:pt x="320" y="142"/>
                    <a:pt x="318" y="143"/>
                    <a:pt x="315" y="144"/>
                  </a:cubicBezTo>
                  <a:cubicBezTo>
                    <a:pt x="312" y="145"/>
                    <a:pt x="308" y="146"/>
                    <a:pt x="304" y="147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5"/>
                    <a:pt x="301" y="146"/>
                    <a:pt x="301" y="147"/>
                  </a:cubicBezTo>
                  <a:cubicBezTo>
                    <a:pt x="299" y="148"/>
                    <a:pt x="299" y="153"/>
                    <a:pt x="302" y="153"/>
                  </a:cubicBezTo>
                  <a:cubicBezTo>
                    <a:pt x="302" y="153"/>
                    <a:pt x="302" y="153"/>
                    <a:pt x="302" y="153"/>
                  </a:cubicBezTo>
                  <a:cubicBezTo>
                    <a:pt x="305" y="166"/>
                    <a:pt x="304" y="179"/>
                    <a:pt x="303" y="193"/>
                  </a:cubicBezTo>
                  <a:cubicBezTo>
                    <a:pt x="302" y="195"/>
                    <a:pt x="303" y="196"/>
                    <a:pt x="305" y="197"/>
                  </a:cubicBezTo>
                  <a:cubicBezTo>
                    <a:pt x="305" y="197"/>
                    <a:pt x="305" y="197"/>
                    <a:pt x="306" y="197"/>
                  </a:cubicBezTo>
                  <a:cubicBezTo>
                    <a:pt x="309" y="198"/>
                    <a:pt x="313" y="199"/>
                    <a:pt x="317" y="200"/>
                  </a:cubicBezTo>
                  <a:cubicBezTo>
                    <a:pt x="319" y="201"/>
                    <a:pt x="320" y="201"/>
                    <a:pt x="322" y="202"/>
                  </a:cubicBezTo>
                  <a:cubicBezTo>
                    <a:pt x="322" y="213"/>
                    <a:pt x="320" y="224"/>
                    <a:pt x="319" y="236"/>
                  </a:cubicBezTo>
                  <a:cubicBezTo>
                    <a:pt x="313" y="232"/>
                    <a:pt x="304" y="231"/>
                    <a:pt x="296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4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 rot="0">
            <a:off x="6339205" y="1931670"/>
            <a:ext cx="1268730" cy="1287145"/>
            <a:chOff x="1224" y="1203"/>
            <a:chExt cx="799" cy="811"/>
          </a:xfrm>
          <a:solidFill>
            <a:srgbClr val="21211F"/>
          </a:solidFill>
        </p:grpSpPr>
        <p:sp>
          <p:nvSpPr>
            <p:cNvPr id="24" name="Freeform 5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1336" y="1286"/>
              <a:ext cx="585" cy="611"/>
            </a:xfrm>
            <a:custGeom>
              <a:avLst/>
              <a:gdLst>
                <a:gd name="T0" fmla="*/ 229 w 245"/>
                <a:gd name="T1" fmla="*/ 96 h 256"/>
                <a:gd name="T2" fmla="*/ 96 w 245"/>
                <a:gd name="T3" fmla="*/ 19 h 256"/>
                <a:gd name="T4" fmla="*/ 94 w 245"/>
                <a:gd name="T5" fmla="*/ 21 h 256"/>
                <a:gd name="T6" fmla="*/ 8 w 245"/>
                <a:gd name="T7" fmla="*/ 109 h 256"/>
                <a:gd name="T8" fmla="*/ 55 w 245"/>
                <a:gd name="T9" fmla="*/ 225 h 256"/>
                <a:gd name="T10" fmla="*/ 185 w 245"/>
                <a:gd name="T11" fmla="*/ 232 h 256"/>
                <a:gd name="T12" fmla="*/ 229 w 245"/>
                <a:gd name="T13" fmla="*/ 96 h 256"/>
                <a:gd name="T14" fmla="*/ 123 w 245"/>
                <a:gd name="T15" fmla="*/ 239 h 256"/>
                <a:gd name="T16" fmla="*/ 16 w 245"/>
                <a:gd name="T17" fmla="*/ 149 h 256"/>
                <a:gd name="T18" fmla="*/ 95 w 245"/>
                <a:gd name="T19" fmla="*/ 26 h 256"/>
                <a:gd name="T20" fmla="*/ 98 w 245"/>
                <a:gd name="T21" fmla="*/ 26 h 256"/>
                <a:gd name="T22" fmla="*/ 225 w 245"/>
                <a:gd name="T23" fmla="*/ 119 h 256"/>
                <a:gd name="T24" fmla="*/ 123 w 245"/>
                <a:gd name="T25" fmla="*/ 23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6">
                  <a:moveTo>
                    <a:pt x="229" y="96"/>
                  </a:moveTo>
                  <a:cubicBezTo>
                    <a:pt x="211" y="41"/>
                    <a:pt x="155" y="0"/>
                    <a:pt x="96" y="19"/>
                  </a:cubicBezTo>
                  <a:cubicBezTo>
                    <a:pt x="95" y="20"/>
                    <a:pt x="95" y="20"/>
                    <a:pt x="94" y="21"/>
                  </a:cubicBezTo>
                  <a:cubicBezTo>
                    <a:pt x="49" y="24"/>
                    <a:pt x="16" y="66"/>
                    <a:pt x="8" y="109"/>
                  </a:cubicBezTo>
                  <a:cubicBezTo>
                    <a:pt x="0" y="154"/>
                    <a:pt x="18" y="199"/>
                    <a:pt x="55" y="225"/>
                  </a:cubicBezTo>
                  <a:cubicBezTo>
                    <a:pt x="93" y="251"/>
                    <a:pt x="145" y="256"/>
                    <a:pt x="185" y="232"/>
                  </a:cubicBezTo>
                  <a:cubicBezTo>
                    <a:pt x="233" y="204"/>
                    <a:pt x="245" y="147"/>
                    <a:pt x="229" y="96"/>
                  </a:cubicBezTo>
                  <a:close/>
                  <a:moveTo>
                    <a:pt x="123" y="239"/>
                  </a:moveTo>
                  <a:cubicBezTo>
                    <a:pt x="72" y="237"/>
                    <a:pt x="25" y="200"/>
                    <a:pt x="16" y="149"/>
                  </a:cubicBezTo>
                  <a:cubicBezTo>
                    <a:pt x="7" y="96"/>
                    <a:pt x="40" y="35"/>
                    <a:pt x="95" y="26"/>
                  </a:cubicBezTo>
                  <a:cubicBezTo>
                    <a:pt x="96" y="26"/>
                    <a:pt x="97" y="27"/>
                    <a:pt x="98" y="26"/>
                  </a:cubicBezTo>
                  <a:cubicBezTo>
                    <a:pt x="162" y="9"/>
                    <a:pt x="216" y="59"/>
                    <a:pt x="225" y="119"/>
                  </a:cubicBezTo>
                  <a:cubicBezTo>
                    <a:pt x="236" y="184"/>
                    <a:pt x="190" y="241"/>
                    <a:pt x="123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6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1224" y="1203"/>
              <a:ext cx="799" cy="811"/>
            </a:xfrm>
            <a:custGeom>
              <a:avLst/>
              <a:gdLst>
                <a:gd name="T0" fmla="*/ 307 w 335"/>
                <a:gd name="T1" fmla="*/ 152 h 340"/>
                <a:gd name="T2" fmla="*/ 320 w 335"/>
                <a:gd name="T3" fmla="*/ 96 h 340"/>
                <a:gd name="T4" fmla="*/ 285 w 335"/>
                <a:gd name="T5" fmla="*/ 90 h 340"/>
                <a:gd name="T6" fmla="*/ 279 w 335"/>
                <a:gd name="T7" fmla="*/ 45 h 340"/>
                <a:gd name="T8" fmla="*/ 243 w 335"/>
                <a:gd name="T9" fmla="*/ 49 h 340"/>
                <a:gd name="T10" fmla="*/ 216 w 335"/>
                <a:gd name="T11" fmla="*/ 12 h 340"/>
                <a:gd name="T12" fmla="*/ 152 w 335"/>
                <a:gd name="T13" fmla="*/ 8 h 340"/>
                <a:gd name="T14" fmla="*/ 117 w 335"/>
                <a:gd name="T15" fmla="*/ 29 h 340"/>
                <a:gd name="T16" fmla="*/ 63 w 335"/>
                <a:gd name="T17" fmla="*/ 37 h 340"/>
                <a:gd name="T18" fmla="*/ 74 w 335"/>
                <a:gd name="T19" fmla="*/ 64 h 340"/>
                <a:gd name="T20" fmla="*/ 28 w 335"/>
                <a:gd name="T21" fmla="*/ 80 h 340"/>
                <a:gd name="T22" fmla="*/ 5 w 335"/>
                <a:gd name="T23" fmla="*/ 137 h 340"/>
                <a:gd name="T24" fmla="*/ 20 w 335"/>
                <a:gd name="T25" fmla="*/ 206 h 340"/>
                <a:gd name="T26" fmla="*/ 12 w 335"/>
                <a:gd name="T27" fmla="*/ 242 h 340"/>
                <a:gd name="T28" fmla="*/ 45 w 335"/>
                <a:gd name="T29" fmla="*/ 254 h 340"/>
                <a:gd name="T30" fmla="*/ 85 w 335"/>
                <a:gd name="T31" fmla="*/ 280 h 340"/>
                <a:gd name="T32" fmla="*/ 77 w 335"/>
                <a:gd name="T33" fmla="*/ 302 h 340"/>
                <a:gd name="T34" fmla="*/ 132 w 335"/>
                <a:gd name="T35" fmla="*/ 305 h 340"/>
                <a:gd name="T36" fmla="*/ 174 w 335"/>
                <a:gd name="T37" fmla="*/ 333 h 340"/>
                <a:gd name="T38" fmla="*/ 217 w 335"/>
                <a:gd name="T39" fmla="*/ 316 h 340"/>
                <a:gd name="T40" fmla="*/ 263 w 335"/>
                <a:gd name="T41" fmla="*/ 304 h 340"/>
                <a:gd name="T42" fmla="*/ 297 w 335"/>
                <a:gd name="T43" fmla="*/ 283 h 340"/>
                <a:gd name="T44" fmla="*/ 287 w 335"/>
                <a:gd name="T45" fmla="*/ 271 h 340"/>
                <a:gd name="T46" fmla="*/ 308 w 335"/>
                <a:gd name="T47" fmla="*/ 237 h 340"/>
                <a:gd name="T48" fmla="*/ 329 w 335"/>
                <a:gd name="T49" fmla="*/ 199 h 340"/>
                <a:gd name="T50" fmla="*/ 293 w 335"/>
                <a:gd name="T51" fmla="*/ 232 h 340"/>
                <a:gd name="T52" fmla="*/ 274 w 335"/>
                <a:gd name="T53" fmla="*/ 262 h 340"/>
                <a:gd name="T54" fmla="*/ 290 w 335"/>
                <a:gd name="T55" fmla="*/ 281 h 340"/>
                <a:gd name="T56" fmla="*/ 259 w 335"/>
                <a:gd name="T57" fmla="*/ 292 h 340"/>
                <a:gd name="T58" fmla="*/ 213 w 335"/>
                <a:gd name="T59" fmla="*/ 303 h 340"/>
                <a:gd name="T60" fmla="*/ 211 w 335"/>
                <a:gd name="T61" fmla="*/ 316 h 340"/>
                <a:gd name="T62" fmla="*/ 174 w 335"/>
                <a:gd name="T63" fmla="*/ 319 h 340"/>
                <a:gd name="T64" fmla="*/ 174 w 335"/>
                <a:gd name="T65" fmla="*/ 309 h 340"/>
                <a:gd name="T66" fmla="*/ 131 w 335"/>
                <a:gd name="T67" fmla="*/ 299 h 340"/>
                <a:gd name="T68" fmla="*/ 98 w 335"/>
                <a:gd name="T69" fmla="*/ 311 h 340"/>
                <a:gd name="T70" fmla="*/ 90 w 335"/>
                <a:gd name="T71" fmla="*/ 278 h 340"/>
                <a:gd name="T72" fmla="*/ 60 w 335"/>
                <a:gd name="T73" fmla="*/ 243 h 340"/>
                <a:gd name="T74" fmla="*/ 19 w 335"/>
                <a:gd name="T75" fmla="*/ 242 h 340"/>
                <a:gd name="T76" fmla="*/ 40 w 335"/>
                <a:gd name="T77" fmla="*/ 199 h 340"/>
                <a:gd name="T78" fmla="*/ 29 w 335"/>
                <a:gd name="T79" fmla="*/ 172 h 340"/>
                <a:gd name="T80" fmla="*/ 19 w 335"/>
                <a:gd name="T81" fmla="*/ 139 h 340"/>
                <a:gd name="T82" fmla="*/ 30 w 335"/>
                <a:gd name="T83" fmla="*/ 88 h 340"/>
                <a:gd name="T84" fmla="*/ 56 w 335"/>
                <a:gd name="T85" fmla="*/ 98 h 340"/>
                <a:gd name="T86" fmla="*/ 79 w 335"/>
                <a:gd name="T87" fmla="*/ 63 h 340"/>
                <a:gd name="T88" fmla="*/ 107 w 335"/>
                <a:gd name="T89" fmla="*/ 22 h 340"/>
                <a:gd name="T90" fmla="*/ 123 w 335"/>
                <a:gd name="T91" fmla="*/ 45 h 340"/>
                <a:gd name="T92" fmla="*/ 158 w 335"/>
                <a:gd name="T93" fmla="*/ 31 h 340"/>
                <a:gd name="T94" fmla="*/ 204 w 335"/>
                <a:gd name="T95" fmla="*/ 20 h 340"/>
                <a:gd name="T96" fmla="*/ 242 w 335"/>
                <a:gd name="T97" fmla="*/ 56 h 340"/>
                <a:gd name="T98" fmla="*/ 259 w 335"/>
                <a:gd name="T99" fmla="*/ 40 h 340"/>
                <a:gd name="T100" fmla="*/ 281 w 335"/>
                <a:gd name="T101" fmla="*/ 61 h 340"/>
                <a:gd name="T102" fmla="*/ 281 w 335"/>
                <a:gd name="T103" fmla="*/ 95 h 340"/>
                <a:gd name="T104" fmla="*/ 306 w 335"/>
                <a:gd name="T105" fmla="*/ 107 h 340"/>
                <a:gd name="T106" fmla="*/ 323 w 335"/>
                <a:gd name="T107" fmla="*/ 141 h 340"/>
                <a:gd name="T108" fmla="*/ 301 w 335"/>
                <a:gd name="T109" fmla="*/ 147 h 340"/>
                <a:gd name="T110" fmla="*/ 305 w 335"/>
                <a:gd name="T111" fmla="*/ 197 h 340"/>
                <a:gd name="T112" fmla="*/ 319 w 335"/>
                <a:gd name="T113" fmla="*/ 23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5" h="340">
                  <a:moveTo>
                    <a:pt x="327" y="197"/>
                  </a:moveTo>
                  <a:cubicBezTo>
                    <a:pt x="325" y="195"/>
                    <a:pt x="321" y="195"/>
                    <a:pt x="318" y="195"/>
                  </a:cubicBezTo>
                  <a:cubicBezTo>
                    <a:pt x="315" y="194"/>
                    <a:pt x="312" y="194"/>
                    <a:pt x="310" y="193"/>
                  </a:cubicBezTo>
                  <a:cubicBezTo>
                    <a:pt x="314" y="180"/>
                    <a:pt x="312" y="165"/>
                    <a:pt x="307" y="152"/>
                  </a:cubicBezTo>
                  <a:cubicBezTo>
                    <a:pt x="310" y="152"/>
                    <a:pt x="313" y="151"/>
                    <a:pt x="316" y="151"/>
                  </a:cubicBezTo>
                  <a:cubicBezTo>
                    <a:pt x="320" y="150"/>
                    <a:pt x="325" y="149"/>
                    <a:pt x="328" y="145"/>
                  </a:cubicBezTo>
                  <a:cubicBezTo>
                    <a:pt x="329" y="145"/>
                    <a:pt x="329" y="144"/>
                    <a:pt x="329" y="143"/>
                  </a:cubicBezTo>
                  <a:cubicBezTo>
                    <a:pt x="335" y="128"/>
                    <a:pt x="328" y="109"/>
                    <a:pt x="320" y="96"/>
                  </a:cubicBezTo>
                  <a:cubicBezTo>
                    <a:pt x="320" y="96"/>
                    <a:pt x="319" y="95"/>
                    <a:pt x="319" y="95"/>
                  </a:cubicBezTo>
                  <a:cubicBezTo>
                    <a:pt x="318" y="95"/>
                    <a:pt x="317" y="94"/>
                    <a:pt x="316" y="94"/>
                  </a:cubicBezTo>
                  <a:cubicBezTo>
                    <a:pt x="308" y="95"/>
                    <a:pt x="300" y="101"/>
                    <a:pt x="294" y="107"/>
                  </a:cubicBezTo>
                  <a:cubicBezTo>
                    <a:pt x="293" y="101"/>
                    <a:pt x="289" y="95"/>
                    <a:pt x="285" y="90"/>
                  </a:cubicBezTo>
                  <a:cubicBezTo>
                    <a:pt x="281" y="85"/>
                    <a:pt x="277" y="81"/>
                    <a:pt x="271" y="77"/>
                  </a:cubicBezTo>
                  <a:cubicBezTo>
                    <a:pt x="276" y="74"/>
                    <a:pt x="281" y="70"/>
                    <a:pt x="286" y="66"/>
                  </a:cubicBezTo>
                  <a:cubicBezTo>
                    <a:pt x="288" y="66"/>
                    <a:pt x="290" y="65"/>
                    <a:pt x="290" y="63"/>
                  </a:cubicBezTo>
                  <a:cubicBezTo>
                    <a:pt x="290" y="57"/>
                    <a:pt x="283" y="49"/>
                    <a:pt x="279" y="45"/>
                  </a:cubicBezTo>
                  <a:cubicBezTo>
                    <a:pt x="274" y="41"/>
                    <a:pt x="268" y="38"/>
                    <a:pt x="263" y="36"/>
                  </a:cubicBezTo>
                  <a:cubicBezTo>
                    <a:pt x="263" y="35"/>
                    <a:pt x="262" y="34"/>
                    <a:pt x="261" y="33"/>
                  </a:cubicBezTo>
                  <a:cubicBezTo>
                    <a:pt x="260" y="32"/>
                    <a:pt x="258" y="32"/>
                    <a:pt x="257" y="33"/>
                  </a:cubicBezTo>
                  <a:cubicBezTo>
                    <a:pt x="251" y="37"/>
                    <a:pt x="247" y="43"/>
                    <a:pt x="243" y="49"/>
                  </a:cubicBezTo>
                  <a:cubicBezTo>
                    <a:pt x="239" y="44"/>
                    <a:pt x="232" y="40"/>
                    <a:pt x="227" y="38"/>
                  </a:cubicBezTo>
                  <a:cubicBezTo>
                    <a:pt x="221" y="35"/>
                    <a:pt x="214" y="33"/>
                    <a:pt x="207" y="33"/>
                  </a:cubicBezTo>
                  <a:cubicBezTo>
                    <a:pt x="208" y="29"/>
                    <a:pt x="209" y="26"/>
                    <a:pt x="210" y="23"/>
                  </a:cubicBezTo>
                  <a:cubicBezTo>
                    <a:pt x="212" y="19"/>
                    <a:pt x="215" y="16"/>
                    <a:pt x="216" y="12"/>
                  </a:cubicBezTo>
                  <a:cubicBezTo>
                    <a:pt x="216" y="11"/>
                    <a:pt x="216" y="10"/>
                    <a:pt x="216" y="10"/>
                  </a:cubicBezTo>
                  <a:cubicBezTo>
                    <a:pt x="218" y="8"/>
                    <a:pt x="218" y="4"/>
                    <a:pt x="215" y="4"/>
                  </a:cubicBezTo>
                  <a:cubicBezTo>
                    <a:pt x="195" y="0"/>
                    <a:pt x="174" y="1"/>
                    <a:pt x="154" y="3"/>
                  </a:cubicBezTo>
                  <a:cubicBezTo>
                    <a:pt x="152" y="4"/>
                    <a:pt x="151" y="7"/>
                    <a:pt x="152" y="8"/>
                  </a:cubicBezTo>
                  <a:cubicBezTo>
                    <a:pt x="151" y="11"/>
                    <a:pt x="151" y="14"/>
                    <a:pt x="150" y="17"/>
                  </a:cubicBezTo>
                  <a:cubicBezTo>
                    <a:pt x="150" y="21"/>
                    <a:pt x="150" y="26"/>
                    <a:pt x="152" y="31"/>
                  </a:cubicBezTo>
                  <a:cubicBezTo>
                    <a:pt x="142" y="28"/>
                    <a:pt x="128" y="34"/>
                    <a:pt x="120" y="40"/>
                  </a:cubicBezTo>
                  <a:cubicBezTo>
                    <a:pt x="119" y="36"/>
                    <a:pt x="118" y="33"/>
                    <a:pt x="117" y="29"/>
                  </a:cubicBezTo>
                  <a:cubicBezTo>
                    <a:pt x="116" y="26"/>
                    <a:pt x="116" y="23"/>
                    <a:pt x="114" y="20"/>
                  </a:cubicBezTo>
                  <a:cubicBezTo>
                    <a:pt x="116" y="19"/>
                    <a:pt x="115" y="15"/>
                    <a:pt x="113" y="15"/>
                  </a:cubicBezTo>
                  <a:cubicBezTo>
                    <a:pt x="95" y="11"/>
                    <a:pt x="75" y="22"/>
                    <a:pt x="64" y="35"/>
                  </a:cubicBezTo>
                  <a:cubicBezTo>
                    <a:pt x="63" y="35"/>
                    <a:pt x="63" y="36"/>
                    <a:pt x="63" y="37"/>
                  </a:cubicBezTo>
                  <a:cubicBezTo>
                    <a:pt x="61" y="37"/>
                    <a:pt x="61" y="39"/>
                    <a:pt x="61" y="40"/>
                  </a:cubicBezTo>
                  <a:cubicBezTo>
                    <a:pt x="62" y="45"/>
                    <a:pt x="66" y="48"/>
                    <a:pt x="68" y="51"/>
                  </a:cubicBezTo>
                  <a:cubicBezTo>
                    <a:pt x="70" y="55"/>
                    <a:pt x="72" y="60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69" y="66"/>
                    <a:pt x="64" y="71"/>
                    <a:pt x="60" y="76"/>
                  </a:cubicBezTo>
                  <a:cubicBezTo>
                    <a:pt x="56" y="81"/>
                    <a:pt x="53" y="88"/>
                    <a:pt x="52" y="94"/>
                  </a:cubicBezTo>
                  <a:cubicBezTo>
                    <a:pt x="48" y="92"/>
                    <a:pt x="44" y="90"/>
                    <a:pt x="41" y="87"/>
                  </a:cubicBezTo>
                  <a:cubicBezTo>
                    <a:pt x="37" y="85"/>
                    <a:pt x="33" y="80"/>
                    <a:pt x="28" y="80"/>
                  </a:cubicBezTo>
                  <a:cubicBezTo>
                    <a:pt x="26" y="79"/>
                    <a:pt x="24" y="81"/>
                    <a:pt x="25" y="83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9" y="93"/>
                    <a:pt x="0" y="118"/>
                    <a:pt x="0" y="135"/>
                  </a:cubicBezTo>
                  <a:cubicBezTo>
                    <a:pt x="0" y="138"/>
                    <a:pt x="4" y="139"/>
                    <a:pt x="5" y="137"/>
                  </a:cubicBezTo>
                  <a:cubicBezTo>
                    <a:pt x="9" y="144"/>
                    <a:pt x="20" y="148"/>
                    <a:pt x="28" y="149"/>
                  </a:cubicBezTo>
                  <a:cubicBezTo>
                    <a:pt x="18" y="163"/>
                    <a:pt x="23" y="186"/>
                    <a:pt x="32" y="199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28" y="201"/>
                    <a:pt x="24" y="204"/>
                    <a:pt x="20" y="206"/>
                  </a:cubicBezTo>
                  <a:cubicBezTo>
                    <a:pt x="15" y="209"/>
                    <a:pt x="10" y="211"/>
                    <a:pt x="8" y="217"/>
                  </a:cubicBezTo>
                  <a:cubicBezTo>
                    <a:pt x="8" y="217"/>
                    <a:pt x="8" y="217"/>
                    <a:pt x="8" y="217"/>
                  </a:cubicBezTo>
                  <a:cubicBezTo>
                    <a:pt x="7" y="217"/>
                    <a:pt x="6" y="217"/>
                    <a:pt x="6" y="218"/>
                  </a:cubicBezTo>
                  <a:cubicBezTo>
                    <a:pt x="3" y="225"/>
                    <a:pt x="8" y="236"/>
                    <a:pt x="12" y="242"/>
                  </a:cubicBezTo>
                  <a:cubicBezTo>
                    <a:pt x="16" y="250"/>
                    <a:pt x="23" y="259"/>
                    <a:pt x="32" y="263"/>
                  </a:cubicBezTo>
                  <a:cubicBezTo>
                    <a:pt x="35" y="264"/>
                    <a:pt x="38" y="261"/>
                    <a:pt x="36" y="258"/>
                  </a:cubicBezTo>
                  <a:cubicBezTo>
                    <a:pt x="36" y="258"/>
                    <a:pt x="36" y="258"/>
                    <a:pt x="36" y="258"/>
                  </a:cubicBezTo>
                  <a:cubicBezTo>
                    <a:pt x="39" y="257"/>
                    <a:pt x="42" y="255"/>
                    <a:pt x="45" y="254"/>
                  </a:cubicBezTo>
                  <a:cubicBezTo>
                    <a:pt x="49" y="252"/>
                    <a:pt x="53" y="250"/>
                    <a:pt x="58" y="248"/>
                  </a:cubicBezTo>
                  <a:cubicBezTo>
                    <a:pt x="58" y="255"/>
                    <a:pt x="63" y="262"/>
                    <a:pt x="68" y="267"/>
                  </a:cubicBezTo>
                  <a:cubicBezTo>
                    <a:pt x="73" y="272"/>
                    <a:pt x="79" y="276"/>
                    <a:pt x="86" y="277"/>
                  </a:cubicBezTo>
                  <a:cubicBezTo>
                    <a:pt x="86" y="278"/>
                    <a:pt x="85" y="279"/>
                    <a:pt x="85" y="280"/>
                  </a:cubicBezTo>
                  <a:cubicBezTo>
                    <a:pt x="84" y="282"/>
                    <a:pt x="83" y="285"/>
                    <a:pt x="82" y="287"/>
                  </a:cubicBezTo>
                  <a:cubicBezTo>
                    <a:pt x="80" y="291"/>
                    <a:pt x="76" y="294"/>
                    <a:pt x="74" y="298"/>
                  </a:cubicBezTo>
                  <a:cubicBezTo>
                    <a:pt x="73" y="300"/>
                    <a:pt x="74" y="303"/>
                    <a:pt x="77" y="302"/>
                  </a:cubicBezTo>
                  <a:cubicBezTo>
                    <a:pt x="77" y="302"/>
                    <a:pt x="77" y="302"/>
                    <a:pt x="77" y="302"/>
                  </a:cubicBezTo>
                  <a:cubicBezTo>
                    <a:pt x="86" y="312"/>
                    <a:pt x="102" y="323"/>
                    <a:pt x="116" y="322"/>
                  </a:cubicBezTo>
                  <a:cubicBezTo>
                    <a:pt x="117" y="322"/>
                    <a:pt x="118" y="321"/>
                    <a:pt x="119" y="320"/>
                  </a:cubicBezTo>
                  <a:cubicBezTo>
                    <a:pt x="122" y="318"/>
                    <a:pt x="123" y="314"/>
                    <a:pt x="125" y="311"/>
                  </a:cubicBezTo>
                  <a:cubicBezTo>
                    <a:pt x="127" y="309"/>
                    <a:pt x="129" y="307"/>
                    <a:pt x="132" y="305"/>
                  </a:cubicBezTo>
                  <a:cubicBezTo>
                    <a:pt x="141" y="313"/>
                    <a:pt x="155" y="315"/>
                    <a:pt x="167" y="313"/>
                  </a:cubicBezTo>
                  <a:cubicBezTo>
                    <a:pt x="167" y="314"/>
                    <a:pt x="167" y="316"/>
                    <a:pt x="168" y="318"/>
                  </a:cubicBezTo>
                  <a:cubicBezTo>
                    <a:pt x="168" y="323"/>
                    <a:pt x="168" y="328"/>
                    <a:pt x="170" y="333"/>
                  </a:cubicBezTo>
                  <a:cubicBezTo>
                    <a:pt x="171" y="335"/>
                    <a:pt x="173" y="335"/>
                    <a:pt x="174" y="333"/>
                  </a:cubicBezTo>
                  <a:cubicBezTo>
                    <a:pt x="188" y="339"/>
                    <a:pt x="213" y="340"/>
                    <a:pt x="222" y="327"/>
                  </a:cubicBezTo>
                  <a:cubicBezTo>
                    <a:pt x="223" y="326"/>
                    <a:pt x="222" y="323"/>
                    <a:pt x="220" y="323"/>
                  </a:cubicBezTo>
                  <a:cubicBezTo>
                    <a:pt x="219" y="324"/>
                    <a:pt x="219" y="324"/>
                    <a:pt x="218" y="324"/>
                  </a:cubicBezTo>
                  <a:cubicBezTo>
                    <a:pt x="218" y="321"/>
                    <a:pt x="218" y="318"/>
                    <a:pt x="217" y="316"/>
                  </a:cubicBezTo>
                  <a:cubicBezTo>
                    <a:pt x="217" y="313"/>
                    <a:pt x="217" y="309"/>
                    <a:pt x="217" y="306"/>
                  </a:cubicBezTo>
                  <a:cubicBezTo>
                    <a:pt x="229" y="306"/>
                    <a:pt x="239" y="298"/>
                    <a:pt x="247" y="289"/>
                  </a:cubicBezTo>
                  <a:cubicBezTo>
                    <a:pt x="250" y="291"/>
                    <a:pt x="253" y="294"/>
                    <a:pt x="256" y="296"/>
                  </a:cubicBezTo>
                  <a:cubicBezTo>
                    <a:pt x="258" y="299"/>
                    <a:pt x="260" y="302"/>
                    <a:pt x="263" y="304"/>
                  </a:cubicBezTo>
                  <a:cubicBezTo>
                    <a:pt x="264" y="305"/>
                    <a:pt x="265" y="304"/>
                    <a:pt x="265" y="304"/>
                  </a:cubicBezTo>
                  <a:cubicBezTo>
                    <a:pt x="266" y="304"/>
                    <a:pt x="266" y="304"/>
                    <a:pt x="267" y="304"/>
                  </a:cubicBezTo>
                  <a:cubicBezTo>
                    <a:pt x="274" y="302"/>
                    <a:pt x="280" y="299"/>
                    <a:pt x="286" y="295"/>
                  </a:cubicBezTo>
                  <a:cubicBezTo>
                    <a:pt x="290" y="292"/>
                    <a:pt x="295" y="288"/>
                    <a:pt x="297" y="283"/>
                  </a:cubicBezTo>
                  <a:cubicBezTo>
                    <a:pt x="298" y="283"/>
                    <a:pt x="299" y="282"/>
                    <a:pt x="299" y="281"/>
                  </a:cubicBezTo>
                  <a:cubicBezTo>
                    <a:pt x="299" y="281"/>
                    <a:pt x="299" y="281"/>
                    <a:pt x="299" y="280"/>
                  </a:cubicBezTo>
                  <a:cubicBezTo>
                    <a:pt x="299" y="278"/>
                    <a:pt x="298" y="277"/>
                    <a:pt x="296" y="277"/>
                  </a:cubicBezTo>
                  <a:cubicBezTo>
                    <a:pt x="293" y="275"/>
                    <a:pt x="290" y="273"/>
                    <a:pt x="287" y="271"/>
                  </a:cubicBezTo>
                  <a:cubicBezTo>
                    <a:pt x="285" y="269"/>
                    <a:pt x="282" y="267"/>
                    <a:pt x="280" y="265"/>
                  </a:cubicBezTo>
                  <a:cubicBezTo>
                    <a:pt x="280" y="265"/>
                    <a:pt x="280" y="265"/>
                    <a:pt x="280" y="265"/>
                  </a:cubicBezTo>
                  <a:cubicBezTo>
                    <a:pt x="288" y="259"/>
                    <a:pt x="293" y="246"/>
                    <a:pt x="296" y="236"/>
                  </a:cubicBezTo>
                  <a:cubicBezTo>
                    <a:pt x="300" y="236"/>
                    <a:pt x="304" y="236"/>
                    <a:pt x="308" y="237"/>
                  </a:cubicBezTo>
                  <a:cubicBezTo>
                    <a:pt x="312" y="239"/>
                    <a:pt x="315" y="241"/>
                    <a:pt x="319" y="242"/>
                  </a:cubicBezTo>
                  <a:cubicBezTo>
                    <a:pt x="320" y="244"/>
                    <a:pt x="322" y="244"/>
                    <a:pt x="323" y="243"/>
                  </a:cubicBezTo>
                  <a:cubicBezTo>
                    <a:pt x="329" y="230"/>
                    <a:pt x="329" y="215"/>
                    <a:pt x="329" y="202"/>
                  </a:cubicBezTo>
                  <a:cubicBezTo>
                    <a:pt x="329" y="201"/>
                    <a:pt x="329" y="200"/>
                    <a:pt x="329" y="199"/>
                  </a:cubicBezTo>
                  <a:cubicBezTo>
                    <a:pt x="329" y="198"/>
                    <a:pt x="328" y="198"/>
                    <a:pt x="327" y="197"/>
                  </a:cubicBezTo>
                  <a:close/>
                  <a:moveTo>
                    <a:pt x="296" y="231"/>
                  </a:moveTo>
                  <a:cubicBezTo>
                    <a:pt x="296" y="230"/>
                    <a:pt x="294" y="229"/>
                    <a:pt x="293" y="231"/>
                  </a:cubicBezTo>
                  <a:cubicBezTo>
                    <a:pt x="293" y="231"/>
                    <a:pt x="293" y="231"/>
                    <a:pt x="293" y="232"/>
                  </a:cubicBezTo>
                  <a:cubicBezTo>
                    <a:pt x="292" y="232"/>
                    <a:pt x="292" y="233"/>
                    <a:pt x="292" y="234"/>
                  </a:cubicBezTo>
                  <a:cubicBezTo>
                    <a:pt x="290" y="238"/>
                    <a:pt x="288" y="243"/>
                    <a:pt x="285" y="247"/>
                  </a:cubicBezTo>
                  <a:cubicBezTo>
                    <a:pt x="282" y="252"/>
                    <a:pt x="278" y="256"/>
                    <a:pt x="275" y="261"/>
                  </a:cubicBezTo>
                  <a:cubicBezTo>
                    <a:pt x="275" y="261"/>
                    <a:pt x="274" y="262"/>
                    <a:pt x="274" y="262"/>
                  </a:cubicBezTo>
                  <a:cubicBezTo>
                    <a:pt x="274" y="262"/>
                    <a:pt x="274" y="261"/>
                    <a:pt x="274" y="261"/>
                  </a:cubicBezTo>
                  <a:cubicBezTo>
                    <a:pt x="272" y="260"/>
                    <a:pt x="269" y="263"/>
                    <a:pt x="271" y="264"/>
                  </a:cubicBezTo>
                  <a:cubicBezTo>
                    <a:pt x="275" y="268"/>
                    <a:pt x="279" y="272"/>
                    <a:pt x="284" y="275"/>
                  </a:cubicBezTo>
                  <a:cubicBezTo>
                    <a:pt x="286" y="277"/>
                    <a:pt x="288" y="279"/>
                    <a:pt x="290" y="281"/>
                  </a:cubicBezTo>
                  <a:cubicBezTo>
                    <a:pt x="288" y="284"/>
                    <a:pt x="285" y="287"/>
                    <a:pt x="282" y="289"/>
                  </a:cubicBezTo>
                  <a:cubicBezTo>
                    <a:pt x="277" y="293"/>
                    <a:pt x="271" y="296"/>
                    <a:pt x="265" y="298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3" y="296"/>
                    <a:pt x="261" y="294"/>
                    <a:pt x="259" y="292"/>
                  </a:cubicBezTo>
                  <a:cubicBezTo>
                    <a:pt x="256" y="289"/>
                    <a:pt x="253" y="287"/>
                    <a:pt x="250" y="285"/>
                  </a:cubicBezTo>
                  <a:cubicBezTo>
                    <a:pt x="250" y="284"/>
                    <a:pt x="249" y="284"/>
                    <a:pt x="248" y="284"/>
                  </a:cubicBezTo>
                  <a:cubicBezTo>
                    <a:pt x="237" y="292"/>
                    <a:pt x="226" y="296"/>
                    <a:pt x="215" y="301"/>
                  </a:cubicBezTo>
                  <a:cubicBezTo>
                    <a:pt x="214" y="301"/>
                    <a:pt x="214" y="302"/>
                    <a:pt x="213" y="303"/>
                  </a:cubicBezTo>
                  <a:cubicBezTo>
                    <a:pt x="212" y="303"/>
                    <a:pt x="210" y="304"/>
                    <a:pt x="210" y="306"/>
                  </a:cubicBezTo>
                  <a:cubicBezTo>
                    <a:pt x="210" y="306"/>
                    <a:pt x="211" y="306"/>
                    <a:pt x="211" y="306"/>
                  </a:cubicBezTo>
                  <a:cubicBezTo>
                    <a:pt x="212" y="306"/>
                    <a:pt x="212" y="307"/>
                    <a:pt x="212" y="307"/>
                  </a:cubicBezTo>
                  <a:cubicBezTo>
                    <a:pt x="211" y="310"/>
                    <a:pt x="211" y="313"/>
                    <a:pt x="211" y="316"/>
                  </a:cubicBezTo>
                  <a:cubicBezTo>
                    <a:pt x="211" y="319"/>
                    <a:pt x="210" y="323"/>
                    <a:pt x="211" y="326"/>
                  </a:cubicBezTo>
                  <a:cubicBezTo>
                    <a:pt x="208" y="327"/>
                    <a:pt x="205" y="329"/>
                    <a:pt x="201" y="330"/>
                  </a:cubicBezTo>
                  <a:cubicBezTo>
                    <a:pt x="192" y="331"/>
                    <a:pt x="184" y="330"/>
                    <a:pt x="176" y="329"/>
                  </a:cubicBezTo>
                  <a:cubicBezTo>
                    <a:pt x="175" y="326"/>
                    <a:pt x="174" y="322"/>
                    <a:pt x="174" y="319"/>
                  </a:cubicBezTo>
                  <a:cubicBezTo>
                    <a:pt x="173" y="318"/>
                    <a:pt x="173" y="315"/>
                    <a:pt x="173" y="314"/>
                  </a:cubicBezTo>
                  <a:cubicBezTo>
                    <a:pt x="173" y="313"/>
                    <a:pt x="173" y="313"/>
                    <a:pt x="173" y="313"/>
                  </a:cubicBezTo>
                  <a:cubicBezTo>
                    <a:pt x="174" y="313"/>
                    <a:pt x="176" y="313"/>
                    <a:pt x="175" y="312"/>
                  </a:cubicBezTo>
                  <a:cubicBezTo>
                    <a:pt x="175" y="310"/>
                    <a:pt x="175" y="310"/>
                    <a:pt x="174" y="309"/>
                  </a:cubicBezTo>
                  <a:cubicBezTo>
                    <a:pt x="174" y="308"/>
                    <a:pt x="174" y="306"/>
                    <a:pt x="172" y="307"/>
                  </a:cubicBezTo>
                  <a:cubicBezTo>
                    <a:pt x="158" y="308"/>
                    <a:pt x="148" y="306"/>
                    <a:pt x="136" y="301"/>
                  </a:cubicBezTo>
                  <a:cubicBezTo>
                    <a:pt x="136" y="299"/>
                    <a:pt x="135" y="298"/>
                    <a:pt x="133" y="298"/>
                  </a:cubicBezTo>
                  <a:cubicBezTo>
                    <a:pt x="133" y="299"/>
                    <a:pt x="132" y="299"/>
                    <a:pt x="131" y="299"/>
                  </a:cubicBezTo>
                  <a:cubicBezTo>
                    <a:pt x="131" y="299"/>
                    <a:pt x="131" y="299"/>
                    <a:pt x="130" y="300"/>
                  </a:cubicBezTo>
                  <a:cubicBezTo>
                    <a:pt x="127" y="301"/>
                    <a:pt x="124" y="303"/>
                    <a:pt x="121" y="306"/>
                  </a:cubicBezTo>
                  <a:cubicBezTo>
                    <a:pt x="119" y="309"/>
                    <a:pt x="115" y="312"/>
                    <a:pt x="114" y="316"/>
                  </a:cubicBezTo>
                  <a:cubicBezTo>
                    <a:pt x="109" y="314"/>
                    <a:pt x="103" y="313"/>
                    <a:pt x="98" y="311"/>
                  </a:cubicBezTo>
                  <a:cubicBezTo>
                    <a:pt x="92" y="308"/>
                    <a:pt x="86" y="304"/>
                    <a:pt x="81" y="299"/>
                  </a:cubicBezTo>
                  <a:cubicBezTo>
                    <a:pt x="84" y="297"/>
                    <a:pt x="86" y="294"/>
                    <a:pt x="88" y="290"/>
                  </a:cubicBezTo>
                  <a:cubicBezTo>
                    <a:pt x="89" y="288"/>
                    <a:pt x="90" y="285"/>
                    <a:pt x="90" y="283"/>
                  </a:cubicBezTo>
                  <a:cubicBezTo>
                    <a:pt x="91" y="281"/>
                    <a:pt x="90" y="280"/>
                    <a:pt x="90" y="278"/>
                  </a:cubicBezTo>
                  <a:cubicBezTo>
                    <a:pt x="92" y="278"/>
                    <a:pt x="93" y="275"/>
                    <a:pt x="91" y="274"/>
                  </a:cubicBezTo>
                  <a:cubicBezTo>
                    <a:pt x="84" y="271"/>
                    <a:pt x="78" y="267"/>
                    <a:pt x="73" y="262"/>
                  </a:cubicBezTo>
                  <a:cubicBezTo>
                    <a:pt x="68" y="256"/>
                    <a:pt x="66" y="249"/>
                    <a:pt x="62" y="244"/>
                  </a:cubicBezTo>
                  <a:cubicBezTo>
                    <a:pt x="61" y="243"/>
                    <a:pt x="60" y="243"/>
                    <a:pt x="60" y="243"/>
                  </a:cubicBezTo>
                  <a:cubicBezTo>
                    <a:pt x="59" y="243"/>
                    <a:pt x="58" y="242"/>
                    <a:pt x="57" y="243"/>
                  </a:cubicBezTo>
                  <a:cubicBezTo>
                    <a:pt x="52" y="244"/>
                    <a:pt x="47" y="246"/>
                    <a:pt x="43" y="248"/>
                  </a:cubicBezTo>
                  <a:cubicBezTo>
                    <a:pt x="38" y="250"/>
                    <a:pt x="34" y="251"/>
                    <a:pt x="31" y="254"/>
                  </a:cubicBezTo>
                  <a:cubicBezTo>
                    <a:pt x="26" y="251"/>
                    <a:pt x="22" y="247"/>
                    <a:pt x="19" y="242"/>
                  </a:cubicBezTo>
                  <a:cubicBezTo>
                    <a:pt x="16" y="237"/>
                    <a:pt x="9" y="226"/>
                    <a:pt x="11" y="220"/>
                  </a:cubicBezTo>
                  <a:cubicBezTo>
                    <a:pt x="11" y="220"/>
                    <a:pt x="11" y="220"/>
                    <a:pt x="11" y="219"/>
                  </a:cubicBezTo>
                  <a:cubicBezTo>
                    <a:pt x="16" y="219"/>
                    <a:pt x="21" y="214"/>
                    <a:pt x="25" y="211"/>
                  </a:cubicBezTo>
                  <a:cubicBezTo>
                    <a:pt x="30" y="207"/>
                    <a:pt x="35" y="203"/>
                    <a:pt x="40" y="199"/>
                  </a:cubicBezTo>
                  <a:cubicBezTo>
                    <a:pt x="42" y="198"/>
                    <a:pt x="39" y="195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2" y="189"/>
                    <a:pt x="29" y="181"/>
                    <a:pt x="29" y="172"/>
                  </a:cubicBezTo>
                  <a:cubicBezTo>
                    <a:pt x="29" y="164"/>
                    <a:pt x="32" y="158"/>
                    <a:pt x="34" y="150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7"/>
                    <a:pt x="34" y="146"/>
                    <a:pt x="33" y="145"/>
                  </a:cubicBezTo>
                  <a:cubicBezTo>
                    <a:pt x="28" y="143"/>
                    <a:pt x="23" y="142"/>
                    <a:pt x="19" y="139"/>
                  </a:cubicBezTo>
                  <a:cubicBezTo>
                    <a:pt x="15" y="137"/>
                    <a:pt x="12" y="133"/>
                    <a:pt x="7" y="131"/>
                  </a:cubicBezTo>
                  <a:cubicBezTo>
                    <a:pt x="7" y="131"/>
                    <a:pt x="7" y="131"/>
                    <a:pt x="6" y="131"/>
                  </a:cubicBezTo>
                  <a:cubicBezTo>
                    <a:pt x="8" y="123"/>
                    <a:pt x="10" y="115"/>
                    <a:pt x="15" y="108"/>
                  </a:cubicBezTo>
                  <a:cubicBezTo>
                    <a:pt x="19" y="100"/>
                    <a:pt x="25" y="95"/>
                    <a:pt x="30" y="88"/>
                  </a:cubicBezTo>
                  <a:cubicBezTo>
                    <a:pt x="32" y="90"/>
                    <a:pt x="34" y="91"/>
                    <a:pt x="36" y="92"/>
                  </a:cubicBezTo>
                  <a:cubicBezTo>
                    <a:pt x="41" y="95"/>
                    <a:pt x="46" y="98"/>
                    <a:pt x="51" y="100"/>
                  </a:cubicBezTo>
                  <a:cubicBezTo>
                    <a:pt x="52" y="101"/>
                    <a:pt x="54" y="100"/>
                    <a:pt x="54" y="99"/>
                  </a:cubicBezTo>
                  <a:cubicBezTo>
                    <a:pt x="55" y="99"/>
                    <a:pt x="55" y="99"/>
                    <a:pt x="56" y="98"/>
                  </a:cubicBezTo>
                  <a:cubicBezTo>
                    <a:pt x="58" y="91"/>
                    <a:pt x="61" y="85"/>
                    <a:pt x="66" y="80"/>
                  </a:cubicBezTo>
                  <a:cubicBezTo>
                    <a:pt x="70" y="75"/>
                    <a:pt x="76" y="72"/>
                    <a:pt x="80" y="67"/>
                  </a:cubicBezTo>
                  <a:cubicBezTo>
                    <a:pt x="81" y="66"/>
                    <a:pt x="80" y="64"/>
                    <a:pt x="79" y="6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58"/>
                    <a:pt x="76" y="53"/>
                    <a:pt x="74" y="49"/>
                  </a:cubicBezTo>
                  <a:cubicBezTo>
                    <a:pt x="72" y="45"/>
                    <a:pt x="71" y="41"/>
                    <a:pt x="68" y="39"/>
                  </a:cubicBezTo>
                  <a:cubicBezTo>
                    <a:pt x="75" y="33"/>
                    <a:pt x="82" y="28"/>
                    <a:pt x="90" y="25"/>
                  </a:cubicBezTo>
                  <a:cubicBezTo>
                    <a:pt x="96" y="23"/>
                    <a:pt x="102" y="22"/>
                    <a:pt x="107" y="22"/>
                  </a:cubicBezTo>
                  <a:cubicBezTo>
                    <a:pt x="108" y="25"/>
                    <a:pt x="110" y="28"/>
                    <a:pt x="111" y="31"/>
                  </a:cubicBezTo>
                  <a:cubicBezTo>
                    <a:pt x="113" y="36"/>
                    <a:pt x="115" y="40"/>
                    <a:pt x="117" y="44"/>
                  </a:cubicBezTo>
                  <a:cubicBezTo>
                    <a:pt x="118" y="46"/>
                    <a:pt x="119" y="46"/>
                    <a:pt x="120" y="45"/>
                  </a:cubicBezTo>
                  <a:cubicBezTo>
                    <a:pt x="121" y="45"/>
                    <a:pt x="122" y="46"/>
                    <a:pt x="123" y="45"/>
                  </a:cubicBezTo>
                  <a:cubicBezTo>
                    <a:pt x="128" y="42"/>
                    <a:pt x="133" y="40"/>
                    <a:pt x="138" y="38"/>
                  </a:cubicBezTo>
                  <a:cubicBezTo>
                    <a:pt x="143" y="37"/>
                    <a:pt x="148" y="38"/>
                    <a:pt x="153" y="36"/>
                  </a:cubicBezTo>
                  <a:cubicBezTo>
                    <a:pt x="154" y="36"/>
                    <a:pt x="154" y="35"/>
                    <a:pt x="155" y="34"/>
                  </a:cubicBezTo>
                  <a:cubicBezTo>
                    <a:pt x="156" y="34"/>
                    <a:pt x="158" y="33"/>
                    <a:pt x="158" y="31"/>
                  </a:cubicBezTo>
                  <a:cubicBezTo>
                    <a:pt x="156" y="26"/>
                    <a:pt x="156" y="21"/>
                    <a:pt x="157" y="17"/>
                  </a:cubicBezTo>
                  <a:cubicBezTo>
                    <a:pt x="158" y="14"/>
                    <a:pt x="159" y="11"/>
                    <a:pt x="159" y="9"/>
                  </a:cubicBezTo>
                  <a:cubicBezTo>
                    <a:pt x="176" y="9"/>
                    <a:pt x="193" y="10"/>
                    <a:pt x="210" y="10"/>
                  </a:cubicBezTo>
                  <a:cubicBezTo>
                    <a:pt x="207" y="13"/>
                    <a:pt x="206" y="16"/>
                    <a:pt x="204" y="20"/>
                  </a:cubicBezTo>
                  <a:cubicBezTo>
                    <a:pt x="202" y="25"/>
                    <a:pt x="201" y="30"/>
                    <a:pt x="200" y="35"/>
                  </a:cubicBezTo>
                  <a:cubicBezTo>
                    <a:pt x="200" y="38"/>
                    <a:pt x="203" y="39"/>
                    <a:pt x="205" y="38"/>
                  </a:cubicBezTo>
                  <a:cubicBezTo>
                    <a:pt x="212" y="39"/>
                    <a:pt x="219" y="41"/>
                    <a:pt x="225" y="44"/>
                  </a:cubicBezTo>
                  <a:cubicBezTo>
                    <a:pt x="232" y="47"/>
                    <a:pt x="236" y="53"/>
                    <a:pt x="242" y="56"/>
                  </a:cubicBezTo>
                  <a:cubicBezTo>
                    <a:pt x="244" y="57"/>
                    <a:pt x="246" y="55"/>
                    <a:pt x="245" y="53"/>
                  </a:cubicBezTo>
                  <a:cubicBezTo>
                    <a:pt x="247" y="52"/>
                    <a:pt x="249" y="50"/>
                    <a:pt x="250" y="48"/>
                  </a:cubicBezTo>
                  <a:cubicBezTo>
                    <a:pt x="252" y="46"/>
                    <a:pt x="254" y="44"/>
                    <a:pt x="257" y="42"/>
                  </a:cubicBezTo>
                  <a:cubicBezTo>
                    <a:pt x="257" y="42"/>
                    <a:pt x="258" y="41"/>
                    <a:pt x="259" y="40"/>
                  </a:cubicBezTo>
                  <a:cubicBezTo>
                    <a:pt x="265" y="42"/>
                    <a:pt x="270" y="46"/>
                    <a:pt x="274" y="50"/>
                  </a:cubicBezTo>
                  <a:cubicBezTo>
                    <a:pt x="276" y="53"/>
                    <a:pt x="278" y="55"/>
                    <a:pt x="280" y="58"/>
                  </a:cubicBezTo>
                  <a:cubicBezTo>
                    <a:pt x="281" y="59"/>
                    <a:pt x="281" y="60"/>
                    <a:pt x="282" y="61"/>
                  </a:cubicBezTo>
                  <a:cubicBezTo>
                    <a:pt x="282" y="61"/>
                    <a:pt x="282" y="61"/>
                    <a:pt x="281" y="61"/>
                  </a:cubicBezTo>
                  <a:cubicBezTo>
                    <a:pt x="276" y="65"/>
                    <a:pt x="270" y="71"/>
                    <a:pt x="265" y="76"/>
                  </a:cubicBezTo>
                  <a:cubicBezTo>
                    <a:pt x="262" y="78"/>
                    <a:pt x="265" y="82"/>
                    <a:pt x="268" y="80"/>
                  </a:cubicBezTo>
                  <a:cubicBezTo>
                    <a:pt x="268" y="80"/>
                    <a:pt x="268" y="80"/>
                    <a:pt x="268" y="80"/>
                  </a:cubicBezTo>
                  <a:cubicBezTo>
                    <a:pt x="273" y="84"/>
                    <a:pt x="277" y="89"/>
                    <a:pt x="281" y="95"/>
                  </a:cubicBezTo>
                  <a:cubicBezTo>
                    <a:pt x="285" y="100"/>
                    <a:pt x="286" y="107"/>
                    <a:pt x="290" y="111"/>
                  </a:cubicBezTo>
                  <a:cubicBezTo>
                    <a:pt x="290" y="111"/>
                    <a:pt x="291" y="112"/>
                    <a:pt x="291" y="112"/>
                  </a:cubicBezTo>
                  <a:cubicBezTo>
                    <a:pt x="289" y="114"/>
                    <a:pt x="293" y="117"/>
                    <a:pt x="295" y="115"/>
                  </a:cubicBezTo>
                  <a:cubicBezTo>
                    <a:pt x="299" y="112"/>
                    <a:pt x="302" y="109"/>
                    <a:pt x="306" y="107"/>
                  </a:cubicBezTo>
                  <a:cubicBezTo>
                    <a:pt x="310" y="105"/>
                    <a:pt x="314" y="103"/>
                    <a:pt x="317" y="101"/>
                  </a:cubicBezTo>
                  <a:cubicBezTo>
                    <a:pt x="320" y="107"/>
                    <a:pt x="321" y="113"/>
                    <a:pt x="322" y="120"/>
                  </a:cubicBezTo>
                  <a:cubicBezTo>
                    <a:pt x="323" y="127"/>
                    <a:pt x="322" y="134"/>
                    <a:pt x="323" y="141"/>
                  </a:cubicBezTo>
                  <a:cubicBezTo>
                    <a:pt x="323" y="141"/>
                    <a:pt x="323" y="141"/>
                    <a:pt x="323" y="141"/>
                  </a:cubicBezTo>
                  <a:cubicBezTo>
                    <a:pt x="320" y="142"/>
                    <a:pt x="318" y="143"/>
                    <a:pt x="315" y="144"/>
                  </a:cubicBezTo>
                  <a:cubicBezTo>
                    <a:pt x="312" y="145"/>
                    <a:pt x="308" y="146"/>
                    <a:pt x="304" y="147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5"/>
                    <a:pt x="301" y="146"/>
                    <a:pt x="301" y="147"/>
                  </a:cubicBezTo>
                  <a:cubicBezTo>
                    <a:pt x="299" y="148"/>
                    <a:pt x="299" y="153"/>
                    <a:pt x="302" y="153"/>
                  </a:cubicBezTo>
                  <a:cubicBezTo>
                    <a:pt x="302" y="153"/>
                    <a:pt x="302" y="153"/>
                    <a:pt x="302" y="153"/>
                  </a:cubicBezTo>
                  <a:cubicBezTo>
                    <a:pt x="305" y="166"/>
                    <a:pt x="304" y="179"/>
                    <a:pt x="303" y="193"/>
                  </a:cubicBezTo>
                  <a:cubicBezTo>
                    <a:pt x="302" y="195"/>
                    <a:pt x="303" y="196"/>
                    <a:pt x="305" y="197"/>
                  </a:cubicBezTo>
                  <a:cubicBezTo>
                    <a:pt x="305" y="197"/>
                    <a:pt x="305" y="197"/>
                    <a:pt x="306" y="197"/>
                  </a:cubicBezTo>
                  <a:cubicBezTo>
                    <a:pt x="309" y="198"/>
                    <a:pt x="313" y="199"/>
                    <a:pt x="317" y="200"/>
                  </a:cubicBezTo>
                  <a:cubicBezTo>
                    <a:pt x="319" y="201"/>
                    <a:pt x="320" y="201"/>
                    <a:pt x="322" y="202"/>
                  </a:cubicBezTo>
                  <a:cubicBezTo>
                    <a:pt x="322" y="213"/>
                    <a:pt x="320" y="224"/>
                    <a:pt x="319" y="236"/>
                  </a:cubicBezTo>
                  <a:cubicBezTo>
                    <a:pt x="313" y="232"/>
                    <a:pt x="304" y="231"/>
                    <a:pt x="296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Group 4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 rot="0">
            <a:off x="1299845" y="4004310"/>
            <a:ext cx="1268730" cy="1287145"/>
            <a:chOff x="1224" y="1203"/>
            <a:chExt cx="799" cy="811"/>
          </a:xfrm>
          <a:solidFill>
            <a:srgbClr val="21211F"/>
          </a:solidFill>
        </p:grpSpPr>
        <p:sp>
          <p:nvSpPr>
            <p:cNvPr id="32" name="Freeform 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336" y="1286"/>
              <a:ext cx="585" cy="611"/>
            </a:xfrm>
            <a:custGeom>
              <a:avLst/>
              <a:gdLst>
                <a:gd name="T0" fmla="*/ 229 w 245"/>
                <a:gd name="T1" fmla="*/ 96 h 256"/>
                <a:gd name="T2" fmla="*/ 96 w 245"/>
                <a:gd name="T3" fmla="*/ 19 h 256"/>
                <a:gd name="T4" fmla="*/ 94 w 245"/>
                <a:gd name="T5" fmla="*/ 21 h 256"/>
                <a:gd name="T6" fmla="*/ 8 w 245"/>
                <a:gd name="T7" fmla="*/ 109 h 256"/>
                <a:gd name="T8" fmla="*/ 55 w 245"/>
                <a:gd name="T9" fmla="*/ 225 h 256"/>
                <a:gd name="T10" fmla="*/ 185 w 245"/>
                <a:gd name="T11" fmla="*/ 232 h 256"/>
                <a:gd name="T12" fmla="*/ 229 w 245"/>
                <a:gd name="T13" fmla="*/ 96 h 256"/>
                <a:gd name="T14" fmla="*/ 123 w 245"/>
                <a:gd name="T15" fmla="*/ 239 h 256"/>
                <a:gd name="T16" fmla="*/ 16 w 245"/>
                <a:gd name="T17" fmla="*/ 149 h 256"/>
                <a:gd name="T18" fmla="*/ 95 w 245"/>
                <a:gd name="T19" fmla="*/ 26 h 256"/>
                <a:gd name="T20" fmla="*/ 98 w 245"/>
                <a:gd name="T21" fmla="*/ 26 h 256"/>
                <a:gd name="T22" fmla="*/ 225 w 245"/>
                <a:gd name="T23" fmla="*/ 119 h 256"/>
                <a:gd name="T24" fmla="*/ 123 w 245"/>
                <a:gd name="T25" fmla="*/ 23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6">
                  <a:moveTo>
                    <a:pt x="229" y="96"/>
                  </a:moveTo>
                  <a:cubicBezTo>
                    <a:pt x="211" y="41"/>
                    <a:pt x="155" y="0"/>
                    <a:pt x="96" y="19"/>
                  </a:cubicBezTo>
                  <a:cubicBezTo>
                    <a:pt x="95" y="20"/>
                    <a:pt x="95" y="20"/>
                    <a:pt x="94" y="21"/>
                  </a:cubicBezTo>
                  <a:cubicBezTo>
                    <a:pt x="49" y="24"/>
                    <a:pt x="16" y="66"/>
                    <a:pt x="8" y="109"/>
                  </a:cubicBezTo>
                  <a:cubicBezTo>
                    <a:pt x="0" y="154"/>
                    <a:pt x="18" y="199"/>
                    <a:pt x="55" y="225"/>
                  </a:cubicBezTo>
                  <a:cubicBezTo>
                    <a:pt x="93" y="251"/>
                    <a:pt x="145" y="256"/>
                    <a:pt x="185" y="232"/>
                  </a:cubicBezTo>
                  <a:cubicBezTo>
                    <a:pt x="233" y="204"/>
                    <a:pt x="245" y="147"/>
                    <a:pt x="229" y="96"/>
                  </a:cubicBezTo>
                  <a:close/>
                  <a:moveTo>
                    <a:pt x="123" y="239"/>
                  </a:moveTo>
                  <a:cubicBezTo>
                    <a:pt x="72" y="237"/>
                    <a:pt x="25" y="200"/>
                    <a:pt x="16" y="149"/>
                  </a:cubicBezTo>
                  <a:cubicBezTo>
                    <a:pt x="7" y="96"/>
                    <a:pt x="40" y="35"/>
                    <a:pt x="95" y="26"/>
                  </a:cubicBezTo>
                  <a:cubicBezTo>
                    <a:pt x="96" y="26"/>
                    <a:pt x="97" y="27"/>
                    <a:pt x="98" y="26"/>
                  </a:cubicBezTo>
                  <a:cubicBezTo>
                    <a:pt x="162" y="9"/>
                    <a:pt x="216" y="59"/>
                    <a:pt x="225" y="119"/>
                  </a:cubicBezTo>
                  <a:cubicBezTo>
                    <a:pt x="236" y="184"/>
                    <a:pt x="190" y="241"/>
                    <a:pt x="123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1224" y="1203"/>
              <a:ext cx="799" cy="811"/>
            </a:xfrm>
            <a:custGeom>
              <a:avLst/>
              <a:gdLst>
                <a:gd name="T0" fmla="*/ 307 w 335"/>
                <a:gd name="T1" fmla="*/ 152 h 340"/>
                <a:gd name="T2" fmla="*/ 320 w 335"/>
                <a:gd name="T3" fmla="*/ 96 h 340"/>
                <a:gd name="T4" fmla="*/ 285 w 335"/>
                <a:gd name="T5" fmla="*/ 90 h 340"/>
                <a:gd name="T6" fmla="*/ 279 w 335"/>
                <a:gd name="T7" fmla="*/ 45 h 340"/>
                <a:gd name="T8" fmla="*/ 243 w 335"/>
                <a:gd name="T9" fmla="*/ 49 h 340"/>
                <a:gd name="T10" fmla="*/ 216 w 335"/>
                <a:gd name="T11" fmla="*/ 12 h 340"/>
                <a:gd name="T12" fmla="*/ 152 w 335"/>
                <a:gd name="T13" fmla="*/ 8 h 340"/>
                <a:gd name="T14" fmla="*/ 117 w 335"/>
                <a:gd name="T15" fmla="*/ 29 h 340"/>
                <a:gd name="T16" fmla="*/ 63 w 335"/>
                <a:gd name="T17" fmla="*/ 37 h 340"/>
                <a:gd name="T18" fmla="*/ 74 w 335"/>
                <a:gd name="T19" fmla="*/ 64 h 340"/>
                <a:gd name="T20" fmla="*/ 28 w 335"/>
                <a:gd name="T21" fmla="*/ 80 h 340"/>
                <a:gd name="T22" fmla="*/ 5 w 335"/>
                <a:gd name="T23" fmla="*/ 137 h 340"/>
                <a:gd name="T24" fmla="*/ 20 w 335"/>
                <a:gd name="T25" fmla="*/ 206 h 340"/>
                <a:gd name="T26" fmla="*/ 12 w 335"/>
                <a:gd name="T27" fmla="*/ 242 h 340"/>
                <a:gd name="T28" fmla="*/ 45 w 335"/>
                <a:gd name="T29" fmla="*/ 254 h 340"/>
                <a:gd name="T30" fmla="*/ 85 w 335"/>
                <a:gd name="T31" fmla="*/ 280 h 340"/>
                <a:gd name="T32" fmla="*/ 77 w 335"/>
                <a:gd name="T33" fmla="*/ 302 h 340"/>
                <a:gd name="T34" fmla="*/ 132 w 335"/>
                <a:gd name="T35" fmla="*/ 305 h 340"/>
                <a:gd name="T36" fmla="*/ 174 w 335"/>
                <a:gd name="T37" fmla="*/ 333 h 340"/>
                <a:gd name="T38" fmla="*/ 217 w 335"/>
                <a:gd name="T39" fmla="*/ 316 h 340"/>
                <a:gd name="T40" fmla="*/ 263 w 335"/>
                <a:gd name="T41" fmla="*/ 304 h 340"/>
                <a:gd name="T42" fmla="*/ 297 w 335"/>
                <a:gd name="T43" fmla="*/ 283 h 340"/>
                <a:gd name="T44" fmla="*/ 287 w 335"/>
                <a:gd name="T45" fmla="*/ 271 h 340"/>
                <a:gd name="T46" fmla="*/ 308 w 335"/>
                <a:gd name="T47" fmla="*/ 237 h 340"/>
                <a:gd name="T48" fmla="*/ 329 w 335"/>
                <a:gd name="T49" fmla="*/ 199 h 340"/>
                <a:gd name="T50" fmla="*/ 293 w 335"/>
                <a:gd name="T51" fmla="*/ 232 h 340"/>
                <a:gd name="T52" fmla="*/ 274 w 335"/>
                <a:gd name="T53" fmla="*/ 262 h 340"/>
                <a:gd name="T54" fmla="*/ 290 w 335"/>
                <a:gd name="T55" fmla="*/ 281 h 340"/>
                <a:gd name="T56" fmla="*/ 259 w 335"/>
                <a:gd name="T57" fmla="*/ 292 h 340"/>
                <a:gd name="T58" fmla="*/ 213 w 335"/>
                <a:gd name="T59" fmla="*/ 303 h 340"/>
                <a:gd name="T60" fmla="*/ 211 w 335"/>
                <a:gd name="T61" fmla="*/ 316 h 340"/>
                <a:gd name="T62" fmla="*/ 174 w 335"/>
                <a:gd name="T63" fmla="*/ 319 h 340"/>
                <a:gd name="T64" fmla="*/ 174 w 335"/>
                <a:gd name="T65" fmla="*/ 309 h 340"/>
                <a:gd name="T66" fmla="*/ 131 w 335"/>
                <a:gd name="T67" fmla="*/ 299 h 340"/>
                <a:gd name="T68" fmla="*/ 98 w 335"/>
                <a:gd name="T69" fmla="*/ 311 h 340"/>
                <a:gd name="T70" fmla="*/ 90 w 335"/>
                <a:gd name="T71" fmla="*/ 278 h 340"/>
                <a:gd name="T72" fmla="*/ 60 w 335"/>
                <a:gd name="T73" fmla="*/ 243 h 340"/>
                <a:gd name="T74" fmla="*/ 19 w 335"/>
                <a:gd name="T75" fmla="*/ 242 h 340"/>
                <a:gd name="T76" fmla="*/ 40 w 335"/>
                <a:gd name="T77" fmla="*/ 199 h 340"/>
                <a:gd name="T78" fmla="*/ 29 w 335"/>
                <a:gd name="T79" fmla="*/ 172 h 340"/>
                <a:gd name="T80" fmla="*/ 19 w 335"/>
                <a:gd name="T81" fmla="*/ 139 h 340"/>
                <a:gd name="T82" fmla="*/ 30 w 335"/>
                <a:gd name="T83" fmla="*/ 88 h 340"/>
                <a:gd name="T84" fmla="*/ 56 w 335"/>
                <a:gd name="T85" fmla="*/ 98 h 340"/>
                <a:gd name="T86" fmla="*/ 79 w 335"/>
                <a:gd name="T87" fmla="*/ 63 h 340"/>
                <a:gd name="T88" fmla="*/ 107 w 335"/>
                <a:gd name="T89" fmla="*/ 22 h 340"/>
                <a:gd name="T90" fmla="*/ 123 w 335"/>
                <a:gd name="T91" fmla="*/ 45 h 340"/>
                <a:gd name="T92" fmla="*/ 158 w 335"/>
                <a:gd name="T93" fmla="*/ 31 h 340"/>
                <a:gd name="T94" fmla="*/ 204 w 335"/>
                <a:gd name="T95" fmla="*/ 20 h 340"/>
                <a:gd name="T96" fmla="*/ 242 w 335"/>
                <a:gd name="T97" fmla="*/ 56 h 340"/>
                <a:gd name="T98" fmla="*/ 259 w 335"/>
                <a:gd name="T99" fmla="*/ 40 h 340"/>
                <a:gd name="T100" fmla="*/ 281 w 335"/>
                <a:gd name="T101" fmla="*/ 61 h 340"/>
                <a:gd name="T102" fmla="*/ 281 w 335"/>
                <a:gd name="T103" fmla="*/ 95 h 340"/>
                <a:gd name="T104" fmla="*/ 306 w 335"/>
                <a:gd name="T105" fmla="*/ 107 h 340"/>
                <a:gd name="T106" fmla="*/ 323 w 335"/>
                <a:gd name="T107" fmla="*/ 141 h 340"/>
                <a:gd name="T108" fmla="*/ 301 w 335"/>
                <a:gd name="T109" fmla="*/ 147 h 340"/>
                <a:gd name="T110" fmla="*/ 305 w 335"/>
                <a:gd name="T111" fmla="*/ 197 h 340"/>
                <a:gd name="T112" fmla="*/ 319 w 335"/>
                <a:gd name="T113" fmla="*/ 23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5" h="340">
                  <a:moveTo>
                    <a:pt x="327" y="197"/>
                  </a:moveTo>
                  <a:cubicBezTo>
                    <a:pt x="325" y="195"/>
                    <a:pt x="321" y="195"/>
                    <a:pt x="318" y="195"/>
                  </a:cubicBezTo>
                  <a:cubicBezTo>
                    <a:pt x="315" y="194"/>
                    <a:pt x="312" y="194"/>
                    <a:pt x="310" y="193"/>
                  </a:cubicBezTo>
                  <a:cubicBezTo>
                    <a:pt x="314" y="180"/>
                    <a:pt x="312" y="165"/>
                    <a:pt x="307" y="152"/>
                  </a:cubicBezTo>
                  <a:cubicBezTo>
                    <a:pt x="310" y="152"/>
                    <a:pt x="313" y="151"/>
                    <a:pt x="316" y="151"/>
                  </a:cubicBezTo>
                  <a:cubicBezTo>
                    <a:pt x="320" y="150"/>
                    <a:pt x="325" y="149"/>
                    <a:pt x="328" y="145"/>
                  </a:cubicBezTo>
                  <a:cubicBezTo>
                    <a:pt x="329" y="145"/>
                    <a:pt x="329" y="144"/>
                    <a:pt x="329" y="143"/>
                  </a:cubicBezTo>
                  <a:cubicBezTo>
                    <a:pt x="335" y="128"/>
                    <a:pt x="328" y="109"/>
                    <a:pt x="320" y="96"/>
                  </a:cubicBezTo>
                  <a:cubicBezTo>
                    <a:pt x="320" y="96"/>
                    <a:pt x="319" y="95"/>
                    <a:pt x="319" y="95"/>
                  </a:cubicBezTo>
                  <a:cubicBezTo>
                    <a:pt x="318" y="95"/>
                    <a:pt x="317" y="94"/>
                    <a:pt x="316" y="94"/>
                  </a:cubicBezTo>
                  <a:cubicBezTo>
                    <a:pt x="308" y="95"/>
                    <a:pt x="300" y="101"/>
                    <a:pt x="294" y="107"/>
                  </a:cubicBezTo>
                  <a:cubicBezTo>
                    <a:pt x="293" y="101"/>
                    <a:pt x="289" y="95"/>
                    <a:pt x="285" y="90"/>
                  </a:cubicBezTo>
                  <a:cubicBezTo>
                    <a:pt x="281" y="85"/>
                    <a:pt x="277" y="81"/>
                    <a:pt x="271" y="77"/>
                  </a:cubicBezTo>
                  <a:cubicBezTo>
                    <a:pt x="276" y="74"/>
                    <a:pt x="281" y="70"/>
                    <a:pt x="286" y="66"/>
                  </a:cubicBezTo>
                  <a:cubicBezTo>
                    <a:pt x="288" y="66"/>
                    <a:pt x="290" y="65"/>
                    <a:pt x="290" y="63"/>
                  </a:cubicBezTo>
                  <a:cubicBezTo>
                    <a:pt x="290" y="57"/>
                    <a:pt x="283" y="49"/>
                    <a:pt x="279" y="45"/>
                  </a:cubicBezTo>
                  <a:cubicBezTo>
                    <a:pt x="274" y="41"/>
                    <a:pt x="268" y="38"/>
                    <a:pt x="263" y="36"/>
                  </a:cubicBezTo>
                  <a:cubicBezTo>
                    <a:pt x="263" y="35"/>
                    <a:pt x="262" y="34"/>
                    <a:pt x="261" y="33"/>
                  </a:cubicBezTo>
                  <a:cubicBezTo>
                    <a:pt x="260" y="32"/>
                    <a:pt x="258" y="32"/>
                    <a:pt x="257" y="33"/>
                  </a:cubicBezTo>
                  <a:cubicBezTo>
                    <a:pt x="251" y="37"/>
                    <a:pt x="247" y="43"/>
                    <a:pt x="243" y="49"/>
                  </a:cubicBezTo>
                  <a:cubicBezTo>
                    <a:pt x="239" y="44"/>
                    <a:pt x="232" y="40"/>
                    <a:pt x="227" y="38"/>
                  </a:cubicBezTo>
                  <a:cubicBezTo>
                    <a:pt x="221" y="35"/>
                    <a:pt x="214" y="33"/>
                    <a:pt x="207" y="33"/>
                  </a:cubicBezTo>
                  <a:cubicBezTo>
                    <a:pt x="208" y="29"/>
                    <a:pt x="209" y="26"/>
                    <a:pt x="210" y="23"/>
                  </a:cubicBezTo>
                  <a:cubicBezTo>
                    <a:pt x="212" y="19"/>
                    <a:pt x="215" y="16"/>
                    <a:pt x="216" y="12"/>
                  </a:cubicBezTo>
                  <a:cubicBezTo>
                    <a:pt x="216" y="11"/>
                    <a:pt x="216" y="10"/>
                    <a:pt x="216" y="10"/>
                  </a:cubicBezTo>
                  <a:cubicBezTo>
                    <a:pt x="218" y="8"/>
                    <a:pt x="218" y="4"/>
                    <a:pt x="215" y="4"/>
                  </a:cubicBezTo>
                  <a:cubicBezTo>
                    <a:pt x="195" y="0"/>
                    <a:pt x="174" y="1"/>
                    <a:pt x="154" y="3"/>
                  </a:cubicBezTo>
                  <a:cubicBezTo>
                    <a:pt x="152" y="4"/>
                    <a:pt x="151" y="7"/>
                    <a:pt x="152" y="8"/>
                  </a:cubicBezTo>
                  <a:cubicBezTo>
                    <a:pt x="151" y="11"/>
                    <a:pt x="151" y="14"/>
                    <a:pt x="150" y="17"/>
                  </a:cubicBezTo>
                  <a:cubicBezTo>
                    <a:pt x="150" y="21"/>
                    <a:pt x="150" y="26"/>
                    <a:pt x="152" y="31"/>
                  </a:cubicBezTo>
                  <a:cubicBezTo>
                    <a:pt x="142" y="28"/>
                    <a:pt x="128" y="34"/>
                    <a:pt x="120" y="40"/>
                  </a:cubicBezTo>
                  <a:cubicBezTo>
                    <a:pt x="119" y="36"/>
                    <a:pt x="118" y="33"/>
                    <a:pt x="117" y="29"/>
                  </a:cubicBezTo>
                  <a:cubicBezTo>
                    <a:pt x="116" y="26"/>
                    <a:pt x="116" y="23"/>
                    <a:pt x="114" y="20"/>
                  </a:cubicBezTo>
                  <a:cubicBezTo>
                    <a:pt x="116" y="19"/>
                    <a:pt x="115" y="15"/>
                    <a:pt x="113" y="15"/>
                  </a:cubicBezTo>
                  <a:cubicBezTo>
                    <a:pt x="95" y="11"/>
                    <a:pt x="75" y="22"/>
                    <a:pt x="64" y="35"/>
                  </a:cubicBezTo>
                  <a:cubicBezTo>
                    <a:pt x="63" y="35"/>
                    <a:pt x="63" y="36"/>
                    <a:pt x="63" y="37"/>
                  </a:cubicBezTo>
                  <a:cubicBezTo>
                    <a:pt x="61" y="37"/>
                    <a:pt x="61" y="39"/>
                    <a:pt x="61" y="40"/>
                  </a:cubicBezTo>
                  <a:cubicBezTo>
                    <a:pt x="62" y="45"/>
                    <a:pt x="66" y="48"/>
                    <a:pt x="68" y="51"/>
                  </a:cubicBezTo>
                  <a:cubicBezTo>
                    <a:pt x="70" y="55"/>
                    <a:pt x="72" y="60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69" y="66"/>
                    <a:pt x="64" y="71"/>
                    <a:pt x="60" y="76"/>
                  </a:cubicBezTo>
                  <a:cubicBezTo>
                    <a:pt x="56" y="81"/>
                    <a:pt x="53" y="88"/>
                    <a:pt x="52" y="94"/>
                  </a:cubicBezTo>
                  <a:cubicBezTo>
                    <a:pt x="48" y="92"/>
                    <a:pt x="44" y="90"/>
                    <a:pt x="41" y="87"/>
                  </a:cubicBezTo>
                  <a:cubicBezTo>
                    <a:pt x="37" y="85"/>
                    <a:pt x="33" y="80"/>
                    <a:pt x="28" y="80"/>
                  </a:cubicBezTo>
                  <a:cubicBezTo>
                    <a:pt x="26" y="79"/>
                    <a:pt x="24" y="81"/>
                    <a:pt x="25" y="83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9" y="93"/>
                    <a:pt x="0" y="118"/>
                    <a:pt x="0" y="135"/>
                  </a:cubicBezTo>
                  <a:cubicBezTo>
                    <a:pt x="0" y="138"/>
                    <a:pt x="4" y="139"/>
                    <a:pt x="5" y="137"/>
                  </a:cubicBezTo>
                  <a:cubicBezTo>
                    <a:pt x="9" y="144"/>
                    <a:pt x="20" y="148"/>
                    <a:pt x="28" y="149"/>
                  </a:cubicBezTo>
                  <a:cubicBezTo>
                    <a:pt x="18" y="163"/>
                    <a:pt x="23" y="186"/>
                    <a:pt x="32" y="199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28" y="201"/>
                    <a:pt x="24" y="204"/>
                    <a:pt x="20" y="206"/>
                  </a:cubicBezTo>
                  <a:cubicBezTo>
                    <a:pt x="15" y="209"/>
                    <a:pt x="10" y="211"/>
                    <a:pt x="8" y="217"/>
                  </a:cubicBezTo>
                  <a:cubicBezTo>
                    <a:pt x="8" y="217"/>
                    <a:pt x="8" y="217"/>
                    <a:pt x="8" y="217"/>
                  </a:cubicBezTo>
                  <a:cubicBezTo>
                    <a:pt x="7" y="217"/>
                    <a:pt x="6" y="217"/>
                    <a:pt x="6" y="218"/>
                  </a:cubicBezTo>
                  <a:cubicBezTo>
                    <a:pt x="3" y="225"/>
                    <a:pt x="8" y="236"/>
                    <a:pt x="12" y="242"/>
                  </a:cubicBezTo>
                  <a:cubicBezTo>
                    <a:pt x="16" y="250"/>
                    <a:pt x="23" y="259"/>
                    <a:pt x="32" y="263"/>
                  </a:cubicBezTo>
                  <a:cubicBezTo>
                    <a:pt x="35" y="264"/>
                    <a:pt x="38" y="261"/>
                    <a:pt x="36" y="258"/>
                  </a:cubicBezTo>
                  <a:cubicBezTo>
                    <a:pt x="36" y="258"/>
                    <a:pt x="36" y="258"/>
                    <a:pt x="36" y="258"/>
                  </a:cubicBezTo>
                  <a:cubicBezTo>
                    <a:pt x="39" y="257"/>
                    <a:pt x="42" y="255"/>
                    <a:pt x="45" y="254"/>
                  </a:cubicBezTo>
                  <a:cubicBezTo>
                    <a:pt x="49" y="252"/>
                    <a:pt x="53" y="250"/>
                    <a:pt x="58" y="248"/>
                  </a:cubicBezTo>
                  <a:cubicBezTo>
                    <a:pt x="58" y="255"/>
                    <a:pt x="63" y="262"/>
                    <a:pt x="68" y="267"/>
                  </a:cubicBezTo>
                  <a:cubicBezTo>
                    <a:pt x="73" y="272"/>
                    <a:pt x="79" y="276"/>
                    <a:pt x="86" y="277"/>
                  </a:cubicBezTo>
                  <a:cubicBezTo>
                    <a:pt x="86" y="278"/>
                    <a:pt x="85" y="279"/>
                    <a:pt x="85" y="280"/>
                  </a:cubicBezTo>
                  <a:cubicBezTo>
                    <a:pt x="84" y="282"/>
                    <a:pt x="83" y="285"/>
                    <a:pt x="82" y="287"/>
                  </a:cubicBezTo>
                  <a:cubicBezTo>
                    <a:pt x="80" y="291"/>
                    <a:pt x="76" y="294"/>
                    <a:pt x="74" y="298"/>
                  </a:cubicBezTo>
                  <a:cubicBezTo>
                    <a:pt x="73" y="300"/>
                    <a:pt x="74" y="303"/>
                    <a:pt x="77" y="302"/>
                  </a:cubicBezTo>
                  <a:cubicBezTo>
                    <a:pt x="77" y="302"/>
                    <a:pt x="77" y="302"/>
                    <a:pt x="77" y="302"/>
                  </a:cubicBezTo>
                  <a:cubicBezTo>
                    <a:pt x="86" y="312"/>
                    <a:pt x="102" y="323"/>
                    <a:pt x="116" y="322"/>
                  </a:cubicBezTo>
                  <a:cubicBezTo>
                    <a:pt x="117" y="322"/>
                    <a:pt x="118" y="321"/>
                    <a:pt x="119" y="320"/>
                  </a:cubicBezTo>
                  <a:cubicBezTo>
                    <a:pt x="122" y="318"/>
                    <a:pt x="123" y="314"/>
                    <a:pt x="125" y="311"/>
                  </a:cubicBezTo>
                  <a:cubicBezTo>
                    <a:pt x="127" y="309"/>
                    <a:pt x="129" y="307"/>
                    <a:pt x="132" y="305"/>
                  </a:cubicBezTo>
                  <a:cubicBezTo>
                    <a:pt x="141" y="313"/>
                    <a:pt x="155" y="315"/>
                    <a:pt x="167" y="313"/>
                  </a:cubicBezTo>
                  <a:cubicBezTo>
                    <a:pt x="167" y="314"/>
                    <a:pt x="167" y="316"/>
                    <a:pt x="168" y="318"/>
                  </a:cubicBezTo>
                  <a:cubicBezTo>
                    <a:pt x="168" y="323"/>
                    <a:pt x="168" y="328"/>
                    <a:pt x="170" y="333"/>
                  </a:cubicBezTo>
                  <a:cubicBezTo>
                    <a:pt x="171" y="335"/>
                    <a:pt x="173" y="335"/>
                    <a:pt x="174" y="333"/>
                  </a:cubicBezTo>
                  <a:cubicBezTo>
                    <a:pt x="188" y="339"/>
                    <a:pt x="213" y="340"/>
                    <a:pt x="222" y="327"/>
                  </a:cubicBezTo>
                  <a:cubicBezTo>
                    <a:pt x="223" y="326"/>
                    <a:pt x="222" y="323"/>
                    <a:pt x="220" y="323"/>
                  </a:cubicBezTo>
                  <a:cubicBezTo>
                    <a:pt x="219" y="324"/>
                    <a:pt x="219" y="324"/>
                    <a:pt x="218" y="324"/>
                  </a:cubicBezTo>
                  <a:cubicBezTo>
                    <a:pt x="218" y="321"/>
                    <a:pt x="218" y="318"/>
                    <a:pt x="217" y="316"/>
                  </a:cubicBezTo>
                  <a:cubicBezTo>
                    <a:pt x="217" y="313"/>
                    <a:pt x="217" y="309"/>
                    <a:pt x="217" y="306"/>
                  </a:cubicBezTo>
                  <a:cubicBezTo>
                    <a:pt x="229" y="306"/>
                    <a:pt x="239" y="298"/>
                    <a:pt x="247" y="289"/>
                  </a:cubicBezTo>
                  <a:cubicBezTo>
                    <a:pt x="250" y="291"/>
                    <a:pt x="253" y="294"/>
                    <a:pt x="256" y="296"/>
                  </a:cubicBezTo>
                  <a:cubicBezTo>
                    <a:pt x="258" y="299"/>
                    <a:pt x="260" y="302"/>
                    <a:pt x="263" y="304"/>
                  </a:cubicBezTo>
                  <a:cubicBezTo>
                    <a:pt x="264" y="305"/>
                    <a:pt x="265" y="304"/>
                    <a:pt x="265" y="304"/>
                  </a:cubicBezTo>
                  <a:cubicBezTo>
                    <a:pt x="266" y="304"/>
                    <a:pt x="266" y="304"/>
                    <a:pt x="267" y="304"/>
                  </a:cubicBezTo>
                  <a:cubicBezTo>
                    <a:pt x="274" y="302"/>
                    <a:pt x="280" y="299"/>
                    <a:pt x="286" y="295"/>
                  </a:cubicBezTo>
                  <a:cubicBezTo>
                    <a:pt x="290" y="292"/>
                    <a:pt x="295" y="288"/>
                    <a:pt x="297" y="283"/>
                  </a:cubicBezTo>
                  <a:cubicBezTo>
                    <a:pt x="298" y="283"/>
                    <a:pt x="299" y="282"/>
                    <a:pt x="299" y="281"/>
                  </a:cubicBezTo>
                  <a:cubicBezTo>
                    <a:pt x="299" y="281"/>
                    <a:pt x="299" y="281"/>
                    <a:pt x="299" y="280"/>
                  </a:cubicBezTo>
                  <a:cubicBezTo>
                    <a:pt x="299" y="278"/>
                    <a:pt x="298" y="277"/>
                    <a:pt x="296" y="277"/>
                  </a:cubicBezTo>
                  <a:cubicBezTo>
                    <a:pt x="293" y="275"/>
                    <a:pt x="290" y="273"/>
                    <a:pt x="287" y="271"/>
                  </a:cubicBezTo>
                  <a:cubicBezTo>
                    <a:pt x="285" y="269"/>
                    <a:pt x="282" y="267"/>
                    <a:pt x="280" y="265"/>
                  </a:cubicBezTo>
                  <a:cubicBezTo>
                    <a:pt x="280" y="265"/>
                    <a:pt x="280" y="265"/>
                    <a:pt x="280" y="265"/>
                  </a:cubicBezTo>
                  <a:cubicBezTo>
                    <a:pt x="288" y="259"/>
                    <a:pt x="293" y="246"/>
                    <a:pt x="296" y="236"/>
                  </a:cubicBezTo>
                  <a:cubicBezTo>
                    <a:pt x="300" y="236"/>
                    <a:pt x="304" y="236"/>
                    <a:pt x="308" y="237"/>
                  </a:cubicBezTo>
                  <a:cubicBezTo>
                    <a:pt x="312" y="239"/>
                    <a:pt x="315" y="241"/>
                    <a:pt x="319" y="242"/>
                  </a:cubicBezTo>
                  <a:cubicBezTo>
                    <a:pt x="320" y="244"/>
                    <a:pt x="322" y="244"/>
                    <a:pt x="323" y="243"/>
                  </a:cubicBezTo>
                  <a:cubicBezTo>
                    <a:pt x="329" y="230"/>
                    <a:pt x="329" y="215"/>
                    <a:pt x="329" y="202"/>
                  </a:cubicBezTo>
                  <a:cubicBezTo>
                    <a:pt x="329" y="201"/>
                    <a:pt x="329" y="200"/>
                    <a:pt x="329" y="199"/>
                  </a:cubicBezTo>
                  <a:cubicBezTo>
                    <a:pt x="329" y="198"/>
                    <a:pt x="328" y="198"/>
                    <a:pt x="327" y="197"/>
                  </a:cubicBezTo>
                  <a:close/>
                  <a:moveTo>
                    <a:pt x="296" y="231"/>
                  </a:moveTo>
                  <a:cubicBezTo>
                    <a:pt x="296" y="230"/>
                    <a:pt x="294" y="229"/>
                    <a:pt x="293" y="231"/>
                  </a:cubicBezTo>
                  <a:cubicBezTo>
                    <a:pt x="293" y="231"/>
                    <a:pt x="293" y="231"/>
                    <a:pt x="293" y="232"/>
                  </a:cubicBezTo>
                  <a:cubicBezTo>
                    <a:pt x="292" y="232"/>
                    <a:pt x="292" y="233"/>
                    <a:pt x="292" y="234"/>
                  </a:cubicBezTo>
                  <a:cubicBezTo>
                    <a:pt x="290" y="238"/>
                    <a:pt x="288" y="243"/>
                    <a:pt x="285" y="247"/>
                  </a:cubicBezTo>
                  <a:cubicBezTo>
                    <a:pt x="282" y="252"/>
                    <a:pt x="278" y="256"/>
                    <a:pt x="275" y="261"/>
                  </a:cubicBezTo>
                  <a:cubicBezTo>
                    <a:pt x="275" y="261"/>
                    <a:pt x="274" y="262"/>
                    <a:pt x="274" y="262"/>
                  </a:cubicBezTo>
                  <a:cubicBezTo>
                    <a:pt x="274" y="262"/>
                    <a:pt x="274" y="261"/>
                    <a:pt x="274" y="261"/>
                  </a:cubicBezTo>
                  <a:cubicBezTo>
                    <a:pt x="272" y="260"/>
                    <a:pt x="269" y="263"/>
                    <a:pt x="271" y="264"/>
                  </a:cubicBezTo>
                  <a:cubicBezTo>
                    <a:pt x="275" y="268"/>
                    <a:pt x="279" y="272"/>
                    <a:pt x="284" y="275"/>
                  </a:cubicBezTo>
                  <a:cubicBezTo>
                    <a:pt x="286" y="277"/>
                    <a:pt x="288" y="279"/>
                    <a:pt x="290" y="281"/>
                  </a:cubicBezTo>
                  <a:cubicBezTo>
                    <a:pt x="288" y="284"/>
                    <a:pt x="285" y="287"/>
                    <a:pt x="282" y="289"/>
                  </a:cubicBezTo>
                  <a:cubicBezTo>
                    <a:pt x="277" y="293"/>
                    <a:pt x="271" y="296"/>
                    <a:pt x="265" y="298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3" y="296"/>
                    <a:pt x="261" y="294"/>
                    <a:pt x="259" y="292"/>
                  </a:cubicBezTo>
                  <a:cubicBezTo>
                    <a:pt x="256" y="289"/>
                    <a:pt x="253" y="287"/>
                    <a:pt x="250" y="285"/>
                  </a:cubicBezTo>
                  <a:cubicBezTo>
                    <a:pt x="250" y="284"/>
                    <a:pt x="249" y="284"/>
                    <a:pt x="248" y="284"/>
                  </a:cubicBezTo>
                  <a:cubicBezTo>
                    <a:pt x="237" y="292"/>
                    <a:pt x="226" y="296"/>
                    <a:pt x="215" y="301"/>
                  </a:cubicBezTo>
                  <a:cubicBezTo>
                    <a:pt x="214" y="301"/>
                    <a:pt x="214" y="302"/>
                    <a:pt x="213" y="303"/>
                  </a:cubicBezTo>
                  <a:cubicBezTo>
                    <a:pt x="212" y="303"/>
                    <a:pt x="210" y="304"/>
                    <a:pt x="210" y="306"/>
                  </a:cubicBezTo>
                  <a:cubicBezTo>
                    <a:pt x="210" y="306"/>
                    <a:pt x="211" y="306"/>
                    <a:pt x="211" y="306"/>
                  </a:cubicBezTo>
                  <a:cubicBezTo>
                    <a:pt x="212" y="306"/>
                    <a:pt x="212" y="307"/>
                    <a:pt x="212" y="307"/>
                  </a:cubicBezTo>
                  <a:cubicBezTo>
                    <a:pt x="211" y="310"/>
                    <a:pt x="211" y="313"/>
                    <a:pt x="211" y="316"/>
                  </a:cubicBezTo>
                  <a:cubicBezTo>
                    <a:pt x="211" y="319"/>
                    <a:pt x="210" y="323"/>
                    <a:pt x="211" y="326"/>
                  </a:cubicBezTo>
                  <a:cubicBezTo>
                    <a:pt x="208" y="327"/>
                    <a:pt x="205" y="329"/>
                    <a:pt x="201" y="330"/>
                  </a:cubicBezTo>
                  <a:cubicBezTo>
                    <a:pt x="192" y="331"/>
                    <a:pt x="184" y="330"/>
                    <a:pt x="176" y="329"/>
                  </a:cubicBezTo>
                  <a:cubicBezTo>
                    <a:pt x="175" y="326"/>
                    <a:pt x="174" y="322"/>
                    <a:pt x="174" y="319"/>
                  </a:cubicBezTo>
                  <a:cubicBezTo>
                    <a:pt x="173" y="318"/>
                    <a:pt x="173" y="315"/>
                    <a:pt x="173" y="314"/>
                  </a:cubicBezTo>
                  <a:cubicBezTo>
                    <a:pt x="173" y="313"/>
                    <a:pt x="173" y="313"/>
                    <a:pt x="173" y="313"/>
                  </a:cubicBezTo>
                  <a:cubicBezTo>
                    <a:pt x="174" y="313"/>
                    <a:pt x="176" y="313"/>
                    <a:pt x="175" y="312"/>
                  </a:cubicBezTo>
                  <a:cubicBezTo>
                    <a:pt x="175" y="310"/>
                    <a:pt x="175" y="310"/>
                    <a:pt x="174" y="309"/>
                  </a:cubicBezTo>
                  <a:cubicBezTo>
                    <a:pt x="174" y="308"/>
                    <a:pt x="174" y="306"/>
                    <a:pt x="172" y="307"/>
                  </a:cubicBezTo>
                  <a:cubicBezTo>
                    <a:pt x="158" y="308"/>
                    <a:pt x="148" y="306"/>
                    <a:pt x="136" y="301"/>
                  </a:cubicBezTo>
                  <a:cubicBezTo>
                    <a:pt x="136" y="299"/>
                    <a:pt x="135" y="298"/>
                    <a:pt x="133" y="298"/>
                  </a:cubicBezTo>
                  <a:cubicBezTo>
                    <a:pt x="133" y="299"/>
                    <a:pt x="132" y="299"/>
                    <a:pt x="131" y="299"/>
                  </a:cubicBezTo>
                  <a:cubicBezTo>
                    <a:pt x="131" y="299"/>
                    <a:pt x="131" y="299"/>
                    <a:pt x="130" y="300"/>
                  </a:cubicBezTo>
                  <a:cubicBezTo>
                    <a:pt x="127" y="301"/>
                    <a:pt x="124" y="303"/>
                    <a:pt x="121" y="306"/>
                  </a:cubicBezTo>
                  <a:cubicBezTo>
                    <a:pt x="119" y="309"/>
                    <a:pt x="115" y="312"/>
                    <a:pt x="114" y="316"/>
                  </a:cubicBezTo>
                  <a:cubicBezTo>
                    <a:pt x="109" y="314"/>
                    <a:pt x="103" y="313"/>
                    <a:pt x="98" y="311"/>
                  </a:cubicBezTo>
                  <a:cubicBezTo>
                    <a:pt x="92" y="308"/>
                    <a:pt x="86" y="304"/>
                    <a:pt x="81" y="299"/>
                  </a:cubicBezTo>
                  <a:cubicBezTo>
                    <a:pt x="84" y="297"/>
                    <a:pt x="86" y="294"/>
                    <a:pt x="88" y="290"/>
                  </a:cubicBezTo>
                  <a:cubicBezTo>
                    <a:pt x="89" y="288"/>
                    <a:pt x="90" y="285"/>
                    <a:pt x="90" y="283"/>
                  </a:cubicBezTo>
                  <a:cubicBezTo>
                    <a:pt x="91" y="281"/>
                    <a:pt x="90" y="280"/>
                    <a:pt x="90" y="278"/>
                  </a:cubicBezTo>
                  <a:cubicBezTo>
                    <a:pt x="92" y="278"/>
                    <a:pt x="93" y="275"/>
                    <a:pt x="91" y="274"/>
                  </a:cubicBezTo>
                  <a:cubicBezTo>
                    <a:pt x="84" y="271"/>
                    <a:pt x="78" y="267"/>
                    <a:pt x="73" y="262"/>
                  </a:cubicBezTo>
                  <a:cubicBezTo>
                    <a:pt x="68" y="256"/>
                    <a:pt x="66" y="249"/>
                    <a:pt x="62" y="244"/>
                  </a:cubicBezTo>
                  <a:cubicBezTo>
                    <a:pt x="61" y="243"/>
                    <a:pt x="60" y="243"/>
                    <a:pt x="60" y="243"/>
                  </a:cubicBezTo>
                  <a:cubicBezTo>
                    <a:pt x="59" y="243"/>
                    <a:pt x="58" y="242"/>
                    <a:pt x="57" y="243"/>
                  </a:cubicBezTo>
                  <a:cubicBezTo>
                    <a:pt x="52" y="244"/>
                    <a:pt x="47" y="246"/>
                    <a:pt x="43" y="248"/>
                  </a:cubicBezTo>
                  <a:cubicBezTo>
                    <a:pt x="38" y="250"/>
                    <a:pt x="34" y="251"/>
                    <a:pt x="31" y="254"/>
                  </a:cubicBezTo>
                  <a:cubicBezTo>
                    <a:pt x="26" y="251"/>
                    <a:pt x="22" y="247"/>
                    <a:pt x="19" y="242"/>
                  </a:cubicBezTo>
                  <a:cubicBezTo>
                    <a:pt x="16" y="237"/>
                    <a:pt x="9" y="226"/>
                    <a:pt x="11" y="220"/>
                  </a:cubicBezTo>
                  <a:cubicBezTo>
                    <a:pt x="11" y="220"/>
                    <a:pt x="11" y="220"/>
                    <a:pt x="11" y="219"/>
                  </a:cubicBezTo>
                  <a:cubicBezTo>
                    <a:pt x="16" y="219"/>
                    <a:pt x="21" y="214"/>
                    <a:pt x="25" y="211"/>
                  </a:cubicBezTo>
                  <a:cubicBezTo>
                    <a:pt x="30" y="207"/>
                    <a:pt x="35" y="203"/>
                    <a:pt x="40" y="199"/>
                  </a:cubicBezTo>
                  <a:cubicBezTo>
                    <a:pt x="42" y="198"/>
                    <a:pt x="39" y="195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2" y="189"/>
                    <a:pt x="29" y="181"/>
                    <a:pt x="29" y="172"/>
                  </a:cubicBezTo>
                  <a:cubicBezTo>
                    <a:pt x="29" y="164"/>
                    <a:pt x="32" y="158"/>
                    <a:pt x="34" y="150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7"/>
                    <a:pt x="34" y="146"/>
                    <a:pt x="33" y="145"/>
                  </a:cubicBezTo>
                  <a:cubicBezTo>
                    <a:pt x="28" y="143"/>
                    <a:pt x="23" y="142"/>
                    <a:pt x="19" y="139"/>
                  </a:cubicBezTo>
                  <a:cubicBezTo>
                    <a:pt x="15" y="137"/>
                    <a:pt x="12" y="133"/>
                    <a:pt x="7" y="131"/>
                  </a:cubicBezTo>
                  <a:cubicBezTo>
                    <a:pt x="7" y="131"/>
                    <a:pt x="7" y="131"/>
                    <a:pt x="6" y="131"/>
                  </a:cubicBezTo>
                  <a:cubicBezTo>
                    <a:pt x="8" y="123"/>
                    <a:pt x="10" y="115"/>
                    <a:pt x="15" y="108"/>
                  </a:cubicBezTo>
                  <a:cubicBezTo>
                    <a:pt x="19" y="100"/>
                    <a:pt x="25" y="95"/>
                    <a:pt x="30" y="88"/>
                  </a:cubicBezTo>
                  <a:cubicBezTo>
                    <a:pt x="32" y="90"/>
                    <a:pt x="34" y="91"/>
                    <a:pt x="36" y="92"/>
                  </a:cubicBezTo>
                  <a:cubicBezTo>
                    <a:pt x="41" y="95"/>
                    <a:pt x="46" y="98"/>
                    <a:pt x="51" y="100"/>
                  </a:cubicBezTo>
                  <a:cubicBezTo>
                    <a:pt x="52" y="101"/>
                    <a:pt x="54" y="100"/>
                    <a:pt x="54" y="99"/>
                  </a:cubicBezTo>
                  <a:cubicBezTo>
                    <a:pt x="55" y="99"/>
                    <a:pt x="55" y="99"/>
                    <a:pt x="56" y="98"/>
                  </a:cubicBezTo>
                  <a:cubicBezTo>
                    <a:pt x="58" y="91"/>
                    <a:pt x="61" y="85"/>
                    <a:pt x="66" y="80"/>
                  </a:cubicBezTo>
                  <a:cubicBezTo>
                    <a:pt x="70" y="75"/>
                    <a:pt x="76" y="72"/>
                    <a:pt x="80" y="67"/>
                  </a:cubicBezTo>
                  <a:cubicBezTo>
                    <a:pt x="81" y="66"/>
                    <a:pt x="80" y="64"/>
                    <a:pt x="79" y="6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58"/>
                    <a:pt x="76" y="53"/>
                    <a:pt x="74" y="49"/>
                  </a:cubicBezTo>
                  <a:cubicBezTo>
                    <a:pt x="72" y="45"/>
                    <a:pt x="71" y="41"/>
                    <a:pt x="68" y="39"/>
                  </a:cubicBezTo>
                  <a:cubicBezTo>
                    <a:pt x="75" y="33"/>
                    <a:pt x="82" y="28"/>
                    <a:pt x="90" y="25"/>
                  </a:cubicBezTo>
                  <a:cubicBezTo>
                    <a:pt x="96" y="23"/>
                    <a:pt x="102" y="22"/>
                    <a:pt x="107" y="22"/>
                  </a:cubicBezTo>
                  <a:cubicBezTo>
                    <a:pt x="108" y="25"/>
                    <a:pt x="110" y="28"/>
                    <a:pt x="111" y="31"/>
                  </a:cubicBezTo>
                  <a:cubicBezTo>
                    <a:pt x="113" y="36"/>
                    <a:pt x="115" y="40"/>
                    <a:pt x="117" y="44"/>
                  </a:cubicBezTo>
                  <a:cubicBezTo>
                    <a:pt x="118" y="46"/>
                    <a:pt x="119" y="46"/>
                    <a:pt x="120" y="45"/>
                  </a:cubicBezTo>
                  <a:cubicBezTo>
                    <a:pt x="121" y="45"/>
                    <a:pt x="122" y="46"/>
                    <a:pt x="123" y="45"/>
                  </a:cubicBezTo>
                  <a:cubicBezTo>
                    <a:pt x="128" y="42"/>
                    <a:pt x="133" y="40"/>
                    <a:pt x="138" y="38"/>
                  </a:cubicBezTo>
                  <a:cubicBezTo>
                    <a:pt x="143" y="37"/>
                    <a:pt x="148" y="38"/>
                    <a:pt x="153" y="36"/>
                  </a:cubicBezTo>
                  <a:cubicBezTo>
                    <a:pt x="154" y="36"/>
                    <a:pt x="154" y="35"/>
                    <a:pt x="155" y="34"/>
                  </a:cubicBezTo>
                  <a:cubicBezTo>
                    <a:pt x="156" y="34"/>
                    <a:pt x="158" y="33"/>
                    <a:pt x="158" y="31"/>
                  </a:cubicBezTo>
                  <a:cubicBezTo>
                    <a:pt x="156" y="26"/>
                    <a:pt x="156" y="21"/>
                    <a:pt x="157" y="17"/>
                  </a:cubicBezTo>
                  <a:cubicBezTo>
                    <a:pt x="158" y="14"/>
                    <a:pt x="159" y="11"/>
                    <a:pt x="159" y="9"/>
                  </a:cubicBezTo>
                  <a:cubicBezTo>
                    <a:pt x="176" y="9"/>
                    <a:pt x="193" y="10"/>
                    <a:pt x="210" y="10"/>
                  </a:cubicBezTo>
                  <a:cubicBezTo>
                    <a:pt x="207" y="13"/>
                    <a:pt x="206" y="16"/>
                    <a:pt x="204" y="20"/>
                  </a:cubicBezTo>
                  <a:cubicBezTo>
                    <a:pt x="202" y="25"/>
                    <a:pt x="201" y="30"/>
                    <a:pt x="200" y="35"/>
                  </a:cubicBezTo>
                  <a:cubicBezTo>
                    <a:pt x="200" y="38"/>
                    <a:pt x="203" y="39"/>
                    <a:pt x="205" y="38"/>
                  </a:cubicBezTo>
                  <a:cubicBezTo>
                    <a:pt x="212" y="39"/>
                    <a:pt x="219" y="41"/>
                    <a:pt x="225" y="44"/>
                  </a:cubicBezTo>
                  <a:cubicBezTo>
                    <a:pt x="232" y="47"/>
                    <a:pt x="236" y="53"/>
                    <a:pt x="242" y="56"/>
                  </a:cubicBezTo>
                  <a:cubicBezTo>
                    <a:pt x="244" y="57"/>
                    <a:pt x="246" y="55"/>
                    <a:pt x="245" y="53"/>
                  </a:cubicBezTo>
                  <a:cubicBezTo>
                    <a:pt x="247" y="52"/>
                    <a:pt x="249" y="50"/>
                    <a:pt x="250" y="48"/>
                  </a:cubicBezTo>
                  <a:cubicBezTo>
                    <a:pt x="252" y="46"/>
                    <a:pt x="254" y="44"/>
                    <a:pt x="257" y="42"/>
                  </a:cubicBezTo>
                  <a:cubicBezTo>
                    <a:pt x="257" y="42"/>
                    <a:pt x="258" y="41"/>
                    <a:pt x="259" y="40"/>
                  </a:cubicBezTo>
                  <a:cubicBezTo>
                    <a:pt x="265" y="42"/>
                    <a:pt x="270" y="46"/>
                    <a:pt x="274" y="50"/>
                  </a:cubicBezTo>
                  <a:cubicBezTo>
                    <a:pt x="276" y="53"/>
                    <a:pt x="278" y="55"/>
                    <a:pt x="280" y="58"/>
                  </a:cubicBezTo>
                  <a:cubicBezTo>
                    <a:pt x="281" y="59"/>
                    <a:pt x="281" y="60"/>
                    <a:pt x="282" y="61"/>
                  </a:cubicBezTo>
                  <a:cubicBezTo>
                    <a:pt x="282" y="61"/>
                    <a:pt x="282" y="61"/>
                    <a:pt x="281" y="61"/>
                  </a:cubicBezTo>
                  <a:cubicBezTo>
                    <a:pt x="276" y="65"/>
                    <a:pt x="270" y="71"/>
                    <a:pt x="265" y="76"/>
                  </a:cubicBezTo>
                  <a:cubicBezTo>
                    <a:pt x="262" y="78"/>
                    <a:pt x="265" y="82"/>
                    <a:pt x="268" y="80"/>
                  </a:cubicBezTo>
                  <a:cubicBezTo>
                    <a:pt x="268" y="80"/>
                    <a:pt x="268" y="80"/>
                    <a:pt x="268" y="80"/>
                  </a:cubicBezTo>
                  <a:cubicBezTo>
                    <a:pt x="273" y="84"/>
                    <a:pt x="277" y="89"/>
                    <a:pt x="281" y="95"/>
                  </a:cubicBezTo>
                  <a:cubicBezTo>
                    <a:pt x="285" y="100"/>
                    <a:pt x="286" y="107"/>
                    <a:pt x="290" y="111"/>
                  </a:cubicBezTo>
                  <a:cubicBezTo>
                    <a:pt x="290" y="111"/>
                    <a:pt x="291" y="112"/>
                    <a:pt x="291" y="112"/>
                  </a:cubicBezTo>
                  <a:cubicBezTo>
                    <a:pt x="289" y="114"/>
                    <a:pt x="293" y="117"/>
                    <a:pt x="295" y="115"/>
                  </a:cubicBezTo>
                  <a:cubicBezTo>
                    <a:pt x="299" y="112"/>
                    <a:pt x="302" y="109"/>
                    <a:pt x="306" y="107"/>
                  </a:cubicBezTo>
                  <a:cubicBezTo>
                    <a:pt x="310" y="105"/>
                    <a:pt x="314" y="103"/>
                    <a:pt x="317" y="101"/>
                  </a:cubicBezTo>
                  <a:cubicBezTo>
                    <a:pt x="320" y="107"/>
                    <a:pt x="321" y="113"/>
                    <a:pt x="322" y="120"/>
                  </a:cubicBezTo>
                  <a:cubicBezTo>
                    <a:pt x="323" y="127"/>
                    <a:pt x="322" y="134"/>
                    <a:pt x="323" y="141"/>
                  </a:cubicBezTo>
                  <a:cubicBezTo>
                    <a:pt x="323" y="141"/>
                    <a:pt x="323" y="141"/>
                    <a:pt x="323" y="141"/>
                  </a:cubicBezTo>
                  <a:cubicBezTo>
                    <a:pt x="320" y="142"/>
                    <a:pt x="318" y="143"/>
                    <a:pt x="315" y="144"/>
                  </a:cubicBezTo>
                  <a:cubicBezTo>
                    <a:pt x="312" y="145"/>
                    <a:pt x="308" y="146"/>
                    <a:pt x="304" y="147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5"/>
                    <a:pt x="301" y="146"/>
                    <a:pt x="301" y="147"/>
                  </a:cubicBezTo>
                  <a:cubicBezTo>
                    <a:pt x="299" y="148"/>
                    <a:pt x="299" y="153"/>
                    <a:pt x="302" y="153"/>
                  </a:cubicBezTo>
                  <a:cubicBezTo>
                    <a:pt x="302" y="153"/>
                    <a:pt x="302" y="153"/>
                    <a:pt x="302" y="153"/>
                  </a:cubicBezTo>
                  <a:cubicBezTo>
                    <a:pt x="305" y="166"/>
                    <a:pt x="304" y="179"/>
                    <a:pt x="303" y="193"/>
                  </a:cubicBezTo>
                  <a:cubicBezTo>
                    <a:pt x="302" y="195"/>
                    <a:pt x="303" y="196"/>
                    <a:pt x="305" y="197"/>
                  </a:cubicBezTo>
                  <a:cubicBezTo>
                    <a:pt x="305" y="197"/>
                    <a:pt x="305" y="197"/>
                    <a:pt x="306" y="197"/>
                  </a:cubicBezTo>
                  <a:cubicBezTo>
                    <a:pt x="309" y="198"/>
                    <a:pt x="313" y="199"/>
                    <a:pt x="317" y="200"/>
                  </a:cubicBezTo>
                  <a:cubicBezTo>
                    <a:pt x="319" y="201"/>
                    <a:pt x="320" y="201"/>
                    <a:pt x="322" y="202"/>
                  </a:cubicBezTo>
                  <a:cubicBezTo>
                    <a:pt x="322" y="213"/>
                    <a:pt x="320" y="224"/>
                    <a:pt x="319" y="236"/>
                  </a:cubicBezTo>
                  <a:cubicBezTo>
                    <a:pt x="313" y="232"/>
                    <a:pt x="304" y="231"/>
                    <a:pt x="296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>
            <p:custDataLst>
              <p:tags r:id="rId10"/>
            </p:custDataLst>
          </p:nvPr>
        </p:nvGrpSpPr>
        <p:grpSpPr bwMode="auto">
          <a:xfrm rot="0">
            <a:off x="6339205" y="4004310"/>
            <a:ext cx="1268730" cy="1287145"/>
            <a:chOff x="1224" y="1203"/>
            <a:chExt cx="799" cy="811"/>
          </a:xfrm>
          <a:solidFill>
            <a:srgbClr val="21211F"/>
          </a:solidFill>
        </p:grpSpPr>
        <p:sp>
          <p:nvSpPr>
            <p:cNvPr id="40" name="Freeform 5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1336" y="1286"/>
              <a:ext cx="585" cy="611"/>
            </a:xfrm>
            <a:custGeom>
              <a:avLst/>
              <a:gdLst>
                <a:gd name="T0" fmla="*/ 229 w 245"/>
                <a:gd name="T1" fmla="*/ 96 h 256"/>
                <a:gd name="T2" fmla="*/ 96 w 245"/>
                <a:gd name="T3" fmla="*/ 19 h 256"/>
                <a:gd name="T4" fmla="*/ 94 w 245"/>
                <a:gd name="T5" fmla="*/ 21 h 256"/>
                <a:gd name="T6" fmla="*/ 8 w 245"/>
                <a:gd name="T7" fmla="*/ 109 h 256"/>
                <a:gd name="T8" fmla="*/ 55 w 245"/>
                <a:gd name="T9" fmla="*/ 225 h 256"/>
                <a:gd name="T10" fmla="*/ 185 w 245"/>
                <a:gd name="T11" fmla="*/ 232 h 256"/>
                <a:gd name="T12" fmla="*/ 229 w 245"/>
                <a:gd name="T13" fmla="*/ 96 h 256"/>
                <a:gd name="T14" fmla="*/ 123 w 245"/>
                <a:gd name="T15" fmla="*/ 239 h 256"/>
                <a:gd name="T16" fmla="*/ 16 w 245"/>
                <a:gd name="T17" fmla="*/ 149 h 256"/>
                <a:gd name="T18" fmla="*/ 95 w 245"/>
                <a:gd name="T19" fmla="*/ 26 h 256"/>
                <a:gd name="T20" fmla="*/ 98 w 245"/>
                <a:gd name="T21" fmla="*/ 26 h 256"/>
                <a:gd name="T22" fmla="*/ 225 w 245"/>
                <a:gd name="T23" fmla="*/ 119 h 256"/>
                <a:gd name="T24" fmla="*/ 123 w 245"/>
                <a:gd name="T25" fmla="*/ 23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6">
                  <a:moveTo>
                    <a:pt x="229" y="96"/>
                  </a:moveTo>
                  <a:cubicBezTo>
                    <a:pt x="211" y="41"/>
                    <a:pt x="155" y="0"/>
                    <a:pt x="96" y="19"/>
                  </a:cubicBezTo>
                  <a:cubicBezTo>
                    <a:pt x="95" y="20"/>
                    <a:pt x="95" y="20"/>
                    <a:pt x="94" y="21"/>
                  </a:cubicBezTo>
                  <a:cubicBezTo>
                    <a:pt x="49" y="24"/>
                    <a:pt x="16" y="66"/>
                    <a:pt x="8" y="109"/>
                  </a:cubicBezTo>
                  <a:cubicBezTo>
                    <a:pt x="0" y="154"/>
                    <a:pt x="18" y="199"/>
                    <a:pt x="55" y="225"/>
                  </a:cubicBezTo>
                  <a:cubicBezTo>
                    <a:pt x="93" y="251"/>
                    <a:pt x="145" y="256"/>
                    <a:pt x="185" y="232"/>
                  </a:cubicBezTo>
                  <a:cubicBezTo>
                    <a:pt x="233" y="204"/>
                    <a:pt x="245" y="147"/>
                    <a:pt x="229" y="96"/>
                  </a:cubicBezTo>
                  <a:close/>
                  <a:moveTo>
                    <a:pt x="123" y="239"/>
                  </a:moveTo>
                  <a:cubicBezTo>
                    <a:pt x="72" y="237"/>
                    <a:pt x="25" y="200"/>
                    <a:pt x="16" y="149"/>
                  </a:cubicBezTo>
                  <a:cubicBezTo>
                    <a:pt x="7" y="96"/>
                    <a:pt x="40" y="35"/>
                    <a:pt x="95" y="26"/>
                  </a:cubicBezTo>
                  <a:cubicBezTo>
                    <a:pt x="96" y="26"/>
                    <a:pt x="97" y="27"/>
                    <a:pt x="98" y="26"/>
                  </a:cubicBezTo>
                  <a:cubicBezTo>
                    <a:pt x="162" y="9"/>
                    <a:pt x="216" y="59"/>
                    <a:pt x="225" y="119"/>
                  </a:cubicBezTo>
                  <a:cubicBezTo>
                    <a:pt x="236" y="184"/>
                    <a:pt x="190" y="241"/>
                    <a:pt x="123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6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1224" y="1203"/>
              <a:ext cx="799" cy="811"/>
            </a:xfrm>
            <a:custGeom>
              <a:avLst/>
              <a:gdLst>
                <a:gd name="T0" fmla="*/ 307 w 335"/>
                <a:gd name="T1" fmla="*/ 152 h 340"/>
                <a:gd name="T2" fmla="*/ 320 w 335"/>
                <a:gd name="T3" fmla="*/ 96 h 340"/>
                <a:gd name="T4" fmla="*/ 285 w 335"/>
                <a:gd name="T5" fmla="*/ 90 h 340"/>
                <a:gd name="T6" fmla="*/ 279 w 335"/>
                <a:gd name="T7" fmla="*/ 45 h 340"/>
                <a:gd name="T8" fmla="*/ 243 w 335"/>
                <a:gd name="T9" fmla="*/ 49 h 340"/>
                <a:gd name="T10" fmla="*/ 216 w 335"/>
                <a:gd name="T11" fmla="*/ 12 h 340"/>
                <a:gd name="T12" fmla="*/ 152 w 335"/>
                <a:gd name="T13" fmla="*/ 8 h 340"/>
                <a:gd name="T14" fmla="*/ 117 w 335"/>
                <a:gd name="T15" fmla="*/ 29 h 340"/>
                <a:gd name="T16" fmla="*/ 63 w 335"/>
                <a:gd name="T17" fmla="*/ 37 h 340"/>
                <a:gd name="T18" fmla="*/ 74 w 335"/>
                <a:gd name="T19" fmla="*/ 64 h 340"/>
                <a:gd name="T20" fmla="*/ 28 w 335"/>
                <a:gd name="T21" fmla="*/ 80 h 340"/>
                <a:gd name="T22" fmla="*/ 5 w 335"/>
                <a:gd name="T23" fmla="*/ 137 h 340"/>
                <a:gd name="T24" fmla="*/ 20 w 335"/>
                <a:gd name="T25" fmla="*/ 206 h 340"/>
                <a:gd name="T26" fmla="*/ 12 w 335"/>
                <a:gd name="T27" fmla="*/ 242 h 340"/>
                <a:gd name="T28" fmla="*/ 45 w 335"/>
                <a:gd name="T29" fmla="*/ 254 h 340"/>
                <a:gd name="T30" fmla="*/ 85 w 335"/>
                <a:gd name="T31" fmla="*/ 280 h 340"/>
                <a:gd name="T32" fmla="*/ 77 w 335"/>
                <a:gd name="T33" fmla="*/ 302 h 340"/>
                <a:gd name="T34" fmla="*/ 132 w 335"/>
                <a:gd name="T35" fmla="*/ 305 h 340"/>
                <a:gd name="T36" fmla="*/ 174 w 335"/>
                <a:gd name="T37" fmla="*/ 333 h 340"/>
                <a:gd name="T38" fmla="*/ 217 w 335"/>
                <a:gd name="T39" fmla="*/ 316 h 340"/>
                <a:gd name="T40" fmla="*/ 263 w 335"/>
                <a:gd name="T41" fmla="*/ 304 h 340"/>
                <a:gd name="T42" fmla="*/ 297 w 335"/>
                <a:gd name="T43" fmla="*/ 283 h 340"/>
                <a:gd name="T44" fmla="*/ 287 w 335"/>
                <a:gd name="T45" fmla="*/ 271 h 340"/>
                <a:gd name="T46" fmla="*/ 308 w 335"/>
                <a:gd name="T47" fmla="*/ 237 h 340"/>
                <a:gd name="T48" fmla="*/ 329 w 335"/>
                <a:gd name="T49" fmla="*/ 199 h 340"/>
                <a:gd name="T50" fmla="*/ 293 w 335"/>
                <a:gd name="T51" fmla="*/ 232 h 340"/>
                <a:gd name="T52" fmla="*/ 274 w 335"/>
                <a:gd name="T53" fmla="*/ 262 h 340"/>
                <a:gd name="T54" fmla="*/ 290 w 335"/>
                <a:gd name="T55" fmla="*/ 281 h 340"/>
                <a:gd name="T56" fmla="*/ 259 w 335"/>
                <a:gd name="T57" fmla="*/ 292 h 340"/>
                <a:gd name="T58" fmla="*/ 213 w 335"/>
                <a:gd name="T59" fmla="*/ 303 h 340"/>
                <a:gd name="T60" fmla="*/ 211 w 335"/>
                <a:gd name="T61" fmla="*/ 316 h 340"/>
                <a:gd name="T62" fmla="*/ 174 w 335"/>
                <a:gd name="T63" fmla="*/ 319 h 340"/>
                <a:gd name="T64" fmla="*/ 174 w 335"/>
                <a:gd name="T65" fmla="*/ 309 h 340"/>
                <a:gd name="T66" fmla="*/ 131 w 335"/>
                <a:gd name="T67" fmla="*/ 299 h 340"/>
                <a:gd name="T68" fmla="*/ 98 w 335"/>
                <a:gd name="T69" fmla="*/ 311 h 340"/>
                <a:gd name="T70" fmla="*/ 90 w 335"/>
                <a:gd name="T71" fmla="*/ 278 h 340"/>
                <a:gd name="T72" fmla="*/ 60 w 335"/>
                <a:gd name="T73" fmla="*/ 243 h 340"/>
                <a:gd name="T74" fmla="*/ 19 w 335"/>
                <a:gd name="T75" fmla="*/ 242 h 340"/>
                <a:gd name="T76" fmla="*/ 40 w 335"/>
                <a:gd name="T77" fmla="*/ 199 h 340"/>
                <a:gd name="T78" fmla="*/ 29 w 335"/>
                <a:gd name="T79" fmla="*/ 172 h 340"/>
                <a:gd name="T80" fmla="*/ 19 w 335"/>
                <a:gd name="T81" fmla="*/ 139 h 340"/>
                <a:gd name="T82" fmla="*/ 30 w 335"/>
                <a:gd name="T83" fmla="*/ 88 h 340"/>
                <a:gd name="T84" fmla="*/ 56 w 335"/>
                <a:gd name="T85" fmla="*/ 98 h 340"/>
                <a:gd name="T86" fmla="*/ 79 w 335"/>
                <a:gd name="T87" fmla="*/ 63 h 340"/>
                <a:gd name="T88" fmla="*/ 107 w 335"/>
                <a:gd name="T89" fmla="*/ 22 h 340"/>
                <a:gd name="T90" fmla="*/ 123 w 335"/>
                <a:gd name="T91" fmla="*/ 45 h 340"/>
                <a:gd name="T92" fmla="*/ 158 w 335"/>
                <a:gd name="T93" fmla="*/ 31 h 340"/>
                <a:gd name="T94" fmla="*/ 204 w 335"/>
                <a:gd name="T95" fmla="*/ 20 h 340"/>
                <a:gd name="T96" fmla="*/ 242 w 335"/>
                <a:gd name="T97" fmla="*/ 56 h 340"/>
                <a:gd name="T98" fmla="*/ 259 w 335"/>
                <a:gd name="T99" fmla="*/ 40 h 340"/>
                <a:gd name="T100" fmla="*/ 281 w 335"/>
                <a:gd name="T101" fmla="*/ 61 h 340"/>
                <a:gd name="T102" fmla="*/ 281 w 335"/>
                <a:gd name="T103" fmla="*/ 95 h 340"/>
                <a:gd name="T104" fmla="*/ 306 w 335"/>
                <a:gd name="T105" fmla="*/ 107 h 340"/>
                <a:gd name="T106" fmla="*/ 323 w 335"/>
                <a:gd name="T107" fmla="*/ 141 h 340"/>
                <a:gd name="T108" fmla="*/ 301 w 335"/>
                <a:gd name="T109" fmla="*/ 147 h 340"/>
                <a:gd name="T110" fmla="*/ 305 w 335"/>
                <a:gd name="T111" fmla="*/ 197 h 340"/>
                <a:gd name="T112" fmla="*/ 319 w 335"/>
                <a:gd name="T113" fmla="*/ 23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5" h="340">
                  <a:moveTo>
                    <a:pt x="327" y="197"/>
                  </a:moveTo>
                  <a:cubicBezTo>
                    <a:pt x="325" y="195"/>
                    <a:pt x="321" y="195"/>
                    <a:pt x="318" y="195"/>
                  </a:cubicBezTo>
                  <a:cubicBezTo>
                    <a:pt x="315" y="194"/>
                    <a:pt x="312" y="194"/>
                    <a:pt x="310" y="193"/>
                  </a:cubicBezTo>
                  <a:cubicBezTo>
                    <a:pt x="314" y="180"/>
                    <a:pt x="312" y="165"/>
                    <a:pt x="307" y="152"/>
                  </a:cubicBezTo>
                  <a:cubicBezTo>
                    <a:pt x="310" y="152"/>
                    <a:pt x="313" y="151"/>
                    <a:pt x="316" y="151"/>
                  </a:cubicBezTo>
                  <a:cubicBezTo>
                    <a:pt x="320" y="150"/>
                    <a:pt x="325" y="149"/>
                    <a:pt x="328" y="145"/>
                  </a:cubicBezTo>
                  <a:cubicBezTo>
                    <a:pt x="329" y="145"/>
                    <a:pt x="329" y="144"/>
                    <a:pt x="329" y="143"/>
                  </a:cubicBezTo>
                  <a:cubicBezTo>
                    <a:pt x="335" y="128"/>
                    <a:pt x="328" y="109"/>
                    <a:pt x="320" y="96"/>
                  </a:cubicBezTo>
                  <a:cubicBezTo>
                    <a:pt x="320" y="96"/>
                    <a:pt x="319" y="95"/>
                    <a:pt x="319" y="95"/>
                  </a:cubicBezTo>
                  <a:cubicBezTo>
                    <a:pt x="318" y="95"/>
                    <a:pt x="317" y="94"/>
                    <a:pt x="316" y="94"/>
                  </a:cubicBezTo>
                  <a:cubicBezTo>
                    <a:pt x="308" y="95"/>
                    <a:pt x="300" y="101"/>
                    <a:pt x="294" y="107"/>
                  </a:cubicBezTo>
                  <a:cubicBezTo>
                    <a:pt x="293" y="101"/>
                    <a:pt x="289" y="95"/>
                    <a:pt x="285" y="90"/>
                  </a:cubicBezTo>
                  <a:cubicBezTo>
                    <a:pt x="281" y="85"/>
                    <a:pt x="277" y="81"/>
                    <a:pt x="271" y="77"/>
                  </a:cubicBezTo>
                  <a:cubicBezTo>
                    <a:pt x="276" y="74"/>
                    <a:pt x="281" y="70"/>
                    <a:pt x="286" y="66"/>
                  </a:cubicBezTo>
                  <a:cubicBezTo>
                    <a:pt x="288" y="66"/>
                    <a:pt x="290" y="65"/>
                    <a:pt x="290" y="63"/>
                  </a:cubicBezTo>
                  <a:cubicBezTo>
                    <a:pt x="290" y="57"/>
                    <a:pt x="283" y="49"/>
                    <a:pt x="279" y="45"/>
                  </a:cubicBezTo>
                  <a:cubicBezTo>
                    <a:pt x="274" y="41"/>
                    <a:pt x="268" y="38"/>
                    <a:pt x="263" y="36"/>
                  </a:cubicBezTo>
                  <a:cubicBezTo>
                    <a:pt x="263" y="35"/>
                    <a:pt x="262" y="34"/>
                    <a:pt x="261" y="33"/>
                  </a:cubicBezTo>
                  <a:cubicBezTo>
                    <a:pt x="260" y="32"/>
                    <a:pt x="258" y="32"/>
                    <a:pt x="257" y="33"/>
                  </a:cubicBezTo>
                  <a:cubicBezTo>
                    <a:pt x="251" y="37"/>
                    <a:pt x="247" y="43"/>
                    <a:pt x="243" y="49"/>
                  </a:cubicBezTo>
                  <a:cubicBezTo>
                    <a:pt x="239" y="44"/>
                    <a:pt x="232" y="40"/>
                    <a:pt x="227" y="38"/>
                  </a:cubicBezTo>
                  <a:cubicBezTo>
                    <a:pt x="221" y="35"/>
                    <a:pt x="214" y="33"/>
                    <a:pt x="207" y="33"/>
                  </a:cubicBezTo>
                  <a:cubicBezTo>
                    <a:pt x="208" y="29"/>
                    <a:pt x="209" y="26"/>
                    <a:pt x="210" y="23"/>
                  </a:cubicBezTo>
                  <a:cubicBezTo>
                    <a:pt x="212" y="19"/>
                    <a:pt x="215" y="16"/>
                    <a:pt x="216" y="12"/>
                  </a:cubicBezTo>
                  <a:cubicBezTo>
                    <a:pt x="216" y="11"/>
                    <a:pt x="216" y="10"/>
                    <a:pt x="216" y="10"/>
                  </a:cubicBezTo>
                  <a:cubicBezTo>
                    <a:pt x="218" y="8"/>
                    <a:pt x="218" y="4"/>
                    <a:pt x="215" y="4"/>
                  </a:cubicBezTo>
                  <a:cubicBezTo>
                    <a:pt x="195" y="0"/>
                    <a:pt x="174" y="1"/>
                    <a:pt x="154" y="3"/>
                  </a:cubicBezTo>
                  <a:cubicBezTo>
                    <a:pt x="152" y="4"/>
                    <a:pt x="151" y="7"/>
                    <a:pt x="152" y="8"/>
                  </a:cubicBezTo>
                  <a:cubicBezTo>
                    <a:pt x="151" y="11"/>
                    <a:pt x="151" y="14"/>
                    <a:pt x="150" y="17"/>
                  </a:cubicBezTo>
                  <a:cubicBezTo>
                    <a:pt x="150" y="21"/>
                    <a:pt x="150" y="26"/>
                    <a:pt x="152" y="31"/>
                  </a:cubicBezTo>
                  <a:cubicBezTo>
                    <a:pt x="142" y="28"/>
                    <a:pt x="128" y="34"/>
                    <a:pt x="120" y="40"/>
                  </a:cubicBezTo>
                  <a:cubicBezTo>
                    <a:pt x="119" y="36"/>
                    <a:pt x="118" y="33"/>
                    <a:pt x="117" y="29"/>
                  </a:cubicBezTo>
                  <a:cubicBezTo>
                    <a:pt x="116" y="26"/>
                    <a:pt x="116" y="23"/>
                    <a:pt x="114" y="20"/>
                  </a:cubicBezTo>
                  <a:cubicBezTo>
                    <a:pt x="116" y="19"/>
                    <a:pt x="115" y="15"/>
                    <a:pt x="113" y="15"/>
                  </a:cubicBezTo>
                  <a:cubicBezTo>
                    <a:pt x="95" y="11"/>
                    <a:pt x="75" y="22"/>
                    <a:pt x="64" y="35"/>
                  </a:cubicBezTo>
                  <a:cubicBezTo>
                    <a:pt x="63" y="35"/>
                    <a:pt x="63" y="36"/>
                    <a:pt x="63" y="37"/>
                  </a:cubicBezTo>
                  <a:cubicBezTo>
                    <a:pt x="61" y="37"/>
                    <a:pt x="61" y="39"/>
                    <a:pt x="61" y="40"/>
                  </a:cubicBezTo>
                  <a:cubicBezTo>
                    <a:pt x="62" y="45"/>
                    <a:pt x="66" y="48"/>
                    <a:pt x="68" y="51"/>
                  </a:cubicBezTo>
                  <a:cubicBezTo>
                    <a:pt x="70" y="55"/>
                    <a:pt x="72" y="60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69" y="66"/>
                    <a:pt x="64" y="71"/>
                    <a:pt x="60" y="76"/>
                  </a:cubicBezTo>
                  <a:cubicBezTo>
                    <a:pt x="56" y="81"/>
                    <a:pt x="53" y="88"/>
                    <a:pt x="52" y="94"/>
                  </a:cubicBezTo>
                  <a:cubicBezTo>
                    <a:pt x="48" y="92"/>
                    <a:pt x="44" y="90"/>
                    <a:pt x="41" y="87"/>
                  </a:cubicBezTo>
                  <a:cubicBezTo>
                    <a:pt x="37" y="85"/>
                    <a:pt x="33" y="80"/>
                    <a:pt x="28" y="80"/>
                  </a:cubicBezTo>
                  <a:cubicBezTo>
                    <a:pt x="26" y="79"/>
                    <a:pt x="24" y="81"/>
                    <a:pt x="25" y="83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9" y="93"/>
                    <a:pt x="0" y="118"/>
                    <a:pt x="0" y="135"/>
                  </a:cubicBezTo>
                  <a:cubicBezTo>
                    <a:pt x="0" y="138"/>
                    <a:pt x="4" y="139"/>
                    <a:pt x="5" y="137"/>
                  </a:cubicBezTo>
                  <a:cubicBezTo>
                    <a:pt x="9" y="144"/>
                    <a:pt x="20" y="148"/>
                    <a:pt x="28" y="149"/>
                  </a:cubicBezTo>
                  <a:cubicBezTo>
                    <a:pt x="18" y="163"/>
                    <a:pt x="23" y="186"/>
                    <a:pt x="32" y="199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28" y="201"/>
                    <a:pt x="24" y="204"/>
                    <a:pt x="20" y="206"/>
                  </a:cubicBezTo>
                  <a:cubicBezTo>
                    <a:pt x="15" y="209"/>
                    <a:pt x="10" y="211"/>
                    <a:pt x="8" y="217"/>
                  </a:cubicBezTo>
                  <a:cubicBezTo>
                    <a:pt x="8" y="217"/>
                    <a:pt x="8" y="217"/>
                    <a:pt x="8" y="217"/>
                  </a:cubicBezTo>
                  <a:cubicBezTo>
                    <a:pt x="7" y="217"/>
                    <a:pt x="6" y="217"/>
                    <a:pt x="6" y="218"/>
                  </a:cubicBezTo>
                  <a:cubicBezTo>
                    <a:pt x="3" y="225"/>
                    <a:pt x="8" y="236"/>
                    <a:pt x="12" y="242"/>
                  </a:cubicBezTo>
                  <a:cubicBezTo>
                    <a:pt x="16" y="250"/>
                    <a:pt x="23" y="259"/>
                    <a:pt x="32" y="263"/>
                  </a:cubicBezTo>
                  <a:cubicBezTo>
                    <a:pt x="35" y="264"/>
                    <a:pt x="38" y="261"/>
                    <a:pt x="36" y="258"/>
                  </a:cubicBezTo>
                  <a:cubicBezTo>
                    <a:pt x="36" y="258"/>
                    <a:pt x="36" y="258"/>
                    <a:pt x="36" y="258"/>
                  </a:cubicBezTo>
                  <a:cubicBezTo>
                    <a:pt x="39" y="257"/>
                    <a:pt x="42" y="255"/>
                    <a:pt x="45" y="254"/>
                  </a:cubicBezTo>
                  <a:cubicBezTo>
                    <a:pt x="49" y="252"/>
                    <a:pt x="53" y="250"/>
                    <a:pt x="58" y="248"/>
                  </a:cubicBezTo>
                  <a:cubicBezTo>
                    <a:pt x="58" y="255"/>
                    <a:pt x="63" y="262"/>
                    <a:pt x="68" y="267"/>
                  </a:cubicBezTo>
                  <a:cubicBezTo>
                    <a:pt x="73" y="272"/>
                    <a:pt x="79" y="276"/>
                    <a:pt x="86" y="277"/>
                  </a:cubicBezTo>
                  <a:cubicBezTo>
                    <a:pt x="86" y="278"/>
                    <a:pt x="85" y="279"/>
                    <a:pt x="85" y="280"/>
                  </a:cubicBezTo>
                  <a:cubicBezTo>
                    <a:pt x="84" y="282"/>
                    <a:pt x="83" y="285"/>
                    <a:pt x="82" y="287"/>
                  </a:cubicBezTo>
                  <a:cubicBezTo>
                    <a:pt x="80" y="291"/>
                    <a:pt x="76" y="294"/>
                    <a:pt x="74" y="298"/>
                  </a:cubicBezTo>
                  <a:cubicBezTo>
                    <a:pt x="73" y="300"/>
                    <a:pt x="74" y="303"/>
                    <a:pt x="77" y="302"/>
                  </a:cubicBezTo>
                  <a:cubicBezTo>
                    <a:pt x="77" y="302"/>
                    <a:pt x="77" y="302"/>
                    <a:pt x="77" y="302"/>
                  </a:cubicBezTo>
                  <a:cubicBezTo>
                    <a:pt x="86" y="312"/>
                    <a:pt x="102" y="323"/>
                    <a:pt x="116" y="322"/>
                  </a:cubicBezTo>
                  <a:cubicBezTo>
                    <a:pt x="117" y="322"/>
                    <a:pt x="118" y="321"/>
                    <a:pt x="119" y="320"/>
                  </a:cubicBezTo>
                  <a:cubicBezTo>
                    <a:pt x="122" y="318"/>
                    <a:pt x="123" y="314"/>
                    <a:pt x="125" y="311"/>
                  </a:cubicBezTo>
                  <a:cubicBezTo>
                    <a:pt x="127" y="309"/>
                    <a:pt x="129" y="307"/>
                    <a:pt x="132" y="305"/>
                  </a:cubicBezTo>
                  <a:cubicBezTo>
                    <a:pt x="141" y="313"/>
                    <a:pt x="155" y="315"/>
                    <a:pt x="167" y="313"/>
                  </a:cubicBezTo>
                  <a:cubicBezTo>
                    <a:pt x="167" y="314"/>
                    <a:pt x="167" y="316"/>
                    <a:pt x="168" y="318"/>
                  </a:cubicBezTo>
                  <a:cubicBezTo>
                    <a:pt x="168" y="323"/>
                    <a:pt x="168" y="328"/>
                    <a:pt x="170" y="333"/>
                  </a:cubicBezTo>
                  <a:cubicBezTo>
                    <a:pt x="171" y="335"/>
                    <a:pt x="173" y="335"/>
                    <a:pt x="174" y="333"/>
                  </a:cubicBezTo>
                  <a:cubicBezTo>
                    <a:pt x="188" y="339"/>
                    <a:pt x="213" y="340"/>
                    <a:pt x="222" y="327"/>
                  </a:cubicBezTo>
                  <a:cubicBezTo>
                    <a:pt x="223" y="326"/>
                    <a:pt x="222" y="323"/>
                    <a:pt x="220" y="323"/>
                  </a:cubicBezTo>
                  <a:cubicBezTo>
                    <a:pt x="219" y="324"/>
                    <a:pt x="219" y="324"/>
                    <a:pt x="218" y="324"/>
                  </a:cubicBezTo>
                  <a:cubicBezTo>
                    <a:pt x="218" y="321"/>
                    <a:pt x="218" y="318"/>
                    <a:pt x="217" y="316"/>
                  </a:cubicBezTo>
                  <a:cubicBezTo>
                    <a:pt x="217" y="313"/>
                    <a:pt x="217" y="309"/>
                    <a:pt x="217" y="306"/>
                  </a:cubicBezTo>
                  <a:cubicBezTo>
                    <a:pt x="229" y="306"/>
                    <a:pt x="239" y="298"/>
                    <a:pt x="247" y="289"/>
                  </a:cubicBezTo>
                  <a:cubicBezTo>
                    <a:pt x="250" y="291"/>
                    <a:pt x="253" y="294"/>
                    <a:pt x="256" y="296"/>
                  </a:cubicBezTo>
                  <a:cubicBezTo>
                    <a:pt x="258" y="299"/>
                    <a:pt x="260" y="302"/>
                    <a:pt x="263" y="304"/>
                  </a:cubicBezTo>
                  <a:cubicBezTo>
                    <a:pt x="264" y="305"/>
                    <a:pt x="265" y="304"/>
                    <a:pt x="265" y="304"/>
                  </a:cubicBezTo>
                  <a:cubicBezTo>
                    <a:pt x="266" y="304"/>
                    <a:pt x="266" y="304"/>
                    <a:pt x="267" y="304"/>
                  </a:cubicBezTo>
                  <a:cubicBezTo>
                    <a:pt x="274" y="302"/>
                    <a:pt x="280" y="299"/>
                    <a:pt x="286" y="295"/>
                  </a:cubicBezTo>
                  <a:cubicBezTo>
                    <a:pt x="290" y="292"/>
                    <a:pt x="295" y="288"/>
                    <a:pt x="297" y="283"/>
                  </a:cubicBezTo>
                  <a:cubicBezTo>
                    <a:pt x="298" y="283"/>
                    <a:pt x="299" y="282"/>
                    <a:pt x="299" y="281"/>
                  </a:cubicBezTo>
                  <a:cubicBezTo>
                    <a:pt x="299" y="281"/>
                    <a:pt x="299" y="281"/>
                    <a:pt x="299" y="280"/>
                  </a:cubicBezTo>
                  <a:cubicBezTo>
                    <a:pt x="299" y="278"/>
                    <a:pt x="298" y="277"/>
                    <a:pt x="296" y="277"/>
                  </a:cubicBezTo>
                  <a:cubicBezTo>
                    <a:pt x="293" y="275"/>
                    <a:pt x="290" y="273"/>
                    <a:pt x="287" y="271"/>
                  </a:cubicBezTo>
                  <a:cubicBezTo>
                    <a:pt x="285" y="269"/>
                    <a:pt x="282" y="267"/>
                    <a:pt x="280" y="265"/>
                  </a:cubicBezTo>
                  <a:cubicBezTo>
                    <a:pt x="280" y="265"/>
                    <a:pt x="280" y="265"/>
                    <a:pt x="280" y="265"/>
                  </a:cubicBezTo>
                  <a:cubicBezTo>
                    <a:pt x="288" y="259"/>
                    <a:pt x="293" y="246"/>
                    <a:pt x="296" y="236"/>
                  </a:cubicBezTo>
                  <a:cubicBezTo>
                    <a:pt x="300" y="236"/>
                    <a:pt x="304" y="236"/>
                    <a:pt x="308" y="237"/>
                  </a:cubicBezTo>
                  <a:cubicBezTo>
                    <a:pt x="312" y="239"/>
                    <a:pt x="315" y="241"/>
                    <a:pt x="319" y="242"/>
                  </a:cubicBezTo>
                  <a:cubicBezTo>
                    <a:pt x="320" y="244"/>
                    <a:pt x="322" y="244"/>
                    <a:pt x="323" y="243"/>
                  </a:cubicBezTo>
                  <a:cubicBezTo>
                    <a:pt x="329" y="230"/>
                    <a:pt x="329" y="215"/>
                    <a:pt x="329" y="202"/>
                  </a:cubicBezTo>
                  <a:cubicBezTo>
                    <a:pt x="329" y="201"/>
                    <a:pt x="329" y="200"/>
                    <a:pt x="329" y="199"/>
                  </a:cubicBezTo>
                  <a:cubicBezTo>
                    <a:pt x="329" y="198"/>
                    <a:pt x="328" y="198"/>
                    <a:pt x="327" y="197"/>
                  </a:cubicBezTo>
                  <a:close/>
                  <a:moveTo>
                    <a:pt x="296" y="231"/>
                  </a:moveTo>
                  <a:cubicBezTo>
                    <a:pt x="296" y="230"/>
                    <a:pt x="294" y="229"/>
                    <a:pt x="293" y="231"/>
                  </a:cubicBezTo>
                  <a:cubicBezTo>
                    <a:pt x="293" y="231"/>
                    <a:pt x="293" y="231"/>
                    <a:pt x="293" y="232"/>
                  </a:cubicBezTo>
                  <a:cubicBezTo>
                    <a:pt x="292" y="232"/>
                    <a:pt x="292" y="233"/>
                    <a:pt x="292" y="234"/>
                  </a:cubicBezTo>
                  <a:cubicBezTo>
                    <a:pt x="290" y="238"/>
                    <a:pt x="288" y="243"/>
                    <a:pt x="285" y="247"/>
                  </a:cubicBezTo>
                  <a:cubicBezTo>
                    <a:pt x="282" y="252"/>
                    <a:pt x="278" y="256"/>
                    <a:pt x="275" y="261"/>
                  </a:cubicBezTo>
                  <a:cubicBezTo>
                    <a:pt x="275" y="261"/>
                    <a:pt x="274" y="262"/>
                    <a:pt x="274" y="262"/>
                  </a:cubicBezTo>
                  <a:cubicBezTo>
                    <a:pt x="274" y="262"/>
                    <a:pt x="274" y="261"/>
                    <a:pt x="274" y="261"/>
                  </a:cubicBezTo>
                  <a:cubicBezTo>
                    <a:pt x="272" y="260"/>
                    <a:pt x="269" y="263"/>
                    <a:pt x="271" y="264"/>
                  </a:cubicBezTo>
                  <a:cubicBezTo>
                    <a:pt x="275" y="268"/>
                    <a:pt x="279" y="272"/>
                    <a:pt x="284" y="275"/>
                  </a:cubicBezTo>
                  <a:cubicBezTo>
                    <a:pt x="286" y="277"/>
                    <a:pt x="288" y="279"/>
                    <a:pt x="290" y="281"/>
                  </a:cubicBezTo>
                  <a:cubicBezTo>
                    <a:pt x="288" y="284"/>
                    <a:pt x="285" y="287"/>
                    <a:pt x="282" y="289"/>
                  </a:cubicBezTo>
                  <a:cubicBezTo>
                    <a:pt x="277" y="293"/>
                    <a:pt x="271" y="296"/>
                    <a:pt x="265" y="298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3" y="296"/>
                    <a:pt x="261" y="294"/>
                    <a:pt x="259" y="292"/>
                  </a:cubicBezTo>
                  <a:cubicBezTo>
                    <a:pt x="256" y="289"/>
                    <a:pt x="253" y="287"/>
                    <a:pt x="250" y="285"/>
                  </a:cubicBezTo>
                  <a:cubicBezTo>
                    <a:pt x="250" y="284"/>
                    <a:pt x="249" y="284"/>
                    <a:pt x="248" y="284"/>
                  </a:cubicBezTo>
                  <a:cubicBezTo>
                    <a:pt x="237" y="292"/>
                    <a:pt x="226" y="296"/>
                    <a:pt x="215" y="301"/>
                  </a:cubicBezTo>
                  <a:cubicBezTo>
                    <a:pt x="214" y="301"/>
                    <a:pt x="214" y="302"/>
                    <a:pt x="213" y="303"/>
                  </a:cubicBezTo>
                  <a:cubicBezTo>
                    <a:pt x="212" y="303"/>
                    <a:pt x="210" y="304"/>
                    <a:pt x="210" y="306"/>
                  </a:cubicBezTo>
                  <a:cubicBezTo>
                    <a:pt x="210" y="306"/>
                    <a:pt x="211" y="306"/>
                    <a:pt x="211" y="306"/>
                  </a:cubicBezTo>
                  <a:cubicBezTo>
                    <a:pt x="212" y="306"/>
                    <a:pt x="212" y="307"/>
                    <a:pt x="212" y="307"/>
                  </a:cubicBezTo>
                  <a:cubicBezTo>
                    <a:pt x="211" y="310"/>
                    <a:pt x="211" y="313"/>
                    <a:pt x="211" y="316"/>
                  </a:cubicBezTo>
                  <a:cubicBezTo>
                    <a:pt x="211" y="319"/>
                    <a:pt x="210" y="323"/>
                    <a:pt x="211" y="326"/>
                  </a:cubicBezTo>
                  <a:cubicBezTo>
                    <a:pt x="208" y="327"/>
                    <a:pt x="205" y="329"/>
                    <a:pt x="201" y="330"/>
                  </a:cubicBezTo>
                  <a:cubicBezTo>
                    <a:pt x="192" y="331"/>
                    <a:pt x="184" y="330"/>
                    <a:pt x="176" y="329"/>
                  </a:cubicBezTo>
                  <a:cubicBezTo>
                    <a:pt x="175" y="326"/>
                    <a:pt x="174" y="322"/>
                    <a:pt x="174" y="319"/>
                  </a:cubicBezTo>
                  <a:cubicBezTo>
                    <a:pt x="173" y="318"/>
                    <a:pt x="173" y="315"/>
                    <a:pt x="173" y="314"/>
                  </a:cubicBezTo>
                  <a:cubicBezTo>
                    <a:pt x="173" y="313"/>
                    <a:pt x="173" y="313"/>
                    <a:pt x="173" y="313"/>
                  </a:cubicBezTo>
                  <a:cubicBezTo>
                    <a:pt x="174" y="313"/>
                    <a:pt x="176" y="313"/>
                    <a:pt x="175" y="312"/>
                  </a:cubicBezTo>
                  <a:cubicBezTo>
                    <a:pt x="175" y="310"/>
                    <a:pt x="175" y="310"/>
                    <a:pt x="174" y="309"/>
                  </a:cubicBezTo>
                  <a:cubicBezTo>
                    <a:pt x="174" y="308"/>
                    <a:pt x="174" y="306"/>
                    <a:pt x="172" y="307"/>
                  </a:cubicBezTo>
                  <a:cubicBezTo>
                    <a:pt x="158" y="308"/>
                    <a:pt x="148" y="306"/>
                    <a:pt x="136" y="301"/>
                  </a:cubicBezTo>
                  <a:cubicBezTo>
                    <a:pt x="136" y="299"/>
                    <a:pt x="135" y="298"/>
                    <a:pt x="133" y="298"/>
                  </a:cubicBezTo>
                  <a:cubicBezTo>
                    <a:pt x="133" y="299"/>
                    <a:pt x="132" y="299"/>
                    <a:pt x="131" y="299"/>
                  </a:cubicBezTo>
                  <a:cubicBezTo>
                    <a:pt x="131" y="299"/>
                    <a:pt x="131" y="299"/>
                    <a:pt x="130" y="300"/>
                  </a:cubicBezTo>
                  <a:cubicBezTo>
                    <a:pt x="127" y="301"/>
                    <a:pt x="124" y="303"/>
                    <a:pt x="121" y="306"/>
                  </a:cubicBezTo>
                  <a:cubicBezTo>
                    <a:pt x="119" y="309"/>
                    <a:pt x="115" y="312"/>
                    <a:pt x="114" y="316"/>
                  </a:cubicBezTo>
                  <a:cubicBezTo>
                    <a:pt x="109" y="314"/>
                    <a:pt x="103" y="313"/>
                    <a:pt x="98" y="311"/>
                  </a:cubicBezTo>
                  <a:cubicBezTo>
                    <a:pt x="92" y="308"/>
                    <a:pt x="86" y="304"/>
                    <a:pt x="81" y="299"/>
                  </a:cubicBezTo>
                  <a:cubicBezTo>
                    <a:pt x="84" y="297"/>
                    <a:pt x="86" y="294"/>
                    <a:pt x="88" y="290"/>
                  </a:cubicBezTo>
                  <a:cubicBezTo>
                    <a:pt x="89" y="288"/>
                    <a:pt x="90" y="285"/>
                    <a:pt x="90" y="283"/>
                  </a:cubicBezTo>
                  <a:cubicBezTo>
                    <a:pt x="91" y="281"/>
                    <a:pt x="90" y="280"/>
                    <a:pt x="90" y="278"/>
                  </a:cubicBezTo>
                  <a:cubicBezTo>
                    <a:pt x="92" y="278"/>
                    <a:pt x="93" y="275"/>
                    <a:pt x="91" y="274"/>
                  </a:cubicBezTo>
                  <a:cubicBezTo>
                    <a:pt x="84" y="271"/>
                    <a:pt x="78" y="267"/>
                    <a:pt x="73" y="262"/>
                  </a:cubicBezTo>
                  <a:cubicBezTo>
                    <a:pt x="68" y="256"/>
                    <a:pt x="66" y="249"/>
                    <a:pt x="62" y="244"/>
                  </a:cubicBezTo>
                  <a:cubicBezTo>
                    <a:pt x="61" y="243"/>
                    <a:pt x="60" y="243"/>
                    <a:pt x="60" y="243"/>
                  </a:cubicBezTo>
                  <a:cubicBezTo>
                    <a:pt x="59" y="243"/>
                    <a:pt x="58" y="242"/>
                    <a:pt x="57" y="243"/>
                  </a:cubicBezTo>
                  <a:cubicBezTo>
                    <a:pt x="52" y="244"/>
                    <a:pt x="47" y="246"/>
                    <a:pt x="43" y="248"/>
                  </a:cubicBezTo>
                  <a:cubicBezTo>
                    <a:pt x="38" y="250"/>
                    <a:pt x="34" y="251"/>
                    <a:pt x="31" y="254"/>
                  </a:cubicBezTo>
                  <a:cubicBezTo>
                    <a:pt x="26" y="251"/>
                    <a:pt x="22" y="247"/>
                    <a:pt x="19" y="242"/>
                  </a:cubicBezTo>
                  <a:cubicBezTo>
                    <a:pt x="16" y="237"/>
                    <a:pt x="9" y="226"/>
                    <a:pt x="11" y="220"/>
                  </a:cubicBezTo>
                  <a:cubicBezTo>
                    <a:pt x="11" y="220"/>
                    <a:pt x="11" y="220"/>
                    <a:pt x="11" y="219"/>
                  </a:cubicBezTo>
                  <a:cubicBezTo>
                    <a:pt x="16" y="219"/>
                    <a:pt x="21" y="214"/>
                    <a:pt x="25" y="211"/>
                  </a:cubicBezTo>
                  <a:cubicBezTo>
                    <a:pt x="30" y="207"/>
                    <a:pt x="35" y="203"/>
                    <a:pt x="40" y="199"/>
                  </a:cubicBezTo>
                  <a:cubicBezTo>
                    <a:pt x="42" y="198"/>
                    <a:pt x="39" y="195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2" y="189"/>
                    <a:pt x="29" y="181"/>
                    <a:pt x="29" y="172"/>
                  </a:cubicBezTo>
                  <a:cubicBezTo>
                    <a:pt x="29" y="164"/>
                    <a:pt x="32" y="158"/>
                    <a:pt x="34" y="150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7"/>
                    <a:pt x="34" y="146"/>
                    <a:pt x="33" y="145"/>
                  </a:cubicBezTo>
                  <a:cubicBezTo>
                    <a:pt x="28" y="143"/>
                    <a:pt x="23" y="142"/>
                    <a:pt x="19" y="139"/>
                  </a:cubicBezTo>
                  <a:cubicBezTo>
                    <a:pt x="15" y="137"/>
                    <a:pt x="12" y="133"/>
                    <a:pt x="7" y="131"/>
                  </a:cubicBezTo>
                  <a:cubicBezTo>
                    <a:pt x="7" y="131"/>
                    <a:pt x="7" y="131"/>
                    <a:pt x="6" y="131"/>
                  </a:cubicBezTo>
                  <a:cubicBezTo>
                    <a:pt x="8" y="123"/>
                    <a:pt x="10" y="115"/>
                    <a:pt x="15" y="108"/>
                  </a:cubicBezTo>
                  <a:cubicBezTo>
                    <a:pt x="19" y="100"/>
                    <a:pt x="25" y="95"/>
                    <a:pt x="30" y="88"/>
                  </a:cubicBezTo>
                  <a:cubicBezTo>
                    <a:pt x="32" y="90"/>
                    <a:pt x="34" y="91"/>
                    <a:pt x="36" y="92"/>
                  </a:cubicBezTo>
                  <a:cubicBezTo>
                    <a:pt x="41" y="95"/>
                    <a:pt x="46" y="98"/>
                    <a:pt x="51" y="100"/>
                  </a:cubicBezTo>
                  <a:cubicBezTo>
                    <a:pt x="52" y="101"/>
                    <a:pt x="54" y="100"/>
                    <a:pt x="54" y="99"/>
                  </a:cubicBezTo>
                  <a:cubicBezTo>
                    <a:pt x="55" y="99"/>
                    <a:pt x="55" y="99"/>
                    <a:pt x="56" y="98"/>
                  </a:cubicBezTo>
                  <a:cubicBezTo>
                    <a:pt x="58" y="91"/>
                    <a:pt x="61" y="85"/>
                    <a:pt x="66" y="80"/>
                  </a:cubicBezTo>
                  <a:cubicBezTo>
                    <a:pt x="70" y="75"/>
                    <a:pt x="76" y="72"/>
                    <a:pt x="80" y="67"/>
                  </a:cubicBezTo>
                  <a:cubicBezTo>
                    <a:pt x="81" y="66"/>
                    <a:pt x="80" y="64"/>
                    <a:pt x="79" y="6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58"/>
                    <a:pt x="76" y="53"/>
                    <a:pt x="74" y="49"/>
                  </a:cubicBezTo>
                  <a:cubicBezTo>
                    <a:pt x="72" y="45"/>
                    <a:pt x="71" y="41"/>
                    <a:pt x="68" y="39"/>
                  </a:cubicBezTo>
                  <a:cubicBezTo>
                    <a:pt x="75" y="33"/>
                    <a:pt x="82" y="28"/>
                    <a:pt x="90" y="25"/>
                  </a:cubicBezTo>
                  <a:cubicBezTo>
                    <a:pt x="96" y="23"/>
                    <a:pt x="102" y="22"/>
                    <a:pt x="107" y="22"/>
                  </a:cubicBezTo>
                  <a:cubicBezTo>
                    <a:pt x="108" y="25"/>
                    <a:pt x="110" y="28"/>
                    <a:pt x="111" y="31"/>
                  </a:cubicBezTo>
                  <a:cubicBezTo>
                    <a:pt x="113" y="36"/>
                    <a:pt x="115" y="40"/>
                    <a:pt x="117" y="44"/>
                  </a:cubicBezTo>
                  <a:cubicBezTo>
                    <a:pt x="118" y="46"/>
                    <a:pt x="119" y="46"/>
                    <a:pt x="120" y="45"/>
                  </a:cubicBezTo>
                  <a:cubicBezTo>
                    <a:pt x="121" y="45"/>
                    <a:pt x="122" y="46"/>
                    <a:pt x="123" y="45"/>
                  </a:cubicBezTo>
                  <a:cubicBezTo>
                    <a:pt x="128" y="42"/>
                    <a:pt x="133" y="40"/>
                    <a:pt x="138" y="38"/>
                  </a:cubicBezTo>
                  <a:cubicBezTo>
                    <a:pt x="143" y="37"/>
                    <a:pt x="148" y="38"/>
                    <a:pt x="153" y="36"/>
                  </a:cubicBezTo>
                  <a:cubicBezTo>
                    <a:pt x="154" y="36"/>
                    <a:pt x="154" y="35"/>
                    <a:pt x="155" y="34"/>
                  </a:cubicBezTo>
                  <a:cubicBezTo>
                    <a:pt x="156" y="34"/>
                    <a:pt x="158" y="33"/>
                    <a:pt x="158" y="31"/>
                  </a:cubicBezTo>
                  <a:cubicBezTo>
                    <a:pt x="156" y="26"/>
                    <a:pt x="156" y="21"/>
                    <a:pt x="157" y="17"/>
                  </a:cubicBezTo>
                  <a:cubicBezTo>
                    <a:pt x="158" y="14"/>
                    <a:pt x="159" y="11"/>
                    <a:pt x="159" y="9"/>
                  </a:cubicBezTo>
                  <a:cubicBezTo>
                    <a:pt x="176" y="9"/>
                    <a:pt x="193" y="10"/>
                    <a:pt x="210" y="10"/>
                  </a:cubicBezTo>
                  <a:cubicBezTo>
                    <a:pt x="207" y="13"/>
                    <a:pt x="206" y="16"/>
                    <a:pt x="204" y="20"/>
                  </a:cubicBezTo>
                  <a:cubicBezTo>
                    <a:pt x="202" y="25"/>
                    <a:pt x="201" y="30"/>
                    <a:pt x="200" y="35"/>
                  </a:cubicBezTo>
                  <a:cubicBezTo>
                    <a:pt x="200" y="38"/>
                    <a:pt x="203" y="39"/>
                    <a:pt x="205" y="38"/>
                  </a:cubicBezTo>
                  <a:cubicBezTo>
                    <a:pt x="212" y="39"/>
                    <a:pt x="219" y="41"/>
                    <a:pt x="225" y="44"/>
                  </a:cubicBezTo>
                  <a:cubicBezTo>
                    <a:pt x="232" y="47"/>
                    <a:pt x="236" y="53"/>
                    <a:pt x="242" y="56"/>
                  </a:cubicBezTo>
                  <a:cubicBezTo>
                    <a:pt x="244" y="57"/>
                    <a:pt x="246" y="55"/>
                    <a:pt x="245" y="53"/>
                  </a:cubicBezTo>
                  <a:cubicBezTo>
                    <a:pt x="247" y="52"/>
                    <a:pt x="249" y="50"/>
                    <a:pt x="250" y="48"/>
                  </a:cubicBezTo>
                  <a:cubicBezTo>
                    <a:pt x="252" y="46"/>
                    <a:pt x="254" y="44"/>
                    <a:pt x="257" y="42"/>
                  </a:cubicBezTo>
                  <a:cubicBezTo>
                    <a:pt x="257" y="42"/>
                    <a:pt x="258" y="41"/>
                    <a:pt x="259" y="40"/>
                  </a:cubicBezTo>
                  <a:cubicBezTo>
                    <a:pt x="265" y="42"/>
                    <a:pt x="270" y="46"/>
                    <a:pt x="274" y="50"/>
                  </a:cubicBezTo>
                  <a:cubicBezTo>
                    <a:pt x="276" y="53"/>
                    <a:pt x="278" y="55"/>
                    <a:pt x="280" y="58"/>
                  </a:cubicBezTo>
                  <a:cubicBezTo>
                    <a:pt x="281" y="59"/>
                    <a:pt x="281" y="60"/>
                    <a:pt x="282" y="61"/>
                  </a:cubicBezTo>
                  <a:cubicBezTo>
                    <a:pt x="282" y="61"/>
                    <a:pt x="282" y="61"/>
                    <a:pt x="281" y="61"/>
                  </a:cubicBezTo>
                  <a:cubicBezTo>
                    <a:pt x="276" y="65"/>
                    <a:pt x="270" y="71"/>
                    <a:pt x="265" y="76"/>
                  </a:cubicBezTo>
                  <a:cubicBezTo>
                    <a:pt x="262" y="78"/>
                    <a:pt x="265" y="82"/>
                    <a:pt x="268" y="80"/>
                  </a:cubicBezTo>
                  <a:cubicBezTo>
                    <a:pt x="268" y="80"/>
                    <a:pt x="268" y="80"/>
                    <a:pt x="268" y="80"/>
                  </a:cubicBezTo>
                  <a:cubicBezTo>
                    <a:pt x="273" y="84"/>
                    <a:pt x="277" y="89"/>
                    <a:pt x="281" y="95"/>
                  </a:cubicBezTo>
                  <a:cubicBezTo>
                    <a:pt x="285" y="100"/>
                    <a:pt x="286" y="107"/>
                    <a:pt x="290" y="111"/>
                  </a:cubicBezTo>
                  <a:cubicBezTo>
                    <a:pt x="290" y="111"/>
                    <a:pt x="291" y="112"/>
                    <a:pt x="291" y="112"/>
                  </a:cubicBezTo>
                  <a:cubicBezTo>
                    <a:pt x="289" y="114"/>
                    <a:pt x="293" y="117"/>
                    <a:pt x="295" y="115"/>
                  </a:cubicBezTo>
                  <a:cubicBezTo>
                    <a:pt x="299" y="112"/>
                    <a:pt x="302" y="109"/>
                    <a:pt x="306" y="107"/>
                  </a:cubicBezTo>
                  <a:cubicBezTo>
                    <a:pt x="310" y="105"/>
                    <a:pt x="314" y="103"/>
                    <a:pt x="317" y="101"/>
                  </a:cubicBezTo>
                  <a:cubicBezTo>
                    <a:pt x="320" y="107"/>
                    <a:pt x="321" y="113"/>
                    <a:pt x="322" y="120"/>
                  </a:cubicBezTo>
                  <a:cubicBezTo>
                    <a:pt x="323" y="127"/>
                    <a:pt x="322" y="134"/>
                    <a:pt x="323" y="141"/>
                  </a:cubicBezTo>
                  <a:cubicBezTo>
                    <a:pt x="323" y="141"/>
                    <a:pt x="323" y="141"/>
                    <a:pt x="323" y="141"/>
                  </a:cubicBezTo>
                  <a:cubicBezTo>
                    <a:pt x="320" y="142"/>
                    <a:pt x="318" y="143"/>
                    <a:pt x="315" y="144"/>
                  </a:cubicBezTo>
                  <a:cubicBezTo>
                    <a:pt x="312" y="145"/>
                    <a:pt x="308" y="146"/>
                    <a:pt x="304" y="147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5"/>
                    <a:pt x="301" y="146"/>
                    <a:pt x="301" y="147"/>
                  </a:cubicBezTo>
                  <a:cubicBezTo>
                    <a:pt x="299" y="148"/>
                    <a:pt x="299" y="153"/>
                    <a:pt x="302" y="153"/>
                  </a:cubicBezTo>
                  <a:cubicBezTo>
                    <a:pt x="302" y="153"/>
                    <a:pt x="302" y="153"/>
                    <a:pt x="302" y="153"/>
                  </a:cubicBezTo>
                  <a:cubicBezTo>
                    <a:pt x="305" y="166"/>
                    <a:pt x="304" y="179"/>
                    <a:pt x="303" y="193"/>
                  </a:cubicBezTo>
                  <a:cubicBezTo>
                    <a:pt x="302" y="195"/>
                    <a:pt x="303" y="196"/>
                    <a:pt x="305" y="197"/>
                  </a:cubicBezTo>
                  <a:cubicBezTo>
                    <a:pt x="305" y="197"/>
                    <a:pt x="305" y="197"/>
                    <a:pt x="306" y="197"/>
                  </a:cubicBezTo>
                  <a:cubicBezTo>
                    <a:pt x="309" y="198"/>
                    <a:pt x="313" y="199"/>
                    <a:pt x="317" y="200"/>
                  </a:cubicBezTo>
                  <a:cubicBezTo>
                    <a:pt x="319" y="201"/>
                    <a:pt x="320" y="201"/>
                    <a:pt x="322" y="202"/>
                  </a:cubicBezTo>
                  <a:cubicBezTo>
                    <a:pt x="322" y="213"/>
                    <a:pt x="320" y="224"/>
                    <a:pt x="319" y="236"/>
                  </a:cubicBezTo>
                  <a:cubicBezTo>
                    <a:pt x="313" y="232"/>
                    <a:pt x="304" y="231"/>
                    <a:pt x="296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 descr="带式给煤机 (13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55255" y="2063115"/>
            <a:ext cx="3068955" cy="3068955"/>
          </a:xfrm>
          <a:prstGeom prst="rect">
            <a:avLst/>
          </a:prstGeom>
        </p:spPr>
      </p:pic>
      <p:pic>
        <p:nvPicPr>
          <p:cNvPr id="4" name="图片 3" descr="带式给煤机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77515" y="2063115"/>
            <a:ext cx="3068955" cy="30689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组合 213"/>
          <p:cNvGrpSpPr/>
          <p:nvPr/>
        </p:nvGrpSpPr>
        <p:grpSpPr>
          <a:xfrm>
            <a:off x="4446508" y="600912"/>
            <a:ext cx="3298983" cy="3352367"/>
            <a:chOff x="4331176" y="1002348"/>
            <a:chExt cx="3529647" cy="3586764"/>
          </a:xfrm>
        </p:grpSpPr>
        <p:sp>
          <p:nvSpPr>
            <p:cNvPr id="17" name="Freeform 14"/>
            <p:cNvSpPr/>
            <p:nvPr/>
          </p:nvSpPr>
          <p:spPr bwMode="auto">
            <a:xfrm>
              <a:off x="4970045" y="3047999"/>
              <a:ext cx="2115" cy="105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noFill/>
            <a:ln w="0" cap="rnd">
              <a:solidFill>
                <a:srgbClr val="1D1D1B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4973218" y="1186393"/>
              <a:ext cx="442131" cy="487614"/>
            </a:xfrm>
            <a:custGeom>
              <a:avLst/>
              <a:gdLst>
                <a:gd name="T0" fmla="*/ 230 w 324"/>
                <a:gd name="T1" fmla="*/ 6 h 357"/>
                <a:gd name="T2" fmla="*/ 136 w 324"/>
                <a:gd name="T3" fmla="*/ 78 h 357"/>
                <a:gd name="T4" fmla="*/ 15 w 324"/>
                <a:gd name="T5" fmla="*/ 176 h 357"/>
                <a:gd name="T6" fmla="*/ 47 w 324"/>
                <a:gd name="T7" fmla="*/ 236 h 357"/>
                <a:gd name="T8" fmla="*/ 58 w 324"/>
                <a:gd name="T9" fmla="*/ 236 h 357"/>
                <a:gd name="T10" fmla="*/ 64 w 324"/>
                <a:gd name="T11" fmla="*/ 351 h 357"/>
                <a:gd name="T12" fmla="*/ 143 w 324"/>
                <a:gd name="T13" fmla="*/ 307 h 357"/>
                <a:gd name="T14" fmla="*/ 235 w 324"/>
                <a:gd name="T15" fmla="*/ 210 h 357"/>
                <a:gd name="T16" fmla="*/ 237 w 324"/>
                <a:gd name="T17" fmla="*/ 210 h 357"/>
                <a:gd name="T18" fmla="*/ 299 w 324"/>
                <a:gd name="T19" fmla="*/ 95 h 357"/>
                <a:gd name="T20" fmla="*/ 18 w 324"/>
                <a:gd name="T21" fmla="*/ 207 h 357"/>
                <a:gd name="T22" fmla="*/ 34 w 324"/>
                <a:gd name="T23" fmla="*/ 169 h 357"/>
                <a:gd name="T24" fmla="*/ 56 w 324"/>
                <a:gd name="T25" fmla="*/ 230 h 357"/>
                <a:gd name="T26" fmla="*/ 61 w 324"/>
                <a:gd name="T27" fmla="*/ 230 h 357"/>
                <a:gd name="T28" fmla="*/ 97 w 324"/>
                <a:gd name="T29" fmla="*/ 348 h 357"/>
                <a:gd name="T30" fmla="*/ 82 w 324"/>
                <a:gd name="T31" fmla="*/ 337 h 357"/>
                <a:gd name="T32" fmla="*/ 68 w 324"/>
                <a:gd name="T33" fmla="*/ 334 h 357"/>
                <a:gd name="T34" fmla="*/ 87 w 324"/>
                <a:gd name="T35" fmla="*/ 323 h 357"/>
                <a:gd name="T36" fmla="*/ 92 w 324"/>
                <a:gd name="T37" fmla="*/ 309 h 357"/>
                <a:gd name="T38" fmla="*/ 79 w 324"/>
                <a:gd name="T39" fmla="*/ 293 h 357"/>
                <a:gd name="T40" fmla="*/ 79 w 324"/>
                <a:gd name="T41" fmla="*/ 292 h 357"/>
                <a:gd name="T42" fmla="*/ 93 w 324"/>
                <a:gd name="T43" fmla="*/ 276 h 357"/>
                <a:gd name="T44" fmla="*/ 78 w 324"/>
                <a:gd name="T45" fmla="*/ 262 h 357"/>
                <a:gd name="T46" fmla="*/ 78 w 324"/>
                <a:gd name="T47" fmla="*/ 260 h 357"/>
                <a:gd name="T48" fmla="*/ 92 w 324"/>
                <a:gd name="T49" fmla="*/ 244 h 357"/>
                <a:gd name="T50" fmla="*/ 111 w 324"/>
                <a:gd name="T51" fmla="*/ 230 h 357"/>
                <a:gd name="T52" fmla="*/ 122 w 324"/>
                <a:gd name="T53" fmla="*/ 307 h 357"/>
                <a:gd name="T54" fmla="*/ 130 w 324"/>
                <a:gd name="T55" fmla="*/ 301 h 357"/>
                <a:gd name="T56" fmla="*/ 126 w 324"/>
                <a:gd name="T57" fmla="*/ 228 h 357"/>
                <a:gd name="T58" fmla="*/ 247 w 324"/>
                <a:gd name="T59" fmla="*/ 192 h 357"/>
                <a:gd name="T60" fmla="*/ 212 w 324"/>
                <a:gd name="T61" fmla="*/ 208 h 357"/>
                <a:gd name="T62" fmla="*/ 210 w 324"/>
                <a:gd name="T63" fmla="*/ 208 h 357"/>
                <a:gd name="T64" fmla="*/ 193 w 324"/>
                <a:gd name="T65" fmla="*/ 197 h 357"/>
                <a:gd name="T66" fmla="*/ 165 w 324"/>
                <a:gd name="T67" fmla="*/ 216 h 357"/>
                <a:gd name="T68" fmla="*/ 163 w 324"/>
                <a:gd name="T69" fmla="*/ 216 h 357"/>
                <a:gd name="T70" fmla="*/ 156 w 324"/>
                <a:gd name="T71" fmla="*/ 187 h 357"/>
                <a:gd name="T72" fmla="*/ 126 w 324"/>
                <a:gd name="T73" fmla="*/ 220 h 357"/>
                <a:gd name="T74" fmla="*/ 124 w 324"/>
                <a:gd name="T75" fmla="*/ 221 h 357"/>
                <a:gd name="T76" fmla="*/ 111 w 324"/>
                <a:gd name="T77" fmla="*/ 207 h 357"/>
                <a:gd name="T78" fmla="*/ 101 w 324"/>
                <a:gd name="T79" fmla="*/ 224 h 357"/>
                <a:gd name="T80" fmla="*/ 94 w 324"/>
                <a:gd name="T81" fmla="*/ 212 h 357"/>
                <a:gd name="T82" fmla="*/ 71 w 324"/>
                <a:gd name="T83" fmla="*/ 228 h 357"/>
                <a:gd name="T84" fmla="*/ 69 w 324"/>
                <a:gd name="T85" fmla="*/ 228 h 357"/>
                <a:gd name="T86" fmla="*/ 59 w 324"/>
                <a:gd name="T87" fmla="*/ 220 h 357"/>
                <a:gd name="T88" fmla="*/ 58 w 324"/>
                <a:gd name="T89" fmla="*/ 219 h 357"/>
                <a:gd name="T90" fmla="*/ 56 w 324"/>
                <a:gd name="T91" fmla="*/ 186 h 357"/>
                <a:gd name="T92" fmla="*/ 46 w 324"/>
                <a:gd name="T93" fmla="*/ 187 h 357"/>
                <a:gd name="T94" fmla="*/ 55 w 324"/>
                <a:gd name="T95" fmla="*/ 163 h 357"/>
                <a:gd name="T96" fmla="*/ 126 w 324"/>
                <a:gd name="T97" fmla="*/ 94 h 357"/>
                <a:gd name="T98" fmla="*/ 217 w 324"/>
                <a:gd name="T99" fmla="*/ 19 h 357"/>
                <a:gd name="T100" fmla="*/ 243 w 324"/>
                <a:gd name="T101" fmla="*/ 201 h 357"/>
                <a:gd name="T102" fmla="*/ 218 w 324"/>
                <a:gd name="T103" fmla="*/ 64 h 357"/>
                <a:gd name="T104" fmla="*/ 279 w 324"/>
                <a:gd name="T105" fmla="*/ 18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4" h="357">
                  <a:moveTo>
                    <a:pt x="299" y="95"/>
                  </a:moveTo>
                  <a:cubicBezTo>
                    <a:pt x="292" y="71"/>
                    <a:pt x="283" y="46"/>
                    <a:pt x="269" y="25"/>
                  </a:cubicBezTo>
                  <a:cubicBezTo>
                    <a:pt x="261" y="12"/>
                    <a:pt x="246" y="0"/>
                    <a:pt x="230" y="6"/>
                  </a:cubicBezTo>
                  <a:cubicBezTo>
                    <a:pt x="228" y="5"/>
                    <a:pt x="227" y="6"/>
                    <a:pt x="224" y="8"/>
                  </a:cubicBezTo>
                  <a:cubicBezTo>
                    <a:pt x="214" y="12"/>
                    <a:pt x="204" y="24"/>
                    <a:pt x="195" y="31"/>
                  </a:cubicBezTo>
                  <a:cubicBezTo>
                    <a:pt x="175" y="46"/>
                    <a:pt x="156" y="62"/>
                    <a:pt x="136" y="78"/>
                  </a:cubicBezTo>
                  <a:cubicBezTo>
                    <a:pt x="104" y="104"/>
                    <a:pt x="71" y="130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1" y="163"/>
                    <a:pt x="23" y="169"/>
                    <a:pt x="15" y="176"/>
                  </a:cubicBezTo>
                  <a:cubicBezTo>
                    <a:pt x="14" y="177"/>
                    <a:pt x="14" y="178"/>
                    <a:pt x="14" y="179"/>
                  </a:cubicBezTo>
                  <a:cubicBezTo>
                    <a:pt x="0" y="198"/>
                    <a:pt x="20" y="246"/>
                    <a:pt x="46" y="237"/>
                  </a:cubicBezTo>
                  <a:cubicBezTo>
                    <a:pt x="46" y="237"/>
                    <a:pt x="47" y="236"/>
                    <a:pt x="47" y="236"/>
                  </a:cubicBezTo>
                  <a:cubicBezTo>
                    <a:pt x="50" y="236"/>
                    <a:pt x="53" y="236"/>
                    <a:pt x="55" y="236"/>
                  </a:cubicBezTo>
                  <a:cubicBezTo>
                    <a:pt x="55" y="236"/>
                    <a:pt x="56" y="236"/>
                    <a:pt x="56" y="236"/>
                  </a:cubicBezTo>
                  <a:cubicBezTo>
                    <a:pt x="56" y="236"/>
                    <a:pt x="57" y="236"/>
                    <a:pt x="58" y="236"/>
                  </a:cubicBezTo>
                  <a:cubicBezTo>
                    <a:pt x="59" y="235"/>
                    <a:pt x="59" y="235"/>
                    <a:pt x="60" y="235"/>
                  </a:cubicBezTo>
                  <a:cubicBezTo>
                    <a:pt x="79" y="266"/>
                    <a:pt x="75" y="299"/>
                    <a:pt x="62" y="332"/>
                  </a:cubicBezTo>
                  <a:cubicBezTo>
                    <a:pt x="60" y="339"/>
                    <a:pt x="56" y="346"/>
                    <a:pt x="64" y="351"/>
                  </a:cubicBezTo>
                  <a:cubicBezTo>
                    <a:pt x="73" y="357"/>
                    <a:pt x="92" y="356"/>
                    <a:pt x="103" y="354"/>
                  </a:cubicBezTo>
                  <a:cubicBezTo>
                    <a:pt x="107" y="353"/>
                    <a:pt x="110" y="352"/>
                    <a:pt x="113" y="350"/>
                  </a:cubicBezTo>
                  <a:cubicBezTo>
                    <a:pt x="133" y="348"/>
                    <a:pt x="141" y="325"/>
                    <a:pt x="143" y="307"/>
                  </a:cubicBezTo>
                  <a:cubicBezTo>
                    <a:pt x="145" y="280"/>
                    <a:pt x="143" y="252"/>
                    <a:pt x="132" y="227"/>
                  </a:cubicBezTo>
                  <a:cubicBezTo>
                    <a:pt x="144" y="226"/>
                    <a:pt x="155" y="224"/>
                    <a:pt x="167" y="222"/>
                  </a:cubicBezTo>
                  <a:cubicBezTo>
                    <a:pt x="190" y="219"/>
                    <a:pt x="213" y="215"/>
                    <a:pt x="235" y="210"/>
                  </a:cubicBezTo>
                  <a:cubicBezTo>
                    <a:pt x="235" y="210"/>
                    <a:pt x="235" y="210"/>
                    <a:pt x="235" y="211"/>
                  </a:cubicBezTo>
                  <a:cubicBezTo>
                    <a:pt x="234" y="211"/>
                    <a:pt x="235" y="212"/>
                    <a:pt x="236" y="211"/>
                  </a:cubicBezTo>
                  <a:cubicBezTo>
                    <a:pt x="236" y="211"/>
                    <a:pt x="237" y="210"/>
                    <a:pt x="237" y="210"/>
                  </a:cubicBezTo>
                  <a:cubicBezTo>
                    <a:pt x="256" y="206"/>
                    <a:pt x="276" y="201"/>
                    <a:pt x="295" y="195"/>
                  </a:cubicBezTo>
                  <a:cubicBezTo>
                    <a:pt x="296" y="195"/>
                    <a:pt x="296" y="194"/>
                    <a:pt x="297" y="193"/>
                  </a:cubicBezTo>
                  <a:cubicBezTo>
                    <a:pt x="324" y="177"/>
                    <a:pt x="306" y="118"/>
                    <a:pt x="299" y="95"/>
                  </a:cubicBezTo>
                  <a:close/>
                  <a:moveTo>
                    <a:pt x="45" y="232"/>
                  </a:moveTo>
                  <a:cubicBezTo>
                    <a:pt x="45" y="232"/>
                    <a:pt x="45" y="232"/>
                    <a:pt x="45" y="232"/>
                  </a:cubicBezTo>
                  <a:cubicBezTo>
                    <a:pt x="30" y="233"/>
                    <a:pt x="22" y="220"/>
                    <a:pt x="18" y="207"/>
                  </a:cubicBezTo>
                  <a:cubicBezTo>
                    <a:pt x="15" y="198"/>
                    <a:pt x="16" y="190"/>
                    <a:pt x="18" y="181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76"/>
                    <a:pt x="29" y="173"/>
                    <a:pt x="34" y="169"/>
                  </a:cubicBezTo>
                  <a:cubicBezTo>
                    <a:pt x="27" y="191"/>
                    <a:pt x="31" y="218"/>
                    <a:pt x="49" y="232"/>
                  </a:cubicBezTo>
                  <a:cubicBezTo>
                    <a:pt x="48" y="232"/>
                    <a:pt x="47" y="232"/>
                    <a:pt x="45" y="232"/>
                  </a:cubicBezTo>
                  <a:close/>
                  <a:moveTo>
                    <a:pt x="56" y="230"/>
                  </a:moveTo>
                  <a:cubicBezTo>
                    <a:pt x="37" y="211"/>
                    <a:pt x="33" y="191"/>
                    <a:pt x="39" y="164"/>
                  </a:cubicBezTo>
                  <a:cubicBezTo>
                    <a:pt x="41" y="163"/>
                    <a:pt x="42" y="162"/>
                    <a:pt x="44" y="161"/>
                  </a:cubicBezTo>
                  <a:cubicBezTo>
                    <a:pt x="34" y="184"/>
                    <a:pt x="42" y="212"/>
                    <a:pt x="61" y="230"/>
                  </a:cubicBezTo>
                  <a:cubicBezTo>
                    <a:pt x="59" y="230"/>
                    <a:pt x="58" y="230"/>
                    <a:pt x="56" y="230"/>
                  </a:cubicBezTo>
                  <a:close/>
                  <a:moveTo>
                    <a:pt x="122" y="307"/>
                  </a:moveTo>
                  <a:cubicBezTo>
                    <a:pt x="120" y="324"/>
                    <a:pt x="119" y="346"/>
                    <a:pt x="97" y="348"/>
                  </a:cubicBezTo>
                  <a:cubicBezTo>
                    <a:pt x="91" y="348"/>
                    <a:pt x="86" y="348"/>
                    <a:pt x="80" y="348"/>
                  </a:cubicBezTo>
                  <a:cubicBezTo>
                    <a:pt x="70" y="347"/>
                    <a:pt x="66" y="345"/>
                    <a:pt x="68" y="337"/>
                  </a:cubicBezTo>
                  <a:cubicBezTo>
                    <a:pt x="73" y="337"/>
                    <a:pt x="77" y="337"/>
                    <a:pt x="82" y="337"/>
                  </a:cubicBezTo>
                  <a:cubicBezTo>
                    <a:pt x="83" y="336"/>
                    <a:pt x="83" y="335"/>
                    <a:pt x="82" y="335"/>
                  </a:cubicBezTo>
                  <a:cubicBezTo>
                    <a:pt x="78" y="335"/>
                    <a:pt x="73" y="335"/>
                    <a:pt x="68" y="335"/>
                  </a:cubicBezTo>
                  <a:cubicBezTo>
                    <a:pt x="68" y="335"/>
                    <a:pt x="68" y="334"/>
                    <a:pt x="68" y="334"/>
                  </a:cubicBezTo>
                  <a:cubicBezTo>
                    <a:pt x="69" y="330"/>
                    <a:pt x="70" y="326"/>
                    <a:pt x="71" y="323"/>
                  </a:cubicBezTo>
                  <a:cubicBezTo>
                    <a:pt x="76" y="323"/>
                    <a:pt x="81" y="324"/>
                    <a:pt x="87" y="324"/>
                  </a:cubicBezTo>
                  <a:cubicBezTo>
                    <a:pt x="87" y="325"/>
                    <a:pt x="88" y="323"/>
                    <a:pt x="87" y="323"/>
                  </a:cubicBezTo>
                  <a:cubicBezTo>
                    <a:pt x="82" y="322"/>
                    <a:pt x="77" y="322"/>
                    <a:pt x="71" y="322"/>
                  </a:cubicBezTo>
                  <a:cubicBezTo>
                    <a:pt x="73" y="317"/>
                    <a:pt x="74" y="313"/>
                    <a:pt x="75" y="309"/>
                  </a:cubicBezTo>
                  <a:cubicBezTo>
                    <a:pt x="81" y="309"/>
                    <a:pt x="86" y="309"/>
                    <a:pt x="92" y="309"/>
                  </a:cubicBezTo>
                  <a:cubicBezTo>
                    <a:pt x="93" y="309"/>
                    <a:pt x="93" y="307"/>
                    <a:pt x="92" y="307"/>
                  </a:cubicBezTo>
                  <a:cubicBezTo>
                    <a:pt x="86" y="307"/>
                    <a:pt x="81" y="307"/>
                    <a:pt x="76" y="307"/>
                  </a:cubicBezTo>
                  <a:cubicBezTo>
                    <a:pt x="77" y="302"/>
                    <a:pt x="78" y="298"/>
                    <a:pt x="79" y="293"/>
                  </a:cubicBezTo>
                  <a:cubicBezTo>
                    <a:pt x="87" y="293"/>
                    <a:pt x="95" y="293"/>
                    <a:pt x="103" y="294"/>
                  </a:cubicBezTo>
                  <a:cubicBezTo>
                    <a:pt x="104" y="294"/>
                    <a:pt x="104" y="292"/>
                    <a:pt x="103" y="292"/>
                  </a:cubicBezTo>
                  <a:cubicBezTo>
                    <a:pt x="95" y="291"/>
                    <a:pt x="87" y="291"/>
                    <a:pt x="79" y="292"/>
                  </a:cubicBezTo>
                  <a:cubicBezTo>
                    <a:pt x="80" y="287"/>
                    <a:pt x="80" y="282"/>
                    <a:pt x="80" y="277"/>
                  </a:cubicBezTo>
                  <a:cubicBezTo>
                    <a:pt x="84" y="277"/>
                    <a:pt x="89" y="277"/>
                    <a:pt x="93" y="277"/>
                  </a:cubicBezTo>
                  <a:cubicBezTo>
                    <a:pt x="94" y="277"/>
                    <a:pt x="94" y="276"/>
                    <a:pt x="93" y="276"/>
                  </a:cubicBezTo>
                  <a:cubicBezTo>
                    <a:pt x="89" y="276"/>
                    <a:pt x="84" y="276"/>
                    <a:pt x="80" y="276"/>
                  </a:cubicBezTo>
                  <a:cubicBezTo>
                    <a:pt x="80" y="276"/>
                    <a:pt x="80" y="276"/>
                    <a:pt x="80" y="275"/>
                  </a:cubicBezTo>
                  <a:cubicBezTo>
                    <a:pt x="80" y="271"/>
                    <a:pt x="79" y="266"/>
                    <a:pt x="78" y="262"/>
                  </a:cubicBezTo>
                  <a:cubicBezTo>
                    <a:pt x="84" y="262"/>
                    <a:pt x="90" y="262"/>
                    <a:pt x="96" y="262"/>
                  </a:cubicBezTo>
                  <a:cubicBezTo>
                    <a:pt x="97" y="262"/>
                    <a:pt x="97" y="261"/>
                    <a:pt x="96" y="261"/>
                  </a:cubicBezTo>
                  <a:cubicBezTo>
                    <a:pt x="90" y="260"/>
                    <a:pt x="84" y="260"/>
                    <a:pt x="78" y="260"/>
                  </a:cubicBezTo>
                  <a:cubicBezTo>
                    <a:pt x="77" y="255"/>
                    <a:pt x="75" y="250"/>
                    <a:pt x="72" y="245"/>
                  </a:cubicBezTo>
                  <a:cubicBezTo>
                    <a:pt x="79" y="245"/>
                    <a:pt x="85" y="246"/>
                    <a:pt x="92" y="245"/>
                  </a:cubicBezTo>
                  <a:cubicBezTo>
                    <a:pt x="93" y="245"/>
                    <a:pt x="93" y="244"/>
                    <a:pt x="92" y="244"/>
                  </a:cubicBezTo>
                  <a:cubicBezTo>
                    <a:pt x="85" y="244"/>
                    <a:pt x="78" y="244"/>
                    <a:pt x="72" y="244"/>
                  </a:cubicBezTo>
                  <a:cubicBezTo>
                    <a:pt x="70" y="241"/>
                    <a:pt x="68" y="238"/>
                    <a:pt x="66" y="235"/>
                  </a:cubicBezTo>
                  <a:cubicBezTo>
                    <a:pt x="81" y="234"/>
                    <a:pt x="96" y="232"/>
                    <a:pt x="111" y="230"/>
                  </a:cubicBezTo>
                  <a:cubicBezTo>
                    <a:pt x="111" y="231"/>
                    <a:pt x="111" y="231"/>
                    <a:pt x="112" y="232"/>
                  </a:cubicBezTo>
                  <a:cubicBezTo>
                    <a:pt x="120" y="242"/>
                    <a:pt x="121" y="261"/>
                    <a:pt x="122" y="274"/>
                  </a:cubicBezTo>
                  <a:cubicBezTo>
                    <a:pt x="123" y="285"/>
                    <a:pt x="123" y="296"/>
                    <a:pt x="122" y="307"/>
                  </a:cubicBezTo>
                  <a:close/>
                  <a:moveTo>
                    <a:pt x="137" y="290"/>
                  </a:moveTo>
                  <a:cubicBezTo>
                    <a:pt x="137" y="307"/>
                    <a:pt x="135" y="326"/>
                    <a:pt x="124" y="338"/>
                  </a:cubicBezTo>
                  <a:cubicBezTo>
                    <a:pt x="128" y="327"/>
                    <a:pt x="129" y="313"/>
                    <a:pt x="130" y="301"/>
                  </a:cubicBezTo>
                  <a:cubicBezTo>
                    <a:pt x="131" y="286"/>
                    <a:pt x="130" y="271"/>
                    <a:pt x="127" y="256"/>
                  </a:cubicBezTo>
                  <a:cubicBezTo>
                    <a:pt x="125" y="246"/>
                    <a:pt x="124" y="236"/>
                    <a:pt x="116" y="230"/>
                  </a:cubicBezTo>
                  <a:cubicBezTo>
                    <a:pt x="120" y="229"/>
                    <a:pt x="123" y="229"/>
                    <a:pt x="126" y="228"/>
                  </a:cubicBezTo>
                  <a:cubicBezTo>
                    <a:pt x="135" y="248"/>
                    <a:pt x="138" y="269"/>
                    <a:pt x="137" y="290"/>
                  </a:cubicBezTo>
                  <a:close/>
                  <a:moveTo>
                    <a:pt x="243" y="201"/>
                  </a:moveTo>
                  <a:cubicBezTo>
                    <a:pt x="245" y="199"/>
                    <a:pt x="246" y="196"/>
                    <a:pt x="247" y="192"/>
                  </a:cubicBezTo>
                  <a:cubicBezTo>
                    <a:pt x="247" y="191"/>
                    <a:pt x="246" y="191"/>
                    <a:pt x="245" y="192"/>
                  </a:cubicBezTo>
                  <a:cubicBezTo>
                    <a:pt x="244" y="195"/>
                    <a:pt x="242" y="199"/>
                    <a:pt x="241" y="202"/>
                  </a:cubicBezTo>
                  <a:cubicBezTo>
                    <a:pt x="231" y="204"/>
                    <a:pt x="222" y="206"/>
                    <a:pt x="212" y="208"/>
                  </a:cubicBezTo>
                  <a:cubicBezTo>
                    <a:pt x="218" y="198"/>
                    <a:pt x="224" y="188"/>
                    <a:pt x="228" y="177"/>
                  </a:cubicBezTo>
                  <a:cubicBezTo>
                    <a:pt x="228" y="177"/>
                    <a:pt x="227" y="176"/>
                    <a:pt x="226" y="177"/>
                  </a:cubicBezTo>
                  <a:cubicBezTo>
                    <a:pt x="222" y="188"/>
                    <a:pt x="216" y="198"/>
                    <a:pt x="210" y="208"/>
                  </a:cubicBezTo>
                  <a:cubicBezTo>
                    <a:pt x="203" y="210"/>
                    <a:pt x="196" y="211"/>
                    <a:pt x="188" y="212"/>
                  </a:cubicBezTo>
                  <a:cubicBezTo>
                    <a:pt x="191" y="208"/>
                    <a:pt x="193" y="203"/>
                    <a:pt x="195" y="198"/>
                  </a:cubicBezTo>
                  <a:cubicBezTo>
                    <a:pt x="195" y="197"/>
                    <a:pt x="193" y="196"/>
                    <a:pt x="193" y="197"/>
                  </a:cubicBezTo>
                  <a:cubicBezTo>
                    <a:pt x="191" y="203"/>
                    <a:pt x="189" y="208"/>
                    <a:pt x="186" y="213"/>
                  </a:cubicBezTo>
                  <a:cubicBezTo>
                    <a:pt x="180" y="214"/>
                    <a:pt x="174" y="215"/>
                    <a:pt x="168" y="216"/>
                  </a:cubicBezTo>
                  <a:cubicBezTo>
                    <a:pt x="167" y="216"/>
                    <a:pt x="166" y="216"/>
                    <a:pt x="165" y="216"/>
                  </a:cubicBezTo>
                  <a:cubicBezTo>
                    <a:pt x="168" y="210"/>
                    <a:pt x="171" y="204"/>
                    <a:pt x="173" y="199"/>
                  </a:cubicBezTo>
                  <a:cubicBezTo>
                    <a:pt x="174" y="198"/>
                    <a:pt x="172" y="197"/>
                    <a:pt x="172" y="198"/>
                  </a:cubicBezTo>
                  <a:cubicBezTo>
                    <a:pt x="169" y="204"/>
                    <a:pt x="166" y="210"/>
                    <a:pt x="163" y="216"/>
                  </a:cubicBezTo>
                  <a:cubicBezTo>
                    <a:pt x="156" y="217"/>
                    <a:pt x="149" y="218"/>
                    <a:pt x="142" y="219"/>
                  </a:cubicBezTo>
                  <a:cubicBezTo>
                    <a:pt x="148" y="209"/>
                    <a:pt x="153" y="198"/>
                    <a:pt x="157" y="187"/>
                  </a:cubicBezTo>
                  <a:cubicBezTo>
                    <a:pt x="158" y="186"/>
                    <a:pt x="156" y="186"/>
                    <a:pt x="156" y="187"/>
                  </a:cubicBezTo>
                  <a:cubicBezTo>
                    <a:pt x="150" y="197"/>
                    <a:pt x="145" y="208"/>
                    <a:pt x="141" y="219"/>
                  </a:cubicBezTo>
                  <a:cubicBezTo>
                    <a:pt x="137" y="220"/>
                    <a:pt x="133" y="220"/>
                    <a:pt x="129" y="221"/>
                  </a:cubicBezTo>
                  <a:cubicBezTo>
                    <a:pt x="128" y="220"/>
                    <a:pt x="127" y="220"/>
                    <a:pt x="126" y="220"/>
                  </a:cubicBezTo>
                  <a:cubicBezTo>
                    <a:pt x="129" y="215"/>
                    <a:pt x="131" y="210"/>
                    <a:pt x="133" y="204"/>
                  </a:cubicBezTo>
                  <a:cubicBezTo>
                    <a:pt x="133" y="203"/>
                    <a:pt x="132" y="203"/>
                    <a:pt x="131" y="204"/>
                  </a:cubicBezTo>
                  <a:cubicBezTo>
                    <a:pt x="129" y="210"/>
                    <a:pt x="127" y="216"/>
                    <a:pt x="124" y="221"/>
                  </a:cubicBezTo>
                  <a:cubicBezTo>
                    <a:pt x="117" y="222"/>
                    <a:pt x="110" y="223"/>
                    <a:pt x="103" y="224"/>
                  </a:cubicBezTo>
                  <a:cubicBezTo>
                    <a:pt x="103" y="223"/>
                    <a:pt x="104" y="222"/>
                    <a:pt x="104" y="222"/>
                  </a:cubicBezTo>
                  <a:cubicBezTo>
                    <a:pt x="106" y="217"/>
                    <a:pt x="109" y="212"/>
                    <a:pt x="111" y="207"/>
                  </a:cubicBezTo>
                  <a:cubicBezTo>
                    <a:pt x="111" y="206"/>
                    <a:pt x="110" y="206"/>
                    <a:pt x="110" y="206"/>
                  </a:cubicBezTo>
                  <a:cubicBezTo>
                    <a:pt x="108" y="209"/>
                    <a:pt x="107" y="212"/>
                    <a:pt x="105" y="215"/>
                  </a:cubicBezTo>
                  <a:cubicBezTo>
                    <a:pt x="105" y="216"/>
                    <a:pt x="101" y="225"/>
                    <a:pt x="101" y="224"/>
                  </a:cubicBezTo>
                  <a:cubicBezTo>
                    <a:pt x="100" y="224"/>
                    <a:pt x="100" y="224"/>
                    <a:pt x="100" y="224"/>
                  </a:cubicBezTo>
                  <a:cubicBezTo>
                    <a:pt x="96" y="225"/>
                    <a:pt x="91" y="225"/>
                    <a:pt x="87" y="226"/>
                  </a:cubicBezTo>
                  <a:cubicBezTo>
                    <a:pt x="90" y="222"/>
                    <a:pt x="92" y="217"/>
                    <a:pt x="94" y="212"/>
                  </a:cubicBezTo>
                  <a:cubicBezTo>
                    <a:pt x="94" y="211"/>
                    <a:pt x="93" y="211"/>
                    <a:pt x="93" y="211"/>
                  </a:cubicBezTo>
                  <a:cubicBezTo>
                    <a:pt x="91" y="217"/>
                    <a:pt x="88" y="221"/>
                    <a:pt x="86" y="226"/>
                  </a:cubicBezTo>
                  <a:cubicBezTo>
                    <a:pt x="81" y="227"/>
                    <a:pt x="76" y="227"/>
                    <a:pt x="71" y="228"/>
                  </a:cubicBezTo>
                  <a:cubicBezTo>
                    <a:pt x="74" y="222"/>
                    <a:pt x="77" y="216"/>
                    <a:pt x="81" y="210"/>
                  </a:cubicBezTo>
                  <a:cubicBezTo>
                    <a:pt x="81" y="209"/>
                    <a:pt x="80" y="208"/>
                    <a:pt x="79" y="209"/>
                  </a:cubicBezTo>
                  <a:cubicBezTo>
                    <a:pt x="76" y="215"/>
                    <a:pt x="72" y="222"/>
                    <a:pt x="69" y="228"/>
                  </a:cubicBezTo>
                  <a:cubicBezTo>
                    <a:pt x="68" y="229"/>
                    <a:pt x="68" y="229"/>
                    <a:pt x="67" y="229"/>
                  </a:cubicBezTo>
                  <a:cubicBezTo>
                    <a:pt x="64" y="226"/>
                    <a:pt x="61" y="223"/>
                    <a:pt x="59" y="220"/>
                  </a:cubicBezTo>
                  <a:cubicBezTo>
                    <a:pt x="59" y="220"/>
                    <a:pt x="59" y="220"/>
                    <a:pt x="59" y="220"/>
                  </a:cubicBezTo>
                  <a:cubicBezTo>
                    <a:pt x="63" y="211"/>
                    <a:pt x="66" y="203"/>
                    <a:pt x="70" y="194"/>
                  </a:cubicBezTo>
                  <a:cubicBezTo>
                    <a:pt x="70" y="193"/>
                    <a:pt x="69" y="193"/>
                    <a:pt x="68" y="194"/>
                  </a:cubicBezTo>
                  <a:cubicBezTo>
                    <a:pt x="65" y="202"/>
                    <a:pt x="61" y="210"/>
                    <a:pt x="58" y="219"/>
                  </a:cubicBezTo>
                  <a:cubicBezTo>
                    <a:pt x="55" y="214"/>
                    <a:pt x="52" y="209"/>
                    <a:pt x="50" y="203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51" y="197"/>
                    <a:pt x="53" y="192"/>
                    <a:pt x="56" y="186"/>
                  </a:cubicBezTo>
                  <a:cubicBezTo>
                    <a:pt x="57" y="185"/>
                    <a:pt x="55" y="184"/>
                    <a:pt x="55" y="185"/>
                  </a:cubicBezTo>
                  <a:cubicBezTo>
                    <a:pt x="52" y="190"/>
                    <a:pt x="50" y="196"/>
                    <a:pt x="49" y="201"/>
                  </a:cubicBezTo>
                  <a:cubicBezTo>
                    <a:pt x="47" y="197"/>
                    <a:pt x="46" y="192"/>
                    <a:pt x="46" y="187"/>
                  </a:cubicBezTo>
                  <a:cubicBezTo>
                    <a:pt x="46" y="187"/>
                    <a:pt x="46" y="187"/>
                    <a:pt x="46" y="186"/>
                  </a:cubicBezTo>
                  <a:cubicBezTo>
                    <a:pt x="49" y="179"/>
                    <a:pt x="52" y="171"/>
                    <a:pt x="56" y="164"/>
                  </a:cubicBezTo>
                  <a:cubicBezTo>
                    <a:pt x="56" y="163"/>
                    <a:pt x="55" y="162"/>
                    <a:pt x="55" y="163"/>
                  </a:cubicBezTo>
                  <a:cubicBezTo>
                    <a:pt x="51" y="170"/>
                    <a:pt x="48" y="177"/>
                    <a:pt x="45" y="185"/>
                  </a:cubicBezTo>
                  <a:cubicBezTo>
                    <a:pt x="45" y="176"/>
                    <a:pt x="46" y="167"/>
                    <a:pt x="48" y="157"/>
                  </a:cubicBezTo>
                  <a:cubicBezTo>
                    <a:pt x="74" y="136"/>
                    <a:pt x="100" y="115"/>
                    <a:pt x="126" y="94"/>
                  </a:cubicBezTo>
                  <a:cubicBezTo>
                    <a:pt x="143" y="80"/>
                    <a:pt x="161" y="66"/>
                    <a:pt x="178" y="52"/>
                  </a:cubicBezTo>
                  <a:cubicBezTo>
                    <a:pt x="187" y="45"/>
                    <a:pt x="195" y="38"/>
                    <a:pt x="204" y="31"/>
                  </a:cubicBezTo>
                  <a:cubicBezTo>
                    <a:pt x="208" y="27"/>
                    <a:pt x="213" y="23"/>
                    <a:pt x="217" y="19"/>
                  </a:cubicBezTo>
                  <a:cubicBezTo>
                    <a:pt x="207" y="43"/>
                    <a:pt x="214" y="95"/>
                    <a:pt x="216" y="107"/>
                  </a:cubicBezTo>
                  <a:cubicBezTo>
                    <a:pt x="222" y="135"/>
                    <a:pt x="238" y="186"/>
                    <a:pt x="270" y="195"/>
                  </a:cubicBezTo>
                  <a:cubicBezTo>
                    <a:pt x="261" y="197"/>
                    <a:pt x="252" y="199"/>
                    <a:pt x="243" y="201"/>
                  </a:cubicBezTo>
                  <a:close/>
                  <a:moveTo>
                    <a:pt x="279" y="189"/>
                  </a:moveTo>
                  <a:cubicBezTo>
                    <a:pt x="247" y="187"/>
                    <a:pt x="231" y="138"/>
                    <a:pt x="225" y="113"/>
                  </a:cubicBezTo>
                  <a:cubicBezTo>
                    <a:pt x="221" y="97"/>
                    <a:pt x="218" y="81"/>
                    <a:pt x="218" y="64"/>
                  </a:cubicBezTo>
                  <a:cubicBezTo>
                    <a:pt x="219" y="47"/>
                    <a:pt x="218" y="22"/>
                    <a:pt x="234" y="12"/>
                  </a:cubicBezTo>
                  <a:cubicBezTo>
                    <a:pt x="266" y="7"/>
                    <a:pt x="284" y="69"/>
                    <a:pt x="291" y="92"/>
                  </a:cubicBezTo>
                  <a:cubicBezTo>
                    <a:pt x="298" y="115"/>
                    <a:pt x="322" y="193"/>
                    <a:pt x="279" y="18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264094" y="1209663"/>
              <a:ext cx="114235" cy="233758"/>
            </a:xfrm>
            <a:custGeom>
              <a:avLst/>
              <a:gdLst>
                <a:gd name="T0" fmla="*/ 81 w 84"/>
                <a:gd name="T1" fmla="*/ 153 h 171"/>
                <a:gd name="T2" fmla="*/ 50 w 84"/>
                <a:gd name="T3" fmla="*/ 157 h 171"/>
                <a:gd name="T4" fmla="*/ 44 w 84"/>
                <a:gd name="T5" fmla="*/ 151 h 171"/>
                <a:gd name="T6" fmla="*/ 34 w 84"/>
                <a:gd name="T7" fmla="*/ 136 h 171"/>
                <a:gd name="T8" fmla="*/ 22 w 84"/>
                <a:gd name="T9" fmla="*/ 102 h 171"/>
                <a:gd name="T10" fmla="*/ 29 w 84"/>
                <a:gd name="T11" fmla="*/ 3 h 171"/>
                <a:gd name="T12" fmla="*/ 29 w 84"/>
                <a:gd name="T13" fmla="*/ 2 h 171"/>
                <a:gd name="T14" fmla="*/ 11 w 84"/>
                <a:gd name="T15" fmla="*/ 45 h 171"/>
                <a:gd name="T16" fmla="*/ 23 w 84"/>
                <a:gd name="T17" fmla="*/ 121 h 171"/>
                <a:gd name="T18" fmla="*/ 55 w 84"/>
                <a:gd name="T19" fmla="*/ 166 h 171"/>
                <a:gd name="T20" fmla="*/ 84 w 84"/>
                <a:gd name="T21" fmla="*/ 153 h 171"/>
                <a:gd name="T22" fmla="*/ 81 w 84"/>
                <a:gd name="T23" fmla="*/ 15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71">
                  <a:moveTo>
                    <a:pt x="81" y="153"/>
                  </a:moveTo>
                  <a:cubicBezTo>
                    <a:pt x="70" y="165"/>
                    <a:pt x="59" y="166"/>
                    <a:pt x="50" y="157"/>
                  </a:cubicBezTo>
                  <a:cubicBezTo>
                    <a:pt x="48" y="155"/>
                    <a:pt x="46" y="153"/>
                    <a:pt x="44" y="151"/>
                  </a:cubicBezTo>
                  <a:cubicBezTo>
                    <a:pt x="40" y="146"/>
                    <a:pt x="37" y="141"/>
                    <a:pt x="34" y="136"/>
                  </a:cubicBezTo>
                  <a:cubicBezTo>
                    <a:pt x="28" y="125"/>
                    <a:pt x="25" y="114"/>
                    <a:pt x="22" y="102"/>
                  </a:cubicBezTo>
                  <a:cubicBezTo>
                    <a:pt x="18" y="82"/>
                    <a:pt x="0" y="13"/>
                    <a:pt x="29" y="3"/>
                  </a:cubicBezTo>
                  <a:cubicBezTo>
                    <a:pt x="30" y="3"/>
                    <a:pt x="29" y="2"/>
                    <a:pt x="29" y="2"/>
                  </a:cubicBezTo>
                  <a:cubicBezTo>
                    <a:pt x="8" y="0"/>
                    <a:pt x="10" y="32"/>
                    <a:pt x="11" y="45"/>
                  </a:cubicBezTo>
                  <a:cubicBezTo>
                    <a:pt x="11" y="70"/>
                    <a:pt x="15" y="97"/>
                    <a:pt x="23" y="121"/>
                  </a:cubicBezTo>
                  <a:cubicBezTo>
                    <a:pt x="29" y="138"/>
                    <a:pt x="38" y="157"/>
                    <a:pt x="55" y="166"/>
                  </a:cubicBezTo>
                  <a:cubicBezTo>
                    <a:pt x="67" y="171"/>
                    <a:pt x="84" y="169"/>
                    <a:pt x="84" y="153"/>
                  </a:cubicBezTo>
                  <a:cubicBezTo>
                    <a:pt x="84" y="152"/>
                    <a:pt x="82" y="151"/>
                    <a:pt x="81" y="15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5296884" y="1302743"/>
              <a:ext cx="41251" cy="61348"/>
            </a:xfrm>
            <a:custGeom>
              <a:avLst/>
              <a:gdLst>
                <a:gd name="T0" fmla="*/ 3 w 30"/>
                <a:gd name="T1" fmla="*/ 0 h 45"/>
                <a:gd name="T2" fmla="*/ 2 w 30"/>
                <a:gd name="T3" fmla="*/ 3 h 45"/>
                <a:gd name="T4" fmla="*/ 17 w 30"/>
                <a:gd name="T5" fmla="*/ 40 h 45"/>
                <a:gd name="T6" fmla="*/ 23 w 30"/>
                <a:gd name="T7" fmla="*/ 42 h 45"/>
                <a:gd name="T8" fmla="*/ 3 w 3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5">
                  <a:moveTo>
                    <a:pt x="3" y="0"/>
                  </a:moveTo>
                  <a:cubicBezTo>
                    <a:pt x="1" y="0"/>
                    <a:pt x="0" y="2"/>
                    <a:pt x="2" y="3"/>
                  </a:cubicBezTo>
                  <a:cubicBezTo>
                    <a:pt x="16" y="10"/>
                    <a:pt x="23" y="25"/>
                    <a:pt x="17" y="40"/>
                  </a:cubicBezTo>
                  <a:cubicBezTo>
                    <a:pt x="16" y="44"/>
                    <a:pt x="22" y="45"/>
                    <a:pt x="23" y="42"/>
                  </a:cubicBezTo>
                  <a:cubicBezTo>
                    <a:pt x="30" y="24"/>
                    <a:pt x="20" y="6"/>
                    <a:pt x="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5395253" y="1263607"/>
              <a:ext cx="75099" cy="33847"/>
            </a:xfrm>
            <a:custGeom>
              <a:avLst/>
              <a:gdLst>
                <a:gd name="T0" fmla="*/ 50 w 55"/>
                <a:gd name="T1" fmla="*/ 1 h 25"/>
                <a:gd name="T2" fmla="*/ 1 w 55"/>
                <a:gd name="T3" fmla="*/ 23 h 25"/>
                <a:gd name="T4" fmla="*/ 2 w 55"/>
                <a:gd name="T5" fmla="*/ 25 h 25"/>
                <a:gd name="T6" fmla="*/ 52 w 55"/>
                <a:gd name="T7" fmla="*/ 6 h 25"/>
                <a:gd name="T8" fmla="*/ 50 w 55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5">
                  <a:moveTo>
                    <a:pt x="50" y="1"/>
                  </a:moveTo>
                  <a:cubicBezTo>
                    <a:pt x="33" y="6"/>
                    <a:pt x="16" y="15"/>
                    <a:pt x="1" y="23"/>
                  </a:cubicBezTo>
                  <a:cubicBezTo>
                    <a:pt x="0" y="23"/>
                    <a:pt x="1" y="25"/>
                    <a:pt x="2" y="25"/>
                  </a:cubicBezTo>
                  <a:cubicBezTo>
                    <a:pt x="19" y="20"/>
                    <a:pt x="37" y="14"/>
                    <a:pt x="52" y="6"/>
                  </a:cubicBezTo>
                  <a:cubicBezTo>
                    <a:pt x="55" y="5"/>
                    <a:pt x="53" y="0"/>
                    <a:pt x="5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5375156" y="1181104"/>
              <a:ext cx="110004" cy="74041"/>
            </a:xfrm>
            <a:custGeom>
              <a:avLst/>
              <a:gdLst>
                <a:gd name="T0" fmla="*/ 73 w 81"/>
                <a:gd name="T1" fmla="*/ 2 h 54"/>
                <a:gd name="T2" fmla="*/ 1 w 81"/>
                <a:gd name="T3" fmla="*/ 50 h 54"/>
                <a:gd name="T4" fmla="*/ 3 w 81"/>
                <a:gd name="T5" fmla="*/ 53 h 54"/>
                <a:gd name="T6" fmla="*/ 77 w 81"/>
                <a:gd name="T7" fmla="*/ 8 h 54"/>
                <a:gd name="T8" fmla="*/ 73 w 81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54">
                  <a:moveTo>
                    <a:pt x="73" y="2"/>
                  </a:moveTo>
                  <a:cubicBezTo>
                    <a:pt x="48" y="16"/>
                    <a:pt x="25" y="34"/>
                    <a:pt x="1" y="50"/>
                  </a:cubicBezTo>
                  <a:cubicBezTo>
                    <a:pt x="0" y="51"/>
                    <a:pt x="1" y="54"/>
                    <a:pt x="3" y="53"/>
                  </a:cubicBezTo>
                  <a:cubicBezTo>
                    <a:pt x="29" y="40"/>
                    <a:pt x="55" y="26"/>
                    <a:pt x="77" y="8"/>
                  </a:cubicBezTo>
                  <a:cubicBezTo>
                    <a:pt x="81" y="5"/>
                    <a:pt x="76" y="0"/>
                    <a:pt x="73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5352944" y="1161008"/>
              <a:ext cx="46540" cy="44425"/>
            </a:xfrm>
            <a:custGeom>
              <a:avLst/>
              <a:gdLst>
                <a:gd name="T0" fmla="*/ 30 w 34"/>
                <a:gd name="T1" fmla="*/ 1 h 33"/>
                <a:gd name="T2" fmla="*/ 15 w 34"/>
                <a:gd name="T3" fmla="*/ 14 h 33"/>
                <a:gd name="T4" fmla="*/ 1 w 34"/>
                <a:gd name="T5" fmla="*/ 29 h 33"/>
                <a:gd name="T6" fmla="*/ 4 w 34"/>
                <a:gd name="T7" fmla="*/ 32 h 33"/>
                <a:gd name="T8" fmla="*/ 19 w 34"/>
                <a:gd name="T9" fmla="*/ 19 h 33"/>
                <a:gd name="T10" fmla="*/ 33 w 34"/>
                <a:gd name="T11" fmla="*/ 5 h 33"/>
                <a:gd name="T12" fmla="*/ 30 w 34"/>
                <a:gd name="T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3">
                  <a:moveTo>
                    <a:pt x="30" y="1"/>
                  </a:moveTo>
                  <a:cubicBezTo>
                    <a:pt x="24" y="4"/>
                    <a:pt x="20" y="10"/>
                    <a:pt x="15" y="14"/>
                  </a:cubicBezTo>
                  <a:cubicBezTo>
                    <a:pt x="10" y="19"/>
                    <a:pt x="6" y="24"/>
                    <a:pt x="1" y="29"/>
                  </a:cubicBezTo>
                  <a:cubicBezTo>
                    <a:pt x="0" y="31"/>
                    <a:pt x="2" y="33"/>
                    <a:pt x="4" y="32"/>
                  </a:cubicBezTo>
                  <a:cubicBezTo>
                    <a:pt x="9" y="28"/>
                    <a:pt x="14" y="24"/>
                    <a:pt x="19" y="19"/>
                  </a:cubicBezTo>
                  <a:cubicBezTo>
                    <a:pt x="24" y="15"/>
                    <a:pt x="30" y="11"/>
                    <a:pt x="33" y="5"/>
                  </a:cubicBezTo>
                  <a:cubicBezTo>
                    <a:pt x="34" y="3"/>
                    <a:pt x="32" y="0"/>
                    <a:pt x="3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5411119" y="1312263"/>
              <a:ext cx="58175" cy="26443"/>
            </a:xfrm>
            <a:custGeom>
              <a:avLst/>
              <a:gdLst>
                <a:gd name="T0" fmla="*/ 39 w 42"/>
                <a:gd name="T1" fmla="*/ 0 h 19"/>
                <a:gd name="T2" fmla="*/ 20 w 42"/>
                <a:gd name="T3" fmla="*/ 7 h 19"/>
                <a:gd name="T4" fmla="*/ 2 w 42"/>
                <a:gd name="T5" fmla="*/ 15 h 19"/>
                <a:gd name="T6" fmla="*/ 3 w 42"/>
                <a:gd name="T7" fmla="*/ 18 h 19"/>
                <a:gd name="T8" fmla="*/ 24 w 42"/>
                <a:gd name="T9" fmla="*/ 12 h 19"/>
                <a:gd name="T10" fmla="*/ 41 w 42"/>
                <a:gd name="T11" fmla="*/ 5 h 19"/>
                <a:gd name="T12" fmla="*/ 39 w 4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9">
                  <a:moveTo>
                    <a:pt x="39" y="0"/>
                  </a:moveTo>
                  <a:cubicBezTo>
                    <a:pt x="32" y="0"/>
                    <a:pt x="26" y="4"/>
                    <a:pt x="20" y="7"/>
                  </a:cubicBezTo>
                  <a:cubicBezTo>
                    <a:pt x="14" y="9"/>
                    <a:pt x="8" y="12"/>
                    <a:pt x="2" y="15"/>
                  </a:cubicBezTo>
                  <a:cubicBezTo>
                    <a:pt x="0" y="16"/>
                    <a:pt x="1" y="19"/>
                    <a:pt x="3" y="18"/>
                  </a:cubicBezTo>
                  <a:cubicBezTo>
                    <a:pt x="11" y="17"/>
                    <a:pt x="18" y="15"/>
                    <a:pt x="24" y="12"/>
                  </a:cubicBezTo>
                  <a:cubicBezTo>
                    <a:pt x="30" y="10"/>
                    <a:pt x="36" y="9"/>
                    <a:pt x="41" y="5"/>
                  </a:cubicBezTo>
                  <a:cubicBezTo>
                    <a:pt x="42" y="3"/>
                    <a:pt x="41" y="0"/>
                    <a:pt x="3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5410061" y="1370438"/>
              <a:ext cx="112119" cy="27501"/>
            </a:xfrm>
            <a:custGeom>
              <a:avLst/>
              <a:gdLst>
                <a:gd name="T0" fmla="*/ 79 w 82"/>
                <a:gd name="T1" fmla="*/ 14 h 20"/>
                <a:gd name="T2" fmla="*/ 2 w 82"/>
                <a:gd name="T3" fmla="*/ 1 h 20"/>
                <a:gd name="T4" fmla="*/ 2 w 82"/>
                <a:gd name="T5" fmla="*/ 5 h 20"/>
                <a:gd name="T6" fmla="*/ 43 w 82"/>
                <a:gd name="T7" fmla="*/ 13 h 20"/>
                <a:gd name="T8" fmla="*/ 79 w 82"/>
                <a:gd name="T9" fmla="*/ 20 h 20"/>
                <a:gd name="T10" fmla="*/ 79 w 82"/>
                <a:gd name="T1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0">
                  <a:moveTo>
                    <a:pt x="79" y="14"/>
                  </a:moveTo>
                  <a:cubicBezTo>
                    <a:pt x="57" y="6"/>
                    <a:pt x="27" y="0"/>
                    <a:pt x="2" y="1"/>
                  </a:cubicBezTo>
                  <a:cubicBezTo>
                    <a:pt x="0" y="1"/>
                    <a:pt x="0" y="4"/>
                    <a:pt x="2" y="5"/>
                  </a:cubicBezTo>
                  <a:cubicBezTo>
                    <a:pt x="15" y="9"/>
                    <a:pt x="29" y="11"/>
                    <a:pt x="43" y="13"/>
                  </a:cubicBezTo>
                  <a:cubicBezTo>
                    <a:pt x="55" y="16"/>
                    <a:pt x="67" y="19"/>
                    <a:pt x="79" y="20"/>
                  </a:cubicBezTo>
                  <a:cubicBezTo>
                    <a:pt x="82" y="20"/>
                    <a:pt x="82" y="15"/>
                    <a:pt x="79" y="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5419581" y="1421209"/>
              <a:ext cx="63464" cy="27501"/>
            </a:xfrm>
            <a:custGeom>
              <a:avLst/>
              <a:gdLst>
                <a:gd name="T0" fmla="*/ 43 w 46"/>
                <a:gd name="T1" fmla="*/ 13 h 20"/>
                <a:gd name="T2" fmla="*/ 21 w 46"/>
                <a:gd name="T3" fmla="*/ 5 h 20"/>
                <a:gd name="T4" fmla="*/ 1 w 46"/>
                <a:gd name="T5" fmla="*/ 2 h 20"/>
                <a:gd name="T6" fmla="*/ 1 w 46"/>
                <a:gd name="T7" fmla="*/ 4 h 20"/>
                <a:gd name="T8" fmla="*/ 18 w 46"/>
                <a:gd name="T9" fmla="*/ 11 h 20"/>
                <a:gd name="T10" fmla="*/ 40 w 46"/>
                <a:gd name="T11" fmla="*/ 19 h 20"/>
                <a:gd name="T12" fmla="*/ 43 w 46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0">
                  <a:moveTo>
                    <a:pt x="43" y="13"/>
                  </a:moveTo>
                  <a:cubicBezTo>
                    <a:pt x="37" y="8"/>
                    <a:pt x="28" y="7"/>
                    <a:pt x="21" y="5"/>
                  </a:cubicBezTo>
                  <a:cubicBezTo>
                    <a:pt x="15" y="3"/>
                    <a:pt x="8" y="0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5" y="8"/>
                    <a:pt x="12" y="9"/>
                    <a:pt x="18" y="11"/>
                  </a:cubicBezTo>
                  <a:cubicBezTo>
                    <a:pt x="25" y="14"/>
                    <a:pt x="33" y="18"/>
                    <a:pt x="40" y="19"/>
                  </a:cubicBezTo>
                  <a:cubicBezTo>
                    <a:pt x="44" y="20"/>
                    <a:pt x="46" y="15"/>
                    <a:pt x="43" y="1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6731167" y="3010978"/>
              <a:ext cx="280299" cy="404053"/>
            </a:xfrm>
            <a:custGeom>
              <a:avLst/>
              <a:gdLst>
                <a:gd name="T0" fmla="*/ 186 w 205"/>
                <a:gd name="T1" fmla="*/ 153 h 296"/>
                <a:gd name="T2" fmla="*/ 203 w 205"/>
                <a:gd name="T3" fmla="*/ 35 h 296"/>
                <a:gd name="T4" fmla="*/ 104 w 205"/>
                <a:gd name="T5" fmla="*/ 51 h 296"/>
                <a:gd name="T6" fmla="*/ 90 w 205"/>
                <a:gd name="T7" fmla="*/ 108 h 296"/>
                <a:gd name="T8" fmla="*/ 4 w 205"/>
                <a:gd name="T9" fmla="*/ 202 h 296"/>
                <a:gd name="T10" fmla="*/ 44 w 205"/>
                <a:gd name="T11" fmla="*/ 274 h 296"/>
                <a:gd name="T12" fmla="*/ 135 w 205"/>
                <a:gd name="T13" fmla="*/ 262 h 296"/>
                <a:gd name="T14" fmla="*/ 188 w 205"/>
                <a:gd name="T15" fmla="*/ 143 h 296"/>
                <a:gd name="T16" fmla="*/ 186 w 205"/>
                <a:gd name="T17" fmla="*/ 138 h 296"/>
                <a:gd name="T18" fmla="*/ 173 w 205"/>
                <a:gd name="T19" fmla="*/ 147 h 296"/>
                <a:gd name="T20" fmla="*/ 177 w 205"/>
                <a:gd name="T21" fmla="*/ 149 h 296"/>
                <a:gd name="T22" fmla="*/ 83 w 205"/>
                <a:gd name="T23" fmla="*/ 83 h 296"/>
                <a:gd name="T24" fmla="*/ 85 w 205"/>
                <a:gd name="T25" fmla="*/ 85 h 296"/>
                <a:gd name="T26" fmla="*/ 85 w 205"/>
                <a:gd name="T27" fmla="*/ 99 h 296"/>
                <a:gd name="T28" fmla="*/ 90 w 205"/>
                <a:gd name="T29" fmla="*/ 102 h 296"/>
                <a:gd name="T30" fmla="*/ 89 w 205"/>
                <a:gd name="T31" fmla="*/ 92 h 296"/>
                <a:gd name="T32" fmla="*/ 89 w 205"/>
                <a:gd name="T33" fmla="*/ 101 h 296"/>
                <a:gd name="T34" fmla="*/ 98 w 205"/>
                <a:gd name="T35" fmla="*/ 93 h 296"/>
                <a:gd name="T36" fmla="*/ 90 w 205"/>
                <a:gd name="T37" fmla="*/ 102 h 296"/>
                <a:gd name="T38" fmla="*/ 111 w 205"/>
                <a:gd name="T39" fmla="*/ 94 h 296"/>
                <a:gd name="T40" fmla="*/ 119 w 205"/>
                <a:gd name="T41" fmla="*/ 48 h 296"/>
                <a:gd name="T42" fmla="*/ 197 w 205"/>
                <a:gd name="T43" fmla="*/ 39 h 296"/>
                <a:gd name="T44" fmla="*/ 175 w 205"/>
                <a:gd name="T45" fmla="*/ 125 h 296"/>
                <a:gd name="T46" fmla="*/ 142 w 205"/>
                <a:gd name="T47" fmla="*/ 221 h 296"/>
                <a:gd name="T48" fmla="*/ 19 w 205"/>
                <a:gd name="T49" fmla="*/ 223 h 296"/>
                <a:gd name="T50" fmla="*/ 171 w 205"/>
                <a:gd name="T51" fmla="*/ 147 h 296"/>
                <a:gd name="T52" fmla="*/ 178 w 205"/>
                <a:gd name="T53" fmla="*/ 136 h 296"/>
                <a:gd name="T54" fmla="*/ 16 w 205"/>
                <a:gd name="T55" fmla="*/ 230 h 296"/>
                <a:gd name="T56" fmla="*/ 6 w 205"/>
                <a:gd name="T57" fmla="*/ 218 h 296"/>
                <a:gd name="T58" fmla="*/ 17 w 205"/>
                <a:gd name="T59" fmla="*/ 232 h 296"/>
                <a:gd name="T60" fmla="*/ 12 w 205"/>
                <a:gd name="T61" fmla="*/ 242 h 296"/>
                <a:gd name="T62" fmla="*/ 31 w 205"/>
                <a:gd name="T63" fmla="*/ 242 h 296"/>
                <a:gd name="T64" fmla="*/ 26 w 205"/>
                <a:gd name="T65" fmla="*/ 257 h 296"/>
                <a:gd name="T66" fmla="*/ 33 w 205"/>
                <a:gd name="T67" fmla="*/ 261 h 296"/>
                <a:gd name="T68" fmla="*/ 41 w 205"/>
                <a:gd name="T69" fmla="*/ 248 h 296"/>
                <a:gd name="T70" fmla="*/ 34 w 205"/>
                <a:gd name="T71" fmla="*/ 262 h 296"/>
                <a:gd name="T72" fmla="*/ 48 w 205"/>
                <a:gd name="T73" fmla="*/ 251 h 296"/>
                <a:gd name="T74" fmla="*/ 42 w 205"/>
                <a:gd name="T75" fmla="*/ 266 h 296"/>
                <a:gd name="T76" fmla="*/ 61 w 205"/>
                <a:gd name="T77" fmla="*/ 258 h 296"/>
                <a:gd name="T78" fmla="*/ 50 w 205"/>
                <a:gd name="T79" fmla="*/ 271 h 296"/>
                <a:gd name="T80" fmla="*/ 76 w 205"/>
                <a:gd name="T81" fmla="*/ 267 h 296"/>
                <a:gd name="T82" fmla="*/ 75 w 205"/>
                <a:gd name="T83" fmla="*/ 284 h 296"/>
                <a:gd name="T84" fmla="*/ 86 w 205"/>
                <a:gd name="T85" fmla="*/ 273 h 296"/>
                <a:gd name="T86" fmla="*/ 81 w 205"/>
                <a:gd name="T87" fmla="*/ 287 h 296"/>
                <a:gd name="T88" fmla="*/ 89 w 205"/>
                <a:gd name="T89" fmla="*/ 289 h 296"/>
                <a:gd name="T90" fmla="*/ 91 w 205"/>
                <a:gd name="T91" fmla="*/ 290 h 296"/>
                <a:gd name="T92" fmla="*/ 97 w 205"/>
                <a:gd name="T93" fmla="*/ 290 h 296"/>
                <a:gd name="T94" fmla="*/ 101 w 205"/>
                <a:gd name="T95" fmla="*/ 289 h 296"/>
                <a:gd name="T96" fmla="*/ 103 w 205"/>
                <a:gd name="T97" fmla="*/ 289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5" h="296">
                  <a:moveTo>
                    <a:pt x="135" y="262"/>
                  </a:moveTo>
                  <a:cubicBezTo>
                    <a:pt x="149" y="227"/>
                    <a:pt x="161" y="190"/>
                    <a:pt x="169" y="152"/>
                  </a:cubicBezTo>
                  <a:cubicBezTo>
                    <a:pt x="175" y="155"/>
                    <a:pt x="180" y="158"/>
                    <a:pt x="186" y="153"/>
                  </a:cubicBezTo>
                  <a:cubicBezTo>
                    <a:pt x="193" y="147"/>
                    <a:pt x="197" y="140"/>
                    <a:pt x="199" y="131"/>
                  </a:cubicBezTo>
                  <a:cubicBezTo>
                    <a:pt x="205" y="121"/>
                    <a:pt x="203" y="101"/>
                    <a:pt x="203" y="91"/>
                  </a:cubicBezTo>
                  <a:cubicBezTo>
                    <a:pt x="204" y="72"/>
                    <a:pt x="205" y="53"/>
                    <a:pt x="203" y="35"/>
                  </a:cubicBezTo>
                  <a:cubicBezTo>
                    <a:pt x="202" y="26"/>
                    <a:pt x="200" y="9"/>
                    <a:pt x="191" y="5"/>
                  </a:cubicBezTo>
                  <a:cubicBezTo>
                    <a:pt x="180" y="0"/>
                    <a:pt x="164" y="11"/>
                    <a:pt x="156" y="16"/>
                  </a:cubicBezTo>
                  <a:cubicBezTo>
                    <a:pt x="138" y="27"/>
                    <a:pt x="121" y="39"/>
                    <a:pt x="104" y="51"/>
                  </a:cubicBezTo>
                  <a:cubicBezTo>
                    <a:pt x="97" y="55"/>
                    <a:pt x="80" y="63"/>
                    <a:pt x="79" y="74"/>
                  </a:cubicBezTo>
                  <a:cubicBezTo>
                    <a:pt x="75" y="80"/>
                    <a:pt x="74" y="87"/>
                    <a:pt x="75" y="94"/>
                  </a:cubicBezTo>
                  <a:cubicBezTo>
                    <a:pt x="76" y="100"/>
                    <a:pt x="83" y="106"/>
                    <a:pt x="90" y="108"/>
                  </a:cubicBezTo>
                  <a:cubicBezTo>
                    <a:pt x="77" y="121"/>
                    <a:pt x="65" y="134"/>
                    <a:pt x="53" y="147"/>
                  </a:cubicBezTo>
                  <a:cubicBezTo>
                    <a:pt x="38" y="161"/>
                    <a:pt x="20" y="176"/>
                    <a:pt x="8" y="193"/>
                  </a:cubicBezTo>
                  <a:cubicBezTo>
                    <a:pt x="6" y="196"/>
                    <a:pt x="5" y="199"/>
                    <a:pt x="4" y="202"/>
                  </a:cubicBezTo>
                  <a:cubicBezTo>
                    <a:pt x="3" y="202"/>
                    <a:pt x="2" y="202"/>
                    <a:pt x="2" y="203"/>
                  </a:cubicBezTo>
                  <a:cubicBezTo>
                    <a:pt x="1" y="217"/>
                    <a:pt x="0" y="232"/>
                    <a:pt x="6" y="244"/>
                  </a:cubicBezTo>
                  <a:cubicBezTo>
                    <a:pt x="14" y="259"/>
                    <a:pt x="30" y="267"/>
                    <a:pt x="44" y="274"/>
                  </a:cubicBezTo>
                  <a:cubicBezTo>
                    <a:pt x="56" y="282"/>
                    <a:pt x="76" y="296"/>
                    <a:pt x="91" y="296"/>
                  </a:cubicBezTo>
                  <a:cubicBezTo>
                    <a:pt x="101" y="296"/>
                    <a:pt x="113" y="286"/>
                    <a:pt x="122" y="278"/>
                  </a:cubicBezTo>
                  <a:cubicBezTo>
                    <a:pt x="127" y="276"/>
                    <a:pt x="131" y="270"/>
                    <a:pt x="135" y="262"/>
                  </a:cubicBezTo>
                  <a:close/>
                  <a:moveTo>
                    <a:pt x="186" y="138"/>
                  </a:moveTo>
                  <a:cubicBezTo>
                    <a:pt x="188" y="139"/>
                    <a:pt x="190" y="138"/>
                    <a:pt x="192" y="138"/>
                  </a:cubicBezTo>
                  <a:cubicBezTo>
                    <a:pt x="191" y="140"/>
                    <a:pt x="189" y="142"/>
                    <a:pt x="188" y="143"/>
                  </a:cubicBezTo>
                  <a:cubicBezTo>
                    <a:pt x="186" y="145"/>
                    <a:pt x="185" y="147"/>
                    <a:pt x="183" y="148"/>
                  </a:cubicBezTo>
                  <a:cubicBezTo>
                    <a:pt x="181" y="149"/>
                    <a:pt x="180" y="149"/>
                    <a:pt x="179" y="149"/>
                  </a:cubicBezTo>
                  <a:cubicBezTo>
                    <a:pt x="181" y="146"/>
                    <a:pt x="184" y="142"/>
                    <a:pt x="186" y="138"/>
                  </a:cubicBezTo>
                  <a:close/>
                  <a:moveTo>
                    <a:pt x="177" y="149"/>
                  </a:moveTo>
                  <a:cubicBezTo>
                    <a:pt x="175" y="149"/>
                    <a:pt x="174" y="148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5" y="144"/>
                    <a:pt x="178" y="140"/>
                    <a:pt x="180" y="136"/>
                  </a:cubicBezTo>
                  <a:cubicBezTo>
                    <a:pt x="181" y="137"/>
                    <a:pt x="182" y="137"/>
                    <a:pt x="183" y="138"/>
                  </a:cubicBezTo>
                  <a:cubicBezTo>
                    <a:pt x="181" y="141"/>
                    <a:pt x="179" y="145"/>
                    <a:pt x="177" y="149"/>
                  </a:cubicBezTo>
                  <a:close/>
                  <a:moveTo>
                    <a:pt x="80" y="88"/>
                  </a:moveTo>
                  <a:cubicBezTo>
                    <a:pt x="80" y="86"/>
                    <a:pt x="80" y="83"/>
                    <a:pt x="81" y="81"/>
                  </a:cubicBezTo>
                  <a:cubicBezTo>
                    <a:pt x="82" y="82"/>
                    <a:pt x="82" y="82"/>
                    <a:pt x="83" y="83"/>
                  </a:cubicBezTo>
                  <a:cubicBezTo>
                    <a:pt x="82" y="85"/>
                    <a:pt x="81" y="87"/>
                    <a:pt x="80" y="88"/>
                  </a:cubicBezTo>
                  <a:close/>
                  <a:moveTo>
                    <a:pt x="80" y="92"/>
                  </a:moveTo>
                  <a:cubicBezTo>
                    <a:pt x="81" y="90"/>
                    <a:pt x="83" y="87"/>
                    <a:pt x="85" y="85"/>
                  </a:cubicBezTo>
                  <a:cubicBezTo>
                    <a:pt x="86" y="86"/>
                    <a:pt x="87" y="87"/>
                    <a:pt x="89" y="88"/>
                  </a:cubicBezTo>
                  <a:cubicBezTo>
                    <a:pt x="86" y="91"/>
                    <a:pt x="85" y="95"/>
                    <a:pt x="85" y="98"/>
                  </a:cubicBezTo>
                  <a:cubicBezTo>
                    <a:pt x="85" y="98"/>
                    <a:pt x="85" y="99"/>
                    <a:pt x="85" y="99"/>
                  </a:cubicBezTo>
                  <a:cubicBezTo>
                    <a:pt x="83" y="97"/>
                    <a:pt x="81" y="95"/>
                    <a:pt x="80" y="92"/>
                  </a:cubicBezTo>
                  <a:close/>
                  <a:moveTo>
                    <a:pt x="89" y="101"/>
                  </a:moveTo>
                  <a:cubicBezTo>
                    <a:pt x="89" y="101"/>
                    <a:pt x="89" y="101"/>
                    <a:pt x="90" y="102"/>
                  </a:cubicBezTo>
                  <a:cubicBezTo>
                    <a:pt x="88" y="101"/>
                    <a:pt x="86" y="100"/>
                    <a:pt x="85" y="99"/>
                  </a:cubicBezTo>
                  <a:cubicBezTo>
                    <a:pt x="85" y="99"/>
                    <a:pt x="85" y="99"/>
                    <a:pt x="86" y="99"/>
                  </a:cubicBezTo>
                  <a:cubicBezTo>
                    <a:pt x="87" y="97"/>
                    <a:pt x="88" y="94"/>
                    <a:pt x="89" y="92"/>
                  </a:cubicBezTo>
                  <a:cubicBezTo>
                    <a:pt x="89" y="91"/>
                    <a:pt x="90" y="90"/>
                    <a:pt x="91" y="89"/>
                  </a:cubicBezTo>
                  <a:cubicBezTo>
                    <a:pt x="92" y="90"/>
                    <a:pt x="94" y="91"/>
                    <a:pt x="96" y="92"/>
                  </a:cubicBezTo>
                  <a:cubicBezTo>
                    <a:pt x="93" y="94"/>
                    <a:pt x="91" y="98"/>
                    <a:pt x="89" y="101"/>
                  </a:cubicBezTo>
                  <a:close/>
                  <a:moveTo>
                    <a:pt x="90" y="102"/>
                  </a:moveTo>
                  <a:cubicBezTo>
                    <a:pt x="90" y="102"/>
                    <a:pt x="91" y="102"/>
                    <a:pt x="91" y="102"/>
                  </a:cubicBezTo>
                  <a:cubicBezTo>
                    <a:pt x="93" y="98"/>
                    <a:pt x="95" y="96"/>
                    <a:pt x="98" y="93"/>
                  </a:cubicBezTo>
                  <a:cubicBezTo>
                    <a:pt x="100" y="94"/>
                    <a:pt x="102" y="95"/>
                    <a:pt x="104" y="95"/>
                  </a:cubicBezTo>
                  <a:cubicBezTo>
                    <a:pt x="101" y="98"/>
                    <a:pt x="97" y="101"/>
                    <a:pt x="94" y="104"/>
                  </a:cubicBezTo>
                  <a:cubicBezTo>
                    <a:pt x="93" y="103"/>
                    <a:pt x="91" y="103"/>
                    <a:pt x="90" y="102"/>
                  </a:cubicBezTo>
                  <a:close/>
                  <a:moveTo>
                    <a:pt x="39" y="171"/>
                  </a:moveTo>
                  <a:cubicBezTo>
                    <a:pt x="62" y="147"/>
                    <a:pt x="90" y="124"/>
                    <a:pt x="110" y="97"/>
                  </a:cubicBezTo>
                  <a:cubicBezTo>
                    <a:pt x="111" y="97"/>
                    <a:pt x="113" y="95"/>
                    <a:pt x="111" y="94"/>
                  </a:cubicBezTo>
                  <a:cubicBezTo>
                    <a:pt x="104" y="88"/>
                    <a:pt x="85" y="81"/>
                    <a:pt x="91" y="68"/>
                  </a:cubicBezTo>
                  <a:cubicBezTo>
                    <a:pt x="93" y="65"/>
                    <a:pt x="100" y="61"/>
                    <a:pt x="103" y="59"/>
                  </a:cubicBezTo>
                  <a:cubicBezTo>
                    <a:pt x="108" y="55"/>
                    <a:pt x="113" y="52"/>
                    <a:pt x="119" y="48"/>
                  </a:cubicBezTo>
                  <a:cubicBezTo>
                    <a:pt x="128" y="41"/>
                    <a:pt x="138" y="35"/>
                    <a:pt x="147" y="29"/>
                  </a:cubicBezTo>
                  <a:cubicBezTo>
                    <a:pt x="156" y="23"/>
                    <a:pt x="166" y="15"/>
                    <a:pt x="176" y="13"/>
                  </a:cubicBezTo>
                  <a:cubicBezTo>
                    <a:pt x="194" y="8"/>
                    <a:pt x="196" y="25"/>
                    <a:pt x="197" y="39"/>
                  </a:cubicBezTo>
                  <a:cubicBezTo>
                    <a:pt x="198" y="48"/>
                    <a:pt x="197" y="57"/>
                    <a:pt x="197" y="66"/>
                  </a:cubicBezTo>
                  <a:cubicBezTo>
                    <a:pt x="197" y="76"/>
                    <a:pt x="197" y="86"/>
                    <a:pt x="196" y="96"/>
                  </a:cubicBezTo>
                  <a:cubicBezTo>
                    <a:pt x="195" y="105"/>
                    <a:pt x="195" y="140"/>
                    <a:pt x="175" y="125"/>
                  </a:cubicBezTo>
                  <a:cubicBezTo>
                    <a:pt x="174" y="124"/>
                    <a:pt x="172" y="124"/>
                    <a:pt x="171" y="126"/>
                  </a:cubicBezTo>
                  <a:cubicBezTo>
                    <a:pt x="169" y="125"/>
                    <a:pt x="167" y="125"/>
                    <a:pt x="167" y="128"/>
                  </a:cubicBezTo>
                  <a:cubicBezTo>
                    <a:pt x="162" y="160"/>
                    <a:pt x="153" y="191"/>
                    <a:pt x="142" y="221"/>
                  </a:cubicBezTo>
                  <a:cubicBezTo>
                    <a:pt x="136" y="237"/>
                    <a:pt x="128" y="272"/>
                    <a:pt x="110" y="273"/>
                  </a:cubicBezTo>
                  <a:cubicBezTo>
                    <a:pt x="95" y="274"/>
                    <a:pt x="76" y="257"/>
                    <a:pt x="63" y="250"/>
                  </a:cubicBezTo>
                  <a:cubicBezTo>
                    <a:pt x="48" y="242"/>
                    <a:pt x="31" y="235"/>
                    <a:pt x="19" y="223"/>
                  </a:cubicBezTo>
                  <a:cubicBezTo>
                    <a:pt x="0" y="204"/>
                    <a:pt x="26" y="185"/>
                    <a:pt x="39" y="171"/>
                  </a:cubicBezTo>
                  <a:close/>
                  <a:moveTo>
                    <a:pt x="172" y="147"/>
                  </a:moveTo>
                  <a:cubicBezTo>
                    <a:pt x="171" y="147"/>
                    <a:pt x="172" y="147"/>
                    <a:pt x="171" y="147"/>
                  </a:cubicBezTo>
                  <a:cubicBezTo>
                    <a:pt x="171" y="147"/>
                    <a:pt x="171" y="146"/>
                    <a:pt x="170" y="146"/>
                  </a:cubicBezTo>
                  <a:cubicBezTo>
                    <a:pt x="171" y="142"/>
                    <a:pt x="172" y="137"/>
                    <a:pt x="173" y="132"/>
                  </a:cubicBezTo>
                  <a:cubicBezTo>
                    <a:pt x="174" y="133"/>
                    <a:pt x="176" y="135"/>
                    <a:pt x="178" y="136"/>
                  </a:cubicBezTo>
                  <a:cubicBezTo>
                    <a:pt x="175" y="139"/>
                    <a:pt x="173" y="143"/>
                    <a:pt x="172" y="147"/>
                  </a:cubicBezTo>
                  <a:close/>
                  <a:moveTo>
                    <a:pt x="6" y="218"/>
                  </a:moveTo>
                  <a:cubicBezTo>
                    <a:pt x="8" y="222"/>
                    <a:pt x="11" y="226"/>
                    <a:pt x="16" y="230"/>
                  </a:cubicBezTo>
                  <a:cubicBezTo>
                    <a:pt x="14" y="234"/>
                    <a:pt x="13" y="238"/>
                    <a:pt x="11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8" y="234"/>
                    <a:pt x="6" y="226"/>
                    <a:pt x="6" y="218"/>
                  </a:cubicBezTo>
                  <a:close/>
                  <a:moveTo>
                    <a:pt x="12" y="242"/>
                  </a:moveTo>
                  <a:cubicBezTo>
                    <a:pt x="12" y="242"/>
                    <a:pt x="13" y="242"/>
                    <a:pt x="13" y="242"/>
                  </a:cubicBezTo>
                  <a:cubicBezTo>
                    <a:pt x="14" y="238"/>
                    <a:pt x="16" y="235"/>
                    <a:pt x="17" y="232"/>
                  </a:cubicBezTo>
                  <a:cubicBezTo>
                    <a:pt x="19" y="233"/>
                    <a:pt x="21" y="235"/>
                    <a:pt x="23" y="236"/>
                  </a:cubicBezTo>
                  <a:cubicBezTo>
                    <a:pt x="20" y="240"/>
                    <a:pt x="18" y="244"/>
                    <a:pt x="17" y="249"/>
                  </a:cubicBezTo>
                  <a:cubicBezTo>
                    <a:pt x="15" y="247"/>
                    <a:pt x="13" y="245"/>
                    <a:pt x="12" y="242"/>
                  </a:cubicBezTo>
                  <a:close/>
                  <a:moveTo>
                    <a:pt x="18" y="250"/>
                  </a:moveTo>
                  <a:cubicBezTo>
                    <a:pt x="20" y="246"/>
                    <a:pt x="22" y="242"/>
                    <a:pt x="24" y="237"/>
                  </a:cubicBezTo>
                  <a:cubicBezTo>
                    <a:pt x="27" y="239"/>
                    <a:pt x="29" y="240"/>
                    <a:pt x="31" y="242"/>
                  </a:cubicBezTo>
                  <a:cubicBezTo>
                    <a:pt x="28" y="246"/>
                    <a:pt x="26" y="251"/>
                    <a:pt x="25" y="256"/>
                  </a:cubicBezTo>
                  <a:cubicBezTo>
                    <a:pt x="22" y="254"/>
                    <a:pt x="20" y="252"/>
                    <a:pt x="18" y="250"/>
                  </a:cubicBezTo>
                  <a:close/>
                  <a:moveTo>
                    <a:pt x="26" y="257"/>
                  </a:moveTo>
                  <a:cubicBezTo>
                    <a:pt x="28" y="252"/>
                    <a:pt x="31" y="247"/>
                    <a:pt x="33" y="243"/>
                  </a:cubicBezTo>
                  <a:cubicBezTo>
                    <a:pt x="35" y="244"/>
                    <a:pt x="37" y="246"/>
                    <a:pt x="40" y="247"/>
                  </a:cubicBezTo>
                  <a:cubicBezTo>
                    <a:pt x="37" y="251"/>
                    <a:pt x="35" y="256"/>
                    <a:pt x="33" y="261"/>
                  </a:cubicBezTo>
                  <a:cubicBezTo>
                    <a:pt x="31" y="260"/>
                    <a:pt x="28" y="258"/>
                    <a:pt x="26" y="257"/>
                  </a:cubicBezTo>
                  <a:close/>
                  <a:moveTo>
                    <a:pt x="34" y="262"/>
                  </a:moveTo>
                  <a:cubicBezTo>
                    <a:pt x="37" y="257"/>
                    <a:pt x="40" y="253"/>
                    <a:pt x="41" y="248"/>
                  </a:cubicBezTo>
                  <a:cubicBezTo>
                    <a:pt x="43" y="249"/>
                    <a:pt x="45" y="249"/>
                    <a:pt x="46" y="250"/>
                  </a:cubicBezTo>
                  <a:cubicBezTo>
                    <a:pt x="43" y="255"/>
                    <a:pt x="41" y="259"/>
                    <a:pt x="38" y="264"/>
                  </a:cubicBezTo>
                  <a:cubicBezTo>
                    <a:pt x="37" y="263"/>
                    <a:pt x="36" y="263"/>
                    <a:pt x="34" y="262"/>
                  </a:cubicBezTo>
                  <a:close/>
                  <a:moveTo>
                    <a:pt x="42" y="266"/>
                  </a:moveTo>
                  <a:cubicBezTo>
                    <a:pt x="42" y="266"/>
                    <a:pt x="41" y="266"/>
                    <a:pt x="40" y="265"/>
                  </a:cubicBezTo>
                  <a:cubicBezTo>
                    <a:pt x="43" y="261"/>
                    <a:pt x="46" y="256"/>
                    <a:pt x="48" y="251"/>
                  </a:cubicBezTo>
                  <a:cubicBezTo>
                    <a:pt x="51" y="253"/>
                    <a:pt x="53" y="254"/>
                    <a:pt x="55" y="255"/>
                  </a:cubicBezTo>
                  <a:cubicBezTo>
                    <a:pt x="53" y="260"/>
                    <a:pt x="50" y="265"/>
                    <a:pt x="48" y="270"/>
                  </a:cubicBezTo>
                  <a:cubicBezTo>
                    <a:pt x="46" y="269"/>
                    <a:pt x="44" y="267"/>
                    <a:pt x="42" y="266"/>
                  </a:cubicBezTo>
                  <a:close/>
                  <a:moveTo>
                    <a:pt x="50" y="271"/>
                  </a:moveTo>
                  <a:cubicBezTo>
                    <a:pt x="52" y="266"/>
                    <a:pt x="55" y="261"/>
                    <a:pt x="57" y="256"/>
                  </a:cubicBezTo>
                  <a:cubicBezTo>
                    <a:pt x="59" y="257"/>
                    <a:pt x="60" y="257"/>
                    <a:pt x="61" y="258"/>
                  </a:cubicBezTo>
                  <a:cubicBezTo>
                    <a:pt x="63" y="259"/>
                    <a:pt x="65" y="260"/>
                    <a:pt x="66" y="261"/>
                  </a:cubicBezTo>
                  <a:cubicBezTo>
                    <a:pt x="64" y="266"/>
                    <a:pt x="61" y="271"/>
                    <a:pt x="59" y="276"/>
                  </a:cubicBezTo>
                  <a:cubicBezTo>
                    <a:pt x="56" y="274"/>
                    <a:pt x="53" y="272"/>
                    <a:pt x="50" y="271"/>
                  </a:cubicBezTo>
                  <a:close/>
                  <a:moveTo>
                    <a:pt x="61" y="277"/>
                  </a:moveTo>
                  <a:cubicBezTo>
                    <a:pt x="64" y="272"/>
                    <a:pt x="66" y="267"/>
                    <a:pt x="68" y="262"/>
                  </a:cubicBezTo>
                  <a:cubicBezTo>
                    <a:pt x="71" y="264"/>
                    <a:pt x="74" y="266"/>
                    <a:pt x="76" y="267"/>
                  </a:cubicBezTo>
                  <a:cubicBezTo>
                    <a:pt x="74" y="272"/>
                    <a:pt x="72" y="277"/>
                    <a:pt x="70" y="281"/>
                  </a:cubicBezTo>
                  <a:cubicBezTo>
                    <a:pt x="67" y="280"/>
                    <a:pt x="64" y="278"/>
                    <a:pt x="61" y="277"/>
                  </a:cubicBezTo>
                  <a:close/>
                  <a:moveTo>
                    <a:pt x="75" y="284"/>
                  </a:moveTo>
                  <a:cubicBezTo>
                    <a:pt x="73" y="283"/>
                    <a:pt x="72" y="283"/>
                    <a:pt x="71" y="282"/>
                  </a:cubicBezTo>
                  <a:cubicBezTo>
                    <a:pt x="74" y="278"/>
                    <a:pt x="77" y="273"/>
                    <a:pt x="78" y="268"/>
                  </a:cubicBezTo>
                  <a:cubicBezTo>
                    <a:pt x="81" y="270"/>
                    <a:pt x="84" y="272"/>
                    <a:pt x="86" y="273"/>
                  </a:cubicBezTo>
                  <a:cubicBezTo>
                    <a:pt x="84" y="277"/>
                    <a:pt x="81" y="282"/>
                    <a:pt x="79" y="286"/>
                  </a:cubicBezTo>
                  <a:cubicBezTo>
                    <a:pt x="77" y="285"/>
                    <a:pt x="76" y="285"/>
                    <a:pt x="75" y="284"/>
                  </a:cubicBezTo>
                  <a:close/>
                  <a:moveTo>
                    <a:pt x="81" y="287"/>
                  </a:moveTo>
                  <a:cubicBezTo>
                    <a:pt x="83" y="283"/>
                    <a:pt x="86" y="279"/>
                    <a:pt x="89" y="274"/>
                  </a:cubicBezTo>
                  <a:cubicBezTo>
                    <a:pt x="91" y="275"/>
                    <a:pt x="93" y="277"/>
                    <a:pt x="96" y="278"/>
                  </a:cubicBezTo>
                  <a:cubicBezTo>
                    <a:pt x="93" y="281"/>
                    <a:pt x="91" y="285"/>
                    <a:pt x="89" y="289"/>
                  </a:cubicBezTo>
                  <a:cubicBezTo>
                    <a:pt x="89" y="289"/>
                    <a:pt x="89" y="289"/>
                    <a:pt x="89" y="289"/>
                  </a:cubicBezTo>
                  <a:cubicBezTo>
                    <a:pt x="86" y="289"/>
                    <a:pt x="83" y="288"/>
                    <a:pt x="81" y="287"/>
                  </a:cubicBezTo>
                  <a:close/>
                  <a:moveTo>
                    <a:pt x="91" y="290"/>
                  </a:moveTo>
                  <a:cubicBezTo>
                    <a:pt x="93" y="286"/>
                    <a:pt x="96" y="282"/>
                    <a:pt x="98" y="278"/>
                  </a:cubicBezTo>
                  <a:cubicBezTo>
                    <a:pt x="100" y="279"/>
                    <a:pt x="102" y="280"/>
                    <a:pt x="104" y="280"/>
                  </a:cubicBezTo>
                  <a:cubicBezTo>
                    <a:pt x="102" y="283"/>
                    <a:pt x="100" y="287"/>
                    <a:pt x="97" y="290"/>
                  </a:cubicBezTo>
                  <a:cubicBezTo>
                    <a:pt x="95" y="290"/>
                    <a:pt x="93" y="290"/>
                    <a:pt x="91" y="290"/>
                  </a:cubicBezTo>
                  <a:close/>
                  <a:moveTo>
                    <a:pt x="103" y="289"/>
                  </a:moveTo>
                  <a:cubicBezTo>
                    <a:pt x="102" y="289"/>
                    <a:pt x="101" y="289"/>
                    <a:pt x="101" y="289"/>
                  </a:cubicBezTo>
                  <a:cubicBezTo>
                    <a:pt x="103" y="287"/>
                    <a:pt x="105" y="284"/>
                    <a:pt x="106" y="281"/>
                  </a:cubicBezTo>
                  <a:cubicBezTo>
                    <a:pt x="110" y="281"/>
                    <a:pt x="113" y="281"/>
                    <a:pt x="117" y="280"/>
                  </a:cubicBezTo>
                  <a:cubicBezTo>
                    <a:pt x="112" y="284"/>
                    <a:pt x="108" y="288"/>
                    <a:pt x="103" y="28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5887098" y="2850203"/>
              <a:ext cx="393476" cy="617715"/>
            </a:xfrm>
            <a:custGeom>
              <a:avLst/>
              <a:gdLst>
                <a:gd name="T0" fmla="*/ 13 w 288"/>
                <a:gd name="T1" fmla="*/ 160 h 453"/>
                <a:gd name="T2" fmla="*/ 79 w 288"/>
                <a:gd name="T3" fmla="*/ 269 h 453"/>
                <a:gd name="T4" fmla="*/ 89 w 288"/>
                <a:gd name="T5" fmla="*/ 289 h 453"/>
                <a:gd name="T6" fmla="*/ 86 w 288"/>
                <a:gd name="T7" fmla="*/ 366 h 453"/>
                <a:gd name="T8" fmla="*/ 191 w 288"/>
                <a:gd name="T9" fmla="*/ 411 h 453"/>
                <a:gd name="T10" fmla="*/ 195 w 288"/>
                <a:gd name="T11" fmla="*/ 365 h 453"/>
                <a:gd name="T12" fmla="*/ 186 w 288"/>
                <a:gd name="T13" fmla="*/ 337 h 453"/>
                <a:gd name="T14" fmla="*/ 89 w 288"/>
                <a:gd name="T15" fmla="*/ 369 h 453"/>
                <a:gd name="T16" fmla="*/ 188 w 288"/>
                <a:gd name="T17" fmla="*/ 370 h 453"/>
                <a:gd name="T18" fmla="*/ 103 w 288"/>
                <a:gd name="T19" fmla="*/ 419 h 453"/>
                <a:gd name="T20" fmla="*/ 142 w 288"/>
                <a:gd name="T21" fmla="*/ 436 h 453"/>
                <a:gd name="T22" fmla="*/ 88 w 288"/>
                <a:gd name="T23" fmla="*/ 391 h 453"/>
                <a:gd name="T24" fmla="*/ 186 w 288"/>
                <a:gd name="T25" fmla="*/ 345 h 453"/>
                <a:gd name="T26" fmla="*/ 146 w 288"/>
                <a:gd name="T27" fmla="*/ 378 h 453"/>
                <a:gd name="T28" fmla="*/ 89 w 288"/>
                <a:gd name="T29" fmla="*/ 357 h 453"/>
                <a:gd name="T30" fmla="*/ 95 w 288"/>
                <a:gd name="T31" fmla="*/ 348 h 453"/>
                <a:gd name="T32" fmla="*/ 109 w 288"/>
                <a:gd name="T33" fmla="*/ 357 h 453"/>
                <a:gd name="T34" fmla="*/ 159 w 288"/>
                <a:gd name="T35" fmla="*/ 361 h 453"/>
                <a:gd name="T36" fmla="*/ 122 w 288"/>
                <a:gd name="T37" fmla="*/ 278 h 453"/>
                <a:gd name="T38" fmla="*/ 113 w 288"/>
                <a:gd name="T39" fmla="*/ 184 h 453"/>
                <a:gd name="T40" fmla="*/ 158 w 288"/>
                <a:gd name="T41" fmla="*/ 229 h 453"/>
                <a:gd name="T42" fmla="*/ 120 w 288"/>
                <a:gd name="T43" fmla="*/ 353 h 453"/>
                <a:gd name="T44" fmla="*/ 250 w 288"/>
                <a:gd name="T45" fmla="*/ 183 h 453"/>
                <a:gd name="T46" fmla="*/ 161 w 288"/>
                <a:gd name="T47" fmla="*/ 355 h 453"/>
                <a:gd name="T48" fmla="*/ 209 w 288"/>
                <a:gd name="T49" fmla="*/ 139 h 453"/>
                <a:gd name="T50" fmla="*/ 171 w 288"/>
                <a:gd name="T51" fmla="*/ 163 h 453"/>
                <a:gd name="T52" fmla="*/ 108 w 288"/>
                <a:gd name="T53" fmla="*/ 177 h 453"/>
                <a:gd name="T54" fmla="*/ 64 w 288"/>
                <a:gd name="T55" fmla="*/ 170 h 453"/>
                <a:gd name="T56" fmla="*/ 96 w 288"/>
                <a:gd name="T57" fmla="*/ 189 h 453"/>
                <a:gd name="T58" fmla="*/ 118 w 288"/>
                <a:gd name="T59" fmla="*/ 306 h 453"/>
                <a:gd name="T60" fmla="*/ 114 w 288"/>
                <a:gd name="T61" fmla="*/ 351 h 453"/>
                <a:gd name="T62" fmla="*/ 101 w 288"/>
                <a:gd name="T63" fmla="*/ 326 h 453"/>
                <a:gd name="T64" fmla="*/ 101 w 288"/>
                <a:gd name="T65" fmla="*/ 325 h 453"/>
                <a:gd name="T66" fmla="*/ 107 w 288"/>
                <a:gd name="T67" fmla="*/ 315 h 453"/>
                <a:gd name="T68" fmla="*/ 105 w 288"/>
                <a:gd name="T69" fmla="*/ 301 h 453"/>
                <a:gd name="T70" fmla="*/ 94 w 288"/>
                <a:gd name="T71" fmla="*/ 286 h 453"/>
                <a:gd name="T72" fmla="*/ 94 w 288"/>
                <a:gd name="T73" fmla="*/ 285 h 453"/>
                <a:gd name="T74" fmla="*/ 97 w 288"/>
                <a:gd name="T75" fmla="*/ 270 h 453"/>
                <a:gd name="T76" fmla="*/ 79 w 288"/>
                <a:gd name="T77" fmla="*/ 255 h 453"/>
                <a:gd name="T78" fmla="*/ 78 w 288"/>
                <a:gd name="T79" fmla="*/ 254 h 453"/>
                <a:gd name="T80" fmla="*/ 81 w 288"/>
                <a:gd name="T81" fmla="*/ 240 h 453"/>
                <a:gd name="T82" fmla="*/ 76 w 288"/>
                <a:gd name="T83" fmla="*/ 227 h 453"/>
                <a:gd name="T84" fmla="*/ 47 w 288"/>
                <a:gd name="T85" fmla="*/ 215 h 453"/>
                <a:gd name="T86" fmla="*/ 46 w 288"/>
                <a:gd name="T87" fmla="*/ 214 h 453"/>
                <a:gd name="T88" fmla="*/ 50 w 288"/>
                <a:gd name="T89" fmla="*/ 199 h 453"/>
                <a:gd name="T90" fmla="*/ 29 w 288"/>
                <a:gd name="T91" fmla="*/ 184 h 453"/>
                <a:gd name="T92" fmla="*/ 28 w 288"/>
                <a:gd name="T93" fmla="*/ 183 h 453"/>
                <a:gd name="T94" fmla="*/ 41 w 288"/>
                <a:gd name="T95" fmla="*/ 166 h 453"/>
                <a:gd name="T96" fmla="*/ 35 w 288"/>
                <a:gd name="T97" fmla="*/ 151 h 453"/>
                <a:gd name="T98" fmla="*/ 15 w 288"/>
                <a:gd name="T99" fmla="*/ 132 h 453"/>
                <a:gd name="T100" fmla="*/ 15 w 288"/>
                <a:gd name="T101" fmla="*/ 131 h 453"/>
                <a:gd name="T102" fmla="*/ 32 w 288"/>
                <a:gd name="T103" fmla="*/ 112 h 453"/>
                <a:gd name="T104" fmla="*/ 39 w 288"/>
                <a:gd name="T105" fmla="*/ 95 h 453"/>
                <a:gd name="T106" fmla="*/ 22 w 288"/>
                <a:gd name="T107" fmla="*/ 78 h 453"/>
                <a:gd name="T108" fmla="*/ 23 w 288"/>
                <a:gd name="T109" fmla="*/ 77 h 453"/>
                <a:gd name="T110" fmla="*/ 54 w 288"/>
                <a:gd name="T111" fmla="*/ 57 h 453"/>
                <a:gd name="T112" fmla="*/ 46 w 288"/>
                <a:gd name="T113" fmla="*/ 44 h 453"/>
                <a:gd name="T114" fmla="*/ 48 w 288"/>
                <a:gd name="T115" fmla="*/ 42 h 453"/>
                <a:gd name="T116" fmla="*/ 95 w 288"/>
                <a:gd name="T117" fmla="*/ 29 h 453"/>
                <a:gd name="T118" fmla="*/ 261 w 288"/>
                <a:gd name="T119" fmla="*/ 93 h 453"/>
                <a:gd name="T120" fmla="*/ 191 w 288"/>
                <a:gd name="T121" fmla="*/ 136 h 453"/>
                <a:gd name="T122" fmla="*/ 180 w 288"/>
                <a:gd name="T123" fmla="*/ 160 h 453"/>
                <a:gd name="T124" fmla="*/ 70 w 288"/>
                <a:gd name="T125" fmla="*/ 17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8" h="453">
                  <a:moveTo>
                    <a:pt x="211" y="30"/>
                  </a:moveTo>
                  <a:cubicBezTo>
                    <a:pt x="166" y="6"/>
                    <a:pt x="98" y="0"/>
                    <a:pt x="54" y="29"/>
                  </a:cubicBezTo>
                  <a:cubicBezTo>
                    <a:pt x="11" y="57"/>
                    <a:pt x="0" y="113"/>
                    <a:pt x="13" y="160"/>
                  </a:cubicBezTo>
                  <a:cubicBezTo>
                    <a:pt x="22" y="189"/>
                    <a:pt x="39" y="216"/>
                    <a:pt x="58" y="239"/>
                  </a:cubicBezTo>
                  <a:cubicBezTo>
                    <a:pt x="67" y="249"/>
                    <a:pt x="75" y="258"/>
                    <a:pt x="81" y="269"/>
                  </a:cubicBezTo>
                  <a:cubicBezTo>
                    <a:pt x="80" y="269"/>
                    <a:pt x="80" y="269"/>
                    <a:pt x="79" y="269"/>
                  </a:cubicBezTo>
                  <a:cubicBezTo>
                    <a:pt x="79" y="269"/>
                    <a:pt x="79" y="270"/>
                    <a:pt x="79" y="270"/>
                  </a:cubicBezTo>
                  <a:cubicBezTo>
                    <a:pt x="80" y="270"/>
                    <a:pt x="80" y="270"/>
                    <a:pt x="81" y="270"/>
                  </a:cubicBezTo>
                  <a:cubicBezTo>
                    <a:pt x="84" y="276"/>
                    <a:pt x="87" y="282"/>
                    <a:pt x="89" y="289"/>
                  </a:cubicBezTo>
                  <a:cubicBezTo>
                    <a:pt x="94" y="306"/>
                    <a:pt x="95" y="324"/>
                    <a:pt x="95" y="342"/>
                  </a:cubicBezTo>
                  <a:cubicBezTo>
                    <a:pt x="89" y="343"/>
                    <a:pt x="84" y="350"/>
                    <a:pt x="83" y="356"/>
                  </a:cubicBezTo>
                  <a:cubicBezTo>
                    <a:pt x="83" y="359"/>
                    <a:pt x="84" y="363"/>
                    <a:pt x="86" y="366"/>
                  </a:cubicBezTo>
                  <a:cubicBezTo>
                    <a:pt x="80" y="372"/>
                    <a:pt x="80" y="380"/>
                    <a:pt x="85" y="387"/>
                  </a:cubicBezTo>
                  <a:cubicBezTo>
                    <a:pt x="79" y="400"/>
                    <a:pt x="85" y="409"/>
                    <a:pt x="95" y="415"/>
                  </a:cubicBezTo>
                  <a:cubicBezTo>
                    <a:pt x="108" y="453"/>
                    <a:pt x="181" y="451"/>
                    <a:pt x="191" y="411"/>
                  </a:cubicBezTo>
                  <a:cubicBezTo>
                    <a:pt x="199" y="404"/>
                    <a:pt x="202" y="394"/>
                    <a:pt x="197" y="380"/>
                  </a:cubicBezTo>
                  <a:cubicBezTo>
                    <a:pt x="196" y="380"/>
                    <a:pt x="196" y="380"/>
                    <a:pt x="196" y="379"/>
                  </a:cubicBezTo>
                  <a:cubicBezTo>
                    <a:pt x="197" y="375"/>
                    <a:pt x="197" y="371"/>
                    <a:pt x="195" y="365"/>
                  </a:cubicBezTo>
                  <a:cubicBezTo>
                    <a:pt x="195" y="364"/>
                    <a:pt x="194" y="364"/>
                    <a:pt x="193" y="363"/>
                  </a:cubicBezTo>
                  <a:cubicBezTo>
                    <a:pt x="198" y="355"/>
                    <a:pt x="197" y="346"/>
                    <a:pt x="187" y="337"/>
                  </a:cubicBezTo>
                  <a:cubicBezTo>
                    <a:pt x="187" y="337"/>
                    <a:pt x="186" y="337"/>
                    <a:pt x="186" y="337"/>
                  </a:cubicBezTo>
                  <a:cubicBezTo>
                    <a:pt x="176" y="267"/>
                    <a:pt x="246" y="222"/>
                    <a:pt x="268" y="162"/>
                  </a:cubicBezTo>
                  <a:cubicBezTo>
                    <a:pt x="288" y="109"/>
                    <a:pt x="259" y="55"/>
                    <a:pt x="211" y="30"/>
                  </a:cubicBezTo>
                  <a:close/>
                  <a:moveTo>
                    <a:pt x="89" y="369"/>
                  </a:moveTo>
                  <a:cubicBezTo>
                    <a:pt x="90" y="370"/>
                    <a:pt x="91" y="371"/>
                    <a:pt x="92" y="371"/>
                  </a:cubicBezTo>
                  <a:cubicBezTo>
                    <a:pt x="107" y="388"/>
                    <a:pt x="148" y="386"/>
                    <a:pt x="166" y="382"/>
                  </a:cubicBezTo>
                  <a:cubicBezTo>
                    <a:pt x="174" y="381"/>
                    <a:pt x="182" y="376"/>
                    <a:pt x="188" y="370"/>
                  </a:cubicBezTo>
                  <a:cubicBezTo>
                    <a:pt x="196" y="415"/>
                    <a:pt x="79" y="404"/>
                    <a:pt x="89" y="369"/>
                  </a:cubicBezTo>
                  <a:close/>
                  <a:moveTo>
                    <a:pt x="142" y="436"/>
                  </a:moveTo>
                  <a:cubicBezTo>
                    <a:pt x="127" y="435"/>
                    <a:pt x="113" y="430"/>
                    <a:pt x="103" y="419"/>
                  </a:cubicBezTo>
                  <a:cubicBezTo>
                    <a:pt x="117" y="425"/>
                    <a:pt x="133" y="427"/>
                    <a:pt x="142" y="428"/>
                  </a:cubicBezTo>
                  <a:cubicBezTo>
                    <a:pt x="153" y="428"/>
                    <a:pt x="167" y="426"/>
                    <a:pt x="178" y="420"/>
                  </a:cubicBezTo>
                  <a:cubicBezTo>
                    <a:pt x="169" y="430"/>
                    <a:pt x="157" y="436"/>
                    <a:pt x="142" y="436"/>
                  </a:cubicBezTo>
                  <a:close/>
                  <a:moveTo>
                    <a:pt x="192" y="389"/>
                  </a:moveTo>
                  <a:cubicBezTo>
                    <a:pt x="195" y="412"/>
                    <a:pt x="165" y="421"/>
                    <a:pt x="145" y="421"/>
                  </a:cubicBezTo>
                  <a:cubicBezTo>
                    <a:pt x="125" y="421"/>
                    <a:pt x="87" y="418"/>
                    <a:pt x="88" y="391"/>
                  </a:cubicBezTo>
                  <a:cubicBezTo>
                    <a:pt x="98" y="401"/>
                    <a:pt x="116" y="404"/>
                    <a:pt x="128" y="405"/>
                  </a:cubicBezTo>
                  <a:cubicBezTo>
                    <a:pt x="145" y="407"/>
                    <a:pt x="180" y="405"/>
                    <a:pt x="192" y="389"/>
                  </a:cubicBezTo>
                  <a:close/>
                  <a:moveTo>
                    <a:pt x="186" y="345"/>
                  </a:moveTo>
                  <a:cubicBezTo>
                    <a:pt x="186" y="345"/>
                    <a:pt x="186" y="345"/>
                    <a:pt x="186" y="345"/>
                  </a:cubicBezTo>
                  <a:cubicBezTo>
                    <a:pt x="194" y="356"/>
                    <a:pt x="184" y="369"/>
                    <a:pt x="173" y="374"/>
                  </a:cubicBezTo>
                  <a:cubicBezTo>
                    <a:pt x="164" y="377"/>
                    <a:pt x="155" y="378"/>
                    <a:pt x="146" y="378"/>
                  </a:cubicBezTo>
                  <a:cubicBezTo>
                    <a:pt x="131" y="378"/>
                    <a:pt x="110" y="378"/>
                    <a:pt x="97" y="369"/>
                  </a:cubicBezTo>
                  <a:cubicBezTo>
                    <a:pt x="97" y="369"/>
                    <a:pt x="97" y="369"/>
                    <a:pt x="97" y="369"/>
                  </a:cubicBezTo>
                  <a:cubicBezTo>
                    <a:pt x="94" y="365"/>
                    <a:pt x="89" y="363"/>
                    <a:pt x="89" y="357"/>
                  </a:cubicBezTo>
                  <a:cubicBezTo>
                    <a:pt x="90" y="352"/>
                    <a:pt x="92" y="349"/>
                    <a:pt x="95" y="346"/>
                  </a:cubicBezTo>
                  <a:cubicBezTo>
                    <a:pt x="95" y="347"/>
                    <a:pt x="95" y="347"/>
                    <a:pt x="95" y="348"/>
                  </a:cubicBezTo>
                  <a:cubicBezTo>
                    <a:pt x="95" y="348"/>
                    <a:pt x="95" y="348"/>
                    <a:pt x="95" y="348"/>
                  </a:cubicBezTo>
                  <a:cubicBezTo>
                    <a:pt x="95" y="349"/>
                    <a:pt x="94" y="350"/>
                    <a:pt x="95" y="350"/>
                  </a:cubicBezTo>
                  <a:cubicBezTo>
                    <a:pt x="96" y="353"/>
                    <a:pt x="99" y="354"/>
                    <a:pt x="101" y="355"/>
                  </a:cubicBezTo>
                  <a:cubicBezTo>
                    <a:pt x="103" y="356"/>
                    <a:pt x="106" y="358"/>
                    <a:pt x="109" y="357"/>
                  </a:cubicBezTo>
                  <a:cubicBezTo>
                    <a:pt x="121" y="363"/>
                    <a:pt x="138" y="362"/>
                    <a:pt x="148" y="362"/>
                  </a:cubicBezTo>
                  <a:cubicBezTo>
                    <a:pt x="150" y="362"/>
                    <a:pt x="153" y="362"/>
                    <a:pt x="157" y="362"/>
                  </a:cubicBezTo>
                  <a:cubicBezTo>
                    <a:pt x="157" y="362"/>
                    <a:pt x="158" y="362"/>
                    <a:pt x="159" y="361"/>
                  </a:cubicBezTo>
                  <a:cubicBezTo>
                    <a:pt x="171" y="360"/>
                    <a:pt x="184" y="357"/>
                    <a:pt x="186" y="345"/>
                  </a:cubicBezTo>
                  <a:close/>
                  <a:moveTo>
                    <a:pt x="123" y="338"/>
                  </a:moveTo>
                  <a:cubicBezTo>
                    <a:pt x="127" y="319"/>
                    <a:pt x="124" y="295"/>
                    <a:pt x="122" y="278"/>
                  </a:cubicBezTo>
                  <a:cubicBezTo>
                    <a:pt x="119" y="252"/>
                    <a:pt x="114" y="228"/>
                    <a:pt x="107" y="204"/>
                  </a:cubicBezTo>
                  <a:cubicBezTo>
                    <a:pt x="105" y="199"/>
                    <a:pt x="104" y="192"/>
                    <a:pt x="102" y="186"/>
                  </a:cubicBezTo>
                  <a:cubicBezTo>
                    <a:pt x="106" y="185"/>
                    <a:pt x="109" y="184"/>
                    <a:pt x="113" y="184"/>
                  </a:cubicBezTo>
                  <a:cubicBezTo>
                    <a:pt x="129" y="181"/>
                    <a:pt x="146" y="178"/>
                    <a:pt x="162" y="173"/>
                  </a:cubicBezTo>
                  <a:cubicBezTo>
                    <a:pt x="164" y="173"/>
                    <a:pt x="166" y="172"/>
                    <a:pt x="169" y="171"/>
                  </a:cubicBezTo>
                  <a:cubicBezTo>
                    <a:pt x="164" y="190"/>
                    <a:pt x="161" y="210"/>
                    <a:pt x="158" y="229"/>
                  </a:cubicBezTo>
                  <a:cubicBezTo>
                    <a:pt x="152" y="271"/>
                    <a:pt x="151" y="313"/>
                    <a:pt x="153" y="356"/>
                  </a:cubicBezTo>
                  <a:cubicBezTo>
                    <a:pt x="147" y="356"/>
                    <a:pt x="142" y="355"/>
                    <a:pt x="137" y="355"/>
                  </a:cubicBezTo>
                  <a:cubicBezTo>
                    <a:pt x="131" y="355"/>
                    <a:pt x="125" y="354"/>
                    <a:pt x="120" y="353"/>
                  </a:cubicBezTo>
                  <a:cubicBezTo>
                    <a:pt x="121" y="350"/>
                    <a:pt x="122" y="347"/>
                    <a:pt x="123" y="344"/>
                  </a:cubicBezTo>
                  <a:cubicBezTo>
                    <a:pt x="123" y="342"/>
                    <a:pt x="124" y="340"/>
                    <a:pt x="123" y="338"/>
                  </a:cubicBezTo>
                  <a:close/>
                  <a:moveTo>
                    <a:pt x="250" y="183"/>
                  </a:moveTo>
                  <a:cubicBezTo>
                    <a:pt x="221" y="233"/>
                    <a:pt x="164" y="280"/>
                    <a:pt x="180" y="344"/>
                  </a:cubicBezTo>
                  <a:cubicBezTo>
                    <a:pt x="180" y="344"/>
                    <a:pt x="180" y="344"/>
                    <a:pt x="180" y="344"/>
                  </a:cubicBezTo>
                  <a:cubicBezTo>
                    <a:pt x="177" y="351"/>
                    <a:pt x="169" y="354"/>
                    <a:pt x="161" y="355"/>
                  </a:cubicBezTo>
                  <a:cubicBezTo>
                    <a:pt x="158" y="317"/>
                    <a:pt x="159" y="279"/>
                    <a:pt x="164" y="241"/>
                  </a:cubicBezTo>
                  <a:cubicBezTo>
                    <a:pt x="166" y="217"/>
                    <a:pt x="170" y="192"/>
                    <a:pt x="177" y="169"/>
                  </a:cubicBezTo>
                  <a:cubicBezTo>
                    <a:pt x="193" y="164"/>
                    <a:pt x="211" y="155"/>
                    <a:pt x="209" y="139"/>
                  </a:cubicBezTo>
                  <a:cubicBezTo>
                    <a:pt x="207" y="126"/>
                    <a:pt x="192" y="121"/>
                    <a:pt x="185" y="132"/>
                  </a:cubicBezTo>
                  <a:cubicBezTo>
                    <a:pt x="184" y="132"/>
                    <a:pt x="184" y="133"/>
                    <a:pt x="184" y="133"/>
                  </a:cubicBezTo>
                  <a:cubicBezTo>
                    <a:pt x="177" y="141"/>
                    <a:pt x="174" y="153"/>
                    <a:pt x="171" y="163"/>
                  </a:cubicBezTo>
                  <a:cubicBezTo>
                    <a:pt x="170" y="163"/>
                    <a:pt x="169" y="163"/>
                    <a:pt x="168" y="164"/>
                  </a:cubicBezTo>
                  <a:cubicBezTo>
                    <a:pt x="159" y="167"/>
                    <a:pt x="149" y="169"/>
                    <a:pt x="138" y="172"/>
                  </a:cubicBezTo>
                  <a:cubicBezTo>
                    <a:pt x="128" y="174"/>
                    <a:pt x="118" y="176"/>
                    <a:pt x="108" y="177"/>
                  </a:cubicBezTo>
                  <a:cubicBezTo>
                    <a:pt x="105" y="178"/>
                    <a:pt x="102" y="178"/>
                    <a:pt x="100" y="179"/>
                  </a:cubicBezTo>
                  <a:cubicBezTo>
                    <a:pt x="96" y="170"/>
                    <a:pt x="92" y="162"/>
                    <a:pt x="84" y="159"/>
                  </a:cubicBezTo>
                  <a:cubicBezTo>
                    <a:pt x="74" y="155"/>
                    <a:pt x="64" y="160"/>
                    <a:pt x="64" y="170"/>
                  </a:cubicBezTo>
                  <a:cubicBezTo>
                    <a:pt x="62" y="178"/>
                    <a:pt x="70" y="187"/>
                    <a:pt x="79" y="188"/>
                  </a:cubicBezTo>
                  <a:cubicBezTo>
                    <a:pt x="84" y="189"/>
                    <a:pt x="90" y="188"/>
                    <a:pt x="96" y="187"/>
                  </a:cubicBezTo>
                  <a:cubicBezTo>
                    <a:pt x="96" y="188"/>
                    <a:pt x="96" y="188"/>
                    <a:pt x="96" y="189"/>
                  </a:cubicBezTo>
                  <a:cubicBezTo>
                    <a:pt x="99" y="196"/>
                    <a:pt x="101" y="203"/>
                    <a:pt x="103" y="211"/>
                  </a:cubicBezTo>
                  <a:cubicBezTo>
                    <a:pt x="107" y="226"/>
                    <a:pt x="111" y="241"/>
                    <a:pt x="113" y="256"/>
                  </a:cubicBezTo>
                  <a:cubicBezTo>
                    <a:pt x="116" y="272"/>
                    <a:pt x="118" y="289"/>
                    <a:pt x="118" y="306"/>
                  </a:cubicBezTo>
                  <a:cubicBezTo>
                    <a:pt x="119" y="317"/>
                    <a:pt x="117" y="329"/>
                    <a:pt x="116" y="341"/>
                  </a:cubicBezTo>
                  <a:cubicBezTo>
                    <a:pt x="116" y="341"/>
                    <a:pt x="116" y="342"/>
                    <a:pt x="116" y="342"/>
                  </a:cubicBezTo>
                  <a:cubicBezTo>
                    <a:pt x="116" y="345"/>
                    <a:pt x="115" y="348"/>
                    <a:pt x="114" y="351"/>
                  </a:cubicBezTo>
                  <a:cubicBezTo>
                    <a:pt x="114" y="351"/>
                    <a:pt x="114" y="351"/>
                    <a:pt x="114" y="351"/>
                  </a:cubicBezTo>
                  <a:cubicBezTo>
                    <a:pt x="110" y="350"/>
                    <a:pt x="105" y="349"/>
                    <a:pt x="100" y="347"/>
                  </a:cubicBezTo>
                  <a:cubicBezTo>
                    <a:pt x="101" y="340"/>
                    <a:pt x="101" y="333"/>
                    <a:pt x="101" y="326"/>
                  </a:cubicBezTo>
                  <a:cubicBezTo>
                    <a:pt x="103" y="326"/>
                    <a:pt x="106" y="326"/>
                    <a:pt x="108" y="326"/>
                  </a:cubicBezTo>
                  <a:cubicBezTo>
                    <a:pt x="109" y="326"/>
                    <a:pt x="109" y="325"/>
                    <a:pt x="108" y="325"/>
                  </a:cubicBezTo>
                  <a:cubicBezTo>
                    <a:pt x="106" y="325"/>
                    <a:pt x="103" y="325"/>
                    <a:pt x="101" y="325"/>
                  </a:cubicBezTo>
                  <a:cubicBezTo>
                    <a:pt x="101" y="322"/>
                    <a:pt x="100" y="319"/>
                    <a:pt x="100" y="315"/>
                  </a:cubicBezTo>
                  <a:cubicBezTo>
                    <a:pt x="102" y="315"/>
                    <a:pt x="105" y="315"/>
                    <a:pt x="107" y="316"/>
                  </a:cubicBezTo>
                  <a:cubicBezTo>
                    <a:pt x="108" y="316"/>
                    <a:pt x="108" y="315"/>
                    <a:pt x="107" y="315"/>
                  </a:cubicBezTo>
                  <a:cubicBezTo>
                    <a:pt x="105" y="314"/>
                    <a:pt x="102" y="314"/>
                    <a:pt x="100" y="315"/>
                  </a:cubicBezTo>
                  <a:cubicBezTo>
                    <a:pt x="100" y="310"/>
                    <a:pt x="99" y="305"/>
                    <a:pt x="98" y="301"/>
                  </a:cubicBezTo>
                  <a:cubicBezTo>
                    <a:pt x="100" y="301"/>
                    <a:pt x="103" y="301"/>
                    <a:pt x="105" y="301"/>
                  </a:cubicBezTo>
                  <a:cubicBezTo>
                    <a:pt x="105" y="301"/>
                    <a:pt x="105" y="300"/>
                    <a:pt x="105" y="300"/>
                  </a:cubicBezTo>
                  <a:cubicBezTo>
                    <a:pt x="102" y="300"/>
                    <a:pt x="100" y="300"/>
                    <a:pt x="98" y="300"/>
                  </a:cubicBezTo>
                  <a:cubicBezTo>
                    <a:pt x="97" y="295"/>
                    <a:pt x="96" y="290"/>
                    <a:pt x="94" y="286"/>
                  </a:cubicBezTo>
                  <a:cubicBezTo>
                    <a:pt x="97" y="285"/>
                    <a:pt x="100" y="285"/>
                    <a:pt x="103" y="286"/>
                  </a:cubicBezTo>
                  <a:cubicBezTo>
                    <a:pt x="104" y="286"/>
                    <a:pt x="104" y="285"/>
                    <a:pt x="103" y="285"/>
                  </a:cubicBezTo>
                  <a:cubicBezTo>
                    <a:pt x="100" y="284"/>
                    <a:pt x="97" y="284"/>
                    <a:pt x="94" y="285"/>
                  </a:cubicBezTo>
                  <a:cubicBezTo>
                    <a:pt x="92" y="281"/>
                    <a:pt x="91" y="277"/>
                    <a:pt x="89" y="273"/>
                  </a:cubicBezTo>
                  <a:cubicBezTo>
                    <a:pt x="89" y="272"/>
                    <a:pt x="88" y="271"/>
                    <a:pt x="88" y="270"/>
                  </a:cubicBezTo>
                  <a:cubicBezTo>
                    <a:pt x="91" y="270"/>
                    <a:pt x="94" y="270"/>
                    <a:pt x="97" y="270"/>
                  </a:cubicBezTo>
                  <a:cubicBezTo>
                    <a:pt x="98" y="270"/>
                    <a:pt x="98" y="269"/>
                    <a:pt x="97" y="269"/>
                  </a:cubicBezTo>
                  <a:cubicBezTo>
                    <a:pt x="94" y="268"/>
                    <a:pt x="91" y="268"/>
                    <a:pt x="87" y="268"/>
                  </a:cubicBezTo>
                  <a:cubicBezTo>
                    <a:pt x="85" y="264"/>
                    <a:pt x="82" y="259"/>
                    <a:pt x="79" y="255"/>
                  </a:cubicBezTo>
                  <a:cubicBezTo>
                    <a:pt x="82" y="255"/>
                    <a:pt x="85" y="255"/>
                    <a:pt x="89" y="255"/>
                  </a:cubicBezTo>
                  <a:cubicBezTo>
                    <a:pt x="89" y="255"/>
                    <a:pt x="89" y="254"/>
                    <a:pt x="89" y="254"/>
                  </a:cubicBezTo>
                  <a:cubicBezTo>
                    <a:pt x="85" y="254"/>
                    <a:pt x="82" y="254"/>
                    <a:pt x="78" y="254"/>
                  </a:cubicBezTo>
                  <a:cubicBezTo>
                    <a:pt x="75" y="250"/>
                    <a:pt x="72" y="245"/>
                    <a:pt x="68" y="241"/>
                  </a:cubicBezTo>
                  <a:cubicBezTo>
                    <a:pt x="72" y="241"/>
                    <a:pt x="77" y="241"/>
                    <a:pt x="81" y="241"/>
                  </a:cubicBezTo>
                  <a:cubicBezTo>
                    <a:pt x="82" y="241"/>
                    <a:pt x="82" y="240"/>
                    <a:pt x="81" y="240"/>
                  </a:cubicBezTo>
                  <a:cubicBezTo>
                    <a:pt x="76" y="240"/>
                    <a:pt x="72" y="240"/>
                    <a:pt x="67" y="240"/>
                  </a:cubicBezTo>
                  <a:cubicBezTo>
                    <a:pt x="63" y="235"/>
                    <a:pt x="59" y="231"/>
                    <a:pt x="55" y="226"/>
                  </a:cubicBezTo>
                  <a:cubicBezTo>
                    <a:pt x="62" y="226"/>
                    <a:pt x="69" y="227"/>
                    <a:pt x="76" y="227"/>
                  </a:cubicBezTo>
                  <a:cubicBezTo>
                    <a:pt x="77" y="227"/>
                    <a:pt x="77" y="227"/>
                    <a:pt x="76" y="226"/>
                  </a:cubicBezTo>
                  <a:cubicBezTo>
                    <a:pt x="69" y="226"/>
                    <a:pt x="62" y="225"/>
                    <a:pt x="55" y="225"/>
                  </a:cubicBezTo>
                  <a:cubicBezTo>
                    <a:pt x="52" y="222"/>
                    <a:pt x="49" y="218"/>
                    <a:pt x="47" y="215"/>
                  </a:cubicBezTo>
                  <a:cubicBezTo>
                    <a:pt x="52" y="215"/>
                    <a:pt x="58" y="215"/>
                    <a:pt x="63" y="215"/>
                  </a:cubicBezTo>
                  <a:cubicBezTo>
                    <a:pt x="64" y="215"/>
                    <a:pt x="64" y="214"/>
                    <a:pt x="63" y="214"/>
                  </a:cubicBezTo>
                  <a:cubicBezTo>
                    <a:pt x="58" y="214"/>
                    <a:pt x="52" y="214"/>
                    <a:pt x="46" y="214"/>
                  </a:cubicBezTo>
                  <a:cubicBezTo>
                    <a:pt x="45" y="213"/>
                    <a:pt x="45" y="212"/>
                    <a:pt x="44" y="212"/>
                  </a:cubicBezTo>
                  <a:cubicBezTo>
                    <a:pt x="41" y="207"/>
                    <a:pt x="38" y="203"/>
                    <a:pt x="36" y="198"/>
                  </a:cubicBezTo>
                  <a:cubicBezTo>
                    <a:pt x="40" y="198"/>
                    <a:pt x="45" y="198"/>
                    <a:pt x="50" y="199"/>
                  </a:cubicBezTo>
                  <a:cubicBezTo>
                    <a:pt x="51" y="199"/>
                    <a:pt x="51" y="198"/>
                    <a:pt x="50" y="198"/>
                  </a:cubicBezTo>
                  <a:cubicBezTo>
                    <a:pt x="45" y="197"/>
                    <a:pt x="40" y="197"/>
                    <a:pt x="35" y="197"/>
                  </a:cubicBezTo>
                  <a:cubicBezTo>
                    <a:pt x="33" y="193"/>
                    <a:pt x="31" y="189"/>
                    <a:pt x="29" y="184"/>
                  </a:cubicBezTo>
                  <a:cubicBezTo>
                    <a:pt x="35" y="184"/>
                    <a:pt x="41" y="184"/>
                    <a:pt x="47" y="184"/>
                  </a:cubicBezTo>
                  <a:cubicBezTo>
                    <a:pt x="47" y="184"/>
                    <a:pt x="47" y="183"/>
                    <a:pt x="47" y="183"/>
                  </a:cubicBezTo>
                  <a:cubicBezTo>
                    <a:pt x="41" y="183"/>
                    <a:pt x="34" y="183"/>
                    <a:pt x="28" y="183"/>
                  </a:cubicBezTo>
                  <a:cubicBezTo>
                    <a:pt x="26" y="178"/>
                    <a:pt x="24" y="173"/>
                    <a:pt x="22" y="167"/>
                  </a:cubicBezTo>
                  <a:cubicBezTo>
                    <a:pt x="28" y="167"/>
                    <a:pt x="34" y="168"/>
                    <a:pt x="41" y="167"/>
                  </a:cubicBezTo>
                  <a:cubicBezTo>
                    <a:pt x="41" y="167"/>
                    <a:pt x="41" y="166"/>
                    <a:pt x="41" y="166"/>
                  </a:cubicBezTo>
                  <a:cubicBezTo>
                    <a:pt x="34" y="166"/>
                    <a:pt x="28" y="166"/>
                    <a:pt x="22" y="166"/>
                  </a:cubicBezTo>
                  <a:cubicBezTo>
                    <a:pt x="20" y="161"/>
                    <a:pt x="19" y="156"/>
                    <a:pt x="18" y="151"/>
                  </a:cubicBezTo>
                  <a:cubicBezTo>
                    <a:pt x="23" y="151"/>
                    <a:pt x="29" y="151"/>
                    <a:pt x="35" y="151"/>
                  </a:cubicBezTo>
                  <a:cubicBezTo>
                    <a:pt x="35" y="151"/>
                    <a:pt x="35" y="150"/>
                    <a:pt x="35" y="150"/>
                  </a:cubicBezTo>
                  <a:cubicBezTo>
                    <a:pt x="29" y="150"/>
                    <a:pt x="23" y="150"/>
                    <a:pt x="18" y="150"/>
                  </a:cubicBezTo>
                  <a:cubicBezTo>
                    <a:pt x="16" y="144"/>
                    <a:pt x="15" y="138"/>
                    <a:pt x="15" y="132"/>
                  </a:cubicBezTo>
                  <a:cubicBezTo>
                    <a:pt x="23" y="132"/>
                    <a:pt x="30" y="132"/>
                    <a:pt x="38" y="132"/>
                  </a:cubicBezTo>
                  <a:cubicBezTo>
                    <a:pt x="39" y="132"/>
                    <a:pt x="39" y="131"/>
                    <a:pt x="38" y="131"/>
                  </a:cubicBezTo>
                  <a:cubicBezTo>
                    <a:pt x="30" y="130"/>
                    <a:pt x="23" y="130"/>
                    <a:pt x="15" y="131"/>
                  </a:cubicBezTo>
                  <a:cubicBezTo>
                    <a:pt x="14" y="126"/>
                    <a:pt x="14" y="120"/>
                    <a:pt x="14" y="114"/>
                  </a:cubicBezTo>
                  <a:cubicBezTo>
                    <a:pt x="20" y="114"/>
                    <a:pt x="26" y="114"/>
                    <a:pt x="32" y="113"/>
                  </a:cubicBezTo>
                  <a:cubicBezTo>
                    <a:pt x="33" y="113"/>
                    <a:pt x="33" y="112"/>
                    <a:pt x="32" y="112"/>
                  </a:cubicBezTo>
                  <a:cubicBezTo>
                    <a:pt x="26" y="113"/>
                    <a:pt x="20" y="113"/>
                    <a:pt x="15" y="114"/>
                  </a:cubicBezTo>
                  <a:cubicBezTo>
                    <a:pt x="15" y="107"/>
                    <a:pt x="16" y="101"/>
                    <a:pt x="17" y="95"/>
                  </a:cubicBezTo>
                  <a:cubicBezTo>
                    <a:pt x="24" y="95"/>
                    <a:pt x="32" y="95"/>
                    <a:pt x="39" y="95"/>
                  </a:cubicBezTo>
                  <a:cubicBezTo>
                    <a:pt x="40" y="95"/>
                    <a:pt x="40" y="94"/>
                    <a:pt x="39" y="94"/>
                  </a:cubicBezTo>
                  <a:cubicBezTo>
                    <a:pt x="32" y="93"/>
                    <a:pt x="25" y="94"/>
                    <a:pt x="17" y="94"/>
                  </a:cubicBezTo>
                  <a:cubicBezTo>
                    <a:pt x="19" y="88"/>
                    <a:pt x="20" y="83"/>
                    <a:pt x="22" y="78"/>
                  </a:cubicBezTo>
                  <a:cubicBezTo>
                    <a:pt x="31" y="78"/>
                    <a:pt x="40" y="78"/>
                    <a:pt x="48" y="78"/>
                  </a:cubicBezTo>
                  <a:cubicBezTo>
                    <a:pt x="49" y="78"/>
                    <a:pt x="49" y="77"/>
                    <a:pt x="48" y="77"/>
                  </a:cubicBezTo>
                  <a:cubicBezTo>
                    <a:pt x="40" y="77"/>
                    <a:pt x="31" y="77"/>
                    <a:pt x="23" y="77"/>
                  </a:cubicBezTo>
                  <a:cubicBezTo>
                    <a:pt x="26" y="70"/>
                    <a:pt x="29" y="64"/>
                    <a:pt x="33" y="59"/>
                  </a:cubicBezTo>
                  <a:cubicBezTo>
                    <a:pt x="40" y="59"/>
                    <a:pt x="47" y="59"/>
                    <a:pt x="54" y="59"/>
                  </a:cubicBezTo>
                  <a:cubicBezTo>
                    <a:pt x="55" y="59"/>
                    <a:pt x="55" y="57"/>
                    <a:pt x="54" y="57"/>
                  </a:cubicBezTo>
                  <a:cubicBezTo>
                    <a:pt x="47" y="57"/>
                    <a:pt x="41" y="57"/>
                    <a:pt x="34" y="57"/>
                  </a:cubicBezTo>
                  <a:cubicBezTo>
                    <a:pt x="35" y="56"/>
                    <a:pt x="36" y="55"/>
                    <a:pt x="37" y="54"/>
                  </a:cubicBezTo>
                  <a:cubicBezTo>
                    <a:pt x="40" y="50"/>
                    <a:pt x="43" y="47"/>
                    <a:pt x="46" y="44"/>
                  </a:cubicBezTo>
                  <a:cubicBezTo>
                    <a:pt x="54" y="43"/>
                    <a:pt x="63" y="42"/>
                    <a:pt x="71" y="42"/>
                  </a:cubicBezTo>
                  <a:cubicBezTo>
                    <a:pt x="72" y="42"/>
                    <a:pt x="72" y="41"/>
                    <a:pt x="71" y="41"/>
                  </a:cubicBezTo>
                  <a:cubicBezTo>
                    <a:pt x="63" y="41"/>
                    <a:pt x="55" y="41"/>
                    <a:pt x="48" y="42"/>
                  </a:cubicBezTo>
                  <a:cubicBezTo>
                    <a:pt x="53" y="37"/>
                    <a:pt x="59" y="33"/>
                    <a:pt x="66" y="30"/>
                  </a:cubicBezTo>
                  <a:cubicBezTo>
                    <a:pt x="75" y="30"/>
                    <a:pt x="85" y="30"/>
                    <a:pt x="95" y="31"/>
                  </a:cubicBezTo>
                  <a:cubicBezTo>
                    <a:pt x="96" y="31"/>
                    <a:pt x="96" y="29"/>
                    <a:pt x="95" y="29"/>
                  </a:cubicBezTo>
                  <a:cubicBezTo>
                    <a:pt x="86" y="28"/>
                    <a:pt x="77" y="28"/>
                    <a:pt x="69" y="28"/>
                  </a:cubicBezTo>
                  <a:cubicBezTo>
                    <a:pt x="109" y="9"/>
                    <a:pt x="162" y="15"/>
                    <a:pt x="201" y="33"/>
                  </a:cubicBezTo>
                  <a:cubicBezTo>
                    <a:pt x="227" y="45"/>
                    <a:pt x="249" y="66"/>
                    <a:pt x="261" y="93"/>
                  </a:cubicBezTo>
                  <a:cubicBezTo>
                    <a:pt x="273" y="123"/>
                    <a:pt x="266" y="155"/>
                    <a:pt x="250" y="183"/>
                  </a:cubicBezTo>
                  <a:close/>
                  <a:moveTo>
                    <a:pt x="180" y="160"/>
                  </a:moveTo>
                  <a:cubicBezTo>
                    <a:pt x="183" y="152"/>
                    <a:pt x="187" y="144"/>
                    <a:pt x="191" y="136"/>
                  </a:cubicBezTo>
                  <a:cubicBezTo>
                    <a:pt x="203" y="139"/>
                    <a:pt x="205" y="143"/>
                    <a:pt x="197" y="149"/>
                  </a:cubicBezTo>
                  <a:cubicBezTo>
                    <a:pt x="195" y="152"/>
                    <a:pt x="192" y="155"/>
                    <a:pt x="188" y="156"/>
                  </a:cubicBezTo>
                  <a:cubicBezTo>
                    <a:pt x="186" y="158"/>
                    <a:pt x="183" y="159"/>
                    <a:pt x="180" y="160"/>
                  </a:cubicBezTo>
                  <a:close/>
                  <a:moveTo>
                    <a:pt x="93" y="180"/>
                  </a:moveTo>
                  <a:cubicBezTo>
                    <a:pt x="93" y="180"/>
                    <a:pt x="92" y="180"/>
                    <a:pt x="91" y="180"/>
                  </a:cubicBezTo>
                  <a:cubicBezTo>
                    <a:pt x="85" y="181"/>
                    <a:pt x="72" y="178"/>
                    <a:pt x="70" y="172"/>
                  </a:cubicBezTo>
                  <a:cubicBezTo>
                    <a:pt x="83" y="166"/>
                    <a:pt x="91" y="168"/>
                    <a:pt x="93" y="179"/>
                  </a:cubicBezTo>
                  <a:cubicBezTo>
                    <a:pt x="93" y="179"/>
                    <a:pt x="93" y="179"/>
                    <a:pt x="93" y="18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5770747" y="2975015"/>
              <a:ext cx="93080" cy="63464"/>
            </a:xfrm>
            <a:custGeom>
              <a:avLst/>
              <a:gdLst>
                <a:gd name="T0" fmla="*/ 67 w 68"/>
                <a:gd name="T1" fmla="*/ 33 h 46"/>
                <a:gd name="T2" fmla="*/ 66 w 68"/>
                <a:gd name="T3" fmla="*/ 20 h 46"/>
                <a:gd name="T4" fmla="*/ 66 w 68"/>
                <a:gd name="T5" fmla="*/ 20 h 46"/>
                <a:gd name="T6" fmla="*/ 65 w 68"/>
                <a:gd name="T7" fmla="*/ 18 h 46"/>
                <a:gd name="T8" fmla="*/ 64 w 68"/>
                <a:gd name="T9" fmla="*/ 18 h 46"/>
                <a:gd name="T10" fmla="*/ 4 w 68"/>
                <a:gd name="T11" fmla="*/ 0 h 46"/>
                <a:gd name="T12" fmla="*/ 1 w 68"/>
                <a:gd name="T13" fmla="*/ 5 h 46"/>
                <a:gd name="T14" fmla="*/ 7 w 68"/>
                <a:gd name="T15" fmla="*/ 44 h 46"/>
                <a:gd name="T16" fmla="*/ 12 w 68"/>
                <a:gd name="T17" fmla="*/ 45 h 46"/>
                <a:gd name="T18" fmla="*/ 34 w 68"/>
                <a:gd name="T19" fmla="*/ 42 h 46"/>
                <a:gd name="T20" fmla="*/ 64 w 68"/>
                <a:gd name="T21" fmla="*/ 37 h 46"/>
                <a:gd name="T22" fmla="*/ 67 w 68"/>
                <a:gd name="T23" fmla="*/ 33 h 46"/>
                <a:gd name="T24" fmla="*/ 12 w 68"/>
                <a:gd name="T25" fmla="*/ 41 h 46"/>
                <a:gd name="T26" fmla="*/ 8 w 68"/>
                <a:gd name="T27" fmla="*/ 8 h 46"/>
                <a:gd name="T28" fmla="*/ 60 w 68"/>
                <a:gd name="T29" fmla="*/ 20 h 46"/>
                <a:gd name="T30" fmla="*/ 60 w 68"/>
                <a:gd name="T31" fmla="*/ 20 h 46"/>
                <a:gd name="T32" fmla="*/ 60 w 68"/>
                <a:gd name="T33" fmla="*/ 31 h 46"/>
                <a:gd name="T34" fmla="*/ 12 w 68"/>
                <a:gd name="T35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46">
                  <a:moveTo>
                    <a:pt x="67" y="33"/>
                  </a:moveTo>
                  <a:cubicBezTo>
                    <a:pt x="66" y="29"/>
                    <a:pt x="66" y="25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19"/>
                    <a:pt x="66" y="19"/>
                    <a:pt x="65" y="18"/>
                  </a:cubicBezTo>
                  <a:cubicBezTo>
                    <a:pt x="65" y="18"/>
                    <a:pt x="64" y="18"/>
                    <a:pt x="64" y="18"/>
                  </a:cubicBezTo>
                  <a:cubicBezTo>
                    <a:pt x="47" y="6"/>
                    <a:pt x="24" y="3"/>
                    <a:pt x="4" y="0"/>
                  </a:cubicBezTo>
                  <a:cubicBezTo>
                    <a:pt x="2" y="0"/>
                    <a:pt x="0" y="3"/>
                    <a:pt x="1" y="5"/>
                  </a:cubicBezTo>
                  <a:cubicBezTo>
                    <a:pt x="1" y="18"/>
                    <a:pt x="2" y="32"/>
                    <a:pt x="7" y="44"/>
                  </a:cubicBezTo>
                  <a:cubicBezTo>
                    <a:pt x="8" y="46"/>
                    <a:pt x="10" y="46"/>
                    <a:pt x="12" y="45"/>
                  </a:cubicBezTo>
                  <a:cubicBezTo>
                    <a:pt x="19" y="46"/>
                    <a:pt x="27" y="43"/>
                    <a:pt x="34" y="42"/>
                  </a:cubicBezTo>
                  <a:cubicBezTo>
                    <a:pt x="44" y="40"/>
                    <a:pt x="54" y="38"/>
                    <a:pt x="64" y="37"/>
                  </a:cubicBezTo>
                  <a:cubicBezTo>
                    <a:pt x="66" y="37"/>
                    <a:pt x="68" y="35"/>
                    <a:pt x="67" y="33"/>
                  </a:cubicBezTo>
                  <a:close/>
                  <a:moveTo>
                    <a:pt x="12" y="41"/>
                  </a:moveTo>
                  <a:cubicBezTo>
                    <a:pt x="11" y="30"/>
                    <a:pt x="9" y="19"/>
                    <a:pt x="8" y="8"/>
                  </a:cubicBezTo>
                  <a:cubicBezTo>
                    <a:pt x="25" y="13"/>
                    <a:pt x="43" y="16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4"/>
                    <a:pt x="60" y="28"/>
                    <a:pt x="60" y="31"/>
                  </a:cubicBezTo>
                  <a:cubicBezTo>
                    <a:pt x="45" y="33"/>
                    <a:pt x="26" y="34"/>
                    <a:pt x="12" y="4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31"/>
            <p:cNvSpPr>
              <a:spLocks noEditPoints="1"/>
            </p:cNvSpPr>
            <p:nvPr/>
          </p:nvSpPr>
          <p:spPr bwMode="auto">
            <a:xfrm>
              <a:off x="5996044" y="2726449"/>
              <a:ext cx="63464" cy="106831"/>
            </a:xfrm>
            <a:custGeom>
              <a:avLst/>
              <a:gdLst>
                <a:gd name="T0" fmla="*/ 44 w 46"/>
                <a:gd name="T1" fmla="*/ 4 h 78"/>
                <a:gd name="T2" fmla="*/ 41 w 46"/>
                <a:gd name="T3" fmla="*/ 1 h 78"/>
                <a:gd name="T4" fmla="*/ 4 w 46"/>
                <a:gd name="T5" fmla="*/ 4 h 78"/>
                <a:gd name="T6" fmla="*/ 2 w 46"/>
                <a:gd name="T7" fmla="*/ 11 h 78"/>
                <a:gd name="T8" fmla="*/ 1 w 46"/>
                <a:gd name="T9" fmla="*/ 13 h 78"/>
                <a:gd name="T10" fmla="*/ 14 w 46"/>
                <a:gd name="T11" fmla="*/ 73 h 78"/>
                <a:gd name="T12" fmla="*/ 18 w 46"/>
                <a:gd name="T13" fmla="*/ 76 h 78"/>
                <a:gd name="T14" fmla="*/ 41 w 46"/>
                <a:gd name="T15" fmla="*/ 61 h 78"/>
                <a:gd name="T16" fmla="*/ 43 w 46"/>
                <a:gd name="T17" fmla="*/ 30 h 78"/>
                <a:gd name="T18" fmla="*/ 44 w 46"/>
                <a:gd name="T19" fmla="*/ 4 h 78"/>
                <a:gd name="T20" fmla="*/ 36 w 46"/>
                <a:gd name="T21" fmla="*/ 25 h 78"/>
                <a:gd name="T22" fmla="*/ 34 w 46"/>
                <a:gd name="T23" fmla="*/ 51 h 78"/>
                <a:gd name="T24" fmla="*/ 21 w 46"/>
                <a:gd name="T25" fmla="*/ 68 h 78"/>
                <a:gd name="T26" fmla="*/ 4 w 46"/>
                <a:gd name="T27" fmla="*/ 12 h 78"/>
                <a:gd name="T28" fmla="*/ 28 w 46"/>
                <a:gd name="T29" fmla="*/ 10 h 78"/>
                <a:gd name="T30" fmla="*/ 36 w 46"/>
                <a:gd name="T3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78">
                  <a:moveTo>
                    <a:pt x="44" y="4"/>
                  </a:moveTo>
                  <a:cubicBezTo>
                    <a:pt x="44" y="3"/>
                    <a:pt x="42" y="2"/>
                    <a:pt x="41" y="1"/>
                  </a:cubicBezTo>
                  <a:cubicBezTo>
                    <a:pt x="30" y="0"/>
                    <a:pt x="16" y="4"/>
                    <a:pt x="4" y="4"/>
                  </a:cubicBezTo>
                  <a:cubicBezTo>
                    <a:pt x="1" y="4"/>
                    <a:pt x="0" y="8"/>
                    <a:pt x="2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6" y="33"/>
                    <a:pt x="12" y="52"/>
                    <a:pt x="14" y="73"/>
                  </a:cubicBezTo>
                  <a:cubicBezTo>
                    <a:pt x="15" y="75"/>
                    <a:pt x="17" y="76"/>
                    <a:pt x="18" y="76"/>
                  </a:cubicBezTo>
                  <a:cubicBezTo>
                    <a:pt x="34" y="76"/>
                    <a:pt x="39" y="78"/>
                    <a:pt x="41" y="61"/>
                  </a:cubicBezTo>
                  <a:cubicBezTo>
                    <a:pt x="42" y="51"/>
                    <a:pt x="43" y="41"/>
                    <a:pt x="43" y="30"/>
                  </a:cubicBezTo>
                  <a:cubicBezTo>
                    <a:pt x="44" y="22"/>
                    <a:pt x="46" y="12"/>
                    <a:pt x="44" y="4"/>
                  </a:cubicBezTo>
                  <a:close/>
                  <a:moveTo>
                    <a:pt x="36" y="25"/>
                  </a:moveTo>
                  <a:cubicBezTo>
                    <a:pt x="35" y="34"/>
                    <a:pt x="35" y="42"/>
                    <a:pt x="34" y="51"/>
                  </a:cubicBezTo>
                  <a:cubicBezTo>
                    <a:pt x="32" y="63"/>
                    <a:pt x="32" y="67"/>
                    <a:pt x="21" y="68"/>
                  </a:cubicBezTo>
                  <a:cubicBezTo>
                    <a:pt x="18" y="49"/>
                    <a:pt x="13" y="30"/>
                    <a:pt x="4" y="12"/>
                  </a:cubicBezTo>
                  <a:cubicBezTo>
                    <a:pt x="13" y="12"/>
                    <a:pt x="20" y="12"/>
                    <a:pt x="28" y="10"/>
                  </a:cubicBezTo>
                  <a:cubicBezTo>
                    <a:pt x="39" y="9"/>
                    <a:pt x="36" y="16"/>
                    <a:pt x="36" y="2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6142011" y="2738084"/>
              <a:ext cx="96253" cy="105773"/>
            </a:xfrm>
            <a:custGeom>
              <a:avLst/>
              <a:gdLst>
                <a:gd name="T0" fmla="*/ 68 w 70"/>
                <a:gd name="T1" fmla="*/ 21 h 78"/>
                <a:gd name="T2" fmla="*/ 52 w 70"/>
                <a:gd name="T3" fmla="*/ 10 h 78"/>
                <a:gd name="T4" fmla="*/ 33 w 70"/>
                <a:gd name="T5" fmla="*/ 1 h 78"/>
                <a:gd name="T6" fmla="*/ 29 w 70"/>
                <a:gd name="T7" fmla="*/ 3 h 78"/>
                <a:gd name="T8" fmla="*/ 29 w 70"/>
                <a:gd name="T9" fmla="*/ 4 h 78"/>
                <a:gd name="T10" fmla="*/ 5 w 70"/>
                <a:gd name="T11" fmla="*/ 60 h 78"/>
                <a:gd name="T12" fmla="*/ 18 w 70"/>
                <a:gd name="T13" fmla="*/ 78 h 78"/>
                <a:gd name="T14" fmla="*/ 20 w 70"/>
                <a:gd name="T15" fmla="*/ 78 h 78"/>
                <a:gd name="T16" fmla="*/ 21 w 70"/>
                <a:gd name="T17" fmla="*/ 78 h 78"/>
                <a:gd name="T18" fmla="*/ 46 w 70"/>
                <a:gd name="T19" fmla="*/ 55 h 78"/>
                <a:gd name="T20" fmla="*/ 66 w 70"/>
                <a:gd name="T21" fmla="*/ 29 h 78"/>
                <a:gd name="T22" fmla="*/ 67 w 70"/>
                <a:gd name="T23" fmla="*/ 27 h 78"/>
                <a:gd name="T24" fmla="*/ 68 w 70"/>
                <a:gd name="T25" fmla="*/ 21 h 78"/>
                <a:gd name="T26" fmla="*/ 40 w 70"/>
                <a:gd name="T27" fmla="*/ 50 h 78"/>
                <a:gd name="T28" fmla="*/ 21 w 70"/>
                <a:gd name="T29" fmla="*/ 71 h 78"/>
                <a:gd name="T30" fmla="*/ 21 w 70"/>
                <a:gd name="T31" fmla="*/ 71 h 78"/>
                <a:gd name="T32" fmla="*/ 13 w 70"/>
                <a:gd name="T33" fmla="*/ 67 h 78"/>
                <a:gd name="T34" fmla="*/ 12 w 70"/>
                <a:gd name="T35" fmla="*/ 62 h 78"/>
                <a:gd name="T36" fmla="*/ 19 w 70"/>
                <a:gd name="T37" fmla="*/ 44 h 78"/>
                <a:gd name="T38" fmla="*/ 32 w 70"/>
                <a:gd name="T39" fmla="*/ 6 h 78"/>
                <a:gd name="T40" fmla="*/ 47 w 70"/>
                <a:gd name="T41" fmla="*/ 16 h 78"/>
                <a:gd name="T42" fmla="*/ 60 w 70"/>
                <a:gd name="T43" fmla="*/ 25 h 78"/>
                <a:gd name="T44" fmla="*/ 40 w 70"/>
                <a:gd name="T4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78">
                  <a:moveTo>
                    <a:pt x="68" y="21"/>
                  </a:moveTo>
                  <a:cubicBezTo>
                    <a:pt x="63" y="16"/>
                    <a:pt x="57" y="13"/>
                    <a:pt x="52" y="10"/>
                  </a:cubicBezTo>
                  <a:cubicBezTo>
                    <a:pt x="45" y="7"/>
                    <a:pt x="39" y="3"/>
                    <a:pt x="33" y="1"/>
                  </a:cubicBezTo>
                  <a:cubicBezTo>
                    <a:pt x="31" y="0"/>
                    <a:pt x="29" y="1"/>
                    <a:pt x="29" y="3"/>
                  </a:cubicBezTo>
                  <a:cubicBezTo>
                    <a:pt x="29" y="3"/>
                    <a:pt x="29" y="3"/>
                    <a:pt x="29" y="4"/>
                  </a:cubicBezTo>
                  <a:cubicBezTo>
                    <a:pt x="19" y="22"/>
                    <a:pt x="12" y="41"/>
                    <a:pt x="5" y="60"/>
                  </a:cubicBezTo>
                  <a:cubicBezTo>
                    <a:pt x="0" y="72"/>
                    <a:pt x="6" y="74"/>
                    <a:pt x="18" y="78"/>
                  </a:cubicBezTo>
                  <a:cubicBezTo>
                    <a:pt x="19" y="78"/>
                    <a:pt x="19" y="78"/>
                    <a:pt x="20" y="78"/>
                  </a:cubicBezTo>
                  <a:cubicBezTo>
                    <a:pt x="20" y="78"/>
                    <a:pt x="20" y="78"/>
                    <a:pt x="21" y="78"/>
                  </a:cubicBezTo>
                  <a:cubicBezTo>
                    <a:pt x="30" y="71"/>
                    <a:pt x="38" y="64"/>
                    <a:pt x="46" y="55"/>
                  </a:cubicBezTo>
                  <a:cubicBezTo>
                    <a:pt x="53" y="48"/>
                    <a:pt x="62" y="38"/>
                    <a:pt x="66" y="29"/>
                  </a:cubicBezTo>
                  <a:cubicBezTo>
                    <a:pt x="67" y="28"/>
                    <a:pt x="67" y="27"/>
                    <a:pt x="67" y="27"/>
                  </a:cubicBezTo>
                  <a:cubicBezTo>
                    <a:pt x="69" y="26"/>
                    <a:pt x="70" y="22"/>
                    <a:pt x="68" y="21"/>
                  </a:cubicBezTo>
                  <a:close/>
                  <a:moveTo>
                    <a:pt x="40" y="50"/>
                  </a:moveTo>
                  <a:cubicBezTo>
                    <a:pt x="34" y="57"/>
                    <a:pt x="27" y="64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18" y="69"/>
                    <a:pt x="16" y="68"/>
                    <a:pt x="13" y="67"/>
                  </a:cubicBezTo>
                  <a:cubicBezTo>
                    <a:pt x="9" y="66"/>
                    <a:pt x="8" y="65"/>
                    <a:pt x="12" y="62"/>
                  </a:cubicBezTo>
                  <a:cubicBezTo>
                    <a:pt x="13" y="57"/>
                    <a:pt x="17" y="50"/>
                    <a:pt x="19" y="44"/>
                  </a:cubicBezTo>
                  <a:cubicBezTo>
                    <a:pt x="24" y="32"/>
                    <a:pt x="29" y="19"/>
                    <a:pt x="32" y="6"/>
                  </a:cubicBezTo>
                  <a:cubicBezTo>
                    <a:pt x="37" y="9"/>
                    <a:pt x="42" y="13"/>
                    <a:pt x="47" y="16"/>
                  </a:cubicBezTo>
                  <a:cubicBezTo>
                    <a:pt x="51" y="19"/>
                    <a:pt x="55" y="22"/>
                    <a:pt x="60" y="25"/>
                  </a:cubicBezTo>
                  <a:cubicBezTo>
                    <a:pt x="53" y="32"/>
                    <a:pt x="47" y="42"/>
                    <a:pt x="40" y="5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33"/>
            <p:cNvSpPr>
              <a:spLocks noEditPoints="1"/>
            </p:cNvSpPr>
            <p:nvPr/>
          </p:nvSpPr>
          <p:spPr bwMode="auto">
            <a:xfrm>
              <a:off x="6243553" y="2833279"/>
              <a:ext cx="107889" cy="92023"/>
            </a:xfrm>
            <a:custGeom>
              <a:avLst/>
              <a:gdLst>
                <a:gd name="T0" fmla="*/ 77 w 79"/>
                <a:gd name="T1" fmla="*/ 35 h 67"/>
                <a:gd name="T2" fmla="*/ 77 w 79"/>
                <a:gd name="T3" fmla="*/ 34 h 67"/>
                <a:gd name="T4" fmla="*/ 65 w 79"/>
                <a:gd name="T5" fmla="*/ 17 h 67"/>
                <a:gd name="T6" fmla="*/ 49 w 79"/>
                <a:gd name="T7" fmla="*/ 1 h 67"/>
                <a:gd name="T8" fmla="*/ 46 w 79"/>
                <a:gd name="T9" fmla="*/ 1 h 67"/>
                <a:gd name="T10" fmla="*/ 44 w 79"/>
                <a:gd name="T11" fmla="*/ 2 h 67"/>
                <a:gd name="T12" fmla="*/ 18 w 79"/>
                <a:gd name="T13" fmla="*/ 26 h 67"/>
                <a:gd name="T14" fmla="*/ 2 w 79"/>
                <a:gd name="T15" fmla="*/ 45 h 67"/>
                <a:gd name="T16" fmla="*/ 1 w 79"/>
                <a:gd name="T17" fmla="*/ 48 h 67"/>
                <a:gd name="T18" fmla="*/ 6 w 79"/>
                <a:gd name="T19" fmla="*/ 58 h 67"/>
                <a:gd name="T20" fmla="*/ 11 w 79"/>
                <a:gd name="T21" fmla="*/ 66 h 67"/>
                <a:gd name="T22" fmla="*/ 14 w 79"/>
                <a:gd name="T23" fmla="*/ 65 h 67"/>
                <a:gd name="T24" fmla="*/ 15 w 79"/>
                <a:gd name="T25" fmla="*/ 65 h 67"/>
                <a:gd name="T26" fmla="*/ 75 w 79"/>
                <a:gd name="T27" fmla="*/ 43 h 67"/>
                <a:gd name="T28" fmla="*/ 77 w 79"/>
                <a:gd name="T29" fmla="*/ 35 h 67"/>
                <a:gd name="T30" fmla="*/ 14 w 79"/>
                <a:gd name="T31" fmla="*/ 59 h 67"/>
                <a:gd name="T32" fmla="*/ 11 w 79"/>
                <a:gd name="T33" fmla="*/ 55 h 67"/>
                <a:gd name="T34" fmla="*/ 6 w 79"/>
                <a:gd name="T35" fmla="*/ 47 h 67"/>
                <a:gd name="T36" fmla="*/ 6 w 79"/>
                <a:gd name="T37" fmla="*/ 47 h 67"/>
                <a:gd name="T38" fmla="*/ 17 w 79"/>
                <a:gd name="T39" fmla="*/ 36 h 67"/>
                <a:gd name="T40" fmla="*/ 27 w 79"/>
                <a:gd name="T41" fmla="*/ 27 h 67"/>
                <a:gd name="T42" fmla="*/ 47 w 79"/>
                <a:gd name="T43" fmla="*/ 8 h 67"/>
                <a:gd name="T44" fmla="*/ 59 w 79"/>
                <a:gd name="T45" fmla="*/ 23 h 67"/>
                <a:gd name="T46" fmla="*/ 69 w 79"/>
                <a:gd name="T47" fmla="*/ 36 h 67"/>
                <a:gd name="T48" fmla="*/ 14 w 79"/>
                <a:gd name="T49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67">
                  <a:moveTo>
                    <a:pt x="77" y="35"/>
                  </a:moveTo>
                  <a:cubicBezTo>
                    <a:pt x="77" y="35"/>
                    <a:pt x="77" y="34"/>
                    <a:pt x="77" y="34"/>
                  </a:cubicBezTo>
                  <a:cubicBezTo>
                    <a:pt x="75" y="28"/>
                    <a:pt x="69" y="22"/>
                    <a:pt x="65" y="17"/>
                  </a:cubicBezTo>
                  <a:cubicBezTo>
                    <a:pt x="60" y="12"/>
                    <a:pt x="54" y="6"/>
                    <a:pt x="49" y="1"/>
                  </a:cubicBezTo>
                  <a:cubicBezTo>
                    <a:pt x="48" y="0"/>
                    <a:pt x="47" y="1"/>
                    <a:pt x="46" y="1"/>
                  </a:cubicBezTo>
                  <a:cubicBezTo>
                    <a:pt x="45" y="1"/>
                    <a:pt x="44" y="1"/>
                    <a:pt x="44" y="2"/>
                  </a:cubicBezTo>
                  <a:cubicBezTo>
                    <a:pt x="34" y="9"/>
                    <a:pt x="26" y="18"/>
                    <a:pt x="18" y="26"/>
                  </a:cubicBezTo>
                  <a:cubicBezTo>
                    <a:pt x="12" y="31"/>
                    <a:pt x="4" y="37"/>
                    <a:pt x="2" y="45"/>
                  </a:cubicBezTo>
                  <a:cubicBezTo>
                    <a:pt x="1" y="45"/>
                    <a:pt x="0" y="47"/>
                    <a:pt x="1" y="48"/>
                  </a:cubicBezTo>
                  <a:cubicBezTo>
                    <a:pt x="3" y="51"/>
                    <a:pt x="4" y="54"/>
                    <a:pt x="6" y="58"/>
                  </a:cubicBezTo>
                  <a:cubicBezTo>
                    <a:pt x="7" y="61"/>
                    <a:pt x="8" y="64"/>
                    <a:pt x="11" y="66"/>
                  </a:cubicBezTo>
                  <a:cubicBezTo>
                    <a:pt x="12" y="67"/>
                    <a:pt x="14" y="66"/>
                    <a:pt x="14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35" y="59"/>
                    <a:pt x="55" y="51"/>
                    <a:pt x="75" y="43"/>
                  </a:cubicBezTo>
                  <a:cubicBezTo>
                    <a:pt x="78" y="42"/>
                    <a:pt x="79" y="37"/>
                    <a:pt x="77" y="35"/>
                  </a:cubicBezTo>
                  <a:close/>
                  <a:moveTo>
                    <a:pt x="14" y="59"/>
                  </a:moveTo>
                  <a:cubicBezTo>
                    <a:pt x="13" y="58"/>
                    <a:pt x="12" y="56"/>
                    <a:pt x="11" y="55"/>
                  </a:cubicBezTo>
                  <a:cubicBezTo>
                    <a:pt x="10" y="52"/>
                    <a:pt x="8" y="50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2"/>
                    <a:pt x="13" y="39"/>
                    <a:pt x="17" y="36"/>
                  </a:cubicBezTo>
                  <a:cubicBezTo>
                    <a:pt x="20" y="33"/>
                    <a:pt x="24" y="30"/>
                    <a:pt x="27" y="27"/>
                  </a:cubicBezTo>
                  <a:cubicBezTo>
                    <a:pt x="34" y="20"/>
                    <a:pt x="41" y="14"/>
                    <a:pt x="47" y="8"/>
                  </a:cubicBezTo>
                  <a:cubicBezTo>
                    <a:pt x="51" y="13"/>
                    <a:pt x="55" y="18"/>
                    <a:pt x="59" y="23"/>
                  </a:cubicBezTo>
                  <a:cubicBezTo>
                    <a:pt x="62" y="27"/>
                    <a:pt x="65" y="33"/>
                    <a:pt x="69" y="36"/>
                  </a:cubicBezTo>
                  <a:cubicBezTo>
                    <a:pt x="51" y="43"/>
                    <a:pt x="32" y="50"/>
                    <a:pt x="14" y="5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6276343" y="3017325"/>
              <a:ext cx="103658" cy="93080"/>
            </a:xfrm>
            <a:custGeom>
              <a:avLst/>
              <a:gdLst>
                <a:gd name="T0" fmla="*/ 73 w 76"/>
                <a:gd name="T1" fmla="*/ 14 h 68"/>
                <a:gd name="T2" fmla="*/ 11 w 76"/>
                <a:gd name="T3" fmla="*/ 0 h 68"/>
                <a:gd name="T4" fmla="*/ 9 w 76"/>
                <a:gd name="T5" fmla="*/ 1 h 68"/>
                <a:gd name="T6" fmla="*/ 7 w 76"/>
                <a:gd name="T7" fmla="*/ 3 h 68"/>
                <a:gd name="T8" fmla="*/ 4 w 76"/>
                <a:gd name="T9" fmla="*/ 12 h 68"/>
                <a:gd name="T10" fmla="*/ 1 w 76"/>
                <a:gd name="T11" fmla="*/ 21 h 68"/>
                <a:gd name="T12" fmla="*/ 3 w 76"/>
                <a:gd name="T13" fmla="*/ 26 h 68"/>
                <a:gd name="T14" fmla="*/ 23 w 76"/>
                <a:gd name="T15" fmla="*/ 48 h 68"/>
                <a:gd name="T16" fmla="*/ 47 w 76"/>
                <a:gd name="T17" fmla="*/ 68 h 68"/>
                <a:gd name="T18" fmla="*/ 51 w 76"/>
                <a:gd name="T19" fmla="*/ 68 h 68"/>
                <a:gd name="T20" fmla="*/ 54 w 76"/>
                <a:gd name="T21" fmla="*/ 66 h 68"/>
                <a:gd name="T22" fmla="*/ 75 w 76"/>
                <a:gd name="T23" fmla="*/ 20 h 68"/>
                <a:gd name="T24" fmla="*/ 73 w 76"/>
                <a:gd name="T25" fmla="*/ 14 h 68"/>
                <a:gd name="T26" fmla="*/ 49 w 76"/>
                <a:gd name="T27" fmla="*/ 59 h 68"/>
                <a:gd name="T28" fmla="*/ 29 w 76"/>
                <a:gd name="T29" fmla="*/ 42 h 68"/>
                <a:gd name="T30" fmla="*/ 8 w 76"/>
                <a:gd name="T31" fmla="*/ 24 h 68"/>
                <a:gd name="T32" fmla="*/ 12 w 76"/>
                <a:gd name="T33" fmla="*/ 5 h 68"/>
                <a:gd name="T34" fmla="*/ 66 w 76"/>
                <a:gd name="T35" fmla="*/ 21 h 68"/>
                <a:gd name="T36" fmla="*/ 49 w 76"/>
                <a:gd name="T3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68">
                  <a:moveTo>
                    <a:pt x="73" y="14"/>
                  </a:moveTo>
                  <a:cubicBezTo>
                    <a:pt x="52" y="8"/>
                    <a:pt x="32" y="3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6"/>
                    <a:pt x="6" y="9"/>
                    <a:pt x="4" y="12"/>
                  </a:cubicBezTo>
                  <a:cubicBezTo>
                    <a:pt x="3" y="15"/>
                    <a:pt x="2" y="18"/>
                    <a:pt x="1" y="21"/>
                  </a:cubicBezTo>
                  <a:cubicBezTo>
                    <a:pt x="0" y="23"/>
                    <a:pt x="1" y="25"/>
                    <a:pt x="3" y="26"/>
                  </a:cubicBezTo>
                  <a:cubicBezTo>
                    <a:pt x="9" y="34"/>
                    <a:pt x="16" y="41"/>
                    <a:pt x="23" y="48"/>
                  </a:cubicBezTo>
                  <a:cubicBezTo>
                    <a:pt x="30" y="55"/>
                    <a:pt x="38" y="64"/>
                    <a:pt x="47" y="68"/>
                  </a:cubicBezTo>
                  <a:cubicBezTo>
                    <a:pt x="48" y="68"/>
                    <a:pt x="50" y="68"/>
                    <a:pt x="51" y="68"/>
                  </a:cubicBezTo>
                  <a:cubicBezTo>
                    <a:pt x="52" y="68"/>
                    <a:pt x="53" y="68"/>
                    <a:pt x="54" y="66"/>
                  </a:cubicBezTo>
                  <a:cubicBezTo>
                    <a:pt x="61" y="51"/>
                    <a:pt x="68" y="35"/>
                    <a:pt x="75" y="20"/>
                  </a:cubicBezTo>
                  <a:cubicBezTo>
                    <a:pt x="76" y="18"/>
                    <a:pt x="75" y="15"/>
                    <a:pt x="73" y="14"/>
                  </a:cubicBezTo>
                  <a:close/>
                  <a:moveTo>
                    <a:pt x="49" y="59"/>
                  </a:moveTo>
                  <a:cubicBezTo>
                    <a:pt x="43" y="53"/>
                    <a:pt x="35" y="48"/>
                    <a:pt x="29" y="42"/>
                  </a:cubicBezTo>
                  <a:cubicBezTo>
                    <a:pt x="22" y="36"/>
                    <a:pt x="15" y="30"/>
                    <a:pt x="8" y="24"/>
                  </a:cubicBezTo>
                  <a:cubicBezTo>
                    <a:pt x="11" y="19"/>
                    <a:pt x="13" y="11"/>
                    <a:pt x="12" y="5"/>
                  </a:cubicBezTo>
                  <a:cubicBezTo>
                    <a:pt x="30" y="11"/>
                    <a:pt x="48" y="15"/>
                    <a:pt x="66" y="21"/>
                  </a:cubicBezTo>
                  <a:cubicBezTo>
                    <a:pt x="60" y="33"/>
                    <a:pt x="54" y="46"/>
                    <a:pt x="49" y="5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6192782" y="3169638"/>
              <a:ext cx="98369" cy="90965"/>
            </a:xfrm>
            <a:custGeom>
              <a:avLst/>
              <a:gdLst>
                <a:gd name="T0" fmla="*/ 71 w 72"/>
                <a:gd name="T1" fmla="*/ 31 h 67"/>
                <a:gd name="T2" fmla="*/ 46 w 72"/>
                <a:gd name="T3" fmla="*/ 16 h 67"/>
                <a:gd name="T4" fmla="*/ 15 w 72"/>
                <a:gd name="T5" fmla="*/ 1 h 67"/>
                <a:gd name="T6" fmla="*/ 14 w 72"/>
                <a:gd name="T7" fmla="*/ 1 h 67"/>
                <a:gd name="T8" fmla="*/ 11 w 72"/>
                <a:gd name="T9" fmla="*/ 2 h 67"/>
                <a:gd name="T10" fmla="*/ 5 w 72"/>
                <a:gd name="T11" fmla="*/ 9 h 67"/>
                <a:gd name="T12" fmla="*/ 0 w 72"/>
                <a:gd name="T13" fmla="*/ 17 h 67"/>
                <a:gd name="T14" fmla="*/ 1 w 72"/>
                <a:gd name="T15" fmla="*/ 20 h 67"/>
                <a:gd name="T16" fmla="*/ 16 w 72"/>
                <a:gd name="T17" fmla="*/ 42 h 67"/>
                <a:gd name="T18" fmla="*/ 34 w 72"/>
                <a:gd name="T19" fmla="*/ 66 h 67"/>
                <a:gd name="T20" fmla="*/ 36 w 72"/>
                <a:gd name="T21" fmla="*/ 66 h 67"/>
                <a:gd name="T22" fmla="*/ 37 w 72"/>
                <a:gd name="T23" fmla="*/ 67 h 67"/>
                <a:gd name="T24" fmla="*/ 55 w 72"/>
                <a:gd name="T25" fmla="*/ 54 h 67"/>
                <a:gd name="T26" fmla="*/ 68 w 72"/>
                <a:gd name="T27" fmla="*/ 38 h 67"/>
                <a:gd name="T28" fmla="*/ 71 w 72"/>
                <a:gd name="T29" fmla="*/ 31 h 67"/>
                <a:gd name="T30" fmla="*/ 52 w 72"/>
                <a:gd name="T31" fmla="*/ 46 h 67"/>
                <a:gd name="T32" fmla="*/ 39 w 72"/>
                <a:gd name="T33" fmla="*/ 61 h 67"/>
                <a:gd name="T34" fmla="*/ 23 w 72"/>
                <a:gd name="T35" fmla="*/ 38 h 67"/>
                <a:gd name="T36" fmla="*/ 5 w 72"/>
                <a:gd name="T37" fmla="*/ 20 h 67"/>
                <a:gd name="T38" fmla="*/ 11 w 72"/>
                <a:gd name="T39" fmla="*/ 13 h 67"/>
                <a:gd name="T40" fmla="*/ 16 w 72"/>
                <a:gd name="T41" fmla="*/ 6 h 67"/>
                <a:gd name="T42" fmla="*/ 16 w 72"/>
                <a:gd name="T43" fmla="*/ 5 h 67"/>
                <a:gd name="T44" fmla="*/ 37 w 72"/>
                <a:gd name="T45" fmla="*/ 20 h 67"/>
                <a:gd name="T46" fmla="*/ 51 w 72"/>
                <a:gd name="T47" fmla="*/ 28 h 67"/>
                <a:gd name="T48" fmla="*/ 60 w 72"/>
                <a:gd name="T49" fmla="*/ 33 h 67"/>
                <a:gd name="T50" fmla="*/ 52 w 72"/>
                <a:gd name="T51" fmla="*/ 4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67">
                  <a:moveTo>
                    <a:pt x="71" y="31"/>
                  </a:moveTo>
                  <a:cubicBezTo>
                    <a:pt x="66" y="24"/>
                    <a:pt x="53" y="20"/>
                    <a:pt x="46" y="16"/>
                  </a:cubicBezTo>
                  <a:cubicBezTo>
                    <a:pt x="36" y="10"/>
                    <a:pt x="26" y="4"/>
                    <a:pt x="15" y="1"/>
                  </a:cubicBezTo>
                  <a:cubicBezTo>
                    <a:pt x="15" y="0"/>
                    <a:pt x="14" y="1"/>
                    <a:pt x="14" y="1"/>
                  </a:cubicBezTo>
                  <a:cubicBezTo>
                    <a:pt x="13" y="1"/>
                    <a:pt x="12" y="1"/>
                    <a:pt x="11" y="2"/>
                  </a:cubicBezTo>
                  <a:cubicBezTo>
                    <a:pt x="9" y="4"/>
                    <a:pt x="7" y="7"/>
                    <a:pt x="5" y="9"/>
                  </a:cubicBezTo>
                  <a:cubicBezTo>
                    <a:pt x="4" y="12"/>
                    <a:pt x="2" y="14"/>
                    <a:pt x="0" y="17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3" y="28"/>
                    <a:pt x="11" y="36"/>
                    <a:pt x="16" y="42"/>
                  </a:cubicBezTo>
                  <a:cubicBezTo>
                    <a:pt x="21" y="50"/>
                    <a:pt x="27" y="59"/>
                    <a:pt x="34" y="66"/>
                  </a:cubicBezTo>
                  <a:cubicBezTo>
                    <a:pt x="34" y="66"/>
                    <a:pt x="35" y="66"/>
                    <a:pt x="36" y="66"/>
                  </a:cubicBezTo>
                  <a:cubicBezTo>
                    <a:pt x="36" y="67"/>
                    <a:pt x="37" y="67"/>
                    <a:pt x="37" y="67"/>
                  </a:cubicBezTo>
                  <a:cubicBezTo>
                    <a:pt x="45" y="66"/>
                    <a:pt x="51" y="59"/>
                    <a:pt x="55" y="54"/>
                  </a:cubicBezTo>
                  <a:cubicBezTo>
                    <a:pt x="60" y="49"/>
                    <a:pt x="65" y="44"/>
                    <a:pt x="68" y="38"/>
                  </a:cubicBezTo>
                  <a:cubicBezTo>
                    <a:pt x="71" y="37"/>
                    <a:pt x="72" y="34"/>
                    <a:pt x="71" y="31"/>
                  </a:cubicBezTo>
                  <a:close/>
                  <a:moveTo>
                    <a:pt x="52" y="46"/>
                  </a:moveTo>
                  <a:cubicBezTo>
                    <a:pt x="48" y="51"/>
                    <a:pt x="44" y="57"/>
                    <a:pt x="39" y="61"/>
                  </a:cubicBezTo>
                  <a:cubicBezTo>
                    <a:pt x="35" y="53"/>
                    <a:pt x="28" y="45"/>
                    <a:pt x="23" y="38"/>
                  </a:cubicBezTo>
                  <a:cubicBezTo>
                    <a:pt x="18" y="32"/>
                    <a:pt x="12" y="23"/>
                    <a:pt x="5" y="20"/>
                  </a:cubicBezTo>
                  <a:cubicBezTo>
                    <a:pt x="7" y="18"/>
                    <a:pt x="9" y="15"/>
                    <a:pt x="11" y="13"/>
                  </a:cubicBezTo>
                  <a:cubicBezTo>
                    <a:pt x="13" y="11"/>
                    <a:pt x="15" y="9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23" y="11"/>
                    <a:pt x="30" y="15"/>
                    <a:pt x="37" y="20"/>
                  </a:cubicBezTo>
                  <a:cubicBezTo>
                    <a:pt x="42" y="22"/>
                    <a:pt x="46" y="25"/>
                    <a:pt x="51" y="28"/>
                  </a:cubicBezTo>
                  <a:cubicBezTo>
                    <a:pt x="53" y="30"/>
                    <a:pt x="57" y="31"/>
                    <a:pt x="60" y="33"/>
                  </a:cubicBezTo>
                  <a:cubicBezTo>
                    <a:pt x="57" y="37"/>
                    <a:pt x="55" y="42"/>
                    <a:pt x="52" y="4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5811999" y="3113578"/>
              <a:ext cx="98369" cy="89907"/>
            </a:xfrm>
            <a:custGeom>
              <a:avLst/>
              <a:gdLst>
                <a:gd name="T0" fmla="*/ 72 w 72"/>
                <a:gd name="T1" fmla="*/ 17 h 66"/>
                <a:gd name="T2" fmla="*/ 65 w 72"/>
                <a:gd name="T3" fmla="*/ 9 h 66"/>
                <a:gd name="T4" fmla="*/ 59 w 72"/>
                <a:gd name="T5" fmla="*/ 0 h 66"/>
                <a:gd name="T6" fmla="*/ 58 w 72"/>
                <a:gd name="T7" fmla="*/ 0 h 66"/>
                <a:gd name="T8" fmla="*/ 57 w 72"/>
                <a:gd name="T9" fmla="*/ 0 h 66"/>
                <a:gd name="T10" fmla="*/ 31 w 72"/>
                <a:gd name="T11" fmla="*/ 8 h 66"/>
                <a:gd name="T12" fmla="*/ 4 w 72"/>
                <a:gd name="T13" fmla="*/ 19 h 66"/>
                <a:gd name="T14" fmla="*/ 4 w 72"/>
                <a:gd name="T15" fmla="*/ 23 h 66"/>
                <a:gd name="T16" fmla="*/ 2 w 72"/>
                <a:gd name="T17" fmla="*/ 25 h 66"/>
                <a:gd name="T18" fmla="*/ 8 w 72"/>
                <a:gd name="T19" fmla="*/ 45 h 66"/>
                <a:gd name="T20" fmla="*/ 24 w 72"/>
                <a:gd name="T21" fmla="*/ 65 h 66"/>
                <a:gd name="T22" fmla="*/ 29 w 72"/>
                <a:gd name="T23" fmla="*/ 63 h 66"/>
                <a:gd name="T24" fmla="*/ 32 w 72"/>
                <a:gd name="T25" fmla="*/ 62 h 66"/>
                <a:gd name="T26" fmla="*/ 55 w 72"/>
                <a:gd name="T27" fmla="*/ 41 h 66"/>
                <a:gd name="T28" fmla="*/ 72 w 72"/>
                <a:gd name="T29" fmla="*/ 20 h 66"/>
                <a:gd name="T30" fmla="*/ 72 w 72"/>
                <a:gd name="T31" fmla="*/ 19 h 66"/>
                <a:gd name="T32" fmla="*/ 72 w 72"/>
                <a:gd name="T33" fmla="*/ 17 h 66"/>
                <a:gd name="T34" fmla="*/ 46 w 72"/>
                <a:gd name="T35" fmla="*/ 38 h 66"/>
                <a:gd name="T36" fmla="*/ 26 w 72"/>
                <a:gd name="T37" fmla="*/ 57 h 66"/>
                <a:gd name="T38" fmla="*/ 7 w 72"/>
                <a:gd name="T39" fmla="*/ 26 h 66"/>
                <a:gd name="T40" fmla="*/ 7 w 72"/>
                <a:gd name="T41" fmla="*/ 25 h 66"/>
                <a:gd name="T42" fmla="*/ 6 w 72"/>
                <a:gd name="T43" fmla="*/ 24 h 66"/>
                <a:gd name="T44" fmla="*/ 7 w 72"/>
                <a:gd name="T45" fmla="*/ 24 h 66"/>
                <a:gd name="T46" fmla="*/ 34 w 72"/>
                <a:gd name="T47" fmla="*/ 14 h 66"/>
                <a:gd name="T48" fmla="*/ 57 w 72"/>
                <a:gd name="T49" fmla="*/ 4 h 66"/>
                <a:gd name="T50" fmla="*/ 67 w 72"/>
                <a:gd name="T51" fmla="*/ 20 h 66"/>
                <a:gd name="T52" fmla="*/ 46 w 72"/>
                <a:gd name="T53" fmla="*/ 3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6">
                  <a:moveTo>
                    <a:pt x="72" y="17"/>
                  </a:moveTo>
                  <a:cubicBezTo>
                    <a:pt x="70" y="14"/>
                    <a:pt x="67" y="12"/>
                    <a:pt x="65" y="9"/>
                  </a:cubicBezTo>
                  <a:cubicBezTo>
                    <a:pt x="63" y="6"/>
                    <a:pt x="61" y="3"/>
                    <a:pt x="59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8" y="0"/>
                    <a:pt x="58" y="0"/>
                    <a:pt x="57" y="0"/>
                  </a:cubicBezTo>
                  <a:cubicBezTo>
                    <a:pt x="48" y="1"/>
                    <a:pt x="39" y="4"/>
                    <a:pt x="31" y="8"/>
                  </a:cubicBezTo>
                  <a:cubicBezTo>
                    <a:pt x="22" y="11"/>
                    <a:pt x="13" y="14"/>
                    <a:pt x="4" y="19"/>
                  </a:cubicBezTo>
                  <a:cubicBezTo>
                    <a:pt x="3" y="20"/>
                    <a:pt x="3" y="22"/>
                    <a:pt x="4" y="23"/>
                  </a:cubicBezTo>
                  <a:cubicBezTo>
                    <a:pt x="3" y="23"/>
                    <a:pt x="2" y="24"/>
                    <a:pt x="2" y="25"/>
                  </a:cubicBezTo>
                  <a:cubicBezTo>
                    <a:pt x="0" y="30"/>
                    <a:pt x="5" y="40"/>
                    <a:pt x="8" y="45"/>
                  </a:cubicBezTo>
                  <a:cubicBezTo>
                    <a:pt x="12" y="52"/>
                    <a:pt x="17" y="61"/>
                    <a:pt x="24" y="65"/>
                  </a:cubicBezTo>
                  <a:cubicBezTo>
                    <a:pt x="26" y="66"/>
                    <a:pt x="28" y="65"/>
                    <a:pt x="29" y="63"/>
                  </a:cubicBezTo>
                  <a:cubicBezTo>
                    <a:pt x="30" y="63"/>
                    <a:pt x="31" y="63"/>
                    <a:pt x="32" y="62"/>
                  </a:cubicBezTo>
                  <a:cubicBezTo>
                    <a:pt x="39" y="55"/>
                    <a:pt x="47" y="48"/>
                    <a:pt x="55" y="41"/>
                  </a:cubicBezTo>
                  <a:cubicBezTo>
                    <a:pt x="62" y="35"/>
                    <a:pt x="69" y="28"/>
                    <a:pt x="72" y="20"/>
                  </a:cubicBezTo>
                  <a:cubicBezTo>
                    <a:pt x="72" y="20"/>
                    <a:pt x="72" y="19"/>
                    <a:pt x="72" y="19"/>
                  </a:cubicBezTo>
                  <a:cubicBezTo>
                    <a:pt x="72" y="18"/>
                    <a:pt x="72" y="17"/>
                    <a:pt x="72" y="17"/>
                  </a:cubicBezTo>
                  <a:close/>
                  <a:moveTo>
                    <a:pt x="46" y="38"/>
                  </a:moveTo>
                  <a:cubicBezTo>
                    <a:pt x="39" y="43"/>
                    <a:pt x="32" y="49"/>
                    <a:pt x="26" y="57"/>
                  </a:cubicBezTo>
                  <a:cubicBezTo>
                    <a:pt x="19" y="47"/>
                    <a:pt x="9" y="38"/>
                    <a:pt x="7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16" y="22"/>
                    <a:pt x="25" y="18"/>
                    <a:pt x="34" y="14"/>
                  </a:cubicBezTo>
                  <a:cubicBezTo>
                    <a:pt x="42" y="11"/>
                    <a:pt x="50" y="8"/>
                    <a:pt x="57" y="4"/>
                  </a:cubicBezTo>
                  <a:cubicBezTo>
                    <a:pt x="58" y="10"/>
                    <a:pt x="62" y="16"/>
                    <a:pt x="67" y="20"/>
                  </a:cubicBezTo>
                  <a:cubicBezTo>
                    <a:pt x="60" y="26"/>
                    <a:pt x="53" y="32"/>
                    <a:pt x="46" y="3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>
              <a:spLocks noEditPoints="1"/>
            </p:cNvSpPr>
            <p:nvPr/>
          </p:nvSpPr>
          <p:spPr bwMode="auto">
            <a:xfrm>
              <a:off x="5895560" y="3206658"/>
              <a:ext cx="90965" cy="90965"/>
            </a:xfrm>
            <a:custGeom>
              <a:avLst/>
              <a:gdLst>
                <a:gd name="T0" fmla="*/ 66 w 67"/>
                <a:gd name="T1" fmla="*/ 12 h 67"/>
                <a:gd name="T2" fmla="*/ 60 w 67"/>
                <a:gd name="T3" fmla="*/ 6 h 67"/>
                <a:gd name="T4" fmla="*/ 52 w 67"/>
                <a:gd name="T5" fmla="*/ 0 h 67"/>
                <a:gd name="T6" fmla="*/ 49 w 67"/>
                <a:gd name="T7" fmla="*/ 1 h 67"/>
                <a:gd name="T8" fmla="*/ 47 w 67"/>
                <a:gd name="T9" fmla="*/ 1 h 67"/>
                <a:gd name="T10" fmla="*/ 1 w 67"/>
                <a:gd name="T11" fmla="*/ 34 h 67"/>
                <a:gd name="T12" fmla="*/ 2 w 67"/>
                <a:gd name="T13" fmla="*/ 40 h 67"/>
                <a:gd name="T14" fmla="*/ 15 w 67"/>
                <a:gd name="T15" fmla="*/ 56 h 67"/>
                <a:gd name="T16" fmla="*/ 38 w 67"/>
                <a:gd name="T17" fmla="*/ 67 h 67"/>
                <a:gd name="T18" fmla="*/ 41 w 67"/>
                <a:gd name="T19" fmla="*/ 62 h 67"/>
                <a:gd name="T20" fmla="*/ 45 w 67"/>
                <a:gd name="T21" fmla="*/ 61 h 67"/>
                <a:gd name="T22" fmla="*/ 66 w 67"/>
                <a:gd name="T23" fmla="*/ 14 h 67"/>
                <a:gd name="T24" fmla="*/ 66 w 67"/>
                <a:gd name="T25" fmla="*/ 13 h 67"/>
                <a:gd name="T26" fmla="*/ 66 w 67"/>
                <a:gd name="T27" fmla="*/ 12 h 67"/>
                <a:gd name="T28" fmla="*/ 38 w 67"/>
                <a:gd name="T29" fmla="*/ 58 h 67"/>
                <a:gd name="T30" fmla="*/ 38 w 67"/>
                <a:gd name="T31" fmla="*/ 60 h 67"/>
                <a:gd name="T32" fmla="*/ 21 w 67"/>
                <a:gd name="T33" fmla="*/ 52 h 67"/>
                <a:gd name="T34" fmla="*/ 7 w 67"/>
                <a:gd name="T35" fmla="*/ 40 h 67"/>
                <a:gd name="T36" fmla="*/ 50 w 67"/>
                <a:gd name="T37" fmla="*/ 4 h 67"/>
                <a:gd name="T38" fmla="*/ 50 w 67"/>
                <a:gd name="T39" fmla="*/ 4 h 67"/>
                <a:gd name="T40" fmla="*/ 56 w 67"/>
                <a:gd name="T41" fmla="*/ 11 h 67"/>
                <a:gd name="T42" fmla="*/ 61 w 67"/>
                <a:gd name="T43" fmla="*/ 15 h 67"/>
                <a:gd name="T44" fmla="*/ 38 w 67"/>
                <a:gd name="T45" fmla="*/ 5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67">
                  <a:moveTo>
                    <a:pt x="66" y="12"/>
                  </a:moveTo>
                  <a:cubicBezTo>
                    <a:pt x="65" y="9"/>
                    <a:pt x="62" y="8"/>
                    <a:pt x="60" y="6"/>
                  </a:cubicBezTo>
                  <a:cubicBezTo>
                    <a:pt x="57" y="5"/>
                    <a:pt x="55" y="2"/>
                    <a:pt x="52" y="0"/>
                  </a:cubicBezTo>
                  <a:cubicBezTo>
                    <a:pt x="51" y="0"/>
                    <a:pt x="49" y="0"/>
                    <a:pt x="49" y="1"/>
                  </a:cubicBezTo>
                  <a:cubicBezTo>
                    <a:pt x="48" y="1"/>
                    <a:pt x="48" y="1"/>
                    <a:pt x="47" y="1"/>
                  </a:cubicBezTo>
                  <a:cubicBezTo>
                    <a:pt x="32" y="12"/>
                    <a:pt x="15" y="22"/>
                    <a:pt x="1" y="34"/>
                  </a:cubicBezTo>
                  <a:cubicBezTo>
                    <a:pt x="0" y="36"/>
                    <a:pt x="0" y="38"/>
                    <a:pt x="2" y="40"/>
                  </a:cubicBezTo>
                  <a:cubicBezTo>
                    <a:pt x="3" y="46"/>
                    <a:pt x="10" y="52"/>
                    <a:pt x="15" y="56"/>
                  </a:cubicBezTo>
                  <a:cubicBezTo>
                    <a:pt x="21" y="61"/>
                    <a:pt x="30" y="67"/>
                    <a:pt x="38" y="67"/>
                  </a:cubicBezTo>
                  <a:cubicBezTo>
                    <a:pt x="41" y="67"/>
                    <a:pt x="42" y="64"/>
                    <a:pt x="41" y="62"/>
                  </a:cubicBezTo>
                  <a:cubicBezTo>
                    <a:pt x="42" y="62"/>
                    <a:pt x="44" y="62"/>
                    <a:pt x="45" y="61"/>
                  </a:cubicBezTo>
                  <a:cubicBezTo>
                    <a:pt x="54" y="47"/>
                    <a:pt x="61" y="30"/>
                    <a:pt x="66" y="14"/>
                  </a:cubicBezTo>
                  <a:cubicBezTo>
                    <a:pt x="66" y="14"/>
                    <a:pt x="66" y="14"/>
                    <a:pt x="66" y="13"/>
                  </a:cubicBezTo>
                  <a:cubicBezTo>
                    <a:pt x="67" y="13"/>
                    <a:pt x="67" y="12"/>
                    <a:pt x="66" y="12"/>
                  </a:cubicBezTo>
                  <a:close/>
                  <a:moveTo>
                    <a:pt x="38" y="58"/>
                  </a:moveTo>
                  <a:cubicBezTo>
                    <a:pt x="38" y="59"/>
                    <a:pt x="38" y="59"/>
                    <a:pt x="38" y="60"/>
                  </a:cubicBezTo>
                  <a:cubicBezTo>
                    <a:pt x="33" y="57"/>
                    <a:pt x="26" y="56"/>
                    <a:pt x="21" y="52"/>
                  </a:cubicBezTo>
                  <a:cubicBezTo>
                    <a:pt x="16" y="49"/>
                    <a:pt x="10" y="45"/>
                    <a:pt x="7" y="40"/>
                  </a:cubicBezTo>
                  <a:cubicBezTo>
                    <a:pt x="23" y="31"/>
                    <a:pt x="37" y="17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1" y="7"/>
                    <a:pt x="53" y="9"/>
                    <a:pt x="56" y="11"/>
                  </a:cubicBezTo>
                  <a:cubicBezTo>
                    <a:pt x="57" y="12"/>
                    <a:pt x="59" y="14"/>
                    <a:pt x="61" y="15"/>
                  </a:cubicBezTo>
                  <a:cubicBezTo>
                    <a:pt x="52" y="28"/>
                    <a:pt x="44" y="43"/>
                    <a:pt x="38" y="5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7766685" y="34245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0" cap="rnd">
              <a:solidFill>
                <a:srgbClr val="1D1D1B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>
              <a:spLocks noEditPoints="1"/>
            </p:cNvSpPr>
            <p:nvPr/>
          </p:nvSpPr>
          <p:spPr bwMode="auto">
            <a:xfrm>
              <a:off x="6998773" y="3156945"/>
              <a:ext cx="387129" cy="763681"/>
            </a:xfrm>
            <a:custGeom>
              <a:avLst/>
              <a:gdLst>
                <a:gd name="T0" fmla="*/ 229 w 283"/>
                <a:gd name="T1" fmla="*/ 388 h 559"/>
                <a:gd name="T2" fmla="*/ 244 w 283"/>
                <a:gd name="T3" fmla="*/ 281 h 559"/>
                <a:gd name="T4" fmla="*/ 259 w 283"/>
                <a:gd name="T5" fmla="*/ 188 h 559"/>
                <a:gd name="T6" fmla="*/ 258 w 283"/>
                <a:gd name="T7" fmla="*/ 96 h 559"/>
                <a:gd name="T8" fmla="*/ 245 w 283"/>
                <a:gd name="T9" fmla="*/ 28 h 559"/>
                <a:gd name="T10" fmla="*/ 134 w 283"/>
                <a:gd name="T11" fmla="*/ 70 h 559"/>
                <a:gd name="T12" fmla="*/ 94 w 283"/>
                <a:gd name="T13" fmla="*/ 75 h 559"/>
                <a:gd name="T14" fmla="*/ 55 w 283"/>
                <a:gd name="T15" fmla="*/ 193 h 559"/>
                <a:gd name="T16" fmla="*/ 1 w 283"/>
                <a:gd name="T17" fmla="*/ 273 h 559"/>
                <a:gd name="T18" fmla="*/ 23 w 283"/>
                <a:gd name="T19" fmla="*/ 352 h 559"/>
                <a:gd name="T20" fmla="*/ 38 w 283"/>
                <a:gd name="T21" fmla="*/ 439 h 559"/>
                <a:gd name="T22" fmla="*/ 151 w 283"/>
                <a:gd name="T23" fmla="*/ 519 h 559"/>
                <a:gd name="T24" fmla="*/ 232 w 283"/>
                <a:gd name="T25" fmla="*/ 507 h 559"/>
                <a:gd name="T26" fmla="*/ 240 w 283"/>
                <a:gd name="T27" fmla="*/ 450 h 559"/>
                <a:gd name="T28" fmla="*/ 231 w 283"/>
                <a:gd name="T29" fmla="*/ 446 h 559"/>
                <a:gd name="T30" fmla="*/ 226 w 283"/>
                <a:gd name="T31" fmla="*/ 446 h 559"/>
                <a:gd name="T32" fmla="*/ 247 w 283"/>
                <a:gd name="T33" fmla="*/ 473 h 559"/>
                <a:gd name="T34" fmla="*/ 227 w 283"/>
                <a:gd name="T35" fmla="*/ 501 h 559"/>
                <a:gd name="T36" fmla="*/ 220 w 283"/>
                <a:gd name="T37" fmla="*/ 503 h 559"/>
                <a:gd name="T38" fmla="*/ 189 w 283"/>
                <a:gd name="T39" fmla="*/ 549 h 559"/>
                <a:gd name="T40" fmla="*/ 159 w 283"/>
                <a:gd name="T41" fmla="*/ 512 h 559"/>
                <a:gd name="T42" fmla="*/ 159 w 283"/>
                <a:gd name="T43" fmla="*/ 507 h 559"/>
                <a:gd name="T44" fmla="*/ 155 w 283"/>
                <a:gd name="T45" fmla="*/ 507 h 559"/>
                <a:gd name="T46" fmla="*/ 121 w 283"/>
                <a:gd name="T47" fmla="*/ 506 h 559"/>
                <a:gd name="T48" fmla="*/ 110 w 283"/>
                <a:gd name="T49" fmla="*/ 470 h 559"/>
                <a:gd name="T50" fmla="*/ 59 w 283"/>
                <a:gd name="T51" fmla="*/ 368 h 559"/>
                <a:gd name="T52" fmla="*/ 32 w 283"/>
                <a:gd name="T53" fmla="*/ 340 h 559"/>
                <a:gd name="T54" fmla="*/ 52 w 283"/>
                <a:gd name="T55" fmla="*/ 316 h 559"/>
                <a:gd name="T56" fmla="*/ 37 w 283"/>
                <a:gd name="T57" fmla="*/ 226 h 559"/>
                <a:gd name="T58" fmla="*/ 60 w 283"/>
                <a:gd name="T59" fmla="*/ 236 h 559"/>
                <a:gd name="T60" fmla="*/ 67 w 283"/>
                <a:gd name="T61" fmla="*/ 202 h 559"/>
                <a:gd name="T62" fmla="*/ 59 w 283"/>
                <a:gd name="T63" fmla="*/ 155 h 559"/>
                <a:gd name="T64" fmla="*/ 97 w 283"/>
                <a:gd name="T65" fmla="*/ 136 h 559"/>
                <a:gd name="T66" fmla="*/ 101 w 283"/>
                <a:gd name="T67" fmla="*/ 131 h 559"/>
                <a:gd name="T68" fmla="*/ 86 w 283"/>
                <a:gd name="T69" fmla="*/ 109 h 559"/>
                <a:gd name="T70" fmla="*/ 120 w 283"/>
                <a:gd name="T71" fmla="*/ 73 h 559"/>
                <a:gd name="T72" fmla="*/ 138 w 283"/>
                <a:gd name="T73" fmla="*/ 90 h 559"/>
                <a:gd name="T74" fmla="*/ 187 w 283"/>
                <a:gd name="T75" fmla="*/ 11 h 559"/>
                <a:gd name="T76" fmla="*/ 227 w 283"/>
                <a:gd name="T77" fmla="*/ 68 h 559"/>
                <a:gd name="T78" fmla="*/ 225 w 283"/>
                <a:gd name="T79" fmla="*/ 74 h 559"/>
                <a:gd name="T80" fmla="*/ 250 w 283"/>
                <a:gd name="T81" fmla="*/ 93 h 559"/>
                <a:gd name="T82" fmla="*/ 232 w 283"/>
                <a:gd name="T83" fmla="*/ 136 h 559"/>
                <a:gd name="T84" fmla="*/ 218 w 283"/>
                <a:gd name="T85" fmla="*/ 214 h 559"/>
                <a:gd name="T86" fmla="*/ 215 w 283"/>
                <a:gd name="T87" fmla="*/ 215 h 559"/>
                <a:gd name="T88" fmla="*/ 249 w 283"/>
                <a:gd name="T89" fmla="*/ 239 h 559"/>
                <a:gd name="T90" fmla="*/ 231 w 283"/>
                <a:gd name="T91" fmla="*/ 287 h 559"/>
                <a:gd name="T92" fmla="*/ 234 w 283"/>
                <a:gd name="T93" fmla="*/ 358 h 559"/>
                <a:gd name="T94" fmla="*/ 229 w 283"/>
                <a:gd name="T95" fmla="*/ 361 h 559"/>
                <a:gd name="T96" fmla="*/ 213 w 283"/>
                <a:gd name="T97" fmla="*/ 386 h 559"/>
                <a:gd name="T98" fmla="*/ 248 w 283"/>
                <a:gd name="T99" fmla="*/ 405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3" h="559">
                  <a:moveTo>
                    <a:pt x="263" y="418"/>
                  </a:moveTo>
                  <a:cubicBezTo>
                    <a:pt x="260" y="401"/>
                    <a:pt x="245" y="391"/>
                    <a:pt x="229" y="388"/>
                  </a:cubicBezTo>
                  <a:cubicBezTo>
                    <a:pt x="236" y="382"/>
                    <a:pt x="239" y="373"/>
                    <a:pt x="236" y="363"/>
                  </a:cubicBezTo>
                  <a:cubicBezTo>
                    <a:pt x="276" y="366"/>
                    <a:pt x="283" y="290"/>
                    <a:pt x="244" y="281"/>
                  </a:cubicBezTo>
                  <a:cubicBezTo>
                    <a:pt x="267" y="264"/>
                    <a:pt x="259" y="226"/>
                    <a:pt x="234" y="217"/>
                  </a:cubicBezTo>
                  <a:cubicBezTo>
                    <a:pt x="245" y="211"/>
                    <a:pt x="256" y="198"/>
                    <a:pt x="259" y="188"/>
                  </a:cubicBezTo>
                  <a:cubicBezTo>
                    <a:pt x="266" y="167"/>
                    <a:pt x="257" y="145"/>
                    <a:pt x="240" y="133"/>
                  </a:cubicBezTo>
                  <a:cubicBezTo>
                    <a:pt x="253" y="126"/>
                    <a:pt x="261" y="111"/>
                    <a:pt x="258" y="96"/>
                  </a:cubicBezTo>
                  <a:cubicBezTo>
                    <a:pt x="256" y="84"/>
                    <a:pt x="247" y="73"/>
                    <a:pt x="235" y="69"/>
                  </a:cubicBezTo>
                  <a:cubicBezTo>
                    <a:pt x="246" y="59"/>
                    <a:pt x="250" y="43"/>
                    <a:pt x="245" y="28"/>
                  </a:cubicBezTo>
                  <a:cubicBezTo>
                    <a:pt x="238" y="9"/>
                    <a:pt x="220" y="0"/>
                    <a:pt x="201" y="1"/>
                  </a:cubicBezTo>
                  <a:cubicBezTo>
                    <a:pt x="166" y="1"/>
                    <a:pt x="133" y="35"/>
                    <a:pt x="134" y="70"/>
                  </a:cubicBezTo>
                  <a:cubicBezTo>
                    <a:pt x="132" y="68"/>
                    <a:pt x="129" y="67"/>
                    <a:pt x="127" y="66"/>
                  </a:cubicBezTo>
                  <a:cubicBezTo>
                    <a:pt x="116" y="61"/>
                    <a:pt x="103" y="68"/>
                    <a:pt x="94" y="75"/>
                  </a:cubicBezTo>
                  <a:cubicBezTo>
                    <a:pt x="78" y="88"/>
                    <a:pt x="72" y="115"/>
                    <a:pt x="86" y="129"/>
                  </a:cubicBezTo>
                  <a:cubicBezTo>
                    <a:pt x="57" y="131"/>
                    <a:pt x="37" y="171"/>
                    <a:pt x="55" y="193"/>
                  </a:cubicBezTo>
                  <a:cubicBezTo>
                    <a:pt x="42" y="195"/>
                    <a:pt x="35" y="208"/>
                    <a:pt x="36" y="221"/>
                  </a:cubicBezTo>
                  <a:cubicBezTo>
                    <a:pt x="14" y="224"/>
                    <a:pt x="1" y="253"/>
                    <a:pt x="1" y="273"/>
                  </a:cubicBezTo>
                  <a:cubicBezTo>
                    <a:pt x="0" y="300"/>
                    <a:pt x="17" y="314"/>
                    <a:pt x="39" y="321"/>
                  </a:cubicBezTo>
                  <a:cubicBezTo>
                    <a:pt x="28" y="327"/>
                    <a:pt x="21" y="338"/>
                    <a:pt x="23" y="352"/>
                  </a:cubicBezTo>
                  <a:cubicBezTo>
                    <a:pt x="26" y="363"/>
                    <a:pt x="35" y="371"/>
                    <a:pt x="46" y="372"/>
                  </a:cubicBezTo>
                  <a:cubicBezTo>
                    <a:pt x="29" y="388"/>
                    <a:pt x="30" y="418"/>
                    <a:pt x="38" y="439"/>
                  </a:cubicBezTo>
                  <a:cubicBezTo>
                    <a:pt x="48" y="467"/>
                    <a:pt x="75" y="486"/>
                    <a:pt x="104" y="480"/>
                  </a:cubicBezTo>
                  <a:cubicBezTo>
                    <a:pt x="99" y="505"/>
                    <a:pt x="130" y="532"/>
                    <a:pt x="151" y="519"/>
                  </a:cubicBezTo>
                  <a:cubicBezTo>
                    <a:pt x="150" y="541"/>
                    <a:pt x="174" y="559"/>
                    <a:pt x="196" y="556"/>
                  </a:cubicBezTo>
                  <a:cubicBezTo>
                    <a:pt x="218" y="554"/>
                    <a:pt x="247" y="527"/>
                    <a:pt x="232" y="507"/>
                  </a:cubicBezTo>
                  <a:cubicBezTo>
                    <a:pt x="245" y="508"/>
                    <a:pt x="255" y="498"/>
                    <a:pt x="256" y="483"/>
                  </a:cubicBezTo>
                  <a:cubicBezTo>
                    <a:pt x="257" y="470"/>
                    <a:pt x="251" y="457"/>
                    <a:pt x="240" y="450"/>
                  </a:cubicBezTo>
                  <a:cubicBezTo>
                    <a:pt x="255" y="449"/>
                    <a:pt x="266" y="435"/>
                    <a:pt x="263" y="418"/>
                  </a:cubicBezTo>
                  <a:close/>
                  <a:moveTo>
                    <a:pt x="231" y="446"/>
                  </a:moveTo>
                  <a:cubicBezTo>
                    <a:pt x="230" y="446"/>
                    <a:pt x="230" y="446"/>
                    <a:pt x="229" y="446"/>
                  </a:cubicBezTo>
                  <a:cubicBezTo>
                    <a:pt x="228" y="446"/>
                    <a:pt x="227" y="446"/>
                    <a:pt x="226" y="446"/>
                  </a:cubicBezTo>
                  <a:cubicBezTo>
                    <a:pt x="224" y="446"/>
                    <a:pt x="222" y="450"/>
                    <a:pt x="225" y="451"/>
                  </a:cubicBezTo>
                  <a:cubicBezTo>
                    <a:pt x="235" y="456"/>
                    <a:pt x="244" y="461"/>
                    <a:pt x="247" y="473"/>
                  </a:cubicBezTo>
                  <a:cubicBezTo>
                    <a:pt x="249" y="480"/>
                    <a:pt x="248" y="488"/>
                    <a:pt x="245" y="494"/>
                  </a:cubicBezTo>
                  <a:cubicBezTo>
                    <a:pt x="240" y="501"/>
                    <a:pt x="234" y="502"/>
                    <a:pt x="227" y="501"/>
                  </a:cubicBezTo>
                  <a:cubicBezTo>
                    <a:pt x="226" y="501"/>
                    <a:pt x="225" y="500"/>
                    <a:pt x="224" y="500"/>
                  </a:cubicBezTo>
                  <a:cubicBezTo>
                    <a:pt x="222" y="498"/>
                    <a:pt x="219" y="501"/>
                    <a:pt x="220" y="503"/>
                  </a:cubicBezTo>
                  <a:cubicBezTo>
                    <a:pt x="228" y="515"/>
                    <a:pt x="230" y="527"/>
                    <a:pt x="219" y="537"/>
                  </a:cubicBezTo>
                  <a:cubicBezTo>
                    <a:pt x="211" y="545"/>
                    <a:pt x="200" y="549"/>
                    <a:pt x="189" y="549"/>
                  </a:cubicBezTo>
                  <a:cubicBezTo>
                    <a:pt x="169" y="548"/>
                    <a:pt x="157" y="531"/>
                    <a:pt x="158" y="513"/>
                  </a:cubicBezTo>
                  <a:cubicBezTo>
                    <a:pt x="159" y="512"/>
                    <a:pt x="159" y="512"/>
                    <a:pt x="159" y="512"/>
                  </a:cubicBezTo>
                  <a:cubicBezTo>
                    <a:pt x="160" y="511"/>
                    <a:pt x="160" y="509"/>
                    <a:pt x="159" y="508"/>
                  </a:cubicBezTo>
                  <a:cubicBezTo>
                    <a:pt x="159" y="508"/>
                    <a:pt x="159" y="507"/>
                    <a:pt x="159" y="507"/>
                  </a:cubicBezTo>
                  <a:cubicBezTo>
                    <a:pt x="160" y="505"/>
                    <a:pt x="157" y="503"/>
                    <a:pt x="155" y="505"/>
                  </a:cubicBezTo>
                  <a:cubicBezTo>
                    <a:pt x="155" y="506"/>
                    <a:pt x="155" y="506"/>
                    <a:pt x="155" y="507"/>
                  </a:cubicBezTo>
                  <a:cubicBezTo>
                    <a:pt x="154" y="507"/>
                    <a:pt x="154" y="507"/>
                    <a:pt x="154" y="508"/>
                  </a:cubicBezTo>
                  <a:cubicBezTo>
                    <a:pt x="145" y="518"/>
                    <a:pt x="129" y="515"/>
                    <a:pt x="121" y="506"/>
                  </a:cubicBezTo>
                  <a:cubicBezTo>
                    <a:pt x="112" y="498"/>
                    <a:pt x="108" y="486"/>
                    <a:pt x="114" y="476"/>
                  </a:cubicBezTo>
                  <a:cubicBezTo>
                    <a:pt x="116" y="473"/>
                    <a:pt x="113" y="469"/>
                    <a:pt x="110" y="470"/>
                  </a:cubicBezTo>
                  <a:cubicBezTo>
                    <a:pt x="53" y="491"/>
                    <a:pt x="17" y="404"/>
                    <a:pt x="57" y="369"/>
                  </a:cubicBezTo>
                  <a:cubicBezTo>
                    <a:pt x="58" y="369"/>
                    <a:pt x="58" y="368"/>
                    <a:pt x="59" y="368"/>
                  </a:cubicBezTo>
                  <a:cubicBezTo>
                    <a:pt x="63" y="365"/>
                    <a:pt x="60" y="360"/>
                    <a:pt x="55" y="362"/>
                  </a:cubicBezTo>
                  <a:cubicBezTo>
                    <a:pt x="41" y="368"/>
                    <a:pt x="27" y="356"/>
                    <a:pt x="32" y="340"/>
                  </a:cubicBezTo>
                  <a:cubicBezTo>
                    <a:pt x="34" y="331"/>
                    <a:pt x="43" y="326"/>
                    <a:pt x="52" y="323"/>
                  </a:cubicBezTo>
                  <a:cubicBezTo>
                    <a:pt x="55" y="322"/>
                    <a:pt x="56" y="317"/>
                    <a:pt x="52" y="316"/>
                  </a:cubicBezTo>
                  <a:cubicBezTo>
                    <a:pt x="28" y="312"/>
                    <a:pt x="8" y="300"/>
                    <a:pt x="8" y="273"/>
                  </a:cubicBezTo>
                  <a:cubicBezTo>
                    <a:pt x="9" y="252"/>
                    <a:pt x="21" y="236"/>
                    <a:pt x="37" y="226"/>
                  </a:cubicBezTo>
                  <a:cubicBezTo>
                    <a:pt x="40" y="234"/>
                    <a:pt x="47" y="241"/>
                    <a:pt x="59" y="242"/>
                  </a:cubicBezTo>
                  <a:cubicBezTo>
                    <a:pt x="62" y="242"/>
                    <a:pt x="63" y="237"/>
                    <a:pt x="60" y="236"/>
                  </a:cubicBezTo>
                  <a:cubicBezTo>
                    <a:pt x="52" y="233"/>
                    <a:pt x="47" y="231"/>
                    <a:pt x="44" y="223"/>
                  </a:cubicBezTo>
                  <a:cubicBezTo>
                    <a:pt x="39" y="210"/>
                    <a:pt x="51" y="194"/>
                    <a:pt x="67" y="202"/>
                  </a:cubicBezTo>
                  <a:cubicBezTo>
                    <a:pt x="71" y="204"/>
                    <a:pt x="74" y="197"/>
                    <a:pt x="70" y="196"/>
                  </a:cubicBezTo>
                  <a:cubicBezTo>
                    <a:pt x="54" y="188"/>
                    <a:pt x="52" y="169"/>
                    <a:pt x="59" y="155"/>
                  </a:cubicBezTo>
                  <a:cubicBezTo>
                    <a:pt x="67" y="141"/>
                    <a:pt x="79" y="136"/>
                    <a:pt x="93" y="135"/>
                  </a:cubicBezTo>
                  <a:cubicBezTo>
                    <a:pt x="94" y="135"/>
                    <a:pt x="95" y="136"/>
                    <a:pt x="97" y="136"/>
                  </a:cubicBezTo>
                  <a:cubicBezTo>
                    <a:pt x="98" y="137"/>
                    <a:pt x="100" y="135"/>
                    <a:pt x="100" y="134"/>
                  </a:cubicBezTo>
                  <a:cubicBezTo>
                    <a:pt x="102" y="134"/>
                    <a:pt x="102" y="132"/>
                    <a:pt x="101" y="131"/>
                  </a:cubicBezTo>
                  <a:cubicBezTo>
                    <a:pt x="100" y="131"/>
                    <a:pt x="100" y="131"/>
                    <a:pt x="99" y="131"/>
                  </a:cubicBezTo>
                  <a:cubicBezTo>
                    <a:pt x="92" y="125"/>
                    <a:pt x="86" y="120"/>
                    <a:pt x="86" y="109"/>
                  </a:cubicBezTo>
                  <a:cubicBezTo>
                    <a:pt x="86" y="100"/>
                    <a:pt x="90" y="89"/>
                    <a:pt x="97" y="83"/>
                  </a:cubicBezTo>
                  <a:cubicBezTo>
                    <a:pt x="103" y="77"/>
                    <a:pt x="112" y="73"/>
                    <a:pt x="120" y="73"/>
                  </a:cubicBezTo>
                  <a:cubicBezTo>
                    <a:pt x="127" y="73"/>
                    <a:pt x="131" y="77"/>
                    <a:pt x="135" y="81"/>
                  </a:cubicBezTo>
                  <a:cubicBezTo>
                    <a:pt x="136" y="84"/>
                    <a:pt x="137" y="87"/>
                    <a:pt x="138" y="90"/>
                  </a:cubicBezTo>
                  <a:cubicBezTo>
                    <a:pt x="139" y="94"/>
                    <a:pt x="145" y="92"/>
                    <a:pt x="144" y="88"/>
                  </a:cubicBezTo>
                  <a:cubicBezTo>
                    <a:pt x="138" y="54"/>
                    <a:pt x="152" y="21"/>
                    <a:pt x="187" y="11"/>
                  </a:cubicBezTo>
                  <a:cubicBezTo>
                    <a:pt x="203" y="6"/>
                    <a:pt x="221" y="8"/>
                    <a:pt x="232" y="21"/>
                  </a:cubicBezTo>
                  <a:cubicBezTo>
                    <a:pt x="244" y="36"/>
                    <a:pt x="240" y="55"/>
                    <a:pt x="227" y="68"/>
                  </a:cubicBezTo>
                  <a:cubicBezTo>
                    <a:pt x="227" y="68"/>
                    <a:pt x="227" y="68"/>
                    <a:pt x="226" y="68"/>
                  </a:cubicBezTo>
                  <a:cubicBezTo>
                    <a:pt x="223" y="68"/>
                    <a:pt x="223" y="72"/>
                    <a:pt x="225" y="74"/>
                  </a:cubicBezTo>
                  <a:cubicBezTo>
                    <a:pt x="225" y="74"/>
                    <a:pt x="226" y="75"/>
                    <a:pt x="227" y="75"/>
                  </a:cubicBezTo>
                  <a:cubicBezTo>
                    <a:pt x="237" y="78"/>
                    <a:pt x="245" y="83"/>
                    <a:pt x="250" y="93"/>
                  </a:cubicBezTo>
                  <a:cubicBezTo>
                    <a:pt x="255" y="108"/>
                    <a:pt x="247" y="124"/>
                    <a:pt x="233" y="130"/>
                  </a:cubicBezTo>
                  <a:cubicBezTo>
                    <a:pt x="230" y="131"/>
                    <a:pt x="229" y="134"/>
                    <a:pt x="232" y="136"/>
                  </a:cubicBezTo>
                  <a:cubicBezTo>
                    <a:pt x="248" y="145"/>
                    <a:pt x="258" y="163"/>
                    <a:pt x="253" y="182"/>
                  </a:cubicBezTo>
                  <a:cubicBezTo>
                    <a:pt x="250" y="196"/>
                    <a:pt x="234" y="217"/>
                    <a:pt x="218" y="214"/>
                  </a:cubicBezTo>
                  <a:cubicBezTo>
                    <a:pt x="217" y="213"/>
                    <a:pt x="216" y="214"/>
                    <a:pt x="216" y="215"/>
                  </a:cubicBezTo>
                  <a:cubicBezTo>
                    <a:pt x="216" y="215"/>
                    <a:pt x="215" y="215"/>
                    <a:pt x="215" y="215"/>
                  </a:cubicBezTo>
                  <a:cubicBezTo>
                    <a:pt x="212" y="215"/>
                    <a:pt x="212" y="220"/>
                    <a:pt x="215" y="220"/>
                  </a:cubicBezTo>
                  <a:cubicBezTo>
                    <a:pt x="229" y="222"/>
                    <a:pt x="242" y="226"/>
                    <a:pt x="249" y="239"/>
                  </a:cubicBezTo>
                  <a:cubicBezTo>
                    <a:pt x="259" y="256"/>
                    <a:pt x="249" y="277"/>
                    <a:pt x="230" y="281"/>
                  </a:cubicBezTo>
                  <a:cubicBezTo>
                    <a:pt x="226" y="281"/>
                    <a:pt x="227" y="287"/>
                    <a:pt x="231" y="287"/>
                  </a:cubicBezTo>
                  <a:cubicBezTo>
                    <a:pt x="272" y="287"/>
                    <a:pt x="272" y="353"/>
                    <a:pt x="234" y="358"/>
                  </a:cubicBezTo>
                  <a:cubicBezTo>
                    <a:pt x="234" y="358"/>
                    <a:pt x="234" y="358"/>
                    <a:pt x="234" y="358"/>
                  </a:cubicBezTo>
                  <a:cubicBezTo>
                    <a:pt x="233" y="355"/>
                    <a:pt x="228" y="357"/>
                    <a:pt x="228" y="360"/>
                  </a:cubicBezTo>
                  <a:cubicBezTo>
                    <a:pt x="228" y="361"/>
                    <a:pt x="229" y="361"/>
                    <a:pt x="229" y="361"/>
                  </a:cubicBezTo>
                  <a:cubicBezTo>
                    <a:pt x="232" y="377"/>
                    <a:pt x="228" y="386"/>
                    <a:pt x="216" y="386"/>
                  </a:cubicBezTo>
                  <a:cubicBezTo>
                    <a:pt x="215" y="386"/>
                    <a:pt x="214" y="386"/>
                    <a:pt x="213" y="386"/>
                  </a:cubicBezTo>
                  <a:cubicBezTo>
                    <a:pt x="209" y="386"/>
                    <a:pt x="209" y="393"/>
                    <a:pt x="213" y="393"/>
                  </a:cubicBezTo>
                  <a:cubicBezTo>
                    <a:pt x="226" y="393"/>
                    <a:pt x="239" y="396"/>
                    <a:pt x="248" y="405"/>
                  </a:cubicBezTo>
                  <a:cubicBezTo>
                    <a:pt x="261" y="420"/>
                    <a:pt x="256" y="450"/>
                    <a:pt x="231" y="44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098199" y="3222524"/>
              <a:ext cx="172410" cy="187218"/>
            </a:xfrm>
            <a:custGeom>
              <a:avLst/>
              <a:gdLst>
                <a:gd name="T0" fmla="*/ 125 w 126"/>
                <a:gd name="T1" fmla="*/ 9 h 137"/>
                <a:gd name="T2" fmla="*/ 95 w 126"/>
                <a:gd name="T3" fmla="*/ 28 h 137"/>
                <a:gd name="T4" fmla="*/ 97 w 126"/>
                <a:gd name="T5" fmla="*/ 82 h 137"/>
                <a:gd name="T6" fmla="*/ 63 w 126"/>
                <a:gd name="T7" fmla="*/ 80 h 137"/>
                <a:gd name="T8" fmla="*/ 57 w 126"/>
                <a:gd name="T9" fmla="*/ 50 h 137"/>
                <a:gd name="T10" fmla="*/ 51 w 126"/>
                <a:gd name="T11" fmla="*/ 49 h 137"/>
                <a:gd name="T12" fmla="*/ 35 w 126"/>
                <a:gd name="T13" fmla="*/ 55 h 137"/>
                <a:gd name="T14" fmla="*/ 32 w 126"/>
                <a:gd name="T15" fmla="*/ 61 h 137"/>
                <a:gd name="T16" fmla="*/ 50 w 126"/>
                <a:gd name="T17" fmla="*/ 62 h 137"/>
                <a:gd name="T18" fmla="*/ 58 w 126"/>
                <a:gd name="T19" fmla="*/ 82 h 137"/>
                <a:gd name="T20" fmla="*/ 54 w 126"/>
                <a:gd name="T21" fmla="*/ 84 h 137"/>
                <a:gd name="T22" fmla="*/ 39 w 126"/>
                <a:gd name="T23" fmla="*/ 117 h 137"/>
                <a:gd name="T24" fmla="*/ 22 w 126"/>
                <a:gd name="T25" fmla="*/ 107 h 137"/>
                <a:gd name="T26" fmla="*/ 0 w 126"/>
                <a:gd name="T27" fmla="*/ 124 h 137"/>
                <a:gd name="T28" fmla="*/ 7 w 126"/>
                <a:gd name="T29" fmla="*/ 125 h 137"/>
                <a:gd name="T30" fmla="*/ 39 w 126"/>
                <a:gd name="T31" fmla="*/ 133 h 137"/>
                <a:gd name="T32" fmla="*/ 47 w 126"/>
                <a:gd name="T33" fmla="*/ 132 h 137"/>
                <a:gd name="T34" fmla="*/ 54 w 126"/>
                <a:gd name="T35" fmla="*/ 96 h 137"/>
                <a:gd name="T36" fmla="*/ 103 w 126"/>
                <a:gd name="T37" fmla="*/ 93 h 137"/>
                <a:gd name="T38" fmla="*/ 108 w 126"/>
                <a:gd name="T39" fmla="*/ 87 h 137"/>
                <a:gd name="T40" fmla="*/ 125 w 126"/>
                <a:gd name="T41" fmla="*/ 11 h 137"/>
                <a:gd name="T42" fmla="*/ 125 w 126"/>
                <a:gd name="T43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37">
                  <a:moveTo>
                    <a:pt x="125" y="9"/>
                  </a:moveTo>
                  <a:cubicBezTo>
                    <a:pt x="111" y="0"/>
                    <a:pt x="99" y="16"/>
                    <a:pt x="95" y="28"/>
                  </a:cubicBezTo>
                  <a:cubicBezTo>
                    <a:pt x="89" y="46"/>
                    <a:pt x="91" y="65"/>
                    <a:pt x="97" y="82"/>
                  </a:cubicBezTo>
                  <a:cubicBezTo>
                    <a:pt x="86" y="78"/>
                    <a:pt x="74" y="76"/>
                    <a:pt x="63" y="80"/>
                  </a:cubicBezTo>
                  <a:cubicBezTo>
                    <a:pt x="55" y="71"/>
                    <a:pt x="55" y="62"/>
                    <a:pt x="57" y="50"/>
                  </a:cubicBezTo>
                  <a:cubicBezTo>
                    <a:pt x="58" y="46"/>
                    <a:pt x="51" y="44"/>
                    <a:pt x="51" y="49"/>
                  </a:cubicBezTo>
                  <a:cubicBezTo>
                    <a:pt x="49" y="58"/>
                    <a:pt x="42" y="58"/>
                    <a:pt x="35" y="55"/>
                  </a:cubicBezTo>
                  <a:cubicBezTo>
                    <a:pt x="32" y="54"/>
                    <a:pt x="29" y="59"/>
                    <a:pt x="32" y="61"/>
                  </a:cubicBezTo>
                  <a:cubicBezTo>
                    <a:pt x="37" y="66"/>
                    <a:pt x="44" y="65"/>
                    <a:pt x="50" y="62"/>
                  </a:cubicBezTo>
                  <a:cubicBezTo>
                    <a:pt x="50" y="70"/>
                    <a:pt x="52" y="78"/>
                    <a:pt x="58" y="82"/>
                  </a:cubicBezTo>
                  <a:cubicBezTo>
                    <a:pt x="57" y="82"/>
                    <a:pt x="56" y="83"/>
                    <a:pt x="54" y="84"/>
                  </a:cubicBezTo>
                  <a:cubicBezTo>
                    <a:pt x="43" y="92"/>
                    <a:pt x="40" y="104"/>
                    <a:pt x="39" y="117"/>
                  </a:cubicBezTo>
                  <a:cubicBezTo>
                    <a:pt x="35" y="112"/>
                    <a:pt x="29" y="108"/>
                    <a:pt x="22" y="107"/>
                  </a:cubicBezTo>
                  <a:cubicBezTo>
                    <a:pt x="11" y="106"/>
                    <a:pt x="1" y="113"/>
                    <a:pt x="0" y="124"/>
                  </a:cubicBezTo>
                  <a:cubicBezTo>
                    <a:pt x="0" y="128"/>
                    <a:pt x="6" y="129"/>
                    <a:pt x="7" y="125"/>
                  </a:cubicBezTo>
                  <a:cubicBezTo>
                    <a:pt x="14" y="104"/>
                    <a:pt x="34" y="121"/>
                    <a:pt x="39" y="133"/>
                  </a:cubicBezTo>
                  <a:cubicBezTo>
                    <a:pt x="41" y="137"/>
                    <a:pt x="47" y="137"/>
                    <a:pt x="47" y="132"/>
                  </a:cubicBezTo>
                  <a:cubicBezTo>
                    <a:pt x="46" y="120"/>
                    <a:pt x="46" y="106"/>
                    <a:pt x="54" y="96"/>
                  </a:cubicBezTo>
                  <a:cubicBezTo>
                    <a:pt x="66" y="80"/>
                    <a:pt x="87" y="85"/>
                    <a:pt x="103" y="93"/>
                  </a:cubicBezTo>
                  <a:cubicBezTo>
                    <a:pt x="106" y="94"/>
                    <a:pt x="110" y="91"/>
                    <a:pt x="108" y="87"/>
                  </a:cubicBezTo>
                  <a:cubicBezTo>
                    <a:pt x="97" y="65"/>
                    <a:pt x="91" y="17"/>
                    <a:pt x="125" y="11"/>
                  </a:cubicBezTo>
                  <a:cubicBezTo>
                    <a:pt x="126" y="11"/>
                    <a:pt x="126" y="9"/>
                    <a:pt x="125" y="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064352" y="3296565"/>
              <a:ext cx="229528" cy="412515"/>
            </a:xfrm>
            <a:custGeom>
              <a:avLst/>
              <a:gdLst>
                <a:gd name="T0" fmla="*/ 164 w 168"/>
                <a:gd name="T1" fmla="*/ 7 h 302"/>
                <a:gd name="T2" fmla="*/ 160 w 168"/>
                <a:gd name="T3" fmla="*/ 3 h 302"/>
                <a:gd name="T4" fmla="*/ 145 w 168"/>
                <a:gd name="T5" fmla="*/ 48 h 302"/>
                <a:gd name="T6" fmla="*/ 149 w 168"/>
                <a:gd name="T7" fmla="*/ 59 h 302"/>
                <a:gd name="T8" fmla="*/ 152 w 168"/>
                <a:gd name="T9" fmla="*/ 66 h 302"/>
                <a:gd name="T10" fmla="*/ 86 w 168"/>
                <a:gd name="T11" fmla="*/ 87 h 302"/>
                <a:gd name="T12" fmla="*/ 82 w 168"/>
                <a:gd name="T13" fmla="*/ 93 h 302"/>
                <a:gd name="T14" fmla="*/ 83 w 168"/>
                <a:gd name="T15" fmla="*/ 128 h 302"/>
                <a:gd name="T16" fmla="*/ 45 w 168"/>
                <a:gd name="T17" fmla="*/ 129 h 302"/>
                <a:gd name="T18" fmla="*/ 41 w 168"/>
                <a:gd name="T19" fmla="*/ 135 h 302"/>
                <a:gd name="T20" fmla="*/ 50 w 168"/>
                <a:gd name="T21" fmla="*/ 179 h 302"/>
                <a:gd name="T22" fmla="*/ 6 w 168"/>
                <a:gd name="T23" fmla="*/ 191 h 302"/>
                <a:gd name="T24" fmla="*/ 3 w 168"/>
                <a:gd name="T25" fmla="*/ 198 h 302"/>
                <a:gd name="T26" fmla="*/ 55 w 168"/>
                <a:gd name="T27" fmla="*/ 141 h 302"/>
                <a:gd name="T28" fmla="*/ 91 w 168"/>
                <a:gd name="T29" fmla="*/ 130 h 302"/>
                <a:gd name="T30" fmla="*/ 95 w 168"/>
                <a:gd name="T31" fmla="*/ 100 h 302"/>
                <a:gd name="T32" fmla="*/ 125 w 168"/>
                <a:gd name="T33" fmla="*/ 96 h 302"/>
                <a:gd name="T34" fmla="*/ 147 w 168"/>
                <a:gd name="T35" fmla="*/ 155 h 302"/>
                <a:gd name="T36" fmla="*/ 130 w 168"/>
                <a:gd name="T37" fmla="*/ 187 h 302"/>
                <a:gd name="T38" fmla="*/ 152 w 168"/>
                <a:gd name="T39" fmla="*/ 216 h 302"/>
                <a:gd name="T40" fmla="*/ 122 w 168"/>
                <a:gd name="T41" fmla="*/ 261 h 302"/>
                <a:gd name="T42" fmla="*/ 148 w 168"/>
                <a:gd name="T43" fmla="*/ 288 h 302"/>
                <a:gd name="T44" fmla="*/ 147 w 168"/>
                <a:gd name="T45" fmla="*/ 288 h 302"/>
                <a:gd name="T46" fmla="*/ 133 w 168"/>
                <a:gd name="T47" fmla="*/ 245 h 302"/>
                <a:gd name="T48" fmla="*/ 162 w 168"/>
                <a:gd name="T49" fmla="*/ 221 h 302"/>
                <a:gd name="T50" fmla="*/ 163 w 168"/>
                <a:gd name="T51" fmla="*/ 214 h 302"/>
                <a:gd name="T52" fmla="*/ 138 w 168"/>
                <a:gd name="T53" fmla="*/ 191 h 302"/>
                <a:gd name="T54" fmla="*/ 158 w 168"/>
                <a:gd name="T55" fmla="*/ 154 h 302"/>
                <a:gd name="T56" fmla="*/ 156 w 168"/>
                <a:gd name="T57" fmla="*/ 150 h 302"/>
                <a:gd name="T58" fmla="*/ 125 w 168"/>
                <a:gd name="T59" fmla="*/ 108 h 302"/>
                <a:gd name="T60" fmla="*/ 139 w 168"/>
                <a:gd name="T61" fmla="*/ 86 h 302"/>
                <a:gd name="T62" fmla="*/ 140 w 168"/>
                <a:gd name="T63" fmla="*/ 85 h 302"/>
                <a:gd name="T64" fmla="*/ 159 w 168"/>
                <a:gd name="T65" fmla="*/ 74 h 302"/>
                <a:gd name="T66" fmla="*/ 161 w 168"/>
                <a:gd name="T67" fmla="*/ 70 h 302"/>
                <a:gd name="T68" fmla="*/ 164 w 168"/>
                <a:gd name="T69" fmla="*/ 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302">
                  <a:moveTo>
                    <a:pt x="164" y="7"/>
                  </a:moveTo>
                  <a:cubicBezTo>
                    <a:pt x="168" y="5"/>
                    <a:pt x="163" y="0"/>
                    <a:pt x="160" y="3"/>
                  </a:cubicBezTo>
                  <a:cubicBezTo>
                    <a:pt x="146" y="14"/>
                    <a:pt x="142" y="31"/>
                    <a:pt x="145" y="48"/>
                  </a:cubicBezTo>
                  <a:cubicBezTo>
                    <a:pt x="146" y="52"/>
                    <a:pt x="147" y="55"/>
                    <a:pt x="149" y="59"/>
                  </a:cubicBezTo>
                  <a:cubicBezTo>
                    <a:pt x="150" y="62"/>
                    <a:pt x="151" y="64"/>
                    <a:pt x="152" y="66"/>
                  </a:cubicBezTo>
                  <a:cubicBezTo>
                    <a:pt x="135" y="82"/>
                    <a:pt x="112" y="105"/>
                    <a:pt x="86" y="87"/>
                  </a:cubicBezTo>
                  <a:cubicBezTo>
                    <a:pt x="83" y="84"/>
                    <a:pt x="79" y="90"/>
                    <a:pt x="82" y="93"/>
                  </a:cubicBezTo>
                  <a:cubicBezTo>
                    <a:pt x="92" y="102"/>
                    <a:pt x="93" y="118"/>
                    <a:pt x="83" y="128"/>
                  </a:cubicBezTo>
                  <a:cubicBezTo>
                    <a:pt x="72" y="138"/>
                    <a:pt x="56" y="136"/>
                    <a:pt x="45" y="129"/>
                  </a:cubicBezTo>
                  <a:cubicBezTo>
                    <a:pt x="42" y="127"/>
                    <a:pt x="38" y="132"/>
                    <a:pt x="41" y="135"/>
                  </a:cubicBezTo>
                  <a:cubicBezTo>
                    <a:pt x="54" y="145"/>
                    <a:pt x="59" y="164"/>
                    <a:pt x="50" y="179"/>
                  </a:cubicBezTo>
                  <a:cubicBezTo>
                    <a:pt x="41" y="194"/>
                    <a:pt x="22" y="197"/>
                    <a:pt x="6" y="191"/>
                  </a:cubicBezTo>
                  <a:cubicBezTo>
                    <a:pt x="2" y="190"/>
                    <a:pt x="0" y="196"/>
                    <a:pt x="3" y="198"/>
                  </a:cubicBezTo>
                  <a:cubicBezTo>
                    <a:pt x="42" y="216"/>
                    <a:pt x="73" y="173"/>
                    <a:pt x="55" y="141"/>
                  </a:cubicBezTo>
                  <a:cubicBezTo>
                    <a:pt x="68" y="144"/>
                    <a:pt x="82" y="141"/>
                    <a:pt x="91" y="130"/>
                  </a:cubicBezTo>
                  <a:cubicBezTo>
                    <a:pt x="98" y="122"/>
                    <a:pt x="99" y="110"/>
                    <a:pt x="95" y="100"/>
                  </a:cubicBezTo>
                  <a:cubicBezTo>
                    <a:pt x="105" y="103"/>
                    <a:pt x="116" y="101"/>
                    <a:pt x="125" y="96"/>
                  </a:cubicBezTo>
                  <a:cubicBezTo>
                    <a:pt x="113" y="119"/>
                    <a:pt x="121" y="151"/>
                    <a:pt x="147" y="155"/>
                  </a:cubicBezTo>
                  <a:cubicBezTo>
                    <a:pt x="137" y="162"/>
                    <a:pt x="129" y="173"/>
                    <a:pt x="130" y="187"/>
                  </a:cubicBezTo>
                  <a:cubicBezTo>
                    <a:pt x="132" y="200"/>
                    <a:pt x="142" y="209"/>
                    <a:pt x="152" y="216"/>
                  </a:cubicBezTo>
                  <a:cubicBezTo>
                    <a:pt x="134" y="223"/>
                    <a:pt x="121" y="240"/>
                    <a:pt x="122" y="261"/>
                  </a:cubicBezTo>
                  <a:cubicBezTo>
                    <a:pt x="122" y="270"/>
                    <a:pt x="134" y="302"/>
                    <a:pt x="148" y="288"/>
                  </a:cubicBezTo>
                  <a:cubicBezTo>
                    <a:pt x="148" y="288"/>
                    <a:pt x="148" y="287"/>
                    <a:pt x="147" y="288"/>
                  </a:cubicBezTo>
                  <a:cubicBezTo>
                    <a:pt x="127" y="292"/>
                    <a:pt x="130" y="253"/>
                    <a:pt x="133" y="245"/>
                  </a:cubicBezTo>
                  <a:cubicBezTo>
                    <a:pt x="139" y="232"/>
                    <a:pt x="149" y="224"/>
                    <a:pt x="162" y="221"/>
                  </a:cubicBezTo>
                  <a:cubicBezTo>
                    <a:pt x="165" y="220"/>
                    <a:pt x="166" y="216"/>
                    <a:pt x="163" y="214"/>
                  </a:cubicBezTo>
                  <a:cubicBezTo>
                    <a:pt x="153" y="209"/>
                    <a:pt x="142" y="202"/>
                    <a:pt x="138" y="191"/>
                  </a:cubicBezTo>
                  <a:cubicBezTo>
                    <a:pt x="132" y="175"/>
                    <a:pt x="143" y="161"/>
                    <a:pt x="158" y="154"/>
                  </a:cubicBezTo>
                  <a:cubicBezTo>
                    <a:pt x="160" y="153"/>
                    <a:pt x="159" y="149"/>
                    <a:pt x="156" y="150"/>
                  </a:cubicBezTo>
                  <a:cubicBezTo>
                    <a:pt x="133" y="151"/>
                    <a:pt x="120" y="129"/>
                    <a:pt x="125" y="108"/>
                  </a:cubicBezTo>
                  <a:cubicBezTo>
                    <a:pt x="128" y="99"/>
                    <a:pt x="132" y="92"/>
                    <a:pt x="139" y="86"/>
                  </a:cubicBezTo>
                  <a:cubicBezTo>
                    <a:pt x="139" y="86"/>
                    <a:pt x="140" y="85"/>
                    <a:pt x="140" y="85"/>
                  </a:cubicBezTo>
                  <a:cubicBezTo>
                    <a:pt x="146" y="80"/>
                    <a:pt x="152" y="76"/>
                    <a:pt x="159" y="74"/>
                  </a:cubicBezTo>
                  <a:cubicBezTo>
                    <a:pt x="161" y="73"/>
                    <a:pt x="162" y="71"/>
                    <a:pt x="161" y="70"/>
                  </a:cubicBezTo>
                  <a:cubicBezTo>
                    <a:pt x="149" y="49"/>
                    <a:pt x="144" y="24"/>
                    <a:pt x="164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081276" y="3627635"/>
              <a:ext cx="215777" cy="220008"/>
            </a:xfrm>
            <a:custGeom>
              <a:avLst/>
              <a:gdLst>
                <a:gd name="T0" fmla="*/ 154 w 158"/>
                <a:gd name="T1" fmla="*/ 107 h 161"/>
                <a:gd name="T2" fmla="*/ 132 w 158"/>
                <a:gd name="T3" fmla="*/ 57 h 161"/>
                <a:gd name="T4" fmla="*/ 127 w 158"/>
                <a:gd name="T5" fmla="*/ 54 h 161"/>
                <a:gd name="T6" fmla="*/ 144 w 158"/>
                <a:gd name="T7" fmla="*/ 111 h 161"/>
                <a:gd name="T8" fmla="*/ 132 w 158"/>
                <a:gd name="T9" fmla="*/ 140 h 161"/>
                <a:gd name="T10" fmla="*/ 107 w 158"/>
                <a:gd name="T11" fmla="*/ 123 h 161"/>
                <a:gd name="T12" fmla="*/ 82 w 158"/>
                <a:gd name="T13" fmla="*/ 127 h 161"/>
                <a:gd name="T14" fmla="*/ 24 w 158"/>
                <a:gd name="T15" fmla="*/ 79 h 161"/>
                <a:gd name="T16" fmla="*/ 34 w 158"/>
                <a:gd name="T17" fmla="*/ 25 h 161"/>
                <a:gd name="T18" fmla="*/ 2 w 158"/>
                <a:gd name="T19" fmla="*/ 5 h 161"/>
                <a:gd name="T20" fmla="*/ 3 w 158"/>
                <a:gd name="T21" fmla="*/ 8 h 161"/>
                <a:gd name="T22" fmla="*/ 12 w 158"/>
                <a:gd name="T23" fmla="*/ 84 h 161"/>
                <a:gd name="T24" fmla="*/ 17 w 158"/>
                <a:gd name="T25" fmla="*/ 89 h 161"/>
                <a:gd name="T26" fmla="*/ 73 w 158"/>
                <a:gd name="T27" fmla="*/ 137 h 161"/>
                <a:gd name="T28" fmla="*/ 80 w 158"/>
                <a:gd name="T29" fmla="*/ 140 h 161"/>
                <a:gd name="T30" fmla="*/ 136 w 158"/>
                <a:gd name="T31" fmla="*/ 158 h 161"/>
                <a:gd name="T32" fmla="*/ 142 w 158"/>
                <a:gd name="T33" fmla="*/ 155 h 161"/>
                <a:gd name="T34" fmla="*/ 154 w 158"/>
                <a:gd name="T35" fmla="*/ 114 h 161"/>
                <a:gd name="T36" fmla="*/ 154 w 158"/>
                <a:gd name="T37" fmla="*/ 10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8" h="161">
                  <a:moveTo>
                    <a:pt x="154" y="107"/>
                  </a:moveTo>
                  <a:cubicBezTo>
                    <a:pt x="131" y="101"/>
                    <a:pt x="121" y="78"/>
                    <a:pt x="132" y="57"/>
                  </a:cubicBezTo>
                  <a:cubicBezTo>
                    <a:pt x="134" y="53"/>
                    <a:pt x="129" y="50"/>
                    <a:pt x="127" y="54"/>
                  </a:cubicBezTo>
                  <a:cubicBezTo>
                    <a:pt x="114" y="75"/>
                    <a:pt x="123" y="101"/>
                    <a:pt x="144" y="111"/>
                  </a:cubicBezTo>
                  <a:cubicBezTo>
                    <a:pt x="134" y="118"/>
                    <a:pt x="131" y="129"/>
                    <a:pt x="132" y="140"/>
                  </a:cubicBezTo>
                  <a:cubicBezTo>
                    <a:pt x="125" y="132"/>
                    <a:pt x="117" y="126"/>
                    <a:pt x="107" y="123"/>
                  </a:cubicBezTo>
                  <a:cubicBezTo>
                    <a:pt x="98" y="121"/>
                    <a:pt x="89" y="123"/>
                    <a:pt x="82" y="127"/>
                  </a:cubicBezTo>
                  <a:cubicBezTo>
                    <a:pt x="84" y="95"/>
                    <a:pt x="55" y="71"/>
                    <a:pt x="24" y="79"/>
                  </a:cubicBezTo>
                  <a:cubicBezTo>
                    <a:pt x="33" y="63"/>
                    <a:pt x="39" y="43"/>
                    <a:pt x="34" y="25"/>
                  </a:cubicBezTo>
                  <a:cubicBezTo>
                    <a:pt x="30" y="11"/>
                    <a:pt x="17" y="0"/>
                    <a:pt x="2" y="5"/>
                  </a:cubicBezTo>
                  <a:cubicBezTo>
                    <a:pt x="0" y="5"/>
                    <a:pt x="1" y="8"/>
                    <a:pt x="3" y="8"/>
                  </a:cubicBezTo>
                  <a:cubicBezTo>
                    <a:pt x="44" y="10"/>
                    <a:pt x="25" y="64"/>
                    <a:pt x="12" y="84"/>
                  </a:cubicBezTo>
                  <a:cubicBezTo>
                    <a:pt x="10" y="87"/>
                    <a:pt x="14" y="91"/>
                    <a:pt x="17" y="89"/>
                  </a:cubicBezTo>
                  <a:cubicBezTo>
                    <a:pt x="50" y="73"/>
                    <a:pt x="83" y="102"/>
                    <a:pt x="73" y="137"/>
                  </a:cubicBezTo>
                  <a:cubicBezTo>
                    <a:pt x="72" y="141"/>
                    <a:pt x="78" y="143"/>
                    <a:pt x="80" y="140"/>
                  </a:cubicBezTo>
                  <a:cubicBezTo>
                    <a:pt x="97" y="113"/>
                    <a:pt x="125" y="142"/>
                    <a:pt x="136" y="158"/>
                  </a:cubicBezTo>
                  <a:cubicBezTo>
                    <a:pt x="138" y="161"/>
                    <a:pt x="143" y="159"/>
                    <a:pt x="142" y="155"/>
                  </a:cubicBezTo>
                  <a:cubicBezTo>
                    <a:pt x="136" y="140"/>
                    <a:pt x="135" y="120"/>
                    <a:pt x="154" y="114"/>
                  </a:cubicBezTo>
                  <a:cubicBezTo>
                    <a:pt x="158" y="113"/>
                    <a:pt x="158" y="108"/>
                    <a:pt x="154" y="10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128873" y="3516573"/>
              <a:ext cx="107889" cy="263375"/>
            </a:xfrm>
            <a:custGeom>
              <a:avLst/>
              <a:gdLst>
                <a:gd name="T0" fmla="*/ 77 w 79"/>
                <a:gd name="T1" fmla="*/ 186 h 193"/>
                <a:gd name="T2" fmla="*/ 62 w 79"/>
                <a:gd name="T3" fmla="*/ 164 h 193"/>
                <a:gd name="T4" fmla="*/ 58 w 79"/>
                <a:gd name="T5" fmla="*/ 162 h 193"/>
                <a:gd name="T6" fmla="*/ 36 w 79"/>
                <a:gd name="T7" fmla="*/ 136 h 193"/>
                <a:gd name="T8" fmla="*/ 33 w 79"/>
                <a:gd name="T9" fmla="*/ 131 h 193"/>
                <a:gd name="T10" fmla="*/ 17 w 79"/>
                <a:gd name="T11" fmla="*/ 110 h 193"/>
                <a:gd name="T12" fmla="*/ 18 w 79"/>
                <a:gd name="T13" fmla="*/ 95 h 193"/>
                <a:gd name="T14" fmla="*/ 33 w 79"/>
                <a:gd name="T15" fmla="*/ 68 h 193"/>
                <a:gd name="T16" fmla="*/ 33 w 79"/>
                <a:gd name="T17" fmla="*/ 62 h 193"/>
                <a:gd name="T18" fmla="*/ 21 w 79"/>
                <a:gd name="T19" fmla="*/ 31 h 193"/>
                <a:gd name="T20" fmla="*/ 46 w 79"/>
                <a:gd name="T21" fmla="*/ 4 h 193"/>
                <a:gd name="T22" fmla="*/ 44 w 79"/>
                <a:gd name="T23" fmla="*/ 1 h 193"/>
                <a:gd name="T24" fmla="*/ 13 w 79"/>
                <a:gd name="T25" fmla="*/ 38 h 193"/>
                <a:gd name="T26" fmla="*/ 26 w 79"/>
                <a:gd name="T27" fmla="*/ 66 h 193"/>
                <a:gd name="T28" fmla="*/ 28 w 79"/>
                <a:gd name="T29" fmla="*/ 137 h 193"/>
                <a:gd name="T30" fmla="*/ 57 w 79"/>
                <a:gd name="T31" fmla="*/ 169 h 193"/>
                <a:gd name="T32" fmla="*/ 73 w 79"/>
                <a:gd name="T33" fmla="*/ 191 h 193"/>
                <a:gd name="T34" fmla="*/ 77 w 79"/>
                <a:gd name="T35" fmla="*/ 1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193">
                  <a:moveTo>
                    <a:pt x="77" y="186"/>
                  </a:moveTo>
                  <a:cubicBezTo>
                    <a:pt x="69" y="180"/>
                    <a:pt x="64" y="173"/>
                    <a:pt x="62" y="164"/>
                  </a:cubicBezTo>
                  <a:cubicBezTo>
                    <a:pt x="61" y="162"/>
                    <a:pt x="59" y="161"/>
                    <a:pt x="58" y="162"/>
                  </a:cubicBezTo>
                  <a:cubicBezTo>
                    <a:pt x="39" y="171"/>
                    <a:pt x="25" y="151"/>
                    <a:pt x="36" y="136"/>
                  </a:cubicBezTo>
                  <a:cubicBezTo>
                    <a:pt x="37" y="134"/>
                    <a:pt x="35" y="131"/>
                    <a:pt x="33" y="131"/>
                  </a:cubicBezTo>
                  <a:cubicBezTo>
                    <a:pt x="22" y="131"/>
                    <a:pt x="17" y="119"/>
                    <a:pt x="17" y="110"/>
                  </a:cubicBezTo>
                  <a:cubicBezTo>
                    <a:pt x="17" y="105"/>
                    <a:pt x="17" y="100"/>
                    <a:pt x="18" y="95"/>
                  </a:cubicBezTo>
                  <a:cubicBezTo>
                    <a:pt x="21" y="84"/>
                    <a:pt x="24" y="74"/>
                    <a:pt x="33" y="68"/>
                  </a:cubicBezTo>
                  <a:cubicBezTo>
                    <a:pt x="35" y="66"/>
                    <a:pt x="35" y="63"/>
                    <a:pt x="33" y="62"/>
                  </a:cubicBezTo>
                  <a:cubicBezTo>
                    <a:pt x="18" y="59"/>
                    <a:pt x="17" y="42"/>
                    <a:pt x="21" y="31"/>
                  </a:cubicBezTo>
                  <a:cubicBezTo>
                    <a:pt x="25" y="19"/>
                    <a:pt x="35" y="11"/>
                    <a:pt x="46" y="4"/>
                  </a:cubicBezTo>
                  <a:cubicBezTo>
                    <a:pt x="48" y="3"/>
                    <a:pt x="46" y="0"/>
                    <a:pt x="44" y="1"/>
                  </a:cubicBezTo>
                  <a:cubicBezTo>
                    <a:pt x="27" y="5"/>
                    <a:pt x="15" y="20"/>
                    <a:pt x="13" y="38"/>
                  </a:cubicBezTo>
                  <a:cubicBezTo>
                    <a:pt x="12" y="49"/>
                    <a:pt x="16" y="61"/>
                    <a:pt x="26" y="66"/>
                  </a:cubicBezTo>
                  <a:cubicBezTo>
                    <a:pt x="9" y="84"/>
                    <a:pt x="0" y="130"/>
                    <a:pt x="28" y="137"/>
                  </a:cubicBezTo>
                  <a:cubicBezTo>
                    <a:pt x="19" y="156"/>
                    <a:pt x="37" y="176"/>
                    <a:pt x="57" y="169"/>
                  </a:cubicBezTo>
                  <a:cubicBezTo>
                    <a:pt x="60" y="178"/>
                    <a:pt x="65" y="185"/>
                    <a:pt x="73" y="191"/>
                  </a:cubicBezTo>
                  <a:cubicBezTo>
                    <a:pt x="76" y="193"/>
                    <a:pt x="79" y="188"/>
                    <a:pt x="77" y="18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1760" y="3499650"/>
              <a:ext cx="56060" cy="207315"/>
            </a:xfrm>
            <a:custGeom>
              <a:avLst/>
              <a:gdLst>
                <a:gd name="T0" fmla="*/ 9 w 41"/>
                <a:gd name="T1" fmla="*/ 108 h 152"/>
                <a:gd name="T2" fmla="*/ 13 w 41"/>
                <a:gd name="T3" fmla="*/ 52 h 152"/>
                <a:gd name="T4" fmla="*/ 28 w 41"/>
                <a:gd name="T5" fmla="*/ 3 h 152"/>
                <a:gd name="T6" fmla="*/ 23 w 41"/>
                <a:gd name="T7" fmla="*/ 6 h 152"/>
                <a:gd name="T8" fmla="*/ 8 w 41"/>
                <a:gd name="T9" fmla="*/ 48 h 152"/>
                <a:gd name="T10" fmla="*/ 7 w 41"/>
                <a:gd name="T11" fmla="*/ 53 h 152"/>
                <a:gd name="T12" fmla="*/ 2 w 41"/>
                <a:gd name="T13" fmla="*/ 106 h 152"/>
                <a:gd name="T14" fmla="*/ 2 w 41"/>
                <a:gd name="T15" fmla="*/ 111 h 152"/>
                <a:gd name="T16" fmla="*/ 22 w 41"/>
                <a:gd name="T17" fmla="*/ 149 h 152"/>
                <a:gd name="T18" fmla="*/ 24 w 41"/>
                <a:gd name="T19" fmla="*/ 151 h 152"/>
                <a:gd name="T20" fmla="*/ 9 w 41"/>
                <a:gd name="T21" fmla="*/ 10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152">
                  <a:moveTo>
                    <a:pt x="9" y="108"/>
                  </a:moveTo>
                  <a:cubicBezTo>
                    <a:pt x="25" y="93"/>
                    <a:pt x="27" y="70"/>
                    <a:pt x="13" y="52"/>
                  </a:cubicBezTo>
                  <a:cubicBezTo>
                    <a:pt x="29" y="41"/>
                    <a:pt x="36" y="21"/>
                    <a:pt x="28" y="3"/>
                  </a:cubicBezTo>
                  <a:cubicBezTo>
                    <a:pt x="27" y="0"/>
                    <a:pt x="21" y="2"/>
                    <a:pt x="23" y="6"/>
                  </a:cubicBezTo>
                  <a:cubicBezTo>
                    <a:pt x="28" y="22"/>
                    <a:pt x="24" y="39"/>
                    <a:pt x="8" y="48"/>
                  </a:cubicBezTo>
                  <a:cubicBezTo>
                    <a:pt x="6" y="49"/>
                    <a:pt x="6" y="51"/>
                    <a:pt x="7" y="53"/>
                  </a:cubicBezTo>
                  <a:cubicBezTo>
                    <a:pt x="22" y="69"/>
                    <a:pt x="20" y="93"/>
                    <a:pt x="2" y="106"/>
                  </a:cubicBezTo>
                  <a:cubicBezTo>
                    <a:pt x="1" y="107"/>
                    <a:pt x="0" y="110"/>
                    <a:pt x="2" y="111"/>
                  </a:cubicBezTo>
                  <a:cubicBezTo>
                    <a:pt x="17" y="118"/>
                    <a:pt x="35" y="131"/>
                    <a:pt x="22" y="149"/>
                  </a:cubicBezTo>
                  <a:cubicBezTo>
                    <a:pt x="21" y="150"/>
                    <a:pt x="23" y="152"/>
                    <a:pt x="24" y="151"/>
                  </a:cubicBezTo>
                  <a:cubicBezTo>
                    <a:pt x="41" y="135"/>
                    <a:pt x="24" y="116"/>
                    <a:pt x="9" y="10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7345708" y="3156945"/>
              <a:ext cx="385014" cy="763681"/>
            </a:xfrm>
            <a:custGeom>
              <a:avLst/>
              <a:gdLst>
                <a:gd name="T0" fmla="*/ 27 w 282"/>
                <a:gd name="T1" fmla="*/ 483 h 559"/>
                <a:gd name="T2" fmla="*/ 87 w 282"/>
                <a:gd name="T3" fmla="*/ 556 h 559"/>
                <a:gd name="T4" fmla="*/ 179 w 282"/>
                <a:gd name="T5" fmla="*/ 480 h 559"/>
                <a:gd name="T6" fmla="*/ 237 w 282"/>
                <a:gd name="T7" fmla="*/ 372 h 559"/>
                <a:gd name="T8" fmla="*/ 244 w 282"/>
                <a:gd name="T9" fmla="*/ 321 h 559"/>
                <a:gd name="T10" fmla="*/ 247 w 282"/>
                <a:gd name="T11" fmla="*/ 221 h 559"/>
                <a:gd name="T12" fmla="*/ 197 w 282"/>
                <a:gd name="T13" fmla="*/ 129 h 559"/>
                <a:gd name="T14" fmla="*/ 156 w 282"/>
                <a:gd name="T15" fmla="*/ 66 h 559"/>
                <a:gd name="T16" fmla="*/ 82 w 282"/>
                <a:gd name="T17" fmla="*/ 1 h 559"/>
                <a:gd name="T18" fmla="*/ 48 w 282"/>
                <a:gd name="T19" fmla="*/ 69 h 559"/>
                <a:gd name="T20" fmla="*/ 43 w 282"/>
                <a:gd name="T21" fmla="*/ 133 h 559"/>
                <a:gd name="T22" fmla="*/ 49 w 282"/>
                <a:gd name="T23" fmla="*/ 217 h 559"/>
                <a:gd name="T24" fmla="*/ 46 w 282"/>
                <a:gd name="T25" fmla="*/ 363 h 559"/>
                <a:gd name="T26" fmla="*/ 20 w 282"/>
                <a:gd name="T27" fmla="*/ 418 h 559"/>
                <a:gd name="T28" fmla="*/ 35 w 282"/>
                <a:gd name="T29" fmla="*/ 405 h 559"/>
                <a:gd name="T30" fmla="*/ 70 w 282"/>
                <a:gd name="T31" fmla="*/ 386 h 559"/>
                <a:gd name="T32" fmla="*/ 54 w 282"/>
                <a:gd name="T33" fmla="*/ 361 h 559"/>
                <a:gd name="T34" fmla="*/ 48 w 282"/>
                <a:gd name="T35" fmla="*/ 358 h 559"/>
                <a:gd name="T36" fmla="*/ 52 w 282"/>
                <a:gd name="T37" fmla="*/ 287 h 559"/>
                <a:gd name="T38" fmla="*/ 33 w 282"/>
                <a:gd name="T39" fmla="*/ 239 h 559"/>
                <a:gd name="T40" fmla="*/ 68 w 282"/>
                <a:gd name="T41" fmla="*/ 215 h 559"/>
                <a:gd name="T42" fmla="*/ 65 w 282"/>
                <a:gd name="T43" fmla="*/ 214 h 559"/>
                <a:gd name="T44" fmla="*/ 51 w 282"/>
                <a:gd name="T45" fmla="*/ 136 h 559"/>
                <a:gd name="T46" fmla="*/ 33 w 282"/>
                <a:gd name="T47" fmla="*/ 93 h 559"/>
                <a:gd name="T48" fmla="*/ 58 w 282"/>
                <a:gd name="T49" fmla="*/ 74 h 559"/>
                <a:gd name="T50" fmla="*/ 56 w 282"/>
                <a:gd name="T51" fmla="*/ 68 h 559"/>
                <a:gd name="T52" fmla="*/ 95 w 282"/>
                <a:gd name="T53" fmla="*/ 11 h 559"/>
                <a:gd name="T54" fmla="*/ 145 w 282"/>
                <a:gd name="T55" fmla="*/ 90 h 559"/>
                <a:gd name="T56" fmla="*/ 163 w 282"/>
                <a:gd name="T57" fmla="*/ 73 h 559"/>
                <a:gd name="T58" fmla="*/ 197 w 282"/>
                <a:gd name="T59" fmla="*/ 109 h 559"/>
                <a:gd name="T60" fmla="*/ 182 w 282"/>
                <a:gd name="T61" fmla="*/ 131 h 559"/>
                <a:gd name="T62" fmla="*/ 186 w 282"/>
                <a:gd name="T63" fmla="*/ 136 h 559"/>
                <a:gd name="T64" fmla="*/ 224 w 282"/>
                <a:gd name="T65" fmla="*/ 155 h 559"/>
                <a:gd name="T66" fmla="*/ 216 w 282"/>
                <a:gd name="T67" fmla="*/ 202 h 559"/>
                <a:gd name="T68" fmla="*/ 223 w 282"/>
                <a:gd name="T69" fmla="*/ 236 h 559"/>
                <a:gd name="T70" fmla="*/ 246 w 282"/>
                <a:gd name="T71" fmla="*/ 226 h 559"/>
                <a:gd name="T72" fmla="*/ 231 w 282"/>
                <a:gd name="T73" fmla="*/ 316 h 559"/>
                <a:gd name="T74" fmla="*/ 251 w 282"/>
                <a:gd name="T75" fmla="*/ 340 h 559"/>
                <a:gd name="T76" fmla="*/ 224 w 282"/>
                <a:gd name="T77" fmla="*/ 368 h 559"/>
                <a:gd name="T78" fmla="*/ 173 w 282"/>
                <a:gd name="T79" fmla="*/ 470 h 559"/>
                <a:gd name="T80" fmla="*/ 162 w 282"/>
                <a:gd name="T81" fmla="*/ 506 h 559"/>
                <a:gd name="T82" fmla="*/ 128 w 282"/>
                <a:gd name="T83" fmla="*/ 507 h 559"/>
                <a:gd name="T84" fmla="*/ 124 w 282"/>
                <a:gd name="T85" fmla="*/ 507 h 559"/>
                <a:gd name="T86" fmla="*/ 124 w 282"/>
                <a:gd name="T87" fmla="*/ 512 h 559"/>
                <a:gd name="T88" fmla="*/ 93 w 282"/>
                <a:gd name="T89" fmla="*/ 549 h 559"/>
                <a:gd name="T90" fmla="*/ 62 w 282"/>
                <a:gd name="T91" fmla="*/ 503 h 559"/>
                <a:gd name="T92" fmla="*/ 56 w 282"/>
                <a:gd name="T93" fmla="*/ 501 h 559"/>
                <a:gd name="T94" fmla="*/ 36 w 282"/>
                <a:gd name="T95" fmla="*/ 473 h 559"/>
                <a:gd name="T96" fmla="*/ 57 w 282"/>
                <a:gd name="T97" fmla="*/ 446 h 559"/>
                <a:gd name="T98" fmla="*/ 52 w 282"/>
                <a:gd name="T99" fmla="*/ 446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2" h="559">
                  <a:moveTo>
                    <a:pt x="43" y="450"/>
                  </a:moveTo>
                  <a:cubicBezTo>
                    <a:pt x="32" y="457"/>
                    <a:pt x="26" y="470"/>
                    <a:pt x="27" y="483"/>
                  </a:cubicBezTo>
                  <a:cubicBezTo>
                    <a:pt x="28" y="498"/>
                    <a:pt x="38" y="508"/>
                    <a:pt x="51" y="507"/>
                  </a:cubicBezTo>
                  <a:cubicBezTo>
                    <a:pt x="36" y="527"/>
                    <a:pt x="65" y="554"/>
                    <a:pt x="87" y="556"/>
                  </a:cubicBezTo>
                  <a:cubicBezTo>
                    <a:pt x="109" y="559"/>
                    <a:pt x="132" y="541"/>
                    <a:pt x="132" y="519"/>
                  </a:cubicBezTo>
                  <a:cubicBezTo>
                    <a:pt x="153" y="532"/>
                    <a:pt x="184" y="505"/>
                    <a:pt x="179" y="480"/>
                  </a:cubicBezTo>
                  <a:cubicBezTo>
                    <a:pt x="208" y="486"/>
                    <a:pt x="234" y="467"/>
                    <a:pt x="245" y="439"/>
                  </a:cubicBezTo>
                  <a:cubicBezTo>
                    <a:pt x="253" y="418"/>
                    <a:pt x="253" y="388"/>
                    <a:pt x="237" y="372"/>
                  </a:cubicBezTo>
                  <a:cubicBezTo>
                    <a:pt x="247" y="371"/>
                    <a:pt x="257" y="363"/>
                    <a:pt x="259" y="352"/>
                  </a:cubicBezTo>
                  <a:cubicBezTo>
                    <a:pt x="262" y="338"/>
                    <a:pt x="255" y="327"/>
                    <a:pt x="244" y="321"/>
                  </a:cubicBezTo>
                  <a:cubicBezTo>
                    <a:pt x="266" y="314"/>
                    <a:pt x="282" y="300"/>
                    <a:pt x="282" y="273"/>
                  </a:cubicBezTo>
                  <a:cubicBezTo>
                    <a:pt x="281" y="253"/>
                    <a:pt x="268" y="224"/>
                    <a:pt x="247" y="221"/>
                  </a:cubicBezTo>
                  <a:cubicBezTo>
                    <a:pt x="248" y="208"/>
                    <a:pt x="241" y="195"/>
                    <a:pt x="228" y="193"/>
                  </a:cubicBezTo>
                  <a:cubicBezTo>
                    <a:pt x="246" y="171"/>
                    <a:pt x="226" y="131"/>
                    <a:pt x="197" y="129"/>
                  </a:cubicBezTo>
                  <a:cubicBezTo>
                    <a:pt x="211" y="115"/>
                    <a:pt x="205" y="88"/>
                    <a:pt x="189" y="75"/>
                  </a:cubicBezTo>
                  <a:cubicBezTo>
                    <a:pt x="180" y="68"/>
                    <a:pt x="167" y="61"/>
                    <a:pt x="156" y="66"/>
                  </a:cubicBezTo>
                  <a:cubicBezTo>
                    <a:pt x="153" y="67"/>
                    <a:pt x="151" y="68"/>
                    <a:pt x="149" y="70"/>
                  </a:cubicBezTo>
                  <a:cubicBezTo>
                    <a:pt x="150" y="35"/>
                    <a:pt x="117" y="1"/>
                    <a:pt x="82" y="1"/>
                  </a:cubicBezTo>
                  <a:cubicBezTo>
                    <a:pt x="63" y="0"/>
                    <a:pt x="45" y="9"/>
                    <a:pt x="38" y="28"/>
                  </a:cubicBezTo>
                  <a:cubicBezTo>
                    <a:pt x="33" y="43"/>
                    <a:pt x="37" y="59"/>
                    <a:pt x="48" y="69"/>
                  </a:cubicBezTo>
                  <a:cubicBezTo>
                    <a:pt x="36" y="73"/>
                    <a:pt x="27" y="84"/>
                    <a:pt x="25" y="96"/>
                  </a:cubicBezTo>
                  <a:cubicBezTo>
                    <a:pt x="22" y="111"/>
                    <a:pt x="30" y="126"/>
                    <a:pt x="43" y="133"/>
                  </a:cubicBezTo>
                  <a:cubicBezTo>
                    <a:pt x="25" y="145"/>
                    <a:pt x="16" y="167"/>
                    <a:pt x="24" y="188"/>
                  </a:cubicBezTo>
                  <a:cubicBezTo>
                    <a:pt x="27" y="198"/>
                    <a:pt x="37" y="211"/>
                    <a:pt x="49" y="217"/>
                  </a:cubicBezTo>
                  <a:cubicBezTo>
                    <a:pt x="23" y="226"/>
                    <a:pt x="15" y="264"/>
                    <a:pt x="39" y="281"/>
                  </a:cubicBezTo>
                  <a:cubicBezTo>
                    <a:pt x="0" y="290"/>
                    <a:pt x="7" y="366"/>
                    <a:pt x="46" y="363"/>
                  </a:cubicBezTo>
                  <a:cubicBezTo>
                    <a:pt x="43" y="373"/>
                    <a:pt x="46" y="382"/>
                    <a:pt x="54" y="388"/>
                  </a:cubicBezTo>
                  <a:cubicBezTo>
                    <a:pt x="38" y="391"/>
                    <a:pt x="23" y="401"/>
                    <a:pt x="20" y="418"/>
                  </a:cubicBezTo>
                  <a:cubicBezTo>
                    <a:pt x="17" y="435"/>
                    <a:pt x="28" y="449"/>
                    <a:pt x="43" y="450"/>
                  </a:cubicBezTo>
                  <a:close/>
                  <a:moveTo>
                    <a:pt x="35" y="405"/>
                  </a:moveTo>
                  <a:cubicBezTo>
                    <a:pt x="44" y="396"/>
                    <a:pt x="57" y="393"/>
                    <a:pt x="70" y="393"/>
                  </a:cubicBezTo>
                  <a:cubicBezTo>
                    <a:pt x="74" y="393"/>
                    <a:pt x="74" y="386"/>
                    <a:pt x="70" y="386"/>
                  </a:cubicBezTo>
                  <a:cubicBezTo>
                    <a:pt x="69" y="386"/>
                    <a:pt x="68" y="386"/>
                    <a:pt x="67" y="386"/>
                  </a:cubicBezTo>
                  <a:cubicBezTo>
                    <a:pt x="55" y="386"/>
                    <a:pt x="50" y="377"/>
                    <a:pt x="54" y="361"/>
                  </a:cubicBezTo>
                  <a:cubicBezTo>
                    <a:pt x="54" y="361"/>
                    <a:pt x="54" y="361"/>
                    <a:pt x="54" y="360"/>
                  </a:cubicBezTo>
                  <a:cubicBezTo>
                    <a:pt x="55" y="357"/>
                    <a:pt x="50" y="355"/>
                    <a:pt x="48" y="358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11" y="353"/>
                    <a:pt x="11" y="287"/>
                    <a:pt x="52" y="287"/>
                  </a:cubicBezTo>
                  <a:cubicBezTo>
                    <a:pt x="55" y="287"/>
                    <a:pt x="56" y="281"/>
                    <a:pt x="53" y="281"/>
                  </a:cubicBezTo>
                  <a:cubicBezTo>
                    <a:pt x="34" y="277"/>
                    <a:pt x="24" y="256"/>
                    <a:pt x="33" y="239"/>
                  </a:cubicBezTo>
                  <a:cubicBezTo>
                    <a:pt x="41" y="226"/>
                    <a:pt x="54" y="222"/>
                    <a:pt x="68" y="220"/>
                  </a:cubicBezTo>
                  <a:cubicBezTo>
                    <a:pt x="71" y="220"/>
                    <a:pt x="71" y="215"/>
                    <a:pt x="68" y="215"/>
                  </a:cubicBezTo>
                  <a:cubicBezTo>
                    <a:pt x="68" y="215"/>
                    <a:pt x="67" y="215"/>
                    <a:pt x="67" y="215"/>
                  </a:cubicBezTo>
                  <a:cubicBezTo>
                    <a:pt x="67" y="214"/>
                    <a:pt x="66" y="213"/>
                    <a:pt x="65" y="214"/>
                  </a:cubicBezTo>
                  <a:cubicBezTo>
                    <a:pt x="49" y="217"/>
                    <a:pt x="33" y="196"/>
                    <a:pt x="29" y="182"/>
                  </a:cubicBezTo>
                  <a:cubicBezTo>
                    <a:pt x="25" y="163"/>
                    <a:pt x="35" y="145"/>
                    <a:pt x="51" y="136"/>
                  </a:cubicBezTo>
                  <a:cubicBezTo>
                    <a:pt x="54" y="134"/>
                    <a:pt x="53" y="131"/>
                    <a:pt x="50" y="130"/>
                  </a:cubicBezTo>
                  <a:cubicBezTo>
                    <a:pt x="35" y="124"/>
                    <a:pt x="27" y="108"/>
                    <a:pt x="33" y="93"/>
                  </a:cubicBezTo>
                  <a:cubicBezTo>
                    <a:pt x="37" y="83"/>
                    <a:pt x="46" y="78"/>
                    <a:pt x="56" y="75"/>
                  </a:cubicBezTo>
                  <a:cubicBezTo>
                    <a:pt x="57" y="75"/>
                    <a:pt x="57" y="74"/>
                    <a:pt x="58" y="74"/>
                  </a:cubicBezTo>
                  <a:cubicBezTo>
                    <a:pt x="60" y="72"/>
                    <a:pt x="60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43" y="55"/>
                    <a:pt x="38" y="36"/>
                    <a:pt x="51" y="21"/>
                  </a:cubicBezTo>
                  <a:cubicBezTo>
                    <a:pt x="62" y="8"/>
                    <a:pt x="80" y="6"/>
                    <a:pt x="95" y="11"/>
                  </a:cubicBezTo>
                  <a:cubicBezTo>
                    <a:pt x="131" y="21"/>
                    <a:pt x="144" y="54"/>
                    <a:pt x="139" y="88"/>
                  </a:cubicBezTo>
                  <a:cubicBezTo>
                    <a:pt x="138" y="92"/>
                    <a:pt x="143" y="94"/>
                    <a:pt x="145" y="90"/>
                  </a:cubicBezTo>
                  <a:cubicBezTo>
                    <a:pt x="146" y="87"/>
                    <a:pt x="147" y="84"/>
                    <a:pt x="148" y="81"/>
                  </a:cubicBezTo>
                  <a:cubicBezTo>
                    <a:pt x="151" y="77"/>
                    <a:pt x="156" y="73"/>
                    <a:pt x="163" y="73"/>
                  </a:cubicBezTo>
                  <a:cubicBezTo>
                    <a:pt x="171" y="73"/>
                    <a:pt x="180" y="77"/>
                    <a:pt x="186" y="83"/>
                  </a:cubicBezTo>
                  <a:cubicBezTo>
                    <a:pt x="193" y="89"/>
                    <a:pt x="197" y="100"/>
                    <a:pt x="197" y="109"/>
                  </a:cubicBezTo>
                  <a:cubicBezTo>
                    <a:pt x="197" y="120"/>
                    <a:pt x="191" y="125"/>
                    <a:pt x="183" y="131"/>
                  </a:cubicBezTo>
                  <a:cubicBezTo>
                    <a:pt x="183" y="131"/>
                    <a:pt x="183" y="131"/>
                    <a:pt x="182" y="131"/>
                  </a:cubicBezTo>
                  <a:cubicBezTo>
                    <a:pt x="181" y="132"/>
                    <a:pt x="181" y="134"/>
                    <a:pt x="182" y="134"/>
                  </a:cubicBezTo>
                  <a:cubicBezTo>
                    <a:pt x="183" y="135"/>
                    <a:pt x="184" y="137"/>
                    <a:pt x="186" y="136"/>
                  </a:cubicBezTo>
                  <a:cubicBezTo>
                    <a:pt x="187" y="136"/>
                    <a:pt x="188" y="135"/>
                    <a:pt x="190" y="135"/>
                  </a:cubicBezTo>
                  <a:cubicBezTo>
                    <a:pt x="204" y="136"/>
                    <a:pt x="216" y="141"/>
                    <a:pt x="224" y="155"/>
                  </a:cubicBezTo>
                  <a:cubicBezTo>
                    <a:pt x="231" y="169"/>
                    <a:pt x="229" y="188"/>
                    <a:pt x="213" y="196"/>
                  </a:cubicBezTo>
                  <a:cubicBezTo>
                    <a:pt x="208" y="197"/>
                    <a:pt x="212" y="204"/>
                    <a:pt x="216" y="202"/>
                  </a:cubicBezTo>
                  <a:cubicBezTo>
                    <a:pt x="232" y="194"/>
                    <a:pt x="243" y="210"/>
                    <a:pt x="238" y="223"/>
                  </a:cubicBezTo>
                  <a:cubicBezTo>
                    <a:pt x="235" y="231"/>
                    <a:pt x="231" y="233"/>
                    <a:pt x="223" y="236"/>
                  </a:cubicBezTo>
                  <a:cubicBezTo>
                    <a:pt x="220" y="237"/>
                    <a:pt x="220" y="242"/>
                    <a:pt x="224" y="242"/>
                  </a:cubicBezTo>
                  <a:cubicBezTo>
                    <a:pt x="236" y="241"/>
                    <a:pt x="243" y="234"/>
                    <a:pt x="246" y="226"/>
                  </a:cubicBezTo>
                  <a:cubicBezTo>
                    <a:pt x="262" y="236"/>
                    <a:pt x="274" y="252"/>
                    <a:pt x="274" y="273"/>
                  </a:cubicBezTo>
                  <a:cubicBezTo>
                    <a:pt x="275" y="300"/>
                    <a:pt x="255" y="312"/>
                    <a:pt x="231" y="316"/>
                  </a:cubicBezTo>
                  <a:cubicBezTo>
                    <a:pt x="227" y="317"/>
                    <a:pt x="228" y="322"/>
                    <a:pt x="231" y="323"/>
                  </a:cubicBezTo>
                  <a:cubicBezTo>
                    <a:pt x="240" y="326"/>
                    <a:pt x="248" y="331"/>
                    <a:pt x="251" y="340"/>
                  </a:cubicBezTo>
                  <a:cubicBezTo>
                    <a:pt x="256" y="356"/>
                    <a:pt x="242" y="368"/>
                    <a:pt x="227" y="362"/>
                  </a:cubicBezTo>
                  <a:cubicBezTo>
                    <a:pt x="223" y="360"/>
                    <a:pt x="220" y="365"/>
                    <a:pt x="224" y="368"/>
                  </a:cubicBezTo>
                  <a:cubicBezTo>
                    <a:pt x="224" y="368"/>
                    <a:pt x="225" y="369"/>
                    <a:pt x="226" y="369"/>
                  </a:cubicBezTo>
                  <a:cubicBezTo>
                    <a:pt x="266" y="404"/>
                    <a:pt x="229" y="491"/>
                    <a:pt x="173" y="470"/>
                  </a:cubicBezTo>
                  <a:cubicBezTo>
                    <a:pt x="170" y="469"/>
                    <a:pt x="167" y="473"/>
                    <a:pt x="169" y="476"/>
                  </a:cubicBezTo>
                  <a:cubicBezTo>
                    <a:pt x="175" y="486"/>
                    <a:pt x="170" y="498"/>
                    <a:pt x="162" y="506"/>
                  </a:cubicBezTo>
                  <a:cubicBezTo>
                    <a:pt x="153" y="515"/>
                    <a:pt x="138" y="518"/>
                    <a:pt x="129" y="508"/>
                  </a:cubicBezTo>
                  <a:cubicBezTo>
                    <a:pt x="129" y="507"/>
                    <a:pt x="129" y="507"/>
                    <a:pt x="128" y="507"/>
                  </a:cubicBezTo>
                  <a:cubicBezTo>
                    <a:pt x="128" y="506"/>
                    <a:pt x="128" y="506"/>
                    <a:pt x="127" y="505"/>
                  </a:cubicBezTo>
                  <a:cubicBezTo>
                    <a:pt x="126" y="503"/>
                    <a:pt x="123" y="505"/>
                    <a:pt x="124" y="507"/>
                  </a:cubicBezTo>
                  <a:cubicBezTo>
                    <a:pt x="124" y="507"/>
                    <a:pt x="124" y="508"/>
                    <a:pt x="124" y="508"/>
                  </a:cubicBezTo>
                  <a:cubicBezTo>
                    <a:pt x="123" y="509"/>
                    <a:pt x="123" y="511"/>
                    <a:pt x="124" y="512"/>
                  </a:cubicBezTo>
                  <a:cubicBezTo>
                    <a:pt x="124" y="512"/>
                    <a:pt x="124" y="512"/>
                    <a:pt x="124" y="513"/>
                  </a:cubicBezTo>
                  <a:cubicBezTo>
                    <a:pt x="125" y="531"/>
                    <a:pt x="114" y="548"/>
                    <a:pt x="93" y="549"/>
                  </a:cubicBezTo>
                  <a:cubicBezTo>
                    <a:pt x="83" y="549"/>
                    <a:pt x="71" y="545"/>
                    <a:pt x="64" y="537"/>
                  </a:cubicBezTo>
                  <a:cubicBezTo>
                    <a:pt x="53" y="527"/>
                    <a:pt x="55" y="515"/>
                    <a:pt x="62" y="503"/>
                  </a:cubicBezTo>
                  <a:cubicBezTo>
                    <a:pt x="64" y="501"/>
                    <a:pt x="61" y="498"/>
                    <a:pt x="59" y="500"/>
                  </a:cubicBezTo>
                  <a:cubicBezTo>
                    <a:pt x="58" y="500"/>
                    <a:pt x="57" y="501"/>
                    <a:pt x="56" y="501"/>
                  </a:cubicBezTo>
                  <a:cubicBezTo>
                    <a:pt x="49" y="502"/>
                    <a:pt x="42" y="501"/>
                    <a:pt x="38" y="494"/>
                  </a:cubicBezTo>
                  <a:cubicBezTo>
                    <a:pt x="34" y="488"/>
                    <a:pt x="34" y="480"/>
                    <a:pt x="36" y="473"/>
                  </a:cubicBezTo>
                  <a:cubicBezTo>
                    <a:pt x="39" y="461"/>
                    <a:pt x="48" y="456"/>
                    <a:pt x="58" y="451"/>
                  </a:cubicBezTo>
                  <a:cubicBezTo>
                    <a:pt x="60" y="450"/>
                    <a:pt x="59" y="446"/>
                    <a:pt x="57" y="446"/>
                  </a:cubicBezTo>
                  <a:cubicBezTo>
                    <a:pt x="56" y="446"/>
                    <a:pt x="54" y="446"/>
                    <a:pt x="53" y="446"/>
                  </a:cubicBezTo>
                  <a:cubicBezTo>
                    <a:pt x="53" y="446"/>
                    <a:pt x="53" y="446"/>
                    <a:pt x="52" y="446"/>
                  </a:cubicBezTo>
                  <a:cubicBezTo>
                    <a:pt x="27" y="450"/>
                    <a:pt x="22" y="420"/>
                    <a:pt x="35" y="40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461001" y="3222524"/>
              <a:ext cx="171352" cy="187218"/>
            </a:xfrm>
            <a:custGeom>
              <a:avLst/>
              <a:gdLst>
                <a:gd name="T0" fmla="*/ 1 w 126"/>
                <a:gd name="T1" fmla="*/ 9 h 137"/>
                <a:gd name="T2" fmla="*/ 30 w 126"/>
                <a:gd name="T3" fmla="*/ 28 h 137"/>
                <a:gd name="T4" fmla="*/ 28 w 126"/>
                <a:gd name="T5" fmla="*/ 82 h 137"/>
                <a:gd name="T6" fmla="*/ 63 w 126"/>
                <a:gd name="T7" fmla="*/ 80 h 137"/>
                <a:gd name="T8" fmla="*/ 69 w 126"/>
                <a:gd name="T9" fmla="*/ 50 h 137"/>
                <a:gd name="T10" fmla="*/ 75 w 126"/>
                <a:gd name="T11" fmla="*/ 49 h 137"/>
                <a:gd name="T12" fmla="*/ 91 w 126"/>
                <a:gd name="T13" fmla="*/ 55 h 137"/>
                <a:gd name="T14" fmla="*/ 94 w 126"/>
                <a:gd name="T15" fmla="*/ 61 h 137"/>
                <a:gd name="T16" fmla="*/ 76 w 126"/>
                <a:gd name="T17" fmla="*/ 62 h 137"/>
                <a:gd name="T18" fmla="*/ 68 w 126"/>
                <a:gd name="T19" fmla="*/ 82 h 137"/>
                <a:gd name="T20" fmla="*/ 71 w 126"/>
                <a:gd name="T21" fmla="*/ 84 h 137"/>
                <a:gd name="T22" fmla="*/ 87 w 126"/>
                <a:gd name="T23" fmla="*/ 117 h 137"/>
                <a:gd name="T24" fmla="*/ 104 w 126"/>
                <a:gd name="T25" fmla="*/ 107 h 137"/>
                <a:gd name="T26" fmla="*/ 125 w 126"/>
                <a:gd name="T27" fmla="*/ 124 h 137"/>
                <a:gd name="T28" fmla="*/ 118 w 126"/>
                <a:gd name="T29" fmla="*/ 125 h 137"/>
                <a:gd name="T30" fmla="*/ 87 w 126"/>
                <a:gd name="T31" fmla="*/ 133 h 137"/>
                <a:gd name="T32" fmla="*/ 79 w 126"/>
                <a:gd name="T33" fmla="*/ 132 h 137"/>
                <a:gd name="T34" fmla="*/ 72 w 126"/>
                <a:gd name="T35" fmla="*/ 96 h 137"/>
                <a:gd name="T36" fmla="*/ 23 w 126"/>
                <a:gd name="T37" fmla="*/ 93 h 137"/>
                <a:gd name="T38" fmla="*/ 18 w 126"/>
                <a:gd name="T39" fmla="*/ 87 h 137"/>
                <a:gd name="T40" fmla="*/ 1 w 126"/>
                <a:gd name="T41" fmla="*/ 11 h 137"/>
                <a:gd name="T42" fmla="*/ 1 w 126"/>
                <a:gd name="T43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37">
                  <a:moveTo>
                    <a:pt x="1" y="9"/>
                  </a:moveTo>
                  <a:cubicBezTo>
                    <a:pt x="14" y="0"/>
                    <a:pt x="27" y="16"/>
                    <a:pt x="30" y="28"/>
                  </a:cubicBezTo>
                  <a:cubicBezTo>
                    <a:pt x="36" y="46"/>
                    <a:pt x="35" y="65"/>
                    <a:pt x="28" y="82"/>
                  </a:cubicBezTo>
                  <a:cubicBezTo>
                    <a:pt x="40" y="78"/>
                    <a:pt x="52" y="76"/>
                    <a:pt x="63" y="80"/>
                  </a:cubicBezTo>
                  <a:cubicBezTo>
                    <a:pt x="70" y="71"/>
                    <a:pt x="71" y="62"/>
                    <a:pt x="69" y="50"/>
                  </a:cubicBezTo>
                  <a:cubicBezTo>
                    <a:pt x="68" y="46"/>
                    <a:pt x="74" y="44"/>
                    <a:pt x="75" y="49"/>
                  </a:cubicBezTo>
                  <a:cubicBezTo>
                    <a:pt x="77" y="58"/>
                    <a:pt x="84" y="58"/>
                    <a:pt x="91" y="55"/>
                  </a:cubicBezTo>
                  <a:cubicBezTo>
                    <a:pt x="94" y="54"/>
                    <a:pt x="96" y="59"/>
                    <a:pt x="94" y="61"/>
                  </a:cubicBezTo>
                  <a:cubicBezTo>
                    <a:pt x="89" y="66"/>
                    <a:pt x="82" y="65"/>
                    <a:pt x="76" y="62"/>
                  </a:cubicBezTo>
                  <a:cubicBezTo>
                    <a:pt x="76" y="70"/>
                    <a:pt x="74" y="78"/>
                    <a:pt x="68" y="82"/>
                  </a:cubicBezTo>
                  <a:cubicBezTo>
                    <a:pt x="69" y="82"/>
                    <a:pt x="70" y="83"/>
                    <a:pt x="71" y="84"/>
                  </a:cubicBezTo>
                  <a:cubicBezTo>
                    <a:pt x="82" y="92"/>
                    <a:pt x="86" y="104"/>
                    <a:pt x="87" y="117"/>
                  </a:cubicBezTo>
                  <a:cubicBezTo>
                    <a:pt x="91" y="112"/>
                    <a:pt x="97" y="108"/>
                    <a:pt x="104" y="107"/>
                  </a:cubicBezTo>
                  <a:cubicBezTo>
                    <a:pt x="115" y="106"/>
                    <a:pt x="124" y="113"/>
                    <a:pt x="125" y="124"/>
                  </a:cubicBezTo>
                  <a:cubicBezTo>
                    <a:pt x="126" y="128"/>
                    <a:pt x="120" y="129"/>
                    <a:pt x="118" y="125"/>
                  </a:cubicBezTo>
                  <a:cubicBezTo>
                    <a:pt x="112" y="104"/>
                    <a:pt x="91" y="121"/>
                    <a:pt x="87" y="133"/>
                  </a:cubicBezTo>
                  <a:cubicBezTo>
                    <a:pt x="85" y="137"/>
                    <a:pt x="79" y="137"/>
                    <a:pt x="79" y="132"/>
                  </a:cubicBezTo>
                  <a:cubicBezTo>
                    <a:pt x="79" y="120"/>
                    <a:pt x="80" y="106"/>
                    <a:pt x="72" y="96"/>
                  </a:cubicBezTo>
                  <a:cubicBezTo>
                    <a:pt x="59" y="80"/>
                    <a:pt x="39" y="85"/>
                    <a:pt x="23" y="93"/>
                  </a:cubicBezTo>
                  <a:cubicBezTo>
                    <a:pt x="20" y="94"/>
                    <a:pt x="16" y="91"/>
                    <a:pt x="18" y="87"/>
                  </a:cubicBezTo>
                  <a:cubicBezTo>
                    <a:pt x="29" y="65"/>
                    <a:pt x="35" y="17"/>
                    <a:pt x="1" y="11"/>
                  </a:cubicBezTo>
                  <a:cubicBezTo>
                    <a:pt x="0" y="11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437731" y="3296565"/>
              <a:ext cx="229528" cy="412515"/>
            </a:xfrm>
            <a:custGeom>
              <a:avLst/>
              <a:gdLst>
                <a:gd name="T0" fmla="*/ 3 w 168"/>
                <a:gd name="T1" fmla="*/ 7 h 302"/>
                <a:gd name="T2" fmla="*/ 8 w 168"/>
                <a:gd name="T3" fmla="*/ 3 h 302"/>
                <a:gd name="T4" fmla="*/ 22 w 168"/>
                <a:gd name="T5" fmla="*/ 48 h 302"/>
                <a:gd name="T6" fmla="*/ 19 w 168"/>
                <a:gd name="T7" fmla="*/ 59 h 302"/>
                <a:gd name="T8" fmla="*/ 16 w 168"/>
                <a:gd name="T9" fmla="*/ 66 h 302"/>
                <a:gd name="T10" fmla="*/ 81 w 168"/>
                <a:gd name="T11" fmla="*/ 87 h 302"/>
                <a:gd name="T12" fmla="*/ 86 w 168"/>
                <a:gd name="T13" fmla="*/ 93 h 302"/>
                <a:gd name="T14" fmla="*/ 85 w 168"/>
                <a:gd name="T15" fmla="*/ 128 h 302"/>
                <a:gd name="T16" fmla="*/ 123 w 168"/>
                <a:gd name="T17" fmla="*/ 129 h 302"/>
                <a:gd name="T18" fmla="*/ 127 w 168"/>
                <a:gd name="T19" fmla="*/ 135 h 302"/>
                <a:gd name="T20" fmla="*/ 118 w 168"/>
                <a:gd name="T21" fmla="*/ 179 h 302"/>
                <a:gd name="T22" fmla="*/ 162 w 168"/>
                <a:gd name="T23" fmla="*/ 191 h 302"/>
                <a:gd name="T24" fmla="*/ 164 w 168"/>
                <a:gd name="T25" fmla="*/ 198 h 302"/>
                <a:gd name="T26" fmla="*/ 112 w 168"/>
                <a:gd name="T27" fmla="*/ 141 h 302"/>
                <a:gd name="T28" fmla="*/ 77 w 168"/>
                <a:gd name="T29" fmla="*/ 130 h 302"/>
                <a:gd name="T30" fmla="*/ 72 w 168"/>
                <a:gd name="T31" fmla="*/ 100 h 302"/>
                <a:gd name="T32" fmla="*/ 43 w 168"/>
                <a:gd name="T33" fmla="*/ 96 h 302"/>
                <a:gd name="T34" fmla="*/ 21 w 168"/>
                <a:gd name="T35" fmla="*/ 155 h 302"/>
                <a:gd name="T36" fmla="*/ 37 w 168"/>
                <a:gd name="T37" fmla="*/ 187 h 302"/>
                <a:gd name="T38" fmla="*/ 15 w 168"/>
                <a:gd name="T39" fmla="*/ 216 h 302"/>
                <a:gd name="T40" fmla="*/ 46 w 168"/>
                <a:gd name="T41" fmla="*/ 261 h 302"/>
                <a:gd name="T42" fmla="*/ 20 w 168"/>
                <a:gd name="T43" fmla="*/ 288 h 302"/>
                <a:gd name="T44" fmla="*/ 21 w 168"/>
                <a:gd name="T45" fmla="*/ 288 h 302"/>
                <a:gd name="T46" fmla="*/ 34 w 168"/>
                <a:gd name="T47" fmla="*/ 245 h 302"/>
                <a:gd name="T48" fmla="*/ 6 w 168"/>
                <a:gd name="T49" fmla="*/ 221 h 302"/>
                <a:gd name="T50" fmla="*/ 5 w 168"/>
                <a:gd name="T51" fmla="*/ 214 h 302"/>
                <a:gd name="T52" fmla="*/ 30 w 168"/>
                <a:gd name="T53" fmla="*/ 191 h 302"/>
                <a:gd name="T54" fmla="*/ 10 w 168"/>
                <a:gd name="T55" fmla="*/ 154 h 302"/>
                <a:gd name="T56" fmla="*/ 11 w 168"/>
                <a:gd name="T57" fmla="*/ 150 h 302"/>
                <a:gd name="T58" fmla="*/ 42 w 168"/>
                <a:gd name="T59" fmla="*/ 108 h 302"/>
                <a:gd name="T60" fmla="*/ 29 w 168"/>
                <a:gd name="T61" fmla="*/ 86 h 302"/>
                <a:gd name="T62" fmla="*/ 27 w 168"/>
                <a:gd name="T63" fmla="*/ 85 h 302"/>
                <a:gd name="T64" fmla="*/ 9 w 168"/>
                <a:gd name="T65" fmla="*/ 74 h 302"/>
                <a:gd name="T66" fmla="*/ 7 w 168"/>
                <a:gd name="T67" fmla="*/ 70 h 302"/>
                <a:gd name="T68" fmla="*/ 3 w 168"/>
                <a:gd name="T69" fmla="*/ 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302">
                  <a:moveTo>
                    <a:pt x="3" y="7"/>
                  </a:moveTo>
                  <a:cubicBezTo>
                    <a:pt x="0" y="5"/>
                    <a:pt x="5" y="0"/>
                    <a:pt x="8" y="3"/>
                  </a:cubicBezTo>
                  <a:cubicBezTo>
                    <a:pt x="21" y="14"/>
                    <a:pt x="26" y="31"/>
                    <a:pt x="22" y="48"/>
                  </a:cubicBezTo>
                  <a:cubicBezTo>
                    <a:pt x="22" y="52"/>
                    <a:pt x="20" y="55"/>
                    <a:pt x="19" y="59"/>
                  </a:cubicBezTo>
                  <a:cubicBezTo>
                    <a:pt x="18" y="62"/>
                    <a:pt x="16" y="64"/>
                    <a:pt x="16" y="66"/>
                  </a:cubicBezTo>
                  <a:cubicBezTo>
                    <a:pt x="33" y="82"/>
                    <a:pt x="56" y="105"/>
                    <a:pt x="81" y="87"/>
                  </a:cubicBezTo>
                  <a:cubicBezTo>
                    <a:pt x="85" y="84"/>
                    <a:pt x="89" y="90"/>
                    <a:pt x="86" y="93"/>
                  </a:cubicBezTo>
                  <a:cubicBezTo>
                    <a:pt x="76" y="102"/>
                    <a:pt x="75" y="118"/>
                    <a:pt x="85" y="128"/>
                  </a:cubicBezTo>
                  <a:cubicBezTo>
                    <a:pt x="95" y="138"/>
                    <a:pt x="111" y="136"/>
                    <a:pt x="123" y="129"/>
                  </a:cubicBezTo>
                  <a:cubicBezTo>
                    <a:pt x="126" y="127"/>
                    <a:pt x="130" y="132"/>
                    <a:pt x="127" y="135"/>
                  </a:cubicBezTo>
                  <a:cubicBezTo>
                    <a:pt x="114" y="145"/>
                    <a:pt x="109" y="164"/>
                    <a:pt x="118" y="179"/>
                  </a:cubicBezTo>
                  <a:cubicBezTo>
                    <a:pt x="127" y="194"/>
                    <a:pt x="146" y="197"/>
                    <a:pt x="162" y="191"/>
                  </a:cubicBezTo>
                  <a:cubicBezTo>
                    <a:pt x="165" y="190"/>
                    <a:pt x="168" y="196"/>
                    <a:pt x="164" y="198"/>
                  </a:cubicBezTo>
                  <a:cubicBezTo>
                    <a:pt x="126" y="216"/>
                    <a:pt x="95" y="173"/>
                    <a:pt x="112" y="141"/>
                  </a:cubicBezTo>
                  <a:cubicBezTo>
                    <a:pt x="100" y="144"/>
                    <a:pt x="86" y="141"/>
                    <a:pt x="77" y="130"/>
                  </a:cubicBezTo>
                  <a:cubicBezTo>
                    <a:pt x="70" y="122"/>
                    <a:pt x="69" y="110"/>
                    <a:pt x="72" y="100"/>
                  </a:cubicBezTo>
                  <a:cubicBezTo>
                    <a:pt x="62" y="103"/>
                    <a:pt x="52" y="101"/>
                    <a:pt x="43" y="96"/>
                  </a:cubicBezTo>
                  <a:cubicBezTo>
                    <a:pt x="55" y="119"/>
                    <a:pt x="47" y="151"/>
                    <a:pt x="21" y="155"/>
                  </a:cubicBezTo>
                  <a:cubicBezTo>
                    <a:pt x="31" y="162"/>
                    <a:pt x="39" y="173"/>
                    <a:pt x="37" y="187"/>
                  </a:cubicBezTo>
                  <a:cubicBezTo>
                    <a:pt x="36" y="200"/>
                    <a:pt x="26" y="209"/>
                    <a:pt x="15" y="216"/>
                  </a:cubicBezTo>
                  <a:cubicBezTo>
                    <a:pt x="34" y="223"/>
                    <a:pt x="46" y="240"/>
                    <a:pt x="46" y="261"/>
                  </a:cubicBezTo>
                  <a:cubicBezTo>
                    <a:pt x="45" y="270"/>
                    <a:pt x="34" y="302"/>
                    <a:pt x="20" y="288"/>
                  </a:cubicBezTo>
                  <a:cubicBezTo>
                    <a:pt x="20" y="288"/>
                    <a:pt x="20" y="287"/>
                    <a:pt x="21" y="288"/>
                  </a:cubicBezTo>
                  <a:cubicBezTo>
                    <a:pt x="41" y="292"/>
                    <a:pt x="38" y="253"/>
                    <a:pt x="34" y="245"/>
                  </a:cubicBezTo>
                  <a:cubicBezTo>
                    <a:pt x="29" y="232"/>
                    <a:pt x="19" y="224"/>
                    <a:pt x="6" y="221"/>
                  </a:cubicBezTo>
                  <a:cubicBezTo>
                    <a:pt x="3" y="220"/>
                    <a:pt x="2" y="216"/>
                    <a:pt x="5" y="214"/>
                  </a:cubicBezTo>
                  <a:cubicBezTo>
                    <a:pt x="15" y="209"/>
                    <a:pt x="26" y="202"/>
                    <a:pt x="30" y="191"/>
                  </a:cubicBezTo>
                  <a:cubicBezTo>
                    <a:pt x="36" y="175"/>
                    <a:pt x="24" y="161"/>
                    <a:pt x="10" y="154"/>
                  </a:cubicBezTo>
                  <a:cubicBezTo>
                    <a:pt x="8" y="153"/>
                    <a:pt x="9" y="149"/>
                    <a:pt x="11" y="150"/>
                  </a:cubicBezTo>
                  <a:cubicBezTo>
                    <a:pt x="35" y="151"/>
                    <a:pt x="48" y="129"/>
                    <a:pt x="42" y="108"/>
                  </a:cubicBezTo>
                  <a:cubicBezTo>
                    <a:pt x="40" y="99"/>
                    <a:pt x="35" y="92"/>
                    <a:pt x="29" y="86"/>
                  </a:cubicBezTo>
                  <a:cubicBezTo>
                    <a:pt x="29" y="86"/>
                    <a:pt x="28" y="85"/>
                    <a:pt x="27" y="85"/>
                  </a:cubicBezTo>
                  <a:cubicBezTo>
                    <a:pt x="22" y="80"/>
                    <a:pt x="15" y="76"/>
                    <a:pt x="9" y="74"/>
                  </a:cubicBezTo>
                  <a:cubicBezTo>
                    <a:pt x="7" y="73"/>
                    <a:pt x="6" y="71"/>
                    <a:pt x="7" y="70"/>
                  </a:cubicBezTo>
                  <a:cubicBezTo>
                    <a:pt x="18" y="49"/>
                    <a:pt x="24" y="24"/>
                    <a:pt x="3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434558" y="3627635"/>
              <a:ext cx="214719" cy="220008"/>
            </a:xfrm>
            <a:custGeom>
              <a:avLst/>
              <a:gdLst>
                <a:gd name="T0" fmla="*/ 3 w 157"/>
                <a:gd name="T1" fmla="*/ 107 h 161"/>
                <a:gd name="T2" fmla="*/ 25 w 157"/>
                <a:gd name="T3" fmla="*/ 57 h 161"/>
                <a:gd name="T4" fmla="*/ 31 w 157"/>
                <a:gd name="T5" fmla="*/ 54 h 161"/>
                <a:gd name="T6" fmla="*/ 14 w 157"/>
                <a:gd name="T7" fmla="*/ 111 h 161"/>
                <a:gd name="T8" fmla="*/ 26 w 157"/>
                <a:gd name="T9" fmla="*/ 140 h 161"/>
                <a:gd name="T10" fmla="*/ 51 w 157"/>
                <a:gd name="T11" fmla="*/ 123 h 161"/>
                <a:gd name="T12" fmla="*/ 75 w 157"/>
                <a:gd name="T13" fmla="*/ 127 h 161"/>
                <a:gd name="T14" fmla="*/ 134 w 157"/>
                <a:gd name="T15" fmla="*/ 79 h 161"/>
                <a:gd name="T16" fmla="*/ 124 w 157"/>
                <a:gd name="T17" fmla="*/ 25 h 161"/>
                <a:gd name="T18" fmla="*/ 155 w 157"/>
                <a:gd name="T19" fmla="*/ 5 h 161"/>
                <a:gd name="T20" fmla="*/ 155 w 157"/>
                <a:gd name="T21" fmla="*/ 8 h 161"/>
                <a:gd name="T22" fmla="*/ 146 w 157"/>
                <a:gd name="T23" fmla="*/ 84 h 161"/>
                <a:gd name="T24" fmla="*/ 141 w 157"/>
                <a:gd name="T25" fmla="*/ 89 h 161"/>
                <a:gd name="T26" fmla="*/ 85 w 157"/>
                <a:gd name="T27" fmla="*/ 137 h 161"/>
                <a:gd name="T28" fmla="*/ 78 w 157"/>
                <a:gd name="T29" fmla="*/ 140 h 161"/>
                <a:gd name="T30" fmla="*/ 22 w 157"/>
                <a:gd name="T31" fmla="*/ 158 h 161"/>
                <a:gd name="T32" fmla="*/ 16 w 157"/>
                <a:gd name="T33" fmla="*/ 155 h 161"/>
                <a:gd name="T34" fmla="*/ 3 w 157"/>
                <a:gd name="T35" fmla="*/ 114 h 161"/>
                <a:gd name="T36" fmla="*/ 3 w 157"/>
                <a:gd name="T37" fmla="*/ 10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" h="161">
                  <a:moveTo>
                    <a:pt x="3" y="107"/>
                  </a:moveTo>
                  <a:cubicBezTo>
                    <a:pt x="26" y="101"/>
                    <a:pt x="36" y="78"/>
                    <a:pt x="25" y="57"/>
                  </a:cubicBezTo>
                  <a:cubicBezTo>
                    <a:pt x="23" y="53"/>
                    <a:pt x="29" y="50"/>
                    <a:pt x="31" y="54"/>
                  </a:cubicBezTo>
                  <a:cubicBezTo>
                    <a:pt x="44" y="75"/>
                    <a:pt x="35" y="101"/>
                    <a:pt x="14" y="111"/>
                  </a:cubicBezTo>
                  <a:cubicBezTo>
                    <a:pt x="24" y="118"/>
                    <a:pt x="27" y="129"/>
                    <a:pt x="26" y="140"/>
                  </a:cubicBezTo>
                  <a:cubicBezTo>
                    <a:pt x="33" y="132"/>
                    <a:pt x="41" y="126"/>
                    <a:pt x="51" y="123"/>
                  </a:cubicBezTo>
                  <a:cubicBezTo>
                    <a:pt x="60" y="121"/>
                    <a:pt x="69" y="123"/>
                    <a:pt x="75" y="127"/>
                  </a:cubicBezTo>
                  <a:cubicBezTo>
                    <a:pt x="74" y="95"/>
                    <a:pt x="103" y="71"/>
                    <a:pt x="134" y="79"/>
                  </a:cubicBezTo>
                  <a:cubicBezTo>
                    <a:pt x="125" y="63"/>
                    <a:pt x="118" y="43"/>
                    <a:pt x="124" y="25"/>
                  </a:cubicBezTo>
                  <a:cubicBezTo>
                    <a:pt x="128" y="11"/>
                    <a:pt x="141" y="0"/>
                    <a:pt x="155" y="5"/>
                  </a:cubicBezTo>
                  <a:cubicBezTo>
                    <a:pt x="157" y="5"/>
                    <a:pt x="157" y="8"/>
                    <a:pt x="155" y="8"/>
                  </a:cubicBezTo>
                  <a:cubicBezTo>
                    <a:pt x="114" y="10"/>
                    <a:pt x="133" y="64"/>
                    <a:pt x="146" y="84"/>
                  </a:cubicBezTo>
                  <a:cubicBezTo>
                    <a:pt x="148" y="87"/>
                    <a:pt x="144" y="91"/>
                    <a:pt x="141" y="89"/>
                  </a:cubicBezTo>
                  <a:cubicBezTo>
                    <a:pt x="108" y="73"/>
                    <a:pt x="74" y="102"/>
                    <a:pt x="85" y="137"/>
                  </a:cubicBezTo>
                  <a:cubicBezTo>
                    <a:pt x="86" y="141"/>
                    <a:pt x="80" y="143"/>
                    <a:pt x="78" y="140"/>
                  </a:cubicBezTo>
                  <a:cubicBezTo>
                    <a:pt x="61" y="113"/>
                    <a:pt x="33" y="142"/>
                    <a:pt x="22" y="158"/>
                  </a:cubicBezTo>
                  <a:cubicBezTo>
                    <a:pt x="20" y="161"/>
                    <a:pt x="15" y="159"/>
                    <a:pt x="16" y="155"/>
                  </a:cubicBezTo>
                  <a:cubicBezTo>
                    <a:pt x="22" y="140"/>
                    <a:pt x="22" y="120"/>
                    <a:pt x="3" y="114"/>
                  </a:cubicBezTo>
                  <a:cubicBezTo>
                    <a:pt x="0" y="113"/>
                    <a:pt x="0" y="108"/>
                    <a:pt x="3" y="10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493790" y="3516573"/>
              <a:ext cx="107889" cy="263375"/>
            </a:xfrm>
            <a:custGeom>
              <a:avLst/>
              <a:gdLst>
                <a:gd name="T0" fmla="*/ 3 w 79"/>
                <a:gd name="T1" fmla="*/ 186 h 193"/>
                <a:gd name="T2" fmla="*/ 18 w 79"/>
                <a:gd name="T3" fmla="*/ 164 h 193"/>
                <a:gd name="T4" fmla="*/ 22 w 79"/>
                <a:gd name="T5" fmla="*/ 162 h 193"/>
                <a:gd name="T6" fmla="*/ 44 w 79"/>
                <a:gd name="T7" fmla="*/ 136 h 193"/>
                <a:gd name="T8" fmla="*/ 47 w 79"/>
                <a:gd name="T9" fmla="*/ 131 h 193"/>
                <a:gd name="T10" fmla="*/ 63 w 79"/>
                <a:gd name="T11" fmla="*/ 110 h 193"/>
                <a:gd name="T12" fmla="*/ 61 w 79"/>
                <a:gd name="T13" fmla="*/ 95 h 193"/>
                <a:gd name="T14" fmla="*/ 46 w 79"/>
                <a:gd name="T15" fmla="*/ 68 h 193"/>
                <a:gd name="T16" fmla="*/ 47 w 79"/>
                <a:gd name="T17" fmla="*/ 62 h 193"/>
                <a:gd name="T18" fmla="*/ 58 w 79"/>
                <a:gd name="T19" fmla="*/ 31 h 193"/>
                <a:gd name="T20" fmla="*/ 34 w 79"/>
                <a:gd name="T21" fmla="*/ 4 h 193"/>
                <a:gd name="T22" fmla="*/ 36 w 79"/>
                <a:gd name="T23" fmla="*/ 1 h 193"/>
                <a:gd name="T24" fmla="*/ 67 w 79"/>
                <a:gd name="T25" fmla="*/ 38 h 193"/>
                <a:gd name="T26" fmla="*/ 54 w 79"/>
                <a:gd name="T27" fmla="*/ 66 h 193"/>
                <a:gd name="T28" fmla="*/ 51 w 79"/>
                <a:gd name="T29" fmla="*/ 137 h 193"/>
                <a:gd name="T30" fmla="*/ 23 w 79"/>
                <a:gd name="T31" fmla="*/ 169 h 193"/>
                <a:gd name="T32" fmla="*/ 7 w 79"/>
                <a:gd name="T33" fmla="*/ 191 h 193"/>
                <a:gd name="T34" fmla="*/ 3 w 79"/>
                <a:gd name="T35" fmla="*/ 1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193">
                  <a:moveTo>
                    <a:pt x="3" y="186"/>
                  </a:moveTo>
                  <a:cubicBezTo>
                    <a:pt x="11" y="180"/>
                    <a:pt x="15" y="173"/>
                    <a:pt x="18" y="164"/>
                  </a:cubicBezTo>
                  <a:cubicBezTo>
                    <a:pt x="18" y="162"/>
                    <a:pt x="21" y="161"/>
                    <a:pt x="22" y="162"/>
                  </a:cubicBezTo>
                  <a:cubicBezTo>
                    <a:pt x="41" y="171"/>
                    <a:pt x="55" y="151"/>
                    <a:pt x="44" y="136"/>
                  </a:cubicBezTo>
                  <a:cubicBezTo>
                    <a:pt x="43" y="134"/>
                    <a:pt x="45" y="131"/>
                    <a:pt x="47" y="131"/>
                  </a:cubicBezTo>
                  <a:cubicBezTo>
                    <a:pt x="57" y="131"/>
                    <a:pt x="63" y="119"/>
                    <a:pt x="63" y="110"/>
                  </a:cubicBezTo>
                  <a:cubicBezTo>
                    <a:pt x="63" y="105"/>
                    <a:pt x="62" y="100"/>
                    <a:pt x="61" y="95"/>
                  </a:cubicBezTo>
                  <a:cubicBezTo>
                    <a:pt x="59" y="84"/>
                    <a:pt x="56" y="74"/>
                    <a:pt x="46" y="68"/>
                  </a:cubicBezTo>
                  <a:cubicBezTo>
                    <a:pt x="44" y="66"/>
                    <a:pt x="44" y="63"/>
                    <a:pt x="47" y="62"/>
                  </a:cubicBezTo>
                  <a:cubicBezTo>
                    <a:pt x="61" y="59"/>
                    <a:pt x="62" y="42"/>
                    <a:pt x="58" y="31"/>
                  </a:cubicBezTo>
                  <a:cubicBezTo>
                    <a:pt x="54" y="19"/>
                    <a:pt x="45" y="11"/>
                    <a:pt x="34" y="4"/>
                  </a:cubicBezTo>
                  <a:cubicBezTo>
                    <a:pt x="32" y="3"/>
                    <a:pt x="33" y="0"/>
                    <a:pt x="36" y="1"/>
                  </a:cubicBezTo>
                  <a:cubicBezTo>
                    <a:pt x="52" y="5"/>
                    <a:pt x="65" y="20"/>
                    <a:pt x="67" y="38"/>
                  </a:cubicBezTo>
                  <a:cubicBezTo>
                    <a:pt x="68" y="49"/>
                    <a:pt x="64" y="61"/>
                    <a:pt x="54" y="66"/>
                  </a:cubicBezTo>
                  <a:cubicBezTo>
                    <a:pt x="70" y="84"/>
                    <a:pt x="79" y="130"/>
                    <a:pt x="51" y="137"/>
                  </a:cubicBezTo>
                  <a:cubicBezTo>
                    <a:pt x="61" y="156"/>
                    <a:pt x="43" y="176"/>
                    <a:pt x="23" y="169"/>
                  </a:cubicBezTo>
                  <a:cubicBezTo>
                    <a:pt x="20" y="178"/>
                    <a:pt x="15" y="185"/>
                    <a:pt x="7" y="191"/>
                  </a:cubicBezTo>
                  <a:cubicBezTo>
                    <a:pt x="4" y="193"/>
                    <a:pt x="0" y="188"/>
                    <a:pt x="3" y="18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493790" y="3499650"/>
              <a:ext cx="53944" cy="207315"/>
            </a:xfrm>
            <a:custGeom>
              <a:avLst/>
              <a:gdLst>
                <a:gd name="T0" fmla="*/ 32 w 40"/>
                <a:gd name="T1" fmla="*/ 108 h 152"/>
                <a:gd name="T2" fmla="*/ 27 w 40"/>
                <a:gd name="T3" fmla="*/ 52 h 152"/>
                <a:gd name="T4" fmla="*/ 12 w 40"/>
                <a:gd name="T5" fmla="*/ 3 h 152"/>
                <a:gd name="T6" fmla="*/ 18 w 40"/>
                <a:gd name="T7" fmla="*/ 6 h 152"/>
                <a:gd name="T8" fmla="*/ 33 w 40"/>
                <a:gd name="T9" fmla="*/ 48 h 152"/>
                <a:gd name="T10" fmla="*/ 33 w 40"/>
                <a:gd name="T11" fmla="*/ 53 h 152"/>
                <a:gd name="T12" fmla="*/ 38 w 40"/>
                <a:gd name="T13" fmla="*/ 106 h 152"/>
                <a:gd name="T14" fmla="*/ 38 w 40"/>
                <a:gd name="T15" fmla="*/ 111 h 152"/>
                <a:gd name="T16" fmla="*/ 19 w 40"/>
                <a:gd name="T17" fmla="*/ 149 h 152"/>
                <a:gd name="T18" fmla="*/ 16 w 40"/>
                <a:gd name="T19" fmla="*/ 151 h 152"/>
                <a:gd name="T20" fmla="*/ 32 w 40"/>
                <a:gd name="T21" fmla="*/ 10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152">
                  <a:moveTo>
                    <a:pt x="32" y="108"/>
                  </a:moveTo>
                  <a:cubicBezTo>
                    <a:pt x="16" y="93"/>
                    <a:pt x="14" y="70"/>
                    <a:pt x="27" y="52"/>
                  </a:cubicBezTo>
                  <a:cubicBezTo>
                    <a:pt x="12" y="41"/>
                    <a:pt x="5" y="21"/>
                    <a:pt x="12" y="3"/>
                  </a:cubicBezTo>
                  <a:cubicBezTo>
                    <a:pt x="14" y="0"/>
                    <a:pt x="19" y="2"/>
                    <a:pt x="18" y="6"/>
                  </a:cubicBezTo>
                  <a:cubicBezTo>
                    <a:pt x="13" y="22"/>
                    <a:pt x="17" y="39"/>
                    <a:pt x="33" y="48"/>
                  </a:cubicBezTo>
                  <a:cubicBezTo>
                    <a:pt x="35" y="49"/>
                    <a:pt x="35" y="51"/>
                    <a:pt x="33" y="53"/>
                  </a:cubicBezTo>
                  <a:cubicBezTo>
                    <a:pt x="19" y="69"/>
                    <a:pt x="21" y="93"/>
                    <a:pt x="38" y="106"/>
                  </a:cubicBezTo>
                  <a:cubicBezTo>
                    <a:pt x="40" y="107"/>
                    <a:pt x="40" y="110"/>
                    <a:pt x="38" y="111"/>
                  </a:cubicBezTo>
                  <a:cubicBezTo>
                    <a:pt x="24" y="118"/>
                    <a:pt x="6" y="131"/>
                    <a:pt x="19" y="149"/>
                  </a:cubicBezTo>
                  <a:cubicBezTo>
                    <a:pt x="20" y="150"/>
                    <a:pt x="18" y="152"/>
                    <a:pt x="16" y="151"/>
                  </a:cubicBezTo>
                  <a:cubicBezTo>
                    <a:pt x="0" y="135"/>
                    <a:pt x="17" y="116"/>
                    <a:pt x="32" y="10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>
              <a:spLocks noEditPoints="1"/>
            </p:cNvSpPr>
            <p:nvPr/>
          </p:nvSpPr>
          <p:spPr bwMode="auto">
            <a:xfrm>
              <a:off x="6292209" y="2842799"/>
              <a:ext cx="543674" cy="632523"/>
            </a:xfrm>
            <a:custGeom>
              <a:avLst/>
              <a:gdLst>
                <a:gd name="T0" fmla="*/ 322 w 398"/>
                <a:gd name="T1" fmla="*/ 29 h 463"/>
                <a:gd name="T2" fmla="*/ 289 w 398"/>
                <a:gd name="T3" fmla="*/ 56 h 463"/>
                <a:gd name="T4" fmla="*/ 51 w 398"/>
                <a:gd name="T5" fmla="*/ 357 h 463"/>
                <a:gd name="T6" fmla="*/ 6 w 398"/>
                <a:gd name="T7" fmla="*/ 462 h 463"/>
                <a:gd name="T8" fmla="*/ 224 w 398"/>
                <a:gd name="T9" fmla="*/ 258 h 463"/>
                <a:gd name="T10" fmla="*/ 366 w 398"/>
                <a:gd name="T11" fmla="*/ 97 h 463"/>
                <a:gd name="T12" fmla="*/ 398 w 398"/>
                <a:gd name="T13" fmla="*/ 37 h 463"/>
                <a:gd name="T14" fmla="*/ 291 w 398"/>
                <a:gd name="T15" fmla="*/ 73 h 463"/>
                <a:gd name="T16" fmla="*/ 61 w 398"/>
                <a:gd name="T17" fmla="*/ 364 h 463"/>
                <a:gd name="T18" fmla="*/ 301 w 398"/>
                <a:gd name="T19" fmla="*/ 88 h 463"/>
                <a:gd name="T20" fmla="*/ 292 w 398"/>
                <a:gd name="T21" fmla="*/ 99 h 463"/>
                <a:gd name="T22" fmla="*/ 274 w 398"/>
                <a:gd name="T23" fmla="*/ 121 h 463"/>
                <a:gd name="T24" fmla="*/ 265 w 398"/>
                <a:gd name="T25" fmla="*/ 132 h 463"/>
                <a:gd name="T26" fmla="*/ 261 w 398"/>
                <a:gd name="T27" fmla="*/ 163 h 463"/>
                <a:gd name="T28" fmla="*/ 253 w 398"/>
                <a:gd name="T29" fmla="*/ 173 h 463"/>
                <a:gd name="T30" fmla="*/ 236 w 398"/>
                <a:gd name="T31" fmla="*/ 167 h 463"/>
                <a:gd name="T32" fmla="*/ 236 w 398"/>
                <a:gd name="T33" fmla="*/ 167 h 463"/>
                <a:gd name="T34" fmla="*/ 233 w 398"/>
                <a:gd name="T35" fmla="*/ 197 h 463"/>
                <a:gd name="T36" fmla="*/ 224 w 398"/>
                <a:gd name="T37" fmla="*/ 181 h 463"/>
                <a:gd name="T38" fmla="*/ 208 w 398"/>
                <a:gd name="T39" fmla="*/ 200 h 463"/>
                <a:gd name="T40" fmla="*/ 206 w 398"/>
                <a:gd name="T41" fmla="*/ 230 h 463"/>
                <a:gd name="T42" fmla="*/ 190 w 398"/>
                <a:gd name="T43" fmla="*/ 222 h 463"/>
                <a:gd name="T44" fmla="*/ 183 w 398"/>
                <a:gd name="T45" fmla="*/ 230 h 463"/>
                <a:gd name="T46" fmla="*/ 168 w 398"/>
                <a:gd name="T47" fmla="*/ 249 h 463"/>
                <a:gd name="T48" fmla="*/ 178 w 398"/>
                <a:gd name="T49" fmla="*/ 237 h 463"/>
                <a:gd name="T50" fmla="*/ 157 w 398"/>
                <a:gd name="T51" fmla="*/ 262 h 463"/>
                <a:gd name="T52" fmla="*/ 140 w 398"/>
                <a:gd name="T53" fmla="*/ 309 h 463"/>
                <a:gd name="T54" fmla="*/ 138 w 398"/>
                <a:gd name="T55" fmla="*/ 312 h 463"/>
                <a:gd name="T56" fmla="*/ 127 w 398"/>
                <a:gd name="T57" fmla="*/ 326 h 463"/>
                <a:gd name="T58" fmla="*/ 120 w 398"/>
                <a:gd name="T59" fmla="*/ 335 h 463"/>
                <a:gd name="T60" fmla="*/ 111 w 398"/>
                <a:gd name="T61" fmla="*/ 321 h 463"/>
                <a:gd name="T62" fmla="*/ 103 w 398"/>
                <a:gd name="T63" fmla="*/ 356 h 463"/>
                <a:gd name="T64" fmla="*/ 89 w 398"/>
                <a:gd name="T65" fmla="*/ 348 h 463"/>
                <a:gd name="T66" fmla="*/ 81 w 398"/>
                <a:gd name="T67" fmla="*/ 383 h 463"/>
                <a:gd name="T68" fmla="*/ 82 w 398"/>
                <a:gd name="T69" fmla="*/ 357 h 463"/>
                <a:gd name="T70" fmla="*/ 87 w 398"/>
                <a:gd name="T71" fmla="*/ 376 h 463"/>
                <a:gd name="T72" fmla="*/ 75 w 398"/>
                <a:gd name="T73" fmla="*/ 365 h 463"/>
                <a:gd name="T74" fmla="*/ 52 w 398"/>
                <a:gd name="T75" fmla="*/ 366 h 463"/>
                <a:gd name="T76" fmla="*/ 73 w 398"/>
                <a:gd name="T77" fmla="*/ 388 h 463"/>
                <a:gd name="T78" fmla="*/ 39 w 398"/>
                <a:gd name="T79" fmla="*/ 431 h 463"/>
                <a:gd name="T80" fmla="*/ 304 w 398"/>
                <a:gd name="T81" fmla="*/ 119 h 463"/>
                <a:gd name="T82" fmla="*/ 305 w 398"/>
                <a:gd name="T83" fmla="*/ 82 h 463"/>
                <a:gd name="T84" fmla="*/ 304 w 398"/>
                <a:gd name="T85" fmla="*/ 85 h 463"/>
                <a:gd name="T86" fmla="*/ 319 w 398"/>
                <a:gd name="T87" fmla="*/ 93 h 463"/>
                <a:gd name="T88" fmla="*/ 339 w 398"/>
                <a:gd name="T89" fmla="*/ 111 h 463"/>
                <a:gd name="T90" fmla="*/ 281 w 398"/>
                <a:gd name="T91" fmla="*/ 75 h 463"/>
                <a:gd name="T92" fmla="*/ 354 w 398"/>
                <a:gd name="T93" fmla="*/ 101 h 463"/>
                <a:gd name="T94" fmla="*/ 336 w 398"/>
                <a:gd name="T95" fmla="*/ 63 h 463"/>
                <a:gd name="T96" fmla="*/ 351 w 398"/>
                <a:gd name="T97" fmla="*/ 48 h 463"/>
                <a:gd name="T98" fmla="*/ 325 w 398"/>
                <a:gd name="T99" fmla="*/ 30 h 463"/>
                <a:gd name="T100" fmla="*/ 373 w 398"/>
                <a:gd name="T101" fmla="*/ 1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8" h="463">
                  <a:moveTo>
                    <a:pt x="345" y="0"/>
                  </a:moveTo>
                  <a:cubicBezTo>
                    <a:pt x="344" y="0"/>
                    <a:pt x="343" y="0"/>
                    <a:pt x="342" y="0"/>
                  </a:cubicBezTo>
                  <a:cubicBezTo>
                    <a:pt x="341" y="0"/>
                    <a:pt x="341" y="1"/>
                    <a:pt x="341" y="1"/>
                  </a:cubicBezTo>
                  <a:cubicBezTo>
                    <a:pt x="336" y="5"/>
                    <a:pt x="333" y="11"/>
                    <a:pt x="329" y="16"/>
                  </a:cubicBezTo>
                  <a:cubicBezTo>
                    <a:pt x="327" y="20"/>
                    <a:pt x="321" y="25"/>
                    <a:pt x="322" y="29"/>
                  </a:cubicBezTo>
                  <a:cubicBezTo>
                    <a:pt x="322" y="29"/>
                    <a:pt x="322" y="29"/>
                    <a:pt x="322" y="30"/>
                  </a:cubicBezTo>
                  <a:cubicBezTo>
                    <a:pt x="313" y="29"/>
                    <a:pt x="304" y="32"/>
                    <a:pt x="303" y="44"/>
                  </a:cubicBezTo>
                  <a:cubicBezTo>
                    <a:pt x="303" y="44"/>
                    <a:pt x="303" y="44"/>
                    <a:pt x="303" y="44"/>
                  </a:cubicBezTo>
                  <a:cubicBezTo>
                    <a:pt x="297" y="45"/>
                    <a:pt x="292" y="48"/>
                    <a:pt x="289" y="56"/>
                  </a:cubicBezTo>
                  <a:cubicBezTo>
                    <a:pt x="289" y="56"/>
                    <a:pt x="289" y="56"/>
                    <a:pt x="289" y="56"/>
                  </a:cubicBezTo>
                  <a:cubicBezTo>
                    <a:pt x="280" y="60"/>
                    <a:pt x="275" y="68"/>
                    <a:pt x="277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36" y="121"/>
                    <a:pt x="197" y="166"/>
                    <a:pt x="160" y="212"/>
                  </a:cubicBezTo>
                  <a:cubicBezTo>
                    <a:pt x="142" y="235"/>
                    <a:pt x="123" y="258"/>
                    <a:pt x="105" y="281"/>
                  </a:cubicBezTo>
                  <a:cubicBezTo>
                    <a:pt x="87" y="305"/>
                    <a:pt x="65" y="330"/>
                    <a:pt x="51" y="357"/>
                  </a:cubicBezTo>
                  <a:cubicBezTo>
                    <a:pt x="50" y="358"/>
                    <a:pt x="50" y="359"/>
                    <a:pt x="49" y="361"/>
                  </a:cubicBezTo>
                  <a:cubicBezTo>
                    <a:pt x="49" y="361"/>
                    <a:pt x="49" y="361"/>
                    <a:pt x="49" y="361"/>
                  </a:cubicBezTo>
                  <a:cubicBezTo>
                    <a:pt x="47" y="361"/>
                    <a:pt x="47" y="362"/>
                    <a:pt x="47" y="363"/>
                  </a:cubicBezTo>
                  <a:cubicBezTo>
                    <a:pt x="28" y="393"/>
                    <a:pt x="14" y="427"/>
                    <a:pt x="1" y="459"/>
                  </a:cubicBezTo>
                  <a:cubicBezTo>
                    <a:pt x="0" y="461"/>
                    <a:pt x="4" y="463"/>
                    <a:pt x="6" y="462"/>
                  </a:cubicBezTo>
                  <a:cubicBezTo>
                    <a:pt x="21" y="451"/>
                    <a:pt x="36" y="440"/>
                    <a:pt x="52" y="431"/>
                  </a:cubicBezTo>
                  <a:cubicBezTo>
                    <a:pt x="67" y="421"/>
                    <a:pt x="85" y="412"/>
                    <a:pt x="99" y="402"/>
                  </a:cubicBezTo>
                  <a:cubicBezTo>
                    <a:pt x="100" y="401"/>
                    <a:pt x="100" y="400"/>
                    <a:pt x="100" y="399"/>
                  </a:cubicBezTo>
                  <a:cubicBezTo>
                    <a:pt x="123" y="378"/>
                    <a:pt x="142" y="354"/>
                    <a:pt x="162" y="331"/>
                  </a:cubicBezTo>
                  <a:cubicBezTo>
                    <a:pt x="183" y="307"/>
                    <a:pt x="203" y="283"/>
                    <a:pt x="224" y="258"/>
                  </a:cubicBezTo>
                  <a:cubicBezTo>
                    <a:pt x="260" y="214"/>
                    <a:pt x="295" y="170"/>
                    <a:pt x="329" y="125"/>
                  </a:cubicBezTo>
                  <a:cubicBezTo>
                    <a:pt x="339" y="128"/>
                    <a:pt x="352" y="124"/>
                    <a:pt x="354" y="112"/>
                  </a:cubicBezTo>
                  <a:cubicBezTo>
                    <a:pt x="355" y="110"/>
                    <a:pt x="355" y="108"/>
                    <a:pt x="354" y="106"/>
                  </a:cubicBezTo>
                  <a:cubicBezTo>
                    <a:pt x="354" y="106"/>
                    <a:pt x="354" y="106"/>
                    <a:pt x="354" y="106"/>
                  </a:cubicBezTo>
                  <a:cubicBezTo>
                    <a:pt x="362" y="105"/>
                    <a:pt x="366" y="101"/>
                    <a:pt x="366" y="97"/>
                  </a:cubicBezTo>
                  <a:cubicBezTo>
                    <a:pt x="366" y="97"/>
                    <a:pt x="366" y="97"/>
                    <a:pt x="366" y="97"/>
                  </a:cubicBezTo>
                  <a:cubicBezTo>
                    <a:pt x="384" y="93"/>
                    <a:pt x="382" y="80"/>
                    <a:pt x="376" y="67"/>
                  </a:cubicBezTo>
                  <a:cubicBezTo>
                    <a:pt x="383" y="60"/>
                    <a:pt x="390" y="51"/>
                    <a:pt x="395" y="43"/>
                  </a:cubicBezTo>
                  <a:cubicBezTo>
                    <a:pt x="395" y="42"/>
                    <a:pt x="395" y="42"/>
                    <a:pt x="395" y="41"/>
                  </a:cubicBezTo>
                  <a:cubicBezTo>
                    <a:pt x="397" y="41"/>
                    <a:pt x="398" y="39"/>
                    <a:pt x="398" y="37"/>
                  </a:cubicBezTo>
                  <a:cubicBezTo>
                    <a:pt x="394" y="14"/>
                    <a:pt x="365" y="2"/>
                    <a:pt x="345" y="0"/>
                  </a:cubicBezTo>
                  <a:close/>
                  <a:moveTo>
                    <a:pt x="56" y="357"/>
                  </a:moveTo>
                  <a:cubicBezTo>
                    <a:pt x="73" y="338"/>
                    <a:pt x="88" y="314"/>
                    <a:pt x="103" y="293"/>
                  </a:cubicBezTo>
                  <a:cubicBezTo>
                    <a:pt x="124" y="266"/>
                    <a:pt x="145" y="240"/>
                    <a:pt x="166" y="214"/>
                  </a:cubicBezTo>
                  <a:cubicBezTo>
                    <a:pt x="206" y="165"/>
                    <a:pt x="249" y="119"/>
                    <a:pt x="291" y="73"/>
                  </a:cubicBezTo>
                  <a:cubicBezTo>
                    <a:pt x="295" y="75"/>
                    <a:pt x="299" y="77"/>
                    <a:pt x="302" y="80"/>
                  </a:cubicBezTo>
                  <a:cubicBezTo>
                    <a:pt x="302" y="80"/>
                    <a:pt x="302" y="80"/>
                    <a:pt x="301" y="80"/>
                  </a:cubicBezTo>
                  <a:cubicBezTo>
                    <a:pt x="259" y="129"/>
                    <a:pt x="218" y="179"/>
                    <a:pt x="178" y="229"/>
                  </a:cubicBezTo>
                  <a:cubicBezTo>
                    <a:pt x="140" y="275"/>
                    <a:pt x="100" y="322"/>
                    <a:pt x="66" y="371"/>
                  </a:cubicBezTo>
                  <a:cubicBezTo>
                    <a:pt x="65" y="369"/>
                    <a:pt x="63" y="366"/>
                    <a:pt x="61" y="364"/>
                  </a:cubicBezTo>
                  <a:cubicBezTo>
                    <a:pt x="60" y="362"/>
                    <a:pt x="57" y="361"/>
                    <a:pt x="54" y="360"/>
                  </a:cubicBezTo>
                  <a:cubicBezTo>
                    <a:pt x="55" y="359"/>
                    <a:pt x="55" y="358"/>
                    <a:pt x="56" y="357"/>
                  </a:cubicBezTo>
                  <a:close/>
                  <a:moveTo>
                    <a:pt x="295" y="108"/>
                  </a:moveTo>
                  <a:cubicBezTo>
                    <a:pt x="295" y="104"/>
                    <a:pt x="295" y="100"/>
                    <a:pt x="295" y="96"/>
                  </a:cubicBezTo>
                  <a:cubicBezTo>
                    <a:pt x="297" y="93"/>
                    <a:pt x="299" y="90"/>
                    <a:pt x="301" y="88"/>
                  </a:cubicBezTo>
                  <a:cubicBezTo>
                    <a:pt x="302" y="96"/>
                    <a:pt x="302" y="105"/>
                    <a:pt x="302" y="113"/>
                  </a:cubicBezTo>
                  <a:cubicBezTo>
                    <a:pt x="300" y="116"/>
                    <a:pt x="297" y="119"/>
                    <a:pt x="295" y="122"/>
                  </a:cubicBezTo>
                  <a:cubicBezTo>
                    <a:pt x="295" y="117"/>
                    <a:pt x="295" y="113"/>
                    <a:pt x="295" y="108"/>
                  </a:cubicBezTo>
                  <a:close/>
                  <a:moveTo>
                    <a:pt x="285" y="108"/>
                  </a:moveTo>
                  <a:cubicBezTo>
                    <a:pt x="287" y="105"/>
                    <a:pt x="289" y="102"/>
                    <a:pt x="292" y="99"/>
                  </a:cubicBezTo>
                  <a:cubicBezTo>
                    <a:pt x="291" y="107"/>
                    <a:pt x="291" y="116"/>
                    <a:pt x="293" y="123"/>
                  </a:cubicBezTo>
                  <a:cubicBezTo>
                    <a:pt x="293" y="123"/>
                    <a:pt x="293" y="123"/>
                    <a:pt x="294" y="123"/>
                  </a:cubicBezTo>
                  <a:cubicBezTo>
                    <a:pt x="291" y="127"/>
                    <a:pt x="288" y="131"/>
                    <a:pt x="285" y="135"/>
                  </a:cubicBezTo>
                  <a:cubicBezTo>
                    <a:pt x="285" y="126"/>
                    <a:pt x="285" y="117"/>
                    <a:pt x="285" y="108"/>
                  </a:cubicBezTo>
                  <a:close/>
                  <a:moveTo>
                    <a:pt x="274" y="121"/>
                  </a:moveTo>
                  <a:cubicBezTo>
                    <a:pt x="277" y="118"/>
                    <a:pt x="279" y="115"/>
                    <a:pt x="282" y="111"/>
                  </a:cubicBezTo>
                  <a:cubicBezTo>
                    <a:pt x="281" y="120"/>
                    <a:pt x="282" y="129"/>
                    <a:pt x="283" y="137"/>
                  </a:cubicBezTo>
                  <a:cubicBezTo>
                    <a:pt x="279" y="141"/>
                    <a:pt x="276" y="145"/>
                    <a:pt x="273" y="149"/>
                  </a:cubicBezTo>
                  <a:cubicBezTo>
                    <a:pt x="274" y="139"/>
                    <a:pt x="274" y="130"/>
                    <a:pt x="274" y="121"/>
                  </a:cubicBezTo>
                  <a:close/>
                  <a:moveTo>
                    <a:pt x="265" y="132"/>
                  </a:moveTo>
                  <a:cubicBezTo>
                    <a:pt x="267" y="129"/>
                    <a:pt x="269" y="127"/>
                    <a:pt x="271" y="125"/>
                  </a:cubicBezTo>
                  <a:cubicBezTo>
                    <a:pt x="270" y="133"/>
                    <a:pt x="271" y="142"/>
                    <a:pt x="271" y="151"/>
                  </a:cubicBezTo>
                  <a:cubicBezTo>
                    <a:pt x="269" y="154"/>
                    <a:pt x="266" y="157"/>
                    <a:pt x="264" y="160"/>
                  </a:cubicBezTo>
                  <a:cubicBezTo>
                    <a:pt x="264" y="151"/>
                    <a:pt x="265" y="141"/>
                    <a:pt x="265" y="132"/>
                  </a:cubicBezTo>
                  <a:close/>
                  <a:moveTo>
                    <a:pt x="261" y="163"/>
                  </a:moveTo>
                  <a:cubicBezTo>
                    <a:pt x="259" y="166"/>
                    <a:pt x="257" y="169"/>
                    <a:pt x="255" y="171"/>
                  </a:cubicBezTo>
                  <a:cubicBezTo>
                    <a:pt x="255" y="162"/>
                    <a:pt x="255" y="153"/>
                    <a:pt x="255" y="143"/>
                  </a:cubicBezTo>
                  <a:cubicBezTo>
                    <a:pt x="257" y="141"/>
                    <a:pt x="260" y="138"/>
                    <a:pt x="262" y="135"/>
                  </a:cubicBezTo>
                  <a:cubicBezTo>
                    <a:pt x="261" y="145"/>
                    <a:pt x="261" y="154"/>
                    <a:pt x="261" y="163"/>
                  </a:cubicBezTo>
                  <a:close/>
                  <a:moveTo>
                    <a:pt x="253" y="173"/>
                  </a:moveTo>
                  <a:cubicBezTo>
                    <a:pt x="250" y="177"/>
                    <a:pt x="247" y="181"/>
                    <a:pt x="244" y="184"/>
                  </a:cubicBezTo>
                  <a:cubicBezTo>
                    <a:pt x="244" y="175"/>
                    <a:pt x="245" y="165"/>
                    <a:pt x="245" y="156"/>
                  </a:cubicBezTo>
                  <a:cubicBezTo>
                    <a:pt x="247" y="153"/>
                    <a:pt x="250" y="150"/>
                    <a:pt x="253" y="146"/>
                  </a:cubicBezTo>
                  <a:cubicBezTo>
                    <a:pt x="252" y="155"/>
                    <a:pt x="252" y="164"/>
                    <a:pt x="253" y="173"/>
                  </a:cubicBezTo>
                  <a:close/>
                  <a:moveTo>
                    <a:pt x="236" y="167"/>
                  </a:moveTo>
                  <a:cubicBezTo>
                    <a:pt x="238" y="164"/>
                    <a:pt x="240" y="162"/>
                    <a:pt x="241" y="160"/>
                  </a:cubicBezTo>
                  <a:cubicBezTo>
                    <a:pt x="241" y="168"/>
                    <a:pt x="241" y="177"/>
                    <a:pt x="242" y="186"/>
                  </a:cubicBezTo>
                  <a:cubicBezTo>
                    <a:pt x="242" y="186"/>
                    <a:pt x="242" y="186"/>
                    <a:pt x="242" y="186"/>
                  </a:cubicBezTo>
                  <a:cubicBezTo>
                    <a:pt x="240" y="189"/>
                    <a:pt x="238" y="192"/>
                    <a:pt x="236" y="194"/>
                  </a:cubicBezTo>
                  <a:cubicBezTo>
                    <a:pt x="236" y="185"/>
                    <a:pt x="236" y="176"/>
                    <a:pt x="236" y="167"/>
                  </a:cubicBezTo>
                  <a:close/>
                  <a:moveTo>
                    <a:pt x="233" y="197"/>
                  </a:moveTo>
                  <a:cubicBezTo>
                    <a:pt x="230" y="201"/>
                    <a:pt x="228" y="204"/>
                    <a:pt x="225" y="207"/>
                  </a:cubicBezTo>
                  <a:cubicBezTo>
                    <a:pt x="226" y="198"/>
                    <a:pt x="226" y="188"/>
                    <a:pt x="226" y="178"/>
                  </a:cubicBezTo>
                  <a:cubicBezTo>
                    <a:pt x="228" y="175"/>
                    <a:pt x="231" y="173"/>
                    <a:pt x="233" y="170"/>
                  </a:cubicBezTo>
                  <a:cubicBezTo>
                    <a:pt x="232" y="179"/>
                    <a:pt x="233" y="188"/>
                    <a:pt x="233" y="197"/>
                  </a:cubicBezTo>
                  <a:close/>
                  <a:moveTo>
                    <a:pt x="224" y="181"/>
                  </a:moveTo>
                  <a:cubicBezTo>
                    <a:pt x="223" y="191"/>
                    <a:pt x="223" y="200"/>
                    <a:pt x="223" y="210"/>
                  </a:cubicBezTo>
                  <a:cubicBezTo>
                    <a:pt x="221" y="212"/>
                    <a:pt x="218" y="215"/>
                    <a:pt x="216" y="218"/>
                  </a:cubicBezTo>
                  <a:cubicBezTo>
                    <a:pt x="217" y="208"/>
                    <a:pt x="218" y="198"/>
                    <a:pt x="217" y="189"/>
                  </a:cubicBezTo>
                  <a:cubicBezTo>
                    <a:pt x="220" y="186"/>
                    <a:pt x="222" y="184"/>
                    <a:pt x="224" y="181"/>
                  </a:cubicBezTo>
                  <a:close/>
                  <a:moveTo>
                    <a:pt x="208" y="200"/>
                  </a:moveTo>
                  <a:cubicBezTo>
                    <a:pt x="210" y="197"/>
                    <a:pt x="212" y="195"/>
                    <a:pt x="215" y="192"/>
                  </a:cubicBezTo>
                  <a:cubicBezTo>
                    <a:pt x="214" y="201"/>
                    <a:pt x="214" y="211"/>
                    <a:pt x="214" y="220"/>
                  </a:cubicBezTo>
                  <a:cubicBezTo>
                    <a:pt x="212" y="223"/>
                    <a:pt x="210" y="225"/>
                    <a:pt x="208" y="227"/>
                  </a:cubicBezTo>
                  <a:cubicBezTo>
                    <a:pt x="208" y="218"/>
                    <a:pt x="209" y="209"/>
                    <a:pt x="208" y="200"/>
                  </a:cubicBezTo>
                  <a:close/>
                  <a:moveTo>
                    <a:pt x="206" y="230"/>
                  </a:moveTo>
                  <a:cubicBezTo>
                    <a:pt x="203" y="234"/>
                    <a:pt x="200" y="237"/>
                    <a:pt x="197" y="241"/>
                  </a:cubicBezTo>
                  <a:cubicBezTo>
                    <a:pt x="197" y="231"/>
                    <a:pt x="198" y="221"/>
                    <a:pt x="198" y="212"/>
                  </a:cubicBezTo>
                  <a:cubicBezTo>
                    <a:pt x="201" y="209"/>
                    <a:pt x="203" y="206"/>
                    <a:pt x="205" y="203"/>
                  </a:cubicBezTo>
                  <a:cubicBezTo>
                    <a:pt x="205" y="212"/>
                    <a:pt x="205" y="221"/>
                    <a:pt x="206" y="230"/>
                  </a:cubicBezTo>
                  <a:close/>
                  <a:moveTo>
                    <a:pt x="196" y="215"/>
                  </a:moveTo>
                  <a:cubicBezTo>
                    <a:pt x="195" y="224"/>
                    <a:pt x="195" y="234"/>
                    <a:pt x="195" y="244"/>
                  </a:cubicBezTo>
                  <a:cubicBezTo>
                    <a:pt x="193" y="246"/>
                    <a:pt x="190" y="249"/>
                    <a:pt x="188" y="251"/>
                  </a:cubicBezTo>
                  <a:cubicBezTo>
                    <a:pt x="189" y="247"/>
                    <a:pt x="189" y="243"/>
                    <a:pt x="189" y="239"/>
                  </a:cubicBezTo>
                  <a:cubicBezTo>
                    <a:pt x="189" y="233"/>
                    <a:pt x="190" y="228"/>
                    <a:pt x="190" y="222"/>
                  </a:cubicBezTo>
                  <a:cubicBezTo>
                    <a:pt x="192" y="220"/>
                    <a:pt x="194" y="217"/>
                    <a:pt x="196" y="215"/>
                  </a:cubicBezTo>
                  <a:close/>
                  <a:moveTo>
                    <a:pt x="186" y="254"/>
                  </a:moveTo>
                  <a:cubicBezTo>
                    <a:pt x="184" y="257"/>
                    <a:pt x="181" y="260"/>
                    <a:pt x="178" y="263"/>
                  </a:cubicBezTo>
                  <a:cubicBezTo>
                    <a:pt x="179" y="254"/>
                    <a:pt x="180" y="244"/>
                    <a:pt x="180" y="234"/>
                  </a:cubicBezTo>
                  <a:cubicBezTo>
                    <a:pt x="181" y="233"/>
                    <a:pt x="182" y="231"/>
                    <a:pt x="183" y="230"/>
                  </a:cubicBezTo>
                  <a:cubicBezTo>
                    <a:pt x="185" y="228"/>
                    <a:pt x="186" y="227"/>
                    <a:pt x="187" y="225"/>
                  </a:cubicBezTo>
                  <a:cubicBezTo>
                    <a:pt x="187" y="230"/>
                    <a:pt x="187" y="234"/>
                    <a:pt x="187" y="239"/>
                  </a:cubicBezTo>
                  <a:cubicBezTo>
                    <a:pt x="186" y="244"/>
                    <a:pt x="186" y="249"/>
                    <a:pt x="186" y="254"/>
                  </a:cubicBezTo>
                  <a:close/>
                  <a:moveTo>
                    <a:pt x="160" y="260"/>
                  </a:moveTo>
                  <a:cubicBezTo>
                    <a:pt x="162" y="256"/>
                    <a:pt x="165" y="252"/>
                    <a:pt x="168" y="249"/>
                  </a:cubicBezTo>
                  <a:cubicBezTo>
                    <a:pt x="167" y="259"/>
                    <a:pt x="166" y="269"/>
                    <a:pt x="165" y="279"/>
                  </a:cubicBezTo>
                  <a:cubicBezTo>
                    <a:pt x="163" y="282"/>
                    <a:pt x="161" y="285"/>
                    <a:pt x="158" y="287"/>
                  </a:cubicBezTo>
                  <a:cubicBezTo>
                    <a:pt x="160" y="278"/>
                    <a:pt x="161" y="268"/>
                    <a:pt x="160" y="260"/>
                  </a:cubicBezTo>
                  <a:close/>
                  <a:moveTo>
                    <a:pt x="171" y="245"/>
                  </a:moveTo>
                  <a:cubicBezTo>
                    <a:pt x="173" y="242"/>
                    <a:pt x="175" y="240"/>
                    <a:pt x="178" y="237"/>
                  </a:cubicBezTo>
                  <a:cubicBezTo>
                    <a:pt x="176" y="247"/>
                    <a:pt x="176" y="256"/>
                    <a:pt x="176" y="266"/>
                  </a:cubicBezTo>
                  <a:cubicBezTo>
                    <a:pt x="173" y="269"/>
                    <a:pt x="171" y="273"/>
                    <a:pt x="168" y="276"/>
                  </a:cubicBezTo>
                  <a:cubicBezTo>
                    <a:pt x="169" y="266"/>
                    <a:pt x="171" y="255"/>
                    <a:pt x="171" y="245"/>
                  </a:cubicBezTo>
                  <a:close/>
                  <a:moveTo>
                    <a:pt x="150" y="272"/>
                  </a:moveTo>
                  <a:cubicBezTo>
                    <a:pt x="152" y="269"/>
                    <a:pt x="155" y="266"/>
                    <a:pt x="157" y="262"/>
                  </a:cubicBezTo>
                  <a:cubicBezTo>
                    <a:pt x="156" y="272"/>
                    <a:pt x="156" y="281"/>
                    <a:pt x="156" y="291"/>
                  </a:cubicBezTo>
                  <a:cubicBezTo>
                    <a:pt x="153" y="294"/>
                    <a:pt x="151" y="297"/>
                    <a:pt x="148" y="299"/>
                  </a:cubicBezTo>
                  <a:cubicBezTo>
                    <a:pt x="149" y="290"/>
                    <a:pt x="150" y="281"/>
                    <a:pt x="150" y="272"/>
                  </a:cubicBezTo>
                  <a:close/>
                  <a:moveTo>
                    <a:pt x="147" y="302"/>
                  </a:moveTo>
                  <a:cubicBezTo>
                    <a:pt x="144" y="304"/>
                    <a:pt x="142" y="307"/>
                    <a:pt x="140" y="309"/>
                  </a:cubicBezTo>
                  <a:cubicBezTo>
                    <a:pt x="141" y="301"/>
                    <a:pt x="142" y="292"/>
                    <a:pt x="141" y="284"/>
                  </a:cubicBezTo>
                  <a:cubicBezTo>
                    <a:pt x="141" y="284"/>
                    <a:pt x="141" y="284"/>
                    <a:pt x="141" y="283"/>
                  </a:cubicBezTo>
                  <a:cubicBezTo>
                    <a:pt x="143" y="281"/>
                    <a:pt x="145" y="278"/>
                    <a:pt x="147" y="275"/>
                  </a:cubicBezTo>
                  <a:cubicBezTo>
                    <a:pt x="146" y="284"/>
                    <a:pt x="146" y="293"/>
                    <a:pt x="147" y="302"/>
                  </a:cubicBezTo>
                  <a:close/>
                  <a:moveTo>
                    <a:pt x="138" y="312"/>
                  </a:moveTo>
                  <a:cubicBezTo>
                    <a:pt x="135" y="316"/>
                    <a:pt x="132" y="320"/>
                    <a:pt x="129" y="324"/>
                  </a:cubicBezTo>
                  <a:cubicBezTo>
                    <a:pt x="129" y="315"/>
                    <a:pt x="131" y="305"/>
                    <a:pt x="131" y="296"/>
                  </a:cubicBezTo>
                  <a:cubicBezTo>
                    <a:pt x="133" y="293"/>
                    <a:pt x="136" y="289"/>
                    <a:pt x="139" y="286"/>
                  </a:cubicBezTo>
                  <a:cubicBezTo>
                    <a:pt x="138" y="294"/>
                    <a:pt x="138" y="303"/>
                    <a:pt x="138" y="312"/>
                  </a:cubicBezTo>
                  <a:close/>
                  <a:moveTo>
                    <a:pt x="127" y="326"/>
                  </a:moveTo>
                  <a:cubicBezTo>
                    <a:pt x="125" y="328"/>
                    <a:pt x="123" y="331"/>
                    <a:pt x="121" y="333"/>
                  </a:cubicBezTo>
                  <a:cubicBezTo>
                    <a:pt x="121" y="325"/>
                    <a:pt x="122" y="316"/>
                    <a:pt x="122" y="308"/>
                  </a:cubicBezTo>
                  <a:cubicBezTo>
                    <a:pt x="124" y="305"/>
                    <a:pt x="126" y="302"/>
                    <a:pt x="128" y="299"/>
                  </a:cubicBezTo>
                  <a:cubicBezTo>
                    <a:pt x="127" y="308"/>
                    <a:pt x="127" y="317"/>
                    <a:pt x="127" y="326"/>
                  </a:cubicBezTo>
                  <a:close/>
                  <a:moveTo>
                    <a:pt x="120" y="335"/>
                  </a:moveTo>
                  <a:cubicBezTo>
                    <a:pt x="117" y="338"/>
                    <a:pt x="114" y="341"/>
                    <a:pt x="112" y="345"/>
                  </a:cubicBezTo>
                  <a:cubicBezTo>
                    <a:pt x="113" y="336"/>
                    <a:pt x="113" y="327"/>
                    <a:pt x="113" y="319"/>
                  </a:cubicBezTo>
                  <a:cubicBezTo>
                    <a:pt x="115" y="316"/>
                    <a:pt x="118" y="313"/>
                    <a:pt x="120" y="310"/>
                  </a:cubicBezTo>
                  <a:cubicBezTo>
                    <a:pt x="119" y="318"/>
                    <a:pt x="119" y="327"/>
                    <a:pt x="120" y="335"/>
                  </a:cubicBezTo>
                  <a:close/>
                  <a:moveTo>
                    <a:pt x="111" y="321"/>
                  </a:moveTo>
                  <a:cubicBezTo>
                    <a:pt x="110" y="329"/>
                    <a:pt x="110" y="338"/>
                    <a:pt x="110" y="347"/>
                  </a:cubicBezTo>
                  <a:cubicBezTo>
                    <a:pt x="108" y="349"/>
                    <a:pt x="106" y="352"/>
                    <a:pt x="104" y="354"/>
                  </a:cubicBezTo>
                  <a:cubicBezTo>
                    <a:pt x="104" y="346"/>
                    <a:pt x="105" y="337"/>
                    <a:pt x="105" y="329"/>
                  </a:cubicBezTo>
                  <a:cubicBezTo>
                    <a:pt x="107" y="326"/>
                    <a:pt x="109" y="324"/>
                    <a:pt x="111" y="321"/>
                  </a:cubicBezTo>
                  <a:close/>
                  <a:moveTo>
                    <a:pt x="103" y="356"/>
                  </a:moveTo>
                  <a:cubicBezTo>
                    <a:pt x="100" y="359"/>
                    <a:pt x="98" y="362"/>
                    <a:pt x="95" y="365"/>
                  </a:cubicBezTo>
                  <a:cubicBezTo>
                    <a:pt x="96" y="356"/>
                    <a:pt x="97" y="348"/>
                    <a:pt x="97" y="339"/>
                  </a:cubicBezTo>
                  <a:cubicBezTo>
                    <a:pt x="99" y="337"/>
                    <a:pt x="101" y="334"/>
                    <a:pt x="103" y="332"/>
                  </a:cubicBezTo>
                  <a:cubicBezTo>
                    <a:pt x="102" y="340"/>
                    <a:pt x="102" y="348"/>
                    <a:pt x="103" y="356"/>
                  </a:cubicBezTo>
                  <a:close/>
                  <a:moveTo>
                    <a:pt x="89" y="348"/>
                  </a:moveTo>
                  <a:cubicBezTo>
                    <a:pt x="91" y="346"/>
                    <a:pt x="93" y="344"/>
                    <a:pt x="95" y="341"/>
                  </a:cubicBezTo>
                  <a:cubicBezTo>
                    <a:pt x="94" y="350"/>
                    <a:pt x="94" y="358"/>
                    <a:pt x="94" y="367"/>
                  </a:cubicBezTo>
                  <a:cubicBezTo>
                    <a:pt x="92" y="369"/>
                    <a:pt x="90" y="372"/>
                    <a:pt x="88" y="374"/>
                  </a:cubicBezTo>
                  <a:cubicBezTo>
                    <a:pt x="89" y="365"/>
                    <a:pt x="90" y="357"/>
                    <a:pt x="89" y="348"/>
                  </a:cubicBezTo>
                  <a:close/>
                  <a:moveTo>
                    <a:pt x="81" y="383"/>
                  </a:moveTo>
                  <a:cubicBezTo>
                    <a:pt x="81" y="383"/>
                    <a:pt x="81" y="383"/>
                    <a:pt x="81" y="383"/>
                  </a:cubicBezTo>
                  <a:cubicBezTo>
                    <a:pt x="81" y="384"/>
                    <a:pt x="80" y="384"/>
                    <a:pt x="80" y="385"/>
                  </a:cubicBezTo>
                  <a:cubicBezTo>
                    <a:pt x="80" y="382"/>
                    <a:pt x="78" y="379"/>
                    <a:pt x="76" y="377"/>
                  </a:cubicBezTo>
                  <a:cubicBezTo>
                    <a:pt x="76" y="373"/>
                    <a:pt x="77" y="368"/>
                    <a:pt x="77" y="363"/>
                  </a:cubicBezTo>
                  <a:cubicBezTo>
                    <a:pt x="78" y="361"/>
                    <a:pt x="80" y="359"/>
                    <a:pt x="82" y="357"/>
                  </a:cubicBezTo>
                  <a:cubicBezTo>
                    <a:pt x="81" y="365"/>
                    <a:pt x="80" y="374"/>
                    <a:pt x="81" y="383"/>
                  </a:cubicBezTo>
                  <a:close/>
                  <a:moveTo>
                    <a:pt x="84" y="355"/>
                  </a:moveTo>
                  <a:cubicBezTo>
                    <a:pt x="84" y="355"/>
                    <a:pt x="84" y="355"/>
                    <a:pt x="84" y="354"/>
                  </a:cubicBezTo>
                  <a:cubicBezTo>
                    <a:pt x="85" y="353"/>
                    <a:pt x="87" y="351"/>
                    <a:pt x="88" y="350"/>
                  </a:cubicBezTo>
                  <a:cubicBezTo>
                    <a:pt x="87" y="359"/>
                    <a:pt x="87" y="367"/>
                    <a:pt x="87" y="376"/>
                  </a:cubicBezTo>
                  <a:cubicBezTo>
                    <a:pt x="85" y="378"/>
                    <a:pt x="84" y="380"/>
                    <a:pt x="82" y="382"/>
                  </a:cubicBezTo>
                  <a:cubicBezTo>
                    <a:pt x="82" y="373"/>
                    <a:pt x="83" y="364"/>
                    <a:pt x="84" y="355"/>
                  </a:cubicBezTo>
                  <a:close/>
                  <a:moveTo>
                    <a:pt x="75" y="376"/>
                  </a:moveTo>
                  <a:cubicBezTo>
                    <a:pt x="72" y="374"/>
                    <a:pt x="70" y="374"/>
                    <a:pt x="67" y="374"/>
                  </a:cubicBezTo>
                  <a:cubicBezTo>
                    <a:pt x="70" y="371"/>
                    <a:pt x="72" y="368"/>
                    <a:pt x="75" y="365"/>
                  </a:cubicBezTo>
                  <a:cubicBezTo>
                    <a:pt x="75" y="369"/>
                    <a:pt x="74" y="372"/>
                    <a:pt x="75" y="376"/>
                  </a:cubicBezTo>
                  <a:close/>
                  <a:moveTo>
                    <a:pt x="39" y="431"/>
                  </a:moveTo>
                  <a:cubicBezTo>
                    <a:pt x="38" y="429"/>
                    <a:pt x="35" y="426"/>
                    <a:pt x="32" y="425"/>
                  </a:cubicBezTo>
                  <a:cubicBezTo>
                    <a:pt x="30" y="424"/>
                    <a:pt x="27" y="423"/>
                    <a:pt x="24" y="423"/>
                  </a:cubicBezTo>
                  <a:cubicBezTo>
                    <a:pt x="34" y="404"/>
                    <a:pt x="43" y="385"/>
                    <a:pt x="52" y="366"/>
                  </a:cubicBezTo>
                  <a:cubicBezTo>
                    <a:pt x="54" y="367"/>
                    <a:pt x="56" y="367"/>
                    <a:pt x="57" y="369"/>
                  </a:cubicBezTo>
                  <a:cubicBezTo>
                    <a:pt x="59" y="371"/>
                    <a:pt x="59" y="374"/>
                    <a:pt x="61" y="377"/>
                  </a:cubicBezTo>
                  <a:cubicBezTo>
                    <a:pt x="61" y="377"/>
                    <a:pt x="61" y="377"/>
                    <a:pt x="61" y="377"/>
                  </a:cubicBezTo>
                  <a:cubicBezTo>
                    <a:pt x="60" y="378"/>
                    <a:pt x="62" y="380"/>
                    <a:pt x="63" y="380"/>
                  </a:cubicBezTo>
                  <a:cubicBezTo>
                    <a:pt x="69" y="378"/>
                    <a:pt x="75" y="381"/>
                    <a:pt x="73" y="388"/>
                  </a:cubicBezTo>
                  <a:cubicBezTo>
                    <a:pt x="72" y="389"/>
                    <a:pt x="73" y="390"/>
                    <a:pt x="74" y="391"/>
                  </a:cubicBezTo>
                  <a:cubicBezTo>
                    <a:pt x="74" y="392"/>
                    <a:pt x="75" y="394"/>
                    <a:pt x="77" y="393"/>
                  </a:cubicBezTo>
                  <a:cubicBezTo>
                    <a:pt x="80" y="393"/>
                    <a:pt x="84" y="393"/>
                    <a:pt x="87" y="394"/>
                  </a:cubicBezTo>
                  <a:cubicBezTo>
                    <a:pt x="90" y="396"/>
                    <a:pt x="92" y="398"/>
                    <a:pt x="94" y="400"/>
                  </a:cubicBezTo>
                  <a:cubicBezTo>
                    <a:pt x="75" y="408"/>
                    <a:pt x="57" y="419"/>
                    <a:pt x="39" y="431"/>
                  </a:cubicBezTo>
                  <a:close/>
                  <a:moveTo>
                    <a:pt x="213" y="260"/>
                  </a:moveTo>
                  <a:cubicBezTo>
                    <a:pt x="176" y="305"/>
                    <a:pt x="134" y="348"/>
                    <a:pt x="99" y="395"/>
                  </a:cubicBezTo>
                  <a:cubicBezTo>
                    <a:pt x="96" y="390"/>
                    <a:pt x="89" y="387"/>
                    <a:pt x="83" y="387"/>
                  </a:cubicBezTo>
                  <a:cubicBezTo>
                    <a:pt x="159" y="300"/>
                    <a:pt x="229" y="208"/>
                    <a:pt x="304" y="120"/>
                  </a:cubicBezTo>
                  <a:cubicBezTo>
                    <a:pt x="304" y="120"/>
                    <a:pt x="304" y="120"/>
                    <a:pt x="304" y="119"/>
                  </a:cubicBezTo>
                  <a:cubicBezTo>
                    <a:pt x="310" y="112"/>
                    <a:pt x="316" y="105"/>
                    <a:pt x="322" y="98"/>
                  </a:cubicBezTo>
                  <a:cubicBezTo>
                    <a:pt x="323" y="98"/>
                    <a:pt x="323" y="97"/>
                    <a:pt x="323" y="97"/>
                  </a:cubicBezTo>
                  <a:cubicBezTo>
                    <a:pt x="326" y="101"/>
                    <a:pt x="329" y="104"/>
                    <a:pt x="332" y="108"/>
                  </a:cubicBezTo>
                  <a:cubicBezTo>
                    <a:pt x="294" y="159"/>
                    <a:pt x="254" y="210"/>
                    <a:pt x="213" y="260"/>
                  </a:cubicBezTo>
                  <a:close/>
                  <a:moveTo>
                    <a:pt x="305" y="82"/>
                  </a:moveTo>
                  <a:cubicBezTo>
                    <a:pt x="307" y="83"/>
                    <a:pt x="309" y="84"/>
                    <a:pt x="310" y="85"/>
                  </a:cubicBezTo>
                  <a:cubicBezTo>
                    <a:pt x="310" y="86"/>
                    <a:pt x="310" y="86"/>
                    <a:pt x="310" y="86"/>
                  </a:cubicBezTo>
                  <a:cubicBezTo>
                    <a:pt x="309" y="92"/>
                    <a:pt x="310" y="97"/>
                    <a:pt x="310" y="103"/>
                  </a:cubicBezTo>
                  <a:cubicBezTo>
                    <a:pt x="308" y="105"/>
                    <a:pt x="307" y="107"/>
                    <a:pt x="305" y="109"/>
                  </a:cubicBezTo>
                  <a:cubicBezTo>
                    <a:pt x="305" y="101"/>
                    <a:pt x="305" y="93"/>
                    <a:pt x="304" y="85"/>
                  </a:cubicBezTo>
                  <a:cubicBezTo>
                    <a:pt x="304" y="85"/>
                    <a:pt x="304" y="84"/>
                    <a:pt x="305" y="84"/>
                  </a:cubicBezTo>
                  <a:cubicBezTo>
                    <a:pt x="305" y="83"/>
                    <a:pt x="305" y="82"/>
                    <a:pt x="305" y="82"/>
                  </a:cubicBezTo>
                  <a:close/>
                  <a:moveTo>
                    <a:pt x="312" y="87"/>
                  </a:moveTo>
                  <a:cubicBezTo>
                    <a:pt x="313" y="88"/>
                    <a:pt x="314" y="88"/>
                    <a:pt x="315" y="89"/>
                  </a:cubicBezTo>
                  <a:cubicBezTo>
                    <a:pt x="316" y="90"/>
                    <a:pt x="317" y="91"/>
                    <a:pt x="319" y="93"/>
                  </a:cubicBezTo>
                  <a:cubicBezTo>
                    <a:pt x="318" y="93"/>
                    <a:pt x="318" y="93"/>
                    <a:pt x="318" y="93"/>
                  </a:cubicBezTo>
                  <a:cubicBezTo>
                    <a:pt x="316" y="96"/>
                    <a:pt x="314" y="98"/>
                    <a:pt x="312" y="100"/>
                  </a:cubicBezTo>
                  <a:cubicBezTo>
                    <a:pt x="313" y="96"/>
                    <a:pt x="313" y="91"/>
                    <a:pt x="312" y="87"/>
                  </a:cubicBezTo>
                  <a:close/>
                  <a:moveTo>
                    <a:pt x="335" y="117"/>
                  </a:moveTo>
                  <a:cubicBezTo>
                    <a:pt x="336" y="115"/>
                    <a:pt x="338" y="113"/>
                    <a:pt x="339" y="111"/>
                  </a:cubicBezTo>
                  <a:cubicBezTo>
                    <a:pt x="340" y="110"/>
                    <a:pt x="340" y="110"/>
                    <a:pt x="340" y="110"/>
                  </a:cubicBezTo>
                  <a:cubicBezTo>
                    <a:pt x="340" y="109"/>
                    <a:pt x="340" y="108"/>
                    <a:pt x="340" y="107"/>
                  </a:cubicBezTo>
                  <a:cubicBezTo>
                    <a:pt x="329" y="92"/>
                    <a:pt x="311" y="73"/>
                    <a:pt x="292" y="69"/>
                  </a:cubicBezTo>
                  <a:cubicBezTo>
                    <a:pt x="291" y="67"/>
                    <a:pt x="290" y="67"/>
                    <a:pt x="288" y="68"/>
                  </a:cubicBezTo>
                  <a:cubicBezTo>
                    <a:pt x="286" y="70"/>
                    <a:pt x="283" y="73"/>
                    <a:pt x="281" y="75"/>
                  </a:cubicBezTo>
                  <a:cubicBezTo>
                    <a:pt x="286" y="47"/>
                    <a:pt x="315" y="67"/>
                    <a:pt x="327" y="77"/>
                  </a:cubicBezTo>
                  <a:cubicBezTo>
                    <a:pt x="330" y="81"/>
                    <a:pt x="334" y="84"/>
                    <a:pt x="337" y="87"/>
                  </a:cubicBezTo>
                  <a:cubicBezTo>
                    <a:pt x="340" y="90"/>
                    <a:pt x="343" y="94"/>
                    <a:pt x="345" y="98"/>
                  </a:cubicBezTo>
                  <a:cubicBezTo>
                    <a:pt x="351" y="106"/>
                    <a:pt x="348" y="113"/>
                    <a:pt x="335" y="117"/>
                  </a:cubicBezTo>
                  <a:close/>
                  <a:moveTo>
                    <a:pt x="354" y="101"/>
                  </a:moveTo>
                  <a:cubicBezTo>
                    <a:pt x="354" y="101"/>
                    <a:pt x="354" y="101"/>
                    <a:pt x="353" y="101"/>
                  </a:cubicBezTo>
                  <a:cubicBezTo>
                    <a:pt x="350" y="91"/>
                    <a:pt x="340" y="81"/>
                    <a:pt x="333" y="75"/>
                  </a:cubicBezTo>
                  <a:cubicBezTo>
                    <a:pt x="322" y="65"/>
                    <a:pt x="310" y="53"/>
                    <a:pt x="294" y="55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306" y="43"/>
                    <a:pt x="325" y="55"/>
                    <a:pt x="336" y="63"/>
                  </a:cubicBezTo>
                  <a:cubicBezTo>
                    <a:pt x="341" y="66"/>
                    <a:pt x="375" y="93"/>
                    <a:pt x="354" y="101"/>
                  </a:cubicBezTo>
                  <a:close/>
                  <a:moveTo>
                    <a:pt x="366" y="91"/>
                  </a:moveTo>
                  <a:cubicBezTo>
                    <a:pt x="363" y="80"/>
                    <a:pt x="351" y="66"/>
                    <a:pt x="345" y="61"/>
                  </a:cubicBezTo>
                  <a:cubicBezTo>
                    <a:pt x="337" y="55"/>
                    <a:pt x="320" y="44"/>
                    <a:pt x="306" y="44"/>
                  </a:cubicBezTo>
                  <a:cubicBezTo>
                    <a:pt x="317" y="28"/>
                    <a:pt x="339" y="39"/>
                    <a:pt x="351" y="48"/>
                  </a:cubicBezTo>
                  <a:cubicBezTo>
                    <a:pt x="361" y="54"/>
                    <a:pt x="390" y="82"/>
                    <a:pt x="366" y="91"/>
                  </a:cubicBezTo>
                  <a:close/>
                  <a:moveTo>
                    <a:pt x="390" y="39"/>
                  </a:moveTo>
                  <a:cubicBezTo>
                    <a:pt x="383" y="45"/>
                    <a:pt x="378" y="54"/>
                    <a:pt x="373" y="62"/>
                  </a:cubicBezTo>
                  <a:cubicBezTo>
                    <a:pt x="369" y="56"/>
                    <a:pt x="364" y="50"/>
                    <a:pt x="361" y="47"/>
                  </a:cubicBezTo>
                  <a:cubicBezTo>
                    <a:pt x="354" y="41"/>
                    <a:pt x="339" y="32"/>
                    <a:pt x="325" y="30"/>
                  </a:cubicBezTo>
                  <a:cubicBezTo>
                    <a:pt x="326" y="30"/>
                    <a:pt x="326" y="30"/>
                    <a:pt x="326" y="29"/>
                  </a:cubicBezTo>
                  <a:cubicBezTo>
                    <a:pt x="326" y="27"/>
                    <a:pt x="330" y="24"/>
                    <a:pt x="331" y="22"/>
                  </a:cubicBezTo>
                  <a:cubicBezTo>
                    <a:pt x="333" y="20"/>
                    <a:pt x="335" y="18"/>
                    <a:pt x="337" y="16"/>
                  </a:cubicBezTo>
                  <a:cubicBezTo>
                    <a:pt x="339" y="12"/>
                    <a:pt x="342" y="9"/>
                    <a:pt x="344" y="6"/>
                  </a:cubicBezTo>
                  <a:cubicBezTo>
                    <a:pt x="354" y="9"/>
                    <a:pt x="364" y="12"/>
                    <a:pt x="373" y="17"/>
                  </a:cubicBezTo>
                  <a:cubicBezTo>
                    <a:pt x="382" y="23"/>
                    <a:pt x="386" y="30"/>
                    <a:pt x="391" y="39"/>
                  </a:cubicBezTo>
                  <a:cubicBezTo>
                    <a:pt x="391" y="39"/>
                    <a:pt x="391" y="39"/>
                    <a:pt x="390" y="3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>
              <a:spLocks noEditPoints="1"/>
            </p:cNvSpPr>
            <p:nvPr/>
          </p:nvSpPr>
          <p:spPr bwMode="auto">
            <a:xfrm>
              <a:off x="4331176" y="2578366"/>
              <a:ext cx="491845" cy="379725"/>
            </a:xfrm>
            <a:custGeom>
              <a:avLst/>
              <a:gdLst>
                <a:gd name="T0" fmla="*/ 339 w 360"/>
                <a:gd name="T1" fmla="*/ 94 h 278"/>
                <a:gd name="T2" fmla="*/ 310 w 360"/>
                <a:gd name="T3" fmla="*/ 54 h 278"/>
                <a:gd name="T4" fmla="*/ 77 w 360"/>
                <a:gd name="T5" fmla="*/ 23 h 278"/>
                <a:gd name="T6" fmla="*/ 65 w 360"/>
                <a:gd name="T7" fmla="*/ 224 h 278"/>
                <a:gd name="T8" fmla="*/ 200 w 360"/>
                <a:gd name="T9" fmla="*/ 267 h 278"/>
                <a:gd name="T10" fmla="*/ 355 w 360"/>
                <a:gd name="T11" fmla="*/ 147 h 278"/>
                <a:gd name="T12" fmla="*/ 351 w 360"/>
                <a:gd name="T13" fmla="*/ 142 h 278"/>
                <a:gd name="T14" fmla="*/ 348 w 360"/>
                <a:gd name="T15" fmla="*/ 128 h 278"/>
                <a:gd name="T16" fmla="*/ 324 w 360"/>
                <a:gd name="T17" fmla="*/ 100 h 278"/>
                <a:gd name="T18" fmla="*/ 316 w 360"/>
                <a:gd name="T19" fmla="*/ 82 h 278"/>
                <a:gd name="T20" fmla="*/ 314 w 360"/>
                <a:gd name="T21" fmla="*/ 78 h 278"/>
                <a:gd name="T22" fmla="*/ 319 w 360"/>
                <a:gd name="T23" fmla="*/ 70 h 278"/>
                <a:gd name="T24" fmla="*/ 319 w 360"/>
                <a:gd name="T25" fmla="*/ 70 h 278"/>
                <a:gd name="T26" fmla="*/ 268 w 360"/>
                <a:gd name="T27" fmla="*/ 31 h 278"/>
                <a:gd name="T28" fmla="*/ 61 w 360"/>
                <a:gd name="T29" fmla="*/ 209 h 278"/>
                <a:gd name="T30" fmla="*/ 65 w 360"/>
                <a:gd name="T31" fmla="*/ 212 h 278"/>
                <a:gd name="T32" fmla="*/ 96 w 360"/>
                <a:gd name="T33" fmla="*/ 235 h 278"/>
                <a:gd name="T34" fmla="*/ 96 w 360"/>
                <a:gd name="T35" fmla="*/ 235 h 278"/>
                <a:gd name="T36" fmla="*/ 118 w 360"/>
                <a:gd name="T37" fmla="*/ 237 h 278"/>
                <a:gd name="T38" fmla="*/ 119 w 360"/>
                <a:gd name="T39" fmla="*/ 236 h 278"/>
                <a:gd name="T40" fmla="*/ 128 w 360"/>
                <a:gd name="T41" fmla="*/ 245 h 278"/>
                <a:gd name="T42" fmla="*/ 149 w 360"/>
                <a:gd name="T43" fmla="*/ 241 h 278"/>
                <a:gd name="T44" fmla="*/ 150 w 360"/>
                <a:gd name="T45" fmla="*/ 240 h 278"/>
                <a:gd name="T46" fmla="*/ 174 w 360"/>
                <a:gd name="T47" fmla="*/ 250 h 278"/>
                <a:gd name="T48" fmla="*/ 157 w 360"/>
                <a:gd name="T49" fmla="*/ 232 h 278"/>
                <a:gd name="T50" fmla="*/ 189 w 360"/>
                <a:gd name="T51" fmla="*/ 253 h 278"/>
                <a:gd name="T52" fmla="*/ 165 w 360"/>
                <a:gd name="T53" fmla="*/ 226 h 278"/>
                <a:gd name="T54" fmla="*/ 63 w 360"/>
                <a:gd name="T55" fmla="*/ 38 h 278"/>
                <a:gd name="T56" fmla="*/ 325 w 360"/>
                <a:gd name="T57" fmla="*/ 146 h 278"/>
                <a:gd name="T58" fmla="*/ 210 w 360"/>
                <a:gd name="T59" fmla="*/ 224 h 278"/>
                <a:gd name="T60" fmla="*/ 216 w 360"/>
                <a:gd name="T61" fmla="*/ 269 h 278"/>
                <a:gd name="T62" fmla="*/ 234 w 360"/>
                <a:gd name="T63" fmla="*/ 273 h 278"/>
                <a:gd name="T64" fmla="*/ 240 w 360"/>
                <a:gd name="T65" fmla="*/ 274 h 278"/>
                <a:gd name="T66" fmla="*/ 241 w 360"/>
                <a:gd name="T67" fmla="*/ 266 h 278"/>
                <a:gd name="T68" fmla="*/ 222 w 360"/>
                <a:gd name="T69" fmla="*/ 251 h 278"/>
                <a:gd name="T70" fmla="*/ 234 w 360"/>
                <a:gd name="T71" fmla="*/ 252 h 278"/>
                <a:gd name="T72" fmla="*/ 233 w 360"/>
                <a:gd name="T73" fmla="*/ 249 h 278"/>
                <a:gd name="T74" fmla="*/ 238 w 360"/>
                <a:gd name="T75" fmla="*/ 246 h 278"/>
                <a:gd name="T76" fmla="*/ 231 w 360"/>
                <a:gd name="T77" fmla="*/ 230 h 278"/>
                <a:gd name="T78" fmla="*/ 234 w 360"/>
                <a:gd name="T79" fmla="*/ 230 h 278"/>
                <a:gd name="T80" fmla="*/ 273 w 360"/>
                <a:gd name="T81" fmla="*/ 241 h 278"/>
                <a:gd name="T82" fmla="*/ 287 w 360"/>
                <a:gd name="T83" fmla="*/ 237 h 278"/>
                <a:gd name="T84" fmla="*/ 271 w 360"/>
                <a:gd name="T85" fmla="*/ 224 h 278"/>
                <a:gd name="T86" fmla="*/ 289 w 360"/>
                <a:gd name="T87" fmla="*/ 236 h 278"/>
                <a:gd name="T88" fmla="*/ 291 w 360"/>
                <a:gd name="T89" fmla="*/ 215 h 278"/>
                <a:gd name="T90" fmla="*/ 318 w 360"/>
                <a:gd name="T91" fmla="*/ 222 h 278"/>
                <a:gd name="T92" fmla="*/ 308 w 360"/>
                <a:gd name="T93" fmla="*/ 202 h 278"/>
                <a:gd name="T94" fmla="*/ 309 w 360"/>
                <a:gd name="T95" fmla="*/ 201 h 278"/>
                <a:gd name="T96" fmla="*/ 335 w 360"/>
                <a:gd name="T97" fmla="*/ 203 h 278"/>
                <a:gd name="T98" fmla="*/ 335 w 360"/>
                <a:gd name="T99" fmla="*/ 203 h 278"/>
                <a:gd name="T100" fmla="*/ 337 w 360"/>
                <a:gd name="T101" fmla="*/ 170 h 278"/>
                <a:gd name="T102" fmla="*/ 339 w 360"/>
                <a:gd name="T103" fmla="*/ 170 h 278"/>
                <a:gd name="T104" fmla="*/ 339 w 360"/>
                <a:gd name="T105" fmla="*/ 155 h 278"/>
                <a:gd name="T106" fmla="*/ 340 w 360"/>
                <a:gd name="T107" fmla="*/ 153 h 278"/>
                <a:gd name="T108" fmla="*/ 351 w 360"/>
                <a:gd name="T109" fmla="*/ 16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0" h="278">
                  <a:moveTo>
                    <a:pt x="356" y="146"/>
                  </a:moveTo>
                  <a:cubicBezTo>
                    <a:pt x="356" y="145"/>
                    <a:pt x="355" y="145"/>
                    <a:pt x="354" y="144"/>
                  </a:cubicBezTo>
                  <a:cubicBezTo>
                    <a:pt x="354" y="144"/>
                    <a:pt x="354" y="144"/>
                    <a:pt x="354" y="144"/>
                  </a:cubicBezTo>
                  <a:cubicBezTo>
                    <a:pt x="352" y="126"/>
                    <a:pt x="347" y="110"/>
                    <a:pt x="339" y="94"/>
                  </a:cubicBezTo>
                  <a:cubicBezTo>
                    <a:pt x="340" y="94"/>
                    <a:pt x="340" y="94"/>
                    <a:pt x="339" y="94"/>
                  </a:cubicBezTo>
                  <a:cubicBezTo>
                    <a:pt x="339" y="94"/>
                    <a:pt x="339" y="94"/>
                    <a:pt x="339" y="93"/>
                  </a:cubicBezTo>
                  <a:cubicBezTo>
                    <a:pt x="332" y="79"/>
                    <a:pt x="322" y="66"/>
                    <a:pt x="310" y="55"/>
                  </a:cubicBezTo>
                  <a:cubicBezTo>
                    <a:pt x="310" y="54"/>
                    <a:pt x="310" y="54"/>
                    <a:pt x="310" y="54"/>
                  </a:cubicBezTo>
                  <a:cubicBezTo>
                    <a:pt x="310" y="54"/>
                    <a:pt x="310" y="54"/>
                    <a:pt x="309" y="54"/>
                  </a:cubicBezTo>
                  <a:cubicBezTo>
                    <a:pt x="288" y="34"/>
                    <a:pt x="261" y="20"/>
                    <a:pt x="230" y="14"/>
                  </a:cubicBezTo>
                  <a:cubicBezTo>
                    <a:pt x="230" y="14"/>
                    <a:pt x="230" y="14"/>
                    <a:pt x="230" y="14"/>
                  </a:cubicBezTo>
                  <a:cubicBezTo>
                    <a:pt x="180" y="0"/>
                    <a:pt x="124" y="1"/>
                    <a:pt x="77" y="23"/>
                  </a:cubicBezTo>
                  <a:cubicBezTo>
                    <a:pt x="52" y="34"/>
                    <a:pt x="28" y="50"/>
                    <a:pt x="17" y="75"/>
                  </a:cubicBezTo>
                  <a:cubicBezTo>
                    <a:pt x="6" y="98"/>
                    <a:pt x="5" y="125"/>
                    <a:pt x="13" y="149"/>
                  </a:cubicBezTo>
                  <a:cubicBezTo>
                    <a:pt x="13" y="150"/>
                    <a:pt x="14" y="151"/>
                    <a:pt x="14" y="152"/>
                  </a:cubicBezTo>
                  <a:cubicBezTo>
                    <a:pt x="22" y="181"/>
                    <a:pt x="40" y="207"/>
                    <a:pt x="65" y="224"/>
                  </a:cubicBezTo>
                  <a:cubicBezTo>
                    <a:pt x="98" y="250"/>
                    <a:pt x="140" y="254"/>
                    <a:pt x="181" y="257"/>
                  </a:cubicBezTo>
                  <a:cubicBezTo>
                    <a:pt x="181" y="257"/>
                    <a:pt x="182" y="257"/>
                    <a:pt x="182" y="256"/>
                  </a:cubicBezTo>
                  <a:cubicBezTo>
                    <a:pt x="185" y="258"/>
                    <a:pt x="188" y="260"/>
                    <a:pt x="191" y="261"/>
                  </a:cubicBezTo>
                  <a:cubicBezTo>
                    <a:pt x="193" y="264"/>
                    <a:pt x="197" y="266"/>
                    <a:pt x="200" y="267"/>
                  </a:cubicBezTo>
                  <a:cubicBezTo>
                    <a:pt x="215" y="274"/>
                    <a:pt x="230" y="278"/>
                    <a:pt x="246" y="278"/>
                  </a:cubicBezTo>
                  <a:cubicBezTo>
                    <a:pt x="247" y="278"/>
                    <a:pt x="248" y="277"/>
                    <a:pt x="247" y="276"/>
                  </a:cubicBezTo>
                  <a:cubicBezTo>
                    <a:pt x="244" y="267"/>
                    <a:pt x="241" y="258"/>
                    <a:pt x="237" y="250"/>
                  </a:cubicBezTo>
                  <a:cubicBezTo>
                    <a:pt x="297" y="253"/>
                    <a:pt x="360" y="212"/>
                    <a:pt x="355" y="147"/>
                  </a:cubicBezTo>
                  <a:cubicBezTo>
                    <a:pt x="355" y="147"/>
                    <a:pt x="355" y="147"/>
                    <a:pt x="355" y="147"/>
                  </a:cubicBezTo>
                  <a:cubicBezTo>
                    <a:pt x="356" y="148"/>
                    <a:pt x="357" y="146"/>
                    <a:pt x="356" y="146"/>
                  </a:cubicBezTo>
                  <a:close/>
                  <a:moveTo>
                    <a:pt x="350" y="134"/>
                  </a:moveTo>
                  <a:cubicBezTo>
                    <a:pt x="350" y="137"/>
                    <a:pt x="350" y="139"/>
                    <a:pt x="351" y="142"/>
                  </a:cubicBezTo>
                  <a:cubicBezTo>
                    <a:pt x="348" y="140"/>
                    <a:pt x="345" y="139"/>
                    <a:pt x="342" y="137"/>
                  </a:cubicBezTo>
                  <a:cubicBezTo>
                    <a:pt x="338" y="135"/>
                    <a:pt x="335" y="132"/>
                    <a:pt x="331" y="129"/>
                  </a:cubicBezTo>
                  <a:cubicBezTo>
                    <a:pt x="330" y="125"/>
                    <a:pt x="330" y="121"/>
                    <a:pt x="329" y="117"/>
                  </a:cubicBezTo>
                  <a:cubicBezTo>
                    <a:pt x="335" y="121"/>
                    <a:pt x="341" y="125"/>
                    <a:pt x="348" y="128"/>
                  </a:cubicBezTo>
                  <a:cubicBezTo>
                    <a:pt x="349" y="130"/>
                    <a:pt x="349" y="132"/>
                    <a:pt x="350" y="134"/>
                  </a:cubicBezTo>
                  <a:close/>
                  <a:moveTo>
                    <a:pt x="348" y="126"/>
                  </a:moveTo>
                  <a:cubicBezTo>
                    <a:pt x="341" y="121"/>
                    <a:pt x="335" y="118"/>
                    <a:pt x="328" y="114"/>
                  </a:cubicBezTo>
                  <a:cubicBezTo>
                    <a:pt x="327" y="109"/>
                    <a:pt x="326" y="104"/>
                    <a:pt x="324" y="100"/>
                  </a:cubicBezTo>
                  <a:cubicBezTo>
                    <a:pt x="330" y="104"/>
                    <a:pt x="336" y="108"/>
                    <a:pt x="342" y="111"/>
                  </a:cubicBezTo>
                  <a:cubicBezTo>
                    <a:pt x="342" y="111"/>
                    <a:pt x="343" y="110"/>
                    <a:pt x="343" y="110"/>
                  </a:cubicBezTo>
                  <a:cubicBezTo>
                    <a:pt x="336" y="105"/>
                    <a:pt x="330" y="101"/>
                    <a:pt x="323" y="97"/>
                  </a:cubicBezTo>
                  <a:cubicBezTo>
                    <a:pt x="321" y="92"/>
                    <a:pt x="318" y="87"/>
                    <a:pt x="316" y="82"/>
                  </a:cubicBezTo>
                  <a:cubicBezTo>
                    <a:pt x="322" y="86"/>
                    <a:pt x="329" y="91"/>
                    <a:pt x="335" y="94"/>
                  </a:cubicBezTo>
                  <a:cubicBezTo>
                    <a:pt x="341" y="104"/>
                    <a:pt x="345" y="114"/>
                    <a:pt x="348" y="126"/>
                  </a:cubicBezTo>
                  <a:close/>
                  <a:moveTo>
                    <a:pt x="333" y="89"/>
                  </a:moveTo>
                  <a:cubicBezTo>
                    <a:pt x="327" y="85"/>
                    <a:pt x="320" y="82"/>
                    <a:pt x="314" y="78"/>
                  </a:cubicBezTo>
                  <a:cubicBezTo>
                    <a:pt x="311" y="74"/>
                    <a:pt x="308" y="69"/>
                    <a:pt x="305" y="65"/>
                  </a:cubicBezTo>
                  <a:cubicBezTo>
                    <a:pt x="311" y="68"/>
                    <a:pt x="316" y="71"/>
                    <a:pt x="322" y="74"/>
                  </a:cubicBezTo>
                  <a:cubicBezTo>
                    <a:pt x="326" y="79"/>
                    <a:pt x="330" y="84"/>
                    <a:pt x="333" y="89"/>
                  </a:cubicBezTo>
                  <a:close/>
                  <a:moveTo>
                    <a:pt x="319" y="70"/>
                  </a:moveTo>
                  <a:cubicBezTo>
                    <a:pt x="314" y="67"/>
                    <a:pt x="308" y="65"/>
                    <a:pt x="303" y="63"/>
                  </a:cubicBezTo>
                  <a:cubicBezTo>
                    <a:pt x="299" y="58"/>
                    <a:pt x="294" y="53"/>
                    <a:pt x="290" y="48"/>
                  </a:cubicBezTo>
                  <a:cubicBezTo>
                    <a:pt x="294" y="49"/>
                    <a:pt x="298" y="51"/>
                    <a:pt x="302" y="53"/>
                  </a:cubicBezTo>
                  <a:cubicBezTo>
                    <a:pt x="308" y="58"/>
                    <a:pt x="314" y="64"/>
                    <a:pt x="319" y="70"/>
                  </a:cubicBezTo>
                  <a:close/>
                  <a:moveTo>
                    <a:pt x="295" y="48"/>
                  </a:moveTo>
                  <a:cubicBezTo>
                    <a:pt x="293" y="47"/>
                    <a:pt x="290" y="46"/>
                    <a:pt x="288" y="46"/>
                  </a:cubicBezTo>
                  <a:cubicBezTo>
                    <a:pt x="288" y="46"/>
                    <a:pt x="288" y="46"/>
                    <a:pt x="287" y="46"/>
                  </a:cubicBezTo>
                  <a:cubicBezTo>
                    <a:pt x="281" y="41"/>
                    <a:pt x="275" y="36"/>
                    <a:pt x="268" y="31"/>
                  </a:cubicBezTo>
                  <a:cubicBezTo>
                    <a:pt x="278" y="36"/>
                    <a:pt x="287" y="41"/>
                    <a:pt x="295" y="48"/>
                  </a:cubicBezTo>
                  <a:close/>
                  <a:moveTo>
                    <a:pt x="71" y="222"/>
                  </a:moveTo>
                  <a:cubicBezTo>
                    <a:pt x="59" y="214"/>
                    <a:pt x="49" y="203"/>
                    <a:pt x="40" y="192"/>
                  </a:cubicBezTo>
                  <a:cubicBezTo>
                    <a:pt x="46" y="198"/>
                    <a:pt x="53" y="204"/>
                    <a:pt x="61" y="209"/>
                  </a:cubicBezTo>
                  <a:cubicBezTo>
                    <a:pt x="65" y="214"/>
                    <a:pt x="69" y="219"/>
                    <a:pt x="73" y="223"/>
                  </a:cubicBezTo>
                  <a:cubicBezTo>
                    <a:pt x="72" y="223"/>
                    <a:pt x="72" y="222"/>
                    <a:pt x="71" y="222"/>
                  </a:cubicBezTo>
                  <a:close/>
                  <a:moveTo>
                    <a:pt x="79" y="227"/>
                  </a:moveTo>
                  <a:cubicBezTo>
                    <a:pt x="74" y="222"/>
                    <a:pt x="70" y="217"/>
                    <a:pt x="65" y="212"/>
                  </a:cubicBezTo>
                  <a:cubicBezTo>
                    <a:pt x="70" y="214"/>
                    <a:pt x="74" y="217"/>
                    <a:pt x="79" y="219"/>
                  </a:cubicBezTo>
                  <a:cubicBezTo>
                    <a:pt x="83" y="224"/>
                    <a:pt x="87" y="229"/>
                    <a:pt x="92" y="233"/>
                  </a:cubicBezTo>
                  <a:cubicBezTo>
                    <a:pt x="87" y="231"/>
                    <a:pt x="83" y="229"/>
                    <a:pt x="79" y="227"/>
                  </a:cubicBezTo>
                  <a:close/>
                  <a:moveTo>
                    <a:pt x="96" y="235"/>
                  </a:moveTo>
                  <a:cubicBezTo>
                    <a:pt x="92" y="230"/>
                    <a:pt x="87" y="226"/>
                    <a:pt x="83" y="221"/>
                  </a:cubicBezTo>
                  <a:cubicBezTo>
                    <a:pt x="87" y="222"/>
                    <a:pt x="91" y="224"/>
                    <a:pt x="96" y="226"/>
                  </a:cubicBezTo>
                  <a:cubicBezTo>
                    <a:pt x="100" y="231"/>
                    <a:pt x="104" y="235"/>
                    <a:pt x="109" y="240"/>
                  </a:cubicBezTo>
                  <a:cubicBezTo>
                    <a:pt x="105" y="238"/>
                    <a:pt x="100" y="237"/>
                    <a:pt x="96" y="235"/>
                  </a:cubicBezTo>
                  <a:close/>
                  <a:moveTo>
                    <a:pt x="112" y="241"/>
                  </a:moveTo>
                  <a:cubicBezTo>
                    <a:pt x="108" y="236"/>
                    <a:pt x="103" y="231"/>
                    <a:pt x="99" y="227"/>
                  </a:cubicBezTo>
                  <a:cubicBezTo>
                    <a:pt x="103" y="228"/>
                    <a:pt x="107" y="229"/>
                    <a:pt x="111" y="230"/>
                  </a:cubicBezTo>
                  <a:cubicBezTo>
                    <a:pt x="113" y="232"/>
                    <a:pt x="115" y="235"/>
                    <a:pt x="118" y="237"/>
                  </a:cubicBezTo>
                  <a:cubicBezTo>
                    <a:pt x="120" y="239"/>
                    <a:pt x="122" y="242"/>
                    <a:pt x="124" y="244"/>
                  </a:cubicBezTo>
                  <a:cubicBezTo>
                    <a:pt x="120" y="243"/>
                    <a:pt x="116" y="242"/>
                    <a:pt x="112" y="241"/>
                  </a:cubicBezTo>
                  <a:close/>
                  <a:moveTo>
                    <a:pt x="128" y="245"/>
                  </a:moveTo>
                  <a:cubicBezTo>
                    <a:pt x="125" y="242"/>
                    <a:pt x="122" y="239"/>
                    <a:pt x="119" y="236"/>
                  </a:cubicBezTo>
                  <a:cubicBezTo>
                    <a:pt x="117" y="234"/>
                    <a:pt x="115" y="232"/>
                    <a:pt x="113" y="230"/>
                  </a:cubicBezTo>
                  <a:cubicBezTo>
                    <a:pt x="117" y="231"/>
                    <a:pt x="120" y="231"/>
                    <a:pt x="124" y="232"/>
                  </a:cubicBezTo>
                  <a:cubicBezTo>
                    <a:pt x="128" y="237"/>
                    <a:pt x="133" y="242"/>
                    <a:pt x="138" y="247"/>
                  </a:cubicBezTo>
                  <a:cubicBezTo>
                    <a:pt x="135" y="246"/>
                    <a:pt x="131" y="245"/>
                    <a:pt x="128" y="245"/>
                  </a:cubicBezTo>
                  <a:close/>
                  <a:moveTo>
                    <a:pt x="143" y="247"/>
                  </a:moveTo>
                  <a:cubicBezTo>
                    <a:pt x="138" y="242"/>
                    <a:pt x="132" y="237"/>
                    <a:pt x="126" y="232"/>
                  </a:cubicBezTo>
                  <a:cubicBezTo>
                    <a:pt x="131" y="233"/>
                    <a:pt x="136" y="233"/>
                    <a:pt x="141" y="233"/>
                  </a:cubicBezTo>
                  <a:cubicBezTo>
                    <a:pt x="144" y="236"/>
                    <a:pt x="146" y="238"/>
                    <a:pt x="149" y="241"/>
                  </a:cubicBezTo>
                  <a:cubicBezTo>
                    <a:pt x="151" y="244"/>
                    <a:pt x="153" y="247"/>
                    <a:pt x="156" y="249"/>
                  </a:cubicBezTo>
                  <a:cubicBezTo>
                    <a:pt x="152" y="248"/>
                    <a:pt x="147" y="248"/>
                    <a:pt x="143" y="247"/>
                  </a:cubicBezTo>
                  <a:close/>
                  <a:moveTo>
                    <a:pt x="159" y="249"/>
                  </a:moveTo>
                  <a:cubicBezTo>
                    <a:pt x="157" y="246"/>
                    <a:pt x="153" y="243"/>
                    <a:pt x="150" y="240"/>
                  </a:cubicBezTo>
                  <a:cubicBezTo>
                    <a:pt x="148" y="237"/>
                    <a:pt x="146" y="235"/>
                    <a:pt x="143" y="233"/>
                  </a:cubicBezTo>
                  <a:cubicBezTo>
                    <a:pt x="147" y="233"/>
                    <a:pt x="151" y="233"/>
                    <a:pt x="154" y="232"/>
                  </a:cubicBezTo>
                  <a:cubicBezTo>
                    <a:pt x="160" y="238"/>
                    <a:pt x="166" y="245"/>
                    <a:pt x="173" y="250"/>
                  </a:cubicBezTo>
                  <a:cubicBezTo>
                    <a:pt x="174" y="250"/>
                    <a:pt x="174" y="250"/>
                    <a:pt x="174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250"/>
                    <a:pt x="175" y="251"/>
                    <a:pt x="175" y="251"/>
                  </a:cubicBezTo>
                  <a:cubicBezTo>
                    <a:pt x="170" y="250"/>
                    <a:pt x="165" y="250"/>
                    <a:pt x="159" y="249"/>
                  </a:cubicBezTo>
                  <a:close/>
                  <a:moveTo>
                    <a:pt x="157" y="232"/>
                  </a:moveTo>
                  <a:cubicBezTo>
                    <a:pt x="159" y="232"/>
                    <a:pt x="161" y="231"/>
                    <a:pt x="164" y="231"/>
                  </a:cubicBezTo>
                  <a:cubicBezTo>
                    <a:pt x="164" y="235"/>
                    <a:pt x="167" y="239"/>
                    <a:pt x="169" y="243"/>
                  </a:cubicBezTo>
                  <a:cubicBezTo>
                    <a:pt x="165" y="239"/>
                    <a:pt x="161" y="236"/>
                    <a:pt x="157" y="232"/>
                  </a:cubicBezTo>
                  <a:close/>
                  <a:moveTo>
                    <a:pt x="189" y="253"/>
                  </a:moveTo>
                  <a:cubicBezTo>
                    <a:pt x="184" y="250"/>
                    <a:pt x="180" y="246"/>
                    <a:pt x="177" y="242"/>
                  </a:cubicBezTo>
                  <a:cubicBezTo>
                    <a:pt x="176" y="241"/>
                    <a:pt x="167" y="230"/>
                    <a:pt x="168" y="228"/>
                  </a:cubicBezTo>
                  <a:cubicBezTo>
                    <a:pt x="169" y="227"/>
                    <a:pt x="168" y="225"/>
                    <a:pt x="166" y="225"/>
                  </a:cubicBezTo>
                  <a:cubicBezTo>
                    <a:pt x="166" y="226"/>
                    <a:pt x="166" y="226"/>
                    <a:pt x="165" y="226"/>
                  </a:cubicBezTo>
                  <a:cubicBezTo>
                    <a:pt x="165" y="226"/>
                    <a:pt x="165" y="226"/>
                    <a:pt x="165" y="226"/>
                  </a:cubicBezTo>
                  <a:cubicBezTo>
                    <a:pt x="136" y="226"/>
                    <a:pt x="109" y="225"/>
                    <a:pt x="83" y="213"/>
                  </a:cubicBezTo>
                  <a:cubicBezTo>
                    <a:pt x="61" y="203"/>
                    <a:pt x="41" y="187"/>
                    <a:pt x="29" y="167"/>
                  </a:cubicBezTo>
                  <a:cubicBezTo>
                    <a:pt x="0" y="120"/>
                    <a:pt x="16" y="65"/>
                    <a:pt x="63" y="38"/>
                  </a:cubicBezTo>
                  <a:cubicBezTo>
                    <a:pt x="107" y="12"/>
                    <a:pt x="161" y="7"/>
                    <a:pt x="210" y="17"/>
                  </a:cubicBezTo>
                  <a:cubicBezTo>
                    <a:pt x="236" y="23"/>
                    <a:pt x="261" y="32"/>
                    <a:pt x="280" y="50"/>
                  </a:cubicBezTo>
                  <a:cubicBezTo>
                    <a:pt x="298" y="67"/>
                    <a:pt x="314" y="90"/>
                    <a:pt x="322" y="113"/>
                  </a:cubicBezTo>
                  <a:cubicBezTo>
                    <a:pt x="325" y="123"/>
                    <a:pt x="326" y="134"/>
                    <a:pt x="325" y="146"/>
                  </a:cubicBezTo>
                  <a:cubicBezTo>
                    <a:pt x="325" y="146"/>
                    <a:pt x="325" y="146"/>
                    <a:pt x="325" y="147"/>
                  </a:cubicBezTo>
                  <a:cubicBezTo>
                    <a:pt x="323" y="167"/>
                    <a:pt x="316" y="187"/>
                    <a:pt x="302" y="198"/>
                  </a:cubicBezTo>
                  <a:cubicBezTo>
                    <a:pt x="278" y="219"/>
                    <a:pt x="244" y="226"/>
                    <a:pt x="214" y="222"/>
                  </a:cubicBezTo>
                  <a:cubicBezTo>
                    <a:pt x="212" y="222"/>
                    <a:pt x="211" y="223"/>
                    <a:pt x="210" y="224"/>
                  </a:cubicBezTo>
                  <a:cubicBezTo>
                    <a:pt x="210" y="224"/>
                    <a:pt x="209" y="225"/>
                    <a:pt x="209" y="226"/>
                  </a:cubicBezTo>
                  <a:cubicBezTo>
                    <a:pt x="211" y="240"/>
                    <a:pt x="215" y="252"/>
                    <a:pt x="221" y="264"/>
                  </a:cubicBezTo>
                  <a:cubicBezTo>
                    <a:pt x="209" y="262"/>
                    <a:pt x="198" y="259"/>
                    <a:pt x="189" y="253"/>
                  </a:cubicBezTo>
                  <a:close/>
                  <a:moveTo>
                    <a:pt x="216" y="269"/>
                  </a:moveTo>
                  <a:cubicBezTo>
                    <a:pt x="216" y="269"/>
                    <a:pt x="216" y="269"/>
                    <a:pt x="216" y="269"/>
                  </a:cubicBezTo>
                  <a:cubicBezTo>
                    <a:pt x="219" y="270"/>
                    <a:pt x="223" y="270"/>
                    <a:pt x="226" y="270"/>
                  </a:cubicBezTo>
                  <a:cubicBezTo>
                    <a:pt x="227" y="270"/>
                    <a:pt x="228" y="270"/>
                    <a:pt x="228" y="269"/>
                  </a:cubicBezTo>
                  <a:cubicBezTo>
                    <a:pt x="230" y="271"/>
                    <a:pt x="232" y="272"/>
                    <a:pt x="234" y="273"/>
                  </a:cubicBezTo>
                  <a:cubicBezTo>
                    <a:pt x="235" y="273"/>
                    <a:pt x="236" y="274"/>
                    <a:pt x="237" y="274"/>
                  </a:cubicBezTo>
                  <a:cubicBezTo>
                    <a:pt x="230" y="274"/>
                    <a:pt x="220" y="270"/>
                    <a:pt x="216" y="269"/>
                  </a:cubicBezTo>
                  <a:close/>
                  <a:moveTo>
                    <a:pt x="242" y="272"/>
                  </a:moveTo>
                  <a:cubicBezTo>
                    <a:pt x="242" y="273"/>
                    <a:pt x="241" y="273"/>
                    <a:pt x="240" y="274"/>
                  </a:cubicBezTo>
                  <a:cubicBezTo>
                    <a:pt x="237" y="271"/>
                    <a:pt x="233" y="269"/>
                    <a:pt x="229" y="268"/>
                  </a:cubicBezTo>
                  <a:cubicBezTo>
                    <a:pt x="229" y="267"/>
                    <a:pt x="229" y="266"/>
                    <a:pt x="229" y="266"/>
                  </a:cubicBezTo>
                  <a:cubicBezTo>
                    <a:pt x="226" y="262"/>
                    <a:pt x="224" y="258"/>
                    <a:pt x="223" y="254"/>
                  </a:cubicBezTo>
                  <a:cubicBezTo>
                    <a:pt x="228" y="259"/>
                    <a:pt x="234" y="264"/>
                    <a:pt x="241" y="266"/>
                  </a:cubicBezTo>
                  <a:cubicBezTo>
                    <a:pt x="242" y="269"/>
                    <a:pt x="242" y="271"/>
                    <a:pt x="242" y="272"/>
                  </a:cubicBezTo>
                  <a:close/>
                  <a:moveTo>
                    <a:pt x="239" y="263"/>
                  </a:moveTo>
                  <a:cubicBezTo>
                    <a:pt x="237" y="262"/>
                    <a:pt x="235" y="261"/>
                    <a:pt x="233" y="260"/>
                  </a:cubicBezTo>
                  <a:cubicBezTo>
                    <a:pt x="229" y="257"/>
                    <a:pt x="226" y="254"/>
                    <a:pt x="222" y="251"/>
                  </a:cubicBezTo>
                  <a:cubicBezTo>
                    <a:pt x="222" y="251"/>
                    <a:pt x="222" y="251"/>
                    <a:pt x="222" y="251"/>
                  </a:cubicBezTo>
                  <a:cubicBezTo>
                    <a:pt x="221" y="248"/>
                    <a:pt x="219" y="244"/>
                    <a:pt x="219" y="241"/>
                  </a:cubicBezTo>
                  <a:cubicBezTo>
                    <a:pt x="221" y="242"/>
                    <a:pt x="223" y="244"/>
                    <a:pt x="225" y="246"/>
                  </a:cubicBezTo>
                  <a:cubicBezTo>
                    <a:pt x="228" y="248"/>
                    <a:pt x="231" y="251"/>
                    <a:pt x="234" y="252"/>
                  </a:cubicBezTo>
                  <a:cubicBezTo>
                    <a:pt x="235" y="255"/>
                    <a:pt x="237" y="259"/>
                    <a:pt x="239" y="263"/>
                  </a:cubicBezTo>
                  <a:close/>
                  <a:moveTo>
                    <a:pt x="235" y="247"/>
                  </a:moveTo>
                  <a:cubicBezTo>
                    <a:pt x="234" y="247"/>
                    <a:pt x="234" y="248"/>
                    <a:pt x="234" y="248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231" y="248"/>
                    <a:pt x="229" y="246"/>
                    <a:pt x="227" y="245"/>
                  </a:cubicBezTo>
                  <a:cubicBezTo>
                    <a:pt x="224" y="243"/>
                    <a:pt x="221" y="241"/>
                    <a:pt x="218" y="239"/>
                  </a:cubicBezTo>
                  <a:cubicBezTo>
                    <a:pt x="217" y="236"/>
                    <a:pt x="217" y="233"/>
                    <a:pt x="216" y="230"/>
                  </a:cubicBezTo>
                  <a:cubicBezTo>
                    <a:pt x="223" y="236"/>
                    <a:pt x="230" y="242"/>
                    <a:pt x="238" y="246"/>
                  </a:cubicBezTo>
                  <a:cubicBezTo>
                    <a:pt x="237" y="246"/>
                    <a:pt x="236" y="247"/>
                    <a:pt x="235" y="247"/>
                  </a:cubicBezTo>
                  <a:close/>
                  <a:moveTo>
                    <a:pt x="242" y="246"/>
                  </a:moveTo>
                  <a:cubicBezTo>
                    <a:pt x="234" y="240"/>
                    <a:pt x="226" y="235"/>
                    <a:pt x="218" y="229"/>
                  </a:cubicBezTo>
                  <a:cubicBezTo>
                    <a:pt x="222" y="230"/>
                    <a:pt x="227" y="230"/>
                    <a:pt x="231" y="230"/>
                  </a:cubicBezTo>
                  <a:cubicBezTo>
                    <a:pt x="238" y="235"/>
                    <a:pt x="246" y="240"/>
                    <a:pt x="254" y="244"/>
                  </a:cubicBezTo>
                  <a:cubicBezTo>
                    <a:pt x="250" y="245"/>
                    <a:pt x="246" y="245"/>
                    <a:pt x="242" y="246"/>
                  </a:cubicBezTo>
                  <a:close/>
                  <a:moveTo>
                    <a:pt x="258" y="244"/>
                  </a:moveTo>
                  <a:cubicBezTo>
                    <a:pt x="250" y="239"/>
                    <a:pt x="242" y="235"/>
                    <a:pt x="234" y="230"/>
                  </a:cubicBezTo>
                  <a:cubicBezTo>
                    <a:pt x="239" y="230"/>
                    <a:pt x="245" y="229"/>
                    <a:pt x="250" y="229"/>
                  </a:cubicBezTo>
                  <a:cubicBezTo>
                    <a:pt x="257" y="233"/>
                    <a:pt x="263" y="238"/>
                    <a:pt x="269" y="242"/>
                  </a:cubicBezTo>
                  <a:cubicBezTo>
                    <a:pt x="266" y="242"/>
                    <a:pt x="262" y="243"/>
                    <a:pt x="258" y="244"/>
                  </a:cubicBezTo>
                  <a:close/>
                  <a:moveTo>
                    <a:pt x="273" y="241"/>
                  </a:moveTo>
                  <a:cubicBezTo>
                    <a:pt x="267" y="236"/>
                    <a:pt x="259" y="232"/>
                    <a:pt x="253" y="228"/>
                  </a:cubicBezTo>
                  <a:cubicBezTo>
                    <a:pt x="258" y="227"/>
                    <a:pt x="264" y="226"/>
                    <a:pt x="269" y="225"/>
                  </a:cubicBezTo>
                  <a:cubicBezTo>
                    <a:pt x="272" y="227"/>
                    <a:pt x="275" y="229"/>
                    <a:pt x="277" y="231"/>
                  </a:cubicBezTo>
                  <a:cubicBezTo>
                    <a:pt x="280" y="233"/>
                    <a:pt x="283" y="235"/>
                    <a:pt x="287" y="237"/>
                  </a:cubicBezTo>
                  <a:cubicBezTo>
                    <a:pt x="282" y="239"/>
                    <a:pt x="277" y="240"/>
                    <a:pt x="273" y="241"/>
                  </a:cubicBezTo>
                  <a:close/>
                  <a:moveTo>
                    <a:pt x="289" y="236"/>
                  </a:moveTo>
                  <a:cubicBezTo>
                    <a:pt x="287" y="234"/>
                    <a:pt x="283" y="232"/>
                    <a:pt x="280" y="230"/>
                  </a:cubicBezTo>
                  <a:cubicBezTo>
                    <a:pt x="277" y="228"/>
                    <a:pt x="274" y="226"/>
                    <a:pt x="271" y="224"/>
                  </a:cubicBezTo>
                  <a:cubicBezTo>
                    <a:pt x="276" y="222"/>
                    <a:pt x="280" y="221"/>
                    <a:pt x="285" y="218"/>
                  </a:cubicBezTo>
                  <a:cubicBezTo>
                    <a:pt x="287" y="221"/>
                    <a:pt x="290" y="224"/>
                    <a:pt x="293" y="226"/>
                  </a:cubicBezTo>
                  <a:cubicBezTo>
                    <a:pt x="295" y="228"/>
                    <a:pt x="298" y="230"/>
                    <a:pt x="300" y="232"/>
                  </a:cubicBezTo>
                  <a:cubicBezTo>
                    <a:pt x="297" y="234"/>
                    <a:pt x="293" y="235"/>
                    <a:pt x="289" y="236"/>
                  </a:cubicBezTo>
                  <a:close/>
                  <a:moveTo>
                    <a:pt x="303" y="231"/>
                  </a:moveTo>
                  <a:cubicBezTo>
                    <a:pt x="300" y="228"/>
                    <a:pt x="297" y="227"/>
                    <a:pt x="294" y="225"/>
                  </a:cubicBezTo>
                  <a:cubicBezTo>
                    <a:pt x="291" y="222"/>
                    <a:pt x="289" y="220"/>
                    <a:pt x="287" y="218"/>
                  </a:cubicBezTo>
                  <a:cubicBezTo>
                    <a:pt x="288" y="217"/>
                    <a:pt x="290" y="216"/>
                    <a:pt x="291" y="215"/>
                  </a:cubicBezTo>
                  <a:cubicBezTo>
                    <a:pt x="293" y="214"/>
                    <a:pt x="295" y="213"/>
                    <a:pt x="297" y="212"/>
                  </a:cubicBezTo>
                  <a:cubicBezTo>
                    <a:pt x="302" y="216"/>
                    <a:pt x="308" y="221"/>
                    <a:pt x="314" y="224"/>
                  </a:cubicBezTo>
                  <a:cubicBezTo>
                    <a:pt x="310" y="227"/>
                    <a:pt x="307" y="229"/>
                    <a:pt x="303" y="231"/>
                  </a:cubicBezTo>
                  <a:close/>
                  <a:moveTo>
                    <a:pt x="318" y="222"/>
                  </a:moveTo>
                  <a:cubicBezTo>
                    <a:pt x="317" y="222"/>
                    <a:pt x="316" y="223"/>
                    <a:pt x="316" y="223"/>
                  </a:cubicBezTo>
                  <a:cubicBezTo>
                    <a:pt x="313" y="221"/>
                    <a:pt x="309" y="219"/>
                    <a:pt x="306" y="217"/>
                  </a:cubicBezTo>
                  <a:cubicBezTo>
                    <a:pt x="304" y="215"/>
                    <a:pt x="301" y="213"/>
                    <a:pt x="298" y="210"/>
                  </a:cubicBezTo>
                  <a:cubicBezTo>
                    <a:pt x="302" y="208"/>
                    <a:pt x="305" y="205"/>
                    <a:pt x="308" y="202"/>
                  </a:cubicBezTo>
                  <a:cubicBezTo>
                    <a:pt x="313" y="207"/>
                    <a:pt x="319" y="211"/>
                    <a:pt x="326" y="215"/>
                  </a:cubicBezTo>
                  <a:cubicBezTo>
                    <a:pt x="323" y="217"/>
                    <a:pt x="320" y="220"/>
                    <a:pt x="318" y="222"/>
                  </a:cubicBezTo>
                  <a:close/>
                  <a:moveTo>
                    <a:pt x="327" y="213"/>
                  </a:moveTo>
                  <a:cubicBezTo>
                    <a:pt x="322" y="209"/>
                    <a:pt x="315" y="205"/>
                    <a:pt x="309" y="201"/>
                  </a:cubicBezTo>
                  <a:cubicBezTo>
                    <a:pt x="312" y="198"/>
                    <a:pt x="315" y="195"/>
                    <a:pt x="317" y="191"/>
                  </a:cubicBezTo>
                  <a:cubicBezTo>
                    <a:pt x="323" y="196"/>
                    <a:pt x="328" y="201"/>
                    <a:pt x="334" y="205"/>
                  </a:cubicBezTo>
                  <a:cubicBezTo>
                    <a:pt x="332" y="208"/>
                    <a:pt x="330" y="211"/>
                    <a:pt x="327" y="213"/>
                  </a:cubicBezTo>
                  <a:close/>
                  <a:moveTo>
                    <a:pt x="335" y="203"/>
                  </a:moveTo>
                  <a:cubicBezTo>
                    <a:pt x="330" y="198"/>
                    <a:pt x="324" y="194"/>
                    <a:pt x="318" y="190"/>
                  </a:cubicBezTo>
                  <a:cubicBezTo>
                    <a:pt x="320" y="186"/>
                    <a:pt x="322" y="182"/>
                    <a:pt x="323" y="178"/>
                  </a:cubicBezTo>
                  <a:cubicBezTo>
                    <a:pt x="329" y="183"/>
                    <a:pt x="336" y="188"/>
                    <a:pt x="343" y="191"/>
                  </a:cubicBezTo>
                  <a:cubicBezTo>
                    <a:pt x="341" y="195"/>
                    <a:pt x="338" y="200"/>
                    <a:pt x="335" y="203"/>
                  </a:cubicBezTo>
                  <a:close/>
                  <a:moveTo>
                    <a:pt x="343" y="190"/>
                  </a:moveTo>
                  <a:cubicBezTo>
                    <a:pt x="337" y="185"/>
                    <a:pt x="330" y="181"/>
                    <a:pt x="324" y="177"/>
                  </a:cubicBezTo>
                  <a:cubicBezTo>
                    <a:pt x="325" y="172"/>
                    <a:pt x="327" y="168"/>
                    <a:pt x="328" y="164"/>
                  </a:cubicBezTo>
                  <a:cubicBezTo>
                    <a:pt x="331" y="166"/>
                    <a:pt x="334" y="168"/>
                    <a:pt x="337" y="170"/>
                  </a:cubicBezTo>
                  <a:cubicBezTo>
                    <a:pt x="340" y="173"/>
                    <a:pt x="344" y="176"/>
                    <a:pt x="347" y="179"/>
                  </a:cubicBezTo>
                  <a:cubicBezTo>
                    <a:pt x="346" y="182"/>
                    <a:pt x="345" y="186"/>
                    <a:pt x="343" y="190"/>
                  </a:cubicBezTo>
                  <a:close/>
                  <a:moveTo>
                    <a:pt x="348" y="176"/>
                  </a:moveTo>
                  <a:cubicBezTo>
                    <a:pt x="345" y="174"/>
                    <a:pt x="342" y="172"/>
                    <a:pt x="339" y="170"/>
                  </a:cubicBezTo>
                  <a:cubicBezTo>
                    <a:pt x="336" y="167"/>
                    <a:pt x="332" y="164"/>
                    <a:pt x="328" y="162"/>
                  </a:cubicBezTo>
                  <a:cubicBezTo>
                    <a:pt x="329" y="159"/>
                    <a:pt x="329" y="155"/>
                    <a:pt x="330" y="151"/>
                  </a:cubicBezTo>
                  <a:cubicBezTo>
                    <a:pt x="330" y="151"/>
                    <a:pt x="330" y="151"/>
                    <a:pt x="330" y="150"/>
                  </a:cubicBezTo>
                  <a:cubicBezTo>
                    <a:pt x="333" y="152"/>
                    <a:pt x="336" y="154"/>
                    <a:pt x="339" y="155"/>
                  </a:cubicBezTo>
                  <a:cubicBezTo>
                    <a:pt x="342" y="158"/>
                    <a:pt x="346" y="160"/>
                    <a:pt x="351" y="162"/>
                  </a:cubicBezTo>
                  <a:cubicBezTo>
                    <a:pt x="350" y="167"/>
                    <a:pt x="349" y="172"/>
                    <a:pt x="348" y="176"/>
                  </a:cubicBezTo>
                  <a:close/>
                  <a:moveTo>
                    <a:pt x="351" y="160"/>
                  </a:moveTo>
                  <a:cubicBezTo>
                    <a:pt x="347" y="158"/>
                    <a:pt x="343" y="156"/>
                    <a:pt x="340" y="153"/>
                  </a:cubicBezTo>
                  <a:cubicBezTo>
                    <a:pt x="337" y="152"/>
                    <a:pt x="334" y="150"/>
                    <a:pt x="330" y="148"/>
                  </a:cubicBezTo>
                  <a:cubicBezTo>
                    <a:pt x="331" y="143"/>
                    <a:pt x="331" y="137"/>
                    <a:pt x="331" y="131"/>
                  </a:cubicBezTo>
                  <a:cubicBezTo>
                    <a:pt x="337" y="136"/>
                    <a:pt x="344" y="142"/>
                    <a:pt x="351" y="145"/>
                  </a:cubicBezTo>
                  <a:cubicBezTo>
                    <a:pt x="351" y="150"/>
                    <a:pt x="351" y="155"/>
                    <a:pt x="351" y="1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>
              <a:spLocks noEditPoints="1"/>
            </p:cNvSpPr>
            <p:nvPr/>
          </p:nvSpPr>
          <p:spPr bwMode="auto">
            <a:xfrm>
              <a:off x="5230247" y="4009476"/>
              <a:ext cx="449536" cy="380783"/>
            </a:xfrm>
            <a:custGeom>
              <a:avLst/>
              <a:gdLst>
                <a:gd name="T0" fmla="*/ 283 w 329"/>
                <a:gd name="T1" fmla="*/ 3 h 279"/>
                <a:gd name="T2" fmla="*/ 239 w 329"/>
                <a:gd name="T3" fmla="*/ 3 h 279"/>
                <a:gd name="T4" fmla="*/ 162 w 329"/>
                <a:gd name="T5" fmla="*/ 83 h 279"/>
                <a:gd name="T6" fmla="*/ 32 w 329"/>
                <a:gd name="T7" fmla="*/ 248 h 279"/>
                <a:gd name="T8" fmla="*/ 133 w 329"/>
                <a:gd name="T9" fmla="*/ 260 h 279"/>
                <a:gd name="T10" fmla="*/ 250 w 329"/>
                <a:gd name="T11" fmla="*/ 163 h 279"/>
                <a:gd name="T12" fmla="*/ 307 w 329"/>
                <a:gd name="T13" fmla="*/ 132 h 279"/>
                <a:gd name="T14" fmla="*/ 319 w 329"/>
                <a:gd name="T15" fmla="*/ 96 h 279"/>
                <a:gd name="T16" fmla="*/ 326 w 329"/>
                <a:gd name="T17" fmla="*/ 61 h 279"/>
                <a:gd name="T18" fmla="*/ 298 w 329"/>
                <a:gd name="T19" fmla="*/ 29 h 279"/>
                <a:gd name="T20" fmla="*/ 97 w 329"/>
                <a:gd name="T21" fmla="*/ 271 h 279"/>
                <a:gd name="T22" fmla="*/ 119 w 329"/>
                <a:gd name="T23" fmla="*/ 264 h 279"/>
                <a:gd name="T24" fmla="*/ 123 w 329"/>
                <a:gd name="T25" fmla="*/ 261 h 279"/>
                <a:gd name="T26" fmla="*/ 106 w 329"/>
                <a:gd name="T27" fmla="*/ 252 h 279"/>
                <a:gd name="T28" fmla="*/ 133 w 329"/>
                <a:gd name="T29" fmla="*/ 250 h 279"/>
                <a:gd name="T30" fmla="*/ 114 w 329"/>
                <a:gd name="T31" fmla="*/ 241 h 279"/>
                <a:gd name="T32" fmla="*/ 142 w 329"/>
                <a:gd name="T33" fmla="*/ 239 h 279"/>
                <a:gd name="T34" fmla="*/ 149 w 329"/>
                <a:gd name="T35" fmla="*/ 231 h 279"/>
                <a:gd name="T36" fmla="*/ 151 w 329"/>
                <a:gd name="T37" fmla="*/ 228 h 279"/>
                <a:gd name="T38" fmla="*/ 159 w 329"/>
                <a:gd name="T39" fmla="*/ 218 h 279"/>
                <a:gd name="T40" fmla="*/ 134 w 329"/>
                <a:gd name="T41" fmla="*/ 216 h 279"/>
                <a:gd name="T42" fmla="*/ 161 w 329"/>
                <a:gd name="T43" fmla="*/ 215 h 279"/>
                <a:gd name="T44" fmla="*/ 152 w 329"/>
                <a:gd name="T45" fmla="*/ 194 h 279"/>
                <a:gd name="T46" fmla="*/ 182 w 329"/>
                <a:gd name="T47" fmla="*/ 189 h 279"/>
                <a:gd name="T48" fmla="*/ 187 w 329"/>
                <a:gd name="T49" fmla="*/ 182 h 279"/>
                <a:gd name="T50" fmla="*/ 163 w 329"/>
                <a:gd name="T51" fmla="*/ 182 h 279"/>
                <a:gd name="T52" fmla="*/ 190 w 329"/>
                <a:gd name="T53" fmla="*/ 179 h 279"/>
                <a:gd name="T54" fmla="*/ 172 w 329"/>
                <a:gd name="T55" fmla="*/ 172 h 279"/>
                <a:gd name="T56" fmla="*/ 198 w 329"/>
                <a:gd name="T57" fmla="*/ 168 h 279"/>
                <a:gd name="T58" fmla="*/ 186 w 329"/>
                <a:gd name="T59" fmla="*/ 157 h 279"/>
                <a:gd name="T60" fmla="*/ 208 w 329"/>
                <a:gd name="T61" fmla="*/ 155 h 279"/>
                <a:gd name="T62" fmla="*/ 215 w 329"/>
                <a:gd name="T63" fmla="*/ 144 h 279"/>
                <a:gd name="T64" fmla="*/ 220 w 329"/>
                <a:gd name="T65" fmla="*/ 142 h 279"/>
                <a:gd name="T66" fmla="*/ 216 w 329"/>
                <a:gd name="T67" fmla="*/ 125 h 279"/>
                <a:gd name="T68" fmla="*/ 131 w 329"/>
                <a:gd name="T69" fmla="*/ 206 h 279"/>
                <a:gd name="T70" fmla="*/ 40 w 329"/>
                <a:gd name="T71" fmla="*/ 244 h 279"/>
                <a:gd name="T72" fmla="*/ 165 w 329"/>
                <a:gd name="T73" fmla="*/ 85 h 279"/>
                <a:gd name="T74" fmla="*/ 166 w 329"/>
                <a:gd name="T75" fmla="*/ 83 h 279"/>
                <a:gd name="T76" fmla="*/ 191 w 329"/>
                <a:gd name="T77" fmla="*/ 18 h 279"/>
                <a:gd name="T78" fmla="*/ 289 w 329"/>
                <a:gd name="T79" fmla="*/ 63 h 279"/>
                <a:gd name="T80" fmla="*/ 261 w 329"/>
                <a:gd name="T81" fmla="*/ 160 h 279"/>
                <a:gd name="T82" fmla="*/ 261 w 329"/>
                <a:gd name="T83" fmla="*/ 160 h 279"/>
                <a:gd name="T84" fmla="*/ 268 w 329"/>
                <a:gd name="T85" fmla="*/ 151 h 279"/>
                <a:gd name="T86" fmla="*/ 295 w 329"/>
                <a:gd name="T87" fmla="*/ 142 h 279"/>
                <a:gd name="T88" fmla="*/ 273 w 329"/>
                <a:gd name="T89" fmla="*/ 141 h 279"/>
                <a:gd name="T90" fmla="*/ 300 w 329"/>
                <a:gd name="T91" fmla="*/ 130 h 279"/>
                <a:gd name="T92" fmla="*/ 277 w 329"/>
                <a:gd name="T93" fmla="*/ 130 h 279"/>
                <a:gd name="T94" fmla="*/ 301 w 329"/>
                <a:gd name="T95" fmla="*/ 127 h 279"/>
                <a:gd name="T96" fmla="*/ 285 w 329"/>
                <a:gd name="T97" fmla="*/ 107 h 279"/>
                <a:gd name="T98" fmla="*/ 312 w 329"/>
                <a:gd name="T99" fmla="*/ 97 h 279"/>
                <a:gd name="T100" fmla="*/ 290 w 329"/>
                <a:gd name="T101" fmla="*/ 91 h 279"/>
                <a:gd name="T102" fmla="*/ 314 w 329"/>
                <a:gd name="T103" fmla="*/ 88 h 279"/>
                <a:gd name="T104" fmla="*/ 316 w 329"/>
                <a:gd name="T105" fmla="*/ 77 h 279"/>
                <a:gd name="T106" fmla="*/ 293 w 329"/>
                <a:gd name="T107" fmla="*/ 76 h 279"/>
                <a:gd name="T108" fmla="*/ 317 w 329"/>
                <a:gd name="T109" fmla="*/ 74 h 279"/>
                <a:gd name="T110" fmla="*/ 296 w 329"/>
                <a:gd name="T111" fmla="*/ 59 h 279"/>
                <a:gd name="T112" fmla="*/ 320 w 329"/>
                <a:gd name="T113" fmla="*/ 60 h 279"/>
                <a:gd name="T114" fmla="*/ 299 w 329"/>
                <a:gd name="T115" fmla="*/ 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9" h="279">
                  <a:moveTo>
                    <a:pt x="327" y="33"/>
                  </a:moveTo>
                  <a:cubicBezTo>
                    <a:pt x="324" y="17"/>
                    <a:pt x="299" y="8"/>
                    <a:pt x="286" y="3"/>
                  </a:cubicBezTo>
                  <a:cubicBezTo>
                    <a:pt x="285" y="3"/>
                    <a:pt x="284" y="3"/>
                    <a:pt x="283" y="3"/>
                  </a:cubicBezTo>
                  <a:cubicBezTo>
                    <a:pt x="283" y="3"/>
                    <a:pt x="282" y="2"/>
                    <a:pt x="282" y="2"/>
                  </a:cubicBezTo>
                  <a:cubicBezTo>
                    <a:pt x="280" y="1"/>
                    <a:pt x="279" y="2"/>
                    <a:pt x="278" y="3"/>
                  </a:cubicBezTo>
                  <a:cubicBezTo>
                    <a:pt x="265" y="0"/>
                    <a:pt x="250" y="2"/>
                    <a:pt x="239" y="3"/>
                  </a:cubicBezTo>
                  <a:cubicBezTo>
                    <a:pt x="215" y="5"/>
                    <a:pt x="191" y="10"/>
                    <a:pt x="168" y="17"/>
                  </a:cubicBezTo>
                  <a:cubicBezTo>
                    <a:pt x="156" y="21"/>
                    <a:pt x="136" y="26"/>
                    <a:pt x="135" y="42"/>
                  </a:cubicBezTo>
                  <a:cubicBezTo>
                    <a:pt x="133" y="57"/>
                    <a:pt x="151" y="74"/>
                    <a:pt x="162" y="83"/>
                  </a:cubicBezTo>
                  <a:cubicBezTo>
                    <a:pt x="116" y="109"/>
                    <a:pt x="73" y="141"/>
                    <a:pt x="30" y="172"/>
                  </a:cubicBezTo>
                  <a:cubicBezTo>
                    <a:pt x="19" y="180"/>
                    <a:pt x="4" y="190"/>
                    <a:pt x="3" y="205"/>
                  </a:cubicBezTo>
                  <a:cubicBezTo>
                    <a:pt x="2" y="222"/>
                    <a:pt x="22" y="237"/>
                    <a:pt x="32" y="248"/>
                  </a:cubicBezTo>
                  <a:cubicBezTo>
                    <a:pt x="43" y="259"/>
                    <a:pt x="53" y="274"/>
                    <a:pt x="70" y="274"/>
                  </a:cubicBezTo>
                  <a:cubicBezTo>
                    <a:pt x="75" y="278"/>
                    <a:pt x="88" y="278"/>
                    <a:pt x="91" y="278"/>
                  </a:cubicBezTo>
                  <a:cubicBezTo>
                    <a:pt x="111" y="279"/>
                    <a:pt x="120" y="275"/>
                    <a:pt x="133" y="260"/>
                  </a:cubicBezTo>
                  <a:cubicBezTo>
                    <a:pt x="164" y="223"/>
                    <a:pt x="195" y="186"/>
                    <a:pt x="223" y="147"/>
                  </a:cubicBezTo>
                  <a:cubicBezTo>
                    <a:pt x="223" y="147"/>
                    <a:pt x="223" y="147"/>
                    <a:pt x="223" y="146"/>
                  </a:cubicBezTo>
                  <a:cubicBezTo>
                    <a:pt x="231" y="155"/>
                    <a:pt x="240" y="163"/>
                    <a:pt x="250" y="163"/>
                  </a:cubicBezTo>
                  <a:cubicBezTo>
                    <a:pt x="250" y="164"/>
                    <a:pt x="250" y="163"/>
                    <a:pt x="251" y="163"/>
                  </a:cubicBezTo>
                  <a:cubicBezTo>
                    <a:pt x="265" y="168"/>
                    <a:pt x="284" y="171"/>
                    <a:pt x="294" y="160"/>
                  </a:cubicBezTo>
                  <a:cubicBezTo>
                    <a:pt x="301" y="152"/>
                    <a:pt x="304" y="141"/>
                    <a:pt x="307" y="132"/>
                  </a:cubicBezTo>
                  <a:cubicBezTo>
                    <a:pt x="309" y="127"/>
                    <a:pt x="311" y="123"/>
                    <a:pt x="312" y="118"/>
                  </a:cubicBezTo>
                  <a:cubicBezTo>
                    <a:pt x="312" y="118"/>
                    <a:pt x="312" y="118"/>
                    <a:pt x="312" y="118"/>
                  </a:cubicBezTo>
                  <a:cubicBezTo>
                    <a:pt x="315" y="111"/>
                    <a:pt x="317" y="103"/>
                    <a:pt x="319" y="96"/>
                  </a:cubicBezTo>
                  <a:cubicBezTo>
                    <a:pt x="322" y="85"/>
                    <a:pt x="324" y="74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6" y="62"/>
                    <a:pt x="326" y="61"/>
                    <a:pt x="326" y="61"/>
                  </a:cubicBezTo>
                  <a:cubicBezTo>
                    <a:pt x="327" y="52"/>
                    <a:pt x="329" y="42"/>
                    <a:pt x="327" y="33"/>
                  </a:cubicBezTo>
                  <a:close/>
                  <a:moveTo>
                    <a:pt x="317" y="29"/>
                  </a:moveTo>
                  <a:cubicBezTo>
                    <a:pt x="311" y="28"/>
                    <a:pt x="304" y="28"/>
                    <a:pt x="298" y="29"/>
                  </a:cubicBezTo>
                  <a:cubicBezTo>
                    <a:pt x="298" y="23"/>
                    <a:pt x="296" y="18"/>
                    <a:pt x="293" y="13"/>
                  </a:cubicBezTo>
                  <a:cubicBezTo>
                    <a:pt x="302" y="17"/>
                    <a:pt x="312" y="22"/>
                    <a:pt x="317" y="29"/>
                  </a:cubicBezTo>
                  <a:close/>
                  <a:moveTo>
                    <a:pt x="97" y="271"/>
                  </a:moveTo>
                  <a:cubicBezTo>
                    <a:pt x="96" y="271"/>
                    <a:pt x="89" y="272"/>
                    <a:pt x="83" y="272"/>
                  </a:cubicBezTo>
                  <a:cubicBezTo>
                    <a:pt x="87" y="270"/>
                    <a:pt x="91" y="267"/>
                    <a:pt x="94" y="265"/>
                  </a:cubicBezTo>
                  <a:cubicBezTo>
                    <a:pt x="102" y="265"/>
                    <a:pt x="110" y="264"/>
                    <a:pt x="119" y="264"/>
                  </a:cubicBezTo>
                  <a:cubicBezTo>
                    <a:pt x="119" y="264"/>
                    <a:pt x="119" y="264"/>
                    <a:pt x="119" y="264"/>
                  </a:cubicBezTo>
                  <a:cubicBezTo>
                    <a:pt x="113" y="270"/>
                    <a:pt x="107" y="271"/>
                    <a:pt x="97" y="271"/>
                  </a:cubicBezTo>
                  <a:close/>
                  <a:moveTo>
                    <a:pt x="123" y="261"/>
                  </a:moveTo>
                  <a:cubicBezTo>
                    <a:pt x="118" y="262"/>
                    <a:pt x="109" y="262"/>
                    <a:pt x="106" y="262"/>
                  </a:cubicBezTo>
                  <a:cubicBezTo>
                    <a:pt x="103" y="262"/>
                    <a:pt x="100" y="262"/>
                    <a:pt x="97" y="262"/>
                  </a:cubicBezTo>
                  <a:cubicBezTo>
                    <a:pt x="100" y="259"/>
                    <a:pt x="103" y="256"/>
                    <a:pt x="106" y="252"/>
                  </a:cubicBezTo>
                  <a:cubicBezTo>
                    <a:pt x="114" y="253"/>
                    <a:pt x="122" y="253"/>
                    <a:pt x="130" y="253"/>
                  </a:cubicBezTo>
                  <a:cubicBezTo>
                    <a:pt x="128" y="256"/>
                    <a:pt x="125" y="258"/>
                    <a:pt x="123" y="261"/>
                  </a:cubicBezTo>
                  <a:close/>
                  <a:moveTo>
                    <a:pt x="133" y="250"/>
                  </a:moveTo>
                  <a:cubicBezTo>
                    <a:pt x="125" y="249"/>
                    <a:pt x="116" y="249"/>
                    <a:pt x="108" y="250"/>
                  </a:cubicBezTo>
                  <a:cubicBezTo>
                    <a:pt x="109" y="248"/>
                    <a:pt x="111" y="246"/>
                    <a:pt x="113" y="243"/>
                  </a:cubicBezTo>
                  <a:cubicBezTo>
                    <a:pt x="113" y="243"/>
                    <a:pt x="114" y="242"/>
                    <a:pt x="114" y="241"/>
                  </a:cubicBezTo>
                  <a:cubicBezTo>
                    <a:pt x="123" y="242"/>
                    <a:pt x="132" y="242"/>
                    <a:pt x="140" y="241"/>
                  </a:cubicBezTo>
                  <a:cubicBezTo>
                    <a:pt x="138" y="244"/>
                    <a:pt x="135" y="247"/>
                    <a:pt x="133" y="250"/>
                  </a:cubicBezTo>
                  <a:close/>
                  <a:moveTo>
                    <a:pt x="142" y="239"/>
                  </a:moveTo>
                  <a:cubicBezTo>
                    <a:pt x="133" y="238"/>
                    <a:pt x="125" y="239"/>
                    <a:pt x="116" y="239"/>
                  </a:cubicBezTo>
                  <a:cubicBezTo>
                    <a:pt x="118" y="236"/>
                    <a:pt x="120" y="234"/>
                    <a:pt x="122" y="231"/>
                  </a:cubicBezTo>
                  <a:cubicBezTo>
                    <a:pt x="131" y="232"/>
                    <a:pt x="140" y="232"/>
                    <a:pt x="149" y="231"/>
                  </a:cubicBezTo>
                  <a:cubicBezTo>
                    <a:pt x="146" y="234"/>
                    <a:pt x="144" y="236"/>
                    <a:pt x="142" y="239"/>
                  </a:cubicBezTo>
                  <a:close/>
                  <a:moveTo>
                    <a:pt x="154" y="224"/>
                  </a:moveTo>
                  <a:cubicBezTo>
                    <a:pt x="153" y="225"/>
                    <a:pt x="152" y="226"/>
                    <a:pt x="151" y="228"/>
                  </a:cubicBezTo>
                  <a:cubicBezTo>
                    <a:pt x="142" y="227"/>
                    <a:pt x="133" y="228"/>
                    <a:pt x="124" y="229"/>
                  </a:cubicBezTo>
                  <a:cubicBezTo>
                    <a:pt x="127" y="225"/>
                    <a:pt x="129" y="222"/>
                    <a:pt x="132" y="219"/>
                  </a:cubicBezTo>
                  <a:cubicBezTo>
                    <a:pt x="141" y="219"/>
                    <a:pt x="150" y="219"/>
                    <a:pt x="159" y="218"/>
                  </a:cubicBezTo>
                  <a:cubicBezTo>
                    <a:pt x="157" y="220"/>
                    <a:pt x="156" y="222"/>
                    <a:pt x="154" y="224"/>
                  </a:cubicBezTo>
                  <a:close/>
                  <a:moveTo>
                    <a:pt x="161" y="215"/>
                  </a:moveTo>
                  <a:cubicBezTo>
                    <a:pt x="152" y="215"/>
                    <a:pt x="143" y="216"/>
                    <a:pt x="134" y="216"/>
                  </a:cubicBezTo>
                  <a:cubicBezTo>
                    <a:pt x="136" y="214"/>
                    <a:pt x="138" y="211"/>
                    <a:pt x="140" y="208"/>
                  </a:cubicBezTo>
                  <a:cubicBezTo>
                    <a:pt x="150" y="208"/>
                    <a:pt x="159" y="208"/>
                    <a:pt x="168" y="207"/>
                  </a:cubicBezTo>
                  <a:cubicBezTo>
                    <a:pt x="166" y="210"/>
                    <a:pt x="163" y="212"/>
                    <a:pt x="161" y="215"/>
                  </a:cubicBezTo>
                  <a:close/>
                  <a:moveTo>
                    <a:pt x="170" y="204"/>
                  </a:moveTo>
                  <a:cubicBezTo>
                    <a:pt x="161" y="204"/>
                    <a:pt x="152" y="205"/>
                    <a:pt x="142" y="206"/>
                  </a:cubicBezTo>
                  <a:cubicBezTo>
                    <a:pt x="145" y="202"/>
                    <a:pt x="149" y="198"/>
                    <a:pt x="152" y="194"/>
                  </a:cubicBezTo>
                  <a:cubicBezTo>
                    <a:pt x="161" y="194"/>
                    <a:pt x="171" y="194"/>
                    <a:pt x="180" y="192"/>
                  </a:cubicBezTo>
                  <a:cubicBezTo>
                    <a:pt x="177" y="196"/>
                    <a:pt x="174" y="200"/>
                    <a:pt x="170" y="204"/>
                  </a:cubicBezTo>
                  <a:close/>
                  <a:moveTo>
                    <a:pt x="182" y="189"/>
                  </a:moveTo>
                  <a:cubicBezTo>
                    <a:pt x="173" y="190"/>
                    <a:pt x="163" y="191"/>
                    <a:pt x="154" y="192"/>
                  </a:cubicBezTo>
                  <a:cubicBezTo>
                    <a:pt x="156" y="190"/>
                    <a:pt x="159" y="187"/>
                    <a:pt x="161" y="184"/>
                  </a:cubicBezTo>
                  <a:cubicBezTo>
                    <a:pt x="170" y="184"/>
                    <a:pt x="179" y="184"/>
                    <a:pt x="187" y="182"/>
                  </a:cubicBezTo>
                  <a:cubicBezTo>
                    <a:pt x="185" y="184"/>
                    <a:pt x="184" y="187"/>
                    <a:pt x="182" y="189"/>
                  </a:cubicBezTo>
                  <a:close/>
                  <a:moveTo>
                    <a:pt x="190" y="179"/>
                  </a:moveTo>
                  <a:cubicBezTo>
                    <a:pt x="181" y="180"/>
                    <a:pt x="172" y="181"/>
                    <a:pt x="163" y="182"/>
                  </a:cubicBezTo>
                  <a:cubicBezTo>
                    <a:pt x="165" y="179"/>
                    <a:pt x="168" y="177"/>
                    <a:pt x="170" y="174"/>
                  </a:cubicBezTo>
                  <a:cubicBezTo>
                    <a:pt x="179" y="174"/>
                    <a:pt x="188" y="173"/>
                    <a:pt x="196" y="171"/>
                  </a:cubicBezTo>
                  <a:cubicBezTo>
                    <a:pt x="194" y="174"/>
                    <a:pt x="192" y="176"/>
                    <a:pt x="190" y="179"/>
                  </a:cubicBezTo>
                  <a:close/>
                  <a:moveTo>
                    <a:pt x="198" y="168"/>
                  </a:moveTo>
                  <a:cubicBezTo>
                    <a:pt x="198" y="168"/>
                    <a:pt x="198" y="168"/>
                    <a:pt x="198" y="168"/>
                  </a:cubicBezTo>
                  <a:cubicBezTo>
                    <a:pt x="189" y="169"/>
                    <a:pt x="180" y="171"/>
                    <a:pt x="172" y="172"/>
                  </a:cubicBezTo>
                  <a:cubicBezTo>
                    <a:pt x="176" y="168"/>
                    <a:pt x="180" y="164"/>
                    <a:pt x="184" y="160"/>
                  </a:cubicBezTo>
                  <a:cubicBezTo>
                    <a:pt x="191" y="159"/>
                    <a:pt x="199" y="159"/>
                    <a:pt x="207" y="157"/>
                  </a:cubicBezTo>
                  <a:cubicBezTo>
                    <a:pt x="204" y="161"/>
                    <a:pt x="201" y="165"/>
                    <a:pt x="198" y="168"/>
                  </a:cubicBezTo>
                  <a:close/>
                  <a:moveTo>
                    <a:pt x="208" y="155"/>
                  </a:moveTo>
                  <a:cubicBezTo>
                    <a:pt x="208" y="155"/>
                    <a:pt x="208" y="155"/>
                    <a:pt x="208" y="155"/>
                  </a:cubicBezTo>
                  <a:cubicBezTo>
                    <a:pt x="201" y="155"/>
                    <a:pt x="193" y="156"/>
                    <a:pt x="186" y="157"/>
                  </a:cubicBezTo>
                  <a:cubicBezTo>
                    <a:pt x="189" y="154"/>
                    <a:pt x="192" y="151"/>
                    <a:pt x="195" y="148"/>
                  </a:cubicBezTo>
                  <a:cubicBezTo>
                    <a:pt x="202" y="148"/>
                    <a:pt x="209" y="148"/>
                    <a:pt x="215" y="147"/>
                  </a:cubicBezTo>
                  <a:cubicBezTo>
                    <a:pt x="213" y="149"/>
                    <a:pt x="211" y="152"/>
                    <a:pt x="208" y="155"/>
                  </a:cubicBezTo>
                  <a:close/>
                  <a:moveTo>
                    <a:pt x="218" y="143"/>
                  </a:moveTo>
                  <a:cubicBezTo>
                    <a:pt x="217" y="144"/>
                    <a:pt x="217" y="144"/>
                    <a:pt x="216" y="145"/>
                  </a:cubicBezTo>
                  <a:cubicBezTo>
                    <a:pt x="216" y="145"/>
                    <a:pt x="216" y="144"/>
                    <a:pt x="215" y="144"/>
                  </a:cubicBezTo>
                  <a:cubicBezTo>
                    <a:pt x="209" y="144"/>
                    <a:pt x="203" y="145"/>
                    <a:pt x="197" y="145"/>
                  </a:cubicBezTo>
                  <a:cubicBezTo>
                    <a:pt x="202" y="141"/>
                    <a:pt x="207" y="136"/>
                    <a:pt x="212" y="132"/>
                  </a:cubicBezTo>
                  <a:cubicBezTo>
                    <a:pt x="214" y="135"/>
                    <a:pt x="217" y="139"/>
                    <a:pt x="220" y="142"/>
                  </a:cubicBezTo>
                  <a:cubicBezTo>
                    <a:pt x="219" y="142"/>
                    <a:pt x="218" y="143"/>
                    <a:pt x="218" y="143"/>
                  </a:cubicBezTo>
                  <a:close/>
                  <a:moveTo>
                    <a:pt x="256" y="155"/>
                  </a:moveTo>
                  <a:cubicBezTo>
                    <a:pt x="241" y="161"/>
                    <a:pt x="222" y="135"/>
                    <a:pt x="216" y="125"/>
                  </a:cubicBezTo>
                  <a:cubicBezTo>
                    <a:pt x="215" y="123"/>
                    <a:pt x="212" y="123"/>
                    <a:pt x="211" y="124"/>
                  </a:cubicBezTo>
                  <a:cubicBezTo>
                    <a:pt x="210" y="124"/>
                    <a:pt x="209" y="124"/>
                    <a:pt x="208" y="125"/>
                  </a:cubicBezTo>
                  <a:cubicBezTo>
                    <a:pt x="181" y="151"/>
                    <a:pt x="155" y="177"/>
                    <a:pt x="131" y="206"/>
                  </a:cubicBezTo>
                  <a:cubicBezTo>
                    <a:pt x="120" y="220"/>
                    <a:pt x="110" y="234"/>
                    <a:pt x="100" y="247"/>
                  </a:cubicBezTo>
                  <a:cubicBezTo>
                    <a:pt x="91" y="257"/>
                    <a:pt x="79" y="269"/>
                    <a:pt x="65" y="265"/>
                  </a:cubicBezTo>
                  <a:cubicBezTo>
                    <a:pt x="55" y="263"/>
                    <a:pt x="47" y="251"/>
                    <a:pt x="40" y="244"/>
                  </a:cubicBezTo>
                  <a:cubicBezTo>
                    <a:pt x="26" y="229"/>
                    <a:pt x="0" y="211"/>
                    <a:pt x="20" y="190"/>
                  </a:cubicBezTo>
                  <a:cubicBezTo>
                    <a:pt x="33" y="176"/>
                    <a:pt x="53" y="166"/>
                    <a:pt x="68" y="155"/>
                  </a:cubicBezTo>
                  <a:cubicBezTo>
                    <a:pt x="101" y="132"/>
                    <a:pt x="134" y="110"/>
                    <a:pt x="165" y="85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66" y="86"/>
                    <a:pt x="167" y="85"/>
                    <a:pt x="167" y="84"/>
                  </a:cubicBezTo>
                  <a:cubicBezTo>
                    <a:pt x="167" y="83"/>
                    <a:pt x="167" y="83"/>
                    <a:pt x="166" y="8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9" y="68"/>
                    <a:pt x="132" y="49"/>
                    <a:pt x="149" y="32"/>
                  </a:cubicBezTo>
                  <a:cubicBezTo>
                    <a:pt x="158" y="24"/>
                    <a:pt x="180" y="21"/>
                    <a:pt x="191" y="18"/>
                  </a:cubicBezTo>
                  <a:cubicBezTo>
                    <a:pt x="207" y="14"/>
                    <a:pt x="223" y="11"/>
                    <a:pt x="239" y="10"/>
                  </a:cubicBezTo>
                  <a:cubicBezTo>
                    <a:pt x="253" y="9"/>
                    <a:pt x="272" y="6"/>
                    <a:pt x="283" y="14"/>
                  </a:cubicBezTo>
                  <a:cubicBezTo>
                    <a:pt x="296" y="24"/>
                    <a:pt x="291" y="49"/>
                    <a:pt x="289" y="63"/>
                  </a:cubicBezTo>
                  <a:cubicBezTo>
                    <a:pt x="286" y="78"/>
                    <a:pt x="282" y="93"/>
                    <a:pt x="278" y="108"/>
                  </a:cubicBezTo>
                  <a:cubicBezTo>
                    <a:pt x="274" y="120"/>
                    <a:pt x="269" y="151"/>
                    <a:pt x="256" y="155"/>
                  </a:cubicBezTo>
                  <a:close/>
                  <a:moveTo>
                    <a:pt x="261" y="160"/>
                  </a:moveTo>
                  <a:cubicBezTo>
                    <a:pt x="263" y="158"/>
                    <a:pt x="265" y="156"/>
                    <a:pt x="267" y="153"/>
                  </a:cubicBezTo>
                  <a:cubicBezTo>
                    <a:pt x="274" y="153"/>
                    <a:pt x="282" y="153"/>
                    <a:pt x="289" y="152"/>
                  </a:cubicBezTo>
                  <a:cubicBezTo>
                    <a:pt x="282" y="160"/>
                    <a:pt x="272" y="160"/>
                    <a:pt x="261" y="160"/>
                  </a:cubicBezTo>
                  <a:close/>
                  <a:moveTo>
                    <a:pt x="294" y="144"/>
                  </a:moveTo>
                  <a:cubicBezTo>
                    <a:pt x="294" y="146"/>
                    <a:pt x="293" y="147"/>
                    <a:pt x="292" y="148"/>
                  </a:cubicBezTo>
                  <a:cubicBezTo>
                    <a:pt x="284" y="149"/>
                    <a:pt x="276" y="150"/>
                    <a:pt x="268" y="151"/>
                  </a:cubicBezTo>
                  <a:cubicBezTo>
                    <a:pt x="270" y="148"/>
                    <a:pt x="271" y="146"/>
                    <a:pt x="272" y="143"/>
                  </a:cubicBezTo>
                  <a:cubicBezTo>
                    <a:pt x="277" y="143"/>
                    <a:pt x="281" y="142"/>
                    <a:pt x="286" y="142"/>
                  </a:cubicBezTo>
                  <a:cubicBezTo>
                    <a:pt x="289" y="142"/>
                    <a:pt x="292" y="142"/>
                    <a:pt x="295" y="142"/>
                  </a:cubicBezTo>
                  <a:cubicBezTo>
                    <a:pt x="295" y="143"/>
                    <a:pt x="295" y="144"/>
                    <a:pt x="294" y="144"/>
                  </a:cubicBezTo>
                  <a:close/>
                  <a:moveTo>
                    <a:pt x="297" y="139"/>
                  </a:moveTo>
                  <a:cubicBezTo>
                    <a:pt x="289" y="139"/>
                    <a:pt x="280" y="139"/>
                    <a:pt x="273" y="141"/>
                  </a:cubicBezTo>
                  <a:cubicBezTo>
                    <a:pt x="274" y="140"/>
                    <a:pt x="274" y="138"/>
                    <a:pt x="275" y="136"/>
                  </a:cubicBezTo>
                  <a:cubicBezTo>
                    <a:pt x="276" y="135"/>
                    <a:pt x="276" y="133"/>
                    <a:pt x="277" y="132"/>
                  </a:cubicBezTo>
                  <a:cubicBezTo>
                    <a:pt x="285" y="131"/>
                    <a:pt x="292" y="131"/>
                    <a:pt x="300" y="130"/>
                  </a:cubicBezTo>
                  <a:cubicBezTo>
                    <a:pt x="299" y="133"/>
                    <a:pt x="298" y="136"/>
                    <a:pt x="297" y="139"/>
                  </a:cubicBezTo>
                  <a:close/>
                  <a:moveTo>
                    <a:pt x="301" y="127"/>
                  </a:moveTo>
                  <a:cubicBezTo>
                    <a:pt x="293" y="127"/>
                    <a:pt x="285" y="129"/>
                    <a:pt x="277" y="130"/>
                  </a:cubicBezTo>
                  <a:cubicBezTo>
                    <a:pt x="279" y="127"/>
                    <a:pt x="280" y="124"/>
                    <a:pt x="281" y="121"/>
                  </a:cubicBezTo>
                  <a:cubicBezTo>
                    <a:pt x="288" y="120"/>
                    <a:pt x="297" y="120"/>
                    <a:pt x="304" y="119"/>
                  </a:cubicBezTo>
                  <a:cubicBezTo>
                    <a:pt x="303" y="122"/>
                    <a:pt x="302" y="125"/>
                    <a:pt x="301" y="127"/>
                  </a:cubicBezTo>
                  <a:close/>
                  <a:moveTo>
                    <a:pt x="306" y="116"/>
                  </a:moveTo>
                  <a:cubicBezTo>
                    <a:pt x="298" y="116"/>
                    <a:pt x="289" y="117"/>
                    <a:pt x="282" y="118"/>
                  </a:cubicBezTo>
                  <a:cubicBezTo>
                    <a:pt x="283" y="115"/>
                    <a:pt x="284" y="111"/>
                    <a:pt x="285" y="107"/>
                  </a:cubicBezTo>
                  <a:cubicBezTo>
                    <a:pt x="293" y="106"/>
                    <a:pt x="302" y="105"/>
                    <a:pt x="310" y="103"/>
                  </a:cubicBezTo>
                  <a:cubicBezTo>
                    <a:pt x="308" y="107"/>
                    <a:pt x="307" y="112"/>
                    <a:pt x="306" y="116"/>
                  </a:cubicBezTo>
                  <a:close/>
                  <a:moveTo>
                    <a:pt x="312" y="97"/>
                  </a:moveTo>
                  <a:cubicBezTo>
                    <a:pt x="311" y="98"/>
                    <a:pt x="311" y="99"/>
                    <a:pt x="311" y="100"/>
                  </a:cubicBezTo>
                  <a:cubicBezTo>
                    <a:pt x="302" y="101"/>
                    <a:pt x="294" y="103"/>
                    <a:pt x="286" y="104"/>
                  </a:cubicBezTo>
                  <a:cubicBezTo>
                    <a:pt x="287" y="100"/>
                    <a:pt x="289" y="96"/>
                    <a:pt x="290" y="91"/>
                  </a:cubicBezTo>
                  <a:cubicBezTo>
                    <a:pt x="298" y="91"/>
                    <a:pt x="306" y="91"/>
                    <a:pt x="313" y="90"/>
                  </a:cubicBezTo>
                  <a:cubicBezTo>
                    <a:pt x="313" y="92"/>
                    <a:pt x="312" y="95"/>
                    <a:pt x="312" y="97"/>
                  </a:cubicBezTo>
                  <a:close/>
                  <a:moveTo>
                    <a:pt x="314" y="88"/>
                  </a:moveTo>
                  <a:cubicBezTo>
                    <a:pt x="306" y="87"/>
                    <a:pt x="298" y="88"/>
                    <a:pt x="290" y="89"/>
                  </a:cubicBezTo>
                  <a:cubicBezTo>
                    <a:pt x="291" y="85"/>
                    <a:pt x="292" y="82"/>
                    <a:pt x="293" y="78"/>
                  </a:cubicBezTo>
                  <a:cubicBezTo>
                    <a:pt x="301" y="78"/>
                    <a:pt x="309" y="78"/>
                    <a:pt x="316" y="77"/>
                  </a:cubicBezTo>
                  <a:cubicBezTo>
                    <a:pt x="316" y="81"/>
                    <a:pt x="315" y="84"/>
                    <a:pt x="314" y="88"/>
                  </a:cubicBezTo>
                  <a:close/>
                  <a:moveTo>
                    <a:pt x="317" y="74"/>
                  </a:moveTo>
                  <a:cubicBezTo>
                    <a:pt x="309" y="74"/>
                    <a:pt x="301" y="74"/>
                    <a:pt x="293" y="76"/>
                  </a:cubicBezTo>
                  <a:cubicBezTo>
                    <a:pt x="294" y="72"/>
                    <a:pt x="295" y="68"/>
                    <a:pt x="296" y="64"/>
                  </a:cubicBezTo>
                  <a:cubicBezTo>
                    <a:pt x="303" y="64"/>
                    <a:pt x="311" y="64"/>
                    <a:pt x="319" y="63"/>
                  </a:cubicBezTo>
                  <a:cubicBezTo>
                    <a:pt x="318" y="67"/>
                    <a:pt x="318" y="71"/>
                    <a:pt x="317" y="74"/>
                  </a:cubicBezTo>
                  <a:close/>
                  <a:moveTo>
                    <a:pt x="320" y="60"/>
                  </a:moveTo>
                  <a:cubicBezTo>
                    <a:pt x="312" y="60"/>
                    <a:pt x="304" y="61"/>
                    <a:pt x="296" y="62"/>
                  </a:cubicBezTo>
                  <a:cubicBezTo>
                    <a:pt x="296" y="61"/>
                    <a:pt x="296" y="60"/>
                    <a:pt x="296" y="59"/>
                  </a:cubicBezTo>
                  <a:cubicBezTo>
                    <a:pt x="297" y="56"/>
                    <a:pt x="297" y="52"/>
                    <a:pt x="298" y="49"/>
                  </a:cubicBezTo>
                  <a:cubicBezTo>
                    <a:pt x="306" y="48"/>
                    <a:pt x="313" y="48"/>
                    <a:pt x="321" y="48"/>
                  </a:cubicBezTo>
                  <a:cubicBezTo>
                    <a:pt x="321" y="52"/>
                    <a:pt x="320" y="56"/>
                    <a:pt x="320" y="60"/>
                  </a:cubicBezTo>
                  <a:close/>
                  <a:moveTo>
                    <a:pt x="321" y="44"/>
                  </a:moveTo>
                  <a:cubicBezTo>
                    <a:pt x="314" y="44"/>
                    <a:pt x="306" y="45"/>
                    <a:pt x="298" y="47"/>
                  </a:cubicBezTo>
                  <a:cubicBezTo>
                    <a:pt x="299" y="42"/>
                    <a:pt x="299" y="36"/>
                    <a:pt x="299" y="31"/>
                  </a:cubicBezTo>
                  <a:cubicBezTo>
                    <a:pt x="305" y="31"/>
                    <a:pt x="312" y="32"/>
                    <a:pt x="319" y="32"/>
                  </a:cubicBezTo>
                  <a:cubicBezTo>
                    <a:pt x="321" y="36"/>
                    <a:pt x="322" y="40"/>
                    <a:pt x="321" y="4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13" name="组合 212"/>
            <p:cNvGrpSpPr/>
            <p:nvPr/>
          </p:nvGrpSpPr>
          <p:grpSpPr>
            <a:xfrm>
              <a:off x="6262592" y="1961710"/>
              <a:ext cx="496076" cy="766217"/>
              <a:chOff x="6332402" y="2324511"/>
              <a:chExt cx="320492" cy="495018"/>
            </a:xfrm>
          </p:grpSpPr>
          <p:sp>
            <p:nvSpPr>
              <p:cNvPr id="57" name="Freeform 54"/>
              <p:cNvSpPr>
                <a:spLocks noEditPoints="1"/>
              </p:cNvSpPr>
              <p:nvPr/>
            </p:nvSpPr>
            <p:spPr bwMode="auto">
              <a:xfrm>
                <a:off x="6332402" y="2324511"/>
                <a:ext cx="320492" cy="495018"/>
              </a:xfrm>
              <a:custGeom>
                <a:avLst/>
                <a:gdLst>
                  <a:gd name="T0" fmla="*/ 68 w 235"/>
                  <a:gd name="T1" fmla="*/ 13 h 363"/>
                  <a:gd name="T2" fmla="*/ 109 w 235"/>
                  <a:gd name="T3" fmla="*/ 358 h 363"/>
                  <a:gd name="T4" fmla="*/ 159 w 235"/>
                  <a:gd name="T5" fmla="*/ 335 h 363"/>
                  <a:gd name="T6" fmla="*/ 218 w 235"/>
                  <a:gd name="T7" fmla="*/ 201 h 363"/>
                  <a:gd name="T8" fmla="*/ 224 w 235"/>
                  <a:gd name="T9" fmla="*/ 179 h 363"/>
                  <a:gd name="T10" fmla="*/ 216 w 235"/>
                  <a:gd name="T11" fmla="*/ 125 h 363"/>
                  <a:gd name="T12" fmla="*/ 200 w 235"/>
                  <a:gd name="T13" fmla="*/ 132 h 363"/>
                  <a:gd name="T14" fmla="*/ 200 w 235"/>
                  <a:gd name="T15" fmla="*/ 122 h 363"/>
                  <a:gd name="T16" fmla="*/ 200 w 235"/>
                  <a:gd name="T17" fmla="*/ 109 h 363"/>
                  <a:gd name="T18" fmla="*/ 220 w 235"/>
                  <a:gd name="T19" fmla="*/ 82 h 363"/>
                  <a:gd name="T20" fmla="*/ 216 w 235"/>
                  <a:gd name="T21" fmla="*/ 72 h 363"/>
                  <a:gd name="T22" fmla="*/ 193 w 235"/>
                  <a:gd name="T23" fmla="*/ 68 h 363"/>
                  <a:gd name="T24" fmla="*/ 201 w 235"/>
                  <a:gd name="T25" fmla="*/ 60 h 363"/>
                  <a:gd name="T26" fmla="*/ 200 w 235"/>
                  <a:gd name="T27" fmla="*/ 43 h 363"/>
                  <a:gd name="T28" fmla="*/ 200 w 235"/>
                  <a:gd name="T29" fmla="*/ 43 h 363"/>
                  <a:gd name="T30" fmla="*/ 174 w 235"/>
                  <a:gd name="T31" fmla="*/ 34 h 363"/>
                  <a:gd name="T32" fmla="*/ 182 w 235"/>
                  <a:gd name="T33" fmla="*/ 27 h 363"/>
                  <a:gd name="T34" fmla="*/ 170 w 235"/>
                  <a:gd name="T35" fmla="*/ 20 h 363"/>
                  <a:gd name="T36" fmla="*/ 154 w 235"/>
                  <a:gd name="T37" fmla="*/ 14 h 363"/>
                  <a:gd name="T38" fmla="*/ 123 w 235"/>
                  <a:gd name="T39" fmla="*/ 9 h 363"/>
                  <a:gd name="T40" fmla="*/ 113 w 235"/>
                  <a:gd name="T41" fmla="*/ 334 h 363"/>
                  <a:gd name="T42" fmla="*/ 92 w 235"/>
                  <a:gd name="T43" fmla="*/ 322 h 363"/>
                  <a:gd name="T44" fmla="*/ 78 w 235"/>
                  <a:gd name="T45" fmla="*/ 296 h 363"/>
                  <a:gd name="T46" fmla="*/ 109 w 235"/>
                  <a:gd name="T47" fmla="*/ 282 h 363"/>
                  <a:gd name="T48" fmla="*/ 91 w 235"/>
                  <a:gd name="T49" fmla="*/ 270 h 363"/>
                  <a:gd name="T50" fmla="*/ 59 w 235"/>
                  <a:gd name="T51" fmla="*/ 259 h 363"/>
                  <a:gd name="T52" fmla="*/ 46 w 235"/>
                  <a:gd name="T53" fmla="*/ 233 h 363"/>
                  <a:gd name="T54" fmla="*/ 59 w 235"/>
                  <a:gd name="T55" fmla="*/ 219 h 363"/>
                  <a:gd name="T56" fmla="*/ 78 w 235"/>
                  <a:gd name="T57" fmla="*/ 206 h 363"/>
                  <a:gd name="T58" fmla="*/ 52 w 235"/>
                  <a:gd name="T59" fmla="*/ 193 h 363"/>
                  <a:gd name="T60" fmla="*/ 58 w 235"/>
                  <a:gd name="T61" fmla="*/ 179 h 363"/>
                  <a:gd name="T62" fmla="*/ 37 w 235"/>
                  <a:gd name="T63" fmla="*/ 164 h 363"/>
                  <a:gd name="T64" fmla="*/ 16 w 235"/>
                  <a:gd name="T65" fmla="*/ 151 h 363"/>
                  <a:gd name="T66" fmla="*/ 12 w 235"/>
                  <a:gd name="T67" fmla="*/ 123 h 363"/>
                  <a:gd name="T68" fmla="*/ 26 w 235"/>
                  <a:gd name="T69" fmla="*/ 105 h 363"/>
                  <a:gd name="T70" fmla="*/ 26 w 235"/>
                  <a:gd name="T71" fmla="*/ 86 h 363"/>
                  <a:gd name="T72" fmla="*/ 18 w 235"/>
                  <a:gd name="T73" fmla="*/ 72 h 363"/>
                  <a:gd name="T74" fmla="*/ 36 w 235"/>
                  <a:gd name="T75" fmla="*/ 42 h 363"/>
                  <a:gd name="T76" fmla="*/ 75 w 235"/>
                  <a:gd name="T77" fmla="*/ 32 h 363"/>
                  <a:gd name="T78" fmla="*/ 86 w 235"/>
                  <a:gd name="T79" fmla="*/ 23 h 363"/>
                  <a:gd name="T80" fmla="*/ 90 w 235"/>
                  <a:gd name="T81" fmla="*/ 16 h 363"/>
                  <a:gd name="T82" fmla="*/ 154 w 235"/>
                  <a:gd name="T83" fmla="*/ 333 h 363"/>
                  <a:gd name="T84" fmla="*/ 165 w 235"/>
                  <a:gd name="T85" fmla="*/ 314 h 363"/>
                  <a:gd name="T86" fmla="*/ 172 w 235"/>
                  <a:gd name="T87" fmla="*/ 300 h 363"/>
                  <a:gd name="T88" fmla="*/ 183 w 235"/>
                  <a:gd name="T89" fmla="*/ 278 h 363"/>
                  <a:gd name="T90" fmla="*/ 189 w 235"/>
                  <a:gd name="T91" fmla="*/ 264 h 363"/>
                  <a:gd name="T92" fmla="*/ 194 w 235"/>
                  <a:gd name="T93" fmla="*/ 251 h 363"/>
                  <a:gd name="T94" fmla="*/ 201 w 235"/>
                  <a:gd name="T95" fmla="*/ 235 h 363"/>
                  <a:gd name="T96" fmla="*/ 207 w 235"/>
                  <a:gd name="T97" fmla="*/ 218 h 363"/>
                  <a:gd name="T98" fmla="*/ 211 w 235"/>
                  <a:gd name="T99" fmla="*/ 203 h 363"/>
                  <a:gd name="T100" fmla="*/ 215 w 235"/>
                  <a:gd name="T101" fmla="*/ 191 h 363"/>
                  <a:gd name="T102" fmla="*/ 217 w 235"/>
                  <a:gd name="T103" fmla="*/ 181 h 363"/>
                  <a:gd name="T104" fmla="*/ 217 w 235"/>
                  <a:gd name="T105" fmla="*/ 181 h 363"/>
                  <a:gd name="T106" fmla="*/ 222 w 235"/>
                  <a:gd name="T107" fmla="*/ 156 h 363"/>
                  <a:gd name="T108" fmla="*/ 213 w 235"/>
                  <a:gd name="T109" fmla="*/ 150 h 363"/>
                  <a:gd name="T110" fmla="*/ 198 w 235"/>
                  <a:gd name="T111" fmla="*/ 147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5" h="363">
                    <a:moveTo>
                      <a:pt x="224" y="179"/>
                    </a:moveTo>
                    <a:cubicBezTo>
                      <a:pt x="231" y="148"/>
                      <a:pt x="235" y="115"/>
                      <a:pt x="227" y="84"/>
                    </a:cubicBezTo>
                    <a:cubicBezTo>
                      <a:pt x="219" y="49"/>
                      <a:pt x="196" y="23"/>
                      <a:pt x="162" y="10"/>
                    </a:cubicBezTo>
                    <a:cubicBezTo>
                      <a:pt x="143" y="3"/>
                      <a:pt x="122" y="0"/>
                      <a:pt x="102" y="2"/>
                    </a:cubicBezTo>
                    <a:cubicBezTo>
                      <a:pt x="93" y="3"/>
                      <a:pt x="75" y="5"/>
                      <a:pt x="68" y="13"/>
                    </a:cubicBezTo>
                    <a:cubicBezTo>
                      <a:pt x="60" y="15"/>
                      <a:pt x="52" y="19"/>
                      <a:pt x="45" y="24"/>
                    </a:cubicBezTo>
                    <a:cubicBezTo>
                      <a:pt x="0" y="58"/>
                      <a:pt x="0" y="120"/>
                      <a:pt x="14" y="169"/>
                    </a:cubicBezTo>
                    <a:cubicBezTo>
                      <a:pt x="24" y="201"/>
                      <a:pt x="38" y="233"/>
                      <a:pt x="53" y="263"/>
                    </a:cubicBezTo>
                    <a:cubicBezTo>
                      <a:pt x="68" y="295"/>
                      <a:pt x="85" y="329"/>
                      <a:pt x="107" y="358"/>
                    </a:cubicBezTo>
                    <a:cubicBezTo>
                      <a:pt x="107" y="358"/>
                      <a:pt x="108" y="359"/>
                      <a:pt x="109" y="358"/>
                    </a:cubicBezTo>
                    <a:cubicBezTo>
                      <a:pt x="108" y="359"/>
                      <a:pt x="108" y="360"/>
                      <a:pt x="109" y="361"/>
                    </a:cubicBez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10" y="363"/>
                      <a:pt x="112" y="363"/>
                      <a:pt x="113" y="363"/>
                    </a:cubicBezTo>
                    <a:cubicBezTo>
                      <a:pt x="128" y="358"/>
                      <a:pt x="143" y="347"/>
                      <a:pt x="157" y="339"/>
                    </a:cubicBezTo>
                    <a:cubicBezTo>
                      <a:pt x="159" y="338"/>
                      <a:pt x="159" y="337"/>
                      <a:pt x="159" y="335"/>
                    </a:cubicBezTo>
                    <a:cubicBezTo>
                      <a:pt x="184" y="300"/>
                      <a:pt x="201" y="259"/>
                      <a:pt x="213" y="217"/>
                    </a:cubicBezTo>
                    <a:cubicBezTo>
                      <a:pt x="213" y="217"/>
                      <a:pt x="214" y="217"/>
                      <a:pt x="214" y="217"/>
                    </a:cubicBezTo>
                    <a:cubicBezTo>
                      <a:pt x="215" y="217"/>
                      <a:pt x="214" y="216"/>
                      <a:pt x="214" y="215"/>
                    </a:cubicBezTo>
                    <a:cubicBezTo>
                      <a:pt x="214" y="214"/>
                      <a:pt x="215" y="212"/>
                      <a:pt x="215" y="211"/>
                    </a:cubicBezTo>
                    <a:cubicBezTo>
                      <a:pt x="216" y="208"/>
                      <a:pt x="217" y="205"/>
                      <a:pt x="218" y="201"/>
                    </a:cubicBezTo>
                    <a:cubicBezTo>
                      <a:pt x="218" y="201"/>
                      <a:pt x="218" y="201"/>
                      <a:pt x="218" y="201"/>
                    </a:cubicBezTo>
                    <a:cubicBezTo>
                      <a:pt x="218" y="201"/>
                      <a:pt x="218" y="201"/>
                      <a:pt x="218" y="201"/>
                    </a:cubicBezTo>
                    <a:cubicBezTo>
                      <a:pt x="220" y="194"/>
                      <a:pt x="222" y="188"/>
                      <a:pt x="223" y="181"/>
                    </a:cubicBezTo>
                    <a:cubicBezTo>
                      <a:pt x="223" y="181"/>
                      <a:pt x="224" y="181"/>
                      <a:pt x="224" y="181"/>
                    </a:cubicBezTo>
                    <a:cubicBezTo>
                      <a:pt x="225" y="180"/>
                      <a:pt x="224" y="179"/>
                      <a:pt x="224" y="179"/>
                    </a:cubicBezTo>
                    <a:close/>
                    <a:moveTo>
                      <a:pt x="225" y="121"/>
                    </a:moveTo>
                    <a:cubicBezTo>
                      <a:pt x="225" y="123"/>
                      <a:pt x="225" y="126"/>
                      <a:pt x="224" y="128"/>
                    </a:cubicBezTo>
                    <a:cubicBezTo>
                      <a:pt x="216" y="133"/>
                      <a:pt x="206" y="138"/>
                      <a:pt x="199" y="145"/>
                    </a:cubicBezTo>
                    <a:cubicBezTo>
                      <a:pt x="199" y="141"/>
                      <a:pt x="199" y="138"/>
                      <a:pt x="199" y="134"/>
                    </a:cubicBezTo>
                    <a:cubicBezTo>
                      <a:pt x="205" y="131"/>
                      <a:pt x="211" y="128"/>
                      <a:pt x="216" y="125"/>
                    </a:cubicBezTo>
                    <a:cubicBezTo>
                      <a:pt x="219" y="123"/>
                      <a:pt x="222" y="122"/>
                      <a:pt x="225" y="120"/>
                    </a:cubicBezTo>
                    <a:cubicBezTo>
                      <a:pt x="225" y="121"/>
                      <a:pt x="225" y="121"/>
                      <a:pt x="225" y="121"/>
                    </a:cubicBezTo>
                    <a:close/>
                    <a:moveTo>
                      <a:pt x="225" y="117"/>
                    </a:moveTo>
                    <a:cubicBezTo>
                      <a:pt x="221" y="120"/>
                      <a:pt x="216" y="122"/>
                      <a:pt x="212" y="125"/>
                    </a:cubicBezTo>
                    <a:cubicBezTo>
                      <a:pt x="208" y="127"/>
                      <a:pt x="203" y="130"/>
                      <a:pt x="200" y="132"/>
                    </a:cubicBezTo>
                    <a:cubicBezTo>
                      <a:pt x="200" y="130"/>
                      <a:pt x="200" y="127"/>
                      <a:pt x="200" y="124"/>
                    </a:cubicBezTo>
                    <a:cubicBezTo>
                      <a:pt x="208" y="119"/>
                      <a:pt x="217" y="114"/>
                      <a:pt x="224" y="108"/>
                    </a:cubicBezTo>
                    <a:cubicBezTo>
                      <a:pt x="224" y="111"/>
                      <a:pt x="225" y="114"/>
                      <a:pt x="225" y="117"/>
                    </a:cubicBezTo>
                    <a:close/>
                    <a:moveTo>
                      <a:pt x="224" y="106"/>
                    </a:moveTo>
                    <a:cubicBezTo>
                      <a:pt x="216" y="110"/>
                      <a:pt x="208" y="117"/>
                      <a:pt x="200" y="122"/>
                    </a:cubicBezTo>
                    <a:cubicBezTo>
                      <a:pt x="200" y="118"/>
                      <a:pt x="200" y="114"/>
                      <a:pt x="200" y="111"/>
                    </a:cubicBezTo>
                    <a:cubicBezTo>
                      <a:pt x="207" y="106"/>
                      <a:pt x="215" y="102"/>
                      <a:pt x="223" y="97"/>
                    </a:cubicBezTo>
                    <a:cubicBezTo>
                      <a:pt x="223" y="100"/>
                      <a:pt x="224" y="103"/>
                      <a:pt x="224" y="106"/>
                    </a:cubicBezTo>
                    <a:close/>
                    <a:moveTo>
                      <a:pt x="222" y="95"/>
                    </a:moveTo>
                    <a:cubicBezTo>
                      <a:pt x="215" y="99"/>
                      <a:pt x="207" y="104"/>
                      <a:pt x="200" y="109"/>
                    </a:cubicBezTo>
                    <a:cubicBezTo>
                      <a:pt x="199" y="104"/>
                      <a:pt x="199" y="100"/>
                      <a:pt x="198" y="95"/>
                    </a:cubicBezTo>
                    <a:cubicBezTo>
                      <a:pt x="199" y="95"/>
                      <a:pt x="199" y="95"/>
                      <a:pt x="199" y="95"/>
                    </a:cubicBezTo>
                    <a:cubicBezTo>
                      <a:pt x="206" y="92"/>
                      <a:pt x="214" y="89"/>
                      <a:pt x="220" y="84"/>
                    </a:cubicBezTo>
                    <a:cubicBezTo>
                      <a:pt x="221" y="88"/>
                      <a:pt x="222" y="91"/>
                      <a:pt x="222" y="95"/>
                    </a:cubicBezTo>
                    <a:close/>
                    <a:moveTo>
                      <a:pt x="220" y="82"/>
                    </a:moveTo>
                    <a:cubicBezTo>
                      <a:pt x="213" y="86"/>
                      <a:pt x="206" y="90"/>
                      <a:pt x="198" y="94"/>
                    </a:cubicBezTo>
                    <a:cubicBezTo>
                      <a:pt x="198" y="94"/>
                      <a:pt x="198" y="94"/>
                      <a:pt x="198" y="94"/>
                    </a:cubicBezTo>
                    <a:cubicBezTo>
                      <a:pt x="198" y="90"/>
                      <a:pt x="197" y="86"/>
                      <a:pt x="196" y="82"/>
                    </a:cubicBezTo>
                    <a:cubicBezTo>
                      <a:pt x="198" y="82"/>
                      <a:pt x="200" y="80"/>
                      <a:pt x="201" y="80"/>
                    </a:cubicBezTo>
                    <a:cubicBezTo>
                      <a:pt x="206" y="77"/>
                      <a:pt x="211" y="75"/>
                      <a:pt x="216" y="72"/>
                    </a:cubicBezTo>
                    <a:cubicBezTo>
                      <a:pt x="218" y="75"/>
                      <a:pt x="219" y="79"/>
                      <a:pt x="220" y="82"/>
                    </a:cubicBezTo>
                    <a:close/>
                    <a:moveTo>
                      <a:pt x="216" y="70"/>
                    </a:moveTo>
                    <a:cubicBezTo>
                      <a:pt x="213" y="71"/>
                      <a:pt x="210" y="73"/>
                      <a:pt x="207" y="74"/>
                    </a:cubicBezTo>
                    <a:cubicBezTo>
                      <a:pt x="205" y="76"/>
                      <a:pt x="200" y="80"/>
                      <a:pt x="196" y="81"/>
                    </a:cubicBezTo>
                    <a:cubicBezTo>
                      <a:pt x="195" y="77"/>
                      <a:pt x="194" y="72"/>
                      <a:pt x="193" y="68"/>
                    </a:cubicBezTo>
                    <a:cubicBezTo>
                      <a:pt x="196" y="66"/>
                      <a:pt x="199" y="64"/>
                      <a:pt x="202" y="62"/>
                    </a:cubicBezTo>
                    <a:cubicBezTo>
                      <a:pt x="205" y="60"/>
                      <a:pt x="207" y="59"/>
                      <a:pt x="210" y="57"/>
                    </a:cubicBezTo>
                    <a:cubicBezTo>
                      <a:pt x="212" y="61"/>
                      <a:pt x="214" y="66"/>
                      <a:pt x="216" y="70"/>
                    </a:cubicBezTo>
                    <a:close/>
                    <a:moveTo>
                      <a:pt x="209" y="55"/>
                    </a:moveTo>
                    <a:cubicBezTo>
                      <a:pt x="206" y="57"/>
                      <a:pt x="204" y="59"/>
                      <a:pt x="201" y="60"/>
                    </a:cubicBezTo>
                    <a:cubicBezTo>
                      <a:pt x="198" y="62"/>
                      <a:pt x="195" y="64"/>
                      <a:pt x="192" y="66"/>
                    </a:cubicBezTo>
                    <a:cubicBezTo>
                      <a:pt x="190" y="62"/>
                      <a:pt x="189" y="58"/>
                      <a:pt x="187" y="54"/>
                    </a:cubicBezTo>
                    <a:cubicBezTo>
                      <a:pt x="192" y="51"/>
                      <a:pt x="197" y="48"/>
                      <a:pt x="202" y="45"/>
                    </a:cubicBezTo>
                    <a:cubicBezTo>
                      <a:pt x="204" y="49"/>
                      <a:pt x="207" y="52"/>
                      <a:pt x="209" y="55"/>
                    </a:cubicBezTo>
                    <a:close/>
                    <a:moveTo>
                      <a:pt x="200" y="43"/>
                    </a:moveTo>
                    <a:cubicBezTo>
                      <a:pt x="195" y="46"/>
                      <a:pt x="191" y="49"/>
                      <a:pt x="186" y="52"/>
                    </a:cubicBezTo>
                    <a:cubicBezTo>
                      <a:pt x="185" y="49"/>
                      <a:pt x="183" y="46"/>
                      <a:pt x="181" y="44"/>
                    </a:cubicBezTo>
                    <a:cubicBezTo>
                      <a:pt x="181" y="44"/>
                      <a:pt x="181" y="44"/>
                      <a:pt x="181" y="44"/>
                    </a:cubicBezTo>
                    <a:cubicBezTo>
                      <a:pt x="185" y="41"/>
                      <a:pt x="190" y="39"/>
                      <a:pt x="194" y="37"/>
                    </a:cubicBezTo>
                    <a:cubicBezTo>
                      <a:pt x="196" y="39"/>
                      <a:pt x="198" y="41"/>
                      <a:pt x="200" y="43"/>
                    </a:cubicBezTo>
                    <a:close/>
                    <a:moveTo>
                      <a:pt x="192" y="35"/>
                    </a:moveTo>
                    <a:cubicBezTo>
                      <a:pt x="188" y="37"/>
                      <a:pt x="184" y="40"/>
                      <a:pt x="181" y="42"/>
                    </a:cubicBezTo>
                    <a:cubicBezTo>
                      <a:pt x="181" y="43"/>
                      <a:pt x="181" y="43"/>
                      <a:pt x="181" y="43"/>
                    </a:cubicBezTo>
                    <a:cubicBezTo>
                      <a:pt x="179" y="41"/>
                      <a:pt x="178" y="39"/>
                      <a:pt x="176" y="37"/>
                    </a:cubicBezTo>
                    <a:cubicBezTo>
                      <a:pt x="176" y="36"/>
                      <a:pt x="174" y="35"/>
                      <a:pt x="174" y="34"/>
                    </a:cubicBezTo>
                    <a:cubicBezTo>
                      <a:pt x="174" y="34"/>
                      <a:pt x="174" y="34"/>
                      <a:pt x="174" y="34"/>
                    </a:cubicBezTo>
                    <a:cubicBezTo>
                      <a:pt x="177" y="32"/>
                      <a:pt x="181" y="31"/>
                      <a:pt x="184" y="28"/>
                    </a:cubicBezTo>
                    <a:cubicBezTo>
                      <a:pt x="187" y="30"/>
                      <a:pt x="190" y="33"/>
                      <a:pt x="192" y="35"/>
                    </a:cubicBezTo>
                    <a:close/>
                    <a:moveTo>
                      <a:pt x="181" y="26"/>
                    </a:moveTo>
                    <a:cubicBezTo>
                      <a:pt x="181" y="27"/>
                      <a:pt x="182" y="27"/>
                      <a:pt x="182" y="27"/>
                    </a:cubicBezTo>
                    <a:cubicBezTo>
                      <a:pt x="179" y="29"/>
                      <a:pt x="176" y="31"/>
                      <a:pt x="173" y="33"/>
                    </a:cubicBezTo>
                    <a:cubicBezTo>
                      <a:pt x="173" y="33"/>
                      <a:pt x="173" y="33"/>
                      <a:pt x="173" y="33"/>
                    </a:cubicBezTo>
                    <a:cubicBezTo>
                      <a:pt x="170" y="30"/>
                      <a:pt x="167" y="27"/>
                      <a:pt x="163" y="25"/>
                    </a:cubicBezTo>
                    <a:cubicBezTo>
                      <a:pt x="164" y="24"/>
                      <a:pt x="166" y="23"/>
                      <a:pt x="167" y="22"/>
                    </a:cubicBezTo>
                    <a:cubicBezTo>
                      <a:pt x="168" y="21"/>
                      <a:pt x="169" y="21"/>
                      <a:pt x="170" y="20"/>
                    </a:cubicBezTo>
                    <a:cubicBezTo>
                      <a:pt x="174" y="22"/>
                      <a:pt x="177" y="24"/>
                      <a:pt x="181" y="26"/>
                    </a:cubicBezTo>
                    <a:close/>
                    <a:moveTo>
                      <a:pt x="168" y="19"/>
                    </a:moveTo>
                    <a:cubicBezTo>
                      <a:pt x="166" y="21"/>
                      <a:pt x="164" y="22"/>
                      <a:pt x="162" y="24"/>
                    </a:cubicBezTo>
                    <a:cubicBezTo>
                      <a:pt x="159" y="21"/>
                      <a:pt x="155" y="19"/>
                      <a:pt x="151" y="17"/>
                    </a:cubicBezTo>
                    <a:cubicBezTo>
                      <a:pt x="152" y="16"/>
                      <a:pt x="153" y="15"/>
                      <a:pt x="154" y="14"/>
                    </a:cubicBezTo>
                    <a:cubicBezTo>
                      <a:pt x="159" y="16"/>
                      <a:pt x="163" y="17"/>
                      <a:pt x="168" y="19"/>
                    </a:cubicBezTo>
                    <a:close/>
                    <a:moveTo>
                      <a:pt x="127" y="9"/>
                    </a:moveTo>
                    <a:cubicBezTo>
                      <a:pt x="135" y="10"/>
                      <a:pt x="144" y="11"/>
                      <a:pt x="153" y="14"/>
                    </a:cubicBezTo>
                    <a:cubicBezTo>
                      <a:pt x="152" y="15"/>
                      <a:pt x="151" y="16"/>
                      <a:pt x="150" y="17"/>
                    </a:cubicBezTo>
                    <a:cubicBezTo>
                      <a:pt x="142" y="13"/>
                      <a:pt x="133" y="10"/>
                      <a:pt x="123" y="9"/>
                    </a:cubicBezTo>
                    <a:cubicBezTo>
                      <a:pt x="125" y="9"/>
                      <a:pt x="126" y="9"/>
                      <a:pt x="127" y="9"/>
                    </a:cubicBezTo>
                    <a:close/>
                    <a:moveTo>
                      <a:pt x="109" y="353"/>
                    </a:moveTo>
                    <a:cubicBezTo>
                      <a:pt x="106" y="347"/>
                      <a:pt x="103" y="342"/>
                      <a:pt x="100" y="336"/>
                    </a:cubicBezTo>
                    <a:cubicBezTo>
                      <a:pt x="105" y="336"/>
                      <a:pt x="109" y="335"/>
                      <a:pt x="114" y="335"/>
                    </a:cubicBezTo>
                    <a:cubicBezTo>
                      <a:pt x="114" y="335"/>
                      <a:pt x="114" y="334"/>
                      <a:pt x="113" y="334"/>
                    </a:cubicBezTo>
                    <a:cubicBezTo>
                      <a:pt x="109" y="334"/>
                      <a:pt x="104" y="335"/>
                      <a:pt x="100" y="335"/>
                    </a:cubicBezTo>
                    <a:cubicBezTo>
                      <a:pt x="98" y="331"/>
                      <a:pt x="95" y="327"/>
                      <a:pt x="93" y="323"/>
                    </a:cubicBezTo>
                    <a:cubicBezTo>
                      <a:pt x="100" y="323"/>
                      <a:pt x="107" y="323"/>
                      <a:pt x="113" y="323"/>
                    </a:cubicBezTo>
                    <a:cubicBezTo>
                      <a:pt x="114" y="323"/>
                      <a:pt x="114" y="322"/>
                      <a:pt x="113" y="322"/>
                    </a:cubicBezTo>
                    <a:cubicBezTo>
                      <a:pt x="106" y="321"/>
                      <a:pt x="99" y="322"/>
                      <a:pt x="92" y="322"/>
                    </a:cubicBezTo>
                    <a:cubicBezTo>
                      <a:pt x="90" y="318"/>
                      <a:pt x="88" y="314"/>
                      <a:pt x="86" y="310"/>
                    </a:cubicBezTo>
                    <a:cubicBezTo>
                      <a:pt x="95" y="309"/>
                      <a:pt x="104" y="309"/>
                      <a:pt x="113" y="308"/>
                    </a:cubicBezTo>
                    <a:cubicBezTo>
                      <a:pt x="113" y="308"/>
                      <a:pt x="113" y="307"/>
                      <a:pt x="113" y="307"/>
                    </a:cubicBezTo>
                    <a:cubicBezTo>
                      <a:pt x="104" y="307"/>
                      <a:pt x="94" y="308"/>
                      <a:pt x="85" y="309"/>
                    </a:cubicBezTo>
                    <a:cubicBezTo>
                      <a:pt x="83" y="305"/>
                      <a:pt x="81" y="300"/>
                      <a:pt x="78" y="296"/>
                    </a:cubicBezTo>
                    <a:cubicBezTo>
                      <a:pt x="86" y="296"/>
                      <a:pt x="94" y="296"/>
                      <a:pt x="102" y="295"/>
                    </a:cubicBezTo>
                    <a:cubicBezTo>
                      <a:pt x="103" y="295"/>
                      <a:pt x="103" y="294"/>
                      <a:pt x="102" y="294"/>
                    </a:cubicBezTo>
                    <a:cubicBezTo>
                      <a:pt x="94" y="295"/>
                      <a:pt x="86" y="295"/>
                      <a:pt x="78" y="295"/>
                    </a:cubicBezTo>
                    <a:cubicBezTo>
                      <a:pt x="76" y="291"/>
                      <a:pt x="74" y="288"/>
                      <a:pt x="72" y="284"/>
                    </a:cubicBezTo>
                    <a:cubicBezTo>
                      <a:pt x="84" y="284"/>
                      <a:pt x="97" y="283"/>
                      <a:pt x="109" y="282"/>
                    </a:cubicBezTo>
                    <a:cubicBezTo>
                      <a:pt x="110" y="282"/>
                      <a:pt x="110" y="281"/>
                      <a:pt x="109" y="281"/>
                    </a:cubicBezTo>
                    <a:cubicBezTo>
                      <a:pt x="97" y="282"/>
                      <a:pt x="84" y="283"/>
                      <a:pt x="72" y="283"/>
                    </a:cubicBezTo>
                    <a:cubicBezTo>
                      <a:pt x="70" y="280"/>
                      <a:pt x="68" y="277"/>
                      <a:pt x="66" y="274"/>
                    </a:cubicBezTo>
                    <a:cubicBezTo>
                      <a:pt x="75" y="273"/>
                      <a:pt x="83" y="272"/>
                      <a:pt x="91" y="272"/>
                    </a:cubicBezTo>
                    <a:cubicBezTo>
                      <a:pt x="92" y="271"/>
                      <a:pt x="92" y="270"/>
                      <a:pt x="91" y="270"/>
                    </a:cubicBezTo>
                    <a:cubicBezTo>
                      <a:pt x="83" y="271"/>
                      <a:pt x="74" y="272"/>
                      <a:pt x="66" y="273"/>
                    </a:cubicBezTo>
                    <a:cubicBezTo>
                      <a:pt x="64" y="268"/>
                      <a:pt x="62" y="264"/>
                      <a:pt x="60" y="260"/>
                    </a:cubicBezTo>
                    <a:cubicBezTo>
                      <a:pt x="73" y="260"/>
                      <a:pt x="86" y="260"/>
                      <a:pt x="100" y="259"/>
                    </a:cubicBezTo>
                    <a:cubicBezTo>
                      <a:pt x="101" y="259"/>
                      <a:pt x="101" y="257"/>
                      <a:pt x="100" y="257"/>
                    </a:cubicBezTo>
                    <a:cubicBezTo>
                      <a:pt x="86" y="258"/>
                      <a:pt x="73" y="259"/>
                      <a:pt x="59" y="259"/>
                    </a:cubicBezTo>
                    <a:cubicBezTo>
                      <a:pt x="57" y="255"/>
                      <a:pt x="55" y="251"/>
                      <a:pt x="53" y="247"/>
                    </a:cubicBezTo>
                    <a:cubicBezTo>
                      <a:pt x="60" y="247"/>
                      <a:pt x="67" y="247"/>
                      <a:pt x="74" y="247"/>
                    </a:cubicBezTo>
                    <a:cubicBezTo>
                      <a:pt x="74" y="247"/>
                      <a:pt x="74" y="246"/>
                      <a:pt x="74" y="246"/>
                    </a:cubicBezTo>
                    <a:cubicBezTo>
                      <a:pt x="67" y="246"/>
                      <a:pt x="59" y="246"/>
                      <a:pt x="52" y="246"/>
                    </a:cubicBezTo>
                    <a:cubicBezTo>
                      <a:pt x="50" y="241"/>
                      <a:pt x="48" y="237"/>
                      <a:pt x="46" y="233"/>
                    </a:cubicBezTo>
                    <a:cubicBezTo>
                      <a:pt x="61" y="233"/>
                      <a:pt x="76" y="233"/>
                      <a:pt x="91" y="232"/>
                    </a:cubicBezTo>
                    <a:cubicBezTo>
                      <a:pt x="91" y="232"/>
                      <a:pt x="91" y="230"/>
                      <a:pt x="91" y="230"/>
                    </a:cubicBezTo>
                    <a:cubicBezTo>
                      <a:pt x="76" y="231"/>
                      <a:pt x="60" y="231"/>
                      <a:pt x="45" y="231"/>
                    </a:cubicBezTo>
                    <a:cubicBezTo>
                      <a:pt x="44" y="227"/>
                      <a:pt x="42" y="224"/>
                      <a:pt x="40" y="220"/>
                    </a:cubicBezTo>
                    <a:cubicBezTo>
                      <a:pt x="47" y="220"/>
                      <a:pt x="53" y="220"/>
                      <a:pt x="59" y="219"/>
                    </a:cubicBezTo>
                    <a:cubicBezTo>
                      <a:pt x="60" y="219"/>
                      <a:pt x="60" y="218"/>
                      <a:pt x="59" y="218"/>
                    </a:cubicBezTo>
                    <a:cubicBezTo>
                      <a:pt x="53" y="219"/>
                      <a:pt x="46" y="219"/>
                      <a:pt x="40" y="219"/>
                    </a:cubicBezTo>
                    <a:cubicBezTo>
                      <a:pt x="39" y="217"/>
                      <a:pt x="38" y="214"/>
                      <a:pt x="37" y="212"/>
                    </a:cubicBezTo>
                    <a:cubicBezTo>
                      <a:pt x="36" y="210"/>
                      <a:pt x="35" y="208"/>
                      <a:pt x="35" y="206"/>
                    </a:cubicBezTo>
                    <a:cubicBezTo>
                      <a:pt x="49" y="207"/>
                      <a:pt x="64" y="207"/>
                      <a:pt x="78" y="206"/>
                    </a:cubicBezTo>
                    <a:cubicBezTo>
                      <a:pt x="79" y="206"/>
                      <a:pt x="79" y="205"/>
                      <a:pt x="78" y="205"/>
                    </a:cubicBezTo>
                    <a:cubicBezTo>
                      <a:pt x="63" y="205"/>
                      <a:pt x="49" y="204"/>
                      <a:pt x="34" y="205"/>
                    </a:cubicBezTo>
                    <a:cubicBezTo>
                      <a:pt x="33" y="201"/>
                      <a:pt x="31" y="197"/>
                      <a:pt x="30" y="193"/>
                    </a:cubicBezTo>
                    <a:cubicBezTo>
                      <a:pt x="30" y="194"/>
                      <a:pt x="30" y="194"/>
                      <a:pt x="30" y="194"/>
                    </a:cubicBezTo>
                    <a:cubicBezTo>
                      <a:pt x="37" y="193"/>
                      <a:pt x="44" y="193"/>
                      <a:pt x="52" y="193"/>
                    </a:cubicBezTo>
                    <a:cubicBezTo>
                      <a:pt x="52" y="193"/>
                      <a:pt x="52" y="192"/>
                      <a:pt x="52" y="192"/>
                    </a:cubicBezTo>
                    <a:cubicBezTo>
                      <a:pt x="44" y="191"/>
                      <a:pt x="37" y="192"/>
                      <a:pt x="30" y="192"/>
                    </a:cubicBezTo>
                    <a:cubicBezTo>
                      <a:pt x="30" y="192"/>
                      <a:pt x="29" y="193"/>
                      <a:pt x="29" y="193"/>
                    </a:cubicBezTo>
                    <a:cubicBezTo>
                      <a:pt x="28" y="188"/>
                      <a:pt x="26" y="184"/>
                      <a:pt x="24" y="179"/>
                    </a:cubicBezTo>
                    <a:cubicBezTo>
                      <a:pt x="36" y="180"/>
                      <a:pt x="47" y="179"/>
                      <a:pt x="58" y="179"/>
                    </a:cubicBezTo>
                    <a:cubicBezTo>
                      <a:pt x="59" y="179"/>
                      <a:pt x="59" y="178"/>
                      <a:pt x="58" y="178"/>
                    </a:cubicBezTo>
                    <a:cubicBezTo>
                      <a:pt x="47" y="178"/>
                      <a:pt x="36" y="178"/>
                      <a:pt x="24" y="178"/>
                    </a:cubicBezTo>
                    <a:cubicBezTo>
                      <a:pt x="23" y="174"/>
                      <a:pt x="22" y="171"/>
                      <a:pt x="20" y="167"/>
                    </a:cubicBezTo>
                    <a:cubicBezTo>
                      <a:pt x="26" y="167"/>
                      <a:pt x="32" y="166"/>
                      <a:pt x="38" y="165"/>
                    </a:cubicBezTo>
                    <a:cubicBezTo>
                      <a:pt x="38" y="165"/>
                      <a:pt x="38" y="164"/>
                      <a:pt x="37" y="164"/>
                    </a:cubicBezTo>
                    <a:cubicBezTo>
                      <a:pt x="32" y="165"/>
                      <a:pt x="26" y="166"/>
                      <a:pt x="20" y="166"/>
                    </a:cubicBezTo>
                    <a:cubicBezTo>
                      <a:pt x="19" y="161"/>
                      <a:pt x="18" y="157"/>
                      <a:pt x="17" y="152"/>
                    </a:cubicBezTo>
                    <a:cubicBezTo>
                      <a:pt x="23" y="152"/>
                      <a:pt x="30" y="152"/>
                      <a:pt x="37" y="153"/>
                    </a:cubicBezTo>
                    <a:cubicBezTo>
                      <a:pt x="37" y="153"/>
                      <a:pt x="37" y="152"/>
                      <a:pt x="37" y="152"/>
                    </a:cubicBezTo>
                    <a:cubicBezTo>
                      <a:pt x="30" y="151"/>
                      <a:pt x="23" y="151"/>
                      <a:pt x="16" y="151"/>
                    </a:cubicBezTo>
                    <a:cubicBezTo>
                      <a:pt x="15" y="147"/>
                      <a:pt x="15" y="144"/>
                      <a:pt x="14" y="140"/>
                    </a:cubicBezTo>
                    <a:cubicBezTo>
                      <a:pt x="20" y="140"/>
                      <a:pt x="26" y="140"/>
                      <a:pt x="31" y="140"/>
                    </a:cubicBezTo>
                    <a:cubicBezTo>
                      <a:pt x="32" y="140"/>
                      <a:pt x="32" y="139"/>
                      <a:pt x="31" y="138"/>
                    </a:cubicBezTo>
                    <a:cubicBezTo>
                      <a:pt x="26" y="138"/>
                      <a:pt x="20" y="138"/>
                      <a:pt x="14" y="138"/>
                    </a:cubicBezTo>
                    <a:cubicBezTo>
                      <a:pt x="13" y="133"/>
                      <a:pt x="12" y="128"/>
                      <a:pt x="12" y="123"/>
                    </a:cubicBezTo>
                    <a:cubicBezTo>
                      <a:pt x="16" y="123"/>
                      <a:pt x="20" y="123"/>
                      <a:pt x="25" y="123"/>
                    </a:cubicBezTo>
                    <a:cubicBezTo>
                      <a:pt x="26" y="123"/>
                      <a:pt x="26" y="122"/>
                      <a:pt x="25" y="121"/>
                    </a:cubicBezTo>
                    <a:cubicBezTo>
                      <a:pt x="20" y="121"/>
                      <a:pt x="16" y="121"/>
                      <a:pt x="12" y="121"/>
                    </a:cubicBezTo>
                    <a:cubicBezTo>
                      <a:pt x="11" y="116"/>
                      <a:pt x="11" y="110"/>
                      <a:pt x="12" y="105"/>
                    </a:cubicBezTo>
                    <a:cubicBezTo>
                      <a:pt x="17" y="105"/>
                      <a:pt x="21" y="105"/>
                      <a:pt x="26" y="105"/>
                    </a:cubicBezTo>
                    <a:cubicBezTo>
                      <a:pt x="27" y="105"/>
                      <a:pt x="27" y="104"/>
                      <a:pt x="26" y="104"/>
                    </a:cubicBezTo>
                    <a:cubicBezTo>
                      <a:pt x="21" y="104"/>
                      <a:pt x="17" y="104"/>
                      <a:pt x="12" y="104"/>
                    </a:cubicBezTo>
                    <a:cubicBezTo>
                      <a:pt x="12" y="98"/>
                      <a:pt x="13" y="93"/>
                      <a:pt x="14" y="87"/>
                    </a:cubicBezTo>
                    <a:cubicBezTo>
                      <a:pt x="18" y="87"/>
                      <a:pt x="22" y="87"/>
                      <a:pt x="26" y="87"/>
                    </a:cubicBezTo>
                    <a:cubicBezTo>
                      <a:pt x="27" y="87"/>
                      <a:pt x="27" y="86"/>
                      <a:pt x="26" y="86"/>
                    </a:cubicBezTo>
                    <a:cubicBezTo>
                      <a:pt x="22" y="86"/>
                      <a:pt x="18" y="86"/>
                      <a:pt x="14" y="86"/>
                    </a:cubicBezTo>
                    <a:cubicBezTo>
                      <a:pt x="15" y="82"/>
                      <a:pt x="16" y="77"/>
                      <a:pt x="18" y="73"/>
                    </a:cubicBezTo>
                    <a:cubicBezTo>
                      <a:pt x="23" y="73"/>
                      <a:pt x="28" y="73"/>
                      <a:pt x="32" y="73"/>
                    </a:cubicBezTo>
                    <a:cubicBezTo>
                      <a:pt x="33" y="73"/>
                      <a:pt x="33" y="72"/>
                      <a:pt x="32" y="72"/>
                    </a:cubicBezTo>
                    <a:cubicBezTo>
                      <a:pt x="28" y="72"/>
                      <a:pt x="23" y="72"/>
                      <a:pt x="18" y="72"/>
                    </a:cubicBezTo>
                    <a:cubicBezTo>
                      <a:pt x="20" y="67"/>
                      <a:pt x="22" y="62"/>
                      <a:pt x="25" y="58"/>
                    </a:cubicBezTo>
                    <a:cubicBezTo>
                      <a:pt x="30" y="58"/>
                      <a:pt x="36" y="59"/>
                      <a:pt x="42" y="59"/>
                    </a:cubicBezTo>
                    <a:cubicBezTo>
                      <a:pt x="42" y="59"/>
                      <a:pt x="42" y="57"/>
                      <a:pt x="42" y="57"/>
                    </a:cubicBezTo>
                    <a:cubicBezTo>
                      <a:pt x="36" y="57"/>
                      <a:pt x="31" y="57"/>
                      <a:pt x="25" y="57"/>
                    </a:cubicBezTo>
                    <a:cubicBezTo>
                      <a:pt x="28" y="51"/>
                      <a:pt x="32" y="47"/>
                      <a:pt x="36" y="42"/>
                    </a:cubicBezTo>
                    <a:cubicBezTo>
                      <a:pt x="44" y="43"/>
                      <a:pt x="51" y="44"/>
                      <a:pt x="59" y="45"/>
                    </a:cubicBezTo>
                    <a:cubicBezTo>
                      <a:pt x="60" y="45"/>
                      <a:pt x="60" y="44"/>
                      <a:pt x="60" y="44"/>
                    </a:cubicBezTo>
                    <a:cubicBezTo>
                      <a:pt x="52" y="42"/>
                      <a:pt x="44" y="41"/>
                      <a:pt x="37" y="41"/>
                    </a:cubicBezTo>
                    <a:cubicBezTo>
                      <a:pt x="40" y="38"/>
                      <a:pt x="43" y="35"/>
                      <a:pt x="46" y="32"/>
                    </a:cubicBezTo>
                    <a:cubicBezTo>
                      <a:pt x="56" y="31"/>
                      <a:pt x="66" y="32"/>
                      <a:pt x="75" y="32"/>
                    </a:cubicBezTo>
                    <a:cubicBezTo>
                      <a:pt x="76" y="33"/>
                      <a:pt x="76" y="31"/>
                      <a:pt x="75" y="31"/>
                    </a:cubicBezTo>
                    <a:cubicBezTo>
                      <a:pt x="66" y="30"/>
                      <a:pt x="57" y="30"/>
                      <a:pt x="48" y="31"/>
                    </a:cubicBezTo>
                    <a:cubicBezTo>
                      <a:pt x="54" y="27"/>
                      <a:pt x="60" y="23"/>
                      <a:pt x="66" y="21"/>
                    </a:cubicBezTo>
                    <a:cubicBezTo>
                      <a:pt x="66" y="21"/>
                      <a:pt x="66" y="22"/>
                      <a:pt x="67" y="22"/>
                    </a:cubicBezTo>
                    <a:cubicBezTo>
                      <a:pt x="73" y="22"/>
                      <a:pt x="80" y="23"/>
                      <a:pt x="86" y="23"/>
                    </a:cubicBezTo>
                    <a:cubicBezTo>
                      <a:pt x="87" y="23"/>
                      <a:pt x="87" y="22"/>
                      <a:pt x="86" y="22"/>
                    </a:cubicBezTo>
                    <a:cubicBezTo>
                      <a:pt x="82" y="21"/>
                      <a:pt x="77" y="21"/>
                      <a:pt x="72" y="21"/>
                    </a:cubicBezTo>
                    <a:cubicBezTo>
                      <a:pt x="72" y="20"/>
                      <a:pt x="73" y="20"/>
                      <a:pt x="73" y="1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8" y="17"/>
                      <a:pt x="84" y="16"/>
                      <a:pt x="90" y="16"/>
                    </a:cubicBezTo>
                    <a:cubicBezTo>
                      <a:pt x="115" y="14"/>
                      <a:pt x="148" y="19"/>
                      <a:pt x="166" y="38"/>
                    </a:cubicBezTo>
                    <a:cubicBezTo>
                      <a:pt x="204" y="78"/>
                      <a:pt x="195" y="145"/>
                      <a:pt x="182" y="193"/>
                    </a:cubicBezTo>
                    <a:cubicBezTo>
                      <a:pt x="167" y="250"/>
                      <a:pt x="142" y="304"/>
                      <a:pt x="109" y="353"/>
                    </a:cubicBezTo>
                    <a:close/>
                    <a:moveTo>
                      <a:pt x="155" y="333"/>
                    </a:moveTo>
                    <a:cubicBezTo>
                      <a:pt x="155" y="333"/>
                      <a:pt x="154" y="333"/>
                      <a:pt x="154" y="333"/>
                    </a:cubicBezTo>
                    <a:cubicBezTo>
                      <a:pt x="142" y="339"/>
                      <a:pt x="129" y="345"/>
                      <a:pt x="117" y="352"/>
                    </a:cubicBezTo>
                    <a:cubicBezTo>
                      <a:pt x="120" y="349"/>
                      <a:pt x="122" y="346"/>
                      <a:pt x="124" y="343"/>
                    </a:cubicBezTo>
                    <a:cubicBezTo>
                      <a:pt x="137" y="336"/>
                      <a:pt x="150" y="328"/>
                      <a:pt x="162" y="319"/>
                    </a:cubicBezTo>
                    <a:cubicBezTo>
                      <a:pt x="160" y="324"/>
                      <a:pt x="157" y="328"/>
                      <a:pt x="155" y="333"/>
                    </a:cubicBezTo>
                    <a:close/>
                    <a:moveTo>
                      <a:pt x="165" y="314"/>
                    </a:moveTo>
                    <a:cubicBezTo>
                      <a:pt x="152" y="322"/>
                      <a:pt x="139" y="330"/>
                      <a:pt x="126" y="339"/>
                    </a:cubicBezTo>
                    <a:cubicBezTo>
                      <a:pt x="129" y="335"/>
                      <a:pt x="132" y="330"/>
                      <a:pt x="134" y="325"/>
                    </a:cubicBezTo>
                    <a:cubicBezTo>
                      <a:pt x="146" y="319"/>
                      <a:pt x="158" y="312"/>
                      <a:pt x="170" y="304"/>
                    </a:cubicBezTo>
                    <a:cubicBezTo>
                      <a:pt x="168" y="307"/>
                      <a:pt x="166" y="311"/>
                      <a:pt x="165" y="314"/>
                    </a:cubicBezTo>
                    <a:close/>
                    <a:moveTo>
                      <a:pt x="172" y="300"/>
                    </a:moveTo>
                    <a:cubicBezTo>
                      <a:pt x="160" y="306"/>
                      <a:pt x="148" y="314"/>
                      <a:pt x="136" y="322"/>
                    </a:cubicBezTo>
                    <a:cubicBezTo>
                      <a:pt x="140" y="317"/>
                      <a:pt x="143" y="311"/>
                      <a:pt x="146" y="305"/>
                    </a:cubicBezTo>
                    <a:cubicBezTo>
                      <a:pt x="158" y="298"/>
                      <a:pt x="169" y="290"/>
                      <a:pt x="180" y="282"/>
                    </a:cubicBezTo>
                    <a:cubicBezTo>
                      <a:pt x="178" y="288"/>
                      <a:pt x="175" y="294"/>
                      <a:pt x="172" y="300"/>
                    </a:cubicBezTo>
                    <a:close/>
                    <a:moveTo>
                      <a:pt x="183" y="278"/>
                    </a:moveTo>
                    <a:cubicBezTo>
                      <a:pt x="171" y="285"/>
                      <a:pt x="159" y="293"/>
                      <a:pt x="148" y="302"/>
                    </a:cubicBezTo>
                    <a:cubicBezTo>
                      <a:pt x="150" y="296"/>
                      <a:pt x="153" y="291"/>
                      <a:pt x="156" y="286"/>
                    </a:cubicBezTo>
                    <a:cubicBezTo>
                      <a:pt x="166" y="281"/>
                      <a:pt x="177" y="275"/>
                      <a:pt x="187" y="268"/>
                    </a:cubicBezTo>
                    <a:cubicBezTo>
                      <a:pt x="185" y="272"/>
                      <a:pt x="184" y="275"/>
                      <a:pt x="183" y="278"/>
                    </a:cubicBezTo>
                    <a:close/>
                    <a:moveTo>
                      <a:pt x="189" y="264"/>
                    </a:moveTo>
                    <a:cubicBezTo>
                      <a:pt x="178" y="270"/>
                      <a:pt x="167" y="277"/>
                      <a:pt x="157" y="284"/>
                    </a:cubicBezTo>
                    <a:cubicBezTo>
                      <a:pt x="159" y="280"/>
                      <a:pt x="161" y="276"/>
                      <a:pt x="162" y="271"/>
                    </a:cubicBezTo>
                    <a:cubicBezTo>
                      <a:pt x="173" y="266"/>
                      <a:pt x="183" y="261"/>
                      <a:pt x="193" y="255"/>
                    </a:cubicBezTo>
                    <a:cubicBezTo>
                      <a:pt x="191" y="258"/>
                      <a:pt x="190" y="261"/>
                      <a:pt x="189" y="264"/>
                    </a:cubicBezTo>
                    <a:close/>
                    <a:moveTo>
                      <a:pt x="194" y="251"/>
                    </a:moveTo>
                    <a:cubicBezTo>
                      <a:pt x="184" y="257"/>
                      <a:pt x="174" y="263"/>
                      <a:pt x="163" y="269"/>
                    </a:cubicBezTo>
                    <a:cubicBezTo>
                      <a:pt x="165" y="265"/>
                      <a:pt x="167" y="261"/>
                      <a:pt x="169" y="257"/>
                    </a:cubicBezTo>
                    <a:cubicBezTo>
                      <a:pt x="179" y="251"/>
                      <a:pt x="189" y="245"/>
                      <a:pt x="199" y="238"/>
                    </a:cubicBezTo>
                    <a:cubicBezTo>
                      <a:pt x="198" y="243"/>
                      <a:pt x="196" y="247"/>
                      <a:pt x="194" y="251"/>
                    </a:cubicBezTo>
                    <a:close/>
                    <a:moveTo>
                      <a:pt x="201" y="235"/>
                    </a:moveTo>
                    <a:cubicBezTo>
                      <a:pt x="190" y="241"/>
                      <a:pt x="180" y="248"/>
                      <a:pt x="170" y="255"/>
                    </a:cubicBezTo>
                    <a:cubicBezTo>
                      <a:pt x="171" y="250"/>
                      <a:pt x="173" y="246"/>
                      <a:pt x="175" y="242"/>
                    </a:cubicBezTo>
                    <a:cubicBezTo>
                      <a:pt x="185" y="235"/>
                      <a:pt x="195" y="229"/>
                      <a:pt x="205" y="223"/>
                    </a:cubicBezTo>
                    <a:cubicBezTo>
                      <a:pt x="204" y="227"/>
                      <a:pt x="202" y="231"/>
                      <a:pt x="201" y="235"/>
                    </a:cubicBezTo>
                    <a:close/>
                    <a:moveTo>
                      <a:pt x="207" y="218"/>
                    </a:moveTo>
                    <a:cubicBezTo>
                      <a:pt x="196" y="224"/>
                      <a:pt x="185" y="232"/>
                      <a:pt x="176" y="239"/>
                    </a:cubicBezTo>
                    <a:cubicBezTo>
                      <a:pt x="178" y="234"/>
                      <a:pt x="179" y="229"/>
                      <a:pt x="181" y="224"/>
                    </a:cubicBezTo>
                    <a:cubicBezTo>
                      <a:pt x="191" y="219"/>
                      <a:pt x="201" y="214"/>
                      <a:pt x="210" y="208"/>
                    </a:cubicBezTo>
                    <a:cubicBezTo>
                      <a:pt x="209" y="211"/>
                      <a:pt x="208" y="215"/>
                      <a:pt x="207" y="218"/>
                    </a:cubicBezTo>
                    <a:close/>
                    <a:moveTo>
                      <a:pt x="211" y="203"/>
                    </a:moveTo>
                    <a:cubicBezTo>
                      <a:pt x="201" y="209"/>
                      <a:pt x="192" y="216"/>
                      <a:pt x="182" y="222"/>
                    </a:cubicBezTo>
                    <a:cubicBezTo>
                      <a:pt x="183" y="218"/>
                      <a:pt x="184" y="215"/>
                      <a:pt x="185" y="211"/>
                    </a:cubicBezTo>
                    <a:cubicBezTo>
                      <a:pt x="195" y="206"/>
                      <a:pt x="204" y="200"/>
                      <a:pt x="214" y="195"/>
                    </a:cubicBezTo>
                    <a:cubicBezTo>
                      <a:pt x="213" y="197"/>
                      <a:pt x="212" y="200"/>
                      <a:pt x="211" y="203"/>
                    </a:cubicBezTo>
                    <a:close/>
                    <a:moveTo>
                      <a:pt x="215" y="191"/>
                    </a:moveTo>
                    <a:cubicBezTo>
                      <a:pt x="205" y="197"/>
                      <a:pt x="195" y="203"/>
                      <a:pt x="186" y="209"/>
                    </a:cubicBezTo>
                    <a:cubicBezTo>
                      <a:pt x="186" y="206"/>
                      <a:pt x="187" y="204"/>
                      <a:pt x="188" y="201"/>
                    </a:cubicBezTo>
                    <a:cubicBezTo>
                      <a:pt x="197" y="196"/>
                      <a:pt x="207" y="191"/>
                      <a:pt x="216" y="185"/>
                    </a:cubicBezTo>
                    <a:cubicBezTo>
                      <a:pt x="216" y="187"/>
                      <a:pt x="215" y="189"/>
                      <a:pt x="215" y="191"/>
                    </a:cubicBezTo>
                    <a:close/>
                    <a:moveTo>
                      <a:pt x="217" y="181"/>
                    </a:moveTo>
                    <a:cubicBezTo>
                      <a:pt x="207" y="186"/>
                      <a:pt x="198" y="192"/>
                      <a:pt x="189" y="199"/>
                    </a:cubicBezTo>
                    <a:cubicBezTo>
                      <a:pt x="189" y="197"/>
                      <a:pt x="190" y="195"/>
                      <a:pt x="190" y="193"/>
                    </a:cubicBezTo>
                    <a:cubicBezTo>
                      <a:pt x="190" y="191"/>
                      <a:pt x="191" y="190"/>
                      <a:pt x="191" y="189"/>
                    </a:cubicBezTo>
                    <a:cubicBezTo>
                      <a:pt x="201" y="183"/>
                      <a:pt x="211" y="176"/>
                      <a:pt x="220" y="169"/>
                    </a:cubicBezTo>
                    <a:cubicBezTo>
                      <a:pt x="219" y="173"/>
                      <a:pt x="218" y="177"/>
                      <a:pt x="217" y="181"/>
                    </a:cubicBezTo>
                    <a:close/>
                    <a:moveTo>
                      <a:pt x="221" y="165"/>
                    </a:moveTo>
                    <a:cubicBezTo>
                      <a:pt x="211" y="172"/>
                      <a:pt x="201" y="179"/>
                      <a:pt x="192" y="187"/>
                    </a:cubicBezTo>
                    <a:cubicBezTo>
                      <a:pt x="193" y="182"/>
                      <a:pt x="194" y="177"/>
                      <a:pt x="195" y="172"/>
                    </a:cubicBezTo>
                    <a:cubicBezTo>
                      <a:pt x="199" y="170"/>
                      <a:pt x="204" y="167"/>
                      <a:pt x="209" y="164"/>
                    </a:cubicBezTo>
                    <a:cubicBezTo>
                      <a:pt x="213" y="161"/>
                      <a:pt x="218" y="159"/>
                      <a:pt x="222" y="156"/>
                    </a:cubicBezTo>
                    <a:cubicBezTo>
                      <a:pt x="221" y="159"/>
                      <a:pt x="221" y="162"/>
                      <a:pt x="221" y="165"/>
                    </a:cubicBezTo>
                    <a:close/>
                    <a:moveTo>
                      <a:pt x="222" y="153"/>
                    </a:moveTo>
                    <a:cubicBezTo>
                      <a:pt x="213" y="158"/>
                      <a:pt x="203" y="164"/>
                      <a:pt x="195" y="170"/>
                    </a:cubicBezTo>
                    <a:cubicBezTo>
                      <a:pt x="196" y="167"/>
                      <a:pt x="196" y="163"/>
                      <a:pt x="197" y="160"/>
                    </a:cubicBezTo>
                    <a:cubicBezTo>
                      <a:pt x="202" y="157"/>
                      <a:pt x="208" y="153"/>
                      <a:pt x="213" y="150"/>
                    </a:cubicBezTo>
                    <a:cubicBezTo>
                      <a:pt x="216" y="148"/>
                      <a:pt x="220" y="146"/>
                      <a:pt x="223" y="144"/>
                    </a:cubicBezTo>
                    <a:cubicBezTo>
                      <a:pt x="223" y="147"/>
                      <a:pt x="223" y="150"/>
                      <a:pt x="222" y="153"/>
                    </a:cubicBezTo>
                    <a:close/>
                    <a:moveTo>
                      <a:pt x="210" y="149"/>
                    </a:moveTo>
                    <a:cubicBezTo>
                      <a:pt x="205" y="152"/>
                      <a:pt x="201" y="155"/>
                      <a:pt x="197" y="158"/>
                    </a:cubicBezTo>
                    <a:cubicBezTo>
                      <a:pt x="197" y="155"/>
                      <a:pt x="198" y="151"/>
                      <a:pt x="198" y="147"/>
                    </a:cubicBezTo>
                    <a:cubicBezTo>
                      <a:pt x="203" y="145"/>
                      <a:pt x="208" y="141"/>
                      <a:pt x="213" y="138"/>
                    </a:cubicBezTo>
                    <a:cubicBezTo>
                      <a:pt x="217" y="136"/>
                      <a:pt x="220" y="133"/>
                      <a:pt x="224" y="131"/>
                    </a:cubicBezTo>
                    <a:cubicBezTo>
                      <a:pt x="224" y="134"/>
                      <a:pt x="224" y="137"/>
                      <a:pt x="224" y="140"/>
                    </a:cubicBezTo>
                    <a:cubicBezTo>
                      <a:pt x="219" y="143"/>
                      <a:pt x="214" y="146"/>
                      <a:pt x="210" y="149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55"/>
              <p:cNvSpPr>
                <a:spLocks noEditPoints="1"/>
              </p:cNvSpPr>
              <p:nvPr/>
            </p:nvSpPr>
            <p:spPr bwMode="auto">
              <a:xfrm>
                <a:off x="6385289" y="2378455"/>
                <a:ext cx="168179" cy="171352"/>
              </a:xfrm>
              <a:custGeom>
                <a:avLst/>
                <a:gdLst>
                  <a:gd name="T0" fmla="*/ 104 w 123"/>
                  <a:gd name="T1" fmla="*/ 18 h 125"/>
                  <a:gd name="T2" fmla="*/ 101 w 123"/>
                  <a:gd name="T3" fmla="*/ 15 h 125"/>
                  <a:gd name="T4" fmla="*/ 54 w 123"/>
                  <a:gd name="T5" fmla="*/ 2 h 125"/>
                  <a:gd name="T6" fmla="*/ 3 w 123"/>
                  <a:gd name="T7" fmla="*/ 68 h 125"/>
                  <a:gd name="T8" fmla="*/ 118 w 123"/>
                  <a:gd name="T9" fmla="*/ 48 h 125"/>
                  <a:gd name="T10" fmla="*/ 82 w 123"/>
                  <a:gd name="T11" fmla="*/ 15 h 125"/>
                  <a:gd name="T12" fmla="*/ 68 w 123"/>
                  <a:gd name="T13" fmla="*/ 9 h 125"/>
                  <a:gd name="T14" fmla="*/ 65 w 123"/>
                  <a:gd name="T15" fmla="*/ 10 h 125"/>
                  <a:gd name="T16" fmla="*/ 77 w 123"/>
                  <a:gd name="T17" fmla="*/ 16 h 125"/>
                  <a:gd name="T18" fmla="*/ 64 w 123"/>
                  <a:gd name="T19" fmla="*/ 14 h 125"/>
                  <a:gd name="T20" fmla="*/ 65 w 123"/>
                  <a:gd name="T21" fmla="*/ 10 h 125"/>
                  <a:gd name="T22" fmla="*/ 55 w 123"/>
                  <a:gd name="T23" fmla="*/ 12 h 125"/>
                  <a:gd name="T24" fmla="*/ 65 w 123"/>
                  <a:gd name="T25" fmla="*/ 19 h 125"/>
                  <a:gd name="T26" fmla="*/ 46 w 123"/>
                  <a:gd name="T27" fmla="*/ 12 h 125"/>
                  <a:gd name="T28" fmla="*/ 42 w 123"/>
                  <a:gd name="T29" fmla="*/ 13 h 125"/>
                  <a:gd name="T30" fmla="*/ 54 w 123"/>
                  <a:gd name="T31" fmla="*/ 28 h 125"/>
                  <a:gd name="T32" fmla="*/ 42 w 123"/>
                  <a:gd name="T33" fmla="*/ 13 h 125"/>
                  <a:gd name="T34" fmla="*/ 52 w 123"/>
                  <a:gd name="T35" fmla="*/ 29 h 125"/>
                  <a:gd name="T36" fmla="*/ 23 w 123"/>
                  <a:gd name="T37" fmla="*/ 25 h 125"/>
                  <a:gd name="T38" fmla="*/ 21 w 123"/>
                  <a:gd name="T39" fmla="*/ 26 h 125"/>
                  <a:gd name="T40" fmla="*/ 43 w 123"/>
                  <a:gd name="T41" fmla="*/ 46 h 125"/>
                  <a:gd name="T42" fmla="*/ 21 w 123"/>
                  <a:gd name="T43" fmla="*/ 26 h 125"/>
                  <a:gd name="T44" fmla="*/ 43 w 123"/>
                  <a:gd name="T45" fmla="*/ 48 h 125"/>
                  <a:gd name="T46" fmla="*/ 13 w 123"/>
                  <a:gd name="T47" fmla="*/ 45 h 125"/>
                  <a:gd name="T48" fmla="*/ 41 w 123"/>
                  <a:gd name="T49" fmla="*/ 58 h 125"/>
                  <a:gd name="T50" fmla="*/ 10 w 123"/>
                  <a:gd name="T51" fmla="*/ 57 h 125"/>
                  <a:gd name="T52" fmla="*/ 10 w 123"/>
                  <a:gd name="T53" fmla="*/ 59 h 125"/>
                  <a:gd name="T54" fmla="*/ 43 w 123"/>
                  <a:gd name="T55" fmla="*/ 80 h 125"/>
                  <a:gd name="T56" fmla="*/ 10 w 123"/>
                  <a:gd name="T57" fmla="*/ 59 h 125"/>
                  <a:gd name="T58" fmla="*/ 11 w 123"/>
                  <a:gd name="T59" fmla="*/ 70 h 125"/>
                  <a:gd name="T60" fmla="*/ 35 w 123"/>
                  <a:gd name="T61" fmla="*/ 80 h 125"/>
                  <a:gd name="T62" fmla="*/ 43 w 123"/>
                  <a:gd name="T63" fmla="*/ 83 h 125"/>
                  <a:gd name="T64" fmla="*/ 14 w 123"/>
                  <a:gd name="T65" fmla="*/ 82 h 125"/>
                  <a:gd name="T66" fmla="*/ 48 w 123"/>
                  <a:gd name="T67" fmla="*/ 96 h 125"/>
                  <a:gd name="T68" fmla="*/ 23 w 123"/>
                  <a:gd name="T69" fmla="*/ 96 h 125"/>
                  <a:gd name="T70" fmla="*/ 48 w 123"/>
                  <a:gd name="T71" fmla="*/ 96 h 125"/>
                  <a:gd name="T72" fmla="*/ 53 w 123"/>
                  <a:gd name="T73" fmla="*/ 105 h 125"/>
                  <a:gd name="T74" fmla="*/ 26 w 123"/>
                  <a:gd name="T75" fmla="*/ 99 h 125"/>
                  <a:gd name="T76" fmla="*/ 66 w 123"/>
                  <a:gd name="T77" fmla="*/ 112 h 125"/>
                  <a:gd name="T78" fmla="*/ 48 w 123"/>
                  <a:gd name="T79" fmla="*/ 59 h 125"/>
                  <a:gd name="T80" fmla="*/ 64 w 123"/>
                  <a:gd name="T81" fmla="*/ 27 h 125"/>
                  <a:gd name="T82" fmla="*/ 71 w 123"/>
                  <a:gd name="T83" fmla="*/ 11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3" h="125">
                    <a:moveTo>
                      <a:pt x="118" y="48"/>
                    </a:moveTo>
                    <a:cubicBezTo>
                      <a:pt x="116" y="37"/>
                      <a:pt x="111" y="26"/>
                      <a:pt x="104" y="18"/>
                    </a:cubicBezTo>
                    <a:cubicBezTo>
                      <a:pt x="103" y="17"/>
                      <a:pt x="103" y="15"/>
                      <a:pt x="101" y="15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2" y="6"/>
                      <a:pt x="80" y="1"/>
                      <a:pt x="66" y="2"/>
                    </a:cubicBezTo>
                    <a:cubicBezTo>
                      <a:pt x="63" y="0"/>
                      <a:pt x="58" y="1"/>
                      <a:pt x="54" y="2"/>
                    </a:cubicBezTo>
                    <a:cubicBezTo>
                      <a:pt x="50" y="2"/>
                      <a:pt x="46" y="3"/>
                      <a:pt x="43" y="5"/>
                    </a:cubicBezTo>
                    <a:cubicBezTo>
                      <a:pt x="16" y="7"/>
                      <a:pt x="0" y="44"/>
                      <a:pt x="3" y="68"/>
                    </a:cubicBezTo>
                    <a:cubicBezTo>
                      <a:pt x="7" y="103"/>
                      <a:pt x="37" y="125"/>
                      <a:pt x="72" y="119"/>
                    </a:cubicBezTo>
                    <a:cubicBezTo>
                      <a:pt x="106" y="114"/>
                      <a:pt x="123" y="80"/>
                      <a:pt x="118" y="48"/>
                    </a:cubicBezTo>
                    <a:close/>
                    <a:moveTo>
                      <a:pt x="89" y="14"/>
                    </a:moveTo>
                    <a:cubicBezTo>
                      <a:pt x="87" y="14"/>
                      <a:pt x="84" y="15"/>
                      <a:pt x="82" y="15"/>
                    </a:cubicBezTo>
                    <a:cubicBezTo>
                      <a:pt x="79" y="13"/>
                      <a:pt x="76" y="12"/>
                      <a:pt x="73" y="11"/>
                    </a:cubicBezTo>
                    <a:cubicBezTo>
                      <a:pt x="72" y="10"/>
                      <a:pt x="70" y="10"/>
                      <a:pt x="68" y="9"/>
                    </a:cubicBezTo>
                    <a:cubicBezTo>
                      <a:pt x="76" y="8"/>
                      <a:pt x="83" y="10"/>
                      <a:pt x="89" y="14"/>
                    </a:cubicBezTo>
                    <a:close/>
                    <a:moveTo>
                      <a:pt x="65" y="10"/>
                    </a:moveTo>
                    <a:cubicBezTo>
                      <a:pt x="67" y="11"/>
                      <a:pt x="70" y="12"/>
                      <a:pt x="73" y="14"/>
                    </a:cubicBezTo>
                    <a:cubicBezTo>
                      <a:pt x="74" y="14"/>
                      <a:pt x="76" y="15"/>
                      <a:pt x="77" y="16"/>
                    </a:cubicBezTo>
                    <a:cubicBezTo>
                      <a:pt x="75" y="16"/>
                      <a:pt x="72" y="17"/>
                      <a:pt x="70" y="17"/>
                    </a:cubicBezTo>
                    <a:cubicBezTo>
                      <a:pt x="68" y="16"/>
                      <a:pt x="66" y="15"/>
                      <a:pt x="64" y="14"/>
                    </a:cubicBezTo>
                    <a:cubicBezTo>
                      <a:pt x="62" y="13"/>
                      <a:pt x="60" y="12"/>
                      <a:pt x="59" y="11"/>
                    </a:cubicBezTo>
                    <a:cubicBezTo>
                      <a:pt x="61" y="10"/>
                      <a:pt x="63" y="10"/>
                      <a:pt x="65" y="10"/>
                    </a:cubicBezTo>
                    <a:close/>
                    <a:moveTo>
                      <a:pt x="52" y="11"/>
                    </a:moveTo>
                    <a:cubicBezTo>
                      <a:pt x="52" y="12"/>
                      <a:pt x="53" y="13"/>
                      <a:pt x="55" y="12"/>
                    </a:cubicBezTo>
                    <a:cubicBezTo>
                      <a:pt x="57" y="14"/>
                      <a:pt x="60" y="16"/>
                      <a:pt x="62" y="17"/>
                    </a:cubicBezTo>
                    <a:cubicBezTo>
                      <a:pt x="63" y="18"/>
                      <a:pt x="64" y="19"/>
                      <a:pt x="65" y="19"/>
                    </a:cubicBezTo>
                    <a:cubicBezTo>
                      <a:pt x="64" y="20"/>
                      <a:pt x="63" y="21"/>
                      <a:pt x="61" y="21"/>
                    </a:cubicBezTo>
                    <a:cubicBezTo>
                      <a:pt x="56" y="18"/>
                      <a:pt x="51" y="15"/>
                      <a:pt x="46" y="12"/>
                    </a:cubicBezTo>
                    <a:cubicBezTo>
                      <a:pt x="48" y="12"/>
                      <a:pt x="50" y="11"/>
                      <a:pt x="52" y="11"/>
                    </a:cubicBezTo>
                    <a:close/>
                    <a:moveTo>
                      <a:pt x="42" y="13"/>
                    </a:moveTo>
                    <a:cubicBezTo>
                      <a:pt x="48" y="17"/>
                      <a:pt x="53" y="21"/>
                      <a:pt x="58" y="23"/>
                    </a:cubicBezTo>
                    <a:cubicBezTo>
                      <a:pt x="57" y="25"/>
                      <a:pt x="55" y="26"/>
                      <a:pt x="54" y="28"/>
                    </a:cubicBezTo>
                    <a:cubicBezTo>
                      <a:pt x="47" y="24"/>
                      <a:pt x="39" y="21"/>
                      <a:pt x="31" y="18"/>
                    </a:cubicBezTo>
                    <a:cubicBezTo>
                      <a:pt x="35" y="16"/>
                      <a:pt x="39" y="14"/>
                      <a:pt x="42" y="13"/>
                    </a:cubicBezTo>
                    <a:close/>
                    <a:moveTo>
                      <a:pt x="30" y="19"/>
                    </a:moveTo>
                    <a:cubicBezTo>
                      <a:pt x="37" y="22"/>
                      <a:pt x="44" y="26"/>
                      <a:pt x="52" y="29"/>
                    </a:cubicBezTo>
                    <a:cubicBezTo>
                      <a:pt x="50" y="32"/>
                      <a:pt x="49" y="34"/>
                      <a:pt x="47" y="37"/>
                    </a:cubicBezTo>
                    <a:cubicBezTo>
                      <a:pt x="39" y="32"/>
                      <a:pt x="31" y="29"/>
                      <a:pt x="23" y="25"/>
                    </a:cubicBezTo>
                    <a:cubicBezTo>
                      <a:pt x="25" y="22"/>
                      <a:pt x="27" y="20"/>
                      <a:pt x="30" y="19"/>
                    </a:cubicBezTo>
                    <a:close/>
                    <a:moveTo>
                      <a:pt x="21" y="26"/>
                    </a:moveTo>
                    <a:cubicBezTo>
                      <a:pt x="30" y="30"/>
                      <a:pt x="38" y="35"/>
                      <a:pt x="46" y="38"/>
                    </a:cubicBezTo>
                    <a:cubicBezTo>
                      <a:pt x="45" y="41"/>
                      <a:pt x="44" y="43"/>
                      <a:pt x="43" y="46"/>
                    </a:cubicBezTo>
                    <a:cubicBezTo>
                      <a:pt x="34" y="42"/>
                      <a:pt x="25" y="39"/>
                      <a:pt x="16" y="35"/>
                    </a:cubicBezTo>
                    <a:cubicBezTo>
                      <a:pt x="17" y="32"/>
                      <a:pt x="19" y="29"/>
                      <a:pt x="21" y="26"/>
                    </a:cubicBezTo>
                    <a:close/>
                    <a:moveTo>
                      <a:pt x="15" y="36"/>
                    </a:moveTo>
                    <a:cubicBezTo>
                      <a:pt x="24" y="40"/>
                      <a:pt x="33" y="45"/>
                      <a:pt x="43" y="48"/>
                    </a:cubicBezTo>
                    <a:cubicBezTo>
                      <a:pt x="42" y="50"/>
                      <a:pt x="42" y="53"/>
                      <a:pt x="42" y="55"/>
                    </a:cubicBezTo>
                    <a:cubicBezTo>
                      <a:pt x="32" y="52"/>
                      <a:pt x="22" y="48"/>
                      <a:pt x="13" y="45"/>
                    </a:cubicBezTo>
                    <a:cubicBezTo>
                      <a:pt x="12" y="44"/>
                      <a:pt x="12" y="45"/>
                      <a:pt x="12" y="46"/>
                    </a:cubicBezTo>
                    <a:cubicBezTo>
                      <a:pt x="21" y="50"/>
                      <a:pt x="31" y="54"/>
                      <a:pt x="41" y="58"/>
                    </a:cubicBezTo>
                    <a:cubicBezTo>
                      <a:pt x="41" y="61"/>
                      <a:pt x="41" y="64"/>
                      <a:pt x="41" y="68"/>
                    </a:cubicBezTo>
                    <a:cubicBezTo>
                      <a:pt x="31" y="63"/>
                      <a:pt x="20" y="60"/>
                      <a:pt x="10" y="57"/>
                    </a:cubicBezTo>
                    <a:cubicBezTo>
                      <a:pt x="10" y="50"/>
                      <a:pt x="12" y="42"/>
                      <a:pt x="15" y="36"/>
                    </a:cubicBezTo>
                    <a:close/>
                    <a:moveTo>
                      <a:pt x="10" y="59"/>
                    </a:moveTo>
                    <a:cubicBezTo>
                      <a:pt x="20" y="63"/>
                      <a:pt x="31" y="68"/>
                      <a:pt x="41" y="70"/>
                    </a:cubicBezTo>
                    <a:cubicBezTo>
                      <a:pt x="42" y="74"/>
                      <a:pt x="42" y="77"/>
                      <a:pt x="43" y="80"/>
                    </a:cubicBezTo>
                    <a:cubicBezTo>
                      <a:pt x="32" y="76"/>
                      <a:pt x="21" y="72"/>
                      <a:pt x="11" y="69"/>
                    </a:cubicBezTo>
                    <a:cubicBezTo>
                      <a:pt x="10" y="65"/>
                      <a:pt x="10" y="62"/>
                      <a:pt x="10" y="59"/>
                    </a:cubicBezTo>
                    <a:close/>
                    <a:moveTo>
                      <a:pt x="11" y="72"/>
                    </a:moveTo>
                    <a:cubicBezTo>
                      <a:pt x="11" y="72"/>
                      <a:pt x="11" y="71"/>
                      <a:pt x="11" y="70"/>
                    </a:cubicBezTo>
                    <a:cubicBezTo>
                      <a:pt x="15" y="73"/>
                      <a:pt x="21" y="74"/>
                      <a:pt x="25" y="76"/>
                    </a:cubicBezTo>
                    <a:cubicBezTo>
                      <a:pt x="28" y="77"/>
                      <a:pt x="32" y="78"/>
                      <a:pt x="35" y="80"/>
                    </a:cubicBezTo>
                    <a:cubicBezTo>
                      <a:pt x="37" y="80"/>
                      <a:pt x="39" y="81"/>
                      <a:pt x="41" y="82"/>
                    </a:cubicBezTo>
                    <a:cubicBezTo>
                      <a:pt x="42" y="82"/>
                      <a:pt x="42" y="82"/>
                      <a:pt x="43" y="83"/>
                    </a:cubicBezTo>
                    <a:cubicBezTo>
                      <a:pt x="44" y="86"/>
                      <a:pt x="45" y="90"/>
                      <a:pt x="47" y="93"/>
                    </a:cubicBezTo>
                    <a:cubicBezTo>
                      <a:pt x="36" y="89"/>
                      <a:pt x="25" y="86"/>
                      <a:pt x="14" y="82"/>
                    </a:cubicBezTo>
                    <a:cubicBezTo>
                      <a:pt x="13" y="79"/>
                      <a:pt x="12" y="76"/>
                      <a:pt x="11" y="72"/>
                    </a:cubicBezTo>
                    <a:close/>
                    <a:moveTo>
                      <a:pt x="48" y="96"/>
                    </a:moveTo>
                    <a:cubicBezTo>
                      <a:pt x="49" y="98"/>
                      <a:pt x="50" y="100"/>
                      <a:pt x="51" y="102"/>
                    </a:cubicBezTo>
                    <a:cubicBezTo>
                      <a:pt x="42" y="100"/>
                      <a:pt x="32" y="98"/>
                      <a:pt x="23" y="96"/>
                    </a:cubicBezTo>
                    <a:cubicBezTo>
                      <a:pt x="20" y="93"/>
                      <a:pt x="17" y="89"/>
                      <a:pt x="15" y="84"/>
                    </a:cubicBezTo>
                    <a:cubicBezTo>
                      <a:pt x="25" y="89"/>
                      <a:pt x="37" y="94"/>
                      <a:pt x="48" y="96"/>
                    </a:cubicBezTo>
                    <a:close/>
                    <a:moveTo>
                      <a:pt x="26" y="99"/>
                    </a:moveTo>
                    <a:cubicBezTo>
                      <a:pt x="35" y="101"/>
                      <a:pt x="44" y="104"/>
                      <a:pt x="53" y="105"/>
                    </a:cubicBezTo>
                    <a:cubicBezTo>
                      <a:pt x="55" y="108"/>
                      <a:pt x="58" y="110"/>
                      <a:pt x="61" y="112"/>
                    </a:cubicBezTo>
                    <a:cubicBezTo>
                      <a:pt x="47" y="112"/>
                      <a:pt x="35" y="108"/>
                      <a:pt x="26" y="99"/>
                    </a:cubicBezTo>
                    <a:close/>
                    <a:moveTo>
                      <a:pt x="71" y="111"/>
                    </a:moveTo>
                    <a:cubicBezTo>
                      <a:pt x="69" y="112"/>
                      <a:pt x="68" y="112"/>
                      <a:pt x="66" y="112"/>
                    </a:cubicBezTo>
                    <a:cubicBezTo>
                      <a:pt x="57" y="95"/>
                      <a:pt x="47" y="82"/>
                      <a:pt x="48" y="61"/>
                    </a:cubicBezTo>
                    <a:cubicBezTo>
                      <a:pt x="48" y="61"/>
                      <a:pt x="48" y="60"/>
                      <a:pt x="48" y="59"/>
                    </a:cubicBezTo>
                    <a:cubicBezTo>
                      <a:pt x="48" y="59"/>
                      <a:pt x="49" y="58"/>
                      <a:pt x="48" y="58"/>
                    </a:cubicBezTo>
                    <a:cubicBezTo>
                      <a:pt x="49" y="46"/>
                      <a:pt x="54" y="34"/>
                      <a:pt x="64" y="27"/>
                    </a:cubicBezTo>
                    <a:cubicBezTo>
                      <a:pt x="74" y="20"/>
                      <a:pt x="85" y="21"/>
                      <a:pt x="97" y="22"/>
                    </a:cubicBezTo>
                    <a:cubicBezTo>
                      <a:pt x="118" y="48"/>
                      <a:pt x="114" y="104"/>
                      <a:pt x="71" y="11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9" name="组合 198"/>
            <p:cNvGrpSpPr/>
            <p:nvPr/>
          </p:nvGrpSpPr>
          <p:grpSpPr>
            <a:xfrm>
              <a:off x="6192782" y="3478494"/>
              <a:ext cx="547202" cy="548962"/>
              <a:chOff x="5909310" y="3920626"/>
              <a:chExt cx="328954" cy="330012"/>
            </a:xfrm>
          </p:grpSpPr>
          <p:sp>
            <p:nvSpPr>
              <p:cNvPr id="59" name="Freeform 56"/>
              <p:cNvSpPr>
                <a:spLocks noEditPoints="1"/>
              </p:cNvSpPr>
              <p:nvPr/>
            </p:nvSpPr>
            <p:spPr bwMode="auto">
              <a:xfrm>
                <a:off x="6018256" y="4033804"/>
                <a:ext cx="116350" cy="104715"/>
              </a:xfrm>
              <a:custGeom>
                <a:avLst/>
                <a:gdLst>
                  <a:gd name="T0" fmla="*/ 77 w 85"/>
                  <a:gd name="T1" fmla="*/ 33 h 77"/>
                  <a:gd name="T2" fmla="*/ 42 w 85"/>
                  <a:gd name="T3" fmla="*/ 4 h 77"/>
                  <a:gd name="T4" fmla="*/ 41 w 85"/>
                  <a:gd name="T5" fmla="*/ 3 h 77"/>
                  <a:gd name="T6" fmla="*/ 5 w 85"/>
                  <a:gd name="T7" fmla="*/ 40 h 77"/>
                  <a:gd name="T8" fmla="*/ 46 w 85"/>
                  <a:gd name="T9" fmla="*/ 75 h 77"/>
                  <a:gd name="T10" fmla="*/ 77 w 85"/>
                  <a:gd name="T11" fmla="*/ 33 h 77"/>
                  <a:gd name="T12" fmla="*/ 46 w 85"/>
                  <a:gd name="T13" fmla="*/ 68 h 77"/>
                  <a:gd name="T14" fmla="*/ 36 w 85"/>
                  <a:gd name="T15" fmla="*/ 10 h 77"/>
                  <a:gd name="T16" fmla="*/ 37 w 85"/>
                  <a:gd name="T17" fmla="*/ 10 h 77"/>
                  <a:gd name="T18" fmla="*/ 46 w 85"/>
                  <a:gd name="T19" fmla="*/ 6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77">
                    <a:moveTo>
                      <a:pt x="77" y="33"/>
                    </a:moveTo>
                    <a:cubicBezTo>
                      <a:pt x="75" y="17"/>
                      <a:pt x="59" y="1"/>
                      <a:pt x="42" y="4"/>
                    </a:cubicBezTo>
                    <a:cubicBezTo>
                      <a:pt x="42" y="4"/>
                      <a:pt x="41" y="3"/>
                      <a:pt x="41" y="3"/>
                    </a:cubicBezTo>
                    <a:cubicBezTo>
                      <a:pt x="20" y="0"/>
                      <a:pt x="4" y="20"/>
                      <a:pt x="5" y="40"/>
                    </a:cubicBezTo>
                    <a:cubicBezTo>
                      <a:pt x="6" y="61"/>
                      <a:pt x="25" y="77"/>
                      <a:pt x="46" y="75"/>
                    </a:cubicBezTo>
                    <a:cubicBezTo>
                      <a:pt x="66" y="73"/>
                      <a:pt x="81" y="53"/>
                      <a:pt x="77" y="33"/>
                    </a:cubicBezTo>
                    <a:close/>
                    <a:moveTo>
                      <a:pt x="46" y="68"/>
                    </a:moveTo>
                    <a:cubicBezTo>
                      <a:pt x="8" y="71"/>
                      <a:pt x="0" y="15"/>
                      <a:pt x="36" y="10"/>
                    </a:cubicBezTo>
                    <a:cubicBezTo>
                      <a:pt x="36" y="10"/>
                      <a:pt x="37" y="10"/>
                      <a:pt x="37" y="10"/>
                    </a:cubicBezTo>
                    <a:cubicBezTo>
                      <a:pt x="76" y="4"/>
                      <a:pt x="85" y="64"/>
                      <a:pt x="46" y="68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57"/>
              <p:cNvSpPr>
                <a:spLocks noEditPoints="1"/>
              </p:cNvSpPr>
              <p:nvPr/>
            </p:nvSpPr>
            <p:spPr bwMode="auto">
              <a:xfrm>
                <a:off x="6005564" y="4016880"/>
                <a:ext cx="161833" cy="143851"/>
              </a:xfrm>
              <a:custGeom>
                <a:avLst/>
                <a:gdLst>
                  <a:gd name="T0" fmla="*/ 50 w 118"/>
                  <a:gd name="T1" fmla="*/ 4 h 105"/>
                  <a:gd name="T2" fmla="*/ 48 w 118"/>
                  <a:gd name="T3" fmla="*/ 3 h 105"/>
                  <a:gd name="T4" fmla="*/ 1 w 118"/>
                  <a:gd name="T5" fmla="*/ 53 h 105"/>
                  <a:gd name="T6" fmla="*/ 61 w 118"/>
                  <a:gd name="T7" fmla="*/ 100 h 105"/>
                  <a:gd name="T8" fmla="*/ 50 w 118"/>
                  <a:gd name="T9" fmla="*/ 4 h 105"/>
                  <a:gd name="T10" fmla="*/ 60 w 118"/>
                  <a:gd name="T11" fmla="*/ 94 h 105"/>
                  <a:gd name="T12" fmla="*/ 6 w 118"/>
                  <a:gd name="T13" fmla="*/ 53 h 105"/>
                  <a:gd name="T14" fmla="*/ 48 w 118"/>
                  <a:gd name="T15" fmla="*/ 8 h 105"/>
                  <a:gd name="T16" fmla="*/ 49 w 118"/>
                  <a:gd name="T17" fmla="*/ 8 h 105"/>
                  <a:gd name="T18" fmla="*/ 94 w 118"/>
                  <a:gd name="T19" fmla="*/ 42 h 105"/>
                  <a:gd name="T20" fmla="*/ 60 w 118"/>
                  <a:gd name="T21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8" h="105">
                    <a:moveTo>
                      <a:pt x="50" y="4"/>
                    </a:moveTo>
                    <a:cubicBezTo>
                      <a:pt x="50" y="3"/>
                      <a:pt x="49" y="3"/>
                      <a:pt x="48" y="3"/>
                    </a:cubicBezTo>
                    <a:cubicBezTo>
                      <a:pt x="22" y="3"/>
                      <a:pt x="0" y="26"/>
                      <a:pt x="1" y="53"/>
                    </a:cubicBezTo>
                    <a:cubicBezTo>
                      <a:pt x="1" y="83"/>
                      <a:pt x="31" y="105"/>
                      <a:pt x="61" y="100"/>
                    </a:cubicBezTo>
                    <a:cubicBezTo>
                      <a:pt x="118" y="90"/>
                      <a:pt x="106" y="0"/>
                      <a:pt x="50" y="4"/>
                    </a:cubicBezTo>
                    <a:close/>
                    <a:moveTo>
                      <a:pt x="60" y="94"/>
                    </a:moveTo>
                    <a:cubicBezTo>
                      <a:pt x="35" y="97"/>
                      <a:pt x="6" y="81"/>
                      <a:pt x="6" y="53"/>
                    </a:cubicBezTo>
                    <a:cubicBezTo>
                      <a:pt x="6" y="27"/>
                      <a:pt x="24" y="11"/>
                      <a:pt x="48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9" y="11"/>
                      <a:pt x="88" y="20"/>
                      <a:pt x="94" y="42"/>
                    </a:cubicBezTo>
                    <a:cubicBezTo>
                      <a:pt x="101" y="66"/>
                      <a:pt x="85" y="90"/>
                      <a:pt x="60" y="94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58"/>
              <p:cNvSpPr>
                <a:spLocks noEditPoints="1"/>
              </p:cNvSpPr>
              <p:nvPr/>
            </p:nvSpPr>
            <p:spPr bwMode="auto">
              <a:xfrm>
                <a:off x="5909310" y="3920626"/>
                <a:ext cx="328954" cy="330012"/>
              </a:xfrm>
              <a:custGeom>
                <a:avLst/>
                <a:gdLst>
                  <a:gd name="T0" fmla="*/ 211 w 241"/>
                  <a:gd name="T1" fmla="*/ 123 h 242"/>
                  <a:gd name="T2" fmla="*/ 235 w 241"/>
                  <a:gd name="T3" fmla="*/ 103 h 242"/>
                  <a:gd name="T4" fmla="*/ 197 w 241"/>
                  <a:gd name="T5" fmla="*/ 74 h 242"/>
                  <a:gd name="T6" fmla="*/ 201 w 241"/>
                  <a:gd name="T7" fmla="*/ 24 h 242"/>
                  <a:gd name="T8" fmla="*/ 144 w 241"/>
                  <a:gd name="T9" fmla="*/ 32 h 242"/>
                  <a:gd name="T10" fmla="*/ 119 w 241"/>
                  <a:gd name="T11" fmla="*/ 0 h 242"/>
                  <a:gd name="T12" fmla="*/ 78 w 241"/>
                  <a:gd name="T13" fmla="*/ 42 h 242"/>
                  <a:gd name="T14" fmla="*/ 29 w 241"/>
                  <a:gd name="T15" fmla="*/ 42 h 242"/>
                  <a:gd name="T16" fmla="*/ 38 w 241"/>
                  <a:gd name="T17" fmla="*/ 96 h 242"/>
                  <a:gd name="T18" fmla="*/ 7 w 241"/>
                  <a:gd name="T19" fmla="*/ 138 h 242"/>
                  <a:gd name="T20" fmla="*/ 20 w 241"/>
                  <a:gd name="T21" fmla="*/ 184 h 242"/>
                  <a:gd name="T22" fmla="*/ 44 w 241"/>
                  <a:gd name="T23" fmla="*/ 215 h 242"/>
                  <a:gd name="T24" fmla="*/ 63 w 241"/>
                  <a:gd name="T25" fmla="*/ 199 h 242"/>
                  <a:gd name="T26" fmla="*/ 85 w 241"/>
                  <a:gd name="T27" fmla="*/ 214 h 242"/>
                  <a:gd name="T28" fmla="*/ 125 w 241"/>
                  <a:gd name="T29" fmla="*/ 238 h 242"/>
                  <a:gd name="T30" fmla="*/ 158 w 241"/>
                  <a:gd name="T31" fmla="*/ 227 h 242"/>
                  <a:gd name="T32" fmla="*/ 187 w 241"/>
                  <a:gd name="T33" fmla="*/ 197 h 242"/>
                  <a:gd name="T34" fmla="*/ 235 w 241"/>
                  <a:gd name="T35" fmla="*/ 160 h 242"/>
                  <a:gd name="T36" fmla="*/ 220 w 241"/>
                  <a:gd name="T37" fmla="*/ 170 h 242"/>
                  <a:gd name="T38" fmla="*/ 185 w 241"/>
                  <a:gd name="T39" fmla="*/ 173 h 242"/>
                  <a:gd name="T40" fmla="*/ 163 w 241"/>
                  <a:gd name="T41" fmla="*/ 220 h 242"/>
                  <a:gd name="T42" fmla="*/ 120 w 241"/>
                  <a:gd name="T43" fmla="*/ 201 h 242"/>
                  <a:gd name="T44" fmla="*/ 92 w 241"/>
                  <a:gd name="T45" fmla="*/ 232 h 242"/>
                  <a:gd name="T46" fmla="*/ 92 w 241"/>
                  <a:gd name="T47" fmla="*/ 224 h 242"/>
                  <a:gd name="T48" fmla="*/ 103 w 241"/>
                  <a:gd name="T49" fmla="*/ 210 h 242"/>
                  <a:gd name="T50" fmla="*/ 70 w 241"/>
                  <a:gd name="T51" fmla="*/ 194 h 242"/>
                  <a:gd name="T52" fmla="*/ 63 w 241"/>
                  <a:gd name="T53" fmla="*/ 191 h 242"/>
                  <a:gd name="T54" fmla="*/ 30 w 241"/>
                  <a:gd name="T55" fmla="*/ 195 h 242"/>
                  <a:gd name="T56" fmla="*/ 24 w 241"/>
                  <a:gd name="T57" fmla="*/ 187 h 242"/>
                  <a:gd name="T58" fmla="*/ 33 w 241"/>
                  <a:gd name="T59" fmla="*/ 181 h 242"/>
                  <a:gd name="T60" fmla="*/ 63 w 241"/>
                  <a:gd name="T61" fmla="*/ 166 h 242"/>
                  <a:gd name="T62" fmla="*/ 57 w 241"/>
                  <a:gd name="T63" fmla="*/ 152 h 242"/>
                  <a:gd name="T64" fmla="*/ 39 w 241"/>
                  <a:gd name="T65" fmla="*/ 138 h 242"/>
                  <a:gd name="T66" fmla="*/ 37 w 241"/>
                  <a:gd name="T67" fmla="*/ 136 h 242"/>
                  <a:gd name="T68" fmla="*/ 33 w 241"/>
                  <a:gd name="T69" fmla="*/ 125 h 242"/>
                  <a:gd name="T70" fmla="*/ 10 w 241"/>
                  <a:gd name="T71" fmla="*/ 109 h 242"/>
                  <a:gd name="T72" fmla="*/ 13 w 241"/>
                  <a:gd name="T73" fmla="*/ 101 h 242"/>
                  <a:gd name="T74" fmla="*/ 42 w 241"/>
                  <a:gd name="T75" fmla="*/ 99 h 242"/>
                  <a:gd name="T76" fmla="*/ 55 w 241"/>
                  <a:gd name="T77" fmla="*/ 94 h 242"/>
                  <a:gd name="T78" fmla="*/ 65 w 241"/>
                  <a:gd name="T79" fmla="*/ 86 h 242"/>
                  <a:gd name="T80" fmla="*/ 56 w 241"/>
                  <a:gd name="T81" fmla="*/ 77 h 242"/>
                  <a:gd name="T82" fmla="*/ 60 w 241"/>
                  <a:gd name="T83" fmla="*/ 63 h 242"/>
                  <a:gd name="T84" fmla="*/ 36 w 241"/>
                  <a:gd name="T85" fmla="*/ 45 h 242"/>
                  <a:gd name="T86" fmla="*/ 48 w 241"/>
                  <a:gd name="T87" fmla="*/ 30 h 242"/>
                  <a:gd name="T88" fmla="*/ 78 w 241"/>
                  <a:gd name="T89" fmla="*/ 50 h 242"/>
                  <a:gd name="T90" fmla="*/ 78 w 241"/>
                  <a:gd name="T91" fmla="*/ 49 h 242"/>
                  <a:gd name="T92" fmla="*/ 111 w 241"/>
                  <a:gd name="T93" fmla="*/ 44 h 242"/>
                  <a:gd name="T94" fmla="*/ 102 w 241"/>
                  <a:gd name="T95" fmla="*/ 32 h 242"/>
                  <a:gd name="T96" fmla="*/ 103 w 241"/>
                  <a:gd name="T97" fmla="*/ 19 h 242"/>
                  <a:gd name="T98" fmla="*/ 103 w 241"/>
                  <a:gd name="T99" fmla="*/ 8 h 242"/>
                  <a:gd name="T100" fmla="*/ 129 w 241"/>
                  <a:gd name="T101" fmla="*/ 36 h 242"/>
                  <a:gd name="T102" fmla="*/ 134 w 241"/>
                  <a:gd name="T103" fmla="*/ 39 h 242"/>
                  <a:gd name="T104" fmla="*/ 161 w 241"/>
                  <a:gd name="T105" fmla="*/ 42 h 242"/>
                  <a:gd name="T106" fmla="*/ 180 w 241"/>
                  <a:gd name="T107" fmla="*/ 54 h 242"/>
                  <a:gd name="T108" fmla="*/ 188 w 241"/>
                  <a:gd name="T109" fmla="*/ 71 h 242"/>
                  <a:gd name="T110" fmla="*/ 224 w 241"/>
                  <a:gd name="T111" fmla="*/ 77 h 242"/>
                  <a:gd name="T112" fmla="*/ 215 w 241"/>
                  <a:gd name="T113" fmla="*/ 106 h 242"/>
                  <a:gd name="T114" fmla="*/ 203 w 241"/>
                  <a:gd name="T115" fmla="*/ 122 h 242"/>
                  <a:gd name="T116" fmla="*/ 219 w 241"/>
                  <a:gd name="T117" fmla="*/ 144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1" h="242">
                    <a:moveTo>
                      <a:pt x="234" y="141"/>
                    </a:moveTo>
                    <a:cubicBezTo>
                      <a:pt x="230" y="139"/>
                      <a:pt x="225" y="139"/>
                      <a:pt x="221" y="138"/>
                    </a:cubicBezTo>
                    <a:cubicBezTo>
                      <a:pt x="217" y="137"/>
                      <a:pt x="212" y="136"/>
                      <a:pt x="208" y="135"/>
                    </a:cubicBezTo>
                    <a:cubicBezTo>
                      <a:pt x="210" y="132"/>
                      <a:pt x="211" y="127"/>
                      <a:pt x="211" y="123"/>
                    </a:cubicBezTo>
                    <a:cubicBezTo>
                      <a:pt x="211" y="121"/>
                      <a:pt x="210" y="119"/>
                      <a:pt x="210" y="116"/>
                    </a:cubicBezTo>
                    <a:cubicBezTo>
                      <a:pt x="210" y="116"/>
                      <a:pt x="210" y="115"/>
                      <a:pt x="210" y="115"/>
                    </a:cubicBezTo>
                    <a:cubicBezTo>
                      <a:pt x="217" y="116"/>
                      <a:pt x="227" y="112"/>
                      <a:pt x="232" y="108"/>
                    </a:cubicBezTo>
                    <a:cubicBezTo>
                      <a:pt x="234" y="107"/>
                      <a:pt x="235" y="106"/>
                      <a:pt x="235" y="103"/>
                    </a:cubicBezTo>
                    <a:cubicBezTo>
                      <a:pt x="236" y="98"/>
                      <a:pt x="234" y="91"/>
                      <a:pt x="233" y="86"/>
                    </a:cubicBezTo>
                    <a:cubicBezTo>
                      <a:pt x="232" y="80"/>
                      <a:pt x="233" y="70"/>
                      <a:pt x="226" y="69"/>
                    </a:cubicBezTo>
                    <a:cubicBezTo>
                      <a:pt x="221" y="69"/>
                      <a:pt x="215" y="71"/>
                      <a:pt x="211" y="72"/>
                    </a:cubicBezTo>
                    <a:cubicBezTo>
                      <a:pt x="206" y="72"/>
                      <a:pt x="202" y="73"/>
                      <a:pt x="197" y="74"/>
                    </a:cubicBezTo>
                    <a:cubicBezTo>
                      <a:pt x="197" y="70"/>
                      <a:pt x="195" y="66"/>
                      <a:pt x="193" y="64"/>
                    </a:cubicBezTo>
                    <a:cubicBezTo>
                      <a:pt x="191" y="61"/>
                      <a:pt x="189" y="59"/>
                      <a:pt x="186" y="57"/>
                    </a:cubicBezTo>
                    <a:cubicBezTo>
                      <a:pt x="192" y="48"/>
                      <a:pt x="197" y="39"/>
                      <a:pt x="202" y="29"/>
                    </a:cubicBezTo>
                    <a:cubicBezTo>
                      <a:pt x="203" y="27"/>
                      <a:pt x="203" y="25"/>
                      <a:pt x="201" y="24"/>
                    </a:cubicBezTo>
                    <a:cubicBezTo>
                      <a:pt x="191" y="18"/>
                      <a:pt x="182" y="13"/>
                      <a:pt x="172" y="8"/>
                    </a:cubicBezTo>
                    <a:cubicBezTo>
                      <a:pt x="170" y="7"/>
                      <a:pt x="167" y="8"/>
                      <a:pt x="166" y="11"/>
                    </a:cubicBezTo>
                    <a:cubicBezTo>
                      <a:pt x="164" y="20"/>
                      <a:pt x="160" y="28"/>
                      <a:pt x="157" y="37"/>
                    </a:cubicBezTo>
                    <a:cubicBezTo>
                      <a:pt x="154" y="34"/>
                      <a:pt x="148" y="33"/>
                      <a:pt x="144" y="32"/>
                    </a:cubicBezTo>
                    <a:cubicBezTo>
                      <a:pt x="142" y="32"/>
                      <a:pt x="139" y="32"/>
                      <a:pt x="136" y="32"/>
                    </a:cubicBezTo>
                    <a:cubicBezTo>
                      <a:pt x="136" y="27"/>
                      <a:pt x="135" y="20"/>
                      <a:pt x="135" y="15"/>
                    </a:cubicBezTo>
                    <a:cubicBezTo>
                      <a:pt x="135" y="11"/>
                      <a:pt x="136" y="5"/>
                      <a:pt x="132" y="2"/>
                    </a:cubicBezTo>
                    <a:cubicBezTo>
                      <a:pt x="129" y="0"/>
                      <a:pt x="123" y="1"/>
                      <a:pt x="119" y="0"/>
                    </a:cubicBezTo>
                    <a:cubicBezTo>
                      <a:pt x="112" y="0"/>
                      <a:pt x="105" y="0"/>
                      <a:pt x="99" y="0"/>
                    </a:cubicBezTo>
                    <a:cubicBezTo>
                      <a:pt x="97" y="0"/>
                      <a:pt x="95" y="2"/>
                      <a:pt x="95" y="4"/>
                    </a:cubicBezTo>
                    <a:cubicBezTo>
                      <a:pt x="95" y="14"/>
                      <a:pt x="94" y="26"/>
                      <a:pt x="96" y="35"/>
                    </a:cubicBezTo>
                    <a:cubicBezTo>
                      <a:pt x="90" y="35"/>
                      <a:pt x="82" y="39"/>
                      <a:pt x="78" y="42"/>
                    </a:cubicBezTo>
                    <a:cubicBezTo>
                      <a:pt x="77" y="42"/>
                      <a:pt x="75" y="43"/>
                      <a:pt x="74" y="45"/>
                    </a:cubicBezTo>
                    <a:cubicBezTo>
                      <a:pt x="67" y="36"/>
                      <a:pt x="59" y="28"/>
                      <a:pt x="50" y="21"/>
                    </a:cubicBezTo>
                    <a:cubicBezTo>
                      <a:pt x="49" y="21"/>
                      <a:pt x="46" y="21"/>
                      <a:pt x="45" y="22"/>
                    </a:cubicBezTo>
                    <a:cubicBezTo>
                      <a:pt x="40" y="29"/>
                      <a:pt x="34" y="35"/>
                      <a:pt x="29" y="42"/>
                    </a:cubicBezTo>
                    <a:cubicBezTo>
                      <a:pt x="26" y="45"/>
                      <a:pt x="22" y="49"/>
                      <a:pt x="23" y="54"/>
                    </a:cubicBezTo>
                    <a:cubicBezTo>
                      <a:pt x="24" y="59"/>
                      <a:pt x="31" y="62"/>
                      <a:pt x="35" y="64"/>
                    </a:cubicBezTo>
                    <a:cubicBezTo>
                      <a:pt x="40" y="68"/>
                      <a:pt x="44" y="71"/>
                      <a:pt x="50" y="74"/>
                    </a:cubicBezTo>
                    <a:cubicBezTo>
                      <a:pt x="43" y="79"/>
                      <a:pt x="38" y="87"/>
                      <a:pt x="38" y="96"/>
                    </a:cubicBezTo>
                    <a:cubicBezTo>
                      <a:pt x="33" y="95"/>
                      <a:pt x="28" y="95"/>
                      <a:pt x="23" y="94"/>
                    </a:cubicBezTo>
                    <a:cubicBezTo>
                      <a:pt x="19" y="94"/>
                      <a:pt x="13" y="93"/>
                      <a:pt x="9" y="95"/>
                    </a:cubicBezTo>
                    <a:cubicBezTo>
                      <a:pt x="3" y="98"/>
                      <a:pt x="2" y="111"/>
                      <a:pt x="2" y="117"/>
                    </a:cubicBezTo>
                    <a:cubicBezTo>
                      <a:pt x="1" y="123"/>
                      <a:pt x="0" y="135"/>
                      <a:pt x="7" y="138"/>
                    </a:cubicBezTo>
                    <a:cubicBezTo>
                      <a:pt x="10" y="140"/>
                      <a:pt x="15" y="139"/>
                      <a:pt x="18" y="140"/>
                    </a:cubicBezTo>
                    <a:cubicBezTo>
                      <a:pt x="23" y="140"/>
                      <a:pt x="29" y="141"/>
                      <a:pt x="34" y="140"/>
                    </a:cubicBezTo>
                    <a:cubicBezTo>
                      <a:pt x="31" y="149"/>
                      <a:pt x="36" y="159"/>
                      <a:pt x="41" y="167"/>
                    </a:cubicBezTo>
                    <a:cubicBezTo>
                      <a:pt x="34" y="173"/>
                      <a:pt x="27" y="178"/>
                      <a:pt x="20" y="184"/>
                    </a:cubicBezTo>
                    <a:cubicBezTo>
                      <a:pt x="19" y="185"/>
                      <a:pt x="19" y="186"/>
                      <a:pt x="19" y="186"/>
                    </a:cubicBezTo>
                    <a:cubicBezTo>
                      <a:pt x="19" y="187"/>
                      <a:pt x="19" y="187"/>
                      <a:pt x="19" y="188"/>
                    </a:cubicBezTo>
                    <a:cubicBezTo>
                      <a:pt x="20" y="194"/>
                      <a:pt x="24" y="200"/>
                      <a:pt x="28" y="205"/>
                    </a:cubicBezTo>
                    <a:cubicBezTo>
                      <a:pt x="32" y="209"/>
                      <a:pt x="38" y="215"/>
                      <a:pt x="44" y="215"/>
                    </a:cubicBezTo>
                    <a:cubicBezTo>
                      <a:pt x="44" y="215"/>
                      <a:pt x="45" y="214"/>
                      <a:pt x="45" y="214"/>
                    </a:cubicBezTo>
                    <a:cubicBezTo>
                      <a:pt x="46" y="215"/>
                      <a:pt x="47" y="215"/>
                      <a:pt x="48" y="214"/>
                    </a:cubicBezTo>
                    <a:cubicBezTo>
                      <a:pt x="52" y="211"/>
                      <a:pt x="56" y="208"/>
                      <a:pt x="59" y="204"/>
                    </a:cubicBezTo>
                    <a:cubicBezTo>
                      <a:pt x="60" y="203"/>
                      <a:pt x="63" y="199"/>
                      <a:pt x="63" y="199"/>
                    </a:cubicBezTo>
                    <a:cubicBezTo>
                      <a:pt x="63" y="198"/>
                      <a:pt x="63" y="198"/>
                      <a:pt x="64" y="199"/>
                    </a:cubicBezTo>
                    <a:cubicBezTo>
                      <a:pt x="65" y="199"/>
                      <a:pt x="65" y="200"/>
                      <a:pt x="66" y="200"/>
                    </a:cubicBezTo>
                    <a:cubicBezTo>
                      <a:pt x="72" y="205"/>
                      <a:pt x="79" y="207"/>
                      <a:pt x="86" y="207"/>
                    </a:cubicBezTo>
                    <a:cubicBezTo>
                      <a:pt x="85" y="209"/>
                      <a:pt x="85" y="212"/>
                      <a:pt x="85" y="214"/>
                    </a:cubicBezTo>
                    <a:cubicBezTo>
                      <a:pt x="84" y="221"/>
                      <a:pt x="83" y="228"/>
                      <a:pt x="83" y="235"/>
                    </a:cubicBezTo>
                    <a:cubicBezTo>
                      <a:pt x="83" y="238"/>
                      <a:pt x="85" y="240"/>
                      <a:pt x="87" y="240"/>
                    </a:cubicBezTo>
                    <a:cubicBezTo>
                      <a:pt x="99" y="241"/>
                      <a:pt x="110" y="241"/>
                      <a:pt x="121" y="242"/>
                    </a:cubicBezTo>
                    <a:cubicBezTo>
                      <a:pt x="124" y="242"/>
                      <a:pt x="125" y="240"/>
                      <a:pt x="125" y="238"/>
                    </a:cubicBezTo>
                    <a:cubicBezTo>
                      <a:pt x="126" y="228"/>
                      <a:pt x="127" y="216"/>
                      <a:pt x="124" y="206"/>
                    </a:cubicBezTo>
                    <a:cubicBezTo>
                      <a:pt x="127" y="207"/>
                      <a:pt x="131" y="207"/>
                      <a:pt x="134" y="206"/>
                    </a:cubicBezTo>
                    <a:cubicBezTo>
                      <a:pt x="137" y="206"/>
                      <a:pt x="143" y="204"/>
                      <a:pt x="144" y="201"/>
                    </a:cubicBezTo>
                    <a:cubicBezTo>
                      <a:pt x="148" y="210"/>
                      <a:pt x="154" y="218"/>
                      <a:pt x="158" y="227"/>
                    </a:cubicBezTo>
                    <a:cubicBezTo>
                      <a:pt x="159" y="229"/>
                      <a:pt x="162" y="229"/>
                      <a:pt x="163" y="229"/>
                    </a:cubicBezTo>
                    <a:cubicBezTo>
                      <a:pt x="170" y="225"/>
                      <a:pt x="176" y="222"/>
                      <a:pt x="182" y="218"/>
                    </a:cubicBezTo>
                    <a:cubicBezTo>
                      <a:pt x="185" y="216"/>
                      <a:pt x="192" y="214"/>
                      <a:pt x="193" y="210"/>
                    </a:cubicBezTo>
                    <a:cubicBezTo>
                      <a:pt x="194" y="206"/>
                      <a:pt x="189" y="200"/>
                      <a:pt x="187" y="197"/>
                    </a:cubicBezTo>
                    <a:cubicBezTo>
                      <a:pt x="184" y="193"/>
                      <a:pt x="182" y="188"/>
                      <a:pt x="179" y="184"/>
                    </a:cubicBezTo>
                    <a:cubicBezTo>
                      <a:pt x="186" y="182"/>
                      <a:pt x="196" y="176"/>
                      <a:pt x="200" y="170"/>
                    </a:cubicBezTo>
                    <a:cubicBezTo>
                      <a:pt x="206" y="174"/>
                      <a:pt x="217" y="180"/>
                      <a:pt x="225" y="178"/>
                    </a:cubicBezTo>
                    <a:cubicBezTo>
                      <a:pt x="231" y="177"/>
                      <a:pt x="234" y="165"/>
                      <a:pt x="235" y="160"/>
                    </a:cubicBezTo>
                    <a:cubicBezTo>
                      <a:pt x="237" y="154"/>
                      <a:pt x="241" y="145"/>
                      <a:pt x="234" y="141"/>
                    </a:cubicBezTo>
                    <a:close/>
                    <a:moveTo>
                      <a:pt x="229" y="155"/>
                    </a:moveTo>
                    <a:cubicBezTo>
                      <a:pt x="228" y="159"/>
                      <a:pt x="227" y="162"/>
                      <a:pt x="226" y="164"/>
                    </a:cubicBezTo>
                    <a:cubicBezTo>
                      <a:pt x="224" y="169"/>
                      <a:pt x="224" y="171"/>
                      <a:pt x="220" y="170"/>
                    </a:cubicBezTo>
                    <a:cubicBezTo>
                      <a:pt x="213" y="169"/>
                      <a:pt x="207" y="166"/>
                      <a:pt x="201" y="162"/>
                    </a:cubicBezTo>
                    <a:cubicBezTo>
                      <a:pt x="200" y="161"/>
                      <a:pt x="200" y="161"/>
                      <a:pt x="199" y="161"/>
                    </a:cubicBezTo>
                    <a:cubicBezTo>
                      <a:pt x="197" y="159"/>
                      <a:pt x="194" y="160"/>
                      <a:pt x="193" y="163"/>
                    </a:cubicBezTo>
                    <a:cubicBezTo>
                      <a:pt x="191" y="167"/>
                      <a:pt x="188" y="170"/>
                      <a:pt x="185" y="173"/>
                    </a:cubicBezTo>
                    <a:cubicBezTo>
                      <a:pt x="182" y="175"/>
                      <a:pt x="178" y="177"/>
                      <a:pt x="175" y="179"/>
                    </a:cubicBezTo>
                    <a:cubicBezTo>
                      <a:pt x="173" y="178"/>
                      <a:pt x="170" y="181"/>
                      <a:pt x="171" y="183"/>
                    </a:cubicBezTo>
                    <a:cubicBezTo>
                      <a:pt x="174" y="192"/>
                      <a:pt x="181" y="199"/>
                      <a:pt x="185" y="208"/>
                    </a:cubicBezTo>
                    <a:cubicBezTo>
                      <a:pt x="179" y="213"/>
                      <a:pt x="170" y="217"/>
                      <a:pt x="163" y="220"/>
                    </a:cubicBezTo>
                    <a:cubicBezTo>
                      <a:pt x="159" y="211"/>
                      <a:pt x="154" y="202"/>
                      <a:pt x="146" y="197"/>
                    </a:cubicBezTo>
                    <a:cubicBezTo>
                      <a:pt x="145" y="196"/>
                      <a:pt x="144" y="197"/>
                      <a:pt x="144" y="197"/>
                    </a:cubicBezTo>
                    <a:cubicBezTo>
                      <a:pt x="142" y="195"/>
                      <a:pt x="139" y="196"/>
                      <a:pt x="137" y="197"/>
                    </a:cubicBezTo>
                    <a:cubicBezTo>
                      <a:pt x="131" y="199"/>
                      <a:pt x="126" y="200"/>
                      <a:pt x="120" y="201"/>
                    </a:cubicBezTo>
                    <a:cubicBezTo>
                      <a:pt x="120" y="201"/>
                      <a:pt x="120" y="201"/>
                      <a:pt x="120" y="201"/>
                    </a:cubicBezTo>
                    <a:cubicBezTo>
                      <a:pt x="118" y="202"/>
                      <a:pt x="117" y="203"/>
                      <a:pt x="117" y="205"/>
                    </a:cubicBezTo>
                    <a:cubicBezTo>
                      <a:pt x="116" y="214"/>
                      <a:pt x="117" y="224"/>
                      <a:pt x="117" y="233"/>
                    </a:cubicBezTo>
                    <a:cubicBezTo>
                      <a:pt x="109" y="233"/>
                      <a:pt x="100" y="232"/>
                      <a:pt x="92" y="232"/>
                    </a:cubicBezTo>
                    <a:cubicBezTo>
                      <a:pt x="92" y="229"/>
                      <a:pt x="92" y="227"/>
                      <a:pt x="92" y="225"/>
                    </a:cubicBezTo>
                    <a:cubicBezTo>
                      <a:pt x="96" y="225"/>
                      <a:pt x="99" y="225"/>
                      <a:pt x="103" y="225"/>
                    </a:cubicBezTo>
                    <a:cubicBezTo>
                      <a:pt x="103" y="225"/>
                      <a:pt x="103" y="224"/>
                      <a:pt x="103" y="224"/>
                    </a:cubicBezTo>
                    <a:cubicBezTo>
                      <a:pt x="99" y="224"/>
                      <a:pt x="96" y="224"/>
                      <a:pt x="92" y="224"/>
                    </a:cubicBezTo>
                    <a:cubicBezTo>
                      <a:pt x="92" y="221"/>
                      <a:pt x="93" y="217"/>
                      <a:pt x="93" y="214"/>
                    </a:cubicBezTo>
                    <a:cubicBezTo>
                      <a:pt x="93" y="214"/>
                      <a:pt x="93" y="213"/>
                      <a:pt x="93" y="212"/>
                    </a:cubicBezTo>
                    <a:cubicBezTo>
                      <a:pt x="96" y="212"/>
                      <a:pt x="99" y="211"/>
                      <a:pt x="103" y="211"/>
                    </a:cubicBezTo>
                    <a:cubicBezTo>
                      <a:pt x="103" y="211"/>
                      <a:pt x="103" y="210"/>
                      <a:pt x="103" y="210"/>
                    </a:cubicBezTo>
                    <a:cubicBezTo>
                      <a:pt x="99" y="210"/>
                      <a:pt x="96" y="211"/>
                      <a:pt x="93" y="211"/>
                    </a:cubicBezTo>
                    <a:cubicBezTo>
                      <a:pt x="93" y="209"/>
                      <a:pt x="92" y="206"/>
                      <a:pt x="91" y="205"/>
                    </a:cubicBezTo>
                    <a:cubicBezTo>
                      <a:pt x="92" y="203"/>
                      <a:pt x="91" y="200"/>
                      <a:pt x="88" y="200"/>
                    </a:cubicBezTo>
                    <a:cubicBezTo>
                      <a:pt x="81" y="199"/>
                      <a:pt x="76" y="197"/>
                      <a:pt x="70" y="194"/>
                    </a:cubicBezTo>
                    <a:cubicBezTo>
                      <a:pt x="77" y="194"/>
                      <a:pt x="83" y="194"/>
                      <a:pt x="89" y="195"/>
                    </a:cubicBezTo>
                    <a:cubicBezTo>
                      <a:pt x="90" y="195"/>
                      <a:pt x="90" y="194"/>
                      <a:pt x="89" y="194"/>
                    </a:cubicBezTo>
                    <a:cubicBezTo>
                      <a:pt x="82" y="193"/>
                      <a:pt x="75" y="192"/>
                      <a:pt x="68" y="193"/>
                    </a:cubicBezTo>
                    <a:cubicBezTo>
                      <a:pt x="67" y="192"/>
                      <a:pt x="65" y="190"/>
                      <a:pt x="63" y="191"/>
                    </a:cubicBezTo>
                    <a:cubicBezTo>
                      <a:pt x="59" y="192"/>
                      <a:pt x="56" y="197"/>
                      <a:pt x="54" y="199"/>
                    </a:cubicBezTo>
                    <a:cubicBezTo>
                      <a:pt x="51" y="202"/>
                      <a:pt x="48" y="206"/>
                      <a:pt x="46" y="209"/>
                    </a:cubicBezTo>
                    <a:cubicBezTo>
                      <a:pt x="43" y="206"/>
                      <a:pt x="37" y="204"/>
                      <a:pt x="34" y="200"/>
                    </a:cubicBezTo>
                    <a:cubicBezTo>
                      <a:pt x="32" y="199"/>
                      <a:pt x="31" y="197"/>
                      <a:pt x="30" y="195"/>
                    </a:cubicBezTo>
                    <a:cubicBezTo>
                      <a:pt x="36" y="196"/>
                      <a:pt x="42" y="196"/>
                      <a:pt x="49" y="196"/>
                    </a:cubicBezTo>
                    <a:cubicBezTo>
                      <a:pt x="49" y="195"/>
                      <a:pt x="49" y="195"/>
                      <a:pt x="49" y="194"/>
                    </a:cubicBezTo>
                    <a:cubicBezTo>
                      <a:pt x="42" y="194"/>
                      <a:pt x="35" y="194"/>
                      <a:pt x="29" y="194"/>
                    </a:cubicBezTo>
                    <a:cubicBezTo>
                      <a:pt x="27" y="192"/>
                      <a:pt x="25" y="189"/>
                      <a:pt x="24" y="187"/>
                    </a:cubicBezTo>
                    <a:cubicBezTo>
                      <a:pt x="26" y="185"/>
                      <a:pt x="29" y="184"/>
                      <a:pt x="32" y="182"/>
                    </a:cubicBezTo>
                    <a:cubicBezTo>
                      <a:pt x="40" y="182"/>
                      <a:pt x="48" y="181"/>
                      <a:pt x="56" y="180"/>
                    </a:cubicBezTo>
                    <a:cubicBezTo>
                      <a:pt x="57" y="180"/>
                      <a:pt x="57" y="179"/>
                      <a:pt x="56" y="179"/>
                    </a:cubicBezTo>
                    <a:cubicBezTo>
                      <a:pt x="49" y="180"/>
                      <a:pt x="41" y="181"/>
                      <a:pt x="33" y="181"/>
                    </a:cubicBezTo>
                    <a:cubicBezTo>
                      <a:pt x="39" y="178"/>
                      <a:pt x="44" y="174"/>
                      <a:pt x="48" y="170"/>
                    </a:cubicBezTo>
                    <a:cubicBezTo>
                      <a:pt x="49" y="169"/>
                      <a:pt x="49" y="169"/>
                      <a:pt x="49" y="168"/>
                    </a:cubicBezTo>
                    <a:cubicBezTo>
                      <a:pt x="54" y="168"/>
                      <a:pt x="59" y="168"/>
                      <a:pt x="63" y="167"/>
                    </a:cubicBezTo>
                    <a:cubicBezTo>
                      <a:pt x="64" y="167"/>
                      <a:pt x="64" y="166"/>
                      <a:pt x="63" y="166"/>
                    </a:cubicBezTo>
                    <a:cubicBezTo>
                      <a:pt x="58" y="166"/>
                      <a:pt x="54" y="167"/>
                      <a:pt x="49" y="167"/>
                    </a:cubicBezTo>
                    <a:cubicBezTo>
                      <a:pt x="49" y="166"/>
                      <a:pt x="49" y="165"/>
                      <a:pt x="48" y="165"/>
                    </a:cubicBezTo>
                    <a:cubicBezTo>
                      <a:pt x="45" y="161"/>
                      <a:pt x="43" y="157"/>
                      <a:pt x="42" y="152"/>
                    </a:cubicBezTo>
                    <a:cubicBezTo>
                      <a:pt x="47" y="153"/>
                      <a:pt x="52" y="153"/>
                      <a:pt x="57" y="152"/>
                    </a:cubicBezTo>
                    <a:cubicBezTo>
                      <a:pt x="58" y="152"/>
                      <a:pt x="58" y="151"/>
                      <a:pt x="57" y="151"/>
                    </a:cubicBezTo>
                    <a:cubicBezTo>
                      <a:pt x="52" y="151"/>
                      <a:pt x="47" y="152"/>
                      <a:pt x="42" y="151"/>
                    </a:cubicBezTo>
                    <a:cubicBezTo>
                      <a:pt x="41" y="151"/>
                      <a:pt x="41" y="151"/>
                      <a:pt x="41" y="150"/>
                    </a:cubicBezTo>
                    <a:cubicBezTo>
                      <a:pt x="40" y="146"/>
                      <a:pt x="40" y="142"/>
                      <a:pt x="39" y="138"/>
                    </a:cubicBezTo>
                    <a:cubicBezTo>
                      <a:pt x="42" y="138"/>
                      <a:pt x="45" y="138"/>
                      <a:pt x="48" y="137"/>
                    </a:cubicBezTo>
                    <a:cubicBezTo>
                      <a:pt x="49" y="137"/>
                      <a:pt x="48" y="136"/>
                      <a:pt x="48" y="136"/>
                    </a:cubicBezTo>
                    <a:cubicBezTo>
                      <a:pt x="45" y="137"/>
                      <a:pt x="42" y="137"/>
                      <a:pt x="38" y="137"/>
                    </a:cubicBezTo>
                    <a:cubicBezTo>
                      <a:pt x="38" y="137"/>
                      <a:pt x="37" y="136"/>
                      <a:pt x="37" y="136"/>
                    </a:cubicBezTo>
                    <a:cubicBezTo>
                      <a:pt x="37" y="136"/>
                      <a:pt x="36" y="136"/>
                      <a:pt x="36" y="136"/>
                    </a:cubicBezTo>
                    <a:cubicBezTo>
                      <a:pt x="30" y="133"/>
                      <a:pt x="24" y="132"/>
                      <a:pt x="18" y="132"/>
                    </a:cubicBezTo>
                    <a:cubicBezTo>
                      <a:pt x="12" y="131"/>
                      <a:pt x="10" y="128"/>
                      <a:pt x="9" y="125"/>
                    </a:cubicBezTo>
                    <a:cubicBezTo>
                      <a:pt x="17" y="125"/>
                      <a:pt x="25" y="125"/>
                      <a:pt x="33" y="125"/>
                    </a:cubicBezTo>
                    <a:cubicBezTo>
                      <a:pt x="34" y="125"/>
                      <a:pt x="34" y="123"/>
                      <a:pt x="33" y="123"/>
                    </a:cubicBezTo>
                    <a:cubicBezTo>
                      <a:pt x="25" y="123"/>
                      <a:pt x="17" y="123"/>
                      <a:pt x="9" y="123"/>
                    </a:cubicBezTo>
                    <a:cubicBezTo>
                      <a:pt x="9" y="121"/>
                      <a:pt x="9" y="119"/>
                      <a:pt x="9" y="117"/>
                    </a:cubicBezTo>
                    <a:cubicBezTo>
                      <a:pt x="9" y="114"/>
                      <a:pt x="9" y="111"/>
                      <a:pt x="10" y="109"/>
                    </a:cubicBezTo>
                    <a:cubicBezTo>
                      <a:pt x="18" y="109"/>
                      <a:pt x="26" y="109"/>
                      <a:pt x="33" y="108"/>
                    </a:cubicBezTo>
                    <a:cubicBezTo>
                      <a:pt x="34" y="108"/>
                      <a:pt x="34" y="107"/>
                      <a:pt x="33" y="107"/>
                    </a:cubicBezTo>
                    <a:cubicBezTo>
                      <a:pt x="26" y="107"/>
                      <a:pt x="18" y="107"/>
                      <a:pt x="10" y="107"/>
                    </a:cubicBezTo>
                    <a:cubicBezTo>
                      <a:pt x="11" y="105"/>
                      <a:pt x="12" y="103"/>
                      <a:pt x="13" y="101"/>
                    </a:cubicBezTo>
                    <a:cubicBezTo>
                      <a:pt x="14" y="101"/>
                      <a:pt x="15" y="101"/>
                      <a:pt x="16" y="101"/>
                    </a:cubicBezTo>
                    <a:cubicBezTo>
                      <a:pt x="23" y="100"/>
                      <a:pt x="32" y="103"/>
                      <a:pt x="38" y="103"/>
                    </a:cubicBezTo>
                    <a:cubicBezTo>
                      <a:pt x="40" y="103"/>
                      <a:pt x="42" y="101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8"/>
                      <a:pt x="42" y="97"/>
                      <a:pt x="43" y="96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7" y="96"/>
                      <a:pt x="51" y="96"/>
                      <a:pt x="55" y="95"/>
                    </a:cubicBezTo>
                    <a:cubicBezTo>
                      <a:pt x="56" y="95"/>
                      <a:pt x="56" y="94"/>
                      <a:pt x="55" y="94"/>
                    </a:cubicBezTo>
                    <a:cubicBezTo>
                      <a:pt x="51" y="94"/>
                      <a:pt x="47" y="94"/>
                      <a:pt x="43" y="95"/>
                    </a:cubicBezTo>
                    <a:cubicBezTo>
                      <a:pt x="44" y="92"/>
                      <a:pt x="45" y="90"/>
                      <a:pt x="47" y="88"/>
                    </a:cubicBezTo>
                    <a:cubicBezTo>
                      <a:pt x="48" y="87"/>
                      <a:pt x="48" y="86"/>
                      <a:pt x="49" y="85"/>
                    </a:cubicBezTo>
                    <a:cubicBezTo>
                      <a:pt x="54" y="85"/>
                      <a:pt x="59" y="85"/>
                      <a:pt x="65" y="86"/>
                    </a:cubicBezTo>
                    <a:cubicBezTo>
                      <a:pt x="65" y="86"/>
                      <a:pt x="65" y="85"/>
                      <a:pt x="65" y="85"/>
                    </a:cubicBezTo>
                    <a:cubicBezTo>
                      <a:pt x="60" y="84"/>
                      <a:pt x="55" y="83"/>
                      <a:pt x="51" y="83"/>
                    </a:cubicBezTo>
                    <a:cubicBezTo>
                      <a:pt x="52" y="82"/>
                      <a:pt x="54" y="81"/>
                      <a:pt x="55" y="79"/>
                    </a:cubicBezTo>
                    <a:cubicBezTo>
                      <a:pt x="56" y="78"/>
                      <a:pt x="56" y="78"/>
                      <a:pt x="56" y="77"/>
                    </a:cubicBezTo>
                    <a:cubicBezTo>
                      <a:pt x="58" y="77"/>
                      <a:pt x="58" y="75"/>
                      <a:pt x="57" y="74"/>
                    </a:cubicBezTo>
                    <a:cubicBezTo>
                      <a:pt x="55" y="71"/>
                      <a:pt x="52" y="68"/>
                      <a:pt x="49" y="66"/>
                    </a:cubicBezTo>
                    <a:cubicBezTo>
                      <a:pt x="46" y="64"/>
                      <a:pt x="42" y="62"/>
                      <a:pt x="39" y="59"/>
                    </a:cubicBezTo>
                    <a:cubicBezTo>
                      <a:pt x="46" y="61"/>
                      <a:pt x="53" y="62"/>
                      <a:pt x="60" y="63"/>
                    </a:cubicBezTo>
                    <a:cubicBezTo>
                      <a:pt x="60" y="63"/>
                      <a:pt x="60" y="62"/>
                      <a:pt x="60" y="62"/>
                    </a:cubicBezTo>
                    <a:cubicBezTo>
                      <a:pt x="52" y="61"/>
                      <a:pt x="45" y="60"/>
                      <a:pt x="38" y="58"/>
                    </a:cubicBezTo>
                    <a:cubicBezTo>
                      <a:pt x="37" y="57"/>
                      <a:pt x="36" y="57"/>
                      <a:pt x="35" y="56"/>
                    </a:cubicBezTo>
                    <a:cubicBezTo>
                      <a:pt x="33" y="53"/>
                      <a:pt x="34" y="49"/>
                      <a:pt x="36" y="45"/>
                    </a:cubicBezTo>
                    <a:cubicBezTo>
                      <a:pt x="42" y="46"/>
                      <a:pt x="48" y="46"/>
                      <a:pt x="54" y="47"/>
                    </a:cubicBezTo>
                    <a:cubicBezTo>
                      <a:pt x="54" y="47"/>
                      <a:pt x="54" y="46"/>
                      <a:pt x="54" y="46"/>
                    </a:cubicBezTo>
                    <a:cubicBezTo>
                      <a:pt x="48" y="45"/>
                      <a:pt x="42" y="45"/>
                      <a:pt x="36" y="44"/>
                    </a:cubicBezTo>
                    <a:cubicBezTo>
                      <a:pt x="39" y="39"/>
                      <a:pt x="45" y="34"/>
                      <a:pt x="48" y="30"/>
                    </a:cubicBezTo>
                    <a:cubicBezTo>
                      <a:pt x="57" y="36"/>
                      <a:pt x="64" y="44"/>
                      <a:pt x="71" y="52"/>
                    </a:cubicBezTo>
                    <a:cubicBezTo>
                      <a:pt x="72" y="54"/>
                      <a:pt x="75" y="53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7" y="52"/>
                      <a:pt x="78" y="51"/>
                      <a:pt x="78" y="50"/>
                    </a:cubicBezTo>
                    <a:cubicBezTo>
                      <a:pt x="83" y="50"/>
                      <a:pt x="89" y="50"/>
                      <a:pt x="94" y="51"/>
                    </a:cubicBezTo>
                    <a:cubicBezTo>
                      <a:pt x="95" y="51"/>
                      <a:pt x="95" y="50"/>
                      <a:pt x="94" y="50"/>
                    </a:cubicBezTo>
                    <a:cubicBezTo>
                      <a:pt x="89" y="49"/>
                      <a:pt x="84" y="49"/>
                      <a:pt x="78" y="49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9" y="49"/>
                      <a:pt x="80" y="48"/>
                      <a:pt x="81" y="48"/>
                    </a:cubicBezTo>
                    <a:cubicBezTo>
                      <a:pt x="83" y="47"/>
                      <a:pt x="85" y="46"/>
                      <a:pt x="87" y="45"/>
                    </a:cubicBezTo>
                    <a:cubicBezTo>
                      <a:pt x="91" y="44"/>
                      <a:pt x="95" y="44"/>
                      <a:pt x="98" y="42"/>
                    </a:cubicBezTo>
                    <a:cubicBezTo>
                      <a:pt x="103" y="43"/>
                      <a:pt x="107" y="43"/>
                      <a:pt x="111" y="44"/>
                    </a:cubicBezTo>
                    <a:cubicBezTo>
                      <a:pt x="112" y="44"/>
                      <a:pt x="112" y="43"/>
                      <a:pt x="111" y="42"/>
                    </a:cubicBezTo>
                    <a:cubicBezTo>
                      <a:pt x="108" y="42"/>
                      <a:pt x="104" y="41"/>
                      <a:pt x="100" y="41"/>
                    </a:cubicBezTo>
                    <a:cubicBezTo>
                      <a:pt x="101" y="40"/>
                      <a:pt x="101" y="39"/>
                      <a:pt x="101" y="38"/>
                    </a:cubicBezTo>
                    <a:cubicBezTo>
                      <a:pt x="101" y="36"/>
                      <a:pt x="102" y="34"/>
                      <a:pt x="102" y="32"/>
                    </a:cubicBezTo>
                    <a:cubicBezTo>
                      <a:pt x="106" y="32"/>
                      <a:pt x="110" y="32"/>
                      <a:pt x="114" y="32"/>
                    </a:cubicBezTo>
                    <a:cubicBezTo>
                      <a:pt x="115" y="32"/>
                      <a:pt x="115" y="31"/>
                      <a:pt x="114" y="31"/>
                    </a:cubicBezTo>
                    <a:cubicBezTo>
                      <a:pt x="110" y="30"/>
                      <a:pt x="106" y="30"/>
                      <a:pt x="102" y="31"/>
                    </a:cubicBezTo>
                    <a:cubicBezTo>
                      <a:pt x="103" y="27"/>
                      <a:pt x="103" y="23"/>
                      <a:pt x="103" y="19"/>
                    </a:cubicBezTo>
                    <a:cubicBezTo>
                      <a:pt x="107" y="19"/>
                      <a:pt x="111" y="19"/>
                      <a:pt x="115" y="17"/>
                    </a:cubicBezTo>
                    <a:cubicBezTo>
                      <a:pt x="115" y="17"/>
                      <a:pt x="115" y="16"/>
                      <a:pt x="114" y="16"/>
                    </a:cubicBezTo>
                    <a:cubicBezTo>
                      <a:pt x="111" y="17"/>
                      <a:pt x="107" y="18"/>
                      <a:pt x="103" y="18"/>
                    </a:cubicBezTo>
                    <a:cubicBezTo>
                      <a:pt x="103" y="15"/>
                      <a:pt x="103" y="11"/>
                      <a:pt x="103" y="8"/>
                    </a:cubicBezTo>
                    <a:cubicBezTo>
                      <a:pt x="106" y="8"/>
                      <a:pt x="110" y="8"/>
                      <a:pt x="114" y="8"/>
                    </a:cubicBezTo>
                    <a:cubicBezTo>
                      <a:pt x="116" y="8"/>
                      <a:pt x="125" y="8"/>
                      <a:pt x="126" y="9"/>
                    </a:cubicBezTo>
                    <a:cubicBezTo>
                      <a:pt x="128" y="11"/>
                      <a:pt x="128" y="19"/>
                      <a:pt x="128" y="22"/>
                    </a:cubicBezTo>
                    <a:cubicBezTo>
                      <a:pt x="128" y="27"/>
                      <a:pt x="128" y="31"/>
                      <a:pt x="129" y="36"/>
                    </a:cubicBezTo>
                    <a:cubicBezTo>
                      <a:pt x="130" y="36"/>
                      <a:pt x="130" y="37"/>
                      <a:pt x="131" y="37"/>
                    </a:cubicBezTo>
                    <a:cubicBezTo>
                      <a:pt x="131" y="38"/>
                      <a:pt x="132" y="39"/>
                      <a:pt x="133" y="39"/>
                    </a:cubicBezTo>
                    <a:cubicBezTo>
                      <a:pt x="133" y="39"/>
                      <a:pt x="134" y="39"/>
                      <a:pt x="134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5" y="39"/>
                      <a:pt x="138" y="39"/>
                      <a:pt x="139" y="39"/>
                    </a:cubicBezTo>
                    <a:cubicBezTo>
                      <a:pt x="141" y="39"/>
                      <a:pt x="143" y="40"/>
                      <a:pt x="145" y="40"/>
                    </a:cubicBezTo>
                    <a:cubicBezTo>
                      <a:pt x="149" y="41"/>
                      <a:pt x="153" y="44"/>
                      <a:pt x="157" y="45"/>
                    </a:cubicBezTo>
                    <a:cubicBezTo>
                      <a:pt x="158" y="45"/>
                      <a:pt x="160" y="44"/>
                      <a:pt x="161" y="42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6" y="35"/>
                      <a:pt x="170" y="26"/>
                      <a:pt x="173" y="18"/>
                    </a:cubicBezTo>
                    <a:cubicBezTo>
                      <a:pt x="179" y="22"/>
                      <a:pt x="186" y="25"/>
                      <a:pt x="193" y="29"/>
                    </a:cubicBezTo>
                    <a:cubicBezTo>
                      <a:pt x="189" y="38"/>
                      <a:pt x="185" y="46"/>
                      <a:pt x="180" y="54"/>
                    </a:cubicBezTo>
                    <a:cubicBezTo>
                      <a:pt x="179" y="55"/>
                      <a:pt x="179" y="56"/>
                      <a:pt x="179" y="56"/>
                    </a:cubicBezTo>
                    <a:cubicBezTo>
                      <a:pt x="179" y="57"/>
                      <a:pt x="179" y="58"/>
                      <a:pt x="180" y="58"/>
                    </a:cubicBezTo>
                    <a:cubicBezTo>
                      <a:pt x="181" y="60"/>
                      <a:pt x="183" y="62"/>
                      <a:pt x="184" y="64"/>
                    </a:cubicBezTo>
                    <a:cubicBezTo>
                      <a:pt x="186" y="66"/>
                      <a:pt x="187" y="68"/>
                      <a:pt x="188" y="71"/>
                    </a:cubicBezTo>
                    <a:cubicBezTo>
                      <a:pt x="189" y="73"/>
                      <a:pt x="190" y="77"/>
                      <a:pt x="192" y="78"/>
                    </a:cubicBezTo>
                    <a:cubicBezTo>
                      <a:pt x="193" y="78"/>
                      <a:pt x="193" y="79"/>
                      <a:pt x="194" y="79"/>
                    </a:cubicBezTo>
                    <a:cubicBezTo>
                      <a:pt x="200" y="79"/>
                      <a:pt x="205" y="79"/>
                      <a:pt x="211" y="79"/>
                    </a:cubicBezTo>
                    <a:cubicBezTo>
                      <a:pt x="214" y="79"/>
                      <a:pt x="220" y="77"/>
                      <a:pt x="224" y="77"/>
                    </a:cubicBezTo>
                    <a:cubicBezTo>
                      <a:pt x="225" y="81"/>
                      <a:pt x="225" y="85"/>
                      <a:pt x="226" y="88"/>
                    </a:cubicBezTo>
                    <a:cubicBezTo>
                      <a:pt x="226" y="90"/>
                      <a:pt x="227" y="93"/>
                      <a:pt x="227" y="95"/>
                    </a:cubicBezTo>
                    <a:cubicBezTo>
                      <a:pt x="227" y="97"/>
                      <a:pt x="229" y="101"/>
                      <a:pt x="228" y="102"/>
                    </a:cubicBezTo>
                    <a:cubicBezTo>
                      <a:pt x="227" y="104"/>
                      <a:pt x="218" y="106"/>
                      <a:pt x="215" y="106"/>
                    </a:cubicBezTo>
                    <a:cubicBezTo>
                      <a:pt x="211" y="107"/>
                      <a:pt x="209" y="108"/>
                      <a:pt x="206" y="110"/>
                    </a:cubicBezTo>
                    <a:cubicBezTo>
                      <a:pt x="206" y="110"/>
                      <a:pt x="206" y="110"/>
                      <a:pt x="206" y="110"/>
                    </a:cubicBezTo>
                    <a:cubicBezTo>
                      <a:pt x="204" y="110"/>
                      <a:pt x="203" y="111"/>
                      <a:pt x="203" y="112"/>
                    </a:cubicBezTo>
                    <a:cubicBezTo>
                      <a:pt x="201" y="116"/>
                      <a:pt x="203" y="119"/>
                      <a:pt x="203" y="122"/>
                    </a:cubicBezTo>
                    <a:cubicBezTo>
                      <a:pt x="203" y="126"/>
                      <a:pt x="201" y="130"/>
                      <a:pt x="201" y="134"/>
                    </a:cubicBezTo>
                    <a:cubicBezTo>
                      <a:pt x="202" y="135"/>
                      <a:pt x="202" y="135"/>
                      <a:pt x="203" y="136"/>
                    </a:cubicBezTo>
                    <a:cubicBezTo>
                      <a:pt x="203" y="137"/>
                      <a:pt x="203" y="138"/>
                      <a:pt x="204" y="138"/>
                    </a:cubicBezTo>
                    <a:cubicBezTo>
                      <a:pt x="208" y="141"/>
                      <a:pt x="214" y="143"/>
                      <a:pt x="219" y="144"/>
                    </a:cubicBezTo>
                    <a:cubicBezTo>
                      <a:pt x="221" y="145"/>
                      <a:pt x="228" y="146"/>
                      <a:pt x="229" y="147"/>
                    </a:cubicBezTo>
                    <a:cubicBezTo>
                      <a:pt x="231" y="149"/>
                      <a:pt x="230" y="153"/>
                      <a:pt x="229" y="155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6092297" y="4296121"/>
              <a:ext cx="184045" cy="216835"/>
            </a:xfrm>
            <a:custGeom>
              <a:avLst/>
              <a:gdLst>
                <a:gd name="T0" fmla="*/ 73 w 135"/>
                <a:gd name="T1" fmla="*/ 6 h 159"/>
                <a:gd name="T2" fmla="*/ 19 w 135"/>
                <a:gd name="T3" fmla="*/ 95 h 159"/>
                <a:gd name="T4" fmla="*/ 30 w 135"/>
                <a:gd name="T5" fmla="*/ 95 h 159"/>
                <a:gd name="T6" fmla="*/ 44 w 135"/>
                <a:gd name="T7" fmla="*/ 92 h 159"/>
                <a:gd name="T8" fmla="*/ 45 w 135"/>
                <a:gd name="T9" fmla="*/ 141 h 159"/>
                <a:gd name="T10" fmla="*/ 58 w 135"/>
                <a:gd name="T11" fmla="*/ 158 h 159"/>
                <a:gd name="T12" fmla="*/ 89 w 135"/>
                <a:gd name="T13" fmla="*/ 156 h 159"/>
                <a:gd name="T14" fmla="*/ 131 w 135"/>
                <a:gd name="T15" fmla="*/ 50 h 159"/>
                <a:gd name="T16" fmla="*/ 112 w 135"/>
                <a:gd name="T17" fmla="*/ 73 h 159"/>
                <a:gd name="T18" fmla="*/ 123 w 135"/>
                <a:gd name="T19" fmla="*/ 83 h 159"/>
                <a:gd name="T20" fmla="*/ 114 w 135"/>
                <a:gd name="T21" fmla="*/ 57 h 159"/>
                <a:gd name="T22" fmla="*/ 126 w 135"/>
                <a:gd name="T23" fmla="*/ 63 h 159"/>
                <a:gd name="T24" fmla="*/ 122 w 135"/>
                <a:gd name="T25" fmla="*/ 42 h 159"/>
                <a:gd name="T26" fmla="*/ 108 w 135"/>
                <a:gd name="T27" fmla="*/ 25 h 159"/>
                <a:gd name="T28" fmla="*/ 93 w 135"/>
                <a:gd name="T29" fmla="*/ 15 h 159"/>
                <a:gd name="T30" fmla="*/ 45 w 135"/>
                <a:gd name="T31" fmla="*/ 80 h 159"/>
                <a:gd name="T32" fmla="*/ 42 w 135"/>
                <a:gd name="T33" fmla="*/ 90 h 159"/>
                <a:gd name="T34" fmla="*/ 24 w 135"/>
                <a:gd name="T35" fmla="*/ 91 h 159"/>
                <a:gd name="T36" fmla="*/ 42 w 135"/>
                <a:gd name="T37" fmla="*/ 82 h 159"/>
                <a:gd name="T38" fmla="*/ 48 w 135"/>
                <a:gd name="T39" fmla="*/ 74 h 159"/>
                <a:gd name="T40" fmla="*/ 47 w 135"/>
                <a:gd name="T41" fmla="*/ 41 h 159"/>
                <a:gd name="T42" fmla="*/ 56 w 135"/>
                <a:gd name="T43" fmla="*/ 51 h 159"/>
                <a:gd name="T44" fmla="*/ 44 w 135"/>
                <a:gd name="T45" fmla="*/ 43 h 159"/>
                <a:gd name="T46" fmla="*/ 66 w 135"/>
                <a:gd name="T47" fmla="*/ 44 h 159"/>
                <a:gd name="T48" fmla="*/ 57 w 135"/>
                <a:gd name="T49" fmla="*/ 65 h 159"/>
                <a:gd name="T50" fmla="*/ 59 w 135"/>
                <a:gd name="T51" fmla="*/ 55 h 159"/>
                <a:gd name="T52" fmla="*/ 60 w 135"/>
                <a:gd name="T53" fmla="*/ 53 h 159"/>
                <a:gd name="T54" fmla="*/ 51 w 135"/>
                <a:gd name="T55" fmla="*/ 77 h 159"/>
                <a:gd name="T56" fmla="*/ 54 w 135"/>
                <a:gd name="T57" fmla="*/ 55 h 159"/>
                <a:gd name="T58" fmla="*/ 39 w 135"/>
                <a:gd name="T59" fmla="*/ 51 h 159"/>
                <a:gd name="T60" fmla="*/ 40 w 135"/>
                <a:gd name="T61" fmla="*/ 65 h 159"/>
                <a:gd name="T62" fmla="*/ 36 w 135"/>
                <a:gd name="T63" fmla="*/ 73 h 159"/>
                <a:gd name="T64" fmla="*/ 49 w 135"/>
                <a:gd name="T65" fmla="*/ 88 h 159"/>
                <a:gd name="T66" fmla="*/ 69 w 135"/>
                <a:gd name="T67" fmla="*/ 37 h 159"/>
                <a:gd name="T68" fmla="*/ 35 w 135"/>
                <a:gd name="T69" fmla="*/ 64 h 159"/>
                <a:gd name="T70" fmla="*/ 71 w 135"/>
                <a:gd name="T71" fmla="*/ 12 h 159"/>
                <a:gd name="T72" fmla="*/ 71 w 135"/>
                <a:gd name="T73" fmla="*/ 104 h 159"/>
                <a:gd name="T74" fmla="*/ 61 w 135"/>
                <a:gd name="T75" fmla="*/ 137 h 159"/>
                <a:gd name="T76" fmla="*/ 87 w 135"/>
                <a:gd name="T77" fmla="*/ 129 h 159"/>
                <a:gd name="T78" fmla="*/ 88 w 135"/>
                <a:gd name="T79" fmla="*/ 118 h 159"/>
                <a:gd name="T80" fmla="*/ 82 w 135"/>
                <a:gd name="T81" fmla="*/ 136 h 159"/>
                <a:gd name="T82" fmla="*/ 77 w 135"/>
                <a:gd name="T83" fmla="*/ 120 h 159"/>
                <a:gd name="T84" fmla="*/ 61 w 135"/>
                <a:gd name="T85" fmla="*/ 155 h 159"/>
                <a:gd name="T86" fmla="*/ 56 w 135"/>
                <a:gd name="T87" fmla="*/ 144 h 159"/>
                <a:gd name="T88" fmla="*/ 61 w 135"/>
                <a:gd name="T89" fmla="*/ 155 h 159"/>
                <a:gd name="T90" fmla="*/ 59 w 135"/>
                <a:gd name="T91" fmla="*/ 144 h 159"/>
                <a:gd name="T92" fmla="*/ 75 w 135"/>
                <a:gd name="T93" fmla="*/ 153 h 159"/>
                <a:gd name="T94" fmla="*/ 70 w 135"/>
                <a:gd name="T95" fmla="*/ 144 h 159"/>
                <a:gd name="T96" fmla="*/ 79 w 135"/>
                <a:gd name="T97" fmla="*/ 147 h 159"/>
                <a:gd name="T98" fmla="*/ 88 w 135"/>
                <a:gd name="T99" fmla="*/ 153 h 159"/>
                <a:gd name="T100" fmla="*/ 77 w 135"/>
                <a:gd name="T101" fmla="*/ 141 h 159"/>
                <a:gd name="T102" fmla="*/ 88 w 135"/>
                <a:gd name="T103" fmla="*/ 146 h 159"/>
                <a:gd name="T104" fmla="*/ 88 w 135"/>
                <a:gd name="T105" fmla="*/ 153 h 159"/>
                <a:gd name="T106" fmla="*/ 88 w 135"/>
                <a:gd name="T107" fmla="*/ 115 h 159"/>
                <a:gd name="T108" fmla="*/ 77 w 135"/>
                <a:gd name="T109" fmla="*/ 106 h 159"/>
                <a:gd name="T110" fmla="*/ 91 w 135"/>
                <a:gd name="T111" fmla="*/ 116 h 159"/>
                <a:gd name="T112" fmla="*/ 97 w 135"/>
                <a:gd name="T113" fmla="*/ 96 h 159"/>
                <a:gd name="T114" fmla="*/ 110 w 135"/>
                <a:gd name="T115" fmla="*/ 102 h 159"/>
                <a:gd name="T116" fmla="*/ 115 w 135"/>
                <a:gd name="T117" fmla="*/ 95 h 159"/>
                <a:gd name="T118" fmla="*/ 106 w 135"/>
                <a:gd name="T119" fmla="*/ 86 h 159"/>
                <a:gd name="T120" fmla="*/ 122 w 135"/>
                <a:gd name="T121" fmla="*/ 8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5" h="159">
                  <a:moveTo>
                    <a:pt x="131" y="50"/>
                  </a:moveTo>
                  <a:cubicBezTo>
                    <a:pt x="128" y="28"/>
                    <a:pt x="99" y="4"/>
                    <a:pt x="76" y="6"/>
                  </a:cubicBezTo>
                  <a:cubicBezTo>
                    <a:pt x="75" y="6"/>
                    <a:pt x="74" y="6"/>
                    <a:pt x="73" y="6"/>
                  </a:cubicBezTo>
                  <a:cubicBezTo>
                    <a:pt x="51" y="0"/>
                    <a:pt x="24" y="10"/>
                    <a:pt x="11" y="29"/>
                  </a:cubicBezTo>
                  <a:cubicBezTo>
                    <a:pt x="0" y="46"/>
                    <a:pt x="1" y="82"/>
                    <a:pt x="18" y="94"/>
                  </a:cubicBezTo>
                  <a:cubicBezTo>
                    <a:pt x="18" y="95"/>
                    <a:pt x="18" y="95"/>
                    <a:pt x="19" y="95"/>
                  </a:cubicBezTo>
                  <a:cubicBezTo>
                    <a:pt x="19" y="95"/>
                    <a:pt x="19" y="95"/>
                    <a:pt x="20" y="95"/>
                  </a:cubicBezTo>
                  <a:cubicBezTo>
                    <a:pt x="20" y="96"/>
                    <a:pt x="21" y="96"/>
                    <a:pt x="21" y="96"/>
                  </a:cubicBezTo>
                  <a:cubicBezTo>
                    <a:pt x="24" y="96"/>
                    <a:pt x="27" y="95"/>
                    <a:pt x="30" y="95"/>
                  </a:cubicBezTo>
                  <a:cubicBezTo>
                    <a:pt x="34" y="94"/>
                    <a:pt x="38" y="94"/>
                    <a:pt x="41" y="91"/>
                  </a:cubicBezTo>
                  <a:cubicBezTo>
                    <a:pt x="41" y="93"/>
                    <a:pt x="43" y="94"/>
                    <a:pt x="43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3" y="99"/>
                    <a:pt x="44" y="107"/>
                    <a:pt x="44" y="114"/>
                  </a:cubicBezTo>
                  <a:cubicBezTo>
                    <a:pt x="44" y="122"/>
                    <a:pt x="43" y="131"/>
                    <a:pt x="45" y="140"/>
                  </a:cubicBezTo>
                  <a:cubicBezTo>
                    <a:pt x="45" y="140"/>
                    <a:pt x="45" y="140"/>
                    <a:pt x="45" y="141"/>
                  </a:cubicBezTo>
                  <a:cubicBezTo>
                    <a:pt x="45" y="141"/>
                    <a:pt x="44" y="142"/>
                    <a:pt x="45" y="142"/>
                  </a:cubicBezTo>
                  <a:cubicBezTo>
                    <a:pt x="47" y="145"/>
                    <a:pt x="49" y="148"/>
                    <a:pt x="52" y="151"/>
                  </a:cubicBezTo>
                  <a:cubicBezTo>
                    <a:pt x="54" y="153"/>
                    <a:pt x="56" y="156"/>
                    <a:pt x="58" y="158"/>
                  </a:cubicBezTo>
                  <a:cubicBezTo>
                    <a:pt x="59" y="158"/>
                    <a:pt x="59" y="158"/>
                    <a:pt x="60" y="158"/>
                  </a:cubicBezTo>
                  <a:cubicBezTo>
                    <a:pt x="69" y="159"/>
                    <a:pt x="79" y="159"/>
                    <a:pt x="88" y="157"/>
                  </a:cubicBezTo>
                  <a:cubicBezTo>
                    <a:pt x="89" y="157"/>
                    <a:pt x="89" y="156"/>
                    <a:pt x="89" y="156"/>
                  </a:cubicBezTo>
                  <a:cubicBezTo>
                    <a:pt x="90" y="156"/>
                    <a:pt x="91" y="156"/>
                    <a:pt x="91" y="155"/>
                  </a:cubicBezTo>
                  <a:cubicBezTo>
                    <a:pt x="93" y="143"/>
                    <a:pt x="95" y="130"/>
                    <a:pt x="92" y="119"/>
                  </a:cubicBezTo>
                  <a:cubicBezTo>
                    <a:pt x="124" y="110"/>
                    <a:pt x="135" y="81"/>
                    <a:pt x="131" y="50"/>
                  </a:cubicBezTo>
                  <a:close/>
                  <a:moveTo>
                    <a:pt x="123" y="83"/>
                  </a:moveTo>
                  <a:cubicBezTo>
                    <a:pt x="121" y="81"/>
                    <a:pt x="118" y="79"/>
                    <a:pt x="116" y="77"/>
                  </a:cubicBezTo>
                  <a:cubicBezTo>
                    <a:pt x="115" y="76"/>
                    <a:pt x="113" y="75"/>
                    <a:pt x="112" y="73"/>
                  </a:cubicBezTo>
                  <a:cubicBezTo>
                    <a:pt x="113" y="69"/>
                    <a:pt x="114" y="64"/>
                    <a:pt x="114" y="59"/>
                  </a:cubicBezTo>
                  <a:cubicBezTo>
                    <a:pt x="117" y="63"/>
                    <a:pt x="121" y="67"/>
                    <a:pt x="126" y="69"/>
                  </a:cubicBezTo>
                  <a:cubicBezTo>
                    <a:pt x="125" y="74"/>
                    <a:pt x="125" y="79"/>
                    <a:pt x="123" y="83"/>
                  </a:cubicBezTo>
                  <a:close/>
                  <a:moveTo>
                    <a:pt x="126" y="63"/>
                  </a:moveTo>
                  <a:cubicBezTo>
                    <a:pt x="126" y="64"/>
                    <a:pt x="126" y="65"/>
                    <a:pt x="126" y="67"/>
                  </a:cubicBezTo>
                  <a:cubicBezTo>
                    <a:pt x="122" y="64"/>
                    <a:pt x="118" y="61"/>
                    <a:pt x="114" y="57"/>
                  </a:cubicBezTo>
                  <a:cubicBezTo>
                    <a:pt x="114" y="53"/>
                    <a:pt x="113" y="49"/>
                    <a:pt x="112" y="45"/>
                  </a:cubicBezTo>
                  <a:cubicBezTo>
                    <a:pt x="117" y="49"/>
                    <a:pt x="121" y="53"/>
                    <a:pt x="126" y="57"/>
                  </a:cubicBezTo>
                  <a:cubicBezTo>
                    <a:pt x="126" y="59"/>
                    <a:pt x="126" y="61"/>
                    <a:pt x="126" y="63"/>
                  </a:cubicBezTo>
                  <a:close/>
                  <a:moveTo>
                    <a:pt x="112" y="42"/>
                  </a:moveTo>
                  <a:cubicBezTo>
                    <a:pt x="110" y="38"/>
                    <a:pt x="108" y="33"/>
                    <a:pt x="105" y="29"/>
                  </a:cubicBezTo>
                  <a:cubicBezTo>
                    <a:pt x="111" y="33"/>
                    <a:pt x="116" y="38"/>
                    <a:pt x="122" y="42"/>
                  </a:cubicBezTo>
                  <a:cubicBezTo>
                    <a:pt x="124" y="46"/>
                    <a:pt x="125" y="50"/>
                    <a:pt x="125" y="54"/>
                  </a:cubicBezTo>
                  <a:cubicBezTo>
                    <a:pt x="121" y="50"/>
                    <a:pt x="116" y="46"/>
                    <a:pt x="112" y="42"/>
                  </a:cubicBezTo>
                  <a:close/>
                  <a:moveTo>
                    <a:pt x="108" y="25"/>
                  </a:moveTo>
                  <a:cubicBezTo>
                    <a:pt x="113" y="29"/>
                    <a:pt x="116" y="32"/>
                    <a:pt x="119" y="36"/>
                  </a:cubicBezTo>
                  <a:cubicBezTo>
                    <a:pt x="114" y="32"/>
                    <a:pt x="108" y="28"/>
                    <a:pt x="103" y="25"/>
                  </a:cubicBezTo>
                  <a:cubicBezTo>
                    <a:pt x="100" y="21"/>
                    <a:pt x="97" y="18"/>
                    <a:pt x="93" y="15"/>
                  </a:cubicBezTo>
                  <a:cubicBezTo>
                    <a:pt x="99" y="18"/>
                    <a:pt x="104" y="22"/>
                    <a:pt x="108" y="25"/>
                  </a:cubicBezTo>
                  <a:close/>
                  <a:moveTo>
                    <a:pt x="46" y="78"/>
                  </a:moveTo>
                  <a:cubicBezTo>
                    <a:pt x="45" y="79"/>
                    <a:pt x="45" y="79"/>
                    <a:pt x="45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1"/>
                    <a:pt x="44" y="82"/>
                    <a:pt x="44" y="83"/>
                  </a:cubicBezTo>
                  <a:cubicBezTo>
                    <a:pt x="43" y="85"/>
                    <a:pt x="42" y="87"/>
                    <a:pt x="42" y="90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37" y="89"/>
                    <a:pt x="34" y="89"/>
                    <a:pt x="30" y="90"/>
                  </a:cubicBezTo>
                  <a:cubicBezTo>
                    <a:pt x="28" y="91"/>
                    <a:pt x="26" y="91"/>
                    <a:pt x="24" y="91"/>
                  </a:cubicBezTo>
                  <a:cubicBezTo>
                    <a:pt x="26" y="89"/>
                    <a:pt x="27" y="87"/>
                    <a:pt x="29" y="84"/>
                  </a:cubicBezTo>
                  <a:cubicBezTo>
                    <a:pt x="33" y="84"/>
                    <a:pt x="38" y="85"/>
                    <a:pt x="42" y="84"/>
                  </a:cubicBezTo>
                  <a:cubicBezTo>
                    <a:pt x="43" y="84"/>
                    <a:pt x="43" y="82"/>
                    <a:pt x="42" y="82"/>
                  </a:cubicBezTo>
                  <a:cubicBezTo>
                    <a:pt x="38" y="82"/>
                    <a:pt x="34" y="82"/>
                    <a:pt x="30" y="82"/>
                  </a:cubicBezTo>
                  <a:cubicBezTo>
                    <a:pt x="32" y="80"/>
                    <a:pt x="34" y="77"/>
                    <a:pt x="35" y="75"/>
                  </a:cubicBezTo>
                  <a:cubicBezTo>
                    <a:pt x="39" y="75"/>
                    <a:pt x="44" y="74"/>
                    <a:pt x="48" y="74"/>
                  </a:cubicBezTo>
                  <a:cubicBezTo>
                    <a:pt x="47" y="75"/>
                    <a:pt x="47" y="77"/>
                    <a:pt x="46" y="78"/>
                  </a:cubicBezTo>
                  <a:close/>
                  <a:moveTo>
                    <a:pt x="66" y="44"/>
                  </a:moveTo>
                  <a:cubicBezTo>
                    <a:pt x="60" y="42"/>
                    <a:pt x="54" y="41"/>
                    <a:pt x="47" y="41"/>
                  </a:cubicBezTo>
                  <a:cubicBezTo>
                    <a:pt x="54" y="37"/>
                    <a:pt x="62" y="38"/>
                    <a:pt x="67" y="44"/>
                  </a:cubicBezTo>
                  <a:cubicBezTo>
                    <a:pt x="68" y="45"/>
                    <a:pt x="69" y="46"/>
                    <a:pt x="70" y="47"/>
                  </a:cubicBezTo>
                  <a:cubicBezTo>
                    <a:pt x="65" y="46"/>
                    <a:pt x="59" y="48"/>
                    <a:pt x="56" y="51"/>
                  </a:cubicBezTo>
                  <a:cubicBezTo>
                    <a:pt x="56" y="51"/>
                    <a:pt x="56" y="52"/>
                    <a:pt x="55" y="52"/>
                  </a:cubicBezTo>
                  <a:cubicBezTo>
                    <a:pt x="50" y="51"/>
                    <a:pt x="45" y="50"/>
                    <a:pt x="39" y="50"/>
                  </a:cubicBezTo>
                  <a:cubicBezTo>
                    <a:pt x="40" y="47"/>
                    <a:pt x="41" y="45"/>
                    <a:pt x="44" y="43"/>
                  </a:cubicBezTo>
                  <a:cubicBezTo>
                    <a:pt x="44" y="43"/>
                    <a:pt x="45" y="42"/>
                    <a:pt x="45" y="42"/>
                  </a:cubicBezTo>
                  <a:cubicBezTo>
                    <a:pt x="52" y="43"/>
                    <a:pt x="59" y="45"/>
                    <a:pt x="66" y="46"/>
                  </a:cubicBezTo>
                  <a:cubicBezTo>
                    <a:pt x="67" y="46"/>
                    <a:pt x="67" y="44"/>
                    <a:pt x="66" y="44"/>
                  </a:cubicBezTo>
                  <a:close/>
                  <a:moveTo>
                    <a:pt x="56" y="66"/>
                  </a:moveTo>
                  <a:cubicBezTo>
                    <a:pt x="56" y="66"/>
                    <a:pt x="56" y="65"/>
                    <a:pt x="56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8" y="65"/>
                    <a:pt x="59" y="64"/>
                    <a:pt x="58" y="64"/>
                  </a:cubicBezTo>
                  <a:cubicBezTo>
                    <a:pt x="57" y="63"/>
                    <a:pt x="56" y="63"/>
                    <a:pt x="56" y="63"/>
                  </a:cubicBezTo>
                  <a:cubicBezTo>
                    <a:pt x="55" y="60"/>
                    <a:pt x="57" y="57"/>
                    <a:pt x="59" y="55"/>
                  </a:cubicBezTo>
                  <a:cubicBezTo>
                    <a:pt x="59" y="55"/>
                    <a:pt x="60" y="55"/>
                    <a:pt x="61" y="55"/>
                  </a:cubicBezTo>
                  <a:cubicBezTo>
                    <a:pt x="62" y="55"/>
                    <a:pt x="62" y="54"/>
                    <a:pt x="61" y="54"/>
                  </a:cubicBezTo>
                  <a:cubicBezTo>
                    <a:pt x="61" y="54"/>
                    <a:pt x="60" y="53"/>
                    <a:pt x="60" y="53"/>
                  </a:cubicBezTo>
                  <a:cubicBezTo>
                    <a:pt x="64" y="51"/>
                    <a:pt x="67" y="52"/>
                    <a:pt x="71" y="51"/>
                  </a:cubicBezTo>
                  <a:cubicBezTo>
                    <a:pt x="71" y="51"/>
                    <a:pt x="71" y="51"/>
                    <a:pt x="72" y="51"/>
                  </a:cubicBezTo>
                  <a:cubicBezTo>
                    <a:pt x="76" y="64"/>
                    <a:pt x="65" y="77"/>
                    <a:pt x="51" y="77"/>
                  </a:cubicBezTo>
                  <a:cubicBezTo>
                    <a:pt x="52" y="74"/>
                    <a:pt x="54" y="70"/>
                    <a:pt x="56" y="67"/>
                  </a:cubicBezTo>
                  <a:cubicBezTo>
                    <a:pt x="56" y="67"/>
                    <a:pt x="57" y="66"/>
                    <a:pt x="56" y="66"/>
                  </a:cubicBezTo>
                  <a:close/>
                  <a:moveTo>
                    <a:pt x="54" y="55"/>
                  </a:moveTo>
                  <a:cubicBezTo>
                    <a:pt x="53" y="57"/>
                    <a:pt x="53" y="60"/>
                    <a:pt x="53" y="63"/>
                  </a:cubicBezTo>
                  <a:cubicBezTo>
                    <a:pt x="49" y="63"/>
                    <a:pt x="44" y="63"/>
                    <a:pt x="40" y="63"/>
                  </a:cubicBezTo>
                  <a:cubicBezTo>
                    <a:pt x="39" y="59"/>
                    <a:pt x="39" y="55"/>
                    <a:pt x="39" y="51"/>
                  </a:cubicBezTo>
                  <a:cubicBezTo>
                    <a:pt x="44" y="52"/>
                    <a:pt x="49" y="54"/>
                    <a:pt x="54" y="55"/>
                  </a:cubicBezTo>
                  <a:close/>
                  <a:moveTo>
                    <a:pt x="40" y="67"/>
                  </a:moveTo>
                  <a:cubicBezTo>
                    <a:pt x="41" y="66"/>
                    <a:pt x="41" y="65"/>
                    <a:pt x="40" y="65"/>
                  </a:cubicBezTo>
                  <a:cubicBezTo>
                    <a:pt x="45" y="65"/>
                    <a:pt x="49" y="66"/>
                    <a:pt x="54" y="66"/>
                  </a:cubicBezTo>
                  <a:cubicBezTo>
                    <a:pt x="52" y="68"/>
                    <a:pt x="51" y="70"/>
                    <a:pt x="49" y="72"/>
                  </a:cubicBezTo>
                  <a:cubicBezTo>
                    <a:pt x="45" y="72"/>
                    <a:pt x="41" y="72"/>
                    <a:pt x="36" y="73"/>
                  </a:cubicBezTo>
                  <a:cubicBezTo>
                    <a:pt x="37" y="71"/>
                    <a:pt x="39" y="69"/>
                    <a:pt x="40" y="67"/>
                  </a:cubicBezTo>
                  <a:close/>
                  <a:moveTo>
                    <a:pt x="50" y="114"/>
                  </a:moveTo>
                  <a:cubicBezTo>
                    <a:pt x="50" y="105"/>
                    <a:pt x="51" y="96"/>
                    <a:pt x="49" y="88"/>
                  </a:cubicBezTo>
                  <a:cubicBezTo>
                    <a:pt x="49" y="87"/>
                    <a:pt x="49" y="86"/>
                    <a:pt x="49" y="85"/>
                  </a:cubicBezTo>
                  <a:cubicBezTo>
                    <a:pt x="49" y="85"/>
                    <a:pt x="50" y="85"/>
                    <a:pt x="50" y="85"/>
                  </a:cubicBezTo>
                  <a:cubicBezTo>
                    <a:pt x="75" y="86"/>
                    <a:pt x="91" y="53"/>
                    <a:pt x="69" y="37"/>
                  </a:cubicBezTo>
                  <a:cubicBezTo>
                    <a:pt x="61" y="30"/>
                    <a:pt x="49" y="31"/>
                    <a:pt x="41" y="37"/>
                  </a:cubicBezTo>
                  <a:cubicBezTo>
                    <a:pt x="33" y="42"/>
                    <a:pt x="29" y="55"/>
                    <a:pt x="35" y="63"/>
                  </a:cubicBezTo>
                  <a:cubicBezTo>
                    <a:pt x="35" y="63"/>
                    <a:pt x="35" y="63"/>
                    <a:pt x="35" y="64"/>
                  </a:cubicBezTo>
                  <a:cubicBezTo>
                    <a:pt x="30" y="72"/>
                    <a:pt x="24" y="80"/>
                    <a:pt x="20" y="89"/>
                  </a:cubicBezTo>
                  <a:cubicBezTo>
                    <a:pt x="13" y="72"/>
                    <a:pt x="6" y="51"/>
                    <a:pt x="16" y="34"/>
                  </a:cubicBezTo>
                  <a:cubicBezTo>
                    <a:pt x="26" y="16"/>
                    <a:pt x="51" y="7"/>
                    <a:pt x="71" y="12"/>
                  </a:cubicBezTo>
                  <a:cubicBezTo>
                    <a:pt x="116" y="23"/>
                    <a:pt x="118" y="87"/>
                    <a:pt x="74" y="99"/>
                  </a:cubicBezTo>
                  <a:cubicBezTo>
                    <a:pt x="71" y="100"/>
                    <a:pt x="71" y="102"/>
                    <a:pt x="71" y="10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10"/>
                    <a:pt x="71" y="117"/>
                    <a:pt x="71" y="123"/>
                  </a:cubicBezTo>
                  <a:cubicBezTo>
                    <a:pt x="71" y="128"/>
                    <a:pt x="70" y="132"/>
                    <a:pt x="71" y="137"/>
                  </a:cubicBezTo>
                  <a:cubicBezTo>
                    <a:pt x="68" y="136"/>
                    <a:pt x="64" y="137"/>
                    <a:pt x="61" y="137"/>
                  </a:cubicBezTo>
                  <a:cubicBezTo>
                    <a:pt x="57" y="138"/>
                    <a:pt x="53" y="138"/>
                    <a:pt x="49" y="138"/>
                  </a:cubicBezTo>
                  <a:cubicBezTo>
                    <a:pt x="51" y="130"/>
                    <a:pt x="50" y="122"/>
                    <a:pt x="50" y="114"/>
                  </a:cubicBezTo>
                  <a:close/>
                  <a:moveTo>
                    <a:pt x="87" y="129"/>
                  </a:moveTo>
                  <a:cubicBezTo>
                    <a:pt x="84" y="125"/>
                    <a:pt x="80" y="121"/>
                    <a:pt x="77" y="117"/>
                  </a:cubicBezTo>
                  <a:cubicBezTo>
                    <a:pt x="77" y="114"/>
                    <a:pt x="77" y="110"/>
                    <a:pt x="76" y="107"/>
                  </a:cubicBezTo>
                  <a:cubicBezTo>
                    <a:pt x="80" y="111"/>
                    <a:pt x="84" y="115"/>
                    <a:pt x="88" y="118"/>
                  </a:cubicBezTo>
                  <a:cubicBezTo>
                    <a:pt x="88" y="122"/>
                    <a:pt x="87" y="125"/>
                    <a:pt x="87" y="129"/>
                  </a:cubicBezTo>
                  <a:close/>
                  <a:moveTo>
                    <a:pt x="88" y="143"/>
                  </a:moveTo>
                  <a:cubicBezTo>
                    <a:pt x="86" y="141"/>
                    <a:pt x="84" y="139"/>
                    <a:pt x="82" y="136"/>
                  </a:cubicBezTo>
                  <a:cubicBezTo>
                    <a:pt x="81" y="135"/>
                    <a:pt x="79" y="133"/>
                    <a:pt x="77" y="131"/>
                  </a:cubicBezTo>
                  <a:cubicBezTo>
                    <a:pt x="77" y="128"/>
                    <a:pt x="77" y="125"/>
                    <a:pt x="77" y="122"/>
                  </a:cubicBezTo>
                  <a:cubicBezTo>
                    <a:pt x="77" y="121"/>
                    <a:pt x="77" y="120"/>
                    <a:pt x="77" y="120"/>
                  </a:cubicBezTo>
                  <a:cubicBezTo>
                    <a:pt x="80" y="124"/>
                    <a:pt x="83" y="128"/>
                    <a:pt x="87" y="131"/>
                  </a:cubicBezTo>
                  <a:cubicBezTo>
                    <a:pt x="87" y="135"/>
                    <a:pt x="88" y="139"/>
                    <a:pt x="88" y="143"/>
                  </a:cubicBezTo>
                  <a:close/>
                  <a:moveTo>
                    <a:pt x="61" y="155"/>
                  </a:moveTo>
                  <a:cubicBezTo>
                    <a:pt x="60" y="152"/>
                    <a:pt x="57" y="150"/>
                    <a:pt x="55" y="148"/>
                  </a:cubicBezTo>
                  <a:cubicBezTo>
                    <a:pt x="54" y="146"/>
                    <a:pt x="52" y="145"/>
                    <a:pt x="50" y="143"/>
                  </a:cubicBezTo>
                  <a:cubicBezTo>
                    <a:pt x="52" y="144"/>
                    <a:pt x="54" y="144"/>
                    <a:pt x="56" y="144"/>
                  </a:cubicBezTo>
                  <a:cubicBezTo>
                    <a:pt x="58" y="146"/>
                    <a:pt x="60" y="148"/>
                    <a:pt x="62" y="150"/>
                  </a:cubicBezTo>
                  <a:cubicBezTo>
                    <a:pt x="63" y="151"/>
                    <a:pt x="64" y="153"/>
                    <a:pt x="65" y="154"/>
                  </a:cubicBezTo>
                  <a:cubicBezTo>
                    <a:pt x="64" y="154"/>
                    <a:pt x="62" y="154"/>
                    <a:pt x="61" y="155"/>
                  </a:cubicBezTo>
                  <a:close/>
                  <a:moveTo>
                    <a:pt x="68" y="154"/>
                  </a:moveTo>
                  <a:cubicBezTo>
                    <a:pt x="66" y="152"/>
                    <a:pt x="65" y="150"/>
                    <a:pt x="63" y="148"/>
                  </a:cubicBezTo>
                  <a:cubicBezTo>
                    <a:pt x="62" y="147"/>
                    <a:pt x="61" y="146"/>
                    <a:pt x="59" y="144"/>
                  </a:cubicBezTo>
                  <a:cubicBezTo>
                    <a:pt x="60" y="144"/>
                    <a:pt x="60" y="144"/>
                    <a:pt x="61" y="144"/>
                  </a:cubicBezTo>
                  <a:cubicBezTo>
                    <a:pt x="63" y="144"/>
                    <a:pt x="65" y="144"/>
                    <a:pt x="67" y="144"/>
                  </a:cubicBezTo>
                  <a:cubicBezTo>
                    <a:pt x="70" y="147"/>
                    <a:pt x="72" y="150"/>
                    <a:pt x="75" y="153"/>
                  </a:cubicBezTo>
                  <a:cubicBezTo>
                    <a:pt x="73" y="153"/>
                    <a:pt x="70" y="154"/>
                    <a:pt x="68" y="154"/>
                  </a:cubicBezTo>
                  <a:close/>
                  <a:moveTo>
                    <a:pt x="78" y="153"/>
                  </a:moveTo>
                  <a:cubicBezTo>
                    <a:pt x="75" y="150"/>
                    <a:pt x="73" y="147"/>
                    <a:pt x="70" y="144"/>
                  </a:cubicBezTo>
                  <a:cubicBezTo>
                    <a:pt x="71" y="143"/>
                    <a:pt x="72" y="143"/>
                    <a:pt x="74" y="142"/>
                  </a:cubicBezTo>
                  <a:cubicBezTo>
                    <a:pt x="74" y="142"/>
                    <a:pt x="75" y="142"/>
                    <a:pt x="75" y="142"/>
                  </a:cubicBezTo>
                  <a:cubicBezTo>
                    <a:pt x="76" y="144"/>
                    <a:pt x="78" y="145"/>
                    <a:pt x="79" y="147"/>
                  </a:cubicBezTo>
                  <a:cubicBezTo>
                    <a:pt x="81" y="149"/>
                    <a:pt x="82" y="151"/>
                    <a:pt x="85" y="153"/>
                  </a:cubicBezTo>
                  <a:cubicBezTo>
                    <a:pt x="82" y="153"/>
                    <a:pt x="80" y="153"/>
                    <a:pt x="78" y="153"/>
                  </a:cubicBezTo>
                  <a:close/>
                  <a:moveTo>
                    <a:pt x="88" y="153"/>
                  </a:moveTo>
                  <a:cubicBezTo>
                    <a:pt x="86" y="150"/>
                    <a:pt x="83" y="148"/>
                    <a:pt x="81" y="146"/>
                  </a:cubicBezTo>
                  <a:cubicBezTo>
                    <a:pt x="79" y="144"/>
                    <a:pt x="78" y="143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7" y="138"/>
                    <a:pt x="77" y="136"/>
                    <a:pt x="77" y="134"/>
                  </a:cubicBezTo>
                  <a:cubicBezTo>
                    <a:pt x="78" y="135"/>
                    <a:pt x="79" y="136"/>
                    <a:pt x="80" y="137"/>
                  </a:cubicBezTo>
                  <a:cubicBezTo>
                    <a:pt x="82" y="140"/>
                    <a:pt x="85" y="143"/>
                    <a:pt x="88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8"/>
                    <a:pt x="88" y="151"/>
                    <a:pt x="89" y="153"/>
                  </a:cubicBezTo>
                  <a:cubicBezTo>
                    <a:pt x="88" y="153"/>
                    <a:pt x="88" y="153"/>
                    <a:pt x="88" y="153"/>
                  </a:cubicBezTo>
                  <a:close/>
                  <a:moveTo>
                    <a:pt x="91" y="116"/>
                  </a:moveTo>
                  <a:cubicBezTo>
                    <a:pt x="91" y="115"/>
                    <a:pt x="91" y="115"/>
                    <a:pt x="91" y="115"/>
                  </a:cubicBezTo>
                  <a:cubicBezTo>
                    <a:pt x="90" y="114"/>
                    <a:pt x="89" y="114"/>
                    <a:pt x="88" y="115"/>
                  </a:cubicBezTo>
                  <a:cubicBezTo>
                    <a:pt x="88" y="115"/>
                    <a:pt x="88" y="116"/>
                    <a:pt x="88" y="116"/>
                  </a:cubicBezTo>
                  <a:cubicBezTo>
                    <a:pt x="87" y="114"/>
                    <a:pt x="85" y="113"/>
                    <a:pt x="83" y="111"/>
                  </a:cubicBezTo>
                  <a:cubicBezTo>
                    <a:pt x="81" y="109"/>
                    <a:pt x="79" y="108"/>
                    <a:pt x="77" y="106"/>
                  </a:cubicBezTo>
                  <a:cubicBezTo>
                    <a:pt x="81" y="105"/>
                    <a:pt x="84" y="104"/>
                    <a:pt x="87" y="102"/>
                  </a:cubicBezTo>
                  <a:cubicBezTo>
                    <a:pt x="90" y="105"/>
                    <a:pt x="94" y="108"/>
                    <a:pt x="97" y="111"/>
                  </a:cubicBezTo>
                  <a:cubicBezTo>
                    <a:pt x="95" y="113"/>
                    <a:pt x="93" y="114"/>
                    <a:pt x="91" y="116"/>
                  </a:cubicBezTo>
                  <a:close/>
                  <a:moveTo>
                    <a:pt x="99" y="110"/>
                  </a:moveTo>
                  <a:cubicBezTo>
                    <a:pt x="96" y="107"/>
                    <a:pt x="93" y="104"/>
                    <a:pt x="89" y="101"/>
                  </a:cubicBezTo>
                  <a:cubicBezTo>
                    <a:pt x="92" y="100"/>
                    <a:pt x="95" y="98"/>
                    <a:pt x="97" y="96"/>
                  </a:cubicBezTo>
                  <a:cubicBezTo>
                    <a:pt x="101" y="99"/>
                    <a:pt x="104" y="102"/>
                    <a:pt x="108" y="104"/>
                  </a:cubicBezTo>
                  <a:cubicBezTo>
                    <a:pt x="105" y="106"/>
                    <a:pt x="102" y="108"/>
                    <a:pt x="99" y="110"/>
                  </a:cubicBezTo>
                  <a:close/>
                  <a:moveTo>
                    <a:pt x="110" y="102"/>
                  </a:moveTo>
                  <a:cubicBezTo>
                    <a:pt x="106" y="100"/>
                    <a:pt x="103" y="97"/>
                    <a:pt x="99" y="94"/>
                  </a:cubicBezTo>
                  <a:cubicBezTo>
                    <a:pt x="101" y="92"/>
                    <a:pt x="103" y="90"/>
                    <a:pt x="105" y="87"/>
                  </a:cubicBezTo>
                  <a:cubicBezTo>
                    <a:pt x="108" y="90"/>
                    <a:pt x="111" y="93"/>
                    <a:pt x="115" y="95"/>
                  </a:cubicBezTo>
                  <a:cubicBezTo>
                    <a:pt x="116" y="95"/>
                    <a:pt x="117" y="95"/>
                    <a:pt x="116" y="94"/>
                  </a:cubicBezTo>
                  <a:cubicBezTo>
                    <a:pt x="114" y="92"/>
                    <a:pt x="112" y="91"/>
                    <a:pt x="110" y="89"/>
                  </a:cubicBezTo>
                  <a:cubicBezTo>
                    <a:pt x="109" y="88"/>
                    <a:pt x="107" y="87"/>
                    <a:pt x="106" y="86"/>
                  </a:cubicBezTo>
                  <a:cubicBezTo>
                    <a:pt x="108" y="83"/>
                    <a:pt x="110" y="79"/>
                    <a:pt x="111" y="75"/>
                  </a:cubicBezTo>
                  <a:cubicBezTo>
                    <a:pt x="112" y="77"/>
                    <a:pt x="114" y="78"/>
                    <a:pt x="115" y="79"/>
                  </a:cubicBezTo>
                  <a:cubicBezTo>
                    <a:pt x="117" y="81"/>
                    <a:pt x="120" y="84"/>
                    <a:pt x="122" y="85"/>
                  </a:cubicBezTo>
                  <a:cubicBezTo>
                    <a:pt x="120" y="90"/>
                    <a:pt x="118" y="94"/>
                    <a:pt x="114" y="98"/>
                  </a:cubicBezTo>
                  <a:cubicBezTo>
                    <a:pt x="113" y="100"/>
                    <a:pt x="111" y="101"/>
                    <a:pt x="110" y="10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60"/>
            <p:cNvSpPr>
              <a:spLocks noEditPoints="1"/>
            </p:cNvSpPr>
            <p:nvPr/>
          </p:nvSpPr>
          <p:spPr bwMode="auto">
            <a:xfrm>
              <a:off x="6150473" y="4512955"/>
              <a:ext cx="75099" cy="76157"/>
            </a:xfrm>
            <a:custGeom>
              <a:avLst/>
              <a:gdLst>
                <a:gd name="T0" fmla="*/ 54 w 55"/>
                <a:gd name="T1" fmla="*/ 16 h 56"/>
                <a:gd name="T2" fmla="*/ 31 w 55"/>
                <a:gd name="T3" fmla="*/ 2 h 56"/>
                <a:gd name="T4" fmla="*/ 6 w 55"/>
                <a:gd name="T5" fmla="*/ 4 h 56"/>
                <a:gd name="T6" fmla="*/ 3 w 55"/>
                <a:gd name="T7" fmla="*/ 6 h 56"/>
                <a:gd name="T8" fmla="*/ 4 w 55"/>
                <a:gd name="T9" fmla="*/ 37 h 56"/>
                <a:gd name="T10" fmla="*/ 12 w 55"/>
                <a:gd name="T11" fmla="*/ 47 h 56"/>
                <a:gd name="T12" fmla="*/ 19 w 55"/>
                <a:gd name="T13" fmla="*/ 54 h 56"/>
                <a:gd name="T14" fmla="*/ 51 w 55"/>
                <a:gd name="T15" fmla="*/ 53 h 56"/>
                <a:gd name="T16" fmla="*/ 54 w 55"/>
                <a:gd name="T17" fmla="*/ 34 h 56"/>
                <a:gd name="T18" fmla="*/ 49 w 55"/>
                <a:gd name="T19" fmla="*/ 18 h 56"/>
                <a:gd name="T20" fmla="*/ 36 w 55"/>
                <a:gd name="T21" fmla="*/ 10 h 56"/>
                <a:gd name="T22" fmla="*/ 35 w 55"/>
                <a:gd name="T23" fmla="*/ 7 h 56"/>
                <a:gd name="T24" fmla="*/ 49 w 55"/>
                <a:gd name="T25" fmla="*/ 41 h 56"/>
                <a:gd name="T26" fmla="*/ 37 w 55"/>
                <a:gd name="T27" fmla="*/ 23 h 56"/>
                <a:gd name="T28" fmla="*/ 49 w 55"/>
                <a:gd name="T29" fmla="*/ 41 h 56"/>
                <a:gd name="T30" fmla="*/ 43 w 55"/>
                <a:gd name="T31" fmla="*/ 27 h 56"/>
                <a:gd name="T32" fmla="*/ 36 w 55"/>
                <a:gd name="T33" fmla="*/ 11 h 56"/>
                <a:gd name="T34" fmla="*/ 49 w 55"/>
                <a:gd name="T35" fmla="*/ 32 h 56"/>
                <a:gd name="T36" fmla="*/ 31 w 55"/>
                <a:gd name="T37" fmla="*/ 8 h 56"/>
                <a:gd name="T38" fmla="*/ 33 w 55"/>
                <a:gd name="T39" fmla="*/ 32 h 56"/>
                <a:gd name="T40" fmla="*/ 9 w 55"/>
                <a:gd name="T41" fmla="*/ 33 h 56"/>
                <a:gd name="T42" fmla="*/ 7 w 55"/>
                <a:gd name="T43" fmla="*/ 10 h 56"/>
                <a:gd name="T44" fmla="*/ 16 w 55"/>
                <a:gd name="T45" fmla="*/ 43 h 56"/>
                <a:gd name="T46" fmla="*/ 19 w 55"/>
                <a:gd name="T47" fmla="*/ 40 h 56"/>
                <a:gd name="T48" fmla="*/ 32 w 55"/>
                <a:gd name="T49" fmla="*/ 49 h 56"/>
                <a:gd name="T50" fmla="*/ 35 w 55"/>
                <a:gd name="T51" fmla="*/ 49 h 56"/>
                <a:gd name="T52" fmla="*/ 23 w 55"/>
                <a:gd name="T53" fmla="*/ 40 h 56"/>
                <a:gd name="T54" fmla="*/ 43 w 55"/>
                <a:gd name="T55" fmla="*/ 49 h 56"/>
                <a:gd name="T56" fmla="*/ 46 w 55"/>
                <a:gd name="T57" fmla="*/ 49 h 56"/>
                <a:gd name="T58" fmla="*/ 35 w 55"/>
                <a:gd name="T59" fmla="*/ 38 h 56"/>
                <a:gd name="T60" fmla="*/ 38 w 55"/>
                <a:gd name="T61" fmla="*/ 36 h 56"/>
                <a:gd name="T62" fmla="*/ 49 w 55"/>
                <a:gd name="T63" fmla="*/ 44 h 56"/>
                <a:gd name="T64" fmla="*/ 46 w 55"/>
                <a:gd name="T65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" h="56">
                  <a:moveTo>
                    <a:pt x="53" y="20"/>
                  </a:moveTo>
                  <a:cubicBezTo>
                    <a:pt x="54" y="19"/>
                    <a:pt x="55" y="17"/>
                    <a:pt x="54" y="16"/>
                  </a:cubicBezTo>
                  <a:cubicBezTo>
                    <a:pt x="47" y="11"/>
                    <a:pt x="40" y="6"/>
                    <a:pt x="33" y="1"/>
                  </a:cubicBezTo>
                  <a:cubicBezTo>
                    <a:pt x="32" y="0"/>
                    <a:pt x="31" y="1"/>
                    <a:pt x="31" y="2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22" y="3"/>
                    <a:pt x="14" y="3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0" y="14"/>
                    <a:pt x="0" y="26"/>
                    <a:pt x="3" y="35"/>
                  </a:cubicBezTo>
                  <a:cubicBezTo>
                    <a:pt x="3" y="36"/>
                    <a:pt x="4" y="37"/>
                    <a:pt x="4" y="37"/>
                  </a:cubicBezTo>
                  <a:cubicBezTo>
                    <a:pt x="4" y="37"/>
                    <a:pt x="4" y="38"/>
                    <a:pt x="4" y="39"/>
                  </a:cubicBezTo>
                  <a:cubicBezTo>
                    <a:pt x="6" y="42"/>
                    <a:pt x="9" y="45"/>
                    <a:pt x="12" y="47"/>
                  </a:cubicBezTo>
                  <a:cubicBezTo>
                    <a:pt x="14" y="49"/>
                    <a:pt x="16" y="51"/>
                    <a:pt x="18" y="52"/>
                  </a:cubicBezTo>
                  <a:cubicBezTo>
                    <a:pt x="18" y="53"/>
                    <a:pt x="18" y="53"/>
                    <a:pt x="19" y="54"/>
                  </a:cubicBezTo>
                  <a:cubicBezTo>
                    <a:pt x="29" y="55"/>
                    <a:pt x="41" y="56"/>
                    <a:pt x="50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3" y="53"/>
                    <a:pt x="53" y="52"/>
                  </a:cubicBezTo>
                  <a:cubicBezTo>
                    <a:pt x="54" y="46"/>
                    <a:pt x="54" y="40"/>
                    <a:pt x="54" y="34"/>
                  </a:cubicBezTo>
                  <a:cubicBezTo>
                    <a:pt x="54" y="29"/>
                    <a:pt x="54" y="24"/>
                    <a:pt x="53" y="20"/>
                  </a:cubicBezTo>
                  <a:close/>
                  <a:moveTo>
                    <a:pt x="49" y="18"/>
                  </a:moveTo>
                  <a:cubicBezTo>
                    <a:pt x="49" y="19"/>
                    <a:pt x="49" y="19"/>
                    <a:pt x="49" y="20"/>
                  </a:cubicBezTo>
                  <a:cubicBezTo>
                    <a:pt x="44" y="17"/>
                    <a:pt x="40" y="13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5" y="8"/>
                    <a:pt x="35" y="7"/>
                  </a:cubicBezTo>
                  <a:cubicBezTo>
                    <a:pt x="40" y="11"/>
                    <a:pt x="44" y="15"/>
                    <a:pt x="49" y="18"/>
                  </a:cubicBezTo>
                  <a:close/>
                  <a:moveTo>
                    <a:pt x="49" y="41"/>
                  </a:moveTo>
                  <a:cubicBezTo>
                    <a:pt x="46" y="38"/>
                    <a:pt x="42" y="35"/>
                    <a:pt x="38" y="32"/>
                  </a:cubicBezTo>
                  <a:cubicBezTo>
                    <a:pt x="37" y="29"/>
                    <a:pt x="37" y="26"/>
                    <a:pt x="37" y="23"/>
                  </a:cubicBezTo>
                  <a:cubicBezTo>
                    <a:pt x="40" y="27"/>
                    <a:pt x="44" y="31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lose/>
                  <a:moveTo>
                    <a:pt x="49" y="32"/>
                  </a:moveTo>
                  <a:cubicBezTo>
                    <a:pt x="47" y="30"/>
                    <a:pt x="45" y="28"/>
                    <a:pt x="43" y="27"/>
                  </a:cubicBezTo>
                  <a:cubicBezTo>
                    <a:pt x="41" y="25"/>
                    <a:pt x="39" y="23"/>
                    <a:pt x="37" y="21"/>
                  </a:cubicBezTo>
                  <a:cubicBezTo>
                    <a:pt x="36" y="18"/>
                    <a:pt x="36" y="15"/>
                    <a:pt x="36" y="11"/>
                  </a:cubicBezTo>
                  <a:cubicBezTo>
                    <a:pt x="40" y="15"/>
                    <a:pt x="44" y="18"/>
                    <a:pt x="49" y="22"/>
                  </a:cubicBezTo>
                  <a:cubicBezTo>
                    <a:pt x="48" y="25"/>
                    <a:pt x="49" y="28"/>
                    <a:pt x="49" y="32"/>
                  </a:cubicBezTo>
                  <a:close/>
                  <a:moveTo>
                    <a:pt x="7" y="10"/>
                  </a:moveTo>
                  <a:cubicBezTo>
                    <a:pt x="15" y="10"/>
                    <a:pt x="23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17"/>
                    <a:pt x="31" y="24"/>
                    <a:pt x="33" y="32"/>
                  </a:cubicBezTo>
                  <a:cubicBezTo>
                    <a:pt x="28" y="32"/>
                    <a:pt x="23" y="32"/>
                    <a:pt x="19" y="32"/>
                  </a:cubicBezTo>
                  <a:cubicBezTo>
                    <a:pt x="16" y="33"/>
                    <a:pt x="12" y="33"/>
                    <a:pt x="9" y="33"/>
                  </a:cubicBezTo>
                  <a:cubicBezTo>
                    <a:pt x="9" y="28"/>
                    <a:pt x="8" y="24"/>
                    <a:pt x="8" y="19"/>
                  </a:cubicBezTo>
                  <a:cubicBezTo>
                    <a:pt x="8" y="16"/>
                    <a:pt x="8" y="13"/>
                    <a:pt x="7" y="10"/>
                  </a:cubicBezTo>
                  <a:close/>
                  <a:moveTo>
                    <a:pt x="22" y="50"/>
                  </a:moveTo>
                  <a:cubicBezTo>
                    <a:pt x="21" y="47"/>
                    <a:pt x="18" y="45"/>
                    <a:pt x="16" y="43"/>
                  </a:cubicBezTo>
                  <a:cubicBezTo>
                    <a:pt x="13" y="41"/>
                    <a:pt x="11" y="39"/>
                    <a:pt x="9" y="38"/>
                  </a:cubicBezTo>
                  <a:cubicBezTo>
                    <a:pt x="12" y="39"/>
                    <a:pt x="16" y="39"/>
                    <a:pt x="19" y="40"/>
                  </a:cubicBezTo>
                  <a:cubicBezTo>
                    <a:pt x="21" y="42"/>
                    <a:pt x="24" y="43"/>
                    <a:pt x="26" y="45"/>
                  </a:cubicBezTo>
                  <a:cubicBezTo>
                    <a:pt x="28" y="46"/>
                    <a:pt x="30" y="48"/>
                    <a:pt x="32" y="49"/>
                  </a:cubicBezTo>
                  <a:cubicBezTo>
                    <a:pt x="29" y="50"/>
                    <a:pt x="26" y="50"/>
                    <a:pt x="22" y="50"/>
                  </a:cubicBezTo>
                  <a:close/>
                  <a:moveTo>
                    <a:pt x="35" y="49"/>
                  </a:moveTo>
                  <a:cubicBezTo>
                    <a:pt x="33" y="47"/>
                    <a:pt x="31" y="46"/>
                    <a:pt x="29" y="44"/>
                  </a:cubicBezTo>
                  <a:cubicBezTo>
                    <a:pt x="27" y="43"/>
                    <a:pt x="25" y="41"/>
                    <a:pt x="23" y="40"/>
                  </a:cubicBezTo>
                  <a:cubicBezTo>
                    <a:pt x="26" y="40"/>
                    <a:pt x="29" y="40"/>
                    <a:pt x="31" y="39"/>
                  </a:cubicBezTo>
                  <a:cubicBezTo>
                    <a:pt x="35" y="42"/>
                    <a:pt x="39" y="46"/>
                    <a:pt x="43" y="49"/>
                  </a:cubicBezTo>
                  <a:cubicBezTo>
                    <a:pt x="40" y="49"/>
                    <a:pt x="38" y="49"/>
                    <a:pt x="35" y="49"/>
                  </a:cubicBezTo>
                  <a:close/>
                  <a:moveTo>
                    <a:pt x="46" y="49"/>
                  </a:moveTo>
                  <a:cubicBezTo>
                    <a:pt x="42" y="45"/>
                    <a:pt x="38" y="42"/>
                    <a:pt x="34" y="39"/>
                  </a:cubicBezTo>
                  <a:cubicBezTo>
                    <a:pt x="34" y="39"/>
                    <a:pt x="34" y="39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8"/>
                    <a:pt x="38" y="37"/>
                    <a:pt x="38" y="36"/>
                  </a:cubicBezTo>
                  <a:cubicBezTo>
                    <a:pt x="38" y="35"/>
                    <a:pt x="38" y="35"/>
                    <a:pt x="38" y="34"/>
                  </a:cubicBezTo>
                  <a:cubicBezTo>
                    <a:pt x="42" y="37"/>
                    <a:pt x="45" y="41"/>
                    <a:pt x="49" y="44"/>
                  </a:cubicBezTo>
                  <a:cubicBezTo>
                    <a:pt x="49" y="46"/>
                    <a:pt x="49" y="47"/>
                    <a:pt x="49" y="49"/>
                  </a:cubicBezTo>
                  <a:cubicBezTo>
                    <a:pt x="48" y="49"/>
                    <a:pt x="47" y="49"/>
                    <a:pt x="46" y="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61"/>
            <p:cNvSpPr>
              <a:spLocks noEditPoints="1"/>
            </p:cNvSpPr>
            <p:nvPr/>
          </p:nvSpPr>
          <p:spPr bwMode="auto">
            <a:xfrm>
              <a:off x="4960526" y="3692157"/>
              <a:ext cx="75099" cy="76157"/>
            </a:xfrm>
            <a:custGeom>
              <a:avLst/>
              <a:gdLst>
                <a:gd name="T0" fmla="*/ 54 w 55"/>
                <a:gd name="T1" fmla="*/ 16 h 56"/>
                <a:gd name="T2" fmla="*/ 31 w 55"/>
                <a:gd name="T3" fmla="*/ 1 h 56"/>
                <a:gd name="T4" fmla="*/ 6 w 55"/>
                <a:gd name="T5" fmla="*/ 4 h 56"/>
                <a:gd name="T6" fmla="*/ 3 w 55"/>
                <a:gd name="T7" fmla="*/ 6 h 56"/>
                <a:gd name="T8" fmla="*/ 4 w 55"/>
                <a:gd name="T9" fmla="*/ 37 h 56"/>
                <a:gd name="T10" fmla="*/ 12 w 55"/>
                <a:gd name="T11" fmla="*/ 47 h 56"/>
                <a:gd name="T12" fmla="*/ 19 w 55"/>
                <a:gd name="T13" fmla="*/ 54 h 56"/>
                <a:gd name="T14" fmla="*/ 51 w 55"/>
                <a:gd name="T15" fmla="*/ 53 h 56"/>
                <a:gd name="T16" fmla="*/ 54 w 55"/>
                <a:gd name="T17" fmla="*/ 34 h 56"/>
                <a:gd name="T18" fmla="*/ 49 w 55"/>
                <a:gd name="T19" fmla="*/ 18 h 56"/>
                <a:gd name="T20" fmla="*/ 36 w 55"/>
                <a:gd name="T21" fmla="*/ 10 h 56"/>
                <a:gd name="T22" fmla="*/ 35 w 55"/>
                <a:gd name="T23" fmla="*/ 7 h 56"/>
                <a:gd name="T24" fmla="*/ 49 w 55"/>
                <a:gd name="T25" fmla="*/ 41 h 56"/>
                <a:gd name="T26" fmla="*/ 37 w 55"/>
                <a:gd name="T27" fmla="*/ 23 h 56"/>
                <a:gd name="T28" fmla="*/ 49 w 55"/>
                <a:gd name="T29" fmla="*/ 41 h 56"/>
                <a:gd name="T30" fmla="*/ 43 w 55"/>
                <a:gd name="T31" fmla="*/ 27 h 56"/>
                <a:gd name="T32" fmla="*/ 36 w 55"/>
                <a:gd name="T33" fmla="*/ 11 h 56"/>
                <a:gd name="T34" fmla="*/ 49 w 55"/>
                <a:gd name="T35" fmla="*/ 32 h 56"/>
                <a:gd name="T36" fmla="*/ 31 w 55"/>
                <a:gd name="T37" fmla="*/ 8 h 56"/>
                <a:gd name="T38" fmla="*/ 33 w 55"/>
                <a:gd name="T39" fmla="*/ 32 h 56"/>
                <a:gd name="T40" fmla="*/ 9 w 55"/>
                <a:gd name="T41" fmla="*/ 33 h 56"/>
                <a:gd name="T42" fmla="*/ 7 w 55"/>
                <a:gd name="T43" fmla="*/ 9 h 56"/>
                <a:gd name="T44" fmla="*/ 16 w 55"/>
                <a:gd name="T45" fmla="*/ 43 h 56"/>
                <a:gd name="T46" fmla="*/ 19 w 55"/>
                <a:gd name="T47" fmla="*/ 40 h 56"/>
                <a:gd name="T48" fmla="*/ 32 w 55"/>
                <a:gd name="T49" fmla="*/ 49 h 56"/>
                <a:gd name="T50" fmla="*/ 35 w 55"/>
                <a:gd name="T51" fmla="*/ 49 h 56"/>
                <a:gd name="T52" fmla="*/ 23 w 55"/>
                <a:gd name="T53" fmla="*/ 40 h 56"/>
                <a:gd name="T54" fmla="*/ 43 w 55"/>
                <a:gd name="T55" fmla="*/ 49 h 56"/>
                <a:gd name="T56" fmla="*/ 46 w 55"/>
                <a:gd name="T57" fmla="*/ 49 h 56"/>
                <a:gd name="T58" fmla="*/ 35 w 55"/>
                <a:gd name="T59" fmla="*/ 38 h 56"/>
                <a:gd name="T60" fmla="*/ 38 w 55"/>
                <a:gd name="T61" fmla="*/ 36 h 56"/>
                <a:gd name="T62" fmla="*/ 49 w 55"/>
                <a:gd name="T63" fmla="*/ 44 h 56"/>
                <a:gd name="T64" fmla="*/ 46 w 55"/>
                <a:gd name="T65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" h="56">
                  <a:moveTo>
                    <a:pt x="53" y="19"/>
                  </a:moveTo>
                  <a:cubicBezTo>
                    <a:pt x="54" y="19"/>
                    <a:pt x="55" y="17"/>
                    <a:pt x="54" y="16"/>
                  </a:cubicBezTo>
                  <a:cubicBezTo>
                    <a:pt x="47" y="11"/>
                    <a:pt x="40" y="5"/>
                    <a:pt x="33" y="1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2" y="3"/>
                    <a:pt x="14" y="2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0" y="14"/>
                    <a:pt x="0" y="26"/>
                    <a:pt x="3" y="35"/>
                  </a:cubicBezTo>
                  <a:cubicBezTo>
                    <a:pt x="3" y="36"/>
                    <a:pt x="4" y="37"/>
                    <a:pt x="4" y="37"/>
                  </a:cubicBezTo>
                  <a:cubicBezTo>
                    <a:pt x="4" y="37"/>
                    <a:pt x="4" y="38"/>
                    <a:pt x="4" y="39"/>
                  </a:cubicBezTo>
                  <a:cubicBezTo>
                    <a:pt x="6" y="42"/>
                    <a:pt x="9" y="45"/>
                    <a:pt x="12" y="47"/>
                  </a:cubicBezTo>
                  <a:cubicBezTo>
                    <a:pt x="14" y="49"/>
                    <a:pt x="16" y="51"/>
                    <a:pt x="18" y="52"/>
                  </a:cubicBezTo>
                  <a:cubicBezTo>
                    <a:pt x="18" y="53"/>
                    <a:pt x="18" y="53"/>
                    <a:pt x="19" y="54"/>
                  </a:cubicBezTo>
                  <a:cubicBezTo>
                    <a:pt x="29" y="55"/>
                    <a:pt x="41" y="56"/>
                    <a:pt x="50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3" y="53"/>
                    <a:pt x="53" y="52"/>
                  </a:cubicBezTo>
                  <a:cubicBezTo>
                    <a:pt x="54" y="46"/>
                    <a:pt x="54" y="40"/>
                    <a:pt x="54" y="34"/>
                  </a:cubicBezTo>
                  <a:cubicBezTo>
                    <a:pt x="54" y="29"/>
                    <a:pt x="54" y="24"/>
                    <a:pt x="53" y="19"/>
                  </a:cubicBezTo>
                  <a:close/>
                  <a:moveTo>
                    <a:pt x="49" y="18"/>
                  </a:moveTo>
                  <a:cubicBezTo>
                    <a:pt x="49" y="19"/>
                    <a:pt x="49" y="19"/>
                    <a:pt x="49" y="20"/>
                  </a:cubicBezTo>
                  <a:cubicBezTo>
                    <a:pt x="44" y="17"/>
                    <a:pt x="40" y="13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5" y="8"/>
                    <a:pt x="35" y="7"/>
                  </a:cubicBezTo>
                  <a:cubicBezTo>
                    <a:pt x="40" y="11"/>
                    <a:pt x="44" y="15"/>
                    <a:pt x="49" y="18"/>
                  </a:cubicBezTo>
                  <a:close/>
                  <a:moveTo>
                    <a:pt x="49" y="41"/>
                  </a:moveTo>
                  <a:cubicBezTo>
                    <a:pt x="46" y="38"/>
                    <a:pt x="42" y="35"/>
                    <a:pt x="38" y="32"/>
                  </a:cubicBezTo>
                  <a:cubicBezTo>
                    <a:pt x="37" y="29"/>
                    <a:pt x="37" y="26"/>
                    <a:pt x="37" y="23"/>
                  </a:cubicBezTo>
                  <a:cubicBezTo>
                    <a:pt x="40" y="27"/>
                    <a:pt x="44" y="31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lose/>
                  <a:moveTo>
                    <a:pt x="49" y="32"/>
                  </a:moveTo>
                  <a:cubicBezTo>
                    <a:pt x="47" y="30"/>
                    <a:pt x="45" y="28"/>
                    <a:pt x="43" y="27"/>
                  </a:cubicBezTo>
                  <a:cubicBezTo>
                    <a:pt x="41" y="25"/>
                    <a:pt x="39" y="23"/>
                    <a:pt x="37" y="21"/>
                  </a:cubicBezTo>
                  <a:cubicBezTo>
                    <a:pt x="36" y="18"/>
                    <a:pt x="36" y="14"/>
                    <a:pt x="36" y="11"/>
                  </a:cubicBezTo>
                  <a:cubicBezTo>
                    <a:pt x="40" y="15"/>
                    <a:pt x="44" y="18"/>
                    <a:pt x="49" y="21"/>
                  </a:cubicBezTo>
                  <a:cubicBezTo>
                    <a:pt x="48" y="25"/>
                    <a:pt x="49" y="28"/>
                    <a:pt x="49" y="32"/>
                  </a:cubicBezTo>
                  <a:close/>
                  <a:moveTo>
                    <a:pt x="7" y="9"/>
                  </a:moveTo>
                  <a:cubicBezTo>
                    <a:pt x="15" y="10"/>
                    <a:pt x="23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16"/>
                    <a:pt x="31" y="24"/>
                    <a:pt x="33" y="32"/>
                  </a:cubicBezTo>
                  <a:cubicBezTo>
                    <a:pt x="28" y="32"/>
                    <a:pt x="23" y="32"/>
                    <a:pt x="19" y="32"/>
                  </a:cubicBezTo>
                  <a:cubicBezTo>
                    <a:pt x="16" y="32"/>
                    <a:pt x="12" y="33"/>
                    <a:pt x="9" y="33"/>
                  </a:cubicBezTo>
                  <a:cubicBezTo>
                    <a:pt x="9" y="28"/>
                    <a:pt x="8" y="24"/>
                    <a:pt x="8" y="19"/>
                  </a:cubicBezTo>
                  <a:cubicBezTo>
                    <a:pt x="8" y="16"/>
                    <a:pt x="8" y="13"/>
                    <a:pt x="7" y="9"/>
                  </a:cubicBezTo>
                  <a:close/>
                  <a:moveTo>
                    <a:pt x="22" y="50"/>
                  </a:moveTo>
                  <a:cubicBezTo>
                    <a:pt x="21" y="47"/>
                    <a:pt x="18" y="45"/>
                    <a:pt x="16" y="43"/>
                  </a:cubicBezTo>
                  <a:cubicBezTo>
                    <a:pt x="13" y="41"/>
                    <a:pt x="11" y="39"/>
                    <a:pt x="9" y="38"/>
                  </a:cubicBezTo>
                  <a:cubicBezTo>
                    <a:pt x="12" y="39"/>
                    <a:pt x="16" y="39"/>
                    <a:pt x="19" y="40"/>
                  </a:cubicBezTo>
                  <a:cubicBezTo>
                    <a:pt x="21" y="42"/>
                    <a:pt x="24" y="43"/>
                    <a:pt x="27" y="45"/>
                  </a:cubicBezTo>
                  <a:cubicBezTo>
                    <a:pt x="28" y="46"/>
                    <a:pt x="30" y="48"/>
                    <a:pt x="32" y="49"/>
                  </a:cubicBezTo>
                  <a:cubicBezTo>
                    <a:pt x="29" y="49"/>
                    <a:pt x="26" y="50"/>
                    <a:pt x="22" y="50"/>
                  </a:cubicBezTo>
                  <a:close/>
                  <a:moveTo>
                    <a:pt x="35" y="49"/>
                  </a:moveTo>
                  <a:cubicBezTo>
                    <a:pt x="33" y="47"/>
                    <a:pt x="31" y="46"/>
                    <a:pt x="29" y="44"/>
                  </a:cubicBezTo>
                  <a:cubicBezTo>
                    <a:pt x="27" y="43"/>
                    <a:pt x="25" y="41"/>
                    <a:pt x="23" y="40"/>
                  </a:cubicBezTo>
                  <a:cubicBezTo>
                    <a:pt x="26" y="40"/>
                    <a:pt x="29" y="39"/>
                    <a:pt x="31" y="39"/>
                  </a:cubicBezTo>
                  <a:cubicBezTo>
                    <a:pt x="35" y="42"/>
                    <a:pt x="39" y="46"/>
                    <a:pt x="43" y="49"/>
                  </a:cubicBezTo>
                  <a:cubicBezTo>
                    <a:pt x="40" y="49"/>
                    <a:pt x="38" y="49"/>
                    <a:pt x="35" y="49"/>
                  </a:cubicBezTo>
                  <a:close/>
                  <a:moveTo>
                    <a:pt x="46" y="49"/>
                  </a:moveTo>
                  <a:cubicBezTo>
                    <a:pt x="42" y="45"/>
                    <a:pt x="38" y="42"/>
                    <a:pt x="34" y="39"/>
                  </a:cubicBezTo>
                  <a:cubicBezTo>
                    <a:pt x="34" y="39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8"/>
                    <a:pt x="38" y="37"/>
                    <a:pt x="38" y="36"/>
                  </a:cubicBezTo>
                  <a:cubicBezTo>
                    <a:pt x="38" y="35"/>
                    <a:pt x="38" y="35"/>
                    <a:pt x="38" y="34"/>
                  </a:cubicBezTo>
                  <a:cubicBezTo>
                    <a:pt x="42" y="37"/>
                    <a:pt x="45" y="41"/>
                    <a:pt x="49" y="44"/>
                  </a:cubicBezTo>
                  <a:cubicBezTo>
                    <a:pt x="49" y="46"/>
                    <a:pt x="49" y="47"/>
                    <a:pt x="49" y="49"/>
                  </a:cubicBezTo>
                  <a:cubicBezTo>
                    <a:pt x="48" y="49"/>
                    <a:pt x="47" y="49"/>
                    <a:pt x="46" y="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62"/>
            <p:cNvSpPr>
              <a:spLocks noEditPoints="1"/>
            </p:cNvSpPr>
            <p:nvPr/>
          </p:nvSpPr>
          <p:spPr bwMode="auto">
            <a:xfrm>
              <a:off x="4930909" y="3415031"/>
              <a:ext cx="104715" cy="249624"/>
            </a:xfrm>
            <a:custGeom>
              <a:avLst/>
              <a:gdLst>
                <a:gd name="T0" fmla="*/ 75 w 77"/>
                <a:gd name="T1" fmla="*/ 20 h 183"/>
                <a:gd name="T2" fmla="*/ 71 w 77"/>
                <a:gd name="T3" fmla="*/ 14 h 183"/>
                <a:gd name="T4" fmla="*/ 51 w 77"/>
                <a:gd name="T5" fmla="*/ 3 h 183"/>
                <a:gd name="T6" fmla="*/ 2 w 77"/>
                <a:gd name="T7" fmla="*/ 6 h 183"/>
                <a:gd name="T8" fmla="*/ 21 w 77"/>
                <a:gd name="T9" fmla="*/ 163 h 183"/>
                <a:gd name="T10" fmla="*/ 33 w 77"/>
                <a:gd name="T11" fmla="*/ 180 h 183"/>
                <a:gd name="T12" fmla="*/ 35 w 77"/>
                <a:gd name="T13" fmla="*/ 181 h 183"/>
                <a:gd name="T14" fmla="*/ 70 w 77"/>
                <a:gd name="T15" fmla="*/ 177 h 183"/>
                <a:gd name="T16" fmla="*/ 73 w 77"/>
                <a:gd name="T17" fmla="*/ 175 h 183"/>
                <a:gd name="T18" fmla="*/ 76 w 77"/>
                <a:gd name="T19" fmla="*/ 36 h 183"/>
                <a:gd name="T20" fmla="*/ 72 w 77"/>
                <a:gd name="T21" fmla="*/ 61 h 183"/>
                <a:gd name="T22" fmla="*/ 57 w 77"/>
                <a:gd name="T23" fmla="*/ 48 h 183"/>
                <a:gd name="T24" fmla="*/ 57 w 77"/>
                <a:gd name="T25" fmla="*/ 32 h 183"/>
                <a:gd name="T26" fmla="*/ 72 w 77"/>
                <a:gd name="T27" fmla="*/ 58 h 183"/>
                <a:gd name="T28" fmla="*/ 71 w 77"/>
                <a:gd name="T29" fmla="*/ 44 h 183"/>
                <a:gd name="T30" fmla="*/ 56 w 77"/>
                <a:gd name="T31" fmla="*/ 18 h 183"/>
                <a:gd name="T32" fmla="*/ 59 w 77"/>
                <a:gd name="T33" fmla="*/ 13 h 183"/>
                <a:gd name="T34" fmla="*/ 56 w 77"/>
                <a:gd name="T35" fmla="*/ 15 h 183"/>
                <a:gd name="T36" fmla="*/ 16 w 77"/>
                <a:gd name="T37" fmla="*/ 83 h 183"/>
                <a:gd name="T38" fmla="*/ 50 w 77"/>
                <a:gd name="T39" fmla="*/ 7 h 183"/>
                <a:gd name="T40" fmla="*/ 51 w 77"/>
                <a:gd name="T41" fmla="*/ 58 h 183"/>
                <a:gd name="T42" fmla="*/ 55 w 77"/>
                <a:gd name="T43" fmla="*/ 157 h 183"/>
                <a:gd name="T44" fmla="*/ 56 w 77"/>
                <a:gd name="T45" fmla="*/ 161 h 183"/>
                <a:gd name="T46" fmla="*/ 16 w 77"/>
                <a:gd name="T47" fmla="*/ 83 h 183"/>
                <a:gd name="T48" fmla="*/ 24 w 77"/>
                <a:gd name="T49" fmla="*/ 165 h 183"/>
                <a:gd name="T50" fmla="*/ 44 w 77"/>
                <a:gd name="T51" fmla="*/ 177 h 183"/>
                <a:gd name="T52" fmla="*/ 46 w 77"/>
                <a:gd name="T53" fmla="*/ 176 h 183"/>
                <a:gd name="T54" fmla="*/ 40 w 77"/>
                <a:gd name="T55" fmla="*/ 166 h 183"/>
                <a:gd name="T56" fmla="*/ 47 w 77"/>
                <a:gd name="T57" fmla="*/ 177 h 183"/>
                <a:gd name="T58" fmla="*/ 42 w 77"/>
                <a:gd name="T59" fmla="*/ 166 h 183"/>
                <a:gd name="T60" fmla="*/ 61 w 77"/>
                <a:gd name="T61" fmla="*/ 175 h 183"/>
                <a:gd name="T62" fmla="*/ 65 w 77"/>
                <a:gd name="T63" fmla="*/ 175 h 183"/>
                <a:gd name="T64" fmla="*/ 56 w 77"/>
                <a:gd name="T65" fmla="*/ 164 h 183"/>
                <a:gd name="T66" fmla="*/ 64 w 77"/>
                <a:gd name="T67" fmla="*/ 168 h 183"/>
                <a:gd name="T68" fmla="*/ 68 w 77"/>
                <a:gd name="T69" fmla="*/ 175 h 183"/>
                <a:gd name="T70" fmla="*/ 65 w 77"/>
                <a:gd name="T71" fmla="*/ 166 h 183"/>
                <a:gd name="T72" fmla="*/ 70 w 77"/>
                <a:gd name="T73" fmla="*/ 160 h 183"/>
                <a:gd name="T74" fmla="*/ 70 w 77"/>
                <a:gd name="T75" fmla="*/ 149 h 183"/>
                <a:gd name="T76" fmla="*/ 60 w 77"/>
                <a:gd name="T77" fmla="*/ 147 h 183"/>
                <a:gd name="T78" fmla="*/ 60 w 77"/>
                <a:gd name="T79" fmla="*/ 123 h 183"/>
                <a:gd name="T80" fmla="*/ 70 w 77"/>
                <a:gd name="T81" fmla="*/ 134 h 183"/>
                <a:gd name="T82" fmla="*/ 64 w 77"/>
                <a:gd name="T83" fmla="*/ 113 h 183"/>
                <a:gd name="T84" fmla="*/ 71 w 77"/>
                <a:gd name="T85" fmla="*/ 119 h 183"/>
                <a:gd name="T86" fmla="*/ 71 w 77"/>
                <a:gd name="T87" fmla="*/ 106 h 183"/>
                <a:gd name="T88" fmla="*/ 72 w 77"/>
                <a:gd name="T89" fmla="*/ 104 h 183"/>
                <a:gd name="T90" fmla="*/ 58 w 77"/>
                <a:gd name="T91" fmla="*/ 77 h 183"/>
                <a:gd name="T92" fmla="*/ 65 w 77"/>
                <a:gd name="T93" fmla="*/ 82 h 183"/>
                <a:gd name="T94" fmla="*/ 72 w 77"/>
                <a:gd name="T95" fmla="*/ 7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83">
                  <a:moveTo>
                    <a:pt x="77" y="34"/>
                  </a:moveTo>
                  <a:cubicBezTo>
                    <a:pt x="77" y="34"/>
                    <a:pt x="76" y="34"/>
                    <a:pt x="76" y="33"/>
                  </a:cubicBezTo>
                  <a:cubicBezTo>
                    <a:pt x="76" y="29"/>
                    <a:pt x="76" y="24"/>
                    <a:pt x="75" y="20"/>
                  </a:cubicBezTo>
                  <a:cubicBezTo>
                    <a:pt x="77" y="19"/>
                    <a:pt x="77" y="17"/>
                    <a:pt x="75" y="16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3"/>
                    <a:pt x="72" y="12"/>
                    <a:pt x="71" y="14"/>
                  </a:cubicBezTo>
                  <a:cubicBezTo>
                    <a:pt x="68" y="12"/>
                    <a:pt x="64" y="11"/>
                    <a:pt x="61" y="9"/>
                  </a:cubicBezTo>
                  <a:cubicBezTo>
                    <a:pt x="58" y="7"/>
                    <a:pt x="55" y="4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43" y="0"/>
                    <a:pt x="35" y="2"/>
                    <a:pt x="27" y="2"/>
                  </a:cubicBezTo>
                  <a:cubicBezTo>
                    <a:pt x="19" y="3"/>
                    <a:pt x="11" y="3"/>
                    <a:pt x="4" y="4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4" y="35"/>
                    <a:pt x="8" y="62"/>
                    <a:pt x="11" y="89"/>
                  </a:cubicBezTo>
                  <a:cubicBezTo>
                    <a:pt x="14" y="114"/>
                    <a:pt x="16" y="139"/>
                    <a:pt x="21" y="163"/>
                  </a:cubicBezTo>
                  <a:cubicBezTo>
                    <a:pt x="20" y="163"/>
                    <a:pt x="19" y="164"/>
                    <a:pt x="20" y="165"/>
                  </a:cubicBezTo>
                  <a:cubicBezTo>
                    <a:pt x="22" y="168"/>
                    <a:pt x="24" y="171"/>
                    <a:pt x="27" y="174"/>
                  </a:cubicBezTo>
                  <a:cubicBezTo>
                    <a:pt x="28" y="176"/>
                    <a:pt x="30" y="179"/>
                    <a:pt x="33" y="180"/>
                  </a:cubicBezTo>
                  <a:cubicBezTo>
                    <a:pt x="33" y="181"/>
                    <a:pt x="33" y="181"/>
                    <a:pt x="34" y="181"/>
                  </a:cubicBezTo>
                  <a:cubicBezTo>
                    <a:pt x="34" y="181"/>
                    <a:pt x="34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1"/>
                    <a:pt x="35" y="181"/>
                  </a:cubicBezTo>
                  <a:cubicBezTo>
                    <a:pt x="46" y="182"/>
                    <a:pt x="59" y="183"/>
                    <a:pt x="69" y="179"/>
                  </a:cubicBezTo>
                  <a:cubicBezTo>
                    <a:pt x="70" y="179"/>
                    <a:pt x="70" y="178"/>
                    <a:pt x="70" y="177"/>
                  </a:cubicBezTo>
                  <a:cubicBezTo>
                    <a:pt x="71" y="178"/>
                    <a:pt x="72" y="178"/>
                    <a:pt x="73" y="177"/>
                  </a:cubicBezTo>
                  <a:cubicBezTo>
                    <a:pt x="73" y="177"/>
                    <a:pt x="73" y="176"/>
                    <a:pt x="73" y="176"/>
                  </a:cubicBezTo>
                  <a:cubicBezTo>
                    <a:pt x="73" y="176"/>
                    <a:pt x="73" y="175"/>
                    <a:pt x="73" y="175"/>
                  </a:cubicBezTo>
                  <a:cubicBezTo>
                    <a:pt x="73" y="175"/>
                    <a:pt x="73" y="175"/>
                    <a:pt x="73" y="175"/>
                  </a:cubicBezTo>
                  <a:cubicBezTo>
                    <a:pt x="76" y="150"/>
                    <a:pt x="77" y="124"/>
                    <a:pt x="76" y="99"/>
                  </a:cubicBezTo>
                  <a:cubicBezTo>
                    <a:pt x="76" y="78"/>
                    <a:pt x="77" y="57"/>
                    <a:pt x="76" y="36"/>
                  </a:cubicBezTo>
                  <a:cubicBezTo>
                    <a:pt x="77" y="36"/>
                    <a:pt x="77" y="35"/>
                    <a:pt x="77" y="34"/>
                  </a:cubicBezTo>
                  <a:close/>
                  <a:moveTo>
                    <a:pt x="63" y="54"/>
                  </a:moveTo>
                  <a:cubicBezTo>
                    <a:pt x="66" y="56"/>
                    <a:pt x="68" y="59"/>
                    <a:pt x="72" y="61"/>
                  </a:cubicBezTo>
                  <a:cubicBezTo>
                    <a:pt x="72" y="66"/>
                    <a:pt x="72" y="70"/>
                    <a:pt x="72" y="75"/>
                  </a:cubicBezTo>
                  <a:cubicBezTo>
                    <a:pt x="68" y="70"/>
                    <a:pt x="63" y="66"/>
                    <a:pt x="58" y="62"/>
                  </a:cubicBezTo>
                  <a:cubicBezTo>
                    <a:pt x="58" y="58"/>
                    <a:pt x="57" y="53"/>
                    <a:pt x="57" y="48"/>
                  </a:cubicBezTo>
                  <a:cubicBezTo>
                    <a:pt x="59" y="50"/>
                    <a:pt x="61" y="52"/>
                    <a:pt x="63" y="54"/>
                  </a:cubicBezTo>
                  <a:close/>
                  <a:moveTo>
                    <a:pt x="57" y="46"/>
                  </a:moveTo>
                  <a:cubicBezTo>
                    <a:pt x="57" y="41"/>
                    <a:pt x="57" y="36"/>
                    <a:pt x="57" y="32"/>
                  </a:cubicBezTo>
                  <a:cubicBezTo>
                    <a:pt x="59" y="34"/>
                    <a:pt x="61" y="37"/>
                    <a:pt x="64" y="39"/>
                  </a:cubicBezTo>
                  <a:cubicBezTo>
                    <a:pt x="66" y="41"/>
                    <a:pt x="68" y="44"/>
                    <a:pt x="71" y="46"/>
                  </a:cubicBezTo>
                  <a:cubicBezTo>
                    <a:pt x="71" y="50"/>
                    <a:pt x="71" y="54"/>
                    <a:pt x="72" y="58"/>
                  </a:cubicBezTo>
                  <a:cubicBezTo>
                    <a:pt x="69" y="56"/>
                    <a:pt x="66" y="54"/>
                    <a:pt x="64" y="52"/>
                  </a:cubicBezTo>
                  <a:cubicBezTo>
                    <a:pt x="61" y="50"/>
                    <a:pt x="59" y="48"/>
                    <a:pt x="57" y="46"/>
                  </a:cubicBezTo>
                  <a:close/>
                  <a:moveTo>
                    <a:pt x="71" y="44"/>
                  </a:moveTo>
                  <a:cubicBezTo>
                    <a:pt x="69" y="42"/>
                    <a:pt x="67" y="40"/>
                    <a:pt x="64" y="38"/>
                  </a:cubicBezTo>
                  <a:cubicBezTo>
                    <a:pt x="62" y="35"/>
                    <a:pt x="59" y="33"/>
                    <a:pt x="57" y="30"/>
                  </a:cubicBezTo>
                  <a:cubicBezTo>
                    <a:pt x="57" y="26"/>
                    <a:pt x="56" y="22"/>
                    <a:pt x="56" y="18"/>
                  </a:cubicBezTo>
                  <a:cubicBezTo>
                    <a:pt x="61" y="22"/>
                    <a:pt x="66" y="28"/>
                    <a:pt x="71" y="32"/>
                  </a:cubicBezTo>
                  <a:cubicBezTo>
                    <a:pt x="71" y="36"/>
                    <a:pt x="71" y="40"/>
                    <a:pt x="71" y="44"/>
                  </a:cubicBezTo>
                  <a:close/>
                  <a:moveTo>
                    <a:pt x="59" y="13"/>
                  </a:moveTo>
                  <a:cubicBezTo>
                    <a:pt x="62" y="15"/>
                    <a:pt x="67" y="17"/>
                    <a:pt x="71" y="19"/>
                  </a:cubicBezTo>
                  <a:cubicBezTo>
                    <a:pt x="71" y="22"/>
                    <a:pt x="71" y="25"/>
                    <a:pt x="71" y="28"/>
                  </a:cubicBezTo>
                  <a:cubicBezTo>
                    <a:pt x="66" y="23"/>
                    <a:pt x="61" y="19"/>
                    <a:pt x="56" y="15"/>
                  </a:cubicBezTo>
                  <a:cubicBezTo>
                    <a:pt x="56" y="14"/>
                    <a:pt x="56" y="12"/>
                    <a:pt x="56" y="11"/>
                  </a:cubicBezTo>
                  <a:cubicBezTo>
                    <a:pt x="57" y="12"/>
                    <a:pt x="58" y="12"/>
                    <a:pt x="59" y="13"/>
                  </a:cubicBezTo>
                  <a:close/>
                  <a:moveTo>
                    <a:pt x="16" y="83"/>
                  </a:moveTo>
                  <a:cubicBezTo>
                    <a:pt x="13" y="58"/>
                    <a:pt x="10" y="34"/>
                    <a:pt x="6" y="10"/>
                  </a:cubicBezTo>
                  <a:cubicBezTo>
                    <a:pt x="14" y="10"/>
                    <a:pt x="23" y="10"/>
                    <a:pt x="31" y="9"/>
                  </a:cubicBezTo>
                  <a:cubicBezTo>
                    <a:pt x="37" y="9"/>
                    <a:pt x="44" y="10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24"/>
                    <a:pt x="50" y="41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68"/>
                    <a:pt x="52" y="78"/>
                    <a:pt x="52" y="87"/>
                  </a:cubicBezTo>
                  <a:cubicBezTo>
                    <a:pt x="53" y="110"/>
                    <a:pt x="52" y="135"/>
                    <a:pt x="55" y="157"/>
                  </a:cubicBezTo>
                  <a:cubicBezTo>
                    <a:pt x="55" y="157"/>
                    <a:pt x="54" y="158"/>
                    <a:pt x="55" y="159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5" y="160"/>
                    <a:pt x="56" y="160"/>
                    <a:pt x="56" y="161"/>
                  </a:cubicBezTo>
                  <a:cubicBezTo>
                    <a:pt x="51" y="160"/>
                    <a:pt x="46" y="161"/>
                    <a:pt x="41" y="161"/>
                  </a:cubicBezTo>
                  <a:cubicBezTo>
                    <a:pt x="35" y="161"/>
                    <a:pt x="29" y="161"/>
                    <a:pt x="24" y="162"/>
                  </a:cubicBezTo>
                  <a:cubicBezTo>
                    <a:pt x="24" y="135"/>
                    <a:pt x="19" y="109"/>
                    <a:pt x="16" y="83"/>
                  </a:cubicBezTo>
                  <a:close/>
                  <a:moveTo>
                    <a:pt x="36" y="178"/>
                  </a:moveTo>
                  <a:cubicBezTo>
                    <a:pt x="35" y="175"/>
                    <a:pt x="32" y="173"/>
                    <a:pt x="30" y="172"/>
                  </a:cubicBezTo>
                  <a:cubicBezTo>
                    <a:pt x="28" y="169"/>
                    <a:pt x="26" y="167"/>
                    <a:pt x="24" y="165"/>
                  </a:cubicBezTo>
                  <a:cubicBezTo>
                    <a:pt x="26" y="166"/>
                    <a:pt x="29" y="166"/>
                    <a:pt x="32" y="166"/>
                  </a:cubicBezTo>
                  <a:cubicBezTo>
                    <a:pt x="34" y="168"/>
                    <a:pt x="36" y="170"/>
                    <a:pt x="38" y="172"/>
                  </a:cubicBezTo>
                  <a:cubicBezTo>
                    <a:pt x="40" y="174"/>
                    <a:pt x="42" y="176"/>
                    <a:pt x="44" y="177"/>
                  </a:cubicBezTo>
                  <a:cubicBezTo>
                    <a:pt x="42" y="177"/>
                    <a:pt x="39" y="178"/>
                    <a:pt x="36" y="178"/>
                  </a:cubicBezTo>
                  <a:close/>
                  <a:moveTo>
                    <a:pt x="47" y="177"/>
                  </a:moveTo>
                  <a:cubicBezTo>
                    <a:pt x="47" y="176"/>
                    <a:pt x="46" y="176"/>
                    <a:pt x="46" y="176"/>
                  </a:cubicBezTo>
                  <a:cubicBezTo>
                    <a:pt x="44" y="174"/>
                    <a:pt x="41" y="172"/>
                    <a:pt x="39" y="170"/>
                  </a:cubicBezTo>
                  <a:cubicBezTo>
                    <a:pt x="37" y="169"/>
                    <a:pt x="36" y="168"/>
                    <a:pt x="34" y="166"/>
                  </a:cubicBezTo>
                  <a:cubicBezTo>
                    <a:pt x="36" y="166"/>
                    <a:pt x="38" y="166"/>
                    <a:pt x="40" y="166"/>
                  </a:cubicBezTo>
                  <a:cubicBezTo>
                    <a:pt x="42" y="168"/>
                    <a:pt x="44" y="170"/>
                    <a:pt x="47" y="172"/>
                  </a:cubicBezTo>
                  <a:cubicBezTo>
                    <a:pt x="48" y="174"/>
                    <a:pt x="49" y="175"/>
                    <a:pt x="50" y="176"/>
                  </a:cubicBezTo>
                  <a:cubicBezTo>
                    <a:pt x="49" y="176"/>
                    <a:pt x="48" y="176"/>
                    <a:pt x="47" y="177"/>
                  </a:cubicBezTo>
                  <a:close/>
                  <a:moveTo>
                    <a:pt x="53" y="176"/>
                  </a:moveTo>
                  <a:cubicBezTo>
                    <a:pt x="51" y="174"/>
                    <a:pt x="49" y="172"/>
                    <a:pt x="47" y="170"/>
                  </a:cubicBezTo>
                  <a:cubicBezTo>
                    <a:pt x="45" y="169"/>
                    <a:pt x="43" y="168"/>
                    <a:pt x="42" y="166"/>
                  </a:cubicBezTo>
                  <a:cubicBezTo>
                    <a:pt x="45" y="166"/>
                    <a:pt x="48" y="166"/>
                    <a:pt x="51" y="166"/>
                  </a:cubicBezTo>
                  <a:cubicBezTo>
                    <a:pt x="53" y="168"/>
                    <a:pt x="55" y="170"/>
                    <a:pt x="57" y="172"/>
                  </a:cubicBezTo>
                  <a:cubicBezTo>
                    <a:pt x="59" y="173"/>
                    <a:pt x="60" y="174"/>
                    <a:pt x="61" y="175"/>
                  </a:cubicBezTo>
                  <a:cubicBezTo>
                    <a:pt x="58" y="175"/>
                    <a:pt x="56" y="175"/>
                    <a:pt x="53" y="176"/>
                  </a:cubicBezTo>
                  <a:close/>
                  <a:moveTo>
                    <a:pt x="68" y="175"/>
                  </a:moveTo>
                  <a:cubicBezTo>
                    <a:pt x="67" y="175"/>
                    <a:pt x="66" y="175"/>
                    <a:pt x="65" y="175"/>
                  </a:cubicBezTo>
                  <a:cubicBezTo>
                    <a:pt x="63" y="173"/>
                    <a:pt x="61" y="171"/>
                    <a:pt x="59" y="170"/>
                  </a:cubicBezTo>
                  <a:cubicBezTo>
                    <a:pt x="57" y="168"/>
                    <a:pt x="55" y="167"/>
                    <a:pt x="54" y="165"/>
                  </a:cubicBezTo>
                  <a:cubicBezTo>
                    <a:pt x="55" y="165"/>
                    <a:pt x="55" y="165"/>
                    <a:pt x="56" y="164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8" y="164"/>
                    <a:pt x="58" y="163"/>
                    <a:pt x="59" y="163"/>
                  </a:cubicBezTo>
                  <a:cubicBezTo>
                    <a:pt x="60" y="164"/>
                    <a:pt x="62" y="166"/>
                    <a:pt x="64" y="168"/>
                  </a:cubicBezTo>
                  <a:cubicBezTo>
                    <a:pt x="66" y="170"/>
                    <a:pt x="68" y="172"/>
                    <a:pt x="70" y="174"/>
                  </a:cubicBezTo>
                  <a:cubicBezTo>
                    <a:pt x="70" y="175"/>
                    <a:pt x="70" y="176"/>
                    <a:pt x="70" y="176"/>
                  </a:cubicBezTo>
                  <a:cubicBezTo>
                    <a:pt x="70" y="176"/>
                    <a:pt x="69" y="175"/>
                    <a:pt x="68" y="175"/>
                  </a:cubicBezTo>
                  <a:close/>
                  <a:moveTo>
                    <a:pt x="70" y="160"/>
                  </a:moveTo>
                  <a:cubicBezTo>
                    <a:pt x="70" y="163"/>
                    <a:pt x="70" y="167"/>
                    <a:pt x="70" y="171"/>
                  </a:cubicBezTo>
                  <a:cubicBezTo>
                    <a:pt x="68" y="169"/>
                    <a:pt x="67" y="168"/>
                    <a:pt x="65" y="166"/>
                  </a:cubicBezTo>
                  <a:cubicBezTo>
                    <a:pt x="63" y="164"/>
                    <a:pt x="61" y="163"/>
                    <a:pt x="59" y="161"/>
                  </a:cubicBezTo>
                  <a:cubicBezTo>
                    <a:pt x="59" y="157"/>
                    <a:pt x="60" y="153"/>
                    <a:pt x="60" y="150"/>
                  </a:cubicBezTo>
                  <a:cubicBezTo>
                    <a:pt x="63" y="153"/>
                    <a:pt x="66" y="157"/>
                    <a:pt x="70" y="160"/>
                  </a:cubicBezTo>
                  <a:close/>
                  <a:moveTo>
                    <a:pt x="60" y="147"/>
                  </a:moveTo>
                  <a:cubicBezTo>
                    <a:pt x="60" y="144"/>
                    <a:pt x="60" y="141"/>
                    <a:pt x="60" y="138"/>
                  </a:cubicBezTo>
                  <a:cubicBezTo>
                    <a:pt x="63" y="142"/>
                    <a:pt x="66" y="146"/>
                    <a:pt x="70" y="149"/>
                  </a:cubicBezTo>
                  <a:cubicBezTo>
                    <a:pt x="70" y="152"/>
                    <a:pt x="70" y="154"/>
                    <a:pt x="70" y="157"/>
                  </a:cubicBezTo>
                  <a:cubicBezTo>
                    <a:pt x="68" y="155"/>
                    <a:pt x="66" y="154"/>
                    <a:pt x="65" y="153"/>
                  </a:cubicBezTo>
                  <a:cubicBezTo>
                    <a:pt x="63" y="151"/>
                    <a:pt x="61" y="149"/>
                    <a:pt x="60" y="147"/>
                  </a:cubicBezTo>
                  <a:close/>
                  <a:moveTo>
                    <a:pt x="70" y="146"/>
                  </a:moveTo>
                  <a:cubicBezTo>
                    <a:pt x="67" y="142"/>
                    <a:pt x="63" y="138"/>
                    <a:pt x="60" y="134"/>
                  </a:cubicBezTo>
                  <a:cubicBezTo>
                    <a:pt x="60" y="131"/>
                    <a:pt x="60" y="127"/>
                    <a:pt x="60" y="123"/>
                  </a:cubicBezTo>
                  <a:cubicBezTo>
                    <a:pt x="63" y="127"/>
                    <a:pt x="66" y="132"/>
                    <a:pt x="70" y="136"/>
                  </a:cubicBezTo>
                  <a:cubicBezTo>
                    <a:pt x="70" y="140"/>
                    <a:pt x="70" y="143"/>
                    <a:pt x="70" y="146"/>
                  </a:cubicBezTo>
                  <a:close/>
                  <a:moveTo>
                    <a:pt x="70" y="134"/>
                  </a:moveTo>
                  <a:cubicBezTo>
                    <a:pt x="67" y="130"/>
                    <a:pt x="63" y="125"/>
                    <a:pt x="60" y="121"/>
                  </a:cubicBezTo>
                  <a:cubicBezTo>
                    <a:pt x="59" y="117"/>
                    <a:pt x="59" y="113"/>
                    <a:pt x="59" y="108"/>
                  </a:cubicBezTo>
                  <a:cubicBezTo>
                    <a:pt x="61" y="110"/>
                    <a:pt x="62" y="111"/>
                    <a:pt x="64" y="113"/>
                  </a:cubicBezTo>
                  <a:cubicBezTo>
                    <a:pt x="66" y="116"/>
                    <a:pt x="68" y="119"/>
                    <a:pt x="71" y="121"/>
                  </a:cubicBezTo>
                  <a:cubicBezTo>
                    <a:pt x="71" y="126"/>
                    <a:pt x="71" y="130"/>
                    <a:pt x="70" y="134"/>
                  </a:cubicBezTo>
                  <a:close/>
                  <a:moveTo>
                    <a:pt x="71" y="119"/>
                  </a:moveTo>
                  <a:cubicBezTo>
                    <a:pt x="68" y="114"/>
                    <a:pt x="63" y="110"/>
                    <a:pt x="59" y="106"/>
                  </a:cubicBezTo>
                  <a:cubicBezTo>
                    <a:pt x="59" y="102"/>
                    <a:pt x="59" y="98"/>
                    <a:pt x="58" y="94"/>
                  </a:cubicBezTo>
                  <a:cubicBezTo>
                    <a:pt x="63" y="98"/>
                    <a:pt x="67" y="103"/>
                    <a:pt x="71" y="106"/>
                  </a:cubicBezTo>
                  <a:cubicBezTo>
                    <a:pt x="71" y="110"/>
                    <a:pt x="71" y="114"/>
                    <a:pt x="71" y="119"/>
                  </a:cubicBezTo>
                  <a:close/>
                  <a:moveTo>
                    <a:pt x="72" y="96"/>
                  </a:moveTo>
                  <a:cubicBezTo>
                    <a:pt x="72" y="99"/>
                    <a:pt x="72" y="101"/>
                    <a:pt x="72" y="104"/>
                  </a:cubicBezTo>
                  <a:cubicBezTo>
                    <a:pt x="68" y="100"/>
                    <a:pt x="63" y="96"/>
                    <a:pt x="58" y="92"/>
                  </a:cubicBezTo>
                  <a:cubicBezTo>
                    <a:pt x="58" y="89"/>
                    <a:pt x="58" y="87"/>
                    <a:pt x="58" y="84"/>
                  </a:cubicBezTo>
                  <a:cubicBezTo>
                    <a:pt x="58" y="82"/>
                    <a:pt x="58" y="80"/>
                    <a:pt x="58" y="77"/>
                  </a:cubicBezTo>
                  <a:cubicBezTo>
                    <a:pt x="62" y="82"/>
                    <a:pt x="67" y="88"/>
                    <a:pt x="72" y="91"/>
                  </a:cubicBezTo>
                  <a:cubicBezTo>
                    <a:pt x="72" y="93"/>
                    <a:pt x="72" y="94"/>
                    <a:pt x="72" y="96"/>
                  </a:cubicBezTo>
                  <a:close/>
                  <a:moveTo>
                    <a:pt x="65" y="82"/>
                  </a:moveTo>
                  <a:cubicBezTo>
                    <a:pt x="62" y="80"/>
                    <a:pt x="60" y="77"/>
                    <a:pt x="58" y="75"/>
                  </a:cubicBezTo>
                  <a:cubicBezTo>
                    <a:pt x="58" y="71"/>
                    <a:pt x="58" y="68"/>
                    <a:pt x="58" y="65"/>
                  </a:cubicBezTo>
                  <a:cubicBezTo>
                    <a:pt x="62" y="69"/>
                    <a:pt x="67" y="74"/>
                    <a:pt x="72" y="77"/>
                  </a:cubicBezTo>
                  <a:cubicBezTo>
                    <a:pt x="72" y="81"/>
                    <a:pt x="72" y="85"/>
                    <a:pt x="72" y="89"/>
                  </a:cubicBezTo>
                  <a:cubicBezTo>
                    <a:pt x="70" y="86"/>
                    <a:pt x="67" y="84"/>
                    <a:pt x="65" y="8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63"/>
            <p:cNvSpPr>
              <a:spLocks noEditPoints="1"/>
            </p:cNvSpPr>
            <p:nvPr/>
          </p:nvSpPr>
          <p:spPr bwMode="auto">
            <a:xfrm>
              <a:off x="5623723" y="1040426"/>
              <a:ext cx="412515" cy="357513"/>
            </a:xfrm>
            <a:custGeom>
              <a:avLst/>
              <a:gdLst>
                <a:gd name="T0" fmla="*/ 301 w 302"/>
                <a:gd name="T1" fmla="*/ 126 h 262"/>
                <a:gd name="T2" fmla="*/ 236 w 302"/>
                <a:gd name="T3" fmla="*/ 72 h 262"/>
                <a:gd name="T4" fmla="*/ 170 w 302"/>
                <a:gd name="T5" fmla="*/ 20 h 262"/>
                <a:gd name="T6" fmla="*/ 167 w 302"/>
                <a:gd name="T7" fmla="*/ 19 h 262"/>
                <a:gd name="T8" fmla="*/ 166 w 302"/>
                <a:gd name="T9" fmla="*/ 18 h 262"/>
                <a:gd name="T10" fmla="*/ 106 w 302"/>
                <a:gd name="T11" fmla="*/ 1 h 262"/>
                <a:gd name="T12" fmla="*/ 105 w 302"/>
                <a:gd name="T13" fmla="*/ 1 h 262"/>
                <a:gd name="T14" fmla="*/ 105 w 302"/>
                <a:gd name="T15" fmla="*/ 1 h 262"/>
                <a:gd name="T16" fmla="*/ 102 w 302"/>
                <a:gd name="T17" fmla="*/ 2 h 262"/>
                <a:gd name="T18" fmla="*/ 103 w 302"/>
                <a:gd name="T19" fmla="*/ 2 h 262"/>
                <a:gd name="T20" fmla="*/ 102 w 302"/>
                <a:gd name="T21" fmla="*/ 3 h 262"/>
                <a:gd name="T22" fmla="*/ 33 w 302"/>
                <a:gd name="T23" fmla="*/ 75 h 262"/>
                <a:gd name="T24" fmla="*/ 10 w 302"/>
                <a:gd name="T25" fmla="*/ 113 h 262"/>
                <a:gd name="T26" fmla="*/ 11 w 302"/>
                <a:gd name="T27" fmla="*/ 115 h 262"/>
                <a:gd name="T28" fmla="*/ 96 w 302"/>
                <a:gd name="T29" fmla="*/ 187 h 262"/>
                <a:gd name="T30" fmla="*/ 182 w 302"/>
                <a:gd name="T31" fmla="*/ 258 h 262"/>
                <a:gd name="T32" fmla="*/ 185 w 302"/>
                <a:gd name="T33" fmla="*/ 259 h 262"/>
                <a:gd name="T34" fmla="*/ 201 w 302"/>
                <a:gd name="T35" fmla="*/ 254 h 262"/>
                <a:gd name="T36" fmla="*/ 234 w 302"/>
                <a:gd name="T37" fmla="*/ 215 h 262"/>
                <a:gd name="T38" fmla="*/ 299 w 302"/>
                <a:gd name="T39" fmla="*/ 134 h 262"/>
                <a:gd name="T40" fmla="*/ 299 w 302"/>
                <a:gd name="T41" fmla="*/ 130 h 262"/>
                <a:gd name="T42" fmla="*/ 301 w 302"/>
                <a:gd name="T43" fmla="*/ 126 h 262"/>
                <a:gd name="T44" fmla="*/ 154 w 302"/>
                <a:gd name="T45" fmla="*/ 20 h 262"/>
                <a:gd name="T46" fmla="*/ 142 w 302"/>
                <a:gd name="T47" fmla="*/ 31 h 262"/>
                <a:gd name="T48" fmla="*/ 133 w 302"/>
                <a:gd name="T49" fmla="*/ 40 h 262"/>
                <a:gd name="T50" fmla="*/ 128 w 302"/>
                <a:gd name="T51" fmla="*/ 41 h 262"/>
                <a:gd name="T52" fmla="*/ 117 w 302"/>
                <a:gd name="T53" fmla="*/ 21 h 262"/>
                <a:gd name="T54" fmla="*/ 109 w 302"/>
                <a:gd name="T55" fmla="*/ 7 h 262"/>
                <a:gd name="T56" fmla="*/ 154 w 302"/>
                <a:gd name="T57" fmla="*/ 20 h 262"/>
                <a:gd name="T58" fmla="*/ 295 w 302"/>
                <a:gd name="T59" fmla="*/ 130 h 262"/>
                <a:gd name="T60" fmla="*/ 243 w 302"/>
                <a:gd name="T61" fmla="*/ 195 h 262"/>
                <a:gd name="T62" fmla="*/ 217 w 302"/>
                <a:gd name="T63" fmla="*/ 225 h 262"/>
                <a:gd name="T64" fmla="*/ 187 w 302"/>
                <a:gd name="T65" fmla="*/ 255 h 262"/>
                <a:gd name="T66" fmla="*/ 187 w 302"/>
                <a:gd name="T67" fmla="*/ 254 h 262"/>
                <a:gd name="T68" fmla="*/ 98 w 302"/>
                <a:gd name="T69" fmla="*/ 181 h 262"/>
                <a:gd name="T70" fmla="*/ 15 w 302"/>
                <a:gd name="T71" fmla="*/ 113 h 262"/>
                <a:gd name="T72" fmla="*/ 35 w 302"/>
                <a:gd name="T73" fmla="*/ 81 h 262"/>
                <a:gd name="T74" fmla="*/ 58 w 302"/>
                <a:gd name="T75" fmla="*/ 57 h 262"/>
                <a:gd name="T76" fmla="*/ 104 w 302"/>
                <a:gd name="T77" fmla="*/ 5 h 262"/>
                <a:gd name="T78" fmla="*/ 115 w 302"/>
                <a:gd name="T79" fmla="*/ 30 h 262"/>
                <a:gd name="T80" fmla="*/ 127 w 302"/>
                <a:gd name="T81" fmla="*/ 49 h 262"/>
                <a:gd name="T82" fmla="*/ 137 w 302"/>
                <a:gd name="T83" fmla="*/ 44 h 262"/>
                <a:gd name="T84" fmla="*/ 160 w 302"/>
                <a:gd name="T85" fmla="*/ 21 h 262"/>
                <a:gd name="T86" fmla="*/ 165 w 302"/>
                <a:gd name="T87" fmla="*/ 22 h 262"/>
                <a:gd name="T88" fmla="*/ 165 w 302"/>
                <a:gd name="T89" fmla="*/ 22 h 262"/>
                <a:gd name="T90" fmla="*/ 166 w 302"/>
                <a:gd name="T91" fmla="*/ 24 h 262"/>
                <a:gd name="T92" fmla="*/ 234 w 302"/>
                <a:gd name="T93" fmla="*/ 79 h 262"/>
                <a:gd name="T94" fmla="*/ 297 w 302"/>
                <a:gd name="T95" fmla="*/ 129 h 262"/>
                <a:gd name="T96" fmla="*/ 295 w 302"/>
                <a:gd name="T97" fmla="*/ 13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2" h="262">
                  <a:moveTo>
                    <a:pt x="301" y="126"/>
                  </a:moveTo>
                  <a:cubicBezTo>
                    <a:pt x="281" y="106"/>
                    <a:pt x="258" y="90"/>
                    <a:pt x="236" y="72"/>
                  </a:cubicBezTo>
                  <a:cubicBezTo>
                    <a:pt x="214" y="55"/>
                    <a:pt x="192" y="37"/>
                    <a:pt x="170" y="20"/>
                  </a:cubicBezTo>
                  <a:cubicBezTo>
                    <a:pt x="169" y="19"/>
                    <a:pt x="168" y="19"/>
                    <a:pt x="167" y="19"/>
                  </a:cubicBezTo>
                  <a:cubicBezTo>
                    <a:pt x="167" y="18"/>
                    <a:pt x="167" y="18"/>
                    <a:pt x="166" y="18"/>
                  </a:cubicBezTo>
                  <a:cubicBezTo>
                    <a:pt x="147" y="11"/>
                    <a:pt x="126" y="6"/>
                    <a:pt x="106" y="1"/>
                  </a:cubicBezTo>
                  <a:cubicBezTo>
                    <a:pt x="106" y="1"/>
                    <a:pt x="106" y="1"/>
                    <a:pt x="105" y="1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4" y="0"/>
                    <a:pt x="102" y="0"/>
                    <a:pt x="102" y="2"/>
                  </a:cubicBezTo>
                  <a:cubicBezTo>
                    <a:pt x="102" y="2"/>
                    <a:pt x="103" y="2"/>
                    <a:pt x="103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79" y="26"/>
                    <a:pt x="55" y="50"/>
                    <a:pt x="33" y="75"/>
                  </a:cubicBezTo>
                  <a:cubicBezTo>
                    <a:pt x="28" y="80"/>
                    <a:pt x="0" y="103"/>
                    <a:pt x="10" y="113"/>
                  </a:cubicBezTo>
                  <a:cubicBezTo>
                    <a:pt x="10" y="114"/>
                    <a:pt x="10" y="114"/>
                    <a:pt x="11" y="115"/>
                  </a:cubicBezTo>
                  <a:cubicBezTo>
                    <a:pt x="36" y="142"/>
                    <a:pt x="68" y="164"/>
                    <a:pt x="96" y="187"/>
                  </a:cubicBezTo>
                  <a:cubicBezTo>
                    <a:pt x="125" y="210"/>
                    <a:pt x="153" y="235"/>
                    <a:pt x="182" y="258"/>
                  </a:cubicBezTo>
                  <a:cubicBezTo>
                    <a:pt x="183" y="259"/>
                    <a:pt x="184" y="259"/>
                    <a:pt x="185" y="259"/>
                  </a:cubicBezTo>
                  <a:cubicBezTo>
                    <a:pt x="192" y="262"/>
                    <a:pt x="196" y="259"/>
                    <a:pt x="201" y="254"/>
                  </a:cubicBezTo>
                  <a:cubicBezTo>
                    <a:pt x="213" y="242"/>
                    <a:pt x="223" y="228"/>
                    <a:pt x="234" y="215"/>
                  </a:cubicBezTo>
                  <a:cubicBezTo>
                    <a:pt x="256" y="188"/>
                    <a:pt x="278" y="161"/>
                    <a:pt x="299" y="134"/>
                  </a:cubicBezTo>
                  <a:cubicBezTo>
                    <a:pt x="301" y="132"/>
                    <a:pt x="300" y="131"/>
                    <a:pt x="299" y="130"/>
                  </a:cubicBezTo>
                  <a:cubicBezTo>
                    <a:pt x="301" y="130"/>
                    <a:pt x="302" y="127"/>
                    <a:pt x="301" y="126"/>
                  </a:cubicBezTo>
                  <a:close/>
                  <a:moveTo>
                    <a:pt x="154" y="20"/>
                  </a:moveTo>
                  <a:cubicBezTo>
                    <a:pt x="150" y="23"/>
                    <a:pt x="146" y="27"/>
                    <a:pt x="142" y="31"/>
                  </a:cubicBezTo>
                  <a:cubicBezTo>
                    <a:pt x="139" y="34"/>
                    <a:pt x="136" y="37"/>
                    <a:pt x="133" y="40"/>
                  </a:cubicBezTo>
                  <a:cubicBezTo>
                    <a:pt x="130" y="42"/>
                    <a:pt x="131" y="43"/>
                    <a:pt x="128" y="41"/>
                  </a:cubicBezTo>
                  <a:cubicBezTo>
                    <a:pt x="123" y="37"/>
                    <a:pt x="120" y="26"/>
                    <a:pt x="117" y="21"/>
                  </a:cubicBezTo>
                  <a:cubicBezTo>
                    <a:pt x="115" y="16"/>
                    <a:pt x="112" y="11"/>
                    <a:pt x="109" y="7"/>
                  </a:cubicBezTo>
                  <a:cubicBezTo>
                    <a:pt x="123" y="12"/>
                    <a:pt x="139" y="16"/>
                    <a:pt x="154" y="20"/>
                  </a:cubicBezTo>
                  <a:close/>
                  <a:moveTo>
                    <a:pt x="295" y="130"/>
                  </a:moveTo>
                  <a:cubicBezTo>
                    <a:pt x="278" y="151"/>
                    <a:pt x="260" y="173"/>
                    <a:pt x="243" y="195"/>
                  </a:cubicBezTo>
                  <a:cubicBezTo>
                    <a:pt x="234" y="205"/>
                    <a:pt x="226" y="215"/>
                    <a:pt x="217" y="225"/>
                  </a:cubicBezTo>
                  <a:cubicBezTo>
                    <a:pt x="211" y="232"/>
                    <a:pt x="197" y="254"/>
                    <a:pt x="187" y="255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30"/>
                    <a:pt x="127" y="206"/>
                    <a:pt x="98" y="181"/>
                  </a:cubicBezTo>
                  <a:cubicBezTo>
                    <a:pt x="71" y="158"/>
                    <a:pt x="44" y="132"/>
                    <a:pt x="15" y="113"/>
                  </a:cubicBezTo>
                  <a:cubicBezTo>
                    <a:pt x="11" y="102"/>
                    <a:pt x="28" y="89"/>
                    <a:pt x="35" y="81"/>
                  </a:cubicBezTo>
                  <a:cubicBezTo>
                    <a:pt x="42" y="73"/>
                    <a:pt x="50" y="65"/>
                    <a:pt x="58" y="57"/>
                  </a:cubicBezTo>
                  <a:cubicBezTo>
                    <a:pt x="73" y="40"/>
                    <a:pt x="88" y="22"/>
                    <a:pt x="104" y="5"/>
                  </a:cubicBezTo>
                  <a:cubicBezTo>
                    <a:pt x="107" y="14"/>
                    <a:pt x="111" y="22"/>
                    <a:pt x="115" y="30"/>
                  </a:cubicBezTo>
                  <a:cubicBezTo>
                    <a:pt x="118" y="35"/>
                    <a:pt x="121" y="47"/>
                    <a:pt x="127" y="49"/>
                  </a:cubicBezTo>
                  <a:cubicBezTo>
                    <a:pt x="131" y="51"/>
                    <a:pt x="135" y="46"/>
                    <a:pt x="137" y="44"/>
                  </a:cubicBezTo>
                  <a:cubicBezTo>
                    <a:pt x="145" y="37"/>
                    <a:pt x="153" y="29"/>
                    <a:pt x="160" y="21"/>
                  </a:cubicBezTo>
                  <a:cubicBezTo>
                    <a:pt x="161" y="21"/>
                    <a:pt x="163" y="22"/>
                    <a:pt x="165" y="22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5" y="23"/>
                    <a:pt x="165" y="24"/>
                    <a:pt x="166" y="24"/>
                  </a:cubicBezTo>
                  <a:cubicBezTo>
                    <a:pt x="188" y="43"/>
                    <a:pt x="211" y="61"/>
                    <a:pt x="234" y="79"/>
                  </a:cubicBezTo>
                  <a:cubicBezTo>
                    <a:pt x="255" y="96"/>
                    <a:pt x="275" y="114"/>
                    <a:pt x="297" y="129"/>
                  </a:cubicBezTo>
                  <a:cubicBezTo>
                    <a:pt x="297" y="129"/>
                    <a:pt x="296" y="129"/>
                    <a:pt x="295" y="13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64"/>
            <p:cNvSpPr/>
            <p:nvPr/>
          </p:nvSpPr>
          <p:spPr bwMode="auto">
            <a:xfrm>
              <a:off x="5686129" y="1099659"/>
              <a:ext cx="87792" cy="90965"/>
            </a:xfrm>
            <a:custGeom>
              <a:avLst/>
              <a:gdLst>
                <a:gd name="T0" fmla="*/ 60 w 64"/>
                <a:gd name="T1" fmla="*/ 1 h 67"/>
                <a:gd name="T2" fmla="*/ 31 w 64"/>
                <a:gd name="T3" fmla="*/ 33 h 67"/>
                <a:gd name="T4" fmla="*/ 1 w 64"/>
                <a:gd name="T5" fmla="*/ 64 h 67"/>
                <a:gd name="T6" fmla="*/ 3 w 64"/>
                <a:gd name="T7" fmla="*/ 66 h 67"/>
                <a:gd name="T8" fmla="*/ 63 w 64"/>
                <a:gd name="T9" fmla="*/ 3 h 67"/>
                <a:gd name="T10" fmla="*/ 60 w 64"/>
                <a:gd name="T11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67">
                  <a:moveTo>
                    <a:pt x="60" y="1"/>
                  </a:moveTo>
                  <a:cubicBezTo>
                    <a:pt x="50" y="11"/>
                    <a:pt x="41" y="22"/>
                    <a:pt x="31" y="33"/>
                  </a:cubicBezTo>
                  <a:cubicBezTo>
                    <a:pt x="21" y="43"/>
                    <a:pt x="11" y="53"/>
                    <a:pt x="1" y="64"/>
                  </a:cubicBezTo>
                  <a:cubicBezTo>
                    <a:pt x="0" y="65"/>
                    <a:pt x="2" y="67"/>
                    <a:pt x="3" y="66"/>
                  </a:cubicBezTo>
                  <a:cubicBezTo>
                    <a:pt x="24" y="48"/>
                    <a:pt x="47" y="26"/>
                    <a:pt x="63" y="3"/>
                  </a:cubicBezTo>
                  <a:cubicBezTo>
                    <a:pt x="64" y="1"/>
                    <a:pt x="62" y="0"/>
                    <a:pt x="6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65"/>
            <p:cNvSpPr/>
            <p:nvPr/>
          </p:nvSpPr>
          <p:spPr bwMode="auto">
            <a:xfrm>
              <a:off x="5710457" y="1118698"/>
              <a:ext cx="87792" cy="90965"/>
            </a:xfrm>
            <a:custGeom>
              <a:avLst/>
              <a:gdLst>
                <a:gd name="T0" fmla="*/ 59 w 64"/>
                <a:gd name="T1" fmla="*/ 1 h 67"/>
                <a:gd name="T2" fmla="*/ 2 w 64"/>
                <a:gd name="T3" fmla="*/ 64 h 67"/>
                <a:gd name="T4" fmla="*/ 3 w 64"/>
                <a:gd name="T5" fmla="*/ 66 h 67"/>
                <a:gd name="T6" fmla="*/ 63 w 64"/>
                <a:gd name="T7" fmla="*/ 4 h 67"/>
                <a:gd name="T8" fmla="*/ 59 w 64"/>
                <a:gd name="T9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7">
                  <a:moveTo>
                    <a:pt x="59" y="1"/>
                  </a:moveTo>
                  <a:cubicBezTo>
                    <a:pt x="39" y="20"/>
                    <a:pt x="20" y="42"/>
                    <a:pt x="2" y="64"/>
                  </a:cubicBezTo>
                  <a:cubicBezTo>
                    <a:pt x="0" y="65"/>
                    <a:pt x="2" y="67"/>
                    <a:pt x="3" y="66"/>
                  </a:cubicBezTo>
                  <a:cubicBezTo>
                    <a:pt x="25" y="47"/>
                    <a:pt x="46" y="26"/>
                    <a:pt x="63" y="4"/>
                  </a:cubicBezTo>
                  <a:cubicBezTo>
                    <a:pt x="64" y="2"/>
                    <a:pt x="61" y="0"/>
                    <a:pt x="5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66"/>
            <p:cNvSpPr/>
            <p:nvPr/>
          </p:nvSpPr>
          <p:spPr bwMode="auto">
            <a:xfrm>
              <a:off x="5735842" y="1101775"/>
              <a:ext cx="118466" cy="130101"/>
            </a:xfrm>
            <a:custGeom>
              <a:avLst/>
              <a:gdLst>
                <a:gd name="T0" fmla="*/ 82 w 87"/>
                <a:gd name="T1" fmla="*/ 2 h 95"/>
                <a:gd name="T2" fmla="*/ 1 w 87"/>
                <a:gd name="T3" fmla="*/ 91 h 95"/>
                <a:gd name="T4" fmla="*/ 4 w 87"/>
                <a:gd name="T5" fmla="*/ 93 h 95"/>
                <a:gd name="T6" fmla="*/ 85 w 87"/>
                <a:gd name="T7" fmla="*/ 5 h 95"/>
                <a:gd name="T8" fmla="*/ 82 w 87"/>
                <a:gd name="T9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5">
                  <a:moveTo>
                    <a:pt x="82" y="2"/>
                  </a:moveTo>
                  <a:cubicBezTo>
                    <a:pt x="55" y="31"/>
                    <a:pt x="25" y="59"/>
                    <a:pt x="1" y="91"/>
                  </a:cubicBezTo>
                  <a:cubicBezTo>
                    <a:pt x="0" y="93"/>
                    <a:pt x="3" y="95"/>
                    <a:pt x="4" y="93"/>
                  </a:cubicBezTo>
                  <a:cubicBezTo>
                    <a:pt x="34" y="66"/>
                    <a:pt x="58" y="34"/>
                    <a:pt x="85" y="5"/>
                  </a:cubicBezTo>
                  <a:cubicBezTo>
                    <a:pt x="87" y="3"/>
                    <a:pt x="84" y="0"/>
                    <a:pt x="82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67"/>
            <p:cNvSpPr/>
            <p:nvPr/>
          </p:nvSpPr>
          <p:spPr bwMode="auto">
            <a:xfrm>
              <a:off x="5759112" y="1119756"/>
              <a:ext cx="122697" cy="135389"/>
            </a:xfrm>
            <a:custGeom>
              <a:avLst/>
              <a:gdLst>
                <a:gd name="T0" fmla="*/ 83 w 90"/>
                <a:gd name="T1" fmla="*/ 3 h 99"/>
                <a:gd name="T2" fmla="*/ 2 w 90"/>
                <a:gd name="T3" fmla="*/ 95 h 99"/>
                <a:gd name="T4" fmla="*/ 4 w 90"/>
                <a:gd name="T5" fmla="*/ 97 h 99"/>
                <a:gd name="T6" fmla="*/ 87 w 90"/>
                <a:gd name="T7" fmla="*/ 7 h 99"/>
                <a:gd name="T8" fmla="*/ 83 w 90"/>
                <a:gd name="T9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9">
                  <a:moveTo>
                    <a:pt x="83" y="3"/>
                  </a:moveTo>
                  <a:cubicBezTo>
                    <a:pt x="57" y="34"/>
                    <a:pt x="28" y="64"/>
                    <a:pt x="2" y="95"/>
                  </a:cubicBezTo>
                  <a:cubicBezTo>
                    <a:pt x="0" y="97"/>
                    <a:pt x="3" y="99"/>
                    <a:pt x="4" y="97"/>
                  </a:cubicBezTo>
                  <a:cubicBezTo>
                    <a:pt x="35" y="70"/>
                    <a:pt x="61" y="39"/>
                    <a:pt x="87" y="7"/>
                  </a:cubicBezTo>
                  <a:cubicBezTo>
                    <a:pt x="90" y="4"/>
                    <a:pt x="85" y="0"/>
                    <a:pt x="83" y="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68"/>
            <p:cNvSpPr/>
            <p:nvPr/>
          </p:nvSpPr>
          <p:spPr bwMode="auto">
            <a:xfrm>
              <a:off x="5787671" y="1143026"/>
              <a:ext cx="117408" cy="137505"/>
            </a:xfrm>
            <a:custGeom>
              <a:avLst/>
              <a:gdLst>
                <a:gd name="T0" fmla="*/ 81 w 86"/>
                <a:gd name="T1" fmla="*/ 2 h 101"/>
                <a:gd name="T2" fmla="*/ 1 w 86"/>
                <a:gd name="T3" fmla="*/ 95 h 101"/>
                <a:gd name="T4" fmla="*/ 5 w 86"/>
                <a:gd name="T5" fmla="*/ 98 h 101"/>
                <a:gd name="T6" fmla="*/ 44 w 86"/>
                <a:gd name="T7" fmla="*/ 52 h 101"/>
                <a:gd name="T8" fmla="*/ 84 w 86"/>
                <a:gd name="T9" fmla="*/ 6 h 101"/>
                <a:gd name="T10" fmla="*/ 81 w 86"/>
                <a:gd name="T1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1">
                  <a:moveTo>
                    <a:pt x="81" y="2"/>
                  </a:moveTo>
                  <a:cubicBezTo>
                    <a:pt x="51" y="29"/>
                    <a:pt x="24" y="63"/>
                    <a:pt x="1" y="95"/>
                  </a:cubicBezTo>
                  <a:cubicBezTo>
                    <a:pt x="0" y="98"/>
                    <a:pt x="3" y="101"/>
                    <a:pt x="5" y="98"/>
                  </a:cubicBezTo>
                  <a:cubicBezTo>
                    <a:pt x="18" y="83"/>
                    <a:pt x="31" y="67"/>
                    <a:pt x="44" y="52"/>
                  </a:cubicBezTo>
                  <a:cubicBezTo>
                    <a:pt x="57" y="36"/>
                    <a:pt x="71" y="22"/>
                    <a:pt x="84" y="6"/>
                  </a:cubicBezTo>
                  <a:cubicBezTo>
                    <a:pt x="86" y="3"/>
                    <a:pt x="83" y="0"/>
                    <a:pt x="81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69"/>
            <p:cNvSpPr/>
            <p:nvPr/>
          </p:nvSpPr>
          <p:spPr bwMode="auto">
            <a:xfrm>
              <a:off x="5814114" y="1158892"/>
              <a:ext cx="112119" cy="142794"/>
            </a:xfrm>
            <a:custGeom>
              <a:avLst/>
              <a:gdLst>
                <a:gd name="T0" fmla="*/ 77 w 82"/>
                <a:gd name="T1" fmla="*/ 3 h 104"/>
                <a:gd name="T2" fmla="*/ 2 w 82"/>
                <a:gd name="T3" fmla="*/ 99 h 104"/>
                <a:gd name="T4" fmla="*/ 5 w 82"/>
                <a:gd name="T5" fmla="*/ 102 h 104"/>
                <a:gd name="T6" fmla="*/ 80 w 82"/>
                <a:gd name="T7" fmla="*/ 6 h 104"/>
                <a:gd name="T8" fmla="*/ 77 w 82"/>
                <a:gd name="T9" fmla="*/ 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4">
                  <a:moveTo>
                    <a:pt x="77" y="3"/>
                  </a:moveTo>
                  <a:cubicBezTo>
                    <a:pt x="50" y="33"/>
                    <a:pt x="24" y="66"/>
                    <a:pt x="2" y="99"/>
                  </a:cubicBezTo>
                  <a:cubicBezTo>
                    <a:pt x="0" y="101"/>
                    <a:pt x="4" y="104"/>
                    <a:pt x="5" y="102"/>
                  </a:cubicBezTo>
                  <a:cubicBezTo>
                    <a:pt x="32" y="72"/>
                    <a:pt x="57" y="39"/>
                    <a:pt x="80" y="6"/>
                  </a:cubicBezTo>
                  <a:cubicBezTo>
                    <a:pt x="82" y="3"/>
                    <a:pt x="78" y="0"/>
                    <a:pt x="77" y="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70"/>
            <p:cNvSpPr/>
            <p:nvPr/>
          </p:nvSpPr>
          <p:spPr bwMode="auto">
            <a:xfrm>
              <a:off x="5840558" y="1184278"/>
              <a:ext cx="117408" cy="140678"/>
            </a:xfrm>
            <a:custGeom>
              <a:avLst/>
              <a:gdLst>
                <a:gd name="T0" fmla="*/ 81 w 86"/>
                <a:gd name="T1" fmla="*/ 2 h 103"/>
                <a:gd name="T2" fmla="*/ 1 w 86"/>
                <a:gd name="T3" fmla="*/ 98 h 103"/>
                <a:gd name="T4" fmla="*/ 5 w 86"/>
                <a:gd name="T5" fmla="*/ 101 h 103"/>
                <a:gd name="T6" fmla="*/ 84 w 86"/>
                <a:gd name="T7" fmla="*/ 6 h 103"/>
                <a:gd name="T8" fmla="*/ 81 w 86"/>
                <a:gd name="T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03">
                  <a:moveTo>
                    <a:pt x="81" y="2"/>
                  </a:moveTo>
                  <a:cubicBezTo>
                    <a:pt x="52" y="32"/>
                    <a:pt x="25" y="64"/>
                    <a:pt x="1" y="98"/>
                  </a:cubicBezTo>
                  <a:cubicBezTo>
                    <a:pt x="0" y="101"/>
                    <a:pt x="3" y="103"/>
                    <a:pt x="5" y="101"/>
                  </a:cubicBezTo>
                  <a:cubicBezTo>
                    <a:pt x="31" y="69"/>
                    <a:pt x="58" y="38"/>
                    <a:pt x="84" y="6"/>
                  </a:cubicBezTo>
                  <a:cubicBezTo>
                    <a:pt x="86" y="3"/>
                    <a:pt x="83" y="0"/>
                    <a:pt x="81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71"/>
            <p:cNvSpPr/>
            <p:nvPr/>
          </p:nvSpPr>
          <p:spPr bwMode="auto">
            <a:xfrm>
              <a:off x="5870174" y="1204375"/>
              <a:ext cx="121639" cy="143851"/>
            </a:xfrm>
            <a:custGeom>
              <a:avLst/>
              <a:gdLst>
                <a:gd name="T0" fmla="*/ 81 w 89"/>
                <a:gd name="T1" fmla="*/ 4 h 105"/>
                <a:gd name="T2" fmla="*/ 2 w 89"/>
                <a:gd name="T3" fmla="*/ 100 h 105"/>
                <a:gd name="T4" fmla="*/ 5 w 89"/>
                <a:gd name="T5" fmla="*/ 103 h 105"/>
                <a:gd name="T6" fmla="*/ 86 w 89"/>
                <a:gd name="T7" fmla="*/ 8 h 105"/>
                <a:gd name="T8" fmla="*/ 81 w 89"/>
                <a:gd name="T9" fmla="*/ 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05">
                  <a:moveTo>
                    <a:pt x="81" y="4"/>
                  </a:moveTo>
                  <a:cubicBezTo>
                    <a:pt x="53" y="35"/>
                    <a:pt x="26" y="67"/>
                    <a:pt x="2" y="100"/>
                  </a:cubicBezTo>
                  <a:cubicBezTo>
                    <a:pt x="0" y="102"/>
                    <a:pt x="3" y="105"/>
                    <a:pt x="5" y="103"/>
                  </a:cubicBezTo>
                  <a:cubicBezTo>
                    <a:pt x="33" y="72"/>
                    <a:pt x="60" y="40"/>
                    <a:pt x="86" y="8"/>
                  </a:cubicBezTo>
                  <a:cubicBezTo>
                    <a:pt x="89" y="5"/>
                    <a:pt x="84" y="0"/>
                    <a:pt x="81" y="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72"/>
            <p:cNvSpPr>
              <a:spLocks noEditPoints="1"/>
            </p:cNvSpPr>
            <p:nvPr/>
          </p:nvSpPr>
          <p:spPr bwMode="auto">
            <a:xfrm>
              <a:off x="6128260" y="1002348"/>
              <a:ext cx="547904" cy="470690"/>
            </a:xfrm>
            <a:custGeom>
              <a:avLst/>
              <a:gdLst>
                <a:gd name="T0" fmla="*/ 344 w 401"/>
                <a:gd name="T1" fmla="*/ 95 h 345"/>
                <a:gd name="T2" fmla="*/ 267 w 401"/>
                <a:gd name="T3" fmla="*/ 25 h 345"/>
                <a:gd name="T4" fmla="*/ 218 w 401"/>
                <a:gd name="T5" fmla="*/ 10 h 345"/>
                <a:gd name="T6" fmla="*/ 24 w 401"/>
                <a:gd name="T7" fmla="*/ 271 h 345"/>
                <a:gd name="T8" fmla="*/ 151 w 401"/>
                <a:gd name="T9" fmla="*/ 326 h 345"/>
                <a:gd name="T10" fmla="*/ 229 w 401"/>
                <a:gd name="T11" fmla="*/ 345 h 345"/>
                <a:gd name="T12" fmla="*/ 245 w 401"/>
                <a:gd name="T13" fmla="*/ 327 h 345"/>
                <a:gd name="T14" fmla="*/ 228 w 401"/>
                <a:gd name="T15" fmla="*/ 298 h 345"/>
                <a:gd name="T16" fmla="*/ 328 w 401"/>
                <a:gd name="T17" fmla="*/ 251 h 345"/>
                <a:gd name="T18" fmla="*/ 385 w 401"/>
                <a:gd name="T19" fmla="*/ 131 h 345"/>
                <a:gd name="T20" fmla="*/ 394 w 401"/>
                <a:gd name="T21" fmla="*/ 155 h 345"/>
                <a:gd name="T22" fmla="*/ 385 w 401"/>
                <a:gd name="T23" fmla="*/ 131 h 345"/>
                <a:gd name="T24" fmla="*/ 272 w 401"/>
                <a:gd name="T25" fmla="*/ 87 h 345"/>
                <a:gd name="T26" fmla="*/ 272 w 401"/>
                <a:gd name="T27" fmla="*/ 85 h 345"/>
                <a:gd name="T28" fmla="*/ 282 w 401"/>
                <a:gd name="T29" fmla="*/ 47 h 345"/>
                <a:gd name="T30" fmla="*/ 282 w 401"/>
                <a:gd name="T31" fmla="*/ 47 h 345"/>
                <a:gd name="T32" fmla="*/ 272 w 401"/>
                <a:gd name="T33" fmla="*/ 36 h 345"/>
                <a:gd name="T34" fmla="*/ 253 w 401"/>
                <a:gd name="T35" fmla="*/ 29 h 345"/>
                <a:gd name="T36" fmla="*/ 252 w 401"/>
                <a:gd name="T37" fmla="*/ 28 h 345"/>
                <a:gd name="T38" fmla="*/ 32 w 401"/>
                <a:gd name="T39" fmla="*/ 272 h 345"/>
                <a:gd name="T40" fmla="*/ 41 w 401"/>
                <a:gd name="T41" fmla="*/ 279 h 345"/>
                <a:gd name="T42" fmla="*/ 32 w 401"/>
                <a:gd name="T43" fmla="*/ 264 h 345"/>
                <a:gd name="T44" fmla="*/ 55 w 401"/>
                <a:gd name="T45" fmla="*/ 287 h 345"/>
                <a:gd name="T46" fmla="*/ 55 w 401"/>
                <a:gd name="T47" fmla="*/ 287 h 345"/>
                <a:gd name="T48" fmla="*/ 64 w 401"/>
                <a:gd name="T49" fmla="*/ 267 h 345"/>
                <a:gd name="T50" fmla="*/ 122 w 401"/>
                <a:gd name="T51" fmla="*/ 313 h 345"/>
                <a:gd name="T52" fmla="*/ 123 w 401"/>
                <a:gd name="T53" fmla="*/ 313 h 345"/>
                <a:gd name="T54" fmla="*/ 148 w 401"/>
                <a:gd name="T55" fmla="*/ 321 h 345"/>
                <a:gd name="T56" fmla="*/ 148 w 401"/>
                <a:gd name="T57" fmla="*/ 321 h 345"/>
                <a:gd name="T58" fmla="*/ 157 w 401"/>
                <a:gd name="T59" fmla="*/ 286 h 345"/>
                <a:gd name="T60" fmla="*/ 232 w 401"/>
                <a:gd name="T61" fmla="*/ 339 h 345"/>
                <a:gd name="T62" fmla="*/ 239 w 401"/>
                <a:gd name="T63" fmla="*/ 329 h 345"/>
                <a:gd name="T64" fmla="*/ 220 w 401"/>
                <a:gd name="T65" fmla="*/ 325 h 345"/>
                <a:gd name="T66" fmla="*/ 215 w 401"/>
                <a:gd name="T67" fmla="*/ 313 h 345"/>
                <a:gd name="T68" fmla="*/ 215 w 401"/>
                <a:gd name="T69" fmla="*/ 312 h 345"/>
                <a:gd name="T70" fmla="*/ 224 w 401"/>
                <a:gd name="T71" fmla="*/ 303 h 345"/>
                <a:gd name="T72" fmla="*/ 212 w 401"/>
                <a:gd name="T73" fmla="*/ 286 h 345"/>
                <a:gd name="T74" fmla="*/ 207 w 401"/>
                <a:gd name="T75" fmla="*/ 291 h 345"/>
                <a:gd name="T76" fmla="*/ 155 w 401"/>
                <a:gd name="T77" fmla="*/ 281 h 345"/>
                <a:gd name="T78" fmla="*/ 13 w 401"/>
                <a:gd name="T79" fmla="*/ 231 h 345"/>
                <a:gd name="T80" fmla="*/ 122 w 401"/>
                <a:gd name="T81" fmla="*/ 75 h 345"/>
                <a:gd name="T82" fmla="*/ 267 w 401"/>
                <a:gd name="T83" fmla="*/ 106 h 345"/>
                <a:gd name="T84" fmla="*/ 295 w 401"/>
                <a:gd name="T85" fmla="*/ 236 h 345"/>
                <a:gd name="T86" fmla="*/ 275 w 401"/>
                <a:gd name="T87" fmla="*/ 294 h 345"/>
                <a:gd name="T88" fmla="*/ 297 w 401"/>
                <a:gd name="T89" fmla="*/ 289 h 345"/>
                <a:gd name="T90" fmla="*/ 297 w 401"/>
                <a:gd name="T91" fmla="*/ 289 h 345"/>
                <a:gd name="T92" fmla="*/ 316 w 401"/>
                <a:gd name="T93" fmla="*/ 272 h 345"/>
                <a:gd name="T94" fmla="*/ 305 w 401"/>
                <a:gd name="T95" fmla="*/ 241 h 345"/>
                <a:gd name="T96" fmla="*/ 327 w 401"/>
                <a:gd name="T97" fmla="*/ 248 h 345"/>
                <a:gd name="T98" fmla="*/ 304 w 401"/>
                <a:gd name="T99" fmla="*/ 238 h 345"/>
                <a:gd name="T100" fmla="*/ 338 w 401"/>
                <a:gd name="T101" fmla="*/ 245 h 345"/>
                <a:gd name="T102" fmla="*/ 338 w 401"/>
                <a:gd name="T103" fmla="*/ 245 h 345"/>
                <a:gd name="T104" fmla="*/ 368 w 401"/>
                <a:gd name="T105" fmla="*/ 227 h 345"/>
                <a:gd name="T106" fmla="*/ 369 w 401"/>
                <a:gd name="T107" fmla="*/ 225 h 345"/>
                <a:gd name="T108" fmla="*/ 369 w 401"/>
                <a:gd name="T109" fmla="*/ 226 h 345"/>
                <a:gd name="T110" fmla="*/ 390 w 401"/>
                <a:gd name="T111" fmla="*/ 194 h 345"/>
                <a:gd name="T112" fmla="*/ 378 w 401"/>
                <a:gd name="T113" fmla="*/ 167 h 345"/>
                <a:gd name="T114" fmla="*/ 394 w 401"/>
                <a:gd name="T115" fmla="*/ 176 h 345"/>
                <a:gd name="T116" fmla="*/ 395 w 401"/>
                <a:gd name="T117" fmla="*/ 17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345">
                  <a:moveTo>
                    <a:pt x="395" y="140"/>
                  </a:moveTo>
                  <a:cubicBezTo>
                    <a:pt x="395" y="140"/>
                    <a:pt x="396" y="139"/>
                    <a:pt x="395" y="139"/>
                  </a:cubicBezTo>
                  <a:cubicBezTo>
                    <a:pt x="395" y="138"/>
                    <a:pt x="394" y="138"/>
                    <a:pt x="394" y="138"/>
                  </a:cubicBezTo>
                  <a:cubicBezTo>
                    <a:pt x="385" y="117"/>
                    <a:pt x="367" y="99"/>
                    <a:pt x="344" y="95"/>
                  </a:cubicBezTo>
                  <a:cubicBezTo>
                    <a:pt x="331" y="89"/>
                    <a:pt x="316" y="87"/>
                    <a:pt x="302" y="88"/>
                  </a:cubicBezTo>
                  <a:cubicBezTo>
                    <a:pt x="302" y="88"/>
                    <a:pt x="302" y="88"/>
                    <a:pt x="302" y="88"/>
                  </a:cubicBezTo>
                  <a:cubicBezTo>
                    <a:pt x="306" y="68"/>
                    <a:pt x="294" y="46"/>
                    <a:pt x="279" y="33"/>
                  </a:cubicBezTo>
                  <a:cubicBezTo>
                    <a:pt x="275" y="30"/>
                    <a:pt x="271" y="27"/>
                    <a:pt x="267" y="25"/>
                  </a:cubicBezTo>
                  <a:cubicBezTo>
                    <a:pt x="267" y="24"/>
                    <a:pt x="267" y="23"/>
                    <a:pt x="266" y="23"/>
                  </a:cubicBezTo>
                  <a:cubicBezTo>
                    <a:pt x="266" y="23"/>
                    <a:pt x="266" y="24"/>
                    <a:pt x="265" y="24"/>
                  </a:cubicBezTo>
                  <a:cubicBezTo>
                    <a:pt x="253" y="17"/>
                    <a:pt x="239" y="13"/>
                    <a:pt x="225" y="12"/>
                  </a:cubicBezTo>
                  <a:cubicBezTo>
                    <a:pt x="223" y="11"/>
                    <a:pt x="220" y="10"/>
                    <a:pt x="218" y="10"/>
                  </a:cubicBezTo>
                  <a:cubicBezTo>
                    <a:pt x="175" y="0"/>
                    <a:pt x="126" y="25"/>
                    <a:pt x="118" y="70"/>
                  </a:cubicBezTo>
                  <a:cubicBezTo>
                    <a:pt x="58" y="30"/>
                    <a:pt x="0" y="125"/>
                    <a:pt x="39" y="175"/>
                  </a:cubicBezTo>
                  <a:cubicBezTo>
                    <a:pt x="16" y="185"/>
                    <a:pt x="1" y="211"/>
                    <a:pt x="9" y="236"/>
                  </a:cubicBezTo>
                  <a:cubicBezTo>
                    <a:pt x="5" y="244"/>
                    <a:pt x="20" y="265"/>
                    <a:pt x="24" y="271"/>
                  </a:cubicBezTo>
                  <a:cubicBezTo>
                    <a:pt x="36" y="285"/>
                    <a:pt x="54" y="296"/>
                    <a:pt x="73" y="294"/>
                  </a:cubicBezTo>
                  <a:cubicBezTo>
                    <a:pt x="74" y="294"/>
                    <a:pt x="74" y="294"/>
                    <a:pt x="75" y="294"/>
                  </a:cubicBezTo>
                  <a:cubicBezTo>
                    <a:pt x="79" y="300"/>
                    <a:pt x="85" y="305"/>
                    <a:pt x="91" y="309"/>
                  </a:cubicBezTo>
                  <a:cubicBezTo>
                    <a:pt x="108" y="320"/>
                    <a:pt x="131" y="329"/>
                    <a:pt x="151" y="326"/>
                  </a:cubicBezTo>
                  <a:cubicBezTo>
                    <a:pt x="151" y="326"/>
                    <a:pt x="152" y="326"/>
                    <a:pt x="152" y="326"/>
                  </a:cubicBezTo>
                  <a:cubicBezTo>
                    <a:pt x="158" y="325"/>
                    <a:pt x="164" y="323"/>
                    <a:pt x="169" y="319"/>
                  </a:cubicBezTo>
                  <a:cubicBezTo>
                    <a:pt x="170" y="319"/>
                    <a:pt x="170" y="318"/>
                    <a:pt x="170" y="317"/>
                  </a:cubicBezTo>
                  <a:cubicBezTo>
                    <a:pt x="184" y="334"/>
                    <a:pt x="207" y="344"/>
                    <a:pt x="229" y="345"/>
                  </a:cubicBezTo>
                  <a:cubicBezTo>
                    <a:pt x="230" y="345"/>
                    <a:pt x="230" y="344"/>
                    <a:pt x="231" y="344"/>
                  </a:cubicBezTo>
                  <a:cubicBezTo>
                    <a:pt x="231" y="345"/>
                    <a:pt x="232" y="345"/>
                    <a:pt x="233" y="344"/>
                  </a:cubicBezTo>
                  <a:cubicBezTo>
                    <a:pt x="237" y="340"/>
                    <a:pt x="241" y="335"/>
                    <a:pt x="245" y="331"/>
                  </a:cubicBezTo>
                  <a:cubicBezTo>
                    <a:pt x="246" y="329"/>
                    <a:pt x="246" y="328"/>
                    <a:pt x="245" y="327"/>
                  </a:cubicBezTo>
                  <a:cubicBezTo>
                    <a:pt x="237" y="319"/>
                    <a:pt x="233" y="311"/>
                    <a:pt x="229" y="302"/>
                  </a:cubicBezTo>
                  <a:cubicBezTo>
                    <a:pt x="229" y="302"/>
                    <a:pt x="229" y="302"/>
                    <a:pt x="229" y="302"/>
                  </a:cubicBezTo>
                  <a:cubicBezTo>
                    <a:pt x="230" y="301"/>
                    <a:pt x="229" y="301"/>
                    <a:pt x="229" y="301"/>
                  </a:cubicBezTo>
                  <a:cubicBezTo>
                    <a:pt x="228" y="300"/>
                    <a:pt x="228" y="299"/>
                    <a:pt x="228" y="298"/>
                  </a:cubicBezTo>
                  <a:cubicBezTo>
                    <a:pt x="231" y="299"/>
                    <a:pt x="234" y="300"/>
                    <a:pt x="237" y="300"/>
                  </a:cubicBezTo>
                  <a:cubicBezTo>
                    <a:pt x="239" y="300"/>
                    <a:pt x="242" y="301"/>
                    <a:pt x="244" y="301"/>
                  </a:cubicBezTo>
                  <a:cubicBezTo>
                    <a:pt x="265" y="305"/>
                    <a:pt x="284" y="302"/>
                    <a:pt x="302" y="292"/>
                  </a:cubicBezTo>
                  <a:cubicBezTo>
                    <a:pt x="316" y="284"/>
                    <a:pt x="333" y="269"/>
                    <a:pt x="328" y="251"/>
                  </a:cubicBezTo>
                  <a:cubicBezTo>
                    <a:pt x="347" y="255"/>
                    <a:pt x="366" y="240"/>
                    <a:pt x="377" y="227"/>
                  </a:cubicBezTo>
                  <a:cubicBezTo>
                    <a:pt x="390" y="212"/>
                    <a:pt x="399" y="194"/>
                    <a:pt x="400" y="175"/>
                  </a:cubicBezTo>
                  <a:cubicBezTo>
                    <a:pt x="401" y="163"/>
                    <a:pt x="399" y="151"/>
                    <a:pt x="395" y="140"/>
                  </a:cubicBezTo>
                  <a:close/>
                  <a:moveTo>
                    <a:pt x="385" y="131"/>
                  </a:moveTo>
                  <a:cubicBezTo>
                    <a:pt x="383" y="130"/>
                    <a:pt x="381" y="129"/>
                    <a:pt x="379" y="127"/>
                  </a:cubicBezTo>
                  <a:cubicBezTo>
                    <a:pt x="378" y="127"/>
                    <a:pt x="378" y="128"/>
                    <a:pt x="378" y="128"/>
                  </a:cubicBezTo>
                  <a:cubicBezTo>
                    <a:pt x="381" y="130"/>
                    <a:pt x="384" y="132"/>
                    <a:pt x="386" y="134"/>
                  </a:cubicBezTo>
                  <a:cubicBezTo>
                    <a:pt x="390" y="141"/>
                    <a:pt x="392" y="148"/>
                    <a:pt x="394" y="155"/>
                  </a:cubicBezTo>
                  <a:cubicBezTo>
                    <a:pt x="389" y="152"/>
                    <a:pt x="384" y="149"/>
                    <a:pt x="380" y="146"/>
                  </a:cubicBezTo>
                  <a:cubicBezTo>
                    <a:pt x="379" y="143"/>
                    <a:pt x="379" y="140"/>
                    <a:pt x="379" y="137"/>
                  </a:cubicBezTo>
                  <a:cubicBezTo>
                    <a:pt x="377" y="127"/>
                    <a:pt x="373" y="118"/>
                    <a:pt x="367" y="112"/>
                  </a:cubicBezTo>
                  <a:cubicBezTo>
                    <a:pt x="374" y="117"/>
                    <a:pt x="380" y="124"/>
                    <a:pt x="385" y="131"/>
                  </a:cubicBezTo>
                  <a:close/>
                  <a:moveTo>
                    <a:pt x="296" y="87"/>
                  </a:moveTo>
                  <a:cubicBezTo>
                    <a:pt x="296" y="88"/>
                    <a:pt x="296" y="88"/>
                    <a:pt x="296" y="89"/>
                  </a:cubicBezTo>
                  <a:cubicBezTo>
                    <a:pt x="287" y="90"/>
                    <a:pt x="278" y="93"/>
                    <a:pt x="270" y="97"/>
                  </a:cubicBezTo>
                  <a:cubicBezTo>
                    <a:pt x="271" y="93"/>
                    <a:pt x="271" y="90"/>
                    <a:pt x="272" y="87"/>
                  </a:cubicBezTo>
                  <a:cubicBezTo>
                    <a:pt x="280" y="84"/>
                    <a:pt x="287" y="82"/>
                    <a:pt x="295" y="80"/>
                  </a:cubicBezTo>
                  <a:cubicBezTo>
                    <a:pt x="295" y="82"/>
                    <a:pt x="295" y="85"/>
                    <a:pt x="296" y="87"/>
                  </a:cubicBezTo>
                  <a:close/>
                  <a:moveTo>
                    <a:pt x="294" y="78"/>
                  </a:moveTo>
                  <a:cubicBezTo>
                    <a:pt x="287" y="78"/>
                    <a:pt x="279" y="81"/>
                    <a:pt x="272" y="85"/>
                  </a:cubicBezTo>
                  <a:cubicBezTo>
                    <a:pt x="273" y="80"/>
                    <a:pt x="273" y="75"/>
                    <a:pt x="273" y="71"/>
                  </a:cubicBezTo>
                  <a:cubicBezTo>
                    <a:pt x="279" y="68"/>
                    <a:pt x="285" y="66"/>
                    <a:pt x="291" y="64"/>
                  </a:cubicBezTo>
                  <a:cubicBezTo>
                    <a:pt x="292" y="68"/>
                    <a:pt x="294" y="73"/>
                    <a:pt x="294" y="78"/>
                  </a:cubicBezTo>
                  <a:close/>
                  <a:moveTo>
                    <a:pt x="282" y="47"/>
                  </a:moveTo>
                  <a:cubicBezTo>
                    <a:pt x="286" y="52"/>
                    <a:pt x="288" y="57"/>
                    <a:pt x="290" y="62"/>
                  </a:cubicBezTo>
                  <a:cubicBezTo>
                    <a:pt x="284" y="63"/>
                    <a:pt x="278" y="66"/>
                    <a:pt x="272" y="69"/>
                  </a:cubicBezTo>
                  <a:cubicBezTo>
                    <a:pt x="272" y="64"/>
                    <a:pt x="270" y="58"/>
                    <a:pt x="268" y="53"/>
                  </a:cubicBezTo>
                  <a:cubicBezTo>
                    <a:pt x="273" y="51"/>
                    <a:pt x="278" y="49"/>
                    <a:pt x="282" y="47"/>
                  </a:cubicBezTo>
                  <a:close/>
                  <a:moveTo>
                    <a:pt x="281" y="45"/>
                  </a:moveTo>
                  <a:cubicBezTo>
                    <a:pt x="276" y="47"/>
                    <a:pt x="272" y="49"/>
                    <a:pt x="268" y="51"/>
                  </a:cubicBezTo>
                  <a:cubicBezTo>
                    <a:pt x="266" y="47"/>
                    <a:pt x="264" y="43"/>
                    <a:pt x="261" y="39"/>
                  </a:cubicBezTo>
                  <a:cubicBezTo>
                    <a:pt x="265" y="38"/>
                    <a:pt x="268" y="37"/>
                    <a:pt x="272" y="36"/>
                  </a:cubicBezTo>
                  <a:cubicBezTo>
                    <a:pt x="275" y="39"/>
                    <a:pt x="278" y="42"/>
                    <a:pt x="281" y="45"/>
                  </a:cubicBezTo>
                  <a:close/>
                  <a:moveTo>
                    <a:pt x="270" y="35"/>
                  </a:moveTo>
                  <a:cubicBezTo>
                    <a:pt x="267" y="35"/>
                    <a:pt x="263" y="36"/>
                    <a:pt x="260" y="38"/>
                  </a:cubicBezTo>
                  <a:cubicBezTo>
                    <a:pt x="258" y="35"/>
                    <a:pt x="255" y="32"/>
                    <a:pt x="253" y="29"/>
                  </a:cubicBezTo>
                  <a:cubicBezTo>
                    <a:pt x="255" y="28"/>
                    <a:pt x="257" y="28"/>
                    <a:pt x="259" y="27"/>
                  </a:cubicBezTo>
                  <a:cubicBezTo>
                    <a:pt x="263" y="29"/>
                    <a:pt x="266" y="32"/>
                    <a:pt x="270" y="35"/>
                  </a:cubicBezTo>
                  <a:close/>
                  <a:moveTo>
                    <a:pt x="257" y="26"/>
                  </a:moveTo>
                  <a:cubicBezTo>
                    <a:pt x="255" y="27"/>
                    <a:pt x="253" y="27"/>
                    <a:pt x="252" y="28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49" y="25"/>
                    <a:pt x="245" y="22"/>
                    <a:pt x="242" y="20"/>
                  </a:cubicBezTo>
                  <a:cubicBezTo>
                    <a:pt x="247" y="22"/>
                    <a:pt x="252" y="24"/>
                    <a:pt x="257" y="26"/>
                  </a:cubicBezTo>
                  <a:close/>
                  <a:moveTo>
                    <a:pt x="32" y="272"/>
                  </a:moveTo>
                  <a:cubicBezTo>
                    <a:pt x="27" y="267"/>
                    <a:pt x="23" y="262"/>
                    <a:pt x="20" y="256"/>
                  </a:cubicBezTo>
                  <a:cubicBezTo>
                    <a:pt x="19" y="254"/>
                    <a:pt x="16" y="251"/>
                    <a:pt x="14" y="247"/>
                  </a:cubicBezTo>
                  <a:cubicBezTo>
                    <a:pt x="18" y="253"/>
                    <a:pt x="23" y="258"/>
                    <a:pt x="29" y="262"/>
                  </a:cubicBezTo>
                  <a:cubicBezTo>
                    <a:pt x="33" y="268"/>
                    <a:pt x="37" y="274"/>
                    <a:pt x="41" y="279"/>
                  </a:cubicBezTo>
                  <a:cubicBezTo>
                    <a:pt x="38" y="277"/>
                    <a:pt x="35" y="275"/>
                    <a:pt x="32" y="272"/>
                  </a:cubicBezTo>
                  <a:close/>
                  <a:moveTo>
                    <a:pt x="42" y="280"/>
                  </a:moveTo>
                  <a:cubicBezTo>
                    <a:pt x="42" y="280"/>
                    <a:pt x="42" y="280"/>
                    <a:pt x="42" y="279"/>
                  </a:cubicBezTo>
                  <a:cubicBezTo>
                    <a:pt x="39" y="274"/>
                    <a:pt x="35" y="269"/>
                    <a:pt x="32" y="264"/>
                  </a:cubicBezTo>
                  <a:cubicBezTo>
                    <a:pt x="35" y="266"/>
                    <a:pt x="39" y="268"/>
                    <a:pt x="42" y="269"/>
                  </a:cubicBezTo>
                  <a:cubicBezTo>
                    <a:pt x="46" y="274"/>
                    <a:pt x="49" y="280"/>
                    <a:pt x="53" y="286"/>
                  </a:cubicBezTo>
                  <a:cubicBezTo>
                    <a:pt x="49" y="284"/>
                    <a:pt x="45" y="283"/>
                    <a:pt x="42" y="280"/>
                  </a:cubicBezTo>
                  <a:close/>
                  <a:moveTo>
                    <a:pt x="55" y="287"/>
                  </a:moveTo>
                  <a:cubicBezTo>
                    <a:pt x="52" y="281"/>
                    <a:pt x="48" y="275"/>
                    <a:pt x="44" y="269"/>
                  </a:cubicBezTo>
                  <a:cubicBezTo>
                    <a:pt x="47" y="270"/>
                    <a:pt x="51" y="270"/>
                    <a:pt x="54" y="270"/>
                  </a:cubicBezTo>
                  <a:cubicBezTo>
                    <a:pt x="59" y="276"/>
                    <a:pt x="63" y="283"/>
                    <a:pt x="68" y="290"/>
                  </a:cubicBezTo>
                  <a:cubicBezTo>
                    <a:pt x="64" y="289"/>
                    <a:pt x="59" y="288"/>
                    <a:pt x="55" y="287"/>
                  </a:cubicBezTo>
                  <a:close/>
                  <a:moveTo>
                    <a:pt x="70" y="290"/>
                  </a:moveTo>
                  <a:cubicBezTo>
                    <a:pt x="70" y="289"/>
                    <a:pt x="70" y="289"/>
                    <a:pt x="70" y="289"/>
                  </a:cubicBezTo>
                  <a:cubicBezTo>
                    <a:pt x="66" y="282"/>
                    <a:pt x="61" y="276"/>
                    <a:pt x="56" y="270"/>
                  </a:cubicBezTo>
                  <a:cubicBezTo>
                    <a:pt x="58" y="269"/>
                    <a:pt x="61" y="268"/>
                    <a:pt x="64" y="267"/>
                  </a:cubicBezTo>
                  <a:cubicBezTo>
                    <a:pt x="65" y="275"/>
                    <a:pt x="68" y="283"/>
                    <a:pt x="72" y="290"/>
                  </a:cubicBezTo>
                  <a:cubicBezTo>
                    <a:pt x="71" y="290"/>
                    <a:pt x="71" y="290"/>
                    <a:pt x="70" y="290"/>
                  </a:cubicBezTo>
                  <a:close/>
                  <a:moveTo>
                    <a:pt x="109" y="314"/>
                  </a:moveTo>
                  <a:cubicBezTo>
                    <a:pt x="113" y="314"/>
                    <a:pt x="118" y="314"/>
                    <a:pt x="122" y="313"/>
                  </a:cubicBezTo>
                  <a:cubicBezTo>
                    <a:pt x="124" y="316"/>
                    <a:pt x="126" y="318"/>
                    <a:pt x="129" y="320"/>
                  </a:cubicBezTo>
                  <a:cubicBezTo>
                    <a:pt x="122" y="319"/>
                    <a:pt x="116" y="317"/>
                    <a:pt x="109" y="314"/>
                  </a:cubicBezTo>
                  <a:close/>
                  <a:moveTo>
                    <a:pt x="133" y="321"/>
                  </a:moveTo>
                  <a:cubicBezTo>
                    <a:pt x="130" y="318"/>
                    <a:pt x="126" y="316"/>
                    <a:pt x="123" y="313"/>
                  </a:cubicBezTo>
                  <a:cubicBezTo>
                    <a:pt x="128" y="312"/>
                    <a:pt x="132" y="311"/>
                    <a:pt x="135" y="309"/>
                  </a:cubicBezTo>
                  <a:cubicBezTo>
                    <a:pt x="138" y="313"/>
                    <a:pt x="142" y="317"/>
                    <a:pt x="146" y="321"/>
                  </a:cubicBezTo>
                  <a:cubicBezTo>
                    <a:pt x="141" y="321"/>
                    <a:pt x="137" y="321"/>
                    <a:pt x="133" y="321"/>
                  </a:cubicBezTo>
                  <a:close/>
                  <a:moveTo>
                    <a:pt x="148" y="321"/>
                  </a:moveTo>
                  <a:cubicBezTo>
                    <a:pt x="144" y="317"/>
                    <a:pt x="140" y="313"/>
                    <a:pt x="136" y="308"/>
                  </a:cubicBezTo>
                  <a:cubicBezTo>
                    <a:pt x="140" y="306"/>
                    <a:pt x="143" y="304"/>
                    <a:pt x="146" y="301"/>
                  </a:cubicBezTo>
                  <a:cubicBezTo>
                    <a:pt x="151" y="307"/>
                    <a:pt x="156" y="313"/>
                    <a:pt x="161" y="318"/>
                  </a:cubicBezTo>
                  <a:cubicBezTo>
                    <a:pt x="157" y="319"/>
                    <a:pt x="152" y="320"/>
                    <a:pt x="148" y="321"/>
                  </a:cubicBezTo>
                  <a:close/>
                  <a:moveTo>
                    <a:pt x="167" y="316"/>
                  </a:moveTo>
                  <a:cubicBezTo>
                    <a:pt x="166" y="316"/>
                    <a:pt x="164" y="317"/>
                    <a:pt x="163" y="317"/>
                  </a:cubicBezTo>
                  <a:cubicBezTo>
                    <a:pt x="158" y="312"/>
                    <a:pt x="153" y="306"/>
                    <a:pt x="147" y="300"/>
                  </a:cubicBezTo>
                  <a:cubicBezTo>
                    <a:pt x="151" y="296"/>
                    <a:pt x="155" y="291"/>
                    <a:pt x="157" y="286"/>
                  </a:cubicBezTo>
                  <a:cubicBezTo>
                    <a:pt x="158" y="297"/>
                    <a:pt x="162" y="307"/>
                    <a:pt x="169" y="316"/>
                  </a:cubicBezTo>
                  <a:cubicBezTo>
                    <a:pt x="168" y="316"/>
                    <a:pt x="168" y="316"/>
                    <a:pt x="167" y="316"/>
                  </a:cubicBezTo>
                  <a:close/>
                  <a:moveTo>
                    <a:pt x="239" y="329"/>
                  </a:moveTo>
                  <a:cubicBezTo>
                    <a:pt x="237" y="332"/>
                    <a:pt x="234" y="336"/>
                    <a:pt x="232" y="339"/>
                  </a:cubicBezTo>
                  <a:cubicBezTo>
                    <a:pt x="231" y="339"/>
                    <a:pt x="231" y="339"/>
                    <a:pt x="231" y="339"/>
                  </a:cubicBezTo>
                  <a:cubicBezTo>
                    <a:pt x="229" y="337"/>
                    <a:pt x="227" y="335"/>
                    <a:pt x="226" y="333"/>
                  </a:cubicBezTo>
                  <a:cubicBezTo>
                    <a:pt x="229" y="331"/>
                    <a:pt x="232" y="328"/>
                    <a:pt x="235" y="325"/>
                  </a:cubicBezTo>
                  <a:cubicBezTo>
                    <a:pt x="237" y="327"/>
                    <a:pt x="238" y="328"/>
                    <a:pt x="239" y="329"/>
                  </a:cubicBezTo>
                  <a:close/>
                  <a:moveTo>
                    <a:pt x="230" y="318"/>
                  </a:moveTo>
                  <a:cubicBezTo>
                    <a:pt x="231" y="320"/>
                    <a:pt x="233" y="322"/>
                    <a:pt x="234" y="324"/>
                  </a:cubicBezTo>
                  <a:cubicBezTo>
                    <a:pt x="231" y="327"/>
                    <a:pt x="228" y="329"/>
                    <a:pt x="225" y="332"/>
                  </a:cubicBezTo>
                  <a:cubicBezTo>
                    <a:pt x="223" y="330"/>
                    <a:pt x="221" y="327"/>
                    <a:pt x="220" y="325"/>
                  </a:cubicBezTo>
                  <a:cubicBezTo>
                    <a:pt x="223" y="323"/>
                    <a:pt x="227" y="321"/>
                    <a:pt x="230" y="318"/>
                  </a:cubicBezTo>
                  <a:close/>
                  <a:moveTo>
                    <a:pt x="229" y="316"/>
                  </a:moveTo>
                  <a:cubicBezTo>
                    <a:pt x="226" y="319"/>
                    <a:pt x="223" y="321"/>
                    <a:pt x="219" y="324"/>
                  </a:cubicBezTo>
                  <a:cubicBezTo>
                    <a:pt x="218" y="320"/>
                    <a:pt x="216" y="317"/>
                    <a:pt x="215" y="313"/>
                  </a:cubicBezTo>
                  <a:cubicBezTo>
                    <a:pt x="217" y="311"/>
                    <a:pt x="220" y="309"/>
                    <a:pt x="222" y="307"/>
                  </a:cubicBezTo>
                  <a:cubicBezTo>
                    <a:pt x="223" y="306"/>
                    <a:pt x="224" y="306"/>
                    <a:pt x="224" y="305"/>
                  </a:cubicBezTo>
                  <a:cubicBezTo>
                    <a:pt x="225" y="309"/>
                    <a:pt x="227" y="313"/>
                    <a:pt x="229" y="316"/>
                  </a:cubicBezTo>
                  <a:close/>
                  <a:moveTo>
                    <a:pt x="215" y="312"/>
                  </a:moveTo>
                  <a:cubicBezTo>
                    <a:pt x="214" y="308"/>
                    <a:pt x="213" y="305"/>
                    <a:pt x="213" y="302"/>
                  </a:cubicBezTo>
                  <a:cubicBezTo>
                    <a:pt x="216" y="300"/>
                    <a:pt x="219" y="299"/>
                    <a:pt x="222" y="297"/>
                  </a:cubicBezTo>
                  <a:cubicBezTo>
                    <a:pt x="223" y="297"/>
                    <a:pt x="223" y="297"/>
                    <a:pt x="223" y="297"/>
                  </a:cubicBezTo>
                  <a:cubicBezTo>
                    <a:pt x="223" y="299"/>
                    <a:pt x="223" y="301"/>
                    <a:pt x="224" y="303"/>
                  </a:cubicBezTo>
                  <a:cubicBezTo>
                    <a:pt x="220" y="305"/>
                    <a:pt x="217" y="309"/>
                    <a:pt x="215" y="312"/>
                  </a:cubicBezTo>
                  <a:close/>
                  <a:moveTo>
                    <a:pt x="244" y="295"/>
                  </a:moveTo>
                  <a:cubicBezTo>
                    <a:pt x="237" y="295"/>
                    <a:pt x="218" y="294"/>
                    <a:pt x="214" y="286"/>
                  </a:cubicBezTo>
                  <a:cubicBezTo>
                    <a:pt x="213" y="284"/>
                    <a:pt x="212" y="285"/>
                    <a:pt x="212" y="286"/>
                  </a:cubicBezTo>
                  <a:cubicBezTo>
                    <a:pt x="212" y="291"/>
                    <a:pt x="216" y="294"/>
                    <a:pt x="220" y="296"/>
                  </a:cubicBezTo>
                  <a:cubicBezTo>
                    <a:pt x="217" y="297"/>
                    <a:pt x="215" y="299"/>
                    <a:pt x="213" y="300"/>
                  </a:cubicBezTo>
                  <a:cubicBezTo>
                    <a:pt x="212" y="297"/>
                    <a:pt x="212" y="294"/>
                    <a:pt x="213" y="291"/>
                  </a:cubicBezTo>
                  <a:cubicBezTo>
                    <a:pt x="213" y="287"/>
                    <a:pt x="207" y="287"/>
                    <a:pt x="207" y="291"/>
                  </a:cubicBezTo>
                  <a:cubicBezTo>
                    <a:pt x="204" y="308"/>
                    <a:pt x="210" y="325"/>
                    <a:pt x="221" y="338"/>
                  </a:cubicBezTo>
                  <a:cubicBezTo>
                    <a:pt x="190" y="333"/>
                    <a:pt x="167" y="313"/>
                    <a:pt x="161" y="281"/>
                  </a:cubicBezTo>
                  <a:cubicBezTo>
                    <a:pt x="160" y="280"/>
                    <a:pt x="159" y="280"/>
                    <a:pt x="158" y="280"/>
                  </a:cubicBezTo>
                  <a:cubicBezTo>
                    <a:pt x="157" y="280"/>
                    <a:pt x="155" y="280"/>
                    <a:pt x="155" y="281"/>
                  </a:cubicBezTo>
                  <a:cubicBezTo>
                    <a:pt x="145" y="297"/>
                    <a:pt x="128" y="309"/>
                    <a:pt x="108" y="308"/>
                  </a:cubicBezTo>
                  <a:cubicBezTo>
                    <a:pt x="85" y="306"/>
                    <a:pt x="69" y="285"/>
                    <a:pt x="69" y="263"/>
                  </a:cubicBezTo>
                  <a:cubicBezTo>
                    <a:pt x="69" y="261"/>
                    <a:pt x="67" y="260"/>
                    <a:pt x="65" y="261"/>
                  </a:cubicBezTo>
                  <a:cubicBezTo>
                    <a:pt x="44" y="275"/>
                    <a:pt x="18" y="251"/>
                    <a:pt x="13" y="231"/>
                  </a:cubicBezTo>
                  <a:cubicBezTo>
                    <a:pt x="7" y="208"/>
                    <a:pt x="21" y="186"/>
                    <a:pt x="43" y="178"/>
                  </a:cubicBezTo>
                  <a:cubicBezTo>
                    <a:pt x="45" y="178"/>
                    <a:pt x="45" y="176"/>
                    <a:pt x="44" y="175"/>
                  </a:cubicBezTo>
                  <a:cubicBezTo>
                    <a:pt x="6" y="129"/>
                    <a:pt x="61" y="32"/>
                    <a:pt x="118" y="76"/>
                  </a:cubicBezTo>
                  <a:cubicBezTo>
                    <a:pt x="119" y="77"/>
                    <a:pt x="122" y="77"/>
                    <a:pt x="122" y="75"/>
                  </a:cubicBezTo>
                  <a:cubicBezTo>
                    <a:pt x="129" y="31"/>
                    <a:pt x="171" y="6"/>
                    <a:pt x="214" y="15"/>
                  </a:cubicBezTo>
                  <a:cubicBezTo>
                    <a:pt x="253" y="23"/>
                    <a:pt x="274" y="62"/>
                    <a:pt x="262" y="100"/>
                  </a:cubicBezTo>
                  <a:cubicBezTo>
                    <a:pt x="261" y="100"/>
                    <a:pt x="262" y="101"/>
                    <a:pt x="262" y="102"/>
                  </a:cubicBezTo>
                  <a:cubicBezTo>
                    <a:pt x="261" y="105"/>
                    <a:pt x="264" y="108"/>
                    <a:pt x="267" y="106"/>
                  </a:cubicBezTo>
                  <a:cubicBezTo>
                    <a:pt x="285" y="96"/>
                    <a:pt x="305" y="95"/>
                    <a:pt x="325" y="98"/>
                  </a:cubicBezTo>
                  <a:cubicBezTo>
                    <a:pt x="350" y="100"/>
                    <a:pt x="368" y="115"/>
                    <a:pt x="372" y="141"/>
                  </a:cubicBezTo>
                  <a:cubicBezTo>
                    <a:pt x="377" y="182"/>
                    <a:pt x="344" y="236"/>
                    <a:pt x="298" y="231"/>
                  </a:cubicBezTo>
                  <a:cubicBezTo>
                    <a:pt x="296" y="230"/>
                    <a:pt x="294" y="234"/>
                    <a:pt x="295" y="236"/>
                  </a:cubicBezTo>
                  <a:cubicBezTo>
                    <a:pt x="309" y="257"/>
                    <a:pt x="290" y="280"/>
                    <a:pt x="270" y="289"/>
                  </a:cubicBezTo>
                  <a:cubicBezTo>
                    <a:pt x="262" y="293"/>
                    <a:pt x="253" y="295"/>
                    <a:pt x="244" y="295"/>
                  </a:cubicBezTo>
                  <a:close/>
                  <a:moveTo>
                    <a:pt x="267" y="297"/>
                  </a:moveTo>
                  <a:cubicBezTo>
                    <a:pt x="270" y="296"/>
                    <a:pt x="273" y="295"/>
                    <a:pt x="275" y="294"/>
                  </a:cubicBezTo>
                  <a:cubicBezTo>
                    <a:pt x="280" y="292"/>
                    <a:pt x="284" y="289"/>
                    <a:pt x="288" y="286"/>
                  </a:cubicBezTo>
                  <a:cubicBezTo>
                    <a:pt x="290" y="287"/>
                    <a:pt x="292" y="289"/>
                    <a:pt x="294" y="290"/>
                  </a:cubicBezTo>
                  <a:cubicBezTo>
                    <a:pt x="286" y="294"/>
                    <a:pt x="277" y="296"/>
                    <a:pt x="267" y="297"/>
                  </a:cubicBezTo>
                  <a:close/>
                  <a:moveTo>
                    <a:pt x="297" y="289"/>
                  </a:moveTo>
                  <a:cubicBezTo>
                    <a:pt x="294" y="287"/>
                    <a:pt x="292" y="286"/>
                    <a:pt x="290" y="285"/>
                  </a:cubicBezTo>
                  <a:cubicBezTo>
                    <a:pt x="292" y="282"/>
                    <a:pt x="294" y="280"/>
                    <a:pt x="296" y="278"/>
                  </a:cubicBezTo>
                  <a:cubicBezTo>
                    <a:pt x="300" y="280"/>
                    <a:pt x="303" y="281"/>
                    <a:pt x="306" y="282"/>
                  </a:cubicBezTo>
                  <a:cubicBezTo>
                    <a:pt x="303" y="285"/>
                    <a:pt x="300" y="287"/>
                    <a:pt x="297" y="289"/>
                  </a:cubicBezTo>
                  <a:close/>
                  <a:moveTo>
                    <a:pt x="308" y="281"/>
                  </a:moveTo>
                  <a:cubicBezTo>
                    <a:pt x="305" y="279"/>
                    <a:pt x="301" y="278"/>
                    <a:pt x="298" y="276"/>
                  </a:cubicBezTo>
                  <a:cubicBezTo>
                    <a:pt x="300" y="273"/>
                    <a:pt x="303" y="269"/>
                    <a:pt x="304" y="265"/>
                  </a:cubicBezTo>
                  <a:cubicBezTo>
                    <a:pt x="308" y="267"/>
                    <a:pt x="312" y="270"/>
                    <a:pt x="316" y="272"/>
                  </a:cubicBezTo>
                  <a:cubicBezTo>
                    <a:pt x="314" y="275"/>
                    <a:pt x="311" y="278"/>
                    <a:pt x="308" y="281"/>
                  </a:cubicBezTo>
                  <a:close/>
                  <a:moveTo>
                    <a:pt x="317" y="270"/>
                  </a:moveTo>
                  <a:cubicBezTo>
                    <a:pt x="313" y="268"/>
                    <a:pt x="309" y="265"/>
                    <a:pt x="305" y="263"/>
                  </a:cubicBezTo>
                  <a:cubicBezTo>
                    <a:pt x="307" y="256"/>
                    <a:pt x="308" y="249"/>
                    <a:pt x="305" y="241"/>
                  </a:cubicBezTo>
                  <a:cubicBezTo>
                    <a:pt x="311" y="246"/>
                    <a:pt x="317" y="250"/>
                    <a:pt x="323" y="253"/>
                  </a:cubicBezTo>
                  <a:cubicBezTo>
                    <a:pt x="322" y="260"/>
                    <a:pt x="320" y="266"/>
                    <a:pt x="317" y="270"/>
                  </a:cubicBezTo>
                  <a:close/>
                  <a:moveTo>
                    <a:pt x="327" y="248"/>
                  </a:moveTo>
                  <a:cubicBezTo>
                    <a:pt x="327" y="248"/>
                    <a:pt x="327" y="248"/>
                    <a:pt x="327" y="248"/>
                  </a:cubicBezTo>
                  <a:cubicBezTo>
                    <a:pt x="326" y="246"/>
                    <a:pt x="324" y="246"/>
                    <a:pt x="324" y="248"/>
                  </a:cubicBezTo>
                  <a:cubicBezTo>
                    <a:pt x="324" y="249"/>
                    <a:pt x="323" y="250"/>
                    <a:pt x="323" y="251"/>
                  </a:cubicBezTo>
                  <a:cubicBezTo>
                    <a:pt x="317" y="247"/>
                    <a:pt x="311" y="243"/>
                    <a:pt x="304" y="238"/>
                  </a:cubicBezTo>
                  <a:cubicBezTo>
                    <a:pt x="304" y="238"/>
                    <a:pt x="304" y="238"/>
                    <a:pt x="304" y="238"/>
                  </a:cubicBezTo>
                  <a:cubicBezTo>
                    <a:pt x="310" y="238"/>
                    <a:pt x="316" y="238"/>
                    <a:pt x="321" y="236"/>
                  </a:cubicBezTo>
                  <a:cubicBezTo>
                    <a:pt x="326" y="239"/>
                    <a:pt x="331" y="243"/>
                    <a:pt x="336" y="246"/>
                  </a:cubicBezTo>
                  <a:cubicBezTo>
                    <a:pt x="333" y="246"/>
                    <a:pt x="330" y="247"/>
                    <a:pt x="327" y="248"/>
                  </a:cubicBezTo>
                  <a:close/>
                  <a:moveTo>
                    <a:pt x="338" y="245"/>
                  </a:moveTo>
                  <a:cubicBezTo>
                    <a:pt x="333" y="242"/>
                    <a:pt x="328" y="239"/>
                    <a:pt x="323" y="235"/>
                  </a:cubicBezTo>
                  <a:cubicBezTo>
                    <a:pt x="329" y="233"/>
                    <a:pt x="335" y="230"/>
                    <a:pt x="341" y="226"/>
                  </a:cubicBezTo>
                  <a:cubicBezTo>
                    <a:pt x="346" y="230"/>
                    <a:pt x="352" y="233"/>
                    <a:pt x="357" y="236"/>
                  </a:cubicBezTo>
                  <a:cubicBezTo>
                    <a:pt x="352" y="240"/>
                    <a:pt x="345" y="243"/>
                    <a:pt x="338" y="245"/>
                  </a:cubicBezTo>
                  <a:close/>
                  <a:moveTo>
                    <a:pt x="359" y="234"/>
                  </a:moveTo>
                  <a:cubicBezTo>
                    <a:pt x="353" y="232"/>
                    <a:pt x="348" y="229"/>
                    <a:pt x="342" y="225"/>
                  </a:cubicBezTo>
                  <a:cubicBezTo>
                    <a:pt x="346" y="223"/>
                    <a:pt x="349" y="220"/>
                    <a:pt x="352" y="217"/>
                  </a:cubicBezTo>
                  <a:cubicBezTo>
                    <a:pt x="357" y="221"/>
                    <a:pt x="362" y="224"/>
                    <a:pt x="368" y="227"/>
                  </a:cubicBezTo>
                  <a:cubicBezTo>
                    <a:pt x="368" y="227"/>
                    <a:pt x="368" y="227"/>
                    <a:pt x="368" y="227"/>
                  </a:cubicBezTo>
                  <a:cubicBezTo>
                    <a:pt x="365" y="230"/>
                    <a:pt x="362" y="232"/>
                    <a:pt x="359" y="234"/>
                  </a:cubicBezTo>
                  <a:close/>
                  <a:moveTo>
                    <a:pt x="369" y="226"/>
                  </a:moveTo>
                  <a:cubicBezTo>
                    <a:pt x="369" y="226"/>
                    <a:pt x="369" y="225"/>
                    <a:pt x="369" y="225"/>
                  </a:cubicBezTo>
                  <a:cubicBezTo>
                    <a:pt x="364" y="222"/>
                    <a:pt x="359" y="219"/>
                    <a:pt x="354" y="215"/>
                  </a:cubicBezTo>
                  <a:cubicBezTo>
                    <a:pt x="357" y="212"/>
                    <a:pt x="360" y="208"/>
                    <a:pt x="363" y="204"/>
                  </a:cubicBezTo>
                  <a:cubicBezTo>
                    <a:pt x="368" y="207"/>
                    <a:pt x="374" y="211"/>
                    <a:pt x="379" y="214"/>
                  </a:cubicBezTo>
                  <a:cubicBezTo>
                    <a:pt x="376" y="218"/>
                    <a:pt x="373" y="222"/>
                    <a:pt x="369" y="226"/>
                  </a:cubicBezTo>
                  <a:close/>
                  <a:moveTo>
                    <a:pt x="380" y="213"/>
                  </a:moveTo>
                  <a:cubicBezTo>
                    <a:pt x="375" y="209"/>
                    <a:pt x="369" y="206"/>
                    <a:pt x="364" y="202"/>
                  </a:cubicBezTo>
                  <a:cubicBezTo>
                    <a:pt x="368" y="196"/>
                    <a:pt x="371" y="190"/>
                    <a:pt x="373" y="183"/>
                  </a:cubicBezTo>
                  <a:cubicBezTo>
                    <a:pt x="378" y="187"/>
                    <a:pt x="384" y="191"/>
                    <a:pt x="390" y="194"/>
                  </a:cubicBezTo>
                  <a:cubicBezTo>
                    <a:pt x="387" y="200"/>
                    <a:pt x="384" y="207"/>
                    <a:pt x="380" y="213"/>
                  </a:cubicBezTo>
                  <a:close/>
                  <a:moveTo>
                    <a:pt x="390" y="192"/>
                  </a:moveTo>
                  <a:cubicBezTo>
                    <a:pt x="385" y="189"/>
                    <a:pt x="379" y="185"/>
                    <a:pt x="374" y="181"/>
                  </a:cubicBezTo>
                  <a:cubicBezTo>
                    <a:pt x="376" y="177"/>
                    <a:pt x="377" y="172"/>
                    <a:pt x="378" y="167"/>
                  </a:cubicBezTo>
                  <a:cubicBezTo>
                    <a:pt x="383" y="171"/>
                    <a:pt x="388" y="175"/>
                    <a:pt x="394" y="179"/>
                  </a:cubicBezTo>
                  <a:cubicBezTo>
                    <a:pt x="393" y="183"/>
                    <a:pt x="392" y="188"/>
                    <a:pt x="390" y="192"/>
                  </a:cubicBezTo>
                  <a:close/>
                  <a:moveTo>
                    <a:pt x="395" y="170"/>
                  </a:moveTo>
                  <a:cubicBezTo>
                    <a:pt x="394" y="172"/>
                    <a:pt x="394" y="174"/>
                    <a:pt x="394" y="176"/>
                  </a:cubicBezTo>
                  <a:cubicBezTo>
                    <a:pt x="389" y="173"/>
                    <a:pt x="383" y="169"/>
                    <a:pt x="378" y="165"/>
                  </a:cubicBezTo>
                  <a:cubicBezTo>
                    <a:pt x="379" y="159"/>
                    <a:pt x="380" y="154"/>
                    <a:pt x="380" y="148"/>
                  </a:cubicBezTo>
                  <a:cubicBezTo>
                    <a:pt x="384" y="151"/>
                    <a:pt x="389" y="154"/>
                    <a:pt x="394" y="157"/>
                  </a:cubicBezTo>
                  <a:cubicBezTo>
                    <a:pt x="395" y="161"/>
                    <a:pt x="395" y="166"/>
                    <a:pt x="395" y="17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73"/>
            <p:cNvSpPr/>
            <p:nvPr/>
          </p:nvSpPr>
          <p:spPr bwMode="auto">
            <a:xfrm>
              <a:off x="6284804" y="1199086"/>
              <a:ext cx="44425" cy="99427"/>
            </a:xfrm>
            <a:custGeom>
              <a:avLst/>
              <a:gdLst>
                <a:gd name="T0" fmla="*/ 24 w 33"/>
                <a:gd name="T1" fmla="*/ 58 h 73"/>
                <a:gd name="T2" fmla="*/ 23 w 33"/>
                <a:gd name="T3" fmla="*/ 37 h 73"/>
                <a:gd name="T4" fmla="*/ 23 w 33"/>
                <a:gd name="T5" fmla="*/ 15 h 73"/>
                <a:gd name="T6" fmla="*/ 28 w 33"/>
                <a:gd name="T7" fmla="*/ 8 h 73"/>
                <a:gd name="T8" fmla="*/ 21 w 33"/>
                <a:gd name="T9" fmla="*/ 1 h 73"/>
                <a:gd name="T10" fmla="*/ 6 w 33"/>
                <a:gd name="T11" fmla="*/ 1 h 73"/>
                <a:gd name="T12" fmla="*/ 5 w 33"/>
                <a:gd name="T13" fmla="*/ 13 h 73"/>
                <a:gd name="T14" fmla="*/ 10 w 33"/>
                <a:gd name="T15" fmla="*/ 14 h 73"/>
                <a:gd name="T16" fmla="*/ 11 w 33"/>
                <a:gd name="T17" fmla="*/ 59 h 73"/>
                <a:gd name="T18" fmla="*/ 9 w 33"/>
                <a:gd name="T19" fmla="*/ 59 h 73"/>
                <a:gd name="T20" fmla="*/ 8 w 33"/>
                <a:gd name="T21" fmla="*/ 70 h 73"/>
                <a:gd name="T22" fmla="*/ 24 w 33"/>
                <a:gd name="T23" fmla="*/ 72 h 73"/>
                <a:gd name="T24" fmla="*/ 24 w 33"/>
                <a:gd name="T25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73">
                  <a:moveTo>
                    <a:pt x="24" y="58"/>
                  </a:moveTo>
                  <a:cubicBezTo>
                    <a:pt x="24" y="52"/>
                    <a:pt x="23" y="44"/>
                    <a:pt x="23" y="37"/>
                  </a:cubicBezTo>
                  <a:cubicBezTo>
                    <a:pt x="23" y="30"/>
                    <a:pt x="23" y="22"/>
                    <a:pt x="23" y="15"/>
                  </a:cubicBezTo>
                  <a:cubicBezTo>
                    <a:pt x="26" y="14"/>
                    <a:pt x="28" y="11"/>
                    <a:pt x="28" y="8"/>
                  </a:cubicBezTo>
                  <a:cubicBezTo>
                    <a:pt x="28" y="4"/>
                    <a:pt x="25" y="2"/>
                    <a:pt x="21" y="1"/>
                  </a:cubicBezTo>
                  <a:cubicBezTo>
                    <a:pt x="17" y="1"/>
                    <a:pt x="11" y="0"/>
                    <a:pt x="6" y="1"/>
                  </a:cubicBezTo>
                  <a:cubicBezTo>
                    <a:pt x="2" y="3"/>
                    <a:pt x="0" y="10"/>
                    <a:pt x="5" y="13"/>
                  </a:cubicBezTo>
                  <a:cubicBezTo>
                    <a:pt x="6" y="13"/>
                    <a:pt x="8" y="14"/>
                    <a:pt x="10" y="14"/>
                  </a:cubicBezTo>
                  <a:cubicBezTo>
                    <a:pt x="10" y="28"/>
                    <a:pt x="7" y="45"/>
                    <a:pt x="11" y="59"/>
                  </a:cubicBezTo>
                  <a:cubicBezTo>
                    <a:pt x="10" y="59"/>
                    <a:pt x="10" y="59"/>
                    <a:pt x="9" y="59"/>
                  </a:cubicBezTo>
                  <a:cubicBezTo>
                    <a:pt x="4" y="61"/>
                    <a:pt x="3" y="68"/>
                    <a:pt x="8" y="70"/>
                  </a:cubicBezTo>
                  <a:cubicBezTo>
                    <a:pt x="12" y="73"/>
                    <a:pt x="19" y="72"/>
                    <a:pt x="24" y="72"/>
                  </a:cubicBezTo>
                  <a:cubicBezTo>
                    <a:pt x="32" y="72"/>
                    <a:pt x="33" y="58"/>
                    <a:pt x="24" y="5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74"/>
            <p:cNvSpPr>
              <a:spLocks noEditPoints="1"/>
            </p:cNvSpPr>
            <p:nvPr/>
          </p:nvSpPr>
          <p:spPr bwMode="auto">
            <a:xfrm>
              <a:off x="6324998" y="1193797"/>
              <a:ext cx="69810" cy="101542"/>
            </a:xfrm>
            <a:custGeom>
              <a:avLst/>
              <a:gdLst>
                <a:gd name="T0" fmla="*/ 39 w 51"/>
                <a:gd name="T1" fmla="*/ 15 h 75"/>
                <a:gd name="T2" fmla="*/ 5 w 51"/>
                <a:gd name="T3" fmla="*/ 10 h 75"/>
                <a:gd name="T4" fmla="*/ 4 w 51"/>
                <a:gd name="T5" fmla="*/ 34 h 75"/>
                <a:gd name="T6" fmla="*/ 7 w 51"/>
                <a:gd name="T7" fmla="*/ 68 h 75"/>
                <a:gd name="T8" fmla="*/ 16 w 51"/>
                <a:gd name="T9" fmla="*/ 72 h 75"/>
                <a:gd name="T10" fmla="*/ 31 w 51"/>
                <a:gd name="T11" fmla="*/ 73 h 75"/>
                <a:gd name="T12" fmla="*/ 45 w 51"/>
                <a:gd name="T13" fmla="*/ 59 h 75"/>
                <a:gd name="T14" fmla="*/ 39 w 51"/>
                <a:gd name="T15" fmla="*/ 15 h 75"/>
                <a:gd name="T16" fmla="*/ 32 w 51"/>
                <a:gd name="T17" fmla="*/ 55 h 75"/>
                <a:gd name="T18" fmla="*/ 20 w 51"/>
                <a:gd name="T19" fmla="*/ 60 h 75"/>
                <a:gd name="T20" fmla="*/ 20 w 51"/>
                <a:gd name="T21" fmla="*/ 60 h 75"/>
                <a:gd name="T22" fmla="*/ 18 w 51"/>
                <a:gd name="T23" fmla="*/ 36 h 75"/>
                <a:gd name="T24" fmla="*/ 17 w 51"/>
                <a:gd name="T25" fmla="*/ 21 h 75"/>
                <a:gd name="T26" fmla="*/ 17 w 51"/>
                <a:gd name="T27" fmla="*/ 20 h 75"/>
                <a:gd name="T28" fmla="*/ 21 w 51"/>
                <a:gd name="T29" fmla="*/ 20 h 75"/>
                <a:gd name="T30" fmla="*/ 35 w 51"/>
                <a:gd name="T31" fmla="*/ 41 h 75"/>
                <a:gd name="T32" fmla="*/ 32 w 51"/>
                <a:gd name="T33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75">
                  <a:moveTo>
                    <a:pt x="39" y="15"/>
                  </a:moveTo>
                  <a:cubicBezTo>
                    <a:pt x="32" y="9"/>
                    <a:pt x="12" y="0"/>
                    <a:pt x="5" y="10"/>
                  </a:cubicBezTo>
                  <a:cubicBezTo>
                    <a:pt x="0" y="15"/>
                    <a:pt x="4" y="27"/>
                    <a:pt x="4" y="34"/>
                  </a:cubicBezTo>
                  <a:cubicBezTo>
                    <a:pt x="5" y="45"/>
                    <a:pt x="5" y="57"/>
                    <a:pt x="7" y="68"/>
                  </a:cubicBezTo>
                  <a:cubicBezTo>
                    <a:pt x="8" y="72"/>
                    <a:pt x="12" y="73"/>
                    <a:pt x="16" y="72"/>
                  </a:cubicBezTo>
                  <a:cubicBezTo>
                    <a:pt x="19" y="75"/>
                    <a:pt x="26" y="74"/>
                    <a:pt x="31" y="73"/>
                  </a:cubicBezTo>
                  <a:cubicBezTo>
                    <a:pt x="38" y="71"/>
                    <a:pt x="42" y="66"/>
                    <a:pt x="45" y="59"/>
                  </a:cubicBezTo>
                  <a:cubicBezTo>
                    <a:pt x="51" y="45"/>
                    <a:pt x="51" y="26"/>
                    <a:pt x="39" y="15"/>
                  </a:cubicBezTo>
                  <a:close/>
                  <a:moveTo>
                    <a:pt x="32" y="55"/>
                  </a:moveTo>
                  <a:cubicBezTo>
                    <a:pt x="29" y="60"/>
                    <a:pt x="25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9" y="52"/>
                    <a:pt x="19" y="44"/>
                    <a:pt x="18" y="36"/>
                  </a:cubicBezTo>
                  <a:cubicBezTo>
                    <a:pt x="18" y="33"/>
                    <a:pt x="19" y="24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20" y="20"/>
                    <a:pt x="21" y="20"/>
                  </a:cubicBezTo>
                  <a:cubicBezTo>
                    <a:pt x="30" y="23"/>
                    <a:pt x="36" y="32"/>
                    <a:pt x="35" y="41"/>
                  </a:cubicBezTo>
                  <a:cubicBezTo>
                    <a:pt x="35" y="46"/>
                    <a:pt x="34" y="52"/>
                    <a:pt x="32" y="5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75"/>
            <p:cNvSpPr/>
            <p:nvPr/>
          </p:nvSpPr>
          <p:spPr bwMode="auto">
            <a:xfrm>
              <a:off x="6397982" y="1194855"/>
              <a:ext cx="43367" cy="93080"/>
            </a:xfrm>
            <a:custGeom>
              <a:avLst/>
              <a:gdLst>
                <a:gd name="T0" fmla="*/ 27 w 32"/>
                <a:gd name="T1" fmla="*/ 51 h 68"/>
                <a:gd name="T2" fmla="*/ 28 w 32"/>
                <a:gd name="T3" fmla="*/ 51 h 68"/>
                <a:gd name="T4" fmla="*/ 25 w 32"/>
                <a:gd name="T5" fmla="*/ 50 h 68"/>
                <a:gd name="T6" fmla="*/ 16 w 32"/>
                <a:gd name="T7" fmla="*/ 51 h 68"/>
                <a:gd name="T8" fmla="*/ 16 w 32"/>
                <a:gd name="T9" fmla="*/ 43 h 68"/>
                <a:gd name="T10" fmla="*/ 21 w 32"/>
                <a:gd name="T11" fmla="*/ 44 h 68"/>
                <a:gd name="T12" fmla="*/ 27 w 32"/>
                <a:gd name="T13" fmla="*/ 37 h 68"/>
                <a:gd name="T14" fmla="*/ 21 w 32"/>
                <a:gd name="T15" fmla="*/ 30 h 68"/>
                <a:gd name="T16" fmla="*/ 17 w 32"/>
                <a:gd name="T17" fmla="*/ 30 h 68"/>
                <a:gd name="T18" fmla="*/ 17 w 32"/>
                <a:gd name="T19" fmla="*/ 22 h 68"/>
                <a:gd name="T20" fmla="*/ 17 w 32"/>
                <a:gd name="T21" fmla="*/ 15 h 68"/>
                <a:gd name="T22" fmla="*/ 19 w 32"/>
                <a:gd name="T23" fmla="*/ 14 h 68"/>
                <a:gd name="T24" fmla="*/ 27 w 32"/>
                <a:gd name="T25" fmla="*/ 9 h 68"/>
                <a:gd name="T26" fmla="*/ 26 w 32"/>
                <a:gd name="T27" fmla="*/ 3 h 68"/>
                <a:gd name="T28" fmla="*/ 6 w 32"/>
                <a:gd name="T29" fmla="*/ 4 h 68"/>
                <a:gd name="T30" fmla="*/ 3 w 32"/>
                <a:gd name="T31" fmla="*/ 30 h 68"/>
                <a:gd name="T32" fmla="*/ 5 w 32"/>
                <a:gd name="T33" fmla="*/ 61 h 68"/>
                <a:gd name="T34" fmla="*/ 27 w 32"/>
                <a:gd name="T35" fmla="*/ 63 h 68"/>
                <a:gd name="T36" fmla="*/ 32 w 32"/>
                <a:gd name="T37" fmla="*/ 56 h 68"/>
                <a:gd name="T38" fmla="*/ 27 w 32"/>
                <a:gd name="T39" fmla="*/ 5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68">
                  <a:moveTo>
                    <a:pt x="27" y="51"/>
                  </a:moveTo>
                  <a:cubicBezTo>
                    <a:pt x="27" y="51"/>
                    <a:pt x="28" y="51"/>
                    <a:pt x="28" y="51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17" y="51"/>
                    <a:pt x="16" y="51"/>
                  </a:cubicBezTo>
                  <a:cubicBezTo>
                    <a:pt x="16" y="50"/>
                    <a:pt x="16" y="47"/>
                    <a:pt x="16" y="43"/>
                  </a:cubicBezTo>
                  <a:cubicBezTo>
                    <a:pt x="18" y="43"/>
                    <a:pt x="19" y="44"/>
                    <a:pt x="21" y="44"/>
                  </a:cubicBezTo>
                  <a:cubicBezTo>
                    <a:pt x="24" y="44"/>
                    <a:pt x="27" y="40"/>
                    <a:pt x="27" y="37"/>
                  </a:cubicBezTo>
                  <a:cubicBezTo>
                    <a:pt x="27" y="33"/>
                    <a:pt x="24" y="30"/>
                    <a:pt x="21" y="30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17" y="25"/>
                    <a:pt x="17" y="22"/>
                  </a:cubicBezTo>
                  <a:cubicBezTo>
                    <a:pt x="17" y="20"/>
                    <a:pt x="17" y="17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3" y="13"/>
                    <a:pt x="25" y="11"/>
                    <a:pt x="27" y="9"/>
                  </a:cubicBezTo>
                  <a:cubicBezTo>
                    <a:pt x="28" y="7"/>
                    <a:pt x="28" y="5"/>
                    <a:pt x="26" y="3"/>
                  </a:cubicBezTo>
                  <a:cubicBezTo>
                    <a:pt x="21" y="0"/>
                    <a:pt x="11" y="0"/>
                    <a:pt x="6" y="4"/>
                  </a:cubicBezTo>
                  <a:cubicBezTo>
                    <a:pt x="0" y="9"/>
                    <a:pt x="3" y="23"/>
                    <a:pt x="3" y="30"/>
                  </a:cubicBezTo>
                  <a:cubicBezTo>
                    <a:pt x="3" y="38"/>
                    <a:pt x="0" y="54"/>
                    <a:pt x="5" y="61"/>
                  </a:cubicBezTo>
                  <a:cubicBezTo>
                    <a:pt x="9" y="68"/>
                    <a:pt x="20" y="64"/>
                    <a:pt x="27" y="63"/>
                  </a:cubicBezTo>
                  <a:cubicBezTo>
                    <a:pt x="29" y="63"/>
                    <a:pt x="32" y="59"/>
                    <a:pt x="32" y="56"/>
                  </a:cubicBezTo>
                  <a:cubicBezTo>
                    <a:pt x="31" y="52"/>
                    <a:pt x="29" y="52"/>
                    <a:pt x="27" y="5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76"/>
            <p:cNvSpPr>
              <a:spLocks noEditPoints="1"/>
            </p:cNvSpPr>
            <p:nvPr/>
          </p:nvSpPr>
          <p:spPr bwMode="auto">
            <a:xfrm>
              <a:off x="6445579" y="1194855"/>
              <a:ext cx="62406" cy="89907"/>
            </a:xfrm>
            <a:custGeom>
              <a:avLst/>
              <a:gdLst>
                <a:gd name="T0" fmla="*/ 41 w 46"/>
                <a:gd name="T1" fmla="*/ 55 h 66"/>
                <a:gd name="T2" fmla="*/ 20 w 46"/>
                <a:gd name="T3" fmla="*/ 1 h 66"/>
                <a:gd name="T4" fmla="*/ 3 w 46"/>
                <a:gd name="T5" fmla="*/ 19 h 66"/>
                <a:gd name="T6" fmla="*/ 4 w 46"/>
                <a:gd name="T7" fmla="*/ 60 h 66"/>
                <a:gd name="T8" fmla="*/ 15 w 46"/>
                <a:gd name="T9" fmla="*/ 60 h 66"/>
                <a:gd name="T10" fmla="*/ 15 w 46"/>
                <a:gd name="T11" fmla="*/ 43 h 66"/>
                <a:gd name="T12" fmla="*/ 26 w 46"/>
                <a:gd name="T13" fmla="*/ 43 h 66"/>
                <a:gd name="T14" fmla="*/ 27 w 46"/>
                <a:gd name="T15" fmla="*/ 43 h 66"/>
                <a:gd name="T16" fmla="*/ 28 w 46"/>
                <a:gd name="T17" fmla="*/ 55 h 66"/>
                <a:gd name="T18" fmla="*/ 41 w 46"/>
                <a:gd name="T19" fmla="*/ 55 h 66"/>
                <a:gd name="T20" fmla="*/ 23 w 46"/>
                <a:gd name="T21" fmla="*/ 31 h 66"/>
                <a:gd name="T22" fmla="*/ 17 w 46"/>
                <a:gd name="T23" fmla="*/ 32 h 66"/>
                <a:gd name="T24" fmla="*/ 15 w 46"/>
                <a:gd name="T25" fmla="*/ 33 h 66"/>
                <a:gd name="T26" fmla="*/ 16 w 46"/>
                <a:gd name="T27" fmla="*/ 19 h 66"/>
                <a:gd name="T28" fmla="*/ 24 w 46"/>
                <a:gd name="T29" fmla="*/ 18 h 66"/>
                <a:gd name="T30" fmla="*/ 26 w 46"/>
                <a:gd name="T31" fmla="*/ 24 h 66"/>
                <a:gd name="T32" fmla="*/ 27 w 46"/>
                <a:gd name="T33" fmla="*/ 30 h 66"/>
                <a:gd name="T34" fmla="*/ 23 w 46"/>
                <a:gd name="T35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66">
                  <a:moveTo>
                    <a:pt x="41" y="55"/>
                  </a:moveTo>
                  <a:cubicBezTo>
                    <a:pt x="39" y="40"/>
                    <a:pt x="46" y="0"/>
                    <a:pt x="20" y="1"/>
                  </a:cubicBezTo>
                  <a:cubicBezTo>
                    <a:pt x="10" y="1"/>
                    <a:pt x="4" y="10"/>
                    <a:pt x="3" y="19"/>
                  </a:cubicBezTo>
                  <a:cubicBezTo>
                    <a:pt x="0" y="31"/>
                    <a:pt x="0" y="48"/>
                    <a:pt x="4" y="60"/>
                  </a:cubicBezTo>
                  <a:cubicBezTo>
                    <a:pt x="6" y="65"/>
                    <a:pt x="14" y="66"/>
                    <a:pt x="15" y="60"/>
                  </a:cubicBezTo>
                  <a:cubicBezTo>
                    <a:pt x="16" y="55"/>
                    <a:pt x="16" y="49"/>
                    <a:pt x="15" y="43"/>
                  </a:cubicBezTo>
                  <a:cubicBezTo>
                    <a:pt x="19" y="43"/>
                    <a:pt x="23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7"/>
                    <a:pt x="27" y="51"/>
                    <a:pt x="28" y="55"/>
                  </a:cubicBezTo>
                  <a:cubicBezTo>
                    <a:pt x="27" y="64"/>
                    <a:pt x="42" y="64"/>
                    <a:pt x="41" y="55"/>
                  </a:cubicBezTo>
                  <a:close/>
                  <a:moveTo>
                    <a:pt x="23" y="31"/>
                  </a:moveTo>
                  <a:cubicBezTo>
                    <a:pt x="21" y="32"/>
                    <a:pt x="19" y="32"/>
                    <a:pt x="17" y="32"/>
                  </a:cubicBezTo>
                  <a:cubicBezTo>
                    <a:pt x="16" y="33"/>
                    <a:pt x="15" y="33"/>
                    <a:pt x="15" y="33"/>
                  </a:cubicBezTo>
                  <a:cubicBezTo>
                    <a:pt x="15" y="28"/>
                    <a:pt x="14" y="22"/>
                    <a:pt x="16" y="19"/>
                  </a:cubicBezTo>
                  <a:cubicBezTo>
                    <a:pt x="19" y="19"/>
                    <a:pt x="22" y="18"/>
                    <a:pt x="24" y="18"/>
                  </a:cubicBezTo>
                  <a:cubicBezTo>
                    <a:pt x="25" y="20"/>
                    <a:pt x="26" y="22"/>
                    <a:pt x="26" y="24"/>
                  </a:cubicBezTo>
                  <a:cubicBezTo>
                    <a:pt x="27" y="26"/>
                    <a:pt x="27" y="28"/>
                    <a:pt x="27" y="30"/>
                  </a:cubicBezTo>
                  <a:cubicBezTo>
                    <a:pt x="26" y="30"/>
                    <a:pt x="24" y="30"/>
                    <a:pt x="23" y="3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77"/>
            <p:cNvSpPr>
              <a:spLocks noEditPoints="1"/>
            </p:cNvSpPr>
            <p:nvPr/>
          </p:nvSpPr>
          <p:spPr bwMode="auto">
            <a:xfrm>
              <a:off x="5591991" y="1376785"/>
              <a:ext cx="239047" cy="680121"/>
            </a:xfrm>
            <a:custGeom>
              <a:avLst/>
              <a:gdLst>
                <a:gd name="T0" fmla="*/ 36 w 175"/>
                <a:gd name="T1" fmla="*/ 27 h 498"/>
                <a:gd name="T2" fmla="*/ 31 w 175"/>
                <a:gd name="T3" fmla="*/ 2 h 498"/>
                <a:gd name="T4" fmla="*/ 11 w 175"/>
                <a:gd name="T5" fmla="*/ 9 h 498"/>
                <a:gd name="T6" fmla="*/ 18 w 175"/>
                <a:gd name="T7" fmla="*/ 107 h 498"/>
                <a:gd name="T8" fmla="*/ 62 w 175"/>
                <a:gd name="T9" fmla="*/ 234 h 498"/>
                <a:gd name="T10" fmla="*/ 101 w 175"/>
                <a:gd name="T11" fmla="*/ 357 h 498"/>
                <a:gd name="T12" fmla="*/ 152 w 175"/>
                <a:gd name="T13" fmla="*/ 481 h 498"/>
                <a:gd name="T14" fmla="*/ 160 w 175"/>
                <a:gd name="T15" fmla="*/ 485 h 498"/>
                <a:gd name="T16" fmla="*/ 169 w 175"/>
                <a:gd name="T17" fmla="*/ 498 h 498"/>
                <a:gd name="T18" fmla="*/ 174 w 175"/>
                <a:gd name="T19" fmla="*/ 477 h 498"/>
                <a:gd name="T20" fmla="*/ 124 w 175"/>
                <a:gd name="T21" fmla="*/ 282 h 498"/>
                <a:gd name="T22" fmla="*/ 109 w 175"/>
                <a:gd name="T23" fmla="*/ 216 h 498"/>
                <a:gd name="T24" fmla="*/ 116 w 175"/>
                <a:gd name="T25" fmla="*/ 203 h 498"/>
                <a:gd name="T26" fmla="*/ 22 w 175"/>
                <a:gd name="T27" fmla="*/ 8 h 498"/>
                <a:gd name="T28" fmla="*/ 33 w 175"/>
                <a:gd name="T29" fmla="*/ 27 h 498"/>
                <a:gd name="T30" fmla="*/ 15 w 175"/>
                <a:gd name="T31" fmla="*/ 10 h 498"/>
                <a:gd name="T32" fmla="*/ 135 w 175"/>
                <a:gd name="T33" fmla="*/ 348 h 498"/>
                <a:gd name="T34" fmla="*/ 157 w 175"/>
                <a:gd name="T35" fmla="*/ 479 h 498"/>
                <a:gd name="T36" fmla="*/ 163 w 175"/>
                <a:gd name="T37" fmla="*/ 471 h 498"/>
                <a:gd name="T38" fmla="*/ 147 w 175"/>
                <a:gd name="T39" fmla="*/ 455 h 498"/>
                <a:gd name="T40" fmla="*/ 147 w 175"/>
                <a:gd name="T41" fmla="*/ 453 h 498"/>
                <a:gd name="T42" fmla="*/ 154 w 175"/>
                <a:gd name="T43" fmla="*/ 444 h 498"/>
                <a:gd name="T44" fmla="*/ 149 w 175"/>
                <a:gd name="T45" fmla="*/ 427 h 498"/>
                <a:gd name="T46" fmla="*/ 129 w 175"/>
                <a:gd name="T47" fmla="*/ 409 h 498"/>
                <a:gd name="T48" fmla="*/ 129 w 175"/>
                <a:gd name="T49" fmla="*/ 407 h 498"/>
                <a:gd name="T50" fmla="*/ 141 w 175"/>
                <a:gd name="T51" fmla="*/ 398 h 498"/>
                <a:gd name="T52" fmla="*/ 134 w 175"/>
                <a:gd name="T53" fmla="*/ 382 h 498"/>
                <a:gd name="T54" fmla="*/ 111 w 175"/>
                <a:gd name="T55" fmla="*/ 360 h 498"/>
                <a:gd name="T56" fmla="*/ 110 w 175"/>
                <a:gd name="T57" fmla="*/ 358 h 498"/>
                <a:gd name="T58" fmla="*/ 123 w 175"/>
                <a:gd name="T59" fmla="*/ 349 h 498"/>
                <a:gd name="T60" fmla="*/ 96 w 175"/>
                <a:gd name="T61" fmla="*/ 320 h 498"/>
                <a:gd name="T62" fmla="*/ 95 w 175"/>
                <a:gd name="T63" fmla="*/ 318 h 498"/>
                <a:gd name="T64" fmla="*/ 107 w 175"/>
                <a:gd name="T65" fmla="*/ 305 h 498"/>
                <a:gd name="T66" fmla="*/ 82 w 175"/>
                <a:gd name="T67" fmla="*/ 280 h 498"/>
                <a:gd name="T68" fmla="*/ 82 w 175"/>
                <a:gd name="T69" fmla="*/ 278 h 498"/>
                <a:gd name="T70" fmla="*/ 95 w 175"/>
                <a:gd name="T71" fmla="*/ 262 h 498"/>
                <a:gd name="T72" fmla="*/ 86 w 175"/>
                <a:gd name="T73" fmla="*/ 243 h 498"/>
                <a:gd name="T74" fmla="*/ 66 w 175"/>
                <a:gd name="T75" fmla="*/ 235 h 498"/>
                <a:gd name="T76" fmla="*/ 103 w 175"/>
                <a:gd name="T77" fmla="*/ 217 h 498"/>
                <a:gd name="T78" fmla="*/ 56 w 175"/>
                <a:gd name="T79" fmla="*/ 220 h 498"/>
                <a:gd name="T80" fmla="*/ 71 w 175"/>
                <a:gd name="T81" fmla="*/ 216 h 498"/>
                <a:gd name="T82" fmla="*/ 63 w 175"/>
                <a:gd name="T83" fmla="*/ 196 h 498"/>
                <a:gd name="T84" fmla="*/ 41 w 175"/>
                <a:gd name="T85" fmla="*/ 174 h 498"/>
                <a:gd name="T86" fmla="*/ 41 w 175"/>
                <a:gd name="T87" fmla="*/ 174 h 498"/>
                <a:gd name="T88" fmla="*/ 54 w 175"/>
                <a:gd name="T89" fmla="*/ 159 h 498"/>
                <a:gd name="T90" fmla="*/ 30 w 175"/>
                <a:gd name="T91" fmla="*/ 138 h 498"/>
                <a:gd name="T92" fmla="*/ 30 w 175"/>
                <a:gd name="T93" fmla="*/ 136 h 498"/>
                <a:gd name="T94" fmla="*/ 43 w 175"/>
                <a:gd name="T95" fmla="*/ 122 h 498"/>
                <a:gd name="T96" fmla="*/ 42 w 175"/>
                <a:gd name="T97" fmla="*/ 104 h 498"/>
                <a:gd name="T98" fmla="*/ 21 w 175"/>
                <a:gd name="T99" fmla="*/ 91 h 498"/>
                <a:gd name="T100" fmla="*/ 35 w 175"/>
                <a:gd name="T101" fmla="*/ 77 h 498"/>
                <a:gd name="T102" fmla="*/ 17 w 175"/>
                <a:gd name="T103" fmla="*/ 56 h 498"/>
                <a:gd name="T104" fmla="*/ 17 w 175"/>
                <a:gd name="T105" fmla="*/ 54 h 498"/>
                <a:gd name="T106" fmla="*/ 36 w 175"/>
                <a:gd name="T107" fmla="*/ 47 h 498"/>
                <a:gd name="T108" fmla="*/ 63 w 175"/>
                <a:gd name="T109" fmla="*/ 82 h 498"/>
                <a:gd name="T110" fmla="*/ 103 w 175"/>
                <a:gd name="T111" fmla="*/ 216 h 498"/>
                <a:gd name="T112" fmla="*/ 56 w 175"/>
                <a:gd name="T113" fmla="*/ 46 h 498"/>
                <a:gd name="T114" fmla="*/ 102 w 175"/>
                <a:gd name="T115" fmla="*/ 185 h 498"/>
                <a:gd name="T116" fmla="*/ 114 w 175"/>
                <a:gd name="T117" fmla="*/ 200 h 498"/>
                <a:gd name="T118" fmla="*/ 106 w 175"/>
                <a:gd name="T119" fmla="*/ 187 h 498"/>
                <a:gd name="T120" fmla="*/ 108 w 175"/>
                <a:gd name="T121" fmla="*/ 182 h 498"/>
                <a:gd name="T122" fmla="*/ 54 w 175"/>
                <a:gd name="T123" fmla="*/ 4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498">
                  <a:moveTo>
                    <a:pt x="95" y="84"/>
                  </a:moveTo>
                  <a:cubicBezTo>
                    <a:pt x="89" y="69"/>
                    <a:pt x="72" y="18"/>
                    <a:pt x="48" y="35"/>
                  </a:cubicBezTo>
                  <a:cubicBezTo>
                    <a:pt x="45" y="31"/>
                    <a:pt x="41" y="28"/>
                    <a:pt x="36" y="27"/>
                  </a:cubicBezTo>
                  <a:cubicBezTo>
                    <a:pt x="36" y="19"/>
                    <a:pt x="36" y="9"/>
                    <a:pt x="32" y="3"/>
                  </a:cubicBezTo>
                  <a:cubicBezTo>
                    <a:pt x="32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8" y="0"/>
                    <a:pt x="23" y="1"/>
                    <a:pt x="20" y="2"/>
                  </a:cubicBezTo>
                  <a:cubicBezTo>
                    <a:pt x="17" y="3"/>
                    <a:pt x="13" y="5"/>
                    <a:pt x="12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2" y="17"/>
                    <a:pt x="15" y="25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0" y="47"/>
                    <a:pt x="14" y="89"/>
                    <a:pt x="18" y="107"/>
                  </a:cubicBezTo>
                  <a:cubicBezTo>
                    <a:pt x="23" y="129"/>
                    <a:pt x="28" y="150"/>
                    <a:pt x="35" y="171"/>
                  </a:cubicBezTo>
                  <a:cubicBezTo>
                    <a:pt x="39" y="187"/>
                    <a:pt x="44" y="204"/>
                    <a:pt x="51" y="220"/>
                  </a:cubicBezTo>
                  <a:cubicBezTo>
                    <a:pt x="53" y="227"/>
                    <a:pt x="56" y="232"/>
                    <a:pt x="62" y="234"/>
                  </a:cubicBezTo>
                  <a:cubicBezTo>
                    <a:pt x="65" y="254"/>
                    <a:pt x="73" y="274"/>
                    <a:pt x="80" y="293"/>
                  </a:cubicBezTo>
                  <a:cubicBezTo>
                    <a:pt x="87" y="315"/>
                    <a:pt x="94" y="336"/>
                    <a:pt x="102" y="357"/>
                  </a:cubicBezTo>
                  <a:cubicBezTo>
                    <a:pt x="102" y="357"/>
                    <a:pt x="101" y="357"/>
                    <a:pt x="101" y="357"/>
                  </a:cubicBezTo>
                  <a:cubicBezTo>
                    <a:pt x="100" y="357"/>
                    <a:pt x="100" y="358"/>
                    <a:pt x="101" y="358"/>
                  </a:cubicBezTo>
                  <a:cubicBezTo>
                    <a:pt x="101" y="358"/>
                    <a:pt x="102" y="358"/>
                    <a:pt x="103" y="358"/>
                  </a:cubicBezTo>
                  <a:cubicBezTo>
                    <a:pt x="118" y="400"/>
                    <a:pt x="133" y="441"/>
                    <a:pt x="152" y="481"/>
                  </a:cubicBezTo>
                  <a:cubicBezTo>
                    <a:pt x="152" y="482"/>
                    <a:pt x="153" y="482"/>
                    <a:pt x="153" y="482"/>
                  </a:cubicBezTo>
                  <a:cubicBezTo>
                    <a:pt x="153" y="483"/>
                    <a:pt x="154" y="484"/>
                    <a:pt x="155" y="484"/>
                  </a:cubicBezTo>
                  <a:cubicBezTo>
                    <a:pt x="156" y="484"/>
                    <a:pt x="158" y="485"/>
                    <a:pt x="160" y="485"/>
                  </a:cubicBezTo>
                  <a:cubicBezTo>
                    <a:pt x="160" y="486"/>
                    <a:pt x="160" y="487"/>
                    <a:pt x="160" y="488"/>
                  </a:cubicBezTo>
                  <a:cubicBezTo>
                    <a:pt x="161" y="490"/>
                    <a:pt x="161" y="492"/>
                    <a:pt x="162" y="493"/>
                  </a:cubicBezTo>
                  <a:cubicBezTo>
                    <a:pt x="163" y="495"/>
                    <a:pt x="165" y="498"/>
                    <a:pt x="169" y="498"/>
                  </a:cubicBezTo>
                  <a:cubicBezTo>
                    <a:pt x="175" y="496"/>
                    <a:pt x="172" y="486"/>
                    <a:pt x="170" y="482"/>
                  </a:cubicBezTo>
                  <a:cubicBezTo>
                    <a:pt x="172" y="481"/>
                    <a:pt x="173" y="480"/>
                    <a:pt x="174" y="478"/>
                  </a:cubicBezTo>
                  <a:cubicBezTo>
                    <a:pt x="174" y="478"/>
                    <a:pt x="174" y="477"/>
                    <a:pt x="174" y="477"/>
                  </a:cubicBezTo>
                  <a:cubicBezTo>
                    <a:pt x="175" y="477"/>
                    <a:pt x="175" y="476"/>
                    <a:pt x="175" y="475"/>
                  </a:cubicBezTo>
                  <a:cubicBezTo>
                    <a:pt x="166" y="431"/>
                    <a:pt x="153" y="389"/>
                    <a:pt x="141" y="346"/>
                  </a:cubicBezTo>
                  <a:cubicBezTo>
                    <a:pt x="135" y="325"/>
                    <a:pt x="130" y="304"/>
                    <a:pt x="124" y="282"/>
                  </a:cubicBezTo>
                  <a:cubicBezTo>
                    <a:pt x="119" y="262"/>
                    <a:pt x="115" y="241"/>
                    <a:pt x="107" y="222"/>
                  </a:cubicBezTo>
                  <a:cubicBezTo>
                    <a:pt x="108" y="221"/>
                    <a:pt x="108" y="221"/>
                    <a:pt x="109" y="220"/>
                  </a:cubicBezTo>
                  <a:cubicBezTo>
                    <a:pt x="110" y="219"/>
                    <a:pt x="110" y="217"/>
                    <a:pt x="109" y="216"/>
                  </a:cubicBezTo>
                  <a:cubicBezTo>
                    <a:pt x="110" y="216"/>
                    <a:pt x="110" y="215"/>
                    <a:pt x="110" y="214"/>
                  </a:cubicBezTo>
                  <a:cubicBezTo>
                    <a:pt x="109" y="210"/>
                    <a:pt x="107" y="205"/>
                    <a:pt x="106" y="201"/>
                  </a:cubicBezTo>
                  <a:cubicBezTo>
                    <a:pt x="110" y="203"/>
                    <a:pt x="114" y="205"/>
                    <a:pt x="116" y="203"/>
                  </a:cubicBezTo>
                  <a:cubicBezTo>
                    <a:pt x="117" y="203"/>
                    <a:pt x="119" y="202"/>
                    <a:pt x="119" y="200"/>
                  </a:cubicBezTo>
                  <a:cubicBezTo>
                    <a:pt x="119" y="160"/>
                    <a:pt x="111" y="121"/>
                    <a:pt x="95" y="84"/>
                  </a:cubicBezTo>
                  <a:close/>
                  <a:moveTo>
                    <a:pt x="22" y="8"/>
                  </a:moveTo>
                  <a:cubicBezTo>
                    <a:pt x="24" y="7"/>
                    <a:pt x="27" y="7"/>
                    <a:pt x="30" y="6"/>
                  </a:cubicBezTo>
                  <a:cubicBezTo>
                    <a:pt x="30" y="9"/>
                    <a:pt x="30" y="12"/>
                    <a:pt x="31" y="15"/>
                  </a:cubicBezTo>
                  <a:cubicBezTo>
                    <a:pt x="31" y="19"/>
                    <a:pt x="32" y="23"/>
                    <a:pt x="33" y="27"/>
                  </a:cubicBezTo>
                  <a:cubicBezTo>
                    <a:pt x="31" y="27"/>
                    <a:pt x="29" y="27"/>
                    <a:pt x="26" y="28"/>
                  </a:cubicBezTo>
                  <a:cubicBezTo>
                    <a:pt x="24" y="28"/>
                    <a:pt x="23" y="29"/>
                    <a:pt x="21" y="30"/>
                  </a:cubicBezTo>
                  <a:cubicBezTo>
                    <a:pt x="20" y="23"/>
                    <a:pt x="18" y="16"/>
                    <a:pt x="15" y="10"/>
                  </a:cubicBezTo>
                  <a:cubicBezTo>
                    <a:pt x="17" y="10"/>
                    <a:pt x="20" y="8"/>
                    <a:pt x="22" y="8"/>
                  </a:cubicBezTo>
                  <a:close/>
                  <a:moveTo>
                    <a:pt x="118" y="284"/>
                  </a:moveTo>
                  <a:cubicBezTo>
                    <a:pt x="124" y="305"/>
                    <a:pt x="129" y="327"/>
                    <a:pt x="135" y="348"/>
                  </a:cubicBezTo>
                  <a:cubicBezTo>
                    <a:pt x="147" y="390"/>
                    <a:pt x="156" y="434"/>
                    <a:pt x="171" y="476"/>
                  </a:cubicBezTo>
                  <a:cubicBezTo>
                    <a:pt x="169" y="476"/>
                    <a:pt x="167" y="477"/>
                    <a:pt x="165" y="478"/>
                  </a:cubicBezTo>
                  <a:cubicBezTo>
                    <a:pt x="162" y="478"/>
                    <a:pt x="160" y="479"/>
                    <a:pt x="157" y="479"/>
                  </a:cubicBezTo>
                  <a:cubicBezTo>
                    <a:pt x="157" y="479"/>
                    <a:pt x="157" y="478"/>
                    <a:pt x="156" y="478"/>
                  </a:cubicBezTo>
                  <a:cubicBezTo>
                    <a:pt x="155" y="475"/>
                    <a:pt x="154" y="471"/>
                    <a:pt x="153" y="468"/>
                  </a:cubicBezTo>
                  <a:cubicBezTo>
                    <a:pt x="156" y="469"/>
                    <a:pt x="159" y="470"/>
                    <a:pt x="163" y="471"/>
                  </a:cubicBezTo>
                  <a:cubicBezTo>
                    <a:pt x="163" y="471"/>
                    <a:pt x="163" y="470"/>
                    <a:pt x="163" y="470"/>
                  </a:cubicBezTo>
                  <a:cubicBezTo>
                    <a:pt x="159" y="468"/>
                    <a:pt x="156" y="467"/>
                    <a:pt x="152" y="466"/>
                  </a:cubicBezTo>
                  <a:cubicBezTo>
                    <a:pt x="151" y="462"/>
                    <a:pt x="149" y="458"/>
                    <a:pt x="147" y="455"/>
                  </a:cubicBezTo>
                  <a:cubicBezTo>
                    <a:pt x="151" y="456"/>
                    <a:pt x="155" y="457"/>
                    <a:pt x="159" y="458"/>
                  </a:cubicBezTo>
                  <a:cubicBezTo>
                    <a:pt x="160" y="458"/>
                    <a:pt x="160" y="457"/>
                    <a:pt x="160" y="457"/>
                  </a:cubicBezTo>
                  <a:cubicBezTo>
                    <a:pt x="155" y="455"/>
                    <a:pt x="151" y="454"/>
                    <a:pt x="147" y="453"/>
                  </a:cubicBezTo>
                  <a:cubicBezTo>
                    <a:pt x="145" y="449"/>
                    <a:pt x="144" y="445"/>
                    <a:pt x="142" y="441"/>
                  </a:cubicBezTo>
                  <a:cubicBezTo>
                    <a:pt x="146" y="442"/>
                    <a:pt x="150" y="444"/>
                    <a:pt x="153" y="445"/>
                  </a:cubicBezTo>
                  <a:cubicBezTo>
                    <a:pt x="154" y="446"/>
                    <a:pt x="155" y="444"/>
                    <a:pt x="154" y="444"/>
                  </a:cubicBezTo>
                  <a:cubicBezTo>
                    <a:pt x="150" y="442"/>
                    <a:pt x="146" y="441"/>
                    <a:pt x="141" y="439"/>
                  </a:cubicBezTo>
                  <a:cubicBezTo>
                    <a:pt x="139" y="434"/>
                    <a:pt x="138" y="429"/>
                    <a:pt x="136" y="424"/>
                  </a:cubicBezTo>
                  <a:cubicBezTo>
                    <a:pt x="140" y="426"/>
                    <a:pt x="145" y="427"/>
                    <a:pt x="149" y="427"/>
                  </a:cubicBezTo>
                  <a:cubicBezTo>
                    <a:pt x="150" y="427"/>
                    <a:pt x="150" y="426"/>
                    <a:pt x="149" y="426"/>
                  </a:cubicBezTo>
                  <a:cubicBezTo>
                    <a:pt x="145" y="425"/>
                    <a:pt x="140" y="424"/>
                    <a:pt x="135" y="423"/>
                  </a:cubicBezTo>
                  <a:cubicBezTo>
                    <a:pt x="133" y="418"/>
                    <a:pt x="131" y="413"/>
                    <a:pt x="129" y="409"/>
                  </a:cubicBezTo>
                  <a:cubicBezTo>
                    <a:pt x="134" y="410"/>
                    <a:pt x="138" y="412"/>
                    <a:pt x="143" y="413"/>
                  </a:cubicBezTo>
                  <a:cubicBezTo>
                    <a:pt x="143" y="413"/>
                    <a:pt x="144" y="412"/>
                    <a:pt x="143" y="412"/>
                  </a:cubicBezTo>
                  <a:cubicBezTo>
                    <a:pt x="138" y="410"/>
                    <a:pt x="134" y="409"/>
                    <a:pt x="129" y="407"/>
                  </a:cubicBezTo>
                  <a:cubicBezTo>
                    <a:pt x="127" y="402"/>
                    <a:pt x="125" y="397"/>
                    <a:pt x="123" y="392"/>
                  </a:cubicBezTo>
                  <a:cubicBezTo>
                    <a:pt x="129" y="395"/>
                    <a:pt x="135" y="397"/>
                    <a:pt x="141" y="399"/>
                  </a:cubicBezTo>
                  <a:cubicBezTo>
                    <a:pt x="142" y="399"/>
                    <a:pt x="142" y="398"/>
                    <a:pt x="141" y="398"/>
                  </a:cubicBezTo>
                  <a:cubicBezTo>
                    <a:pt x="135" y="395"/>
                    <a:pt x="129" y="393"/>
                    <a:pt x="122" y="391"/>
                  </a:cubicBezTo>
                  <a:cubicBezTo>
                    <a:pt x="121" y="386"/>
                    <a:pt x="119" y="381"/>
                    <a:pt x="117" y="376"/>
                  </a:cubicBezTo>
                  <a:cubicBezTo>
                    <a:pt x="122" y="379"/>
                    <a:pt x="128" y="381"/>
                    <a:pt x="134" y="382"/>
                  </a:cubicBezTo>
                  <a:cubicBezTo>
                    <a:pt x="135" y="382"/>
                    <a:pt x="135" y="380"/>
                    <a:pt x="134" y="380"/>
                  </a:cubicBezTo>
                  <a:cubicBezTo>
                    <a:pt x="128" y="379"/>
                    <a:pt x="122" y="377"/>
                    <a:pt x="116" y="375"/>
                  </a:cubicBezTo>
                  <a:cubicBezTo>
                    <a:pt x="114" y="370"/>
                    <a:pt x="113" y="365"/>
                    <a:pt x="111" y="360"/>
                  </a:cubicBezTo>
                  <a:cubicBezTo>
                    <a:pt x="115" y="361"/>
                    <a:pt x="119" y="362"/>
                    <a:pt x="123" y="364"/>
                  </a:cubicBezTo>
                  <a:cubicBezTo>
                    <a:pt x="124" y="364"/>
                    <a:pt x="124" y="363"/>
                    <a:pt x="124" y="362"/>
                  </a:cubicBezTo>
                  <a:cubicBezTo>
                    <a:pt x="119" y="360"/>
                    <a:pt x="115" y="359"/>
                    <a:pt x="110" y="358"/>
                  </a:cubicBezTo>
                  <a:cubicBezTo>
                    <a:pt x="109" y="357"/>
                    <a:pt x="109" y="355"/>
                    <a:pt x="108" y="354"/>
                  </a:cubicBezTo>
                  <a:cubicBezTo>
                    <a:pt x="107" y="351"/>
                    <a:pt x="106" y="347"/>
                    <a:pt x="105" y="344"/>
                  </a:cubicBezTo>
                  <a:cubicBezTo>
                    <a:pt x="111" y="346"/>
                    <a:pt x="117" y="347"/>
                    <a:pt x="123" y="349"/>
                  </a:cubicBezTo>
                  <a:cubicBezTo>
                    <a:pt x="124" y="349"/>
                    <a:pt x="125" y="347"/>
                    <a:pt x="124" y="347"/>
                  </a:cubicBezTo>
                  <a:cubicBezTo>
                    <a:pt x="117" y="346"/>
                    <a:pt x="111" y="344"/>
                    <a:pt x="104" y="343"/>
                  </a:cubicBezTo>
                  <a:cubicBezTo>
                    <a:pt x="102" y="335"/>
                    <a:pt x="99" y="328"/>
                    <a:pt x="96" y="320"/>
                  </a:cubicBezTo>
                  <a:cubicBezTo>
                    <a:pt x="103" y="322"/>
                    <a:pt x="109" y="324"/>
                    <a:pt x="116" y="324"/>
                  </a:cubicBezTo>
                  <a:cubicBezTo>
                    <a:pt x="117" y="325"/>
                    <a:pt x="117" y="323"/>
                    <a:pt x="116" y="323"/>
                  </a:cubicBezTo>
                  <a:cubicBezTo>
                    <a:pt x="109" y="322"/>
                    <a:pt x="102" y="320"/>
                    <a:pt x="95" y="318"/>
                  </a:cubicBezTo>
                  <a:cubicBezTo>
                    <a:pt x="94" y="313"/>
                    <a:pt x="92" y="308"/>
                    <a:pt x="90" y="303"/>
                  </a:cubicBezTo>
                  <a:cubicBezTo>
                    <a:pt x="95" y="304"/>
                    <a:pt x="101" y="306"/>
                    <a:pt x="106" y="307"/>
                  </a:cubicBezTo>
                  <a:cubicBezTo>
                    <a:pt x="107" y="307"/>
                    <a:pt x="108" y="306"/>
                    <a:pt x="107" y="305"/>
                  </a:cubicBezTo>
                  <a:cubicBezTo>
                    <a:pt x="101" y="304"/>
                    <a:pt x="95" y="302"/>
                    <a:pt x="89" y="301"/>
                  </a:cubicBezTo>
                  <a:cubicBezTo>
                    <a:pt x="88" y="298"/>
                    <a:pt x="87" y="295"/>
                    <a:pt x="86" y="292"/>
                  </a:cubicBezTo>
                  <a:cubicBezTo>
                    <a:pt x="85" y="288"/>
                    <a:pt x="83" y="284"/>
                    <a:pt x="82" y="280"/>
                  </a:cubicBezTo>
                  <a:cubicBezTo>
                    <a:pt x="88" y="281"/>
                    <a:pt x="93" y="282"/>
                    <a:pt x="99" y="283"/>
                  </a:cubicBezTo>
                  <a:cubicBezTo>
                    <a:pt x="100" y="284"/>
                    <a:pt x="100" y="282"/>
                    <a:pt x="99" y="282"/>
                  </a:cubicBezTo>
                  <a:cubicBezTo>
                    <a:pt x="93" y="280"/>
                    <a:pt x="88" y="279"/>
                    <a:pt x="82" y="278"/>
                  </a:cubicBezTo>
                  <a:cubicBezTo>
                    <a:pt x="79" y="272"/>
                    <a:pt x="77" y="265"/>
                    <a:pt x="75" y="258"/>
                  </a:cubicBezTo>
                  <a:cubicBezTo>
                    <a:pt x="82" y="260"/>
                    <a:pt x="88" y="261"/>
                    <a:pt x="94" y="263"/>
                  </a:cubicBezTo>
                  <a:cubicBezTo>
                    <a:pt x="95" y="263"/>
                    <a:pt x="95" y="262"/>
                    <a:pt x="95" y="262"/>
                  </a:cubicBezTo>
                  <a:cubicBezTo>
                    <a:pt x="88" y="259"/>
                    <a:pt x="81" y="257"/>
                    <a:pt x="75" y="256"/>
                  </a:cubicBezTo>
                  <a:cubicBezTo>
                    <a:pt x="73" y="251"/>
                    <a:pt x="70" y="245"/>
                    <a:pt x="68" y="239"/>
                  </a:cubicBezTo>
                  <a:cubicBezTo>
                    <a:pt x="74" y="241"/>
                    <a:pt x="80" y="242"/>
                    <a:pt x="86" y="243"/>
                  </a:cubicBezTo>
                  <a:cubicBezTo>
                    <a:pt x="87" y="244"/>
                    <a:pt x="87" y="242"/>
                    <a:pt x="86" y="242"/>
                  </a:cubicBezTo>
                  <a:cubicBezTo>
                    <a:pt x="80" y="240"/>
                    <a:pt x="73" y="238"/>
                    <a:pt x="67" y="237"/>
                  </a:cubicBezTo>
                  <a:cubicBezTo>
                    <a:pt x="67" y="237"/>
                    <a:pt x="66" y="236"/>
                    <a:pt x="66" y="235"/>
                  </a:cubicBezTo>
                  <a:cubicBezTo>
                    <a:pt x="77" y="238"/>
                    <a:pt x="92" y="233"/>
                    <a:pt x="103" y="225"/>
                  </a:cubicBezTo>
                  <a:cubicBezTo>
                    <a:pt x="106" y="245"/>
                    <a:pt x="113" y="265"/>
                    <a:pt x="118" y="284"/>
                  </a:cubicBezTo>
                  <a:close/>
                  <a:moveTo>
                    <a:pt x="103" y="217"/>
                  </a:moveTo>
                  <a:cubicBezTo>
                    <a:pt x="103" y="217"/>
                    <a:pt x="103" y="217"/>
                    <a:pt x="103" y="217"/>
                  </a:cubicBezTo>
                  <a:cubicBezTo>
                    <a:pt x="95" y="224"/>
                    <a:pt x="87" y="228"/>
                    <a:pt x="77" y="230"/>
                  </a:cubicBezTo>
                  <a:cubicBezTo>
                    <a:pt x="66" y="231"/>
                    <a:pt x="60" y="227"/>
                    <a:pt x="56" y="220"/>
                  </a:cubicBezTo>
                  <a:cubicBezTo>
                    <a:pt x="55" y="218"/>
                    <a:pt x="54" y="215"/>
                    <a:pt x="54" y="213"/>
                  </a:cubicBezTo>
                  <a:cubicBezTo>
                    <a:pt x="59" y="215"/>
                    <a:pt x="65" y="217"/>
                    <a:pt x="71" y="218"/>
                  </a:cubicBezTo>
                  <a:cubicBezTo>
                    <a:pt x="71" y="218"/>
                    <a:pt x="72" y="217"/>
                    <a:pt x="71" y="216"/>
                  </a:cubicBezTo>
                  <a:cubicBezTo>
                    <a:pt x="65" y="215"/>
                    <a:pt x="59" y="214"/>
                    <a:pt x="53" y="212"/>
                  </a:cubicBezTo>
                  <a:cubicBezTo>
                    <a:pt x="51" y="205"/>
                    <a:pt x="49" y="199"/>
                    <a:pt x="47" y="192"/>
                  </a:cubicBezTo>
                  <a:cubicBezTo>
                    <a:pt x="52" y="193"/>
                    <a:pt x="58" y="195"/>
                    <a:pt x="63" y="196"/>
                  </a:cubicBezTo>
                  <a:cubicBezTo>
                    <a:pt x="63" y="196"/>
                    <a:pt x="64" y="195"/>
                    <a:pt x="63" y="195"/>
                  </a:cubicBezTo>
                  <a:cubicBezTo>
                    <a:pt x="58" y="194"/>
                    <a:pt x="52" y="192"/>
                    <a:pt x="47" y="191"/>
                  </a:cubicBezTo>
                  <a:cubicBezTo>
                    <a:pt x="45" y="185"/>
                    <a:pt x="43" y="180"/>
                    <a:pt x="41" y="174"/>
                  </a:cubicBezTo>
                  <a:cubicBezTo>
                    <a:pt x="46" y="176"/>
                    <a:pt x="51" y="178"/>
                    <a:pt x="57" y="179"/>
                  </a:cubicBezTo>
                  <a:cubicBezTo>
                    <a:pt x="57" y="179"/>
                    <a:pt x="57" y="178"/>
                    <a:pt x="57" y="178"/>
                  </a:cubicBezTo>
                  <a:cubicBezTo>
                    <a:pt x="52" y="177"/>
                    <a:pt x="46" y="175"/>
                    <a:pt x="41" y="174"/>
                  </a:cubicBezTo>
                  <a:cubicBezTo>
                    <a:pt x="39" y="168"/>
                    <a:pt x="37" y="162"/>
                    <a:pt x="35" y="156"/>
                  </a:cubicBezTo>
                  <a:cubicBezTo>
                    <a:pt x="41" y="158"/>
                    <a:pt x="48" y="159"/>
                    <a:pt x="54" y="160"/>
                  </a:cubicBezTo>
                  <a:cubicBezTo>
                    <a:pt x="54" y="160"/>
                    <a:pt x="55" y="159"/>
                    <a:pt x="54" y="159"/>
                  </a:cubicBezTo>
                  <a:cubicBezTo>
                    <a:pt x="48" y="157"/>
                    <a:pt x="41" y="156"/>
                    <a:pt x="35" y="155"/>
                  </a:cubicBezTo>
                  <a:cubicBezTo>
                    <a:pt x="33" y="149"/>
                    <a:pt x="32" y="144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9" y="140"/>
                    <a:pt x="49" y="142"/>
                    <a:pt x="58" y="144"/>
                  </a:cubicBezTo>
                  <a:cubicBezTo>
                    <a:pt x="59" y="144"/>
                    <a:pt x="59" y="143"/>
                    <a:pt x="58" y="143"/>
                  </a:cubicBezTo>
                  <a:cubicBezTo>
                    <a:pt x="49" y="140"/>
                    <a:pt x="39" y="138"/>
                    <a:pt x="30" y="136"/>
                  </a:cubicBezTo>
                  <a:cubicBezTo>
                    <a:pt x="28" y="130"/>
                    <a:pt x="27" y="125"/>
                    <a:pt x="26" y="119"/>
                  </a:cubicBezTo>
                  <a:cubicBezTo>
                    <a:pt x="31" y="120"/>
                    <a:pt x="37" y="122"/>
                    <a:pt x="42" y="123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37" y="120"/>
                    <a:pt x="31" y="119"/>
                    <a:pt x="26" y="117"/>
                  </a:cubicBezTo>
                  <a:cubicBezTo>
                    <a:pt x="24" y="111"/>
                    <a:pt x="23" y="105"/>
                    <a:pt x="22" y="99"/>
                  </a:cubicBezTo>
                  <a:cubicBezTo>
                    <a:pt x="29" y="100"/>
                    <a:pt x="35" y="102"/>
                    <a:pt x="42" y="104"/>
                  </a:cubicBezTo>
                  <a:cubicBezTo>
                    <a:pt x="43" y="104"/>
                    <a:pt x="43" y="103"/>
                    <a:pt x="42" y="103"/>
                  </a:cubicBezTo>
                  <a:cubicBezTo>
                    <a:pt x="36" y="101"/>
                    <a:pt x="29" y="99"/>
                    <a:pt x="22" y="98"/>
                  </a:cubicBezTo>
                  <a:cubicBezTo>
                    <a:pt x="21" y="96"/>
                    <a:pt x="21" y="93"/>
                    <a:pt x="21" y="91"/>
                  </a:cubicBezTo>
                  <a:cubicBezTo>
                    <a:pt x="20" y="86"/>
                    <a:pt x="19" y="80"/>
                    <a:pt x="18" y="75"/>
                  </a:cubicBezTo>
                  <a:cubicBezTo>
                    <a:pt x="24" y="76"/>
                    <a:pt x="29" y="77"/>
                    <a:pt x="35" y="79"/>
                  </a:cubicBezTo>
                  <a:cubicBezTo>
                    <a:pt x="36" y="79"/>
                    <a:pt x="36" y="78"/>
                    <a:pt x="35" y="77"/>
                  </a:cubicBezTo>
                  <a:cubicBezTo>
                    <a:pt x="30" y="76"/>
                    <a:pt x="24" y="74"/>
                    <a:pt x="18" y="73"/>
                  </a:cubicBezTo>
                  <a:cubicBezTo>
                    <a:pt x="17" y="70"/>
                    <a:pt x="17" y="67"/>
                    <a:pt x="17" y="64"/>
                  </a:cubicBezTo>
                  <a:cubicBezTo>
                    <a:pt x="17" y="62"/>
                    <a:pt x="17" y="59"/>
                    <a:pt x="17" y="56"/>
                  </a:cubicBezTo>
                  <a:cubicBezTo>
                    <a:pt x="24" y="57"/>
                    <a:pt x="30" y="59"/>
                    <a:pt x="37" y="61"/>
                  </a:cubicBezTo>
                  <a:cubicBezTo>
                    <a:pt x="38" y="61"/>
                    <a:pt x="38" y="60"/>
                    <a:pt x="37" y="59"/>
                  </a:cubicBezTo>
                  <a:cubicBezTo>
                    <a:pt x="31" y="57"/>
                    <a:pt x="24" y="56"/>
                    <a:pt x="17" y="54"/>
                  </a:cubicBezTo>
                  <a:cubicBezTo>
                    <a:pt x="18" y="50"/>
                    <a:pt x="19" y="46"/>
                    <a:pt x="20" y="42"/>
                  </a:cubicBezTo>
                  <a:cubicBezTo>
                    <a:pt x="25" y="44"/>
                    <a:pt x="30" y="46"/>
                    <a:pt x="35" y="49"/>
                  </a:cubicBezTo>
                  <a:cubicBezTo>
                    <a:pt x="36" y="49"/>
                    <a:pt x="37" y="48"/>
                    <a:pt x="36" y="47"/>
                  </a:cubicBezTo>
                  <a:cubicBezTo>
                    <a:pt x="31" y="45"/>
                    <a:pt x="26" y="43"/>
                    <a:pt x="21" y="41"/>
                  </a:cubicBezTo>
                  <a:cubicBezTo>
                    <a:pt x="24" y="33"/>
                    <a:pt x="30" y="29"/>
                    <a:pt x="41" y="38"/>
                  </a:cubicBezTo>
                  <a:cubicBezTo>
                    <a:pt x="52" y="47"/>
                    <a:pt x="58" y="69"/>
                    <a:pt x="63" y="82"/>
                  </a:cubicBezTo>
                  <a:cubicBezTo>
                    <a:pt x="68" y="97"/>
                    <a:pt x="73" y="112"/>
                    <a:pt x="77" y="127"/>
                  </a:cubicBezTo>
                  <a:cubicBezTo>
                    <a:pt x="86" y="156"/>
                    <a:pt x="94" y="186"/>
                    <a:pt x="103" y="216"/>
                  </a:cubicBezTo>
                  <a:cubicBezTo>
                    <a:pt x="103" y="216"/>
                    <a:pt x="103" y="216"/>
                    <a:pt x="103" y="216"/>
                  </a:cubicBezTo>
                  <a:cubicBezTo>
                    <a:pt x="103" y="217"/>
                    <a:pt x="103" y="217"/>
                    <a:pt x="103" y="217"/>
                  </a:cubicBezTo>
                  <a:close/>
                  <a:moveTo>
                    <a:pt x="73" y="91"/>
                  </a:moveTo>
                  <a:cubicBezTo>
                    <a:pt x="70" y="82"/>
                    <a:pt x="65" y="62"/>
                    <a:pt x="56" y="46"/>
                  </a:cubicBezTo>
                  <a:cubicBezTo>
                    <a:pt x="75" y="62"/>
                    <a:pt x="83" y="83"/>
                    <a:pt x="90" y="107"/>
                  </a:cubicBezTo>
                  <a:cubicBezTo>
                    <a:pt x="97" y="132"/>
                    <a:pt x="101" y="156"/>
                    <a:pt x="105" y="182"/>
                  </a:cubicBezTo>
                  <a:cubicBezTo>
                    <a:pt x="104" y="182"/>
                    <a:pt x="103" y="184"/>
                    <a:pt x="102" y="185"/>
                  </a:cubicBezTo>
                  <a:cubicBezTo>
                    <a:pt x="93" y="153"/>
                    <a:pt x="83" y="122"/>
                    <a:pt x="73" y="91"/>
                  </a:cubicBezTo>
                  <a:close/>
                  <a:moveTo>
                    <a:pt x="101" y="116"/>
                  </a:moveTo>
                  <a:cubicBezTo>
                    <a:pt x="109" y="144"/>
                    <a:pt x="113" y="171"/>
                    <a:pt x="114" y="200"/>
                  </a:cubicBezTo>
                  <a:cubicBezTo>
                    <a:pt x="113" y="199"/>
                    <a:pt x="110" y="198"/>
                    <a:pt x="110" y="198"/>
                  </a:cubicBezTo>
                  <a:cubicBezTo>
                    <a:pt x="108" y="196"/>
                    <a:pt x="106" y="195"/>
                    <a:pt x="106" y="193"/>
                  </a:cubicBezTo>
                  <a:cubicBezTo>
                    <a:pt x="105" y="191"/>
                    <a:pt x="105" y="188"/>
                    <a:pt x="106" y="187"/>
                  </a:cubicBezTo>
                  <a:cubicBezTo>
                    <a:pt x="108" y="186"/>
                    <a:pt x="109" y="185"/>
                    <a:pt x="109" y="184"/>
                  </a:cubicBezTo>
                  <a:cubicBezTo>
                    <a:pt x="109" y="183"/>
                    <a:pt x="109" y="182"/>
                    <a:pt x="108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7" y="152"/>
                    <a:pt x="100" y="122"/>
                    <a:pt x="90" y="95"/>
                  </a:cubicBezTo>
                  <a:cubicBezTo>
                    <a:pt x="84" y="76"/>
                    <a:pt x="76" y="51"/>
                    <a:pt x="56" y="43"/>
                  </a:cubicBezTo>
                  <a:cubicBezTo>
                    <a:pt x="56" y="42"/>
                    <a:pt x="55" y="43"/>
                    <a:pt x="54" y="43"/>
                  </a:cubicBezTo>
                  <a:cubicBezTo>
                    <a:pt x="53" y="42"/>
                    <a:pt x="52" y="40"/>
                    <a:pt x="51" y="38"/>
                  </a:cubicBezTo>
                  <a:cubicBezTo>
                    <a:pt x="77" y="29"/>
                    <a:pt x="97" y="101"/>
                    <a:pt x="101" y="11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78"/>
            <p:cNvSpPr>
              <a:spLocks noEditPoints="1"/>
            </p:cNvSpPr>
            <p:nvPr/>
          </p:nvSpPr>
          <p:spPr bwMode="auto">
            <a:xfrm>
              <a:off x="4415794" y="3062807"/>
              <a:ext cx="334243" cy="386072"/>
            </a:xfrm>
            <a:custGeom>
              <a:avLst/>
              <a:gdLst>
                <a:gd name="T0" fmla="*/ 106 w 245"/>
                <a:gd name="T1" fmla="*/ 281 h 283"/>
                <a:gd name="T2" fmla="*/ 207 w 245"/>
                <a:gd name="T3" fmla="*/ 255 h 283"/>
                <a:gd name="T4" fmla="*/ 75 w 245"/>
                <a:gd name="T5" fmla="*/ 231 h 283"/>
                <a:gd name="T6" fmla="*/ 180 w 245"/>
                <a:gd name="T7" fmla="*/ 64 h 283"/>
                <a:gd name="T8" fmla="*/ 208 w 245"/>
                <a:gd name="T9" fmla="*/ 105 h 283"/>
                <a:gd name="T10" fmla="*/ 195 w 245"/>
                <a:gd name="T11" fmla="*/ 174 h 283"/>
                <a:gd name="T12" fmla="*/ 144 w 245"/>
                <a:gd name="T13" fmla="*/ 88 h 283"/>
                <a:gd name="T14" fmla="*/ 164 w 245"/>
                <a:gd name="T15" fmla="*/ 204 h 283"/>
                <a:gd name="T16" fmla="*/ 231 w 245"/>
                <a:gd name="T17" fmla="*/ 149 h 283"/>
                <a:gd name="T18" fmla="*/ 161 w 245"/>
                <a:gd name="T19" fmla="*/ 198 h 283"/>
                <a:gd name="T20" fmla="*/ 132 w 245"/>
                <a:gd name="T21" fmla="*/ 218 h 283"/>
                <a:gd name="T22" fmla="*/ 111 w 245"/>
                <a:gd name="T23" fmla="*/ 218 h 283"/>
                <a:gd name="T24" fmla="*/ 102 w 245"/>
                <a:gd name="T25" fmla="*/ 204 h 283"/>
                <a:gd name="T26" fmla="*/ 90 w 245"/>
                <a:gd name="T27" fmla="*/ 192 h 283"/>
                <a:gd name="T28" fmla="*/ 84 w 245"/>
                <a:gd name="T29" fmla="*/ 173 h 283"/>
                <a:gd name="T30" fmla="*/ 77 w 245"/>
                <a:gd name="T31" fmla="*/ 160 h 283"/>
                <a:gd name="T32" fmla="*/ 85 w 245"/>
                <a:gd name="T33" fmla="*/ 136 h 283"/>
                <a:gd name="T34" fmla="*/ 149 w 245"/>
                <a:gd name="T35" fmla="*/ 186 h 283"/>
                <a:gd name="T36" fmla="*/ 149 w 245"/>
                <a:gd name="T37" fmla="*/ 178 h 283"/>
                <a:gd name="T38" fmla="*/ 149 w 245"/>
                <a:gd name="T39" fmla="*/ 163 h 283"/>
                <a:gd name="T40" fmla="*/ 158 w 245"/>
                <a:gd name="T41" fmla="*/ 136 h 283"/>
                <a:gd name="T42" fmla="*/ 159 w 245"/>
                <a:gd name="T43" fmla="*/ 110 h 283"/>
                <a:gd name="T44" fmla="*/ 141 w 245"/>
                <a:gd name="T45" fmla="*/ 108 h 283"/>
                <a:gd name="T46" fmla="*/ 120 w 245"/>
                <a:gd name="T47" fmla="*/ 103 h 283"/>
                <a:gd name="T48" fmla="*/ 101 w 245"/>
                <a:gd name="T49" fmla="*/ 110 h 283"/>
                <a:gd name="T50" fmla="*/ 67 w 245"/>
                <a:gd name="T51" fmla="*/ 136 h 283"/>
                <a:gd name="T52" fmla="*/ 67 w 245"/>
                <a:gd name="T53" fmla="*/ 135 h 283"/>
                <a:gd name="T54" fmla="*/ 71 w 245"/>
                <a:gd name="T55" fmla="*/ 115 h 283"/>
                <a:gd name="T56" fmla="*/ 153 w 245"/>
                <a:gd name="T57" fmla="*/ 87 h 283"/>
                <a:gd name="T58" fmla="*/ 211 w 245"/>
                <a:gd name="T59" fmla="*/ 165 h 283"/>
                <a:gd name="T60" fmla="*/ 216 w 245"/>
                <a:gd name="T61" fmla="*/ 151 h 283"/>
                <a:gd name="T62" fmla="*/ 218 w 245"/>
                <a:gd name="T63" fmla="*/ 144 h 283"/>
                <a:gd name="T64" fmla="*/ 218 w 245"/>
                <a:gd name="T65" fmla="*/ 122 h 283"/>
                <a:gd name="T66" fmla="*/ 213 w 245"/>
                <a:gd name="T67" fmla="*/ 100 h 283"/>
                <a:gd name="T68" fmla="*/ 211 w 245"/>
                <a:gd name="T69" fmla="*/ 67 h 283"/>
                <a:gd name="T70" fmla="*/ 192 w 245"/>
                <a:gd name="T71" fmla="*/ 56 h 283"/>
                <a:gd name="T72" fmla="*/ 174 w 245"/>
                <a:gd name="T73" fmla="*/ 45 h 283"/>
                <a:gd name="T74" fmla="*/ 154 w 245"/>
                <a:gd name="T75" fmla="*/ 37 h 283"/>
                <a:gd name="T76" fmla="*/ 137 w 245"/>
                <a:gd name="T77" fmla="*/ 30 h 283"/>
                <a:gd name="T78" fmla="*/ 35 w 245"/>
                <a:gd name="T79" fmla="*/ 118 h 283"/>
                <a:gd name="T80" fmla="*/ 205 w 245"/>
                <a:gd name="T81" fmla="*/ 239 h 283"/>
                <a:gd name="T82" fmla="*/ 161 w 245"/>
                <a:gd name="T83" fmla="*/ 270 h 283"/>
                <a:gd name="T84" fmla="*/ 135 w 245"/>
                <a:gd name="T85" fmla="*/ 274 h 283"/>
                <a:gd name="T86" fmla="*/ 124 w 245"/>
                <a:gd name="T87" fmla="*/ 275 h 283"/>
                <a:gd name="T88" fmla="*/ 107 w 245"/>
                <a:gd name="T89" fmla="*/ 274 h 283"/>
                <a:gd name="T90" fmla="*/ 85 w 245"/>
                <a:gd name="T91" fmla="*/ 268 h 283"/>
                <a:gd name="T92" fmla="*/ 68 w 245"/>
                <a:gd name="T93" fmla="*/ 260 h 283"/>
                <a:gd name="T94" fmla="*/ 64 w 245"/>
                <a:gd name="T95" fmla="*/ 232 h 283"/>
                <a:gd name="T96" fmla="*/ 50 w 245"/>
                <a:gd name="T97" fmla="*/ 245 h 283"/>
                <a:gd name="T98" fmla="*/ 38 w 245"/>
                <a:gd name="T99" fmla="*/ 230 h 283"/>
                <a:gd name="T100" fmla="*/ 30 w 245"/>
                <a:gd name="T101" fmla="*/ 216 h 283"/>
                <a:gd name="T102" fmla="*/ 24 w 245"/>
                <a:gd name="T103" fmla="*/ 199 h 283"/>
                <a:gd name="T104" fmla="*/ 20 w 245"/>
                <a:gd name="T105" fmla="*/ 183 h 283"/>
                <a:gd name="T106" fmla="*/ 17 w 245"/>
                <a:gd name="T107" fmla="*/ 168 h 283"/>
                <a:gd name="T108" fmla="*/ 29 w 245"/>
                <a:gd name="T109" fmla="*/ 141 h 283"/>
                <a:gd name="T110" fmla="*/ 26 w 245"/>
                <a:gd name="T111" fmla="*/ 124 h 283"/>
                <a:gd name="T112" fmla="*/ 29 w 245"/>
                <a:gd name="T113" fmla="*/ 107 h 283"/>
                <a:gd name="T114" fmla="*/ 35 w 245"/>
                <a:gd name="T115" fmla="*/ 84 h 283"/>
                <a:gd name="T116" fmla="*/ 47 w 245"/>
                <a:gd name="T117" fmla="*/ 59 h 283"/>
                <a:gd name="T118" fmla="*/ 219 w 245"/>
                <a:gd name="T119" fmla="*/ 64 h 283"/>
                <a:gd name="T120" fmla="*/ 115 w 245"/>
                <a:gd name="T121" fmla="*/ 194 h 283"/>
                <a:gd name="T122" fmla="*/ 143 w 245"/>
                <a:gd name="T123" fmla="*/ 11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5" h="283">
                  <a:moveTo>
                    <a:pt x="151" y="11"/>
                  </a:moveTo>
                  <a:cubicBezTo>
                    <a:pt x="98" y="0"/>
                    <a:pt x="45" y="27"/>
                    <a:pt x="22" y="76"/>
                  </a:cubicBezTo>
                  <a:cubicBezTo>
                    <a:pt x="0" y="121"/>
                    <a:pt x="5" y="192"/>
                    <a:pt x="32" y="234"/>
                  </a:cubicBezTo>
                  <a:cubicBezTo>
                    <a:pt x="49" y="260"/>
                    <a:pt x="76" y="277"/>
                    <a:pt x="106" y="281"/>
                  </a:cubicBezTo>
                  <a:cubicBezTo>
                    <a:pt x="126" y="283"/>
                    <a:pt x="146" y="280"/>
                    <a:pt x="164" y="275"/>
                  </a:cubicBezTo>
                  <a:cubicBezTo>
                    <a:pt x="180" y="271"/>
                    <a:pt x="195" y="267"/>
                    <a:pt x="206" y="255"/>
                  </a:cubicBezTo>
                  <a:cubicBezTo>
                    <a:pt x="207" y="255"/>
                    <a:pt x="207" y="255"/>
                    <a:pt x="207" y="255"/>
                  </a:cubicBezTo>
                  <a:cubicBezTo>
                    <a:pt x="207" y="255"/>
                    <a:pt x="207" y="255"/>
                    <a:pt x="207" y="255"/>
                  </a:cubicBezTo>
                  <a:cubicBezTo>
                    <a:pt x="215" y="252"/>
                    <a:pt x="215" y="240"/>
                    <a:pt x="211" y="234"/>
                  </a:cubicBezTo>
                  <a:cubicBezTo>
                    <a:pt x="207" y="229"/>
                    <a:pt x="199" y="227"/>
                    <a:pt x="193" y="231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58" y="254"/>
                    <a:pt x="110" y="255"/>
                    <a:pt x="75" y="231"/>
                  </a:cubicBezTo>
                  <a:cubicBezTo>
                    <a:pt x="35" y="204"/>
                    <a:pt x="31" y="132"/>
                    <a:pt x="50" y="91"/>
                  </a:cubicBezTo>
                  <a:cubicBezTo>
                    <a:pt x="71" y="46"/>
                    <a:pt x="119" y="27"/>
                    <a:pt x="163" y="52"/>
                  </a:cubicBezTo>
                  <a:cubicBezTo>
                    <a:pt x="169" y="56"/>
                    <a:pt x="175" y="60"/>
                    <a:pt x="180" y="64"/>
                  </a:cubicBezTo>
                  <a:cubicBezTo>
                    <a:pt x="180" y="64"/>
                    <a:pt x="180" y="64"/>
                    <a:pt x="180" y="64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1" y="65"/>
                    <a:pt x="181" y="65"/>
                    <a:pt x="181" y="65"/>
                  </a:cubicBezTo>
                  <a:cubicBezTo>
                    <a:pt x="192" y="75"/>
                    <a:pt x="202" y="88"/>
                    <a:pt x="207" y="102"/>
                  </a:cubicBezTo>
                  <a:cubicBezTo>
                    <a:pt x="207" y="103"/>
                    <a:pt x="208" y="104"/>
                    <a:pt x="208" y="105"/>
                  </a:cubicBezTo>
                  <a:cubicBezTo>
                    <a:pt x="208" y="105"/>
                    <a:pt x="208" y="105"/>
                    <a:pt x="208" y="105"/>
                  </a:cubicBezTo>
                  <a:cubicBezTo>
                    <a:pt x="207" y="106"/>
                    <a:pt x="208" y="106"/>
                    <a:pt x="208" y="106"/>
                  </a:cubicBezTo>
                  <a:cubicBezTo>
                    <a:pt x="211" y="115"/>
                    <a:pt x="213" y="126"/>
                    <a:pt x="212" y="136"/>
                  </a:cubicBezTo>
                  <a:cubicBezTo>
                    <a:pt x="211" y="147"/>
                    <a:pt x="207" y="167"/>
                    <a:pt x="195" y="174"/>
                  </a:cubicBezTo>
                  <a:cubicBezTo>
                    <a:pt x="194" y="173"/>
                    <a:pt x="193" y="172"/>
                    <a:pt x="192" y="173"/>
                  </a:cubicBezTo>
                  <a:cubicBezTo>
                    <a:pt x="158" y="179"/>
                    <a:pt x="185" y="100"/>
                    <a:pt x="168" y="84"/>
                  </a:cubicBezTo>
                  <a:cubicBezTo>
                    <a:pt x="165" y="78"/>
                    <a:pt x="154" y="79"/>
                    <a:pt x="150" y="82"/>
                  </a:cubicBezTo>
                  <a:cubicBezTo>
                    <a:pt x="148" y="83"/>
                    <a:pt x="146" y="86"/>
                    <a:pt x="144" y="88"/>
                  </a:cubicBezTo>
                  <a:cubicBezTo>
                    <a:pt x="130" y="70"/>
                    <a:pt x="102" y="71"/>
                    <a:pt x="85" y="85"/>
                  </a:cubicBezTo>
                  <a:cubicBezTo>
                    <a:pt x="62" y="104"/>
                    <a:pt x="58" y="136"/>
                    <a:pt x="63" y="164"/>
                  </a:cubicBezTo>
                  <a:cubicBezTo>
                    <a:pt x="68" y="193"/>
                    <a:pt x="83" y="219"/>
                    <a:pt x="113" y="224"/>
                  </a:cubicBezTo>
                  <a:cubicBezTo>
                    <a:pt x="129" y="227"/>
                    <a:pt x="158" y="222"/>
                    <a:pt x="164" y="204"/>
                  </a:cubicBezTo>
                  <a:cubicBezTo>
                    <a:pt x="174" y="219"/>
                    <a:pt x="198" y="214"/>
                    <a:pt x="211" y="203"/>
                  </a:cubicBezTo>
                  <a:cubicBezTo>
                    <a:pt x="233" y="185"/>
                    <a:pt x="238" y="156"/>
                    <a:pt x="240" y="129"/>
                  </a:cubicBezTo>
                  <a:cubicBezTo>
                    <a:pt x="245" y="73"/>
                    <a:pt x="206" y="22"/>
                    <a:pt x="151" y="11"/>
                  </a:cubicBezTo>
                  <a:close/>
                  <a:moveTo>
                    <a:pt x="231" y="149"/>
                  </a:moveTo>
                  <a:cubicBezTo>
                    <a:pt x="229" y="161"/>
                    <a:pt x="225" y="173"/>
                    <a:pt x="218" y="184"/>
                  </a:cubicBezTo>
                  <a:cubicBezTo>
                    <a:pt x="208" y="200"/>
                    <a:pt x="181" y="218"/>
                    <a:pt x="166" y="196"/>
                  </a:cubicBezTo>
                  <a:cubicBezTo>
                    <a:pt x="164" y="194"/>
                    <a:pt x="160" y="195"/>
                    <a:pt x="161" y="198"/>
                  </a:cubicBezTo>
                  <a:cubicBezTo>
                    <a:pt x="161" y="198"/>
                    <a:pt x="161" y="198"/>
                    <a:pt x="161" y="198"/>
                  </a:cubicBezTo>
                  <a:cubicBezTo>
                    <a:pt x="154" y="208"/>
                    <a:pt x="145" y="215"/>
                    <a:pt x="135" y="218"/>
                  </a:cubicBezTo>
                  <a:cubicBezTo>
                    <a:pt x="139" y="214"/>
                    <a:pt x="144" y="210"/>
                    <a:pt x="148" y="206"/>
                  </a:cubicBezTo>
                  <a:cubicBezTo>
                    <a:pt x="148" y="205"/>
                    <a:pt x="148" y="204"/>
                    <a:pt x="147" y="205"/>
                  </a:cubicBezTo>
                  <a:cubicBezTo>
                    <a:pt x="142" y="209"/>
                    <a:pt x="137" y="214"/>
                    <a:pt x="132" y="218"/>
                  </a:cubicBezTo>
                  <a:cubicBezTo>
                    <a:pt x="126" y="220"/>
                    <a:pt x="119" y="220"/>
                    <a:pt x="112" y="218"/>
                  </a:cubicBezTo>
                  <a:cubicBezTo>
                    <a:pt x="118" y="213"/>
                    <a:pt x="124" y="209"/>
                    <a:pt x="129" y="204"/>
                  </a:cubicBezTo>
                  <a:cubicBezTo>
                    <a:pt x="130" y="203"/>
                    <a:pt x="129" y="203"/>
                    <a:pt x="128" y="203"/>
                  </a:cubicBezTo>
                  <a:cubicBezTo>
                    <a:pt x="122" y="208"/>
                    <a:pt x="117" y="213"/>
                    <a:pt x="111" y="218"/>
                  </a:cubicBezTo>
                  <a:cubicBezTo>
                    <a:pt x="110" y="217"/>
                    <a:pt x="109" y="217"/>
                    <a:pt x="108" y="217"/>
                  </a:cubicBezTo>
                  <a:cubicBezTo>
                    <a:pt x="103" y="216"/>
                    <a:pt x="99" y="214"/>
                    <a:pt x="95" y="211"/>
                  </a:cubicBezTo>
                  <a:cubicBezTo>
                    <a:pt x="99" y="210"/>
                    <a:pt x="101" y="208"/>
                    <a:pt x="103" y="205"/>
                  </a:cubicBezTo>
                  <a:cubicBezTo>
                    <a:pt x="103" y="204"/>
                    <a:pt x="103" y="203"/>
                    <a:pt x="102" y="204"/>
                  </a:cubicBezTo>
                  <a:cubicBezTo>
                    <a:pt x="100" y="207"/>
                    <a:pt x="98" y="210"/>
                    <a:pt x="94" y="211"/>
                  </a:cubicBezTo>
                  <a:cubicBezTo>
                    <a:pt x="90" y="208"/>
                    <a:pt x="87" y="205"/>
                    <a:pt x="84" y="202"/>
                  </a:cubicBezTo>
                  <a:cubicBezTo>
                    <a:pt x="87" y="199"/>
                    <a:pt x="89" y="196"/>
                    <a:pt x="91" y="193"/>
                  </a:cubicBezTo>
                  <a:cubicBezTo>
                    <a:pt x="92" y="192"/>
                    <a:pt x="91" y="192"/>
                    <a:pt x="90" y="192"/>
                  </a:cubicBezTo>
                  <a:cubicBezTo>
                    <a:pt x="88" y="195"/>
                    <a:pt x="85" y="197"/>
                    <a:pt x="83" y="200"/>
                  </a:cubicBezTo>
                  <a:cubicBezTo>
                    <a:pt x="79" y="196"/>
                    <a:pt x="77" y="191"/>
                    <a:pt x="74" y="185"/>
                  </a:cubicBezTo>
                  <a:cubicBezTo>
                    <a:pt x="78" y="182"/>
                    <a:pt x="81" y="178"/>
                    <a:pt x="85" y="174"/>
                  </a:cubicBezTo>
                  <a:cubicBezTo>
                    <a:pt x="85" y="173"/>
                    <a:pt x="84" y="172"/>
                    <a:pt x="84" y="173"/>
                  </a:cubicBezTo>
                  <a:cubicBezTo>
                    <a:pt x="80" y="177"/>
                    <a:pt x="77" y="180"/>
                    <a:pt x="74" y="184"/>
                  </a:cubicBezTo>
                  <a:cubicBezTo>
                    <a:pt x="72" y="179"/>
                    <a:pt x="70" y="174"/>
                    <a:pt x="69" y="169"/>
                  </a:cubicBezTo>
                  <a:cubicBezTo>
                    <a:pt x="72" y="166"/>
                    <a:pt x="75" y="164"/>
                    <a:pt x="78" y="161"/>
                  </a:cubicBezTo>
                  <a:cubicBezTo>
                    <a:pt x="78" y="160"/>
                    <a:pt x="77" y="160"/>
                    <a:pt x="77" y="160"/>
                  </a:cubicBezTo>
                  <a:cubicBezTo>
                    <a:pt x="74" y="163"/>
                    <a:pt x="72" y="165"/>
                    <a:pt x="69" y="168"/>
                  </a:cubicBezTo>
                  <a:cubicBezTo>
                    <a:pt x="69" y="167"/>
                    <a:pt x="69" y="166"/>
                    <a:pt x="68" y="165"/>
                  </a:cubicBezTo>
                  <a:cubicBezTo>
                    <a:pt x="68" y="162"/>
                    <a:pt x="67" y="158"/>
                    <a:pt x="67" y="154"/>
                  </a:cubicBezTo>
                  <a:cubicBezTo>
                    <a:pt x="73" y="148"/>
                    <a:pt x="79" y="142"/>
                    <a:pt x="85" y="136"/>
                  </a:cubicBezTo>
                  <a:cubicBezTo>
                    <a:pt x="83" y="145"/>
                    <a:pt x="83" y="154"/>
                    <a:pt x="84" y="163"/>
                  </a:cubicBezTo>
                  <a:cubicBezTo>
                    <a:pt x="86" y="178"/>
                    <a:pt x="94" y="193"/>
                    <a:pt x="109" y="198"/>
                  </a:cubicBezTo>
                  <a:cubicBezTo>
                    <a:pt x="122" y="203"/>
                    <a:pt x="139" y="200"/>
                    <a:pt x="147" y="188"/>
                  </a:cubicBezTo>
                  <a:cubicBezTo>
                    <a:pt x="148" y="188"/>
                    <a:pt x="149" y="187"/>
                    <a:pt x="149" y="186"/>
                  </a:cubicBezTo>
                  <a:cubicBezTo>
                    <a:pt x="149" y="184"/>
                    <a:pt x="149" y="182"/>
                    <a:pt x="149" y="180"/>
                  </a:cubicBezTo>
                  <a:cubicBezTo>
                    <a:pt x="153" y="177"/>
                    <a:pt x="156" y="174"/>
                    <a:pt x="159" y="170"/>
                  </a:cubicBezTo>
                  <a:cubicBezTo>
                    <a:pt x="159" y="170"/>
                    <a:pt x="158" y="169"/>
                    <a:pt x="158" y="169"/>
                  </a:cubicBezTo>
                  <a:cubicBezTo>
                    <a:pt x="155" y="172"/>
                    <a:pt x="152" y="175"/>
                    <a:pt x="149" y="178"/>
                  </a:cubicBezTo>
                  <a:cubicBezTo>
                    <a:pt x="149" y="173"/>
                    <a:pt x="149" y="169"/>
                    <a:pt x="149" y="164"/>
                  </a:cubicBezTo>
                  <a:cubicBezTo>
                    <a:pt x="152" y="161"/>
                    <a:pt x="155" y="159"/>
                    <a:pt x="159" y="156"/>
                  </a:cubicBezTo>
                  <a:cubicBezTo>
                    <a:pt x="159" y="155"/>
                    <a:pt x="158" y="154"/>
                    <a:pt x="158" y="155"/>
                  </a:cubicBezTo>
                  <a:cubicBezTo>
                    <a:pt x="155" y="157"/>
                    <a:pt x="152" y="160"/>
                    <a:pt x="149" y="163"/>
                  </a:cubicBezTo>
                  <a:cubicBezTo>
                    <a:pt x="149" y="157"/>
                    <a:pt x="149" y="152"/>
                    <a:pt x="148" y="146"/>
                  </a:cubicBezTo>
                  <a:cubicBezTo>
                    <a:pt x="148" y="146"/>
                    <a:pt x="148" y="146"/>
                    <a:pt x="148" y="146"/>
                  </a:cubicBezTo>
                  <a:cubicBezTo>
                    <a:pt x="152" y="143"/>
                    <a:pt x="155" y="140"/>
                    <a:pt x="159" y="136"/>
                  </a:cubicBezTo>
                  <a:cubicBezTo>
                    <a:pt x="159" y="136"/>
                    <a:pt x="159" y="135"/>
                    <a:pt x="158" y="136"/>
                  </a:cubicBezTo>
                  <a:cubicBezTo>
                    <a:pt x="155" y="139"/>
                    <a:pt x="152" y="142"/>
                    <a:pt x="148" y="145"/>
                  </a:cubicBezTo>
                  <a:cubicBezTo>
                    <a:pt x="148" y="138"/>
                    <a:pt x="149" y="131"/>
                    <a:pt x="148" y="124"/>
                  </a:cubicBezTo>
                  <a:cubicBezTo>
                    <a:pt x="152" y="119"/>
                    <a:pt x="156" y="115"/>
                    <a:pt x="160" y="111"/>
                  </a:cubicBezTo>
                  <a:cubicBezTo>
                    <a:pt x="160" y="111"/>
                    <a:pt x="160" y="110"/>
                    <a:pt x="159" y="110"/>
                  </a:cubicBezTo>
                  <a:cubicBezTo>
                    <a:pt x="155" y="114"/>
                    <a:pt x="152" y="118"/>
                    <a:pt x="148" y="122"/>
                  </a:cubicBezTo>
                  <a:cubicBezTo>
                    <a:pt x="148" y="119"/>
                    <a:pt x="148" y="116"/>
                    <a:pt x="147" y="114"/>
                  </a:cubicBezTo>
                  <a:cubicBezTo>
                    <a:pt x="147" y="113"/>
                    <a:pt x="147" y="112"/>
                    <a:pt x="146" y="111"/>
                  </a:cubicBezTo>
                  <a:cubicBezTo>
                    <a:pt x="144" y="110"/>
                    <a:pt x="143" y="109"/>
                    <a:pt x="141" y="108"/>
                  </a:cubicBezTo>
                  <a:cubicBezTo>
                    <a:pt x="143" y="106"/>
                    <a:pt x="145" y="104"/>
                    <a:pt x="148" y="102"/>
                  </a:cubicBezTo>
                  <a:cubicBezTo>
                    <a:pt x="148" y="101"/>
                    <a:pt x="147" y="100"/>
                    <a:pt x="147" y="101"/>
                  </a:cubicBezTo>
                  <a:cubicBezTo>
                    <a:pt x="145" y="103"/>
                    <a:pt x="142" y="105"/>
                    <a:pt x="140" y="107"/>
                  </a:cubicBezTo>
                  <a:cubicBezTo>
                    <a:pt x="134" y="104"/>
                    <a:pt x="127" y="103"/>
                    <a:pt x="120" y="103"/>
                  </a:cubicBezTo>
                  <a:cubicBezTo>
                    <a:pt x="123" y="100"/>
                    <a:pt x="126" y="98"/>
                    <a:pt x="129" y="97"/>
                  </a:cubicBezTo>
                  <a:cubicBezTo>
                    <a:pt x="130" y="97"/>
                    <a:pt x="129" y="96"/>
                    <a:pt x="129" y="96"/>
                  </a:cubicBezTo>
                  <a:cubicBezTo>
                    <a:pt x="125" y="98"/>
                    <a:pt x="122" y="100"/>
                    <a:pt x="119" y="103"/>
                  </a:cubicBezTo>
                  <a:cubicBezTo>
                    <a:pt x="113" y="103"/>
                    <a:pt x="106" y="106"/>
                    <a:pt x="101" y="110"/>
                  </a:cubicBezTo>
                  <a:cubicBezTo>
                    <a:pt x="92" y="116"/>
                    <a:pt x="87" y="125"/>
                    <a:pt x="85" y="135"/>
                  </a:cubicBezTo>
                  <a:cubicBezTo>
                    <a:pt x="85" y="134"/>
                    <a:pt x="85" y="134"/>
                    <a:pt x="84" y="135"/>
                  </a:cubicBezTo>
                  <a:cubicBezTo>
                    <a:pt x="79" y="141"/>
                    <a:pt x="73" y="147"/>
                    <a:pt x="67" y="153"/>
                  </a:cubicBezTo>
                  <a:cubicBezTo>
                    <a:pt x="66" y="147"/>
                    <a:pt x="66" y="142"/>
                    <a:pt x="67" y="136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72" y="131"/>
                    <a:pt x="76" y="126"/>
                    <a:pt x="81" y="122"/>
                  </a:cubicBezTo>
                  <a:cubicBezTo>
                    <a:pt x="82" y="122"/>
                    <a:pt x="81" y="121"/>
                    <a:pt x="80" y="121"/>
                  </a:cubicBezTo>
                  <a:cubicBezTo>
                    <a:pt x="75" y="125"/>
                    <a:pt x="71" y="130"/>
                    <a:pt x="67" y="135"/>
                  </a:cubicBezTo>
                  <a:cubicBezTo>
                    <a:pt x="67" y="129"/>
                    <a:pt x="68" y="123"/>
                    <a:pt x="70" y="117"/>
                  </a:cubicBezTo>
                  <a:cubicBezTo>
                    <a:pt x="78" y="110"/>
                    <a:pt x="86" y="103"/>
                    <a:pt x="94" y="96"/>
                  </a:cubicBezTo>
                  <a:cubicBezTo>
                    <a:pt x="94" y="95"/>
                    <a:pt x="94" y="95"/>
                    <a:pt x="93" y="95"/>
                  </a:cubicBezTo>
                  <a:cubicBezTo>
                    <a:pt x="85" y="102"/>
                    <a:pt x="78" y="108"/>
                    <a:pt x="71" y="115"/>
                  </a:cubicBezTo>
                  <a:cubicBezTo>
                    <a:pt x="73" y="108"/>
                    <a:pt x="77" y="101"/>
                    <a:pt x="82" y="96"/>
                  </a:cubicBezTo>
                  <a:cubicBezTo>
                    <a:pt x="99" y="77"/>
                    <a:pt x="126" y="75"/>
                    <a:pt x="143" y="95"/>
                  </a:cubicBezTo>
                  <a:cubicBezTo>
                    <a:pt x="144" y="96"/>
                    <a:pt x="146" y="96"/>
                    <a:pt x="147" y="94"/>
                  </a:cubicBezTo>
                  <a:cubicBezTo>
                    <a:pt x="149" y="93"/>
                    <a:pt x="150" y="89"/>
                    <a:pt x="153" y="87"/>
                  </a:cubicBezTo>
                  <a:cubicBezTo>
                    <a:pt x="154" y="86"/>
                    <a:pt x="157" y="85"/>
                    <a:pt x="159" y="85"/>
                  </a:cubicBezTo>
                  <a:cubicBezTo>
                    <a:pt x="161" y="86"/>
                    <a:pt x="163" y="87"/>
                    <a:pt x="165" y="88"/>
                  </a:cubicBezTo>
                  <a:cubicBezTo>
                    <a:pt x="175" y="109"/>
                    <a:pt x="151" y="185"/>
                    <a:pt x="192" y="180"/>
                  </a:cubicBezTo>
                  <a:cubicBezTo>
                    <a:pt x="201" y="180"/>
                    <a:pt x="207" y="173"/>
                    <a:pt x="211" y="165"/>
                  </a:cubicBezTo>
                  <a:cubicBezTo>
                    <a:pt x="215" y="162"/>
                    <a:pt x="219" y="159"/>
                    <a:pt x="222" y="156"/>
                  </a:cubicBezTo>
                  <a:cubicBezTo>
                    <a:pt x="223" y="155"/>
                    <a:pt x="222" y="154"/>
                    <a:pt x="221" y="155"/>
                  </a:cubicBezTo>
                  <a:cubicBezTo>
                    <a:pt x="218" y="157"/>
                    <a:pt x="215" y="160"/>
                    <a:pt x="212" y="162"/>
                  </a:cubicBezTo>
                  <a:cubicBezTo>
                    <a:pt x="214" y="159"/>
                    <a:pt x="215" y="155"/>
                    <a:pt x="216" y="151"/>
                  </a:cubicBezTo>
                  <a:cubicBezTo>
                    <a:pt x="217" y="149"/>
                    <a:pt x="217" y="147"/>
                    <a:pt x="217" y="145"/>
                  </a:cubicBezTo>
                  <a:cubicBezTo>
                    <a:pt x="221" y="142"/>
                    <a:pt x="225" y="139"/>
                    <a:pt x="229" y="135"/>
                  </a:cubicBezTo>
                  <a:cubicBezTo>
                    <a:pt x="229" y="135"/>
                    <a:pt x="229" y="135"/>
                    <a:pt x="228" y="135"/>
                  </a:cubicBezTo>
                  <a:cubicBezTo>
                    <a:pt x="225" y="138"/>
                    <a:pt x="221" y="141"/>
                    <a:pt x="218" y="144"/>
                  </a:cubicBezTo>
                  <a:cubicBezTo>
                    <a:pt x="219" y="137"/>
                    <a:pt x="219" y="131"/>
                    <a:pt x="218" y="124"/>
                  </a:cubicBezTo>
                  <a:cubicBezTo>
                    <a:pt x="222" y="122"/>
                    <a:pt x="225" y="119"/>
                    <a:pt x="228" y="117"/>
                  </a:cubicBezTo>
                  <a:cubicBezTo>
                    <a:pt x="229" y="117"/>
                    <a:pt x="228" y="116"/>
                    <a:pt x="227" y="116"/>
                  </a:cubicBezTo>
                  <a:cubicBezTo>
                    <a:pt x="224" y="118"/>
                    <a:pt x="221" y="120"/>
                    <a:pt x="218" y="122"/>
                  </a:cubicBezTo>
                  <a:cubicBezTo>
                    <a:pt x="218" y="115"/>
                    <a:pt x="216" y="108"/>
                    <a:pt x="214" y="101"/>
                  </a:cubicBezTo>
                  <a:cubicBezTo>
                    <a:pt x="216" y="99"/>
                    <a:pt x="219" y="97"/>
                    <a:pt x="221" y="95"/>
                  </a:cubicBezTo>
                  <a:cubicBezTo>
                    <a:pt x="222" y="94"/>
                    <a:pt x="221" y="94"/>
                    <a:pt x="221" y="94"/>
                  </a:cubicBezTo>
                  <a:cubicBezTo>
                    <a:pt x="218" y="96"/>
                    <a:pt x="216" y="98"/>
                    <a:pt x="213" y="100"/>
                  </a:cubicBezTo>
                  <a:cubicBezTo>
                    <a:pt x="212" y="98"/>
                    <a:pt x="211" y="95"/>
                    <a:pt x="210" y="93"/>
                  </a:cubicBezTo>
                  <a:cubicBezTo>
                    <a:pt x="208" y="88"/>
                    <a:pt x="205" y="83"/>
                    <a:pt x="202" y="78"/>
                  </a:cubicBezTo>
                  <a:cubicBezTo>
                    <a:pt x="205" y="75"/>
                    <a:pt x="209" y="71"/>
                    <a:pt x="212" y="68"/>
                  </a:cubicBezTo>
                  <a:cubicBezTo>
                    <a:pt x="213" y="67"/>
                    <a:pt x="212" y="66"/>
                    <a:pt x="211" y="67"/>
                  </a:cubicBezTo>
                  <a:cubicBezTo>
                    <a:pt x="208" y="70"/>
                    <a:pt x="204" y="74"/>
                    <a:pt x="201" y="77"/>
                  </a:cubicBezTo>
                  <a:cubicBezTo>
                    <a:pt x="197" y="71"/>
                    <a:pt x="192" y="66"/>
                    <a:pt x="186" y="61"/>
                  </a:cubicBezTo>
                  <a:cubicBezTo>
                    <a:pt x="188" y="60"/>
                    <a:pt x="190" y="58"/>
                    <a:pt x="192" y="57"/>
                  </a:cubicBezTo>
                  <a:cubicBezTo>
                    <a:pt x="193" y="56"/>
                    <a:pt x="192" y="56"/>
                    <a:pt x="192" y="56"/>
                  </a:cubicBezTo>
                  <a:cubicBezTo>
                    <a:pt x="190" y="58"/>
                    <a:pt x="188" y="59"/>
                    <a:pt x="186" y="60"/>
                  </a:cubicBezTo>
                  <a:cubicBezTo>
                    <a:pt x="181" y="56"/>
                    <a:pt x="176" y="52"/>
                    <a:pt x="170" y="49"/>
                  </a:cubicBezTo>
                  <a:cubicBezTo>
                    <a:pt x="172" y="48"/>
                    <a:pt x="173" y="47"/>
                    <a:pt x="175" y="46"/>
                  </a:cubicBezTo>
                  <a:cubicBezTo>
                    <a:pt x="175" y="46"/>
                    <a:pt x="175" y="45"/>
                    <a:pt x="174" y="45"/>
                  </a:cubicBezTo>
                  <a:cubicBezTo>
                    <a:pt x="173" y="46"/>
                    <a:pt x="171" y="47"/>
                    <a:pt x="170" y="48"/>
                  </a:cubicBezTo>
                  <a:cubicBezTo>
                    <a:pt x="164" y="45"/>
                    <a:pt x="158" y="42"/>
                    <a:pt x="151" y="39"/>
                  </a:cubicBezTo>
                  <a:cubicBezTo>
                    <a:pt x="152" y="39"/>
                    <a:pt x="153" y="38"/>
                    <a:pt x="154" y="38"/>
                  </a:cubicBezTo>
                  <a:cubicBezTo>
                    <a:pt x="155" y="37"/>
                    <a:pt x="154" y="36"/>
                    <a:pt x="154" y="37"/>
                  </a:cubicBezTo>
                  <a:cubicBezTo>
                    <a:pt x="153" y="38"/>
                    <a:pt x="151" y="38"/>
                    <a:pt x="150" y="39"/>
                  </a:cubicBezTo>
                  <a:cubicBezTo>
                    <a:pt x="143" y="37"/>
                    <a:pt x="137" y="35"/>
                    <a:pt x="130" y="34"/>
                  </a:cubicBezTo>
                  <a:cubicBezTo>
                    <a:pt x="132" y="33"/>
                    <a:pt x="135" y="32"/>
                    <a:pt x="137" y="31"/>
                  </a:cubicBezTo>
                  <a:cubicBezTo>
                    <a:pt x="138" y="30"/>
                    <a:pt x="137" y="30"/>
                    <a:pt x="137" y="30"/>
                  </a:cubicBezTo>
                  <a:cubicBezTo>
                    <a:pt x="134" y="31"/>
                    <a:pt x="132" y="33"/>
                    <a:pt x="129" y="34"/>
                  </a:cubicBezTo>
                  <a:cubicBezTo>
                    <a:pt x="129" y="34"/>
                    <a:pt x="129" y="34"/>
                    <a:pt x="129" y="34"/>
                  </a:cubicBezTo>
                  <a:cubicBezTo>
                    <a:pt x="123" y="34"/>
                    <a:pt x="118" y="34"/>
                    <a:pt x="112" y="35"/>
                  </a:cubicBezTo>
                  <a:cubicBezTo>
                    <a:pt x="70" y="40"/>
                    <a:pt x="42" y="78"/>
                    <a:pt x="35" y="118"/>
                  </a:cubicBezTo>
                  <a:cubicBezTo>
                    <a:pt x="28" y="158"/>
                    <a:pt x="35" y="211"/>
                    <a:pt x="70" y="236"/>
                  </a:cubicBezTo>
                  <a:cubicBezTo>
                    <a:pt x="107" y="262"/>
                    <a:pt x="159" y="262"/>
                    <a:pt x="196" y="237"/>
                  </a:cubicBezTo>
                  <a:cubicBezTo>
                    <a:pt x="197" y="237"/>
                    <a:pt x="197" y="236"/>
                    <a:pt x="197" y="236"/>
                  </a:cubicBezTo>
                  <a:cubicBezTo>
                    <a:pt x="200" y="235"/>
                    <a:pt x="204" y="236"/>
                    <a:pt x="205" y="239"/>
                  </a:cubicBezTo>
                  <a:cubicBezTo>
                    <a:pt x="206" y="240"/>
                    <a:pt x="207" y="242"/>
                    <a:pt x="206" y="244"/>
                  </a:cubicBezTo>
                  <a:cubicBezTo>
                    <a:pt x="206" y="246"/>
                    <a:pt x="205" y="247"/>
                    <a:pt x="204" y="249"/>
                  </a:cubicBezTo>
                  <a:cubicBezTo>
                    <a:pt x="203" y="249"/>
                    <a:pt x="202" y="249"/>
                    <a:pt x="201" y="250"/>
                  </a:cubicBezTo>
                  <a:cubicBezTo>
                    <a:pt x="192" y="260"/>
                    <a:pt x="176" y="266"/>
                    <a:pt x="161" y="270"/>
                  </a:cubicBezTo>
                  <a:cubicBezTo>
                    <a:pt x="165" y="266"/>
                    <a:pt x="170" y="261"/>
                    <a:pt x="174" y="256"/>
                  </a:cubicBezTo>
                  <a:cubicBezTo>
                    <a:pt x="175" y="256"/>
                    <a:pt x="174" y="255"/>
                    <a:pt x="173" y="255"/>
                  </a:cubicBezTo>
                  <a:cubicBezTo>
                    <a:pt x="168" y="261"/>
                    <a:pt x="163" y="266"/>
                    <a:pt x="157" y="271"/>
                  </a:cubicBezTo>
                  <a:cubicBezTo>
                    <a:pt x="150" y="272"/>
                    <a:pt x="142" y="273"/>
                    <a:pt x="135" y="274"/>
                  </a:cubicBezTo>
                  <a:cubicBezTo>
                    <a:pt x="140" y="270"/>
                    <a:pt x="145" y="266"/>
                    <a:pt x="150" y="261"/>
                  </a:cubicBezTo>
                  <a:cubicBezTo>
                    <a:pt x="150" y="261"/>
                    <a:pt x="149" y="260"/>
                    <a:pt x="149" y="260"/>
                  </a:cubicBezTo>
                  <a:cubicBezTo>
                    <a:pt x="143" y="265"/>
                    <a:pt x="138" y="270"/>
                    <a:pt x="132" y="274"/>
                  </a:cubicBezTo>
                  <a:cubicBezTo>
                    <a:pt x="129" y="274"/>
                    <a:pt x="126" y="275"/>
                    <a:pt x="124" y="275"/>
                  </a:cubicBezTo>
                  <a:cubicBezTo>
                    <a:pt x="118" y="275"/>
                    <a:pt x="113" y="274"/>
                    <a:pt x="108" y="274"/>
                  </a:cubicBezTo>
                  <a:cubicBezTo>
                    <a:pt x="112" y="270"/>
                    <a:pt x="116" y="267"/>
                    <a:pt x="120" y="263"/>
                  </a:cubicBezTo>
                  <a:cubicBezTo>
                    <a:pt x="121" y="263"/>
                    <a:pt x="120" y="262"/>
                    <a:pt x="119" y="262"/>
                  </a:cubicBezTo>
                  <a:cubicBezTo>
                    <a:pt x="115" y="266"/>
                    <a:pt x="111" y="270"/>
                    <a:pt x="107" y="274"/>
                  </a:cubicBezTo>
                  <a:cubicBezTo>
                    <a:pt x="100" y="273"/>
                    <a:pt x="93" y="271"/>
                    <a:pt x="87" y="269"/>
                  </a:cubicBezTo>
                  <a:cubicBezTo>
                    <a:pt x="92" y="266"/>
                    <a:pt x="96" y="262"/>
                    <a:pt x="101" y="258"/>
                  </a:cubicBezTo>
                  <a:cubicBezTo>
                    <a:pt x="101" y="257"/>
                    <a:pt x="100" y="256"/>
                    <a:pt x="100" y="257"/>
                  </a:cubicBezTo>
                  <a:cubicBezTo>
                    <a:pt x="95" y="261"/>
                    <a:pt x="90" y="265"/>
                    <a:pt x="85" y="268"/>
                  </a:cubicBezTo>
                  <a:cubicBezTo>
                    <a:pt x="79" y="266"/>
                    <a:pt x="74" y="263"/>
                    <a:pt x="69" y="260"/>
                  </a:cubicBezTo>
                  <a:cubicBezTo>
                    <a:pt x="71" y="257"/>
                    <a:pt x="74" y="255"/>
                    <a:pt x="77" y="252"/>
                  </a:cubicBezTo>
                  <a:cubicBezTo>
                    <a:pt x="77" y="252"/>
                    <a:pt x="77" y="251"/>
                    <a:pt x="76" y="251"/>
                  </a:cubicBezTo>
                  <a:cubicBezTo>
                    <a:pt x="73" y="254"/>
                    <a:pt x="71" y="257"/>
                    <a:pt x="68" y="260"/>
                  </a:cubicBezTo>
                  <a:cubicBezTo>
                    <a:pt x="62" y="256"/>
                    <a:pt x="56" y="251"/>
                    <a:pt x="51" y="246"/>
                  </a:cubicBezTo>
                  <a:cubicBezTo>
                    <a:pt x="51" y="246"/>
                    <a:pt x="51" y="246"/>
                    <a:pt x="51" y="246"/>
                  </a:cubicBezTo>
                  <a:cubicBezTo>
                    <a:pt x="56" y="243"/>
                    <a:pt x="61" y="238"/>
                    <a:pt x="65" y="233"/>
                  </a:cubicBezTo>
                  <a:cubicBezTo>
                    <a:pt x="65" y="232"/>
                    <a:pt x="64" y="231"/>
                    <a:pt x="64" y="232"/>
                  </a:cubicBezTo>
                  <a:cubicBezTo>
                    <a:pt x="59" y="236"/>
                    <a:pt x="55" y="240"/>
                    <a:pt x="51" y="244"/>
                  </a:cubicBezTo>
                  <a:cubicBezTo>
                    <a:pt x="51" y="244"/>
                    <a:pt x="51" y="244"/>
                    <a:pt x="51" y="243"/>
                  </a:cubicBezTo>
                  <a:cubicBezTo>
                    <a:pt x="51" y="243"/>
                    <a:pt x="50" y="243"/>
                    <a:pt x="50" y="243"/>
                  </a:cubicBezTo>
                  <a:cubicBezTo>
                    <a:pt x="50" y="244"/>
                    <a:pt x="50" y="244"/>
                    <a:pt x="50" y="245"/>
                  </a:cubicBezTo>
                  <a:cubicBezTo>
                    <a:pt x="46" y="241"/>
                    <a:pt x="42" y="236"/>
                    <a:pt x="39" y="231"/>
                  </a:cubicBezTo>
                  <a:cubicBezTo>
                    <a:pt x="42" y="228"/>
                    <a:pt x="45" y="226"/>
                    <a:pt x="48" y="223"/>
                  </a:cubicBezTo>
                  <a:cubicBezTo>
                    <a:pt x="49" y="222"/>
                    <a:pt x="48" y="221"/>
                    <a:pt x="47" y="222"/>
                  </a:cubicBezTo>
                  <a:cubicBezTo>
                    <a:pt x="44" y="224"/>
                    <a:pt x="41" y="227"/>
                    <a:pt x="38" y="230"/>
                  </a:cubicBezTo>
                  <a:cubicBezTo>
                    <a:pt x="35" y="226"/>
                    <a:pt x="33" y="222"/>
                    <a:pt x="31" y="217"/>
                  </a:cubicBezTo>
                  <a:cubicBezTo>
                    <a:pt x="34" y="214"/>
                    <a:pt x="38" y="211"/>
                    <a:pt x="41" y="207"/>
                  </a:cubicBezTo>
                  <a:cubicBezTo>
                    <a:pt x="42" y="207"/>
                    <a:pt x="41" y="206"/>
                    <a:pt x="41" y="207"/>
                  </a:cubicBezTo>
                  <a:cubicBezTo>
                    <a:pt x="37" y="210"/>
                    <a:pt x="34" y="213"/>
                    <a:pt x="30" y="216"/>
                  </a:cubicBezTo>
                  <a:cubicBezTo>
                    <a:pt x="28" y="211"/>
                    <a:pt x="26" y="206"/>
                    <a:pt x="24" y="200"/>
                  </a:cubicBezTo>
                  <a:cubicBezTo>
                    <a:pt x="28" y="197"/>
                    <a:pt x="31" y="193"/>
                    <a:pt x="35" y="190"/>
                  </a:cubicBezTo>
                  <a:cubicBezTo>
                    <a:pt x="35" y="189"/>
                    <a:pt x="34" y="188"/>
                    <a:pt x="34" y="189"/>
                  </a:cubicBezTo>
                  <a:cubicBezTo>
                    <a:pt x="30" y="192"/>
                    <a:pt x="27" y="196"/>
                    <a:pt x="24" y="199"/>
                  </a:cubicBezTo>
                  <a:cubicBezTo>
                    <a:pt x="22" y="194"/>
                    <a:pt x="21" y="189"/>
                    <a:pt x="20" y="184"/>
                  </a:cubicBezTo>
                  <a:cubicBezTo>
                    <a:pt x="22" y="181"/>
                    <a:pt x="25" y="179"/>
                    <a:pt x="28" y="176"/>
                  </a:cubicBezTo>
                  <a:cubicBezTo>
                    <a:pt x="28" y="176"/>
                    <a:pt x="28" y="175"/>
                    <a:pt x="27" y="175"/>
                  </a:cubicBezTo>
                  <a:cubicBezTo>
                    <a:pt x="24" y="178"/>
                    <a:pt x="22" y="180"/>
                    <a:pt x="20" y="183"/>
                  </a:cubicBezTo>
                  <a:cubicBezTo>
                    <a:pt x="19" y="178"/>
                    <a:pt x="18" y="174"/>
                    <a:pt x="17" y="169"/>
                  </a:cubicBezTo>
                  <a:cubicBezTo>
                    <a:pt x="21" y="166"/>
                    <a:pt x="24" y="163"/>
                    <a:pt x="27" y="160"/>
                  </a:cubicBezTo>
                  <a:cubicBezTo>
                    <a:pt x="28" y="160"/>
                    <a:pt x="27" y="159"/>
                    <a:pt x="26" y="159"/>
                  </a:cubicBezTo>
                  <a:cubicBezTo>
                    <a:pt x="23" y="162"/>
                    <a:pt x="20" y="165"/>
                    <a:pt x="17" y="168"/>
                  </a:cubicBezTo>
                  <a:cubicBezTo>
                    <a:pt x="17" y="164"/>
                    <a:pt x="16" y="159"/>
                    <a:pt x="16" y="154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21" y="150"/>
                    <a:pt x="25" y="146"/>
                    <a:pt x="30" y="141"/>
                  </a:cubicBezTo>
                  <a:cubicBezTo>
                    <a:pt x="30" y="141"/>
                    <a:pt x="29" y="140"/>
                    <a:pt x="29" y="141"/>
                  </a:cubicBezTo>
                  <a:cubicBezTo>
                    <a:pt x="24" y="145"/>
                    <a:pt x="20" y="149"/>
                    <a:pt x="16" y="153"/>
                  </a:cubicBezTo>
                  <a:cubicBezTo>
                    <a:pt x="16" y="147"/>
                    <a:pt x="16" y="141"/>
                    <a:pt x="16" y="136"/>
                  </a:cubicBezTo>
                  <a:cubicBezTo>
                    <a:pt x="20" y="132"/>
                    <a:pt x="23" y="128"/>
                    <a:pt x="27" y="125"/>
                  </a:cubicBezTo>
                  <a:cubicBezTo>
                    <a:pt x="28" y="124"/>
                    <a:pt x="27" y="123"/>
                    <a:pt x="26" y="124"/>
                  </a:cubicBezTo>
                  <a:cubicBezTo>
                    <a:pt x="23" y="127"/>
                    <a:pt x="19" y="131"/>
                    <a:pt x="16" y="134"/>
                  </a:cubicBezTo>
                  <a:cubicBezTo>
                    <a:pt x="16" y="130"/>
                    <a:pt x="16" y="126"/>
                    <a:pt x="17" y="121"/>
                  </a:cubicBezTo>
                  <a:cubicBezTo>
                    <a:pt x="17" y="121"/>
                    <a:pt x="17" y="120"/>
                    <a:pt x="17" y="120"/>
                  </a:cubicBezTo>
                  <a:cubicBezTo>
                    <a:pt x="21" y="116"/>
                    <a:pt x="25" y="111"/>
                    <a:pt x="29" y="107"/>
                  </a:cubicBezTo>
                  <a:cubicBezTo>
                    <a:pt x="29" y="106"/>
                    <a:pt x="28" y="106"/>
                    <a:pt x="28" y="106"/>
                  </a:cubicBezTo>
                  <a:cubicBezTo>
                    <a:pt x="24" y="110"/>
                    <a:pt x="21" y="114"/>
                    <a:pt x="17" y="118"/>
                  </a:cubicBezTo>
                  <a:cubicBezTo>
                    <a:pt x="18" y="111"/>
                    <a:pt x="19" y="105"/>
                    <a:pt x="21" y="98"/>
                  </a:cubicBezTo>
                  <a:cubicBezTo>
                    <a:pt x="26" y="93"/>
                    <a:pt x="31" y="89"/>
                    <a:pt x="35" y="84"/>
                  </a:cubicBezTo>
                  <a:cubicBezTo>
                    <a:pt x="36" y="83"/>
                    <a:pt x="35" y="83"/>
                    <a:pt x="35" y="83"/>
                  </a:cubicBezTo>
                  <a:cubicBezTo>
                    <a:pt x="30" y="88"/>
                    <a:pt x="26" y="92"/>
                    <a:pt x="21" y="96"/>
                  </a:cubicBezTo>
                  <a:cubicBezTo>
                    <a:pt x="23" y="89"/>
                    <a:pt x="26" y="82"/>
                    <a:pt x="30" y="75"/>
                  </a:cubicBezTo>
                  <a:cubicBezTo>
                    <a:pt x="35" y="69"/>
                    <a:pt x="41" y="64"/>
                    <a:pt x="47" y="59"/>
                  </a:cubicBezTo>
                  <a:cubicBezTo>
                    <a:pt x="47" y="58"/>
                    <a:pt x="46" y="57"/>
                    <a:pt x="46" y="58"/>
                  </a:cubicBezTo>
                  <a:cubicBezTo>
                    <a:pt x="41" y="62"/>
                    <a:pt x="36" y="67"/>
                    <a:pt x="32" y="71"/>
                  </a:cubicBezTo>
                  <a:cubicBezTo>
                    <a:pt x="46" y="47"/>
                    <a:pt x="68" y="27"/>
                    <a:pt x="97" y="19"/>
                  </a:cubicBezTo>
                  <a:cubicBezTo>
                    <a:pt x="141" y="7"/>
                    <a:pt x="193" y="25"/>
                    <a:pt x="219" y="64"/>
                  </a:cubicBezTo>
                  <a:cubicBezTo>
                    <a:pt x="236" y="90"/>
                    <a:pt x="236" y="119"/>
                    <a:pt x="231" y="149"/>
                  </a:cubicBezTo>
                  <a:close/>
                  <a:moveTo>
                    <a:pt x="142" y="149"/>
                  </a:moveTo>
                  <a:cubicBezTo>
                    <a:pt x="142" y="161"/>
                    <a:pt x="142" y="173"/>
                    <a:pt x="143" y="185"/>
                  </a:cubicBezTo>
                  <a:cubicBezTo>
                    <a:pt x="135" y="191"/>
                    <a:pt x="126" y="196"/>
                    <a:pt x="115" y="194"/>
                  </a:cubicBezTo>
                  <a:cubicBezTo>
                    <a:pt x="97" y="190"/>
                    <a:pt x="91" y="174"/>
                    <a:pt x="89" y="158"/>
                  </a:cubicBezTo>
                  <a:cubicBezTo>
                    <a:pt x="88" y="143"/>
                    <a:pt x="89" y="127"/>
                    <a:pt x="101" y="117"/>
                  </a:cubicBezTo>
                  <a:cubicBezTo>
                    <a:pt x="113" y="106"/>
                    <a:pt x="129" y="107"/>
                    <a:pt x="142" y="117"/>
                  </a:cubicBezTo>
                  <a:cubicBezTo>
                    <a:pt x="142" y="117"/>
                    <a:pt x="143" y="117"/>
                    <a:pt x="143" y="117"/>
                  </a:cubicBezTo>
                  <a:cubicBezTo>
                    <a:pt x="141" y="127"/>
                    <a:pt x="142" y="139"/>
                    <a:pt x="142" y="1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2" name="Freeform 79"/>
            <p:cNvSpPr>
              <a:spLocks noEditPoints="1"/>
            </p:cNvSpPr>
            <p:nvPr/>
          </p:nvSpPr>
          <p:spPr bwMode="auto">
            <a:xfrm>
              <a:off x="5283134" y="1677180"/>
              <a:ext cx="237989" cy="433669"/>
            </a:xfrm>
            <a:custGeom>
              <a:avLst/>
              <a:gdLst>
                <a:gd name="T0" fmla="*/ 174 w 174"/>
                <a:gd name="T1" fmla="*/ 302 h 318"/>
                <a:gd name="T2" fmla="*/ 172 w 174"/>
                <a:gd name="T3" fmla="*/ 156 h 318"/>
                <a:gd name="T4" fmla="*/ 168 w 174"/>
                <a:gd name="T5" fmla="*/ 29 h 318"/>
                <a:gd name="T6" fmla="*/ 169 w 174"/>
                <a:gd name="T7" fmla="*/ 19 h 318"/>
                <a:gd name="T8" fmla="*/ 169 w 174"/>
                <a:gd name="T9" fmla="*/ 18 h 318"/>
                <a:gd name="T10" fmla="*/ 149 w 174"/>
                <a:gd name="T11" fmla="*/ 3 h 318"/>
                <a:gd name="T12" fmla="*/ 74 w 174"/>
                <a:gd name="T13" fmla="*/ 1 h 318"/>
                <a:gd name="T14" fmla="*/ 37 w 174"/>
                <a:gd name="T15" fmla="*/ 2 h 318"/>
                <a:gd name="T16" fmla="*/ 14 w 174"/>
                <a:gd name="T17" fmla="*/ 5 h 318"/>
                <a:gd name="T18" fmla="*/ 6 w 174"/>
                <a:gd name="T19" fmla="*/ 16 h 318"/>
                <a:gd name="T20" fmla="*/ 6 w 174"/>
                <a:gd name="T21" fmla="*/ 17 h 318"/>
                <a:gd name="T22" fmla="*/ 4 w 174"/>
                <a:gd name="T23" fmla="*/ 156 h 318"/>
                <a:gd name="T24" fmla="*/ 3 w 174"/>
                <a:gd name="T25" fmla="*/ 223 h 318"/>
                <a:gd name="T26" fmla="*/ 2 w 174"/>
                <a:gd name="T27" fmla="*/ 295 h 318"/>
                <a:gd name="T28" fmla="*/ 9 w 174"/>
                <a:gd name="T29" fmla="*/ 311 h 318"/>
                <a:gd name="T30" fmla="*/ 31 w 174"/>
                <a:gd name="T31" fmla="*/ 316 h 318"/>
                <a:gd name="T32" fmla="*/ 69 w 174"/>
                <a:gd name="T33" fmla="*/ 317 h 318"/>
                <a:gd name="T34" fmla="*/ 147 w 174"/>
                <a:gd name="T35" fmla="*/ 318 h 318"/>
                <a:gd name="T36" fmla="*/ 173 w 174"/>
                <a:gd name="T37" fmla="*/ 304 h 318"/>
                <a:gd name="T38" fmla="*/ 174 w 174"/>
                <a:gd name="T39" fmla="*/ 302 h 318"/>
                <a:gd name="T40" fmla="*/ 123 w 174"/>
                <a:gd name="T41" fmla="*/ 313 h 318"/>
                <a:gd name="T42" fmla="*/ 84 w 174"/>
                <a:gd name="T43" fmla="*/ 312 h 318"/>
                <a:gd name="T44" fmla="*/ 49 w 174"/>
                <a:gd name="T45" fmla="*/ 312 h 318"/>
                <a:gd name="T46" fmla="*/ 6 w 174"/>
                <a:gd name="T47" fmla="*/ 297 h 318"/>
                <a:gd name="T48" fmla="*/ 7 w 174"/>
                <a:gd name="T49" fmla="*/ 296 h 318"/>
                <a:gd name="T50" fmla="*/ 9 w 174"/>
                <a:gd name="T51" fmla="*/ 226 h 318"/>
                <a:gd name="T52" fmla="*/ 10 w 174"/>
                <a:gd name="T53" fmla="*/ 156 h 318"/>
                <a:gd name="T54" fmla="*/ 8 w 174"/>
                <a:gd name="T55" fmla="*/ 22 h 318"/>
                <a:gd name="T56" fmla="*/ 25 w 174"/>
                <a:gd name="T57" fmla="*/ 7 h 318"/>
                <a:gd name="T58" fmla="*/ 43 w 174"/>
                <a:gd name="T59" fmla="*/ 6 h 318"/>
                <a:gd name="T60" fmla="*/ 83 w 174"/>
                <a:gd name="T61" fmla="*/ 6 h 318"/>
                <a:gd name="T62" fmla="*/ 119 w 174"/>
                <a:gd name="T63" fmla="*/ 6 h 318"/>
                <a:gd name="T64" fmla="*/ 165 w 174"/>
                <a:gd name="T65" fmla="*/ 15 h 318"/>
                <a:gd name="T66" fmla="*/ 165 w 174"/>
                <a:gd name="T67" fmla="*/ 16 h 318"/>
                <a:gd name="T68" fmla="*/ 166 w 174"/>
                <a:gd name="T69" fmla="*/ 159 h 318"/>
                <a:gd name="T70" fmla="*/ 167 w 174"/>
                <a:gd name="T71" fmla="*/ 302 h 318"/>
                <a:gd name="T72" fmla="*/ 168 w 174"/>
                <a:gd name="T73" fmla="*/ 304 h 318"/>
                <a:gd name="T74" fmla="*/ 123 w 174"/>
                <a:gd name="T75" fmla="*/ 31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318">
                  <a:moveTo>
                    <a:pt x="174" y="302"/>
                  </a:moveTo>
                  <a:cubicBezTo>
                    <a:pt x="174" y="253"/>
                    <a:pt x="173" y="204"/>
                    <a:pt x="172" y="156"/>
                  </a:cubicBezTo>
                  <a:cubicBezTo>
                    <a:pt x="171" y="114"/>
                    <a:pt x="172" y="71"/>
                    <a:pt x="168" y="29"/>
                  </a:cubicBezTo>
                  <a:cubicBezTo>
                    <a:pt x="169" y="26"/>
                    <a:pt x="169" y="22"/>
                    <a:pt x="169" y="19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70" y="6"/>
                    <a:pt x="159" y="4"/>
                    <a:pt x="149" y="3"/>
                  </a:cubicBezTo>
                  <a:cubicBezTo>
                    <a:pt x="124" y="0"/>
                    <a:pt x="98" y="1"/>
                    <a:pt x="74" y="1"/>
                  </a:cubicBezTo>
                  <a:cubicBezTo>
                    <a:pt x="62" y="2"/>
                    <a:pt x="49" y="2"/>
                    <a:pt x="37" y="2"/>
                  </a:cubicBezTo>
                  <a:cubicBezTo>
                    <a:pt x="31" y="3"/>
                    <a:pt x="21" y="1"/>
                    <a:pt x="14" y="5"/>
                  </a:cubicBezTo>
                  <a:cubicBezTo>
                    <a:pt x="9" y="7"/>
                    <a:pt x="7" y="11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2" y="63"/>
                    <a:pt x="5" y="110"/>
                    <a:pt x="4" y="156"/>
                  </a:cubicBezTo>
                  <a:cubicBezTo>
                    <a:pt x="4" y="179"/>
                    <a:pt x="4" y="201"/>
                    <a:pt x="3" y="223"/>
                  </a:cubicBezTo>
                  <a:cubicBezTo>
                    <a:pt x="3" y="247"/>
                    <a:pt x="0" y="272"/>
                    <a:pt x="2" y="295"/>
                  </a:cubicBezTo>
                  <a:cubicBezTo>
                    <a:pt x="0" y="301"/>
                    <a:pt x="3" y="307"/>
                    <a:pt x="9" y="311"/>
                  </a:cubicBezTo>
                  <a:cubicBezTo>
                    <a:pt x="15" y="316"/>
                    <a:pt x="23" y="316"/>
                    <a:pt x="31" y="316"/>
                  </a:cubicBezTo>
                  <a:cubicBezTo>
                    <a:pt x="44" y="316"/>
                    <a:pt x="56" y="316"/>
                    <a:pt x="69" y="317"/>
                  </a:cubicBezTo>
                  <a:cubicBezTo>
                    <a:pt x="95" y="317"/>
                    <a:pt x="121" y="318"/>
                    <a:pt x="147" y="318"/>
                  </a:cubicBezTo>
                  <a:cubicBezTo>
                    <a:pt x="158" y="318"/>
                    <a:pt x="172" y="317"/>
                    <a:pt x="173" y="304"/>
                  </a:cubicBezTo>
                  <a:cubicBezTo>
                    <a:pt x="174" y="303"/>
                    <a:pt x="174" y="303"/>
                    <a:pt x="174" y="302"/>
                  </a:cubicBezTo>
                  <a:close/>
                  <a:moveTo>
                    <a:pt x="123" y="313"/>
                  </a:moveTo>
                  <a:cubicBezTo>
                    <a:pt x="110" y="313"/>
                    <a:pt x="97" y="313"/>
                    <a:pt x="84" y="312"/>
                  </a:cubicBezTo>
                  <a:cubicBezTo>
                    <a:pt x="72" y="312"/>
                    <a:pt x="60" y="312"/>
                    <a:pt x="49" y="312"/>
                  </a:cubicBezTo>
                  <a:cubicBezTo>
                    <a:pt x="37" y="311"/>
                    <a:pt x="6" y="314"/>
                    <a:pt x="6" y="297"/>
                  </a:cubicBezTo>
                  <a:cubicBezTo>
                    <a:pt x="6" y="297"/>
                    <a:pt x="6" y="296"/>
                    <a:pt x="7" y="296"/>
                  </a:cubicBezTo>
                  <a:cubicBezTo>
                    <a:pt x="10" y="273"/>
                    <a:pt x="8" y="249"/>
                    <a:pt x="9" y="226"/>
                  </a:cubicBezTo>
                  <a:cubicBezTo>
                    <a:pt x="9" y="203"/>
                    <a:pt x="10" y="180"/>
                    <a:pt x="10" y="156"/>
                  </a:cubicBezTo>
                  <a:cubicBezTo>
                    <a:pt x="10" y="112"/>
                    <a:pt x="12" y="66"/>
                    <a:pt x="8" y="22"/>
                  </a:cubicBezTo>
                  <a:cubicBezTo>
                    <a:pt x="10" y="14"/>
                    <a:pt x="14" y="9"/>
                    <a:pt x="25" y="7"/>
                  </a:cubicBezTo>
                  <a:cubicBezTo>
                    <a:pt x="31" y="6"/>
                    <a:pt x="38" y="6"/>
                    <a:pt x="43" y="6"/>
                  </a:cubicBezTo>
                  <a:cubicBezTo>
                    <a:pt x="57" y="6"/>
                    <a:pt x="69" y="6"/>
                    <a:pt x="83" y="6"/>
                  </a:cubicBezTo>
                  <a:cubicBezTo>
                    <a:pt x="95" y="6"/>
                    <a:pt x="107" y="6"/>
                    <a:pt x="119" y="6"/>
                  </a:cubicBezTo>
                  <a:cubicBezTo>
                    <a:pt x="130" y="7"/>
                    <a:pt x="158" y="3"/>
                    <a:pt x="165" y="15"/>
                  </a:cubicBezTo>
                  <a:cubicBezTo>
                    <a:pt x="165" y="15"/>
                    <a:pt x="165" y="16"/>
                    <a:pt x="165" y="16"/>
                  </a:cubicBezTo>
                  <a:cubicBezTo>
                    <a:pt x="161" y="63"/>
                    <a:pt x="166" y="111"/>
                    <a:pt x="166" y="159"/>
                  </a:cubicBezTo>
                  <a:cubicBezTo>
                    <a:pt x="167" y="206"/>
                    <a:pt x="167" y="254"/>
                    <a:pt x="167" y="302"/>
                  </a:cubicBezTo>
                  <a:cubicBezTo>
                    <a:pt x="167" y="303"/>
                    <a:pt x="168" y="304"/>
                    <a:pt x="168" y="304"/>
                  </a:cubicBezTo>
                  <a:cubicBezTo>
                    <a:pt x="166" y="318"/>
                    <a:pt x="131" y="313"/>
                    <a:pt x="123" y="31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3" name="Freeform 80"/>
            <p:cNvSpPr>
              <a:spLocks noEditPoints="1"/>
            </p:cNvSpPr>
            <p:nvPr/>
          </p:nvSpPr>
          <p:spPr bwMode="auto">
            <a:xfrm>
              <a:off x="5302173" y="1749106"/>
              <a:ext cx="204142" cy="295107"/>
            </a:xfrm>
            <a:custGeom>
              <a:avLst/>
              <a:gdLst>
                <a:gd name="T0" fmla="*/ 140 w 149"/>
                <a:gd name="T1" fmla="*/ 6 h 216"/>
                <a:gd name="T2" fmla="*/ 80 w 149"/>
                <a:gd name="T3" fmla="*/ 2 h 216"/>
                <a:gd name="T4" fmla="*/ 8 w 149"/>
                <a:gd name="T5" fmla="*/ 1 h 216"/>
                <a:gd name="T6" fmla="*/ 4 w 149"/>
                <a:gd name="T7" fmla="*/ 104 h 216"/>
                <a:gd name="T8" fmla="*/ 3 w 149"/>
                <a:gd name="T9" fmla="*/ 141 h 216"/>
                <a:gd name="T10" fmla="*/ 5 w 149"/>
                <a:gd name="T11" fmla="*/ 142 h 216"/>
                <a:gd name="T12" fmla="*/ 6 w 149"/>
                <a:gd name="T13" fmla="*/ 207 h 216"/>
                <a:gd name="T14" fmla="*/ 8 w 149"/>
                <a:gd name="T15" fmla="*/ 210 h 216"/>
                <a:gd name="T16" fmla="*/ 142 w 149"/>
                <a:gd name="T17" fmla="*/ 211 h 216"/>
                <a:gd name="T18" fmla="*/ 140 w 149"/>
                <a:gd name="T19" fmla="*/ 8 h 216"/>
                <a:gd name="T20" fmla="*/ 9 w 149"/>
                <a:gd name="T21" fmla="*/ 207 h 216"/>
                <a:gd name="T22" fmla="*/ 10 w 149"/>
                <a:gd name="T23" fmla="*/ 202 h 216"/>
                <a:gd name="T24" fmla="*/ 108 w 149"/>
                <a:gd name="T25" fmla="*/ 201 h 216"/>
                <a:gd name="T26" fmla="*/ 10 w 149"/>
                <a:gd name="T27" fmla="*/ 190 h 216"/>
                <a:gd name="T28" fmla="*/ 78 w 149"/>
                <a:gd name="T29" fmla="*/ 188 h 216"/>
                <a:gd name="T30" fmla="*/ 10 w 149"/>
                <a:gd name="T31" fmla="*/ 174 h 216"/>
                <a:gd name="T32" fmla="*/ 109 w 149"/>
                <a:gd name="T33" fmla="*/ 170 h 216"/>
                <a:gd name="T34" fmla="*/ 10 w 149"/>
                <a:gd name="T35" fmla="*/ 160 h 216"/>
                <a:gd name="T36" fmla="*/ 64 w 149"/>
                <a:gd name="T37" fmla="*/ 157 h 216"/>
                <a:gd name="T38" fmla="*/ 10 w 149"/>
                <a:gd name="T39" fmla="*/ 155 h 216"/>
                <a:gd name="T40" fmla="*/ 101 w 149"/>
                <a:gd name="T41" fmla="*/ 145 h 216"/>
                <a:gd name="T42" fmla="*/ 10 w 149"/>
                <a:gd name="T43" fmla="*/ 141 h 216"/>
                <a:gd name="T44" fmla="*/ 68 w 149"/>
                <a:gd name="T45" fmla="*/ 129 h 216"/>
                <a:gd name="T46" fmla="*/ 10 w 149"/>
                <a:gd name="T47" fmla="*/ 127 h 216"/>
                <a:gd name="T48" fmla="*/ 108 w 149"/>
                <a:gd name="T49" fmla="*/ 114 h 216"/>
                <a:gd name="T50" fmla="*/ 10 w 149"/>
                <a:gd name="T51" fmla="*/ 113 h 216"/>
                <a:gd name="T52" fmla="*/ 59 w 149"/>
                <a:gd name="T53" fmla="*/ 102 h 216"/>
                <a:gd name="T54" fmla="*/ 10 w 149"/>
                <a:gd name="T55" fmla="*/ 100 h 216"/>
                <a:gd name="T56" fmla="*/ 84 w 149"/>
                <a:gd name="T57" fmla="*/ 92 h 216"/>
                <a:gd name="T58" fmla="*/ 10 w 149"/>
                <a:gd name="T59" fmla="*/ 87 h 216"/>
                <a:gd name="T60" fmla="*/ 90 w 149"/>
                <a:gd name="T61" fmla="*/ 80 h 216"/>
                <a:gd name="T62" fmla="*/ 10 w 149"/>
                <a:gd name="T63" fmla="*/ 75 h 216"/>
                <a:gd name="T64" fmla="*/ 57 w 149"/>
                <a:gd name="T65" fmla="*/ 64 h 216"/>
                <a:gd name="T66" fmla="*/ 10 w 149"/>
                <a:gd name="T67" fmla="*/ 62 h 216"/>
                <a:gd name="T68" fmla="*/ 86 w 149"/>
                <a:gd name="T69" fmla="*/ 53 h 216"/>
                <a:gd name="T70" fmla="*/ 11 w 149"/>
                <a:gd name="T71" fmla="*/ 49 h 216"/>
                <a:gd name="T72" fmla="*/ 58 w 149"/>
                <a:gd name="T73" fmla="*/ 41 h 216"/>
                <a:gd name="T74" fmla="*/ 11 w 149"/>
                <a:gd name="T75" fmla="*/ 37 h 216"/>
                <a:gd name="T76" fmla="*/ 95 w 149"/>
                <a:gd name="T77" fmla="*/ 26 h 216"/>
                <a:gd name="T78" fmla="*/ 10 w 149"/>
                <a:gd name="T79" fmla="*/ 21 h 216"/>
                <a:gd name="T80" fmla="*/ 72 w 149"/>
                <a:gd name="T81" fmla="*/ 6 h 216"/>
                <a:gd name="T82" fmla="*/ 139 w 149"/>
                <a:gd name="T83" fmla="*/ 20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9" h="216">
                  <a:moveTo>
                    <a:pt x="140" y="8"/>
                  </a:moveTo>
                  <a:cubicBezTo>
                    <a:pt x="141" y="8"/>
                    <a:pt x="141" y="6"/>
                    <a:pt x="140" y="6"/>
                  </a:cubicBezTo>
                  <a:cubicBezTo>
                    <a:pt x="133" y="2"/>
                    <a:pt x="126" y="3"/>
                    <a:pt x="118" y="3"/>
                  </a:cubicBezTo>
                  <a:cubicBezTo>
                    <a:pt x="106" y="2"/>
                    <a:pt x="93" y="2"/>
                    <a:pt x="80" y="2"/>
                  </a:cubicBezTo>
                  <a:cubicBezTo>
                    <a:pt x="56" y="1"/>
                    <a:pt x="32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6" y="0"/>
                    <a:pt x="6" y="1"/>
                  </a:cubicBezTo>
                  <a:cubicBezTo>
                    <a:pt x="0" y="34"/>
                    <a:pt x="4" y="70"/>
                    <a:pt x="4" y="104"/>
                  </a:cubicBezTo>
                  <a:cubicBezTo>
                    <a:pt x="4" y="116"/>
                    <a:pt x="4" y="129"/>
                    <a:pt x="5" y="141"/>
                  </a:cubicBezTo>
                  <a:cubicBezTo>
                    <a:pt x="4" y="141"/>
                    <a:pt x="3" y="141"/>
                    <a:pt x="3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3" y="142"/>
                    <a:pt x="4" y="142"/>
                    <a:pt x="5" y="142"/>
                  </a:cubicBezTo>
                  <a:cubicBezTo>
                    <a:pt x="5" y="147"/>
                    <a:pt x="5" y="151"/>
                    <a:pt x="5" y="155"/>
                  </a:cubicBezTo>
                  <a:cubicBezTo>
                    <a:pt x="5" y="172"/>
                    <a:pt x="4" y="190"/>
                    <a:pt x="6" y="207"/>
                  </a:cubicBezTo>
                  <a:cubicBezTo>
                    <a:pt x="6" y="208"/>
                    <a:pt x="7" y="208"/>
                    <a:pt x="7" y="208"/>
                  </a:cubicBezTo>
                  <a:cubicBezTo>
                    <a:pt x="7" y="209"/>
                    <a:pt x="7" y="210"/>
                    <a:pt x="8" y="210"/>
                  </a:cubicBezTo>
                  <a:cubicBezTo>
                    <a:pt x="51" y="216"/>
                    <a:pt x="97" y="214"/>
                    <a:pt x="140" y="213"/>
                  </a:cubicBezTo>
                  <a:cubicBezTo>
                    <a:pt x="142" y="213"/>
                    <a:pt x="142" y="212"/>
                    <a:pt x="142" y="211"/>
                  </a:cubicBezTo>
                  <a:cubicBezTo>
                    <a:pt x="142" y="211"/>
                    <a:pt x="142" y="211"/>
                    <a:pt x="142" y="211"/>
                  </a:cubicBezTo>
                  <a:cubicBezTo>
                    <a:pt x="149" y="144"/>
                    <a:pt x="144" y="75"/>
                    <a:pt x="140" y="8"/>
                  </a:cubicBezTo>
                  <a:close/>
                  <a:moveTo>
                    <a:pt x="139" y="209"/>
                  </a:moveTo>
                  <a:cubicBezTo>
                    <a:pt x="96" y="210"/>
                    <a:pt x="52" y="206"/>
                    <a:pt x="9" y="207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10" y="205"/>
                    <a:pt x="10" y="203"/>
                    <a:pt x="10" y="202"/>
                  </a:cubicBezTo>
                  <a:cubicBezTo>
                    <a:pt x="43" y="201"/>
                    <a:pt x="75" y="201"/>
                    <a:pt x="108" y="202"/>
                  </a:cubicBezTo>
                  <a:cubicBezTo>
                    <a:pt x="109" y="202"/>
                    <a:pt x="109" y="201"/>
                    <a:pt x="108" y="201"/>
                  </a:cubicBezTo>
                  <a:cubicBezTo>
                    <a:pt x="76" y="198"/>
                    <a:pt x="43" y="198"/>
                    <a:pt x="10" y="200"/>
                  </a:cubicBezTo>
                  <a:cubicBezTo>
                    <a:pt x="10" y="197"/>
                    <a:pt x="10" y="193"/>
                    <a:pt x="10" y="190"/>
                  </a:cubicBezTo>
                  <a:cubicBezTo>
                    <a:pt x="33" y="191"/>
                    <a:pt x="55" y="192"/>
                    <a:pt x="78" y="190"/>
                  </a:cubicBezTo>
                  <a:cubicBezTo>
                    <a:pt x="78" y="189"/>
                    <a:pt x="78" y="188"/>
                    <a:pt x="78" y="188"/>
                  </a:cubicBezTo>
                  <a:cubicBezTo>
                    <a:pt x="55" y="189"/>
                    <a:pt x="33" y="190"/>
                    <a:pt x="10" y="189"/>
                  </a:cubicBezTo>
                  <a:cubicBezTo>
                    <a:pt x="10" y="184"/>
                    <a:pt x="10" y="179"/>
                    <a:pt x="10" y="174"/>
                  </a:cubicBezTo>
                  <a:cubicBezTo>
                    <a:pt x="43" y="174"/>
                    <a:pt x="76" y="173"/>
                    <a:pt x="109" y="171"/>
                  </a:cubicBezTo>
                  <a:cubicBezTo>
                    <a:pt x="110" y="171"/>
                    <a:pt x="110" y="170"/>
                    <a:pt x="109" y="170"/>
                  </a:cubicBezTo>
                  <a:cubicBezTo>
                    <a:pt x="76" y="170"/>
                    <a:pt x="43" y="171"/>
                    <a:pt x="10" y="173"/>
                  </a:cubicBezTo>
                  <a:cubicBezTo>
                    <a:pt x="10" y="169"/>
                    <a:pt x="10" y="164"/>
                    <a:pt x="10" y="160"/>
                  </a:cubicBezTo>
                  <a:cubicBezTo>
                    <a:pt x="28" y="160"/>
                    <a:pt x="46" y="159"/>
                    <a:pt x="64" y="158"/>
                  </a:cubicBezTo>
                  <a:cubicBezTo>
                    <a:pt x="65" y="158"/>
                    <a:pt x="65" y="157"/>
                    <a:pt x="64" y="157"/>
                  </a:cubicBezTo>
                  <a:cubicBezTo>
                    <a:pt x="46" y="157"/>
                    <a:pt x="28" y="158"/>
                    <a:pt x="10" y="159"/>
                  </a:cubicBezTo>
                  <a:cubicBezTo>
                    <a:pt x="10" y="158"/>
                    <a:pt x="10" y="156"/>
                    <a:pt x="10" y="155"/>
                  </a:cubicBezTo>
                  <a:cubicBezTo>
                    <a:pt x="10" y="151"/>
                    <a:pt x="10" y="147"/>
                    <a:pt x="10" y="142"/>
                  </a:cubicBezTo>
                  <a:cubicBezTo>
                    <a:pt x="40" y="144"/>
                    <a:pt x="70" y="146"/>
                    <a:pt x="101" y="145"/>
                  </a:cubicBezTo>
                  <a:cubicBezTo>
                    <a:pt x="102" y="145"/>
                    <a:pt x="101" y="144"/>
                    <a:pt x="101" y="144"/>
                  </a:cubicBezTo>
                  <a:cubicBezTo>
                    <a:pt x="70" y="142"/>
                    <a:pt x="40" y="141"/>
                    <a:pt x="10" y="141"/>
                  </a:cubicBezTo>
                  <a:cubicBezTo>
                    <a:pt x="10" y="137"/>
                    <a:pt x="10" y="132"/>
                    <a:pt x="10" y="128"/>
                  </a:cubicBezTo>
                  <a:cubicBezTo>
                    <a:pt x="28" y="130"/>
                    <a:pt x="49" y="131"/>
                    <a:pt x="68" y="129"/>
                  </a:cubicBezTo>
                  <a:cubicBezTo>
                    <a:pt x="68" y="129"/>
                    <a:pt x="68" y="128"/>
                    <a:pt x="68" y="128"/>
                  </a:cubicBezTo>
                  <a:cubicBezTo>
                    <a:pt x="49" y="127"/>
                    <a:pt x="29" y="127"/>
                    <a:pt x="10" y="127"/>
                  </a:cubicBezTo>
                  <a:cubicBezTo>
                    <a:pt x="10" y="123"/>
                    <a:pt x="10" y="118"/>
                    <a:pt x="10" y="114"/>
                  </a:cubicBezTo>
                  <a:cubicBezTo>
                    <a:pt x="42" y="115"/>
                    <a:pt x="75" y="116"/>
                    <a:pt x="108" y="114"/>
                  </a:cubicBezTo>
                  <a:cubicBezTo>
                    <a:pt x="109" y="114"/>
                    <a:pt x="109" y="113"/>
                    <a:pt x="108" y="113"/>
                  </a:cubicBezTo>
                  <a:cubicBezTo>
                    <a:pt x="75" y="113"/>
                    <a:pt x="42" y="114"/>
                    <a:pt x="10" y="113"/>
                  </a:cubicBezTo>
                  <a:cubicBezTo>
                    <a:pt x="10" y="109"/>
                    <a:pt x="10" y="105"/>
                    <a:pt x="10" y="101"/>
                  </a:cubicBezTo>
                  <a:cubicBezTo>
                    <a:pt x="26" y="102"/>
                    <a:pt x="43" y="103"/>
                    <a:pt x="59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43" y="99"/>
                    <a:pt x="26" y="100"/>
                    <a:pt x="10" y="100"/>
                  </a:cubicBezTo>
                  <a:cubicBezTo>
                    <a:pt x="10" y="96"/>
                    <a:pt x="10" y="92"/>
                    <a:pt x="10" y="89"/>
                  </a:cubicBezTo>
                  <a:cubicBezTo>
                    <a:pt x="34" y="90"/>
                    <a:pt x="59" y="92"/>
                    <a:pt x="84" y="92"/>
                  </a:cubicBezTo>
                  <a:cubicBezTo>
                    <a:pt x="85" y="92"/>
                    <a:pt x="85" y="91"/>
                    <a:pt x="84" y="91"/>
                  </a:cubicBezTo>
                  <a:cubicBezTo>
                    <a:pt x="59" y="88"/>
                    <a:pt x="34" y="87"/>
                    <a:pt x="10" y="87"/>
                  </a:cubicBezTo>
                  <a:cubicBezTo>
                    <a:pt x="10" y="84"/>
                    <a:pt x="10" y="80"/>
                    <a:pt x="10" y="76"/>
                  </a:cubicBezTo>
                  <a:cubicBezTo>
                    <a:pt x="37" y="76"/>
                    <a:pt x="63" y="78"/>
                    <a:pt x="90" y="80"/>
                  </a:cubicBezTo>
                  <a:cubicBezTo>
                    <a:pt x="91" y="80"/>
                    <a:pt x="91" y="78"/>
                    <a:pt x="90" y="78"/>
                  </a:cubicBezTo>
                  <a:cubicBezTo>
                    <a:pt x="63" y="75"/>
                    <a:pt x="37" y="75"/>
                    <a:pt x="10" y="75"/>
                  </a:cubicBezTo>
                  <a:cubicBezTo>
                    <a:pt x="10" y="71"/>
                    <a:pt x="10" y="67"/>
                    <a:pt x="10" y="64"/>
                  </a:cubicBezTo>
                  <a:cubicBezTo>
                    <a:pt x="26" y="63"/>
                    <a:pt x="41" y="63"/>
                    <a:pt x="57" y="64"/>
                  </a:cubicBezTo>
                  <a:cubicBezTo>
                    <a:pt x="57" y="64"/>
                    <a:pt x="57" y="63"/>
                    <a:pt x="57" y="63"/>
                  </a:cubicBezTo>
                  <a:cubicBezTo>
                    <a:pt x="41" y="61"/>
                    <a:pt x="26" y="61"/>
                    <a:pt x="10" y="62"/>
                  </a:cubicBezTo>
                  <a:cubicBezTo>
                    <a:pt x="11" y="58"/>
                    <a:pt x="11" y="54"/>
                    <a:pt x="11" y="50"/>
                  </a:cubicBezTo>
                  <a:cubicBezTo>
                    <a:pt x="36" y="51"/>
                    <a:pt x="61" y="53"/>
                    <a:pt x="86" y="53"/>
                  </a:cubicBezTo>
                  <a:cubicBezTo>
                    <a:pt x="87" y="53"/>
                    <a:pt x="87" y="52"/>
                    <a:pt x="86" y="52"/>
                  </a:cubicBezTo>
                  <a:cubicBezTo>
                    <a:pt x="61" y="49"/>
                    <a:pt x="36" y="48"/>
                    <a:pt x="11" y="49"/>
                  </a:cubicBezTo>
                  <a:cubicBezTo>
                    <a:pt x="11" y="45"/>
                    <a:pt x="11" y="42"/>
                    <a:pt x="11" y="39"/>
                  </a:cubicBezTo>
                  <a:cubicBezTo>
                    <a:pt x="27" y="39"/>
                    <a:pt x="42" y="40"/>
                    <a:pt x="58" y="41"/>
                  </a:cubicBezTo>
                  <a:cubicBezTo>
                    <a:pt x="59" y="41"/>
                    <a:pt x="59" y="40"/>
                    <a:pt x="59" y="40"/>
                  </a:cubicBezTo>
                  <a:cubicBezTo>
                    <a:pt x="43" y="38"/>
                    <a:pt x="27" y="37"/>
                    <a:pt x="11" y="37"/>
                  </a:cubicBezTo>
                  <a:cubicBezTo>
                    <a:pt x="11" y="32"/>
                    <a:pt x="11" y="27"/>
                    <a:pt x="10" y="22"/>
                  </a:cubicBezTo>
                  <a:cubicBezTo>
                    <a:pt x="38" y="23"/>
                    <a:pt x="67" y="25"/>
                    <a:pt x="95" y="26"/>
                  </a:cubicBezTo>
                  <a:cubicBezTo>
                    <a:pt x="95" y="26"/>
                    <a:pt x="96" y="25"/>
                    <a:pt x="95" y="24"/>
                  </a:cubicBezTo>
                  <a:cubicBezTo>
                    <a:pt x="67" y="20"/>
                    <a:pt x="38" y="20"/>
                    <a:pt x="10" y="21"/>
                  </a:cubicBezTo>
                  <a:cubicBezTo>
                    <a:pt x="10" y="15"/>
                    <a:pt x="9" y="10"/>
                    <a:pt x="9" y="4"/>
                  </a:cubicBezTo>
                  <a:cubicBezTo>
                    <a:pt x="29" y="6"/>
                    <a:pt x="51" y="6"/>
                    <a:pt x="72" y="6"/>
                  </a:cubicBezTo>
                  <a:cubicBezTo>
                    <a:pt x="93" y="7"/>
                    <a:pt x="116" y="5"/>
                    <a:pt x="137" y="8"/>
                  </a:cubicBezTo>
                  <a:cubicBezTo>
                    <a:pt x="142" y="75"/>
                    <a:pt x="137" y="142"/>
                    <a:pt x="139" y="20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81"/>
            <p:cNvSpPr>
              <a:spLocks noEditPoints="1"/>
            </p:cNvSpPr>
            <p:nvPr/>
          </p:nvSpPr>
          <p:spPr bwMode="auto">
            <a:xfrm>
              <a:off x="5373041" y="2050559"/>
              <a:ext cx="48656" cy="44425"/>
            </a:xfrm>
            <a:custGeom>
              <a:avLst/>
              <a:gdLst>
                <a:gd name="T0" fmla="*/ 18 w 35"/>
                <a:gd name="T1" fmla="*/ 2 h 32"/>
                <a:gd name="T2" fmla="*/ 18 w 35"/>
                <a:gd name="T3" fmla="*/ 2 h 32"/>
                <a:gd name="T4" fmla="*/ 2 w 35"/>
                <a:gd name="T5" fmla="*/ 14 h 32"/>
                <a:gd name="T6" fmla="*/ 15 w 35"/>
                <a:gd name="T7" fmla="*/ 31 h 32"/>
                <a:gd name="T8" fmla="*/ 34 w 35"/>
                <a:gd name="T9" fmla="*/ 17 h 32"/>
                <a:gd name="T10" fmla="*/ 18 w 35"/>
                <a:gd name="T11" fmla="*/ 2 h 32"/>
                <a:gd name="T12" fmla="*/ 27 w 35"/>
                <a:gd name="T13" fmla="*/ 21 h 32"/>
                <a:gd name="T14" fmla="*/ 12 w 35"/>
                <a:gd name="T15" fmla="*/ 26 h 32"/>
                <a:gd name="T16" fmla="*/ 7 w 35"/>
                <a:gd name="T17" fmla="*/ 12 h 32"/>
                <a:gd name="T18" fmla="*/ 17 w 35"/>
                <a:gd name="T19" fmla="*/ 4 h 32"/>
                <a:gd name="T20" fmla="*/ 19 w 35"/>
                <a:gd name="T21" fmla="*/ 5 h 32"/>
                <a:gd name="T22" fmla="*/ 27 w 35"/>
                <a:gd name="T23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2"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1" y="2"/>
                    <a:pt x="3" y="6"/>
                    <a:pt x="2" y="14"/>
                  </a:cubicBezTo>
                  <a:cubicBezTo>
                    <a:pt x="0" y="22"/>
                    <a:pt x="7" y="31"/>
                    <a:pt x="15" y="31"/>
                  </a:cubicBezTo>
                  <a:cubicBezTo>
                    <a:pt x="24" y="32"/>
                    <a:pt x="32" y="25"/>
                    <a:pt x="34" y="17"/>
                  </a:cubicBezTo>
                  <a:cubicBezTo>
                    <a:pt x="35" y="8"/>
                    <a:pt x="28" y="0"/>
                    <a:pt x="18" y="2"/>
                  </a:cubicBezTo>
                  <a:close/>
                  <a:moveTo>
                    <a:pt x="27" y="21"/>
                  </a:moveTo>
                  <a:cubicBezTo>
                    <a:pt x="24" y="26"/>
                    <a:pt x="18" y="29"/>
                    <a:pt x="12" y="26"/>
                  </a:cubicBezTo>
                  <a:cubicBezTo>
                    <a:pt x="7" y="24"/>
                    <a:pt x="4" y="17"/>
                    <a:pt x="7" y="12"/>
                  </a:cubicBezTo>
                  <a:cubicBezTo>
                    <a:pt x="9" y="8"/>
                    <a:pt x="13" y="6"/>
                    <a:pt x="17" y="4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28" y="4"/>
                    <a:pt x="31" y="15"/>
                    <a:pt x="27" y="2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82"/>
            <p:cNvSpPr>
              <a:spLocks noEditPoints="1"/>
            </p:cNvSpPr>
            <p:nvPr/>
          </p:nvSpPr>
          <p:spPr bwMode="auto">
            <a:xfrm>
              <a:off x="5365637" y="1702566"/>
              <a:ext cx="70868" cy="23270"/>
            </a:xfrm>
            <a:custGeom>
              <a:avLst/>
              <a:gdLst>
                <a:gd name="T0" fmla="*/ 46 w 52"/>
                <a:gd name="T1" fmla="*/ 3 h 17"/>
                <a:gd name="T2" fmla="*/ 25 w 52"/>
                <a:gd name="T3" fmla="*/ 2 h 17"/>
                <a:gd name="T4" fmla="*/ 10 w 52"/>
                <a:gd name="T5" fmla="*/ 2 h 17"/>
                <a:gd name="T6" fmla="*/ 4 w 52"/>
                <a:gd name="T7" fmla="*/ 3 h 17"/>
                <a:gd name="T8" fmla="*/ 0 w 52"/>
                <a:gd name="T9" fmla="*/ 9 h 17"/>
                <a:gd name="T10" fmla="*/ 3 w 52"/>
                <a:gd name="T11" fmla="*/ 15 h 17"/>
                <a:gd name="T12" fmla="*/ 6 w 52"/>
                <a:gd name="T13" fmla="*/ 16 h 17"/>
                <a:gd name="T14" fmla="*/ 44 w 52"/>
                <a:gd name="T15" fmla="*/ 17 h 17"/>
                <a:gd name="T16" fmla="*/ 45 w 52"/>
                <a:gd name="T17" fmla="*/ 17 h 17"/>
                <a:gd name="T18" fmla="*/ 51 w 52"/>
                <a:gd name="T19" fmla="*/ 11 h 17"/>
                <a:gd name="T20" fmla="*/ 46 w 52"/>
                <a:gd name="T21" fmla="*/ 3 h 17"/>
                <a:gd name="T22" fmla="*/ 45 w 52"/>
                <a:gd name="T23" fmla="*/ 14 h 17"/>
                <a:gd name="T24" fmla="*/ 44 w 52"/>
                <a:gd name="T25" fmla="*/ 14 h 17"/>
                <a:gd name="T26" fmla="*/ 9 w 52"/>
                <a:gd name="T27" fmla="*/ 14 h 17"/>
                <a:gd name="T28" fmla="*/ 8 w 52"/>
                <a:gd name="T29" fmla="*/ 13 h 17"/>
                <a:gd name="T30" fmla="*/ 6 w 52"/>
                <a:gd name="T31" fmla="*/ 11 h 17"/>
                <a:gd name="T32" fmla="*/ 5 w 52"/>
                <a:gd name="T33" fmla="*/ 8 h 17"/>
                <a:gd name="T34" fmla="*/ 10 w 52"/>
                <a:gd name="T35" fmla="*/ 5 h 17"/>
                <a:gd name="T36" fmla="*/ 25 w 52"/>
                <a:gd name="T37" fmla="*/ 6 h 17"/>
                <a:gd name="T38" fmla="*/ 45 w 52"/>
                <a:gd name="T39" fmla="*/ 6 h 17"/>
                <a:gd name="T40" fmla="*/ 47 w 52"/>
                <a:gd name="T41" fmla="*/ 10 h 17"/>
                <a:gd name="T42" fmla="*/ 45 w 52"/>
                <a:gd name="T4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" h="17">
                  <a:moveTo>
                    <a:pt x="46" y="3"/>
                  </a:moveTo>
                  <a:cubicBezTo>
                    <a:pt x="39" y="3"/>
                    <a:pt x="32" y="2"/>
                    <a:pt x="25" y="2"/>
                  </a:cubicBezTo>
                  <a:cubicBezTo>
                    <a:pt x="20" y="1"/>
                    <a:pt x="15" y="0"/>
                    <a:pt x="10" y="2"/>
                  </a:cubicBezTo>
                  <a:cubicBezTo>
                    <a:pt x="8" y="1"/>
                    <a:pt x="6" y="2"/>
                    <a:pt x="4" y="3"/>
                  </a:cubicBezTo>
                  <a:cubicBezTo>
                    <a:pt x="2" y="4"/>
                    <a:pt x="0" y="6"/>
                    <a:pt x="0" y="9"/>
                  </a:cubicBezTo>
                  <a:cubicBezTo>
                    <a:pt x="0" y="11"/>
                    <a:pt x="1" y="14"/>
                    <a:pt x="3" y="15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19" y="17"/>
                    <a:pt x="32" y="17"/>
                    <a:pt x="44" y="17"/>
                  </a:cubicBezTo>
                  <a:cubicBezTo>
                    <a:pt x="44" y="17"/>
                    <a:pt x="45" y="17"/>
                    <a:pt x="45" y="17"/>
                  </a:cubicBezTo>
                  <a:cubicBezTo>
                    <a:pt x="48" y="17"/>
                    <a:pt x="51" y="15"/>
                    <a:pt x="51" y="11"/>
                  </a:cubicBezTo>
                  <a:cubicBezTo>
                    <a:pt x="52" y="8"/>
                    <a:pt x="50" y="2"/>
                    <a:pt x="46" y="3"/>
                  </a:cubicBezTo>
                  <a:close/>
                  <a:moveTo>
                    <a:pt x="45" y="14"/>
                  </a:moveTo>
                  <a:cubicBezTo>
                    <a:pt x="44" y="14"/>
                    <a:pt x="44" y="14"/>
                    <a:pt x="44" y="14"/>
                  </a:cubicBezTo>
                  <a:cubicBezTo>
                    <a:pt x="32" y="13"/>
                    <a:pt x="20" y="13"/>
                    <a:pt x="9" y="14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6" y="12"/>
                    <a:pt x="6" y="11"/>
                  </a:cubicBezTo>
                  <a:cubicBezTo>
                    <a:pt x="5" y="11"/>
                    <a:pt x="5" y="10"/>
                    <a:pt x="5" y="8"/>
                  </a:cubicBezTo>
                  <a:cubicBezTo>
                    <a:pt x="6" y="6"/>
                    <a:pt x="8" y="6"/>
                    <a:pt x="10" y="5"/>
                  </a:cubicBezTo>
                  <a:cubicBezTo>
                    <a:pt x="15" y="7"/>
                    <a:pt x="20" y="6"/>
                    <a:pt x="25" y="6"/>
                  </a:cubicBezTo>
                  <a:cubicBezTo>
                    <a:pt x="32" y="6"/>
                    <a:pt x="38" y="6"/>
                    <a:pt x="45" y="6"/>
                  </a:cubicBezTo>
                  <a:cubicBezTo>
                    <a:pt x="46" y="8"/>
                    <a:pt x="48" y="8"/>
                    <a:pt x="47" y="10"/>
                  </a:cubicBezTo>
                  <a:cubicBezTo>
                    <a:pt x="47" y="12"/>
                    <a:pt x="46" y="13"/>
                    <a:pt x="45" y="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83"/>
            <p:cNvSpPr>
              <a:spLocks noEditPoints="1"/>
            </p:cNvSpPr>
            <p:nvPr/>
          </p:nvSpPr>
          <p:spPr bwMode="auto">
            <a:xfrm>
              <a:off x="4965814" y="3164349"/>
              <a:ext cx="291934" cy="166064"/>
            </a:xfrm>
            <a:custGeom>
              <a:avLst/>
              <a:gdLst>
                <a:gd name="T0" fmla="*/ 210 w 213"/>
                <a:gd name="T1" fmla="*/ 107 h 122"/>
                <a:gd name="T2" fmla="*/ 211 w 213"/>
                <a:gd name="T3" fmla="*/ 105 h 122"/>
                <a:gd name="T4" fmla="*/ 206 w 213"/>
                <a:gd name="T5" fmla="*/ 7 h 122"/>
                <a:gd name="T6" fmla="*/ 206 w 213"/>
                <a:gd name="T7" fmla="*/ 4 h 122"/>
                <a:gd name="T8" fmla="*/ 206 w 213"/>
                <a:gd name="T9" fmla="*/ 4 h 122"/>
                <a:gd name="T10" fmla="*/ 205 w 213"/>
                <a:gd name="T11" fmla="*/ 2 h 122"/>
                <a:gd name="T12" fmla="*/ 202 w 213"/>
                <a:gd name="T13" fmla="*/ 0 h 122"/>
                <a:gd name="T14" fmla="*/ 101 w 213"/>
                <a:gd name="T15" fmla="*/ 4 h 122"/>
                <a:gd name="T16" fmla="*/ 54 w 213"/>
                <a:gd name="T17" fmla="*/ 4 h 122"/>
                <a:gd name="T18" fmla="*/ 6 w 213"/>
                <a:gd name="T19" fmla="*/ 5 h 122"/>
                <a:gd name="T20" fmla="*/ 4 w 213"/>
                <a:gd name="T21" fmla="*/ 7 h 122"/>
                <a:gd name="T22" fmla="*/ 2 w 213"/>
                <a:gd name="T23" fmla="*/ 24 h 122"/>
                <a:gd name="T24" fmla="*/ 1 w 213"/>
                <a:gd name="T25" fmla="*/ 53 h 122"/>
                <a:gd name="T26" fmla="*/ 1 w 213"/>
                <a:gd name="T27" fmla="*/ 109 h 122"/>
                <a:gd name="T28" fmla="*/ 2 w 213"/>
                <a:gd name="T29" fmla="*/ 112 h 122"/>
                <a:gd name="T30" fmla="*/ 3 w 213"/>
                <a:gd name="T31" fmla="*/ 112 h 122"/>
                <a:gd name="T32" fmla="*/ 4 w 213"/>
                <a:gd name="T33" fmla="*/ 116 h 122"/>
                <a:gd name="T34" fmla="*/ 136 w 213"/>
                <a:gd name="T35" fmla="*/ 120 h 122"/>
                <a:gd name="T36" fmla="*/ 201 w 213"/>
                <a:gd name="T37" fmla="*/ 117 h 122"/>
                <a:gd name="T38" fmla="*/ 210 w 213"/>
                <a:gd name="T39" fmla="*/ 107 h 122"/>
                <a:gd name="T40" fmla="*/ 8 w 213"/>
                <a:gd name="T41" fmla="*/ 9 h 122"/>
                <a:gd name="T42" fmla="*/ 51 w 213"/>
                <a:gd name="T43" fmla="*/ 10 h 122"/>
                <a:gd name="T44" fmla="*/ 101 w 213"/>
                <a:gd name="T45" fmla="*/ 10 h 122"/>
                <a:gd name="T46" fmla="*/ 196 w 213"/>
                <a:gd name="T47" fmla="*/ 7 h 122"/>
                <a:gd name="T48" fmla="*/ 154 w 213"/>
                <a:gd name="T49" fmla="*/ 41 h 122"/>
                <a:gd name="T50" fmla="*/ 106 w 213"/>
                <a:gd name="T51" fmla="*/ 69 h 122"/>
                <a:gd name="T52" fmla="*/ 55 w 213"/>
                <a:gd name="T53" fmla="*/ 40 h 122"/>
                <a:gd name="T54" fmla="*/ 8 w 213"/>
                <a:gd name="T55" fmla="*/ 10 h 122"/>
                <a:gd name="T56" fmla="*/ 8 w 213"/>
                <a:gd name="T57" fmla="*/ 9 h 122"/>
                <a:gd name="T58" fmla="*/ 8 w 213"/>
                <a:gd name="T59" fmla="*/ 14 h 122"/>
                <a:gd name="T60" fmla="*/ 60 w 213"/>
                <a:gd name="T61" fmla="*/ 50 h 122"/>
                <a:gd name="T62" fmla="*/ 61 w 213"/>
                <a:gd name="T63" fmla="*/ 51 h 122"/>
                <a:gd name="T64" fmla="*/ 7 w 213"/>
                <a:gd name="T65" fmla="*/ 106 h 122"/>
                <a:gd name="T66" fmla="*/ 8 w 213"/>
                <a:gd name="T67" fmla="*/ 56 h 122"/>
                <a:gd name="T68" fmla="*/ 8 w 213"/>
                <a:gd name="T69" fmla="*/ 14 h 122"/>
                <a:gd name="T70" fmla="*/ 157 w 213"/>
                <a:gd name="T71" fmla="*/ 112 h 122"/>
                <a:gd name="T72" fmla="*/ 106 w 213"/>
                <a:gd name="T73" fmla="*/ 113 h 122"/>
                <a:gd name="T74" fmla="*/ 10 w 213"/>
                <a:gd name="T75" fmla="*/ 110 h 122"/>
                <a:gd name="T76" fmla="*/ 66 w 213"/>
                <a:gd name="T77" fmla="*/ 54 h 122"/>
                <a:gd name="T78" fmla="*/ 92 w 213"/>
                <a:gd name="T79" fmla="*/ 71 h 122"/>
                <a:gd name="T80" fmla="*/ 108 w 213"/>
                <a:gd name="T81" fmla="*/ 78 h 122"/>
                <a:gd name="T82" fmla="*/ 126 w 213"/>
                <a:gd name="T83" fmla="*/ 69 h 122"/>
                <a:gd name="T84" fmla="*/ 143 w 213"/>
                <a:gd name="T85" fmla="*/ 57 h 122"/>
                <a:gd name="T86" fmla="*/ 143 w 213"/>
                <a:gd name="T87" fmla="*/ 57 h 122"/>
                <a:gd name="T88" fmla="*/ 197 w 213"/>
                <a:gd name="T89" fmla="*/ 109 h 122"/>
                <a:gd name="T90" fmla="*/ 157 w 213"/>
                <a:gd name="T91" fmla="*/ 112 h 122"/>
                <a:gd name="T92" fmla="*/ 203 w 213"/>
                <a:gd name="T93" fmla="*/ 106 h 122"/>
                <a:gd name="T94" fmla="*/ 146 w 213"/>
                <a:gd name="T95" fmla="*/ 54 h 122"/>
                <a:gd name="T96" fmla="*/ 153 w 213"/>
                <a:gd name="T97" fmla="*/ 49 h 122"/>
                <a:gd name="T98" fmla="*/ 201 w 213"/>
                <a:gd name="T99" fmla="*/ 11 h 122"/>
                <a:gd name="T100" fmla="*/ 204 w 213"/>
                <a:gd name="T101" fmla="*/ 105 h 122"/>
                <a:gd name="T102" fmla="*/ 203 w 213"/>
                <a:gd name="T103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3" h="122">
                  <a:moveTo>
                    <a:pt x="210" y="107"/>
                  </a:moveTo>
                  <a:cubicBezTo>
                    <a:pt x="210" y="106"/>
                    <a:pt x="211" y="106"/>
                    <a:pt x="211" y="105"/>
                  </a:cubicBezTo>
                  <a:cubicBezTo>
                    <a:pt x="209" y="72"/>
                    <a:pt x="210" y="39"/>
                    <a:pt x="206" y="7"/>
                  </a:cubicBezTo>
                  <a:cubicBezTo>
                    <a:pt x="207" y="6"/>
                    <a:pt x="206" y="5"/>
                    <a:pt x="206" y="4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206" y="3"/>
                    <a:pt x="205" y="2"/>
                    <a:pt x="205" y="2"/>
                  </a:cubicBezTo>
                  <a:cubicBezTo>
                    <a:pt x="204" y="1"/>
                    <a:pt x="203" y="0"/>
                    <a:pt x="202" y="0"/>
                  </a:cubicBezTo>
                  <a:cubicBezTo>
                    <a:pt x="168" y="2"/>
                    <a:pt x="135" y="3"/>
                    <a:pt x="101" y="4"/>
                  </a:cubicBezTo>
                  <a:cubicBezTo>
                    <a:pt x="86" y="4"/>
                    <a:pt x="70" y="4"/>
                    <a:pt x="54" y="4"/>
                  </a:cubicBezTo>
                  <a:cubicBezTo>
                    <a:pt x="38" y="4"/>
                    <a:pt x="22" y="3"/>
                    <a:pt x="6" y="5"/>
                  </a:cubicBezTo>
                  <a:cubicBezTo>
                    <a:pt x="5" y="5"/>
                    <a:pt x="4" y="6"/>
                    <a:pt x="4" y="7"/>
                  </a:cubicBezTo>
                  <a:cubicBezTo>
                    <a:pt x="1" y="12"/>
                    <a:pt x="2" y="19"/>
                    <a:pt x="2" y="24"/>
                  </a:cubicBezTo>
                  <a:cubicBezTo>
                    <a:pt x="2" y="34"/>
                    <a:pt x="2" y="43"/>
                    <a:pt x="1" y="53"/>
                  </a:cubicBezTo>
                  <a:cubicBezTo>
                    <a:pt x="1" y="72"/>
                    <a:pt x="0" y="90"/>
                    <a:pt x="1" y="109"/>
                  </a:cubicBezTo>
                  <a:cubicBezTo>
                    <a:pt x="1" y="110"/>
                    <a:pt x="1" y="111"/>
                    <a:pt x="2" y="112"/>
                  </a:cubicBezTo>
                  <a:cubicBezTo>
                    <a:pt x="2" y="112"/>
                    <a:pt x="2" y="112"/>
                    <a:pt x="3" y="112"/>
                  </a:cubicBezTo>
                  <a:cubicBezTo>
                    <a:pt x="2" y="114"/>
                    <a:pt x="3" y="115"/>
                    <a:pt x="4" y="116"/>
                  </a:cubicBezTo>
                  <a:cubicBezTo>
                    <a:pt x="47" y="121"/>
                    <a:pt x="92" y="121"/>
                    <a:pt x="136" y="120"/>
                  </a:cubicBezTo>
                  <a:cubicBezTo>
                    <a:pt x="157" y="120"/>
                    <a:pt x="181" y="122"/>
                    <a:pt x="201" y="117"/>
                  </a:cubicBezTo>
                  <a:cubicBezTo>
                    <a:pt x="207" y="116"/>
                    <a:pt x="213" y="113"/>
                    <a:pt x="210" y="107"/>
                  </a:cubicBezTo>
                  <a:close/>
                  <a:moveTo>
                    <a:pt x="8" y="9"/>
                  </a:moveTo>
                  <a:cubicBezTo>
                    <a:pt x="22" y="11"/>
                    <a:pt x="37" y="10"/>
                    <a:pt x="51" y="10"/>
                  </a:cubicBezTo>
                  <a:cubicBezTo>
                    <a:pt x="68" y="10"/>
                    <a:pt x="85" y="10"/>
                    <a:pt x="101" y="10"/>
                  </a:cubicBezTo>
                  <a:cubicBezTo>
                    <a:pt x="133" y="9"/>
                    <a:pt x="165" y="8"/>
                    <a:pt x="196" y="7"/>
                  </a:cubicBezTo>
                  <a:cubicBezTo>
                    <a:pt x="183" y="19"/>
                    <a:pt x="169" y="30"/>
                    <a:pt x="154" y="41"/>
                  </a:cubicBezTo>
                  <a:cubicBezTo>
                    <a:pt x="141" y="51"/>
                    <a:pt x="123" y="70"/>
                    <a:pt x="106" y="69"/>
                  </a:cubicBezTo>
                  <a:cubicBezTo>
                    <a:pt x="89" y="68"/>
                    <a:pt x="70" y="50"/>
                    <a:pt x="55" y="40"/>
                  </a:cubicBezTo>
                  <a:cubicBezTo>
                    <a:pt x="40" y="30"/>
                    <a:pt x="24" y="19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8" y="14"/>
                  </a:moveTo>
                  <a:cubicBezTo>
                    <a:pt x="24" y="27"/>
                    <a:pt x="42" y="38"/>
                    <a:pt x="60" y="50"/>
                  </a:cubicBezTo>
                  <a:cubicBezTo>
                    <a:pt x="60" y="50"/>
                    <a:pt x="60" y="50"/>
                    <a:pt x="61" y="51"/>
                  </a:cubicBezTo>
                  <a:cubicBezTo>
                    <a:pt x="43" y="69"/>
                    <a:pt x="24" y="87"/>
                    <a:pt x="7" y="106"/>
                  </a:cubicBezTo>
                  <a:cubicBezTo>
                    <a:pt x="7" y="89"/>
                    <a:pt x="7" y="73"/>
                    <a:pt x="8" y="56"/>
                  </a:cubicBezTo>
                  <a:cubicBezTo>
                    <a:pt x="8" y="43"/>
                    <a:pt x="7" y="28"/>
                    <a:pt x="8" y="14"/>
                  </a:cubicBezTo>
                  <a:close/>
                  <a:moveTo>
                    <a:pt x="157" y="112"/>
                  </a:moveTo>
                  <a:cubicBezTo>
                    <a:pt x="140" y="113"/>
                    <a:pt x="123" y="113"/>
                    <a:pt x="106" y="113"/>
                  </a:cubicBezTo>
                  <a:cubicBezTo>
                    <a:pt x="74" y="113"/>
                    <a:pt x="42" y="111"/>
                    <a:pt x="10" y="110"/>
                  </a:cubicBezTo>
                  <a:cubicBezTo>
                    <a:pt x="30" y="94"/>
                    <a:pt x="48" y="74"/>
                    <a:pt x="66" y="54"/>
                  </a:cubicBezTo>
                  <a:cubicBezTo>
                    <a:pt x="74" y="60"/>
                    <a:pt x="83" y="66"/>
                    <a:pt x="92" y="71"/>
                  </a:cubicBezTo>
                  <a:cubicBezTo>
                    <a:pt x="97" y="75"/>
                    <a:pt x="102" y="78"/>
                    <a:pt x="108" y="78"/>
                  </a:cubicBezTo>
                  <a:cubicBezTo>
                    <a:pt x="115" y="77"/>
                    <a:pt x="121" y="72"/>
                    <a:pt x="126" y="69"/>
                  </a:cubicBezTo>
                  <a:cubicBezTo>
                    <a:pt x="132" y="65"/>
                    <a:pt x="137" y="61"/>
                    <a:pt x="143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60" y="76"/>
                    <a:pt x="179" y="92"/>
                    <a:pt x="197" y="109"/>
                  </a:cubicBezTo>
                  <a:cubicBezTo>
                    <a:pt x="184" y="111"/>
                    <a:pt x="160" y="112"/>
                    <a:pt x="157" y="112"/>
                  </a:cubicBezTo>
                  <a:close/>
                  <a:moveTo>
                    <a:pt x="203" y="106"/>
                  </a:moveTo>
                  <a:cubicBezTo>
                    <a:pt x="184" y="89"/>
                    <a:pt x="166" y="70"/>
                    <a:pt x="146" y="54"/>
                  </a:cubicBezTo>
                  <a:cubicBezTo>
                    <a:pt x="148" y="53"/>
                    <a:pt x="151" y="51"/>
                    <a:pt x="153" y="49"/>
                  </a:cubicBezTo>
                  <a:cubicBezTo>
                    <a:pt x="169" y="37"/>
                    <a:pt x="185" y="25"/>
                    <a:pt x="201" y="11"/>
                  </a:cubicBezTo>
                  <a:cubicBezTo>
                    <a:pt x="200" y="43"/>
                    <a:pt x="203" y="74"/>
                    <a:pt x="204" y="105"/>
                  </a:cubicBezTo>
                  <a:cubicBezTo>
                    <a:pt x="204" y="105"/>
                    <a:pt x="203" y="106"/>
                    <a:pt x="203" y="10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84"/>
            <p:cNvSpPr>
              <a:spLocks noEditPoints="1"/>
            </p:cNvSpPr>
            <p:nvPr/>
          </p:nvSpPr>
          <p:spPr bwMode="auto">
            <a:xfrm>
              <a:off x="5274672" y="3186561"/>
              <a:ext cx="490787" cy="271837"/>
            </a:xfrm>
            <a:custGeom>
              <a:avLst/>
              <a:gdLst>
                <a:gd name="T0" fmla="*/ 280 w 359"/>
                <a:gd name="T1" fmla="*/ 116 h 199"/>
                <a:gd name="T2" fmla="*/ 276 w 359"/>
                <a:gd name="T3" fmla="*/ 115 h 199"/>
                <a:gd name="T4" fmla="*/ 246 w 359"/>
                <a:gd name="T5" fmla="*/ 57 h 199"/>
                <a:gd name="T6" fmla="*/ 146 w 359"/>
                <a:gd name="T7" fmla="*/ 39 h 199"/>
                <a:gd name="T8" fmla="*/ 128 w 359"/>
                <a:gd name="T9" fmla="*/ 45 h 199"/>
                <a:gd name="T10" fmla="*/ 114 w 359"/>
                <a:gd name="T11" fmla="*/ 28 h 199"/>
                <a:gd name="T12" fmla="*/ 1 w 359"/>
                <a:gd name="T13" fmla="*/ 45 h 199"/>
                <a:gd name="T14" fmla="*/ 4 w 359"/>
                <a:gd name="T15" fmla="*/ 47 h 199"/>
                <a:gd name="T16" fmla="*/ 77 w 359"/>
                <a:gd name="T17" fmla="*/ 18 h 199"/>
                <a:gd name="T18" fmla="*/ 110 w 359"/>
                <a:gd name="T19" fmla="*/ 35 h 199"/>
                <a:gd name="T20" fmla="*/ 122 w 359"/>
                <a:gd name="T21" fmla="*/ 48 h 199"/>
                <a:gd name="T22" fmla="*/ 111 w 359"/>
                <a:gd name="T23" fmla="*/ 58 h 199"/>
                <a:gd name="T24" fmla="*/ 106 w 359"/>
                <a:gd name="T25" fmla="*/ 68 h 199"/>
                <a:gd name="T26" fmla="*/ 103 w 359"/>
                <a:gd name="T27" fmla="*/ 76 h 199"/>
                <a:gd name="T28" fmla="*/ 103 w 359"/>
                <a:gd name="T29" fmla="*/ 80 h 199"/>
                <a:gd name="T30" fmla="*/ 103 w 359"/>
                <a:gd name="T31" fmla="*/ 81 h 199"/>
                <a:gd name="T32" fmla="*/ 132 w 359"/>
                <a:gd name="T33" fmla="*/ 81 h 199"/>
                <a:gd name="T34" fmla="*/ 131 w 359"/>
                <a:gd name="T35" fmla="*/ 51 h 199"/>
                <a:gd name="T36" fmla="*/ 155 w 359"/>
                <a:gd name="T37" fmla="*/ 45 h 199"/>
                <a:gd name="T38" fmla="*/ 210 w 359"/>
                <a:gd name="T39" fmla="*/ 49 h 199"/>
                <a:gd name="T40" fmla="*/ 257 w 359"/>
                <a:gd name="T41" fmla="*/ 84 h 199"/>
                <a:gd name="T42" fmla="*/ 266 w 359"/>
                <a:gd name="T43" fmla="*/ 108 h 199"/>
                <a:gd name="T44" fmla="*/ 267 w 359"/>
                <a:gd name="T45" fmla="*/ 114 h 199"/>
                <a:gd name="T46" fmla="*/ 240 w 359"/>
                <a:gd name="T47" fmla="*/ 120 h 199"/>
                <a:gd name="T48" fmla="*/ 238 w 359"/>
                <a:gd name="T49" fmla="*/ 120 h 199"/>
                <a:gd name="T50" fmla="*/ 231 w 359"/>
                <a:gd name="T51" fmla="*/ 124 h 199"/>
                <a:gd name="T52" fmla="*/ 227 w 359"/>
                <a:gd name="T53" fmla="*/ 130 h 199"/>
                <a:gd name="T54" fmla="*/ 236 w 359"/>
                <a:gd name="T55" fmla="*/ 153 h 199"/>
                <a:gd name="T56" fmla="*/ 268 w 359"/>
                <a:gd name="T57" fmla="*/ 142 h 199"/>
                <a:gd name="T58" fmla="*/ 276 w 359"/>
                <a:gd name="T59" fmla="*/ 121 h 199"/>
                <a:gd name="T60" fmla="*/ 276 w 359"/>
                <a:gd name="T61" fmla="*/ 121 h 199"/>
                <a:gd name="T62" fmla="*/ 308 w 359"/>
                <a:gd name="T63" fmla="*/ 133 h 199"/>
                <a:gd name="T64" fmla="*/ 338 w 359"/>
                <a:gd name="T65" fmla="*/ 194 h 199"/>
                <a:gd name="T66" fmla="*/ 342 w 359"/>
                <a:gd name="T67" fmla="*/ 196 h 199"/>
                <a:gd name="T68" fmla="*/ 280 w 359"/>
                <a:gd name="T69" fmla="*/ 116 h 199"/>
                <a:gd name="T70" fmla="*/ 111 w 359"/>
                <a:gd name="T71" fmla="*/ 82 h 199"/>
                <a:gd name="T72" fmla="*/ 125 w 359"/>
                <a:gd name="T73" fmla="*/ 54 h 199"/>
                <a:gd name="T74" fmla="*/ 129 w 359"/>
                <a:gd name="T75" fmla="*/ 68 h 199"/>
                <a:gd name="T76" fmla="*/ 111 w 359"/>
                <a:gd name="T77" fmla="*/ 82 h 199"/>
                <a:gd name="T78" fmla="*/ 263 w 359"/>
                <a:gd name="T79" fmla="*/ 134 h 199"/>
                <a:gd name="T80" fmla="*/ 259 w 359"/>
                <a:gd name="T81" fmla="*/ 140 h 199"/>
                <a:gd name="T82" fmla="*/ 242 w 359"/>
                <a:gd name="T83" fmla="*/ 142 h 199"/>
                <a:gd name="T84" fmla="*/ 251 w 359"/>
                <a:gd name="T85" fmla="*/ 122 h 199"/>
                <a:gd name="T86" fmla="*/ 262 w 359"/>
                <a:gd name="T87" fmla="*/ 120 h 199"/>
                <a:gd name="T88" fmla="*/ 267 w 359"/>
                <a:gd name="T89" fmla="*/ 120 h 199"/>
                <a:gd name="T90" fmla="*/ 263 w 359"/>
                <a:gd name="T91" fmla="*/ 13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9" h="199">
                  <a:moveTo>
                    <a:pt x="280" y="116"/>
                  </a:moveTo>
                  <a:cubicBezTo>
                    <a:pt x="279" y="115"/>
                    <a:pt x="278" y="115"/>
                    <a:pt x="276" y="115"/>
                  </a:cubicBezTo>
                  <a:cubicBezTo>
                    <a:pt x="276" y="93"/>
                    <a:pt x="261" y="69"/>
                    <a:pt x="246" y="57"/>
                  </a:cubicBezTo>
                  <a:cubicBezTo>
                    <a:pt x="219" y="36"/>
                    <a:pt x="178" y="33"/>
                    <a:pt x="146" y="39"/>
                  </a:cubicBezTo>
                  <a:cubicBezTo>
                    <a:pt x="140" y="40"/>
                    <a:pt x="134" y="42"/>
                    <a:pt x="128" y="45"/>
                  </a:cubicBezTo>
                  <a:cubicBezTo>
                    <a:pt x="124" y="38"/>
                    <a:pt x="119" y="33"/>
                    <a:pt x="114" y="28"/>
                  </a:cubicBezTo>
                  <a:cubicBezTo>
                    <a:pt x="80" y="0"/>
                    <a:pt x="23" y="4"/>
                    <a:pt x="1" y="45"/>
                  </a:cubicBezTo>
                  <a:cubicBezTo>
                    <a:pt x="0" y="47"/>
                    <a:pt x="2" y="49"/>
                    <a:pt x="4" y="47"/>
                  </a:cubicBezTo>
                  <a:cubicBezTo>
                    <a:pt x="23" y="26"/>
                    <a:pt x="48" y="11"/>
                    <a:pt x="77" y="18"/>
                  </a:cubicBezTo>
                  <a:cubicBezTo>
                    <a:pt x="90" y="20"/>
                    <a:pt x="101" y="26"/>
                    <a:pt x="110" y="35"/>
                  </a:cubicBezTo>
                  <a:cubicBezTo>
                    <a:pt x="115" y="39"/>
                    <a:pt x="119" y="43"/>
                    <a:pt x="122" y="48"/>
                  </a:cubicBezTo>
                  <a:cubicBezTo>
                    <a:pt x="118" y="51"/>
                    <a:pt x="114" y="54"/>
                    <a:pt x="111" y="58"/>
                  </a:cubicBezTo>
                  <a:cubicBezTo>
                    <a:pt x="109" y="61"/>
                    <a:pt x="107" y="64"/>
                    <a:pt x="106" y="68"/>
                  </a:cubicBezTo>
                  <a:cubicBezTo>
                    <a:pt x="104" y="70"/>
                    <a:pt x="103" y="73"/>
                    <a:pt x="103" y="76"/>
                  </a:cubicBezTo>
                  <a:cubicBezTo>
                    <a:pt x="103" y="77"/>
                    <a:pt x="103" y="78"/>
                    <a:pt x="103" y="80"/>
                  </a:cubicBezTo>
                  <a:cubicBezTo>
                    <a:pt x="103" y="80"/>
                    <a:pt x="103" y="80"/>
                    <a:pt x="103" y="81"/>
                  </a:cubicBezTo>
                  <a:cubicBezTo>
                    <a:pt x="108" y="93"/>
                    <a:pt x="125" y="92"/>
                    <a:pt x="132" y="81"/>
                  </a:cubicBezTo>
                  <a:cubicBezTo>
                    <a:pt x="138" y="72"/>
                    <a:pt x="136" y="61"/>
                    <a:pt x="131" y="51"/>
                  </a:cubicBezTo>
                  <a:cubicBezTo>
                    <a:pt x="140" y="47"/>
                    <a:pt x="148" y="46"/>
                    <a:pt x="155" y="45"/>
                  </a:cubicBezTo>
                  <a:cubicBezTo>
                    <a:pt x="173" y="43"/>
                    <a:pt x="193" y="45"/>
                    <a:pt x="210" y="49"/>
                  </a:cubicBezTo>
                  <a:cubicBezTo>
                    <a:pt x="230" y="55"/>
                    <a:pt x="247" y="66"/>
                    <a:pt x="257" y="84"/>
                  </a:cubicBezTo>
                  <a:cubicBezTo>
                    <a:pt x="262" y="91"/>
                    <a:pt x="265" y="99"/>
                    <a:pt x="266" y="108"/>
                  </a:cubicBezTo>
                  <a:cubicBezTo>
                    <a:pt x="266" y="110"/>
                    <a:pt x="267" y="112"/>
                    <a:pt x="267" y="114"/>
                  </a:cubicBezTo>
                  <a:cubicBezTo>
                    <a:pt x="257" y="114"/>
                    <a:pt x="247" y="115"/>
                    <a:pt x="240" y="120"/>
                  </a:cubicBezTo>
                  <a:cubicBezTo>
                    <a:pt x="239" y="120"/>
                    <a:pt x="239" y="120"/>
                    <a:pt x="238" y="120"/>
                  </a:cubicBezTo>
                  <a:cubicBezTo>
                    <a:pt x="236" y="121"/>
                    <a:pt x="233" y="122"/>
                    <a:pt x="231" y="124"/>
                  </a:cubicBezTo>
                  <a:cubicBezTo>
                    <a:pt x="229" y="126"/>
                    <a:pt x="228" y="128"/>
                    <a:pt x="227" y="130"/>
                  </a:cubicBezTo>
                  <a:cubicBezTo>
                    <a:pt x="222" y="139"/>
                    <a:pt x="227" y="149"/>
                    <a:pt x="236" y="153"/>
                  </a:cubicBezTo>
                  <a:cubicBezTo>
                    <a:pt x="247" y="157"/>
                    <a:pt x="261" y="151"/>
                    <a:pt x="268" y="142"/>
                  </a:cubicBezTo>
                  <a:cubicBezTo>
                    <a:pt x="273" y="136"/>
                    <a:pt x="275" y="129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88" y="123"/>
                    <a:pt x="299" y="127"/>
                    <a:pt x="308" y="133"/>
                  </a:cubicBezTo>
                  <a:cubicBezTo>
                    <a:pt x="330" y="147"/>
                    <a:pt x="342" y="168"/>
                    <a:pt x="338" y="194"/>
                  </a:cubicBezTo>
                  <a:cubicBezTo>
                    <a:pt x="337" y="197"/>
                    <a:pt x="341" y="199"/>
                    <a:pt x="342" y="196"/>
                  </a:cubicBezTo>
                  <a:cubicBezTo>
                    <a:pt x="359" y="157"/>
                    <a:pt x="315" y="122"/>
                    <a:pt x="280" y="116"/>
                  </a:cubicBezTo>
                  <a:close/>
                  <a:moveTo>
                    <a:pt x="111" y="82"/>
                  </a:moveTo>
                  <a:cubicBezTo>
                    <a:pt x="107" y="69"/>
                    <a:pt x="115" y="60"/>
                    <a:pt x="125" y="54"/>
                  </a:cubicBezTo>
                  <a:cubicBezTo>
                    <a:pt x="128" y="58"/>
                    <a:pt x="129" y="63"/>
                    <a:pt x="129" y="68"/>
                  </a:cubicBezTo>
                  <a:cubicBezTo>
                    <a:pt x="125" y="82"/>
                    <a:pt x="119" y="86"/>
                    <a:pt x="111" y="82"/>
                  </a:cubicBezTo>
                  <a:close/>
                  <a:moveTo>
                    <a:pt x="263" y="134"/>
                  </a:moveTo>
                  <a:cubicBezTo>
                    <a:pt x="259" y="140"/>
                    <a:pt x="259" y="140"/>
                    <a:pt x="259" y="140"/>
                  </a:cubicBezTo>
                  <a:cubicBezTo>
                    <a:pt x="253" y="145"/>
                    <a:pt x="247" y="146"/>
                    <a:pt x="242" y="142"/>
                  </a:cubicBezTo>
                  <a:cubicBezTo>
                    <a:pt x="240" y="130"/>
                    <a:pt x="242" y="123"/>
                    <a:pt x="251" y="122"/>
                  </a:cubicBezTo>
                  <a:cubicBezTo>
                    <a:pt x="254" y="121"/>
                    <a:pt x="258" y="120"/>
                    <a:pt x="262" y="120"/>
                  </a:cubicBezTo>
                  <a:cubicBezTo>
                    <a:pt x="264" y="120"/>
                    <a:pt x="265" y="120"/>
                    <a:pt x="267" y="120"/>
                  </a:cubicBezTo>
                  <a:cubicBezTo>
                    <a:pt x="267" y="125"/>
                    <a:pt x="265" y="130"/>
                    <a:pt x="263" y="13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85"/>
            <p:cNvSpPr>
              <a:spLocks noEditPoints="1"/>
            </p:cNvSpPr>
            <p:nvPr/>
          </p:nvSpPr>
          <p:spPr bwMode="auto">
            <a:xfrm>
              <a:off x="6782996" y="1372554"/>
              <a:ext cx="397707" cy="255971"/>
            </a:xfrm>
            <a:custGeom>
              <a:avLst/>
              <a:gdLst>
                <a:gd name="T0" fmla="*/ 275 w 291"/>
                <a:gd name="T1" fmla="*/ 10 h 188"/>
                <a:gd name="T2" fmla="*/ 141 w 291"/>
                <a:gd name="T3" fmla="*/ 7 h 188"/>
                <a:gd name="T4" fmla="*/ 7 w 291"/>
                <a:gd name="T5" fmla="*/ 9 h 188"/>
                <a:gd name="T6" fmla="*/ 6 w 291"/>
                <a:gd name="T7" fmla="*/ 172 h 188"/>
                <a:gd name="T8" fmla="*/ 7 w 291"/>
                <a:gd name="T9" fmla="*/ 182 h 188"/>
                <a:gd name="T10" fmla="*/ 7 w 291"/>
                <a:gd name="T11" fmla="*/ 186 h 188"/>
                <a:gd name="T12" fmla="*/ 282 w 291"/>
                <a:gd name="T13" fmla="*/ 180 h 188"/>
                <a:gd name="T14" fmla="*/ 288 w 291"/>
                <a:gd name="T15" fmla="*/ 174 h 188"/>
                <a:gd name="T16" fmla="*/ 282 w 291"/>
                <a:gd name="T17" fmla="*/ 173 h 188"/>
                <a:gd name="T18" fmla="*/ 12 w 291"/>
                <a:gd name="T19" fmla="*/ 181 h 188"/>
                <a:gd name="T20" fmla="*/ 12 w 291"/>
                <a:gd name="T21" fmla="*/ 167 h 188"/>
                <a:gd name="T22" fmla="*/ 181 w 291"/>
                <a:gd name="T23" fmla="*/ 168 h 188"/>
                <a:gd name="T24" fmla="*/ 11 w 291"/>
                <a:gd name="T25" fmla="*/ 156 h 188"/>
                <a:gd name="T26" fmla="*/ 38 w 291"/>
                <a:gd name="T27" fmla="*/ 156 h 188"/>
                <a:gd name="T28" fmla="*/ 118 w 291"/>
                <a:gd name="T29" fmla="*/ 157 h 188"/>
                <a:gd name="T30" fmla="*/ 53 w 291"/>
                <a:gd name="T31" fmla="*/ 154 h 188"/>
                <a:gd name="T32" fmla="*/ 11 w 291"/>
                <a:gd name="T33" fmla="*/ 155 h 188"/>
                <a:gd name="T34" fmla="*/ 84 w 291"/>
                <a:gd name="T35" fmla="*/ 144 h 188"/>
                <a:gd name="T36" fmla="*/ 11 w 291"/>
                <a:gd name="T37" fmla="*/ 142 h 188"/>
                <a:gd name="T38" fmla="*/ 156 w 291"/>
                <a:gd name="T39" fmla="*/ 126 h 188"/>
                <a:gd name="T40" fmla="*/ 10 w 291"/>
                <a:gd name="T41" fmla="*/ 124 h 188"/>
                <a:gd name="T42" fmla="*/ 142 w 291"/>
                <a:gd name="T43" fmla="*/ 107 h 188"/>
                <a:gd name="T44" fmla="*/ 10 w 291"/>
                <a:gd name="T45" fmla="*/ 107 h 188"/>
                <a:gd name="T46" fmla="*/ 56 w 291"/>
                <a:gd name="T47" fmla="*/ 88 h 188"/>
                <a:gd name="T48" fmla="*/ 107 w 291"/>
                <a:gd name="T49" fmla="*/ 87 h 188"/>
                <a:gd name="T50" fmla="*/ 10 w 291"/>
                <a:gd name="T51" fmla="*/ 88 h 188"/>
                <a:gd name="T52" fmla="*/ 116 w 291"/>
                <a:gd name="T53" fmla="*/ 67 h 188"/>
                <a:gd name="T54" fmla="*/ 9 w 291"/>
                <a:gd name="T55" fmla="*/ 67 h 188"/>
                <a:gd name="T56" fmla="*/ 70 w 291"/>
                <a:gd name="T57" fmla="*/ 46 h 188"/>
                <a:gd name="T58" fmla="*/ 9 w 291"/>
                <a:gd name="T59" fmla="*/ 46 h 188"/>
                <a:gd name="T60" fmla="*/ 99 w 291"/>
                <a:gd name="T61" fmla="*/ 29 h 188"/>
                <a:gd name="T62" fmla="*/ 9 w 291"/>
                <a:gd name="T63" fmla="*/ 28 h 188"/>
                <a:gd name="T64" fmla="*/ 141 w 291"/>
                <a:gd name="T65" fmla="*/ 14 h 188"/>
                <a:gd name="T66" fmla="*/ 275 w 291"/>
                <a:gd name="T67" fmla="*/ 16 h 188"/>
                <a:gd name="T68" fmla="*/ 278 w 291"/>
                <a:gd name="T69" fmla="*/ 53 h 188"/>
                <a:gd name="T70" fmla="*/ 283 w 291"/>
                <a:gd name="T71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1" h="188">
                  <a:moveTo>
                    <a:pt x="286" y="59"/>
                  </a:moveTo>
                  <a:cubicBezTo>
                    <a:pt x="285" y="55"/>
                    <a:pt x="289" y="0"/>
                    <a:pt x="275" y="10"/>
                  </a:cubicBezTo>
                  <a:cubicBezTo>
                    <a:pt x="275" y="10"/>
                    <a:pt x="275" y="10"/>
                    <a:pt x="275" y="10"/>
                  </a:cubicBezTo>
                  <a:cubicBezTo>
                    <a:pt x="230" y="7"/>
                    <a:pt x="185" y="7"/>
                    <a:pt x="141" y="7"/>
                  </a:cubicBezTo>
                  <a:cubicBezTo>
                    <a:pt x="97" y="6"/>
                    <a:pt x="51" y="4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8"/>
                    <a:pt x="3" y="9"/>
                    <a:pt x="3" y="12"/>
                  </a:cubicBezTo>
                  <a:cubicBezTo>
                    <a:pt x="0" y="65"/>
                    <a:pt x="2" y="119"/>
                    <a:pt x="6" y="172"/>
                  </a:cubicBezTo>
                  <a:cubicBezTo>
                    <a:pt x="6" y="175"/>
                    <a:pt x="6" y="177"/>
                    <a:pt x="6" y="179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7" y="182"/>
                    <a:pt x="7" y="182"/>
                    <a:pt x="7" y="182"/>
                  </a:cubicBezTo>
                  <a:cubicBezTo>
                    <a:pt x="4" y="182"/>
                    <a:pt x="4" y="185"/>
                    <a:pt x="7" y="186"/>
                  </a:cubicBezTo>
                  <a:cubicBezTo>
                    <a:pt x="52" y="188"/>
                    <a:pt x="99" y="185"/>
                    <a:pt x="145" y="184"/>
                  </a:cubicBezTo>
                  <a:cubicBezTo>
                    <a:pt x="190" y="183"/>
                    <a:pt x="236" y="182"/>
                    <a:pt x="282" y="180"/>
                  </a:cubicBezTo>
                  <a:cubicBezTo>
                    <a:pt x="284" y="180"/>
                    <a:pt x="285" y="178"/>
                    <a:pt x="285" y="176"/>
                  </a:cubicBezTo>
                  <a:cubicBezTo>
                    <a:pt x="286" y="176"/>
                    <a:pt x="288" y="175"/>
                    <a:pt x="288" y="174"/>
                  </a:cubicBezTo>
                  <a:cubicBezTo>
                    <a:pt x="291" y="136"/>
                    <a:pt x="287" y="97"/>
                    <a:pt x="286" y="59"/>
                  </a:cubicBezTo>
                  <a:close/>
                  <a:moveTo>
                    <a:pt x="282" y="173"/>
                  </a:moveTo>
                  <a:cubicBezTo>
                    <a:pt x="236" y="174"/>
                    <a:pt x="190" y="177"/>
                    <a:pt x="145" y="178"/>
                  </a:cubicBezTo>
                  <a:cubicBezTo>
                    <a:pt x="101" y="179"/>
                    <a:pt x="56" y="178"/>
                    <a:pt x="12" y="181"/>
                  </a:cubicBezTo>
                  <a:cubicBezTo>
                    <a:pt x="12" y="181"/>
                    <a:pt x="13" y="180"/>
                    <a:pt x="13" y="179"/>
                  </a:cubicBezTo>
                  <a:cubicBezTo>
                    <a:pt x="12" y="175"/>
                    <a:pt x="12" y="171"/>
                    <a:pt x="12" y="167"/>
                  </a:cubicBezTo>
                  <a:cubicBezTo>
                    <a:pt x="68" y="169"/>
                    <a:pt x="125" y="171"/>
                    <a:pt x="181" y="169"/>
                  </a:cubicBezTo>
                  <a:cubicBezTo>
                    <a:pt x="182" y="169"/>
                    <a:pt x="182" y="168"/>
                    <a:pt x="181" y="168"/>
                  </a:cubicBezTo>
                  <a:cubicBezTo>
                    <a:pt x="125" y="165"/>
                    <a:pt x="68" y="165"/>
                    <a:pt x="12" y="165"/>
                  </a:cubicBezTo>
                  <a:cubicBezTo>
                    <a:pt x="12" y="162"/>
                    <a:pt x="12" y="159"/>
                    <a:pt x="11" y="156"/>
                  </a:cubicBezTo>
                  <a:cubicBezTo>
                    <a:pt x="14" y="155"/>
                    <a:pt x="21" y="156"/>
                    <a:pt x="23" y="156"/>
                  </a:cubicBezTo>
                  <a:cubicBezTo>
                    <a:pt x="28" y="156"/>
                    <a:pt x="33" y="156"/>
                    <a:pt x="38" y="156"/>
                  </a:cubicBezTo>
                  <a:cubicBezTo>
                    <a:pt x="47" y="156"/>
                    <a:pt x="56" y="156"/>
                    <a:pt x="65" y="156"/>
                  </a:cubicBezTo>
                  <a:cubicBezTo>
                    <a:pt x="83" y="157"/>
                    <a:pt x="100" y="158"/>
                    <a:pt x="118" y="157"/>
                  </a:cubicBezTo>
                  <a:cubicBezTo>
                    <a:pt x="119" y="157"/>
                    <a:pt x="119" y="156"/>
                    <a:pt x="118" y="156"/>
                  </a:cubicBezTo>
                  <a:cubicBezTo>
                    <a:pt x="97" y="154"/>
                    <a:pt x="75" y="154"/>
                    <a:pt x="53" y="154"/>
                  </a:cubicBezTo>
                  <a:cubicBezTo>
                    <a:pt x="43" y="154"/>
                    <a:pt x="33" y="154"/>
                    <a:pt x="23" y="154"/>
                  </a:cubicBezTo>
                  <a:cubicBezTo>
                    <a:pt x="20" y="155"/>
                    <a:pt x="15" y="154"/>
                    <a:pt x="11" y="155"/>
                  </a:cubicBezTo>
                  <a:cubicBezTo>
                    <a:pt x="11" y="151"/>
                    <a:pt x="11" y="147"/>
                    <a:pt x="11" y="143"/>
                  </a:cubicBezTo>
                  <a:cubicBezTo>
                    <a:pt x="35" y="143"/>
                    <a:pt x="59" y="145"/>
                    <a:pt x="84" y="144"/>
                  </a:cubicBezTo>
                  <a:cubicBezTo>
                    <a:pt x="84" y="144"/>
                    <a:pt x="84" y="143"/>
                    <a:pt x="84" y="143"/>
                  </a:cubicBezTo>
                  <a:cubicBezTo>
                    <a:pt x="60" y="140"/>
                    <a:pt x="35" y="142"/>
                    <a:pt x="11" y="142"/>
                  </a:cubicBezTo>
                  <a:cubicBezTo>
                    <a:pt x="11" y="137"/>
                    <a:pt x="11" y="131"/>
                    <a:pt x="10" y="125"/>
                  </a:cubicBezTo>
                  <a:cubicBezTo>
                    <a:pt x="58" y="128"/>
                    <a:pt x="108" y="128"/>
                    <a:pt x="156" y="126"/>
                  </a:cubicBezTo>
                  <a:cubicBezTo>
                    <a:pt x="157" y="126"/>
                    <a:pt x="157" y="125"/>
                    <a:pt x="156" y="125"/>
                  </a:cubicBezTo>
                  <a:cubicBezTo>
                    <a:pt x="108" y="123"/>
                    <a:pt x="59" y="123"/>
                    <a:pt x="10" y="124"/>
                  </a:cubicBezTo>
                  <a:cubicBezTo>
                    <a:pt x="10" y="119"/>
                    <a:pt x="10" y="113"/>
                    <a:pt x="10" y="108"/>
                  </a:cubicBezTo>
                  <a:cubicBezTo>
                    <a:pt x="54" y="107"/>
                    <a:pt x="98" y="108"/>
                    <a:pt x="142" y="107"/>
                  </a:cubicBezTo>
                  <a:cubicBezTo>
                    <a:pt x="143" y="107"/>
                    <a:pt x="143" y="106"/>
                    <a:pt x="142" y="106"/>
                  </a:cubicBezTo>
                  <a:cubicBezTo>
                    <a:pt x="99" y="102"/>
                    <a:pt x="53" y="104"/>
                    <a:pt x="10" y="107"/>
                  </a:cubicBezTo>
                  <a:cubicBezTo>
                    <a:pt x="10" y="101"/>
                    <a:pt x="10" y="95"/>
                    <a:pt x="10" y="90"/>
                  </a:cubicBezTo>
                  <a:cubicBezTo>
                    <a:pt x="25" y="89"/>
                    <a:pt x="41" y="89"/>
                    <a:pt x="56" y="88"/>
                  </a:cubicBezTo>
                  <a:cubicBezTo>
                    <a:pt x="73" y="88"/>
                    <a:pt x="90" y="85"/>
                    <a:pt x="107" y="88"/>
                  </a:cubicBezTo>
                  <a:cubicBezTo>
                    <a:pt x="108" y="88"/>
                    <a:pt x="108" y="87"/>
                    <a:pt x="107" y="87"/>
                  </a:cubicBezTo>
                  <a:cubicBezTo>
                    <a:pt x="93" y="82"/>
                    <a:pt x="77" y="85"/>
                    <a:pt x="62" y="86"/>
                  </a:cubicBezTo>
                  <a:cubicBezTo>
                    <a:pt x="45" y="87"/>
                    <a:pt x="27" y="87"/>
                    <a:pt x="10" y="88"/>
                  </a:cubicBezTo>
                  <a:cubicBezTo>
                    <a:pt x="9" y="82"/>
                    <a:pt x="9" y="75"/>
                    <a:pt x="9" y="68"/>
                  </a:cubicBezTo>
                  <a:cubicBezTo>
                    <a:pt x="45" y="68"/>
                    <a:pt x="81" y="69"/>
                    <a:pt x="116" y="67"/>
                  </a:cubicBezTo>
                  <a:cubicBezTo>
                    <a:pt x="118" y="67"/>
                    <a:pt x="118" y="65"/>
                    <a:pt x="116" y="65"/>
                  </a:cubicBezTo>
                  <a:cubicBezTo>
                    <a:pt x="81" y="64"/>
                    <a:pt x="45" y="66"/>
                    <a:pt x="9" y="67"/>
                  </a:cubicBezTo>
                  <a:cubicBezTo>
                    <a:pt x="9" y="61"/>
                    <a:pt x="9" y="54"/>
                    <a:pt x="9" y="48"/>
                  </a:cubicBezTo>
                  <a:cubicBezTo>
                    <a:pt x="29" y="47"/>
                    <a:pt x="50" y="48"/>
                    <a:pt x="70" y="46"/>
                  </a:cubicBezTo>
                  <a:cubicBezTo>
                    <a:pt x="71" y="46"/>
                    <a:pt x="71" y="45"/>
                    <a:pt x="70" y="45"/>
                  </a:cubicBezTo>
                  <a:cubicBezTo>
                    <a:pt x="50" y="44"/>
                    <a:pt x="29" y="46"/>
                    <a:pt x="9" y="46"/>
                  </a:cubicBezTo>
                  <a:cubicBezTo>
                    <a:pt x="9" y="41"/>
                    <a:pt x="9" y="35"/>
                    <a:pt x="9" y="29"/>
                  </a:cubicBezTo>
                  <a:cubicBezTo>
                    <a:pt x="39" y="30"/>
                    <a:pt x="69" y="31"/>
                    <a:pt x="99" y="29"/>
                  </a:cubicBezTo>
                  <a:cubicBezTo>
                    <a:pt x="100" y="29"/>
                    <a:pt x="100" y="27"/>
                    <a:pt x="99" y="27"/>
                  </a:cubicBezTo>
                  <a:cubicBezTo>
                    <a:pt x="69" y="27"/>
                    <a:pt x="39" y="27"/>
                    <a:pt x="9" y="28"/>
                  </a:cubicBezTo>
                  <a:cubicBezTo>
                    <a:pt x="9" y="23"/>
                    <a:pt x="9" y="18"/>
                    <a:pt x="9" y="14"/>
                  </a:cubicBezTo>
                  <a:cubicBezTo>
                    <a:pt x="53" y="17"/>
                    <a:pt x="97" y="14"/>
                    <a:pt x="141" y="14"/>
                  </a:cubicBezTo>
                  <a:cubicBezTo>
                    <a:pt x="185" y="14"/>
                    <a:pt x="230" y="17"/>
                    <a:pt x="275" y="16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6" y="17"/>
                    <a:pt x="277" y="17"/>
                    <a:pt x="278" y="16"/>
                  </a:cubicBezTo>
                  <a:cubicBezTo>
                    <a:pt x="274" y="19"/>
                    <a:pt x="278" y="47"/>
                    <a:pt x="278" y="53"/>
                  </a:cubicBezTo>
                  <a:cubicBezTo>
                    <a:pt x="279" y="67"/>
                    <a:pt x="279" y="81"/>
                    <a:pt x="280" y="95"/>
                  </a:cubicBezTo>
                  <a:cubicBezTo>
                    <a:pt x="281" y="121"/>
                    <a:pt x="280" y="148"/>
                    <a:pt x="283" y="173"/>
                  </a:cubicBezTo>
                  <a:cubicBezTo>
                    <a:pt x="283" y="173"/>
                    <a:pt x="283" y="173"/>
                    <a:pt x="282" y="17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86"/>
            <p:cNvSpPr/>
            <p:nvPr/>
          </p:nvSpPr>
          <p:spPr bwMode="auto">
            <a:xfrm>
              <a:off x="6793573" y="16221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0" cap="rnd">
              <a:solidFill>
                <a:srgbClr val="1D1D1B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0" name="Freeform 87"/>
            <p:cNvSpPr>
              <a:spLocks noEditPoints="1"/>
            </p:cNvSpPr>
            <p:nvPr/>
          </p:nvSpPr>
          <p:spPr bwMode="auto">
            <a:xfrm>
              <a:off x="6970214" y="1354572"/>
              <a:ext cx="24328" cy="23270"/>
            </a:xfrm>
            <a:custGeom>
              <a:avLst/>
              <a:gdLst>
                <a:gd name="T0" fmla="*/ 8 w 18"/>
                <a:gd name="T1" fmla="*/ 1 h 17"/>
                <a:gd name="T2" fmla="*/ 7 w 18"/>
                <a:gd name="T3" fmla="*/ 1 h 17"/>
                <a:gd name="T4" fmla="*/ 1 w 18"/>
                <a:gd name="T5" fmla="*/ 7 h 17"/>
                <a:gd name="T6" fmla="*/ 8 w 18"/>
                <a:gd name="T7" fmla="*/ 16 h 17"/>
                <a:gd name="T8" fmla="*/ 17 w 18"/>
                <a:gd name="T9" fmla="*/ 9 h 17"/>
                <a:gd name="T10" fmla="*/ 8 w 18"/>
                <a:gd name="T11" fmla="*/ 1 h 17"/>
                <a:gd name="T12" fmla="*/ 9 w 18"/>
                <a:gd name="T13" fmla="*/ 12 h 17"/>
                <a:gd name="T14" fmla="*/ 6 w 18"/>
                <a:gd name="T15" fmla="*/ 8 h 17"/>
                <a:gd name="T16" fmla="*/ 7 w 18"/>
                <a:gd name="T17" fmla="*/ 6 h 17"/>
                <a:gd name="T18" fmla="*/ 9 w 18"/>
                <a:gd name="T19" fmla="*/ 5 h 17"/>
                <a:gd name="T20" fmla="*/ 9 w 18"/>
                <a:gd name="T21" fmla="*/ 5 h 17"/>
                <a:gd name="T22" fmla="*/ 13 w 18"/>
                <a:gd name="T23" fmla="*/ 9 h 17"/>
                <a:gd name="T24" fmla="*/ 9 w 18"/>
                <a:gd name="T2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7"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1"/>
                    <a:pt x="3" y="16"/>
                    <a:pt x="8" y="16"/>
                  </a:cubicBezTo>
                  <a:cubicBezTo>
                    <a:pt x="12" y="17"/>
                    <a:pt x="17" y="14"/>
                    <a:pt x="17" y="9"/>
                  </a:cubicBezTo>
                  <a:cubicBezTo>
                    <a:pt x="18" y="5"/>
                    <a:pt x="13" y="0"/>
                    <a:pt x="8" y="1"/>
                  </a:cubicBezTo>
                  <a:close/>
                  <a:moveTo>
                    <a:pt x="9" y="12"/>
                  </a:moveTo>
                  <a:cubicBezTo>
                    <a:pt x="7" y="11"/>
                    <a:pt x="6" y="9"/>
                    <a:pt x="6" y="8"/>
                  </a:cubicBezTo>
                  <a:cubicBezTo>
                    <a:pt x="6" y="7"/>
                    <a:pt x="7" y="6"/>
                    <a:pt x="7" y="6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5"/>
                    <a:pt x="13" y="6"/>
                    <a:pt x="13" y="9"/>
                  </a:cubicBezTo>
                  <a:cubicBezTo>
                    <a:pt x="13" y="11"/>
                    <a:pt x="10" y="12"/>
                    <a:pt x="9" y="1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88"/>
            <p:cNvSpPr>
              <a:spLocks noEditPoints="1"/>
            </p:cNvSpPr>
            <p:nvPr/>
          </p:nvSpPr>
          <p:spPr bwMode="auto">
            <a:xfrm>
              <a:off x="6781938" y="1653910"/>
              <a:ext cx="410399" cy="33847"/>
            </a:xfrm>
            <a:custGeom>
              <a:avLst/>
              <a:gdLst>
                <a:gd name="T0" fmla="*/ 293 w 301"/>
                <a:gd name="T1" fmla="*/ 2 h 25"/>
                <a:gd name="T2" fmla="*/ 157 w 301"/>
                <a:gd name="T3" fmla="*/ 4 h 25"/>
                <a:gd name="T4" fmla="*/ 6 w 301"/>
                <a:gd name="T5" fmla="*/ 7 h 25"/>
                <a:gd name="T6" fmla="*/ 0 w 301"/>
                <a:gd name="T7" fmla="*/ 19 h 25"/>
                <a:gd name="T8" fmla="*/ 74 w 301"/>
                <a:gd name="T9" fmla="*/ 22 h 25"/>
                <a:gd name="T10" fmla="*/ 300 w 301"/>
                <a:gd name="T11" fmla="*/ 17 h 25"/>
                <a:gd name="T12" fmla="*/ 5 w 301"/>
                <a:gd name="T13" fmla="*/ 20 h 25"/>
                <a:gd name="T14" fmla="*/ 19 w 301"/>
                <a:gd name="T15" fmla="*/ 11 h 25"/>
                <a:gd name="T16" fmla="*/ 19 w 301"/>
                <a:gd name="T17" fmla="*/ 18 h 25"/>
                <a:gd name="T18" fmla="*/ 34 w 301"/>
                <a:gd name="T19" fmla="*/ 11 h 25"/>
                <a:gd name="T20" fmla="*/ 49 w 301"/>
                <a:gd name="T21" fmla="*/ 18 h 25"/>
                <a:gd name="T22" fmla="*/ 37 w 301"/>
                <a:gd name="T23" fmla="*/ 11 h 25"/>
                <a:gd name="T24" fmla="*/ 49 w 301"/>
                <a:gd name="T25" fmla="*/ 18 h 25"/>
                <a:gd name="T26" fmla="*/ 51 w 301"/>
                <a:gd name="T27" fmla="*/ 17 h 25"/>
                <a:gd name="T28" fmla="*/ 68 w 301"/>
                <a:gd name="T29" fmla="*/ 11 h 25"/>
                <a:gd name="T30" fmla="*/ 74 w 301"/>
                <a:gd name="T31" fmla="*/ 17 h 25"/>
                <a:gd name="T32" fmla="*/ 72 w 301"/>
                <a:gd name="T33" fmla="*/ 11 h 25"/>
                <a:gd name="T34" fmla="*/ 99 w 301"/>
                <a:gd name="T35" fmla="*/ 17 h 25"/>
                <a:gd name="T36" fmla="*/ 100 w 301"/>
                <a:gd name="T37" fmla="*/ 10 h 25"/>
                <a:gd name="T38" fmla="*/ 102 w 301"/>
                <a:gd name="T39" fmla="*/ 17 h 25"/>
                <a:gd name="T40" fmla="*/ 114 w 301"/>
                <a:gd name="T41" fmla="*/ 10 h 25"/>
                <a:gd name="T42" fmla="*/ 118 w 301"/>
                <a:gd name="T43" fmla="*/ 12 h 25"/>
                <a:gd name="T44" fmla="*/ 129 w 301"/>
                <a:gd name="T45" fmla="*/ 17 h 25"/>
                <a:gd name="T46" fmla="*/ 131 w 301"/>
                <a:gd name="T47" fmla="*/ 12 h 25"/>
                <a:gd name="T48" fmla="*/ 142 w 301"/>
                <a:gd name="T49" fmla="*/ 16 h 25"/>
                <a:gd name="T50" fmla="*/ 146 w 301"/>
                <a:gd name="T51" fmla="*/ 16 h 25"/>
                <a:gd name="T52" fmla="*/ 155 w 301"/>
                <a:gd name="T53" fmla="*/ 9 h 25"/>
                <a:gd name="T54" fmla="*/ 146 w 301"/>
                <a:gd name="T55" fmla="*/ 16 h 25"/>
                <a:gd name="T56" fmla="*/ 169 w 301"/>
                <a:gd name="T57" fmla="*/ 9 h 25"/>
                <a:gd name="T58" fmla="*/ 176 w 301"/>
                <a:gd name="T59" fmla="*/ 16 h 25"/>
                <a:gd name="T60" fmla="*/ 183 w 301"/>
                <a:gd name="T61" fmla="*/ 9 h 25"/>
                <a:gd name="T62" fmla="*/ 176 w 301"/>
                <a:gd name="T63" fmla="*/ 16 h 25"/>
                <a:gd name="T64" fmla="*/ 187 w 301"/>
                <a:gd name="T65" fmla="*/ 9 h 25"/>
                <a:gd name="T66" fmla="*/ 190 w 301"/>
                <a:gd name="T67" fmla="*/ 16 h 25"/>
                <a:gd name="T68" fmla="*/ 204 w 301"/>
                <a:gd name="T69" fmla="*/ 11 h 25"/>
                <a:gd name="T70" fmla="*/ 221 w 301"/>
                <a:gd name="T71" fmla="*/ 15 h 25"/>
                <a:gd name="T72" fmla="*/ 225 w 301"/>
                <a:gd name="T73" fmla="*/ 14 h 25"/>
                <a:gd name="T74" fmla="*/ 235 w 301"/>
                <a:gd name="T75" fmla="*/ 11 h 25"/>
                <a:gd name="T76" fmla="*/ 241 w 301"/>
                <a:gd name="T77" fmla="*/ 15 h 25"/>
                <a:gd name="T78" fmla="*/ 238 w 301"/>
                <a:gd name="T79" fmla="*/ 8 h 25"/>
                <a:gd name="T80" fmla="*/ 241 w 301"/>
                <a:gd name="T81" fmla="*/ 15 h 25"/>
                <a:gd name="T82" fmla="*/ 255 w 301"/>
                <a:gd name="T83" fmla="*/ 9 h 25"/>
                <a:gd name="T84" fmla="*/ 272 w 301"/>
                <a:gd name="T85" fmla="*/ 15 h 25"/>
                <a:gd name="T86" fmla="*/ 276 w 301"/>
                <a:gd name="T87" fmla="*/ 15 h 25"/>
                <a:gd name="T88" fmla="*/ 275 w 301"/>
                <a:gd name="T89" fmla="*/ 7 h 25"/>
                <a:gd name="T90" fmla="*/ 294 w 301"/>
                <a:gd name="T91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" h="25">
                  <a:moveTo>
                    <a:pt x="301" y="15"/>
                  </a:moveTo>
                  <a:cubicBezTo>
                    <a:pt x="300" y="12"/>
                    <a:pt x="298" y="10"/>
                    <a:pt x="297" y="8"/>
                  </a:cubicBezTo>
                  <a:cubicBezTo>
                    <a:pt x="296" y="6"/>
                    <a:pt x="294" y="4"/>
                    <a:pt x="293" y="2"/>
                  </a:cubicBezTo>
                  <a:cubicBezTo>
                    <a:pt x="293" y="0"/>
                    <a:pt x="291" y="0"/>
                    <a:pt x="290" y="1"/>
                  </a:cubicBezTo>
                  <a:cubicBezTo>
                    <a:pt x="246" y="2"/>
                    <a:pt x="202" y="3"/>
                    <a:pt x="158" y="5"/>
                  </a:cubicBezTo>
                  <a:cubicBezTo>
                    <a:pt x="158" y="4"/>
                    <a:pt x="157" y="4"/>
                    <a:pt x="157" y="4"/>
                  </a:cubicBezTo>
                  <a:cubicBezTo>
                    <a:pt x="156" y="2"/>
                    <a:pt x="154" y="3"/>
                    <a:pt x="154" y="5"/>
                  </a:cubicBezTo>
                  <a:cubicBezTo>
                    <a:pt x="152" y="5"/>
                    <a:pt x="150" y="5"/>
                    <a:pt x="148" y="5"/>
                  </a:cubicBezTo>
                  <a:cubicBezTo>
                    <a:pt x="101" y="6"/>
                    <a:pt x="53" y="3"/>
                    <a:pt x="6" y="7"/>
                  </a:cubicBezTo>
                  <a:cubicBezTo>
                    <a:pt x="4" y="7"/>
                    <a:pt x="4" y="10"/>
                    <a:pt x="6" y="10"/>
                  </a:cubicBezTo>
                  <a:cubicBezTo>
                    <a:pt x="5" y="11"/>
                    <a:pt x="4" y="12"/>
                    <a:pt x="4" y="13"/>
                  </a:cubicBezTo>
                  <a:cubicBezTo>
                    <a:pt x="2" y="15"/>
                    <a:pt x="1" y="17"/>
                    <a:pt x="0" y="19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25" y="25"/>
                    <a:pt x="50" y="22"/>
                    <a:pt x="74" y="22"/>
                  </a:cubicBezTo>
                  <a:cubicBezTo>
                    <a:pt x="99" y="21"/>
                    <a:pt x="124" y="21"/>
                    <a:pt x="149" y="20"/>
                  </a:cubicBezTo>
                  <a:cubicBezTo>
                    <a:pt x="199" y="20"/>
                    <a:pt x="248" y="20"/>
                    <a:pt x="298" y="20"/>
                  </a:cubicBezTo>
                  <a:cubicBezTo>
                    <a:pt x="300" y="20"/>
                    <a:pt x="301" y="18"/>
                    <a:pt x="300" y="17"/>
                  </a:cubicBezTo>
                  <a:cubicBezTo>
                    <a:pt x="301" y="16"/>
                    <a:pt x="301" y="16"/>
                    <a:pt x="301" y="15"/>
                  </a:cubicBezTo>
                  <a:close/>
                  <a:moveTo>
                    <a:pt x="17" y="18"/>
                  </a:moveTo>
                  <a:cubicBezTo>
                    <a:pt x="13" y="19"/>
                    <a:pt x="9" y="19"/>
                    <a:pt x="5" y="20"/>
                  </a:cubicBezTo>
                  <a:cubicBezTo>
                    <a:pt x="6" y="18"/>
                    <a:pt x="7" y="17"/>
                    <a:pt x="8" y="16"/>
                  </a:cubicBezTo>
                  <a:cubicBezTo>
                    <a:pt x="9" y="15"/>
                    <a:pt x="11" y="12"/>
                    <a:pt x="11" y="10"/>
                  </a:cubicBezTo>
                  <a:cubicBezTo>
                    <a:pt x="14" y="11"/>
                    <a:pt x="16" y="11"/>
                    <a:pt x="19" y="11"/>
                  </a:cubicBezTo>
                  <a:cubicBezTo>
                    <a:pt x="17" y="13"/>
                    <a:pt x="17" y="16"/>
                    <a:pt x="17" y="18"/>
                  </a:cubicBezTo>
                  <a:close/>
                  <a:moveTo>
                    <a:pt x="33" y="18"/>
                  </a:moveTo>
                  <a:cubicBezTo>
                    <a:pt x="28" y="18"/>
                    <a:pt x="24" y="18"/>
                    <a:pt x="19" y="18"/>
                  </a:cubicBezTo>
                  <a:cubicBezTo>
                    <a:pt x="20" y="17"/>
                    <a:pt x="20" y="16"/>
                    <a:pt x="21" y="14"/>
                  </a:cubicBezTo>
                  <a:cubicBezTo>
                    <a:pt x="21" y="13"/>
                    <a:pt x="22" y="12"/>
                    <a:pt x="23" y="11"/>
                  </a:cubicBezTo>
                  <a:cubicBezTo>
                    <a:pt x="26" y="11"/>
                    <a:pt x="30" y="11"/>
                    <a:pt x="34" y="11"/>
                  </a:cubicBezTo>
                  <a:cubicBezTo>
                    <a:pt x="33" y="13"/>
                    <a:pt x="33" y="15"/>
                    <a:pt x="33" y="17"/>
                  </a:cubicBezTo>
                  <a:cubicBezTo>
                    <a:pt x="32" y="17"/>
                    <a:pt x="33" y="18"/>
                    <a:pt x="33" y="18"/>
                  </a:cubicBezTo>
                  <a:close/>
                  <a:moveTo>
                    <a:pt x="49" y="18"/>
                  </a:moveTo>
                  <a:cubicBezTo>
                    <a:pt x="44" y="18"/>
                    <a:pt x="39" y="18"/>
                    <a:pt x="35" y="18"/>
                  </a:cubicBezTo>
                  <a:cubicBezTo>
                    <a:pt x="35" y="18"/>
                    <a:pt x="35" y="18"/>
                    <a:pt x="35" y="17"/>
                  </a:cubicBezTo>
                  <a:cubicBezTo>
                    <a:pt x="35" y="15"/>
                    <a:pt x="36" y="13"/>
                    <a:pt x="37" y="11"/>
                  </a:cubicBezTo>
                  <a:cubicBezTo>
                    <a:pt x="41" y="11"/>
                    <a:pt x="46" y="11"/>
                    <a:pt x="50" y="11"/>
                  </a:cubicBezTo>
                  <a:cubicBezTo>
                    <a:pt x="50" y="13"/>
                    <a:pt x="49" y="14"/>
                    <a:pt x="48" y="15"/>
                  </a:cubicBezTo>
                  <a:cubicBezTo>
                    <a:pt x="48" y="16"/>
                    <a:pt x="48" y="17"/>
                    <a:pt x="49" y="18"/>
                  </a:cubicBezTo>
                  <a:close/>
                  <a:moveTo>
                    <a:pt x="66" y="18"/>
                  </a:moveTo>
                  <a:cubicBezTo>
                    <a:pt x="61" y="18"/>
                    <a:pt x="56" y="18"/>
                    <a:pt x="51" y="1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5"/>
                    <a:pt x="53" y="14"/>
                    <a:pt x="54" y="12"/>
                  </a:cubicBezTo>
                  <a:cubicBezTo>
                    <a:pt x="55" y="12"/>
                    <a:pt x="55" y="12"/>
                    <a:pt x="55" y="11"/>
                  </a:cubicBezTo>
                  <a:cubicBezTo>
                    <a:pt x="59" y="11"/>
                    <a:pt x="64" y="11"/>
                    <a:pt x="68" y="11"/>
                  </a:cubicBezTo>
                  <a:cubicBezTo>
                    <a:pt x="67" y="13"/>
                    <a:pt x="66" y="15"/>
                    <a:pt x="66" y="18"/>
                  </a:cubicBezTo>
                  <a:close/>
                  <a:moveTo>
                    <a:pt x="81" y="17"/>
                  </a:moveTo>
                  <a:cubicBezTo>
                    <a:pt x="79" y="17"/>
                    <a:pt x="76" y="17"/>
                    <a:pt x="74" y="17"/>
                  </a:cubicBezTo>
                  <a:cubicBezTo>
                    <a:pt x="72" y="17"/>
                    <a:pt x="70" y="17"/>
                    <a:pt x="69" y="17"/>
                  </a:cubicBezTo>
                  <a:cubicBezTo>
                    <a:pt x="70" y="16"/>
                    <a:pt x="71" y="14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6" y="11"/>
                    <a:pt x="80" y="11"/>
                    <a:pt x="84" y="11"/>
                  </a:cubicBezTo>
                  <a:cubicBezTo>
                    <a:pt x="82" y="13"/>
                    <a:pt x="82" y="15"/>
                    <a:pt x="81" y="17"/>
                  </a:cubicBezTo>
                  <a:close/>
                  <a:moveTo>
                    <a:pt x="99" y="17"/>
                  </a:moveTo>
                  <a:cubicBezTo>
                    <a:pt x="94" y="17"/>
                    <a:pt x="90" y="17"/>
                    <a:pt x="85" y="17"/>
                  </a:cubicBezTo>
                  <a:cubicBezTo>
                    <a:pt x="86" y="15"/>
                    <a:pt x="87" y="13"/>
                    <a:pt x="87" y="11"/>
                  </a:cubicBezTo>
                  <a:cubicBezTo>
                    <a:pt x="92" y="11"/>
                    <a:pt x="96" y="10"/>
                    <a:pt x="100" y="10"/>
                  </a:cubicBezTo>
                  <a:cubicBezTo>
                    <a:pt x="99" y="12"/>
                    <a:pt x="99" y="15"/>
                    <a:pt x="99" y="17"/>
                  </a:cubicBezTo>
                  <a:close/>
                  <a:moveTo>
                    <a:pt x="113" y="17"/>
                  </a:moveTo>
                  <a:cubicBezTo>
                    <a:pt x="110" y="17"/>
                    <a:pt x="106" y="17"/>
                    <a:pt x="102" y="17"/>
                  </a:cubicBezTo>
                  <a:cubicBezTo>
                    <a:pt x="102" y="16"/>
                    <a:pt x="102" y="15"/>
                    <a:pt x="102" y="15"/>
                  </a:cubicBezTo>
                  <a:cubicBezTo>
                    <a:pt x="103" y="13"/>
                    <a:pt x="103" y="12"/>
                    <a:pt x="103" y="10"/>
                  </a:cubicBezTo>
                  <a:cubicBezTo>
                    <a:pt x="107" y="10"/>
                    <a:pt x="110" y="10"/>
                    <a:pt x="114" y="10"/>
                  </a:cubicBezTo>
                  <a:cubicBezTo>
                    <a:pt x="113" y="12"/>
                    <a:pt x="113" y="15"/>
                    <a:pt x="113" y="17"/>
                  </a:cubicBezTo>
                  <a:close/>
                  <a:moveTo>
                    <a:pt x="117" y="17"/>
                  </a:moveTo>
                  <a:cubicBezTo>
                    <a:pt x="117" y="15"/>
                    <a:pt x="117" y="14"/>
                    <a:pt x="118" y="12"/>
                  </a:cubicBezTo>
                  <a:cubicBezTo>
                    <a:pt x="118" y="11"/>
                    <a:pt x="118" y="10"/>
                    <a:pt x="118" y="10"/>
                  </a:cubicBezTo>
                  <a:cubicBezTo>
                    <a:pt x="122" y="10"/>
                    <a:pt x="125" y="10"/>
                    <a:pt x="128" y="10"/>
                  </a:cubicBezTo>
                  <a:cubicBezTo>
                    <a:pt x="128" y="12"/>
                    <a:pt x="128" y="14"/>
                    <a:pt x="129" y="17"/>
                  </a:cubicBezTo>
                  <a:cubicBezTo>
                    <a:pt x="125" y="17"/>
                    <a:pt x="121" y="17"/>
                    <a:pt x="117" y="17"/>
                  </a:cubicBezTo>
                  <a:close/>
                  <a:moveTo>
                    <a:pt x="131" y="17"/>
                  </a:moveTo>
                  <a:cubicBezTo>
                    <a:pt x="131" y="15"/>
                    <a:pt x="131" y="14"/>
                    <a:pt x="131" y="12"/>
                  </a:cubicBezTo>
                  <a:cubicBezTo>
                    <a:pt x="132" y="11"/>
                    <a:pt x="132" y="10"/>
                    <a:pt x="132" y="9"/>
                  </a:cubicBezTo>
                  <a:cubicBezTo>
                    <a:pt x="135" y="9"/>
                    <a:pt x="138" y="9"/>
                    <a:pt x="141" y="9"/>
                  </a:cubicBezTo>
                  <a:cubicBezTo>
                    <a:pt x="141" y="12"/>
                    <a:pt x="141" y="14"/>
                    <a:pt x="142" y="16"/>
                  </a:cubicBezTo>
                  <a:cubicBezTo>
                    <a:pt x="138" y="17"/>
                    <a:pt x="135" y="17"/>
                    <a:pt x="131" y="17"/>
                  </a:cubicBezTo>
                  <a:close/>
                  <a:moveTo>
                    <a:pt x="146" y="16"/>
                  </a:moveTo>
                  <a:cubicBezTo>
                    <a:pt x="146" y="16"/>
                    <a:pt x="146" y="16"/>
                    <a:pt x="146" y="16"/>
                  </a:cubicBezTo>
                  <a:cubicBezTo>
                    <a:pt x="146" y="14"/>
                    <a:pt x="146" y="12"/>
                    <a:pt x="146" y="9"/>
                  </a:cubicBezTo>
                  <a:cubicBezTo>
                    <a:pt x="147" y="9"/>
                    <a:pt x="147" y="9"/>
                    <a:pt x="148" y="9"/>
                  </a:cubicBezTo>
                  <a:cubicBezTo>
                    <a:pt x="151" y="9"/>
                    <a:pt x="153" y="9"/>
                    <a:pt x="155" y="9"/>
                  </a:cubicBezTo>
                  <a:cubicBezTo>
                    <a:pt x="156" y="10"/>
                    <a:pt x="156" y="10"/>
                    <a:pt x="156" y="11"/>
                  </a:cubicBezTo>
                  <a:cubicBezTo>
                    <a:pt x="157" y="13"/>
                    <a:pt x="157" y="14"/>
                    <a:pt x="157" y="16"/>
                  </a:cubicBezTo>
                  <a:cubicBezTo>
                    <a:pt x="154" y="16"/>
                    <a:pt x="150" y="16"/>
                    <a:pt x="146" y="16"/>
                  </a:cubicBezTo>
                  <a:close/>
                  <a:moveTo>
                    <a:pt x="160" y="16"/>
                  </a:moveTo>
                  <a:cubicBezTo>
                    <a:pt x="160" y="14"/>
                    <a:pt x="160" y="12"/>
                    <a:pt x="160" y="9"/>
                  </a:cubicBezTo>
                  <a:cubicBezTo>
                    <a:pt x="163" y="9"/>
                    <a:pt x="166" y="9"/>
                    <a:pt x="169" y="9"/>
                  </a:cubicBezTo>
                  <a:cubicBezTo>
                    <a:pt x="170" y="11"/>
                    <a:pt x="171" y="14"/>
                    <a:pt x="172" y="16"/>
                  </a:cubicBezTo>
                  <a:cubicBezTo>
                    <a:pt x="168" y="16"/>
                    <a:pt x="164" y="16"/>
                    <a:pt x="160" y="16"/>
                  </a:cubicBezTo>
                  <a:close/>
                  <a:moveTo>
                    <a:pt x="176" y="16"/>
                  </a:moveTo>
                  <a:cubicBezTo>
                    <a:pt x="175" y="14"/>
                    <a:pt x="175" y="13"/>
                    <a:pt x="174" y="11"/>
                  </a:cubicBezTo>
                  <a:cubicBezTo>
                    <a:pt x="174" y="10"/>
                    <a:pt x="174" y="10"/>
                    <a:pt x="174" y="9"/>
                  </a:cubicBezTo>
                  <a:cubicBezTo>
                    <a:pt x="177" y="9"/>
                    <a:pt x="180" y="9"/>
                    <a:pt x="183" y="9"/>
                  </a:cubicBezTo>
                  <a:cubicBezTo>
                    <a:pt x="184" y="10"/>
                    <a:pt x="184" y="11"/>
                    <a:pt x="184" y="12"/>
                  </a:cubicBezTo>
                  <a:cubicBezTo>
                    <a:pt x="185" y="13"/>
                    <a:pt x="186" y="14"/>
                    <a:pt x="187" y="16"/>
                  </a:cubicBezTo>
                  <a:cubicBezTo>
                    <a:pt x="183" y="16"/>
                    <a:pt x="180" y="16"/>
                    <a:pt x="176" y="16"/>
                  </a:cubicBezTo>
                  <a:close/>
                  <a:moveTo>
                    <a:pt x="190" y="16"/>
                  </a:moveTo>
                  <a:cubicBezTo>
                    <a:pt x="189" y="14"/>
                    <a:pt x="188" y="12"/>
                    <a:pt x="187" y="10"/>
                  </a:cubicBezTo>
                  <a:cubicBezTo>
                    <a:pt x="187" y="10"/>
                    <a:pt x="187" y="9"/>
                    <a:pt x="187" y="9"/>
                  </a:cubicBezTo>
                  <a:cubicBezTo>
                    <a:pt x="191" y="9"/>
                    <a:pt x="195" y="9"/>
                    <a:pt x="199" y="9"/>
                  </a:cubicBezTo>
                  <a:cubicBezTo>
                    <a:pt x="199" y="11"/>
                    <a:pt x="200" y="14"/>
                    <a:pt x="202" y="16"/>
                  </a:cubicBezTo>
                  <a:cubicBezTo>
                    <a:pt x="198" y="16"/>
                    <a:pt x="194" y="16"/>
                    <a:pt x="190" y="16"/>
                  </a:cubicBezTo>
                  <a:close/>
                  <a:moveTo>
                    <a:pt x="206" y="16"/>
                  </a:moveTo>
                  <a:cubicBezTo>
                    <a:pt x="206" y="15"/>
                    <a:pt x="206" y="15"/>
                    <a:pt x="206" y="15"/>
                  </a:cubicBezTo>
                  <a:cubicBezTo>
                    <a:pt x="205" y="14"/>
                    <a:pt x="204" y="13"/>
                    <a:pt x="204" y="11"/>
                  </a:cubicBezTo>
                  <a:cubicBezTo>
                    <a:pt x="204" y="10"/>
                    <a:pt x="203" y="10"/>
                    <a:pt x="203" y="9"/>
                  </a:cubicBezTo>
                  <a:cubicBezTo>
                    <a:pt x="208" y="9"/>
                    <a:pt x="213" y="9"/>
                    <a:pt x="218" y="9"/>
                  </a:cubicBezTo>
                  <a:cubicBezTo>
                    <a:pt x="219" y="11"/>
                    <a:pt x="220" y="13"/>
                    <a:pt x="221" y="15"/>
                  </a:cubicBezTo>
                  <a:cubicBezTo>
                    <a:pt x="216" y="15"/>
                    <a:pt x="211" y="15"/>
                    <a:pt x="206" y="16"/>
                  </a:cubicBezTo>
                  <a:close/>
                  <a:moveTo>
                    <a:pt x="225" y="15"/>
                  </a:moveTo>
                  <a:cubicBezTo>
                    <a:pt x="225" y="15"/>
                    <a:pt x="225" y="15"/>
                    <a:pt x="225" y="14"/>
                  </a:cubicBezTo>
                  <a:cubicBezTo>
                    <a:pt x="224" y="12"/>
                    <a:pt x="224" y="10"/>
                    <a:pt x="223" y="9"/>
                  </a:cubicBezTo>
                  <a:cubicBezTo>
                    <a:pt x="226" y="8"/>
                    <a:pt x="230" y="8"/>
                    <a:pt x="234" y="8"/>
                  </a:cubicBezTo>
                  <a:cubicBezTo>
                    <a:pt x="234" y="9"/>
                    <a:pt x="235" y="10"/>
                    <a:pt x="235" y="11"/>
                  </a:cubicBezTo>
                  <a:cubicBezTo>
                    <a:pt x="236" y="12"/>
                    <a:pt x="236" y="14"/>
                    <a:pt x="237" y="15"/>
                  </a:cubicBezTo>
                  <a:cubicBezTo>
                    <a:pt x="233" y="15"/>
                    <a:pt x="229" y="15"/>
                    <a:pt x="225" y="15"/>
                  </a:cubicBezTo>
                  <a:close/>
                  <a:moveTo>
                    <a:pt x="241" y="15"/>
                  </a:moveTo>
                  <a:cubicBezTo>
                    <a:pt x="241" y="15"/>
                    <a:pt x="241" y="15"/>
                    <a:pt x="241" y="15"/>
                  </a:cubicBezTo>
                  <a:cubicBezTo>
                    <a:pt x="240" y="13"/>
                    <a:pt x="240" y="11"/>
                    <a:pt x="239" y="9"/>
                  </a:cubicBezTo>
                  <a:cubicBezTo>
                    <a:pt x="239" y="9"/>
                    <a:pt x="238" y="9"/>
                    <a:pt x="238" y="8"/>
                  </a:cubicBezTo>
                  <a:cubicBezTo>
                    <a:pt x="243" y="8"/>
                    <a:pt x="247" y="8"/>
                    <a:pt x="251" y="8"/>
                  </a:cubicBezTo>
                  <a:cubicBezTo>
                    <a:pt x="251" y="10"/>
                    <a:pt x="253" y="13"/>
                    <a:pt x="254" y="15"/>
                  </a:cubicBezTo>
                  <a:cubicBezTo>
                    <a:pt x="250" y="15"/>
                    <a:pt x="245" y="15"/>
                    <a:pt x="241" y="15"/>
                  </a:cubicBezTo>
                  <a:close/>
                  <a:moveTo>
                    <a:pt x="257" y="15"/>
                  </a:moveTo>
                  <a:cubicBezTo>
                    <a:pt x="257" y="14"/>
                    <a:pt x="257" y="14"/>
                    <a:pt x="257" y="13"/>
                  </a:cubicBezTo>
                  <a:cubicBezTo>
                    <a:pt x="256" y="12"/>
                    <a:pt x="256" y="10"/>
                    <a:pt x="255" y="9"/>
                  </a:cubicBezTo>
                  <a:cubicBezTo>
                    <a:pt x="255" y="8"/>
                    <a:pt x="255" y="8"/>
                    <a:pt x="255" y="8"/>
                  </a:cubicBezTo>
                  <a:cubicBezTo>
                    <a:pt x="260" y="8"/>
                    <a:pt x="265" y="8"/>
                    <a:pt x="269" y="7"/>
                  </a:cubicBezTo>
                  <a:cubicBezTo>
                    <a:pt x="270" y="10"/>
                    <a:pt x="271" y="13"/>
                    <a:pt x="272" y="15"/>
                  </a:cubicBezTo>
                  <a:cubicBezTo>
                    <a:pt x="272" y="15"/>
                    <a:pt x="272" y="15"/>
                    <a:pt x="272" y="15"/>
                  </a:cubicBezTo>
                  <a:cubicBezTo>
                    <a:pt x="267" y="15"/>
                    <a:pt x="262" y="15"/>
                    <a:pt x="257" y="15"/>
                  </a:cubicBezTo>
                  <a:close/>
                  <a:moveTo>
                    <a:pt x="276" y="15"/>
                  </a:moveTo>
                  <a:cubicBezTo>
                    <a:pt x="276" y="14"/>
                    <a:pt x="277" y="13"/>
                    <a:pt x="276" y="13"/>
                  </a:cubicBezTo>
                  <a:cubicBezTo>
                    <a:pt x="276" y="11"/>
                    <a:pt x="276" y="9"/>
                    <a:pt x="275" y="8"/>
                  </a:cubicBezTo>
                  <a:cubicBezTo>
                    <a:pt x="275" y="8"/>
                    <a:pt x="275" y="7"/>
                    <a:pt x="275" y="7"/>
                  </a:cubicBezTo>
                  <a:cubicBezTo>
                    <a:pt x="280" y="7"/>
                    <a:pt x="285" y="7"/>
                    <a:pt x="291" y="7"/>
                  </a:cubicBezTo>
                  <a:cubicBezTo>
                    <a:pt x="291" y="8"/>
                    <a:pt x="292" y="10"/>
                    <a:pt x="292" y="11"/>
                  </a:cubicBezTo>
                  <a:cubicBezTo>
                    <a:pt x="293" y="12"/>
                    <a:pt x="294" y="13"/>
                    <a:pt x="294" y="14"/>
                  </a:cubicBezTo>
                  <a:cubicBezTo>
                    <a:pt x="288" y="14"/>
                    <a:pt x="282" y="14"/>
                    <a:pt x="276" y="1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89"/>
            <p:cNvSpPr>
              <a:spLocks noEditPoints="1"/>
            </p:cNvSpPr>
            <p:nvPr/>
          </p:nvSpPr>
          <p:spPr bwMode="auto">
            <a:xfrm>
              <a:off x="6734340" y="1693046"/>
              <a:ext cx="493960" cy="82503"/>
            </a:xfrm>
            <a:custGeom>
              <a:avLst/>
              <a:gdLst>
                <a:gd name="T0" fmla="*/ 225 w 362"/>
                <a:gd name="T1" fmla="*/ 2 h 60"/>
                <a:gd name="T2" fmla="*/ 31 w 362"/>
                <a:gd name="T3" fmla="*/ 4 h 60"/>
                <a:gd name="T4" fmla="*/ 361 w 362"/>
                <a:gd name="T5" fmla="*/ 47 h 60"/>
                <a:gd name="T6" fmla="*/ 166 w 362"/>
                <a:gd name="T7" fmla="*/ 18 h 60"/>
                <a:gd name="T8" fmla="*/ 177 w 362"/>
                <a:gd name="T9" fmla="*/ 39 h 60"/>
                <a:gd name="T10" fmla="*/ 151 w 362"/>
                <a:gd name="T11" fmla="*/ 18 h 60"/>
                <a:gd name="T12" fmla="*/ 138 w 362"/>
                <a:gd name="T13" fmla="*/ 8 h 60"/>
                <a:gd name="T14" fmla="*/ 122 w 362"/>
                <a:gd name="T15" fmla="*/ 8 h 60"/>
                <a:gd name="T16" fmla="*/ 116 w 362"/>
                <a:gd name="T17" fmla="*/ 27 h 60"/>
                <a:gd name="T18" fmla="*/ 104 w 362"/>
                <a:gd name="T19" fmla="*/ 8 h 60"/>
                <a:gd name="T20" fmla="*/ 100 w 362"/>
                <a:gd name="T21" fmla="*/ 8 h 60"/>
                <a:gd name="T22" fmla="*/ 84 w 362"/>
                <a:gd name="T23" fmla="*/ 18 h 60"/>
                <a:gd name="T24" fmla="*/ 70 w 362"/>
                <a:gd name="T25" fmla="*/ 8 h 60"/>
                <a:gd name="T26" fmla="*/ 64 w 362"/>
                <a:gd name="T27" fmla="*/ 26 h 60"/>
                <a:gd name="T28" fmla="*/ 51 w 362"/>
                <a:gd name="T29" fmla="*/ 7 h 60"/>
                <a:gd name="T30" fmla="*/ 53 w 362"/>
                <a:gd name="T31" fmla="*/ 39 h 60"/>
                <a:gd name="T32" fmla="*/ 41 w 362"/>
                <a:gd name="T33" fmla="*/ 14 h 60"/>
                <a:gd name="T34" fmla="*/ 30 w 362"/>
                <a:gd name="T35" fmla="*/ 17 h 60"/>
                <a:gd name="T36" fmla="*/ 5 w 362"/>
                <a:gd name="T37" fmla="*/ 53 h 60"/>
                <a:gd name="T38" fmla="*/ 51 w 362"/>
                <a:gd name="T39" fmla="*/ 44 h 60"/>
                <a:gd name="T40" fmla="*/ 58 w 362"/>
                <a:gd name="T41" fmla="*/ 39 h 60"/>
                <a:gd name="T42" fmla="*/ 73 w 362"/>
                <a:gd name="T43" fmla="*/ 45 h 60"/>
                <a:gd name="T44" fmla="*/ 105 w 362"/>
                <a:gd name="T45" fmla="*/ 51 h 60"/>
                <a:gd name="T46" fmla="*/ 109 w 362"/>
                <a:gd name="T47" fmla="*/ 51 h 60"/>
                <a:gd name="T48" fmla="*/ 127 w 362"/>
                <a:gd name="T49" fmla="*/ 33 h 60"/>
                <a:gd name="T50" fmla="*/ 143 w 362"/>
                <a:gd name="T51" fmla="*/ 39 h 60"/>
                <a:gd name="T52" fmla="*/ 136 w 362"/>
                <a:gd name="T53" fmla="*/ 18 h 60"/>
                <a:gd name="T54" fmla="*/ 146 w 362"/>
                <a:gd name="T55" fmla="*/ 52 h 60"/>
                <a:gd name="T56" fmla="*/ 163 w 362"/>
                <a:gd name="T57" fmla="*/ 52 h 60"/>
                <a:gd name="T58" fmla="*/ 347 w 362"/>
                <a:gd name="T59" fmla="*/ 36 h 60"/>
                <a:gd name="T60" fmla="*/ 323 w 362"/>
                <a:gd name="T61" fmla="*/ 25 h 60"/>
                <a:gd name="T62" fmla="*/ 309 w 362"/>
                <a:gd name="T63" fmla="*/ 31 h 60"/>
                <a:gd name="T64" fmla="*/ 325 w 362"/>
                <a:gd name="T65" fmla="*/ 30 h 60"/>
                <a:gd name="T66" fmla="*/ 336 w 362"/>
                <a:gd name="T67" fmla="*/ 5 h 60"/>
                <a:gd name="T68" fmla="*/ 317 w 362"/>
                <a:gd name="T69" fmla="*/ 12 h 60"/>
                <a:gd name="T70" fmla="*/ 302 w 362"/>
                <a:gd name="T71" fmla="*/ 17 h 60"/>
                <a:gd name="T72" fmla="*/ 219 w 362"/>
                <a:gd name="T73" fmla="*/ 29 h 60"/>
                <a:gd name="T74" fmla="*/ 251 w 362"/>
                <a:gd name="T75" fmla="*/ 28 h 60"/>
                <a:gd name="T76" fmla="*/ 254 w 362"/>
                <a:gd name="T77" fmla="*/ 33 h 60"/>
                <a:gd name="T78" fmla="*/ 276 w 362"/>
                <a:gd name="T79" fmla="*/ 38 h 60"/>
                <a:gd name="T80" fmla="*/ 277 w 362"/>
                <a:gd name="T81" fmla="*/ 27 h 60"/>
                <a:gd name="T82" fmla="*/ 298 w 362"/>
                <a:gd name="T83" fmla="*/ 6 h 60"/>
                <a:gd name="T84" fmla="*/ 271 w 362"/>
                <a:gd name="T85" fmla="*/ 14 h 60"/>
                <a:gd name="T86" fmla="*/ 263 w 362"/>
                <a:gd name="T87" fmla="*/ 6 h 60"/>
                <a:gd name="T88" fmla="*/ 226 w 362"/>
                <a:gd name="T89" fmla="*/ 14 h 60"/>
                <a:gd name="T90" fmla="*/ 197 w 362"/>
                <a:gd name="T91" fmla="*/ 7 h 60"/>
                <a:gd name="T92" fmla="*/ 195 w 362"/>
                <a:gd name="T93" fmla="*/ 27 h 60"/>
                <a:gd name="T94" fmla="*/ 193 w 362"/>
                <a:gd name="T95" fmla="*/ 7 h 60"/>
                <a:gd name="T96" fmla="*/ 183 w 362"/>
                <a:gd name="T97" fmla="*/ 44 h 60"/>
                <a:gd name="T98" fmla="*/ 201 w 362"/>
                <a:gd name="T99" fmla="*/ 29 h 60"/>
                <a:gd name="T100" fmla="*/ 203 w 362"/>
                <a:gd name="T101" fmla="*/ 52 h 60"/>
                <a:gd name="T102" fmla="*/ 226 w 362"/>
                <a:gd name="T103" fmla="*/ 51 h 60"/>
                <a:gd name="T104" fmla="*/ 260 w 362"/>
                <a:gd name="T105" fmla="*/ 43 h 60"/>
                <a:gd name="T106" fmla="*/ 268 w 362"/>
                <a:gd name="T107" fmla="*/ 51 h 60"/>
                <a:gd name="T108" fmla="*/ 302 w 362"/>
                <a:gd name="T109" fmla="*/ 43 h 60"/>
                <a:gd name="T110" fmla="*/ 336 w 362"/>
                <a:gd name="T111" fmla="*/ 49 h 60"/>
                <a:gd name="T112" fmla="*/ 350 w 362"/>
                <a:gd name="T113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2" h="60">
                  <a:moveTo>
                    <a:pt x="361" y="47"/>
                  </a:moveTo>
                  <a:cubicBezTo>
                    <a:pt x="357" y="40"/>
                    <a:pt x="352" y="34"/>
                    <a:pt x="348" y="26"/>
                  </a:cubicBezTo>
                  <a:cubicBezTo>
                    <a:pt x="344" y="19"/>
                    <a:pt x="341" y="12"/>
                    <a:pt x="338" y="5"/>
                  </a:cubicBezTo>
                  <a:cubicBezTo>
                    <a:pt x="339" y="3"/>
                    <a:pt x="338" y="0"/>
                    <a:pt x="336" y="0"/>
                  </a:cubicBezTo>
                  <a:cubicBezTo>
                    <a:pt x="312" y="1"/>
                    <a:pt x="289" y="1"/>
                    <a:pt x="265" y="2"/>
                  </a:cubicBezTo>
                  <a:cubicBezTo>
                    <a:pt x="264" y="0"/>
                    <a:pt x="263" y="1"/>
                    <a:pt x="262" y="2"/>
                  </a:cubicBezTo>
                  <a:cubicBezTo>
                    <a:pt x="250" y="2"/>
                    <a:pt x="237" y="2"/>
                    <a:pt x="225" y="2"/>
                  </a:cubicBezTo>
                  <a:cubicBezTo>
                    <a:pt x="224" y="2"/>
                    <a:pt x="224" y="2"/>
                    <a:pt x="223" y="2"/>
                  </a:cubicBezTo>
                  <a:cubicBezTo>
                    <a:pt x="219" y="2"/>
                    <a:pt x="215" y="2"/>
                    <a:pt x="210" y="2"/>
                  </a:cubicBezTo>
                  <a:cubicBezTo>
                    <a:pt x="209" y="1"/>
                    <a:pt x="208" y="2"/>
                    <a:pt x="207" y="3"/>
                  </a:cubicBezTo>
                  <a:cubicBezTo>
                    <a:pt x="199" y="3"/>
                    <a:pt x="191" y="3"/>
                    <a:pt x="184" y="3"/>
                  </a:cubicBezTo>
                  <a:cubicBezTo>
                    <a:pt x="134" y="3"/>
                    <a:pt x="83" y="1"/>
                    <a:pt x="33" y="4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1" y="4"/>
                    <a:pt x="30" y="5"/>
                    <a:pt x="30" y="5"/>
                  </a:cubicBezTo>
                  <a:cubicBezTo>
                    <a:pt x="19" y="20"/>
                    <a:pt x="9" y="37"/>
                    <a:pt x="1" y="54"/>
                  </a:cubicBezTo>
                  <a:cubicBezTo>
                    <a:pt x="0" y="55"/>
                    <a:pt x="2" y="56"/>
                    <a:pt x="3" y="55"/>
                  </a:cubicBezTo>
                  <a:cubicBezTo>
                    <a:pt x="61" y="60"/>
                    <a:pt x="121" y="57"/>
                    <a:pt x="180" y="57"/>
                  </a:cubicBezTo>
                  <a:cubicBezTo>
                    <a:pt x="240" y="57"/>
                    <a:pt x="299" y="56"/>
                    <a:pt x="359" y="54"/>
                  </a:cubicBezTo>
                  <a:cubicBezTo>
                    <a:pt x="361" y="54"/>
                    <a:pt x="362" y="51"/>
                    <a:pt x="361" y="50"/>
                  </a:cubicBezTo>
                  <a:cubicBezTo>
                    <a:pt x="361" y="49"/>
                    <a:pt x="362" y="48"/>
                    <a:pt x="361" y="47"/>
                  </a:cubicBezTo>
                  <a:close/>
                  <a:moveTo>
                    <a:pt x="167" y="7"/>
                  </a:moveTo>
                  <a:cubicBezTo>
                    <a:pt x="171" y="7"/>
                    <a:pt x="174" y="7"/>
                    <a:pt x="178" y="7"/>
                  </a:cubicBezTo>
                  <a:cubicBezTo>
                    <a:pt x="178" y="9"/>
                    <a:pt x="177" y="12"/>
                    <a:pt x="177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73" y="14"/>
                    <a:pt x="170" y="14"/>
                    <a:pt x="166" y="14"/>
                  </a:cubicBezTo>
                  <a:cubicBezTo>
                    <a:pt x="167" y="12"/>
                    <a:pt x="167" y="9"/>
                    <a:pt x="167" y="7"/>
                  </a:cubicBezTo>
                  <a:close/>
                  <a:moveTo>
                    <a:pt x="166" y="18"/>
                  </a:moveTo>
                  <a:cubicBezTo>
                    <a:pt x="170" y="18"/>
                    <a:pt x="173" y="18"/>
                    <a:pt x="177" y="19"/>
                  </a:cubicBezTo>
                  <a:cubicBezTo>
                    <a:pt x="177" y="22"/>
                    <a:pt x="177" y="25"/>
                    <a:pt x="177" y="29"/>
                  </a:cubicBezTo>
                  <a:cubicBezTo>
                    <a:pt x="173" y="29"/>
                    <a:pt x="169" y="29"/>
                    <a:pt x="165" y="28"/>
                  </a:cubicBezTo>
                  <a:cubicBezTo>
                    <a:pt x="165" y="25"/>
                    <a:pt x="166" y="22"/>
                    <a:pt x="166" y="18"/>
                  </a:cubicBezTo>
                  <a:close/>
                  <a:moveTo>
                    <a:pt x="165" y="33"/>
                  </a:moveTo>
                  <a:cubicBezTo>
                    <a:pt x="169" y="33"/>
                    <a:pt x="173" y="33"/>
                    <a:pt x="177" y="33"/>
                  </a:cubicBezTo>
                  <a:cubicBezTo>
                    <a:pt x="177" y="35"/>
                    <a:pt x="177" y="37"/>
                    <a:pt x="177" y="39"/>
                  </a:cubicBezTo>
                  <a:cubicBezTo>
                    <a:pt x="173" y="39"/>
                    <a:pt x="169" y="39"/>
                    <a:pt x="164" y="39"/>
                  </a:cubicBezTo>
                  <a:cubicBezTo>
                    <a:pt x="165" y="37"/>
                    <a:pt x="165" y="35"/>
                    <a:pt x="165" y="33"/>
                  </a:cubicBezTo>
                  <a:close/>
                  <a:moveTo>
                    <a:pt x="151" y="18"/>
                  </a:moveTo>
                  <a:cubicBezTo>
                    <a:pt x="154" y="18"/>
                    <a:pt x="157" y="18"/>
                    <a:pt x="160" y="18"/>
                  </a:cubicBezTo>
                  <a:cubicBezTo>
                    <a:pt x="160" y="22"/>
                    <a:pt x="159" y="25"/>
                    <a:pt x="159" y="28"/>
                  </a:cubicBezTo>
                  <a:cubicBezTo>
                    <a:pt x="156" y="28"/>
                    <a:pt x="153" y="28"/>
                    <a:pt x="150" y="28"/>
                  </a:cubicBezTo>
                  <a:cubicBezTo>
                    <a:pt x="150" y="25"/>
                    <a:pt x="151" y="22"/>
                    <a:pt x="151" y="18"/>
                  </a:cubicBezTo>
                  <a:close/>
                  <a:moveTo>
                    <a:pt x="149" y="35"/>
                  </a:moveTo>
                  <a:cubicBezTo>
                    <a:pt x="149" y="35"/>
                    <a:pt x="149" y="34"/>
                    <a:pt x="149" y="33"/>
                  </a:cubicBezTo>
                  <a:cubicBezTo>
                    <a:pt x="152" y="33"/>
                    <a:pt x="156" y="33"/>
                    <a:pt x="159" y="33"/>
                  </a:cubicBezTo>
                  <a:cubicBezTo>
                    <a:pt x="159" y="35"/>
                    <a:pt x="159" y="37"/>
                    <a:pt x="159" y="39"/>
                  </a:cubicBezTo>
                  <a:cubicBezTo>
                    <a:pt x="156" y="39"/>
                    <a:pt x="152" y="39"/>
                    <a:pt x="149" y="39"/>
                  </a:cubicBezTo>
                  <a:cubicBezTo>
                    <a:pt x="149" y="38"/>
                    <a:pt x="149" y="37"/>
                    <a:pt x="149" y="35"/>
                  </a:cubicBezTo>
                  <a:close/>
                  <a:moveTo>
                    <a:pt x="138" y="8"/>
                  </a:moveTo>
                  <a:cubicBezTo>
                    <a:pt x="138" y="8"/>
                    <a:pt x="138" y="8"/>
                    <a:pt x="138" y="8"/>
                  </a:cubicBezTo>
                  <a:cubicBezTo>
                    <a:pt x="141" y="8"/>
                    <a:pt x="145" y="8"/>
                    <a:pt x="148" y="7"/>
                  </a:cubicBezTo>
                  <a:cubicBezTo>
                    <a:pt x="147" y="9"/>
                    <a:pt x="147" y="11"/>
                    <a:pt x="147" y="13"/>
                  </a:cubicBezTo>
                  <a:cubicBezTo>
                    <a:pt x="143" y="13"/>
                    <a:pt x="140" y="13"/>
                    <a:pt x="137" y="13"/>
                  </a:cubicBezTo>
                  <a:cubicBezTo>
                    <a:pt x="137" y="11"/>
                    <a:pt x="138" y="9"/>
                    <a:pt x="138" y="8"/>
                  </a:cubicBezTo>
                  <a:close/>
                  <a:moveTo>
                    <a:pt x="122" y="9"/>
                  </a:moveTo>
                  <a:cubicBezTo>
                    <a:pt x="122" y="8"/>
                    <a:pt x="122" y="8"/>
                    <a:pt x="122" y="8"/>
                  </a:cubicBezTo>
                  <a:cubicBezTo>
                    <a:pt x="126" y="8"/>
                    <a:pt x="130" y="8"/>
                    <a:pt x="134" y="8"/>
                  </a:cubicBezTo>
                  <a:cubicBezTo>
                    <a:pt x="133" y="9"/>
                    <a:pt x="133" y="11"/>
                    <a:pt x="132" y="13"/>
                  </a:cubicBezTo>
                  <a:cubicBezTo>
                    <a:pt x="128" y="12"/>
                    <a:pt x="124" y="12"/>
                    <a:pt x="121" y="12"/>
                  </a:cubicBezTo>
                  <a:cubicBezTo>
                    <a:pt x="121" y="11"/>
                    <a:pt x="121" y="10"/>
                    <a:pt x="122" y="9"/>
                  </a:cubicBezTo>
                  <a:close/>
                  <a:moveTo>
                    <a:pt x="130" y="18"/>
                  </a:moveTo>
                  <a:cubicBezTo>
                    <a:pt x="130" y="21"/>
                    <a:pt x="129" y="24"/>
                    <a:pt x="128" y="27"/>
                  </a:cubicBezTo>
                  <a:cubicBezTo>
                    <a:pt x="124" y="27"/>
                    <a:pt x="120" y="27"/>
                    <a:pt x="116" y="27"/>
                  </a:cubicBezTo>
                  <a:cubicBezTo>
                    <a:pt x="117" y="24"/>
                    <a:pt x="118" y="21"/>
                    <a:pt x="119" y="18"/>
                  </a:cubicBezTo>
                  <a:cubicBezTo>
                    <a:pt x="123" y="18"/>
                    <a:pt x="127" y="18"/>
                    <a:pt x="130" y="18"/>
                  </a:cubicBezTo>
                  <a:close/>
                  <a:moveTo>
                    <a:pt x="104" y="8"/>
                  </a:moveTo>
                  <a:cubicBezTo>
                    <a:pt x="108" y="8"/>
                    <a:pt x="112" y="8"/>
                    <a:pt x="117" y="8"/>
                  </a:cubicBezTo>
                  <a:cubicBezTo>
                    <a:pt x="116" y="9"/>
                    <a:pt x="116" y="11"/>
                    <a:pt x="115" y="12"/>
                  </a:cubicBezTo>
                  <a:cubicBezTo>
                    <a:pt x="111" y="12"/>
                    <a:pt x="107" y="12"/>
                    <a:pt x="103" y="12"/>
                  </a:cubicBezTo>
                  <a:cubicBezTo>
                    <a:pt x="103" y="10"/>
                    <a:pt x="103" y="9"/>
                    <a:pt x="104" y="8"/>
                  </a:cubicBezTo>
                  <a:close/>
                  <a:moveTo>
                    <a:pt x="114" y="18"/>
                  </a:moveTo>
                  <a:cubicBezTo>
                    <a:pt x="113" y="21"/>
                    <a:pt x="112" y="24"/>
                    <a:pt x="111" y="27"/>
                  </a:cubicBezTo>
                  <a:cubicBezTo>
                    <a:pt x="107" y="27"/>
                    <a:pt x="102" y="27"/>
                    <a:pt x="98" y="26"/>
                  </a:cubicBezTo>
                  <a:cubicBezTo>
                    <a:pt x="99" y="24"/>
                    <a:pt x="100" y="21"/>
                    <a:pt x="101" y="18"/>
                  </a:cubicBezTo>
                  <a:cubicBezTo>
                    <a:pt x="105" y="18"/>
                    <a:pt x="109" y="18"/>
                    <a:pt x="114" y="18"/>
                  </a:cubicBezTo>
                  <a:close/>
                  <a:moveTo>
                    <a:pt x="86" y="8"/>
                  </a:moveTo>
                  <a:cubicBezTo>
                    <a:pt x="91" y="8"/>
                    <a:pt x="95" y="8"/>
                    <a:pt x="100" y="8"/>
                  </a:cubicBezTo>
                  <a:cubicBezTo>
                    <a:pt x="99" y="9"/>
                    <a:pt x="98" y="10"/>
                    <a:pt x="98" y="12"/>
                  </a:cubicBezTo>
                  <a:cubicBezTo>
                    <a:pt x="94" y="12"/>
                    <a:pt x="90" y="12"/>
                    <a:pt x="86" y="12"/>
                  </a:cubicBezTo>
                  <a:cubicBezTo>
                    <a:pt x="86" y="10"/>
                    <a:pt x="86" y="9"/>
                    <a:pt x="86" y="8"/>
                  </a:cubicBezTo>
                  <a:close/>
                  <a:moveTo>
                    <a:pt x="96" y="18"/>
                  </a:moveTo>
                  <a:cubicBezTo>
                    <a:pt x="95" y="21"/>
                    <a:pt x="94" y="23"/>
                    <a:pt x="93" y="26"/>
                  </a:cubicBezTo>
                  <a:cubicBezTo>
                    <a:pt x="89" y="26"/>
                    <a:pt x="85" y="26"/>
                    <a:pt x="81" y="26"/>
                  </a:cubicBezTo>
                  <a:cubicBezTo>
                    <a:pt x="82" y="23"/>
                    <a:pt x="83" y="20"/>
                    <a:pt x="84" y="18"/>
                  </a:cubicBezTo>
                  <a:cubicBezTo>
                    <a:pt x="88" y="18"/>
                    <a:pt x="92" y="18"/>
                    <a:pt x="96" y="18"/>
                  </a:cubicBezTo>
                  <a:close/>
                  <a:moveTo>
                    <a:pt x="91" y="33"/>
                  </a:moveTo>
                  <a:cubicBezTo>
                    <a:pt x="91" y="35"/>
                    <a:pt x="90" y="37"/>
                    <a:pt x="90" y="39"/>
                  </a:cubicBezTo>
                  <a:cubicBezTo>
                    <a:pt x="85" y="39"/>
                    <a:pt x="80" y="39"/>
                    <a:pt x="75" y="39"/>
                  </a:cubicBezTo>
                  <a:cubicBezTo>
                    <a:pt x="76" y="36"/>
                    <a:pt x="77" y="34"/>
                    <a:pt x="78" y="33"/>
                  </a:cubicBezTo>
                  <a:cubicBezTo>
                    <a:pt x="83" y="33"/>
                    <a:pt x="87" y="33"/>
                    <a:pt x="91" y="33"/>
                  </a:cubicBezTo>
                  <a:close/>
                  <a:moveTo>
                    <a:pt x="70" y="8"/>
                  </a:moveTo>
                  <a:cubicBezTo>
                    <a:pt x="74" y="8"/>
                    <a:pt x="78" y="8"/>
                    <a:pt x="82" y="8"/>
                  </a:cubicBezTo>
                  <a:cubicBezTo>
                    <a:pt x="81" y="9"/>
                    <a:pt x="81" y="10"/>
                    <a:pt x="80" y="12"/>
                  </a:cubicBezTo>
                  <a:cubicBezTo>
                    <a:pt x="76" y="12"/>
                    <a:pt x="73" y="12"/>
                    <a:pt x="69" y="12"/>
                  </a:cubicBezTo>
                  <a:cubicBezTo>
                    <a:pt x="70" y="10"/>
                    <a:pt x="70" y="9"/>
                    <a:pt x="70" y="8"/>
                  </a:cubicBezTo>
                  <a:close/>
                  <a:moveTo>
                    <a:pt x="78" y="18"/>
                  </a:moveTo>
                  <a:cubicBezTo>
                    <a:pt x="77" y="20"/>
                    <a:pt x="76" y="23"/>
                    <a:pt x="75" y="26"/>
                  </a:cubicBezTo>
                  <a:cubicBezTo>
                    <a:pt x="72" y="26"/>
                    <a:pt x="68" y="26"/>
                    <a:pt x="64" y="26"/>
                  </a:cubicBezTo>
                  <a:cubicBezTo>
                    <a:pt x="65" y="23"/>
                    <a:pt x="67" y="20"/>
                    <a:pt x="68" y="17"/>
                  </a:cubicBezTo>
                  <a:cubicBezTo>
                    <a:pt x="71" y="17"/>
                    <a:pt x="74" y="17"/>
                    <a:pt x="78" y="18"/>
                  </a:cubicBezTo>
                  <a:close/>
                  <a:moveTo>
                    <a:pt x="51" y="7"/>
                  </a:moveTo>
                  <a:cubicBezTo>
                    <a:pt x="56" y="7"/>
                    <a:pt x="61" y="7"/>
                    <a:pt x="66" y="8"/>
                  </a:cubicBezTo>
                  <a:cubicBezTo>
                    <a:pt x="65" y="9"/>
                    <a:pt x="64" y="11"/>
                    <a:pt x="64" y="12"/>
                  </a:cubicBezTo>
                  <a:cubicBezTo>
                    <a:pt x="59" y="12"/>
                    <a:pt x="54" y="13"/>
                    <a:pt x="49" y="13"/>
                  </a:cubicBezTo>
                  <a:cubicBezTo>
                    <a:pt x="50" y="11"/>
                    <a:pt x="50" y="9"/>
                    <a:pt x="51" y="7"/>
                  </a:cubicBezTo>
                  <a:close/>
                  <a:moveTo>
                    <a:pt x="42" y="26"/>
                  </a:moveTo>
                  <a:cubicBezTo>
                    <a:pt x="43" y="23"/>
                    <a:pt x="45" y="20"/>
                    <a:pt x="46" y="17"/>
                  </a:cubicBezTo>
                  <a:cubicBezTo>
                    <a:pt x="51" y="17"/>
                    <a:pt x="56" y="17"/>
                    <a:pt x="61" y="17"/>
                  </a:cubicBezTo>
                  <a:cubicBezTo>
                    <a:pt x="60" y="20"/>
                    <a:pt x="59" y="23"/>
                    <a:pt x="58" y="26"/>
                  </a:cubicBezTo>
                  <a:cubicBezTo>
                    <a:pt x="53" y="26"/>
                    <a:pt x="47" y="26"/>
                    <a:pt x="42" y="26"/>
                  </a:cubicBezTo>
                  <a:close/>
                  <a:moveTo>
                    <a:pt x="56" y="32"/>
                  </a:moveTo>
                  <a:cubicBezTo>
                    <a:pt x="55" y="34"/>
                    <a:pt x="54" y="36"/>
                    <a:pt x="53" y="39"/>
                  </a:cubicBezTo>
                  <a:cubicBezTo>
                    <a:pt x="47" y="39"/>
                    <a:pt x="41" y="39"/>
                    <a:pt x="35" y="39"/>
                  </a:cubicBezTo>
                  <a:cubicBezTo>
                    <a:pt x="36" y="36"/>
                    <a:pt x="38" y="33"/>
                    <a:pt x="39" y="31"/>
                  </a:cubicBezTo>
                  <a:cubicBezTo>
                    <a:pt x="45" y="31"/>
                    <a:pt x="50" y="31"/>
                    <a:pt x="56" y="32"/>
                  </a:cubicBezTo>
                  <a:close/>
                  <a:moveTo>
                    <a:pt x="35" y="8"/>
                  </a:moveTo>
                  <a:cubicBezTo>
                    <a:pt x="35" y="7"/>
                    <a:pt x="36" y="7"/>
                    <a:pt x="36" y="7"/>
                  </a:cubicBezTo>
                  <a:cubicBezTo>
                    <a:pt x="39" y="7"/>
                    <a:pt x="43" y="7"/>
                    <a:pt x="46" y="7"/>
                  </a:cubicBezTo>
                  <a:cubicBezTo>
                    <a:pt x="45" y="9"/>
                    <a:pt x="43" y="11"/>
                    <a:pt x="41" y="14"/>
                  </a:cubicBezTo>
                  <a:cubicBezTo>
                    <a:pt x="38" y="14"/>
                    <a:pt x="35" y="14"/>
                    <a:pt x="31" y="15"/>
                  </a:cubicBezTo>
                  <a:cubicBezTo>
                    <a:pt x="33" y="12"/>
                    <a:pt x="34" y="10"/>
                    <a:pt x="35" y="8"/>
                  </a:cubicBezTo>
                  <a:close/>
                  <a:moveTo>
                    <a:pt x="30" y="17"/>
                  </a:moveTo>
                  <a:cubicBezTo>
                    <a:pt x="33" y="17"/>
                    <a:pt x="36" y="17"/>
                    <a:pt x="39" y="17"/>
                  </a:cubicBezTo>
                  <a:cubicBezTo>
                    <a:pt x="38" y="20"/>
                    <a:pt x="36" y="23"/>
                    <a:pt x="35" y="26"/>
                  </a:cubicBezTo>
                  <a:cubicBezTo>
                    <a:pt x="31" y="26"/>
                    <a:pt x="28" y="26"/>
                    <a:pt x="24" y="26"/>
                  </a:cubicBezTo>
                  <a:cubicBezTo>
                    <a:pt x="26" y="23"/>
                    <a:pt x="28" y="20"/>
                    <a:pt x="30" y="17"/>
                  </a:cubicBezTo>
                  <a:close/>
                  <a:moveTo>
                    <a:pt x="22" y="29"/>
                  </a:moveTo>
                  <a:cubicBezTo>
                    <a:pt x="26" y="29"/>
                    <a:pt x="30" y="30"/>
                    <a:pt x="33" y="30"/>
                  </a:cubicBezTo>
                  <a:cubicBezTo>
                    <a:pt x="32" y="33"/>
                    <a:pt x="31" y="36"/>
                    <a:pt x="30" y="39"/>
                  </a:cubicBezTo>
                  <a:cubicBezTo>
                    <a:pt x="25" y="39"/>
                    <a:pt x="20" y="39"/>
                    <a:pt x="15" y="40"/>
                  </a:cubicBezTo>
                  <a:cubicBezTo>
                    <a:pt x="17" y="36"/>
                    <a:pt x="20" y="33"/>
                    <a:pt x="22" y="29"/>
                  </a:cubicBezTo>
                  <a:close/>
                  <a:moveTo>
                    <a:pt x="26" y="52"/>
                  </a:moveTo>
                  <a:cubicBezTo>
                    <a:pt x="19" y="52"/>
                    <a:pt x="12" y="52"/>
                    <a:pt x="5" y="53"/>
                  </a:cubicBezTo>
                  <a:cubicBezTo>
                    <a:pt x="8" y="49"/>
                    <a:pt x="11" y="46"/>
                    <a:pt x="13" y="42"/>
                  </a:cubicBezTo>
                  <a:cubicBezTo>
                    <a:pt x="18" y="42"/>
                    <a:pt x="24" y="43"/>
                    <a:pt x="29" y="43"/>
                  </a:cubicBezTo>
                  <a:cubicBezTo>
                    <a:pt x="28" y="46"/>
                    <a:pt x="27" y="49"/>
                    <a:pt x="26" y="52"/>
                  </a:cubicBezTo>
                  <a:close/>
                  <a:moveTo>
                    <a:pt x="49" y="51"/>
                  </a:moveTo>
                  <a:cubicBezTo>
                    <a:pt x="43" y="51"/>
                    <a:pt x="36" y="51"/>
                    <a:pt x="30" y="51"/>
                  </a:cubicBezTo>
                  <a:cubicBezTo>
                    <a:pt x="31" y="49"/>
                    <a:pt x="32" y="46"/>
                    <a:pt x="33" y="43"/>
                  </a:cubicBezTo>
                  <a:cubicBezTo>
                    <a:pt x="39" y="44"/>
                    <a:pt x="45" y="44"/>
                    <a:pt x="51" y="44"/>
                  </a:cubicBezTo>
                  <a:cubicBezTo>
                    <a:pt x="51" y="47"/>
                    <a:pt x="50" y="49"/>
                    <a:pt x="49" y="51"/>
                  </a:cubicBezTo>
                  <a:close/>
                  <a:moveTo>
                    <a:pt x="67" y="51"/>
                  </a:moveTo>
                  <a:cubicBezTo>
                    <a:pt x="62" y="51"/>
                    <a:pt x="57" y="51"/>
                    <a:pt x="52" y="51"/>
                  </a:cubicBezTo>
                  <a:cubicBezTo>
                    <a:pt x="53" y="49"/>
                    <a:pt x="54" y="47"/>
                    <a:pt x="55" y="45"/>
                  </a:cubicBezTo>
                  <a:cubicBezTo>
                    <a:pt x="59" y="45"/>
                    <a:pt x="64" y="45"/>
                    <a:pt x="68" y="45"/>
                  </a:cubicBezTo>
                  <a:cubicBezTo>
                    <a:pt x="67" y="47"/>
                    <a:pt x="67" y="49"/>
                    <a:pt x="67" y="51"/>
                  </a:cubicBezTo>
                  <a:close/>
                  <a:moveTo>
                    <a:pt x="58" y="39"/>
                  </a:moveTo>
                  <a:cubicBezTo>
                    <a:pt x="59" y="36"/>
                    <a:pt x="60" y="34"/>
                    <a:pt x="61" y="32"/>
                  </a:cubicBezTo>
                  <a:cubicBezTo>
                    <a:pt x="65" y="32"/>
                    <a:pt x="69" y="32"/>
                    <a:pt x="73" y="32"/>
                  </a:cubicBezTo>
                  <a:cubicBezTo>
                    <a:pt x="72" y="34"/>
                    <a:pt x="71" y="36"/>
                    <a:pt x="70" y="39"/>
                  </a:cubicBezTo>
                  <a:cubicBezTo>
                    <a:pt x="66" y="39"/>
                    <a:pt x="62" y="39"/>
                    <a:pt x="58" y="39"/>
                  </a:cubicBezTo>
                  <a:close/>
                  <a:moveTo>
                    <a:pt x="86" y="51"/>
                  </a:moveTo>
                  <a:cubicBezTo>
                    <a:pt x="81" y="51"/>
                    <a:pt x="76" y="51"/>
                    <a:pt x="71" y="51"/>
                  </a:cubicBezTo>
                  <a:cubicBezTo>
                    <a:pt x="71" y="49"/>
                    <a:pt x="72" y="47"/>
                    <a:pt x="73" y="45"/>
                  </a:cubicBezTo>
                  <a:cubicBezTo>
                    <a:pt x="78" y="45"/>
                    <a:pt x="83" y="45"/>
                    <a:pt x="88" y="45"/>
                  </a:cubicBezTo>
                  <a:cubicBezTo>
                    <a:pt x="87" y="47"/>
                    <a:pt x="87" y="49"/>
                    <a:pt x="86" y="51"/>
                  </a:cubicBezTo>
                  <a:close/>
                  <a:moveTo>
                    <a:pt x="105" y="51"/>
                  </a:moveTo>
                  <a:cubicBezTo>
                    <a:pt x="100" y="51"/>
                    <a:pt x="94" y="51"/>
                    <a:pt x="89" y="51"/>
                  </a:cubicBezTo>
                  <a:cubicBezTo>
                    <a:pt x="90" y="49"/>
                    <a:pt x="91" y="47"/>
                    <a:pt x="91" y="45"/>
                  </a:cubicBezTo>
                  <a:cubicBezTo>
                    <a:pt x="96" y="45"/>
                    <a:pt x="101" y="45"/>
                    <a:pt x="106" y="45"/>
                  </a:cubicBezTo>
                  <a:cubicBezTo>
                    <a:pt x="106" y="47"/>
                    <a:pt x="105" y="49"/>
                    <a:pt x="105" y="51"/>
                  </a:cubicBezTo>
                  <a:close/>
                  <a:moveTo>
                    <a:pt x="94" y="39"/>
                  </a:moveTo>
                  <a:cubicBezTo>
                    <a:pt x="94" y="37"/>
                    <a:pt x="95" y="35"/>
                    <a:pt x="96" y="33"/>
                  </a:cubicBezTo>
                  <a:cubicBezTo>
                    <a:pt x="100" y="33"/>
                    <a:pt x="105" y="33"/>
                    <a:pt x="109" y="33"/>
                  </a:cubicBezTo>
                  <a:cubicBezTo>
                    <a:pt x="109" y="35"/>
                    <a:pt x="108" y="37"/>
                    <a:pt x="108" y="39"/>
                  </a:cubicBezTo>
                  <a:cubicBezTo>
                    <a:pt x="103" y="39"/>
                    <a:pt x="98" y="39"/>
                    <a:pt x="94" y="39"/>
                  </a:cubicBezTo>
                  <a:close/>
                  <a:moveTo>
                    <a:pt x="125" y="51"/>
                  </a:moveTo>
                  <a:cubicBezTo>
                    <a:pt x="120" y="51"/>
                    <a:pt x="114" y="51"/>
                    <a:pt x="109" y="51"/>
                  </a:cubicBezTo>
                  <a:cubicBezTo>
                    <a:pt x="110" y="49"/>
                    <a:pt x="110" y="47"/>
                    <a:pt x="111" y="45"/>
                  </a:cubicBezTo>
                  <a:cubicBezTo>
                    <a:pt x="116" y="45"/>
                    <a:pt x="121" y="45"/>
                    <a:pt x="125" y="45"/>
                  </a:cubicBezTo>
                  <a:cubicBezTo>
                    <a:pt x="125" y="47"/>
                    <a:pt x="125" y="49"/>
                    <a:pt x="125" y="51"/>
                  </a:cubicBezTo>
                  <a:close/>
                  <a:moveTo>
                    <a:pt x="126" y="39"/>
                  </a:moveTo>
                  <a:cubicBezTo>
                    <a:pt x="122" y="39"/>
                    <a:pt x="117" y="39"/>
                    <a:pt x="113" y="39"/>
                  </a:cubicBezTo>
                  <a:cubicBezTo>
                    <a:pt x="113" y="37"/>
                    <a:pt x="114" y="35"/>
                    <a:pt x="115" y="33"/>
                  </a:cubicBezTo>
                  <a:cubicBezTo>
                    <a:pt x="119" y="33"/>
                    <a:pt x="123" y="33"/>
                    <a:pt x="127" y="33"/>
                  </a:cubicBezTo>
                  <a:cubicBezTo>
                    <a:pt x="127" y="35"/>
                    <a:pt x="126" y="37"/>
                    <a:pt x="126" y="39"/>
                  </a:cubicBezTo>
                  <a:close/>
                  <a:moveTo>
                    <a:pt x="128" y="51"/>
                  </a:moveTo>
                  <a:cubicBezTo>
                    <a:pt x="129" y="49"/>
                    <a:pt x="129" y="47"/>
                    <a:pt x="130" y="45"/>
                  </a:cubicBezTo>
                  <a:cubicBezTo>
                    <a:pt x="134" y="45"/>
                    <a:pt x="139" y="45"/>
                    <a:pt x="143" y="44"/>
                  </a:cubicBezTo>
                  <a:cubicBezTo>
                    <a:pt x="143" y="47"/>
                    <a:pt x="144" y="49"/>
                    <a:pt x="144" y="51"/>
                  </a:cubicBezTo>
                  <a:cubicBezTo>
                    <a:pt x="139" y="51"/>
                    <a:pt x="133" y="51"/>
                    <a:pt x="128" y="51"/>
                  </a:cubicBezTo>
                  <a:close/>
                  <a:moveTo>
                    <a:pt x="143" y="39"/>
                  </a:moveTo>
                  <a:cubicBezTo>
                    <a:pt x="139" y="39"/>
                    <a:pt x="135" y="39"/>
                    <a:pt x="131" y="39"/>
                  </a:cubicBezTo>
                  <a:cubicBezTo>
                    <a:pt x="131" y="37"/>
                    <a:pt x="132" y="35"/>
                    <a:pt x="132" y="33"/>
                  </a:cubicBezTo>
                  <a:cubicBezTo>
                    <a:pt x="136" y="33"/>
                    <a:pt x="140" y="33"/>
                    <a:pt x="144" y="33"/>
                  </a:cubicBezTo>
                  <a:cubicBezTo>
                    <a:pt x="144" y="35"/>
                    <a:pt x="144" y="37"/>
                    <a:pt x="143" y="39"/>
                  </a:cubicBezTo>
                  <a:close/>
                  <a:moveTo>
                    <a:pt x="145" y="28"/>
                  </a:moveTo>
                  <a:cubicBezTo>
                    <a:pt x="141" y="28"/>
                    <a:pt x="137" y="28"/>
                    <a:pt x="133" y="28"/>
                  </a:cubicBezTo>
                  <a:cubicBezTo>
                    <a:pt x="134" y="24"/>
                    <a:pt x="135" y="21"/>
                    <a:pt x="136" y="18"/>
                  </a:cubicBezTo>
                  <a:cubicBezTo>
                    <a:pt x="139" y="18"/>
                    <a:pt x="143" y="18"/>
                    <a:pt x="146" y="18"/>
                  </a:cubicBezTo>
                  <a:cubicBezTo>
                    <a:pt x="145" y="21"/>
                    <a:pt x="145" y="25"/>
                    <a:pt x="145" y="28"/>
                  </a:cubicBezTo>
                  <a:close/>
                  <a:moveTo>
                    <a:pt x="146" y="52"/>
                  </a:moveTo>
                  <a:cubicBezTo>
                    <a:pt x="147" y="49"/>
                    <a:pt x="148" y="47"/>
                    <a:pt x="148" y="44"/>
                  </a:cubicBezTo>
                  <a:cubicBezTo>
                    <a:pt x="152" y="44"/>
                    <a:pt x="156" y="44"/>
                    <a:pt x="159" y="44"/>
                  </a:cubicBezTo>
                  <a:cubicBezTo>
                    <a:pt x="160" y="47"/>
                    <a:pt x="160" y="49"/>
                    <a:pt x="161" y="52"/>
                  </a:cubicBezTo>
                  <a:cubicBezTo>
                    <a:pt x="156" y="52"/>
                    <a:pt x="151" y="52"/>
                    <a:pt x="146" y="52"/>
                  </a:cubicBezTo>
                  <a:close/>
                  <a:moveTo>
                    <a:pt x="161" y="14"/>
                  </a:moveTo>
                  <a:cubicBezTo>
                    <a:pt x="158" y="14"/>
                    <a:pt x="155" y="13"/>
                    <a:pt x="152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8"/>
                    <a:pt x="153" y="8"/>
                    <a:pt x="153" y="7"/>
                  </a:cubicBezTo>
                  <a:cubicBezTo>
                    <a:pt x="156" y="7"/>
                    <a:pt x="159" y="7"/>
                    <a:pt x="162" y="7"/>
                  </a:cubicBezTo>
                  <a:cubicBezTo>
                    <a:pt x="161" y="9"/>
                    <a:pt x="161" y="11"/>
                    <a:pt x="161" y="14"/>
                  </a:cubicBezTo>
                  <a:close/>
                  <a:moveTo>
                    <a:pt x="163" y="52"/>
                  </a:moveTo>
                  <a:cubicBezTo>
                    <a:pt x="164" y="49"/>
                    <a:pt x="164" y="47"/>
                    <a:pt x="164" y="44"/>
                  </a:cubicBezTo>
                  <a:cubicBezTo>
                    <a:pt x="169" y="44"/>
                    <a:pt x="173" y="44"/>
                    <a:pt x="177" y="44"/>
                  </a:cubicBezTo>
                  <a:cubicBezTo>
                    <a:pt x="178" y="47"/>
                    <a:pt x="178" y="49"/>
                    <a:pt x="180" y="52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75" y="52"/>
                    <a:pt x="169" y="52"/>
                    <a:pt x="163" y="52"/>
                  </a:cubicBezTo>
                  <a:close/>
                  <a:moveTo>
                    <a:pt x="343" y="29"/>
                  </a:moveTo>
                  <a:cubicBezTo>
                    <a:pt x="344" y="31"/>
                    <a:pt x="345" y="34"/>
                    <a:pt x="347" y="36"/>
                  </a:cubicBezTo>
                  <a:cubicBezTo>
                    <a:pt x="342" y="36"/>
                    <a:pt x="337" y="37"/>
                    <a:pt x="333" y="37"/>
                  </a:cubicBezTo>
                  <a:cubicBezTo>
                    <a:pt x="332" y="34"/>
                    <a:pt x="331" y="32"/>
                    <a:pt x="330" y="30"/>
                  </a:cubicBezTo>
                  <a:cubicBezTo>
                    <a:pt x="334" y="30"/>
                    <a:pt x="338" y="29"/>
                    <a:pt x="341" y="29"/>
                  </a:cubicBezTo>
                  <a:cubicBezTo>
                    <a:pt x="342" y="29"/>
                    <a:pt x="342" y="29"/>
                    <a:pt x="343" y="29"/>
                  </a:cubicBezTo>
                  <a:close/>
                  <a:moveTo>
                    <a:pt x="308" y="17"/>
                  </a:moveTo>
                  <a:cubicBezTo>
                    <a:pt x="312" y="17"/>
                    <a:pt x="316" y="17"/>
                    <a:pt x="319" y="17"/>
                  </a:cubicBezTo>
                  <a:cubicBezTo>
                    <a:pt x="320" y="20"/>
                    <a:pt x="322" y="22"/>
                    <a:pt x="323" y="25"/>
                  </a:cubicBezTo>
                  <a:cubicBezTo>
                    <a:pt x="319" y="25"/>
                    <a:pt x="316" y="25"/>
                    <a:pt x="312" y="25"/>
                  </a:cubicBezTo>
                  <a:cubicBezTo>
                    <a:pt x="311" y="23"/>
                    <a:pt x="310" y="20"/>
                    <a:pt x="308" y="17"/>
                  </a:cubicBezTo>
                  <a:close/>
                  <a:moveTo>
                    <a:pt x="312" y="37"/>
                  </a:moveTo>
                  <a:cubicBezTo>
                    <a:pt x="308" y="37"/>
                    <a:pt x="303" y="37"/>
                    <a:pt x="299" y="37"/>
                  </a:cubicBezTo>
                  <a:cubicBezTo>
                    <a:pt x="298" y="35"/>
                    <a:pt x="297" y="34"/>
                    <a:pt x="296" y="32"/>
                  </a:cubicBezTo>
                  <a:cubicBezTo>
                    <a:pt x="296" y="32"/>
                    <a:pt x="296" y="32"/>
                    <a:pt x="296" y="31"/>
                  </a:cubicBezTo>
                  <a:cubicBezTo>
                    <a:pt x="300" y="31"/>
                    <a:pt x="304" y="31"/>
                    <a:pt x="309" y="31"/>
                  </a:cubicBezTo>
                  <a:cubicBezTo>
                    <a:pt x="310" y="33"/>
                    <a:pt x="311" y="35"/>
                    <a:pt x="312" y="37"/>
                  </a:cubicBezTo>
                  <a:close/>
                  <a:moveTo>
                    <a:pt x="325" y="30"/>
                  </a:moveTo>
                  <a:cubicBezTo>
                    <a:pt x="325" y="31"/>
                    <a:pt x="326" y="31"/>
                    <a:pt x="326" y="32"/>
                  </a:cubicBezTo>
                  <a:cubicBezTo>
                    <a:pt x="327" y="34"/>
                    <a:pt x="327" y="35"/>
                    <a:pt x="328" y="37"/>
                  </a:cubicBezTo>
                  <a:cubicBezTo>
                    <a:pt x="324" y="37"/>
                    <a:pt x="321" y="37"/>
                    <a:pt x="317" y="37"/>
                  </a:cubicBezTo>
                  <a:cubicBezTo>
                    <a:pt x="316" y="35"/>
                    <a:pt x="315" y="33"/>
                    <a:pt x="314" y="31"/>
                  </a:cubicBezTo>
                  <a:cubicBezTo>
                    <a:pt x="318" y="30"/>
                    <a:pt x="322" y="30"/>
                    <a:pt x="325" y="30"/>
                  </a:cubicBezTo>
                  <a:close/>
                  <a:moveTo>
                    <a:pt x="338" y="16"/>
                  </a:moveTo>
                  <a:cubicBezTo>
                    <a:pt x="339" y="18"/>
                    <a:pt x="340" y="21"/>
                    <a:pt x="341" y="24"/>
                  </a:cubicBezTo>
                  <a:cubicBezTo>
                    <a:pt x="336" y="24"/>
                    <a:pt x="332" y="24"/>
                    <a:pt x="328" y="25"/>
                  </a:cubicBezTo>
                  <a:cubicBezTo>
                    <a:pt x="326" y="22"/>
                    <a:pt x="325" y="19"/>
                    <a:pt x="324" y="17"/>
                  </a:cubicBezTo>
                  <a:cubicBezTo>
                    <a:pt x="328" y="16"/>
                    <a:pt x="333" y="16"/>
                    <a:pt x="337" y="16"/>
                  </a:cubicBezTo>
                  <a:cubicBezTo>
                    <a:pt x="338" y="16"/>
                    <a:pt x="338" y="16"/>
                    <a:pt x="338" y="16"/>
                  </a:cubicBezTo>
                  <a:close/>
                  <a:moveTo>
                    <a:pt x="336" y="5"/>
                  </a:moveTo>
                  <a:cubicBezTo>
                    <a:pt x="336" y="7"/>
                    <a:pt x="337" y="9"/>
                    <a:pt x="337" y="11"/>
                  </a:cubicBezTo>
                  <a:cubicBezTo>
                    <a:pt x="332" y="12"/>
                    <a:pt x="327" y="12"/>
                    <a:pt x="322" y="12"/>
                  </a:cubicBezTo>
                  <a:cubicBezTo>
                    <a:pt x="321" y="10"/>
                    <a:pt x="320" y="8"/>
                    <a:pt x="319" y="6"/>
                  </a:cubicBezTo>
                  <a:cubicBezTo>
                    <a:pt x="325" y="6"/>
                    <a:pt x="330" y="6"/>
                    <a:pt x="336" y="6"/>
                  </a:cubicBezTo>
                  <a:cubicBezTo>
                    <a:pt x="336" y="6"/>
                    <a:pt x="336" y="5"/>
                    <a:pt x="336" y="5"/>
                  </a:cubicBezTo>
                  <a:close/>
                  <a:moveTo>
                    <a:pt x="315" y="6"/>
                  </a:moveTo>
                  <a:cubicBezTo>
                    <a:pt x="315" y="8"/>
                    <a:pt x="316" y="10"/>
                    <a:pt x="317" y="12"/>
                  </a:cubicBezTo>
                  <a:cubicBezTo>
                    <a:pt x="314" y="12"/>
                    <a:pt x="310" y="13"/>
                    <a:pt x="306" y="13"/>
                  </a:cubicBezTo>
                  <a:cubicBezTo>
                    <a:pt x="305" y="10"/>
                    <a:pt x="304" y="8"/>
                    <a:pt x="302" y="6"/>
                  </a:cubicBezTo>
                  <a:cubicBezTo>
                    <a:pt x="306" y="6"/>
                    <a:pt x="311" y="6"/>
                    <a:pt x="315" y="6"/>
                  </a:cubicBezTo>
                  <a:close/>
                  <a:moveTo>
                    <a:pt x="306" y="26"/>
                  </a:moveTo>
                  <a:cubicBezTo>
                    <a:pt x="302" y="26"/>
                    <a:pt x="298" y="26"/>
                    <a:pt x="294" y="26"/>
                  </a:cubicBezTo>
                  <a:cubicBezTo>
                    <a:pt x="292" y="23"/>
                    <a:pt x="291" y="21"/>
                    <a:pt x="290" y="18"/>
                  </a:cubicBezTo>
                  <a:cubicBezTo>
                    <a:pt x="294" y="18"/>
                    <a:pt x="298" y="18"/>
                    <a:pt x="302" y="17"/>
                  </a:cubicBezTo>
                  <a:cubicBezTo>
                    <a:pt x="303" y="20"/>
                    <a:pt x="305" y="23"/>
                    <a:pt x="306" y="26"/>
                  </a:cubicBezTo>
                  <a:close/>
                  <a:moveTo>
                    <a:pt x="234" y="33"/>
                  </a:moveTo>
                  <a:cubicBezTo>
                    <a:pt x="235" y="35"/>
                    <a:pt x="236" y="37"/>
                    <a:pt x="237" y="38"/>
                  </a:cubicBezTo>
                  <a:cubicBezTo>
                    <a:pt x="232" y="38"/>
                    <a:pt x="227" y="39"/>
                    <a:pt x="222" y="39"/>
                  </a:cubicBezTo>
                  <a:cubicBezTo>
                    <a:pt x="221" y="37"/>
                    <a:pt x="221" y="35"/>
                    <a:pt x="220" y="33"/>
                  </a:cubicBezTo>
                  <a:cubicBezTo>
                    <a:pt x="225" y="33"/>
                    <a:pt x="229" y="33"/>
                    <a:pt x="234" y="33"/>
                  </a:cubicBezTo>
                  <a:close/>
                  <a:moveTo>
                    <a:pt x="219" y="29"/>
                  </a:moveTo>
                  <a:cubicBezTo>
                    <a:pt x="217" y="25"/>
                    <a:pt x="216" y="22"/>
                    <a:pt x="215" y="19"/>
                  </a:cubicBezTo>
                  <a:cubicBezTo>
                    <a:pt x="220" y="19"/>
                    <a:pt x="224" y="19"/>
                    <a:pt x="228" y="19"/>
                  </a:cubicBezTo>
                  <a:cubicBezTo>
                    <a:pt x="229" y="22"/>
                    <a:pt x="231" y="25"/>
                    <a:pt x="232" y="28"/>
                  </a:cubicBezTo>
                  <a:cubicBezTo>
                    <a:pt x="228" y="28"/>
                    <a:pt x="223" y="28"/>
                    <a:pt x="219" y="29"/>
                  </a:cubicBezTo>
                  <a:close/>
                  <a:moveTo>
                    <a:pt x="233" y="19"/>
                  </a:moveTo>
                  <a:cubicBezTo>
                    <a:pt x="238" y="19"/>
                    <a:pt x="242" y="19"/>
                    <a:pt x="247" y="19"/>
                  </a:cubicBezTo>
                  <a:cubicBezTo>
                    <a:pt x="248" y="22"/>
                    <a:pt x="250" y="25"/>
                    <a:pt x="251" y="28"/>
                  </a:cubicBezTo>
                  <a:cubicBezTo>
                    <a:pt x="247" y="28"/>
                    <a:pt x="242" y="28"/>
                    <a:pt x="238" y="28"/>
                  </a:cubicBezTo>
                  <a:cubicBezTo>
                    <a:pt x="236" y="25"/>
                    <a:pt x="235" y="22"/>
                    <a:pt x="233" y="19"/>
                  </a:cubicBezTo>
                  <a:close/>
                  <a:moveTo>
                    <a:pt x="254" y="33"/>
                  </a:moveTo>
                  <a:cubicBezTo>
                    <a:pt x="255" y="34"/>
                    <a:pt x="256" y="36"/>
                    <a:pt x="257" y="38"/>
                  </a:cubicBezTo>
                  <a:cubicBezTo>
                    <a:pt x="252" y="38"/>
                    <a:pt x="247" y="38"/>
                    <a:pt x="242" y="38"/>
                  </a:cubicBezTo>
                  <a:cubicBezTo>
                    <a:pt x="241" y="36"/>
                    <a:pt x="241" y="35"/>
                    <a:pt x="240" y="33"/>
                  </a:cubicBezTo>
                  <a:cubicBezTo>
                    <a:pt x="244" y="33"/>
                    <a:pt x="249" y="33"/>
                    <a:pt x="254" y="33"/>
                  </a:cubicBezTo>
                  <a:close/>
                  <a:moveTo>
                    <a:pt x="253" y="18"/>
                  </a:moveTo>
                  <a:cubicBezTo>
                    <a:pt x="258" y="18"/>
                    <a:pt x="263" y="18"/>
                    <a:pt x="267" y="18"/>
                  </a:cubicBezTo>
                  <a:cubicBezTo>
                    <a:pt x="269" y="21"/>
                    <a:pt x="270" y="24"/>
                    <a:pt x="271" y="27"/>
                  </a:cubicBezTo>
                  <a:cubicBezTo>
                    <a:pt x="267" y="27"/>
                    <a:pt x="262" y="28"/>
                    <a:pt x="258" y="28"/>
                  </a:cubicBezTo>
                  <a:cubicBezTo>
                    <a:pt x="256" y="25"/>
                    <a:pt x="255" y="22"/>
                    <a:pt x="253" y="18"/>
                  </a:cubicBezTo>
                  <a:close/>
                  <a:moveTo>
                    <a:pt x="274" y="32"/>
                  </a:moveTo>
                  <a:cubicBezTo>
                    <a:pt x="274" y="34"/>
                    <a:pt x="275" y="36"/>
                    <a:pt x="276" y="38"/>
                  </a:cubicBezTo>
                  <a:cubicBezTo>
                    <a:pt x="272" y="38"/>
                    <a:pt x="267" y="38"/>
                    <a:pt x="262" y="38"/>
                  </a:cubicBezTo>
                  <a:cubicBezTo>
                    <a:pt x="262" y="36"/>
                    <a:pt x="261" y="34"/>
                    <a:pt x="260" y="32"/>
                  </a:cubicBezTo>
                  <a:cubicBezTo>
                    <a:pt x="264" y="32"/>
                    <a:pt x="269" y="32"/>
                    <a:pt x="274" y="32"/>
                  </a:cubicBezTo>
                  <a:close/>
                  <a:moveTo>
                    <a:pt x="273" y="18"/>
                  </a:moveTo>
                  <a:cubicBezTo>
                    <a:pt x="277" y="18"/>
                    <a:pt x="281" y="18"/>
                    <a:pt x="285" y="18"/>
                  </a:cubicBezTo>
                  <a:cubicBezTo>
                    <a:pt x="286" y="21"/>
                    <a:pt x="287" y="24"/>
                    <a:pt x="288" y="27"/>
                  </a:cubicBezTo>
                  <a:cubicBezTo>
                    <a:pt x="285" y="27"/>
                    <a:pt x="281" y="27"/>
                    <a:pt x="277" y="27"/>
                  </a:cubicBezTo>
                  <a:cubicBezTo>
                    <a:pt x="276" y="24"/>
                    <a:pt x="274" y="21"/>
                    <a:pt x="273" y="18"/>
                  </a:cubicBezTo>
                  <a:close/>
                  <a:moveTo>
                    <a:pt x="291" y="32"/>
                  </a:moveTo>
                  <a:cubicBezTo>
                    <a:pt x="291" y="33"/>
                    <a:pt x="292" y="35"/>
                    <a:pt x="293" y="37"/>
                  </a:cubicBezTo>
                  <a:cubicBezTo>
                    <a:pt x="289" y="37"/>
                    <a:pt x="285" y="37"/>
                    <a:pt x="281" y="37"/>
                  </a:cubicBezTo>
                  <a:cubicBezTo>
                    <a:pt x="281" y="36"/>
                    <a:pt x="280" y="34"/>
                    <a:pt x="279" y="32"/>
                  </a:cubicBezTo>
                  <a:cubicBezTo>
                    <a:pt x="283" y="32"/>
                    <a:pt x="287" y="32"/>
                    <a:pt x="291" y="32"/>
                  </a:cubicBezTo>
                  <a:close/>
                  <a:moveTo>
                    <a:pt x="298" y="6"/>
                  </a:moveTo>
                  <a:cubicBezTo>
                    <a:pt x="299" y="8"/>
                    <a:pt x="300" y="11"/>
                    <a:pt x="300" y="13"/>
                  </a:cubicBezTo>
                  <a:cubicBezTo>
                    <a:pt x="296" y="13"/>
                    <a:pt x="292" y="13"/>
                    <a:pt x="287" y="13"/>
                  </a:cubicBezTo>
                  <a:cubicBezTo>
                    <a:pt x="286" y="11"/>
                    <a:pt x="285" y="9"/>
                    <a:pt x="284" y="6"/>
                  </a:cubicBezTo>
                  <a:cubicBezTo>
                    <a:pt x="289" y="6"/>
                    <a:pt x="293" y="6"/>
                    <a:pt x="298" y="6"/>
                  </a:cubicBezTo>
                  <a:close/>
                  <a:moveTo>
                    <a:pt x="280" y="6"/>
                  </a:moveTo>
                  <a:cubicBezTo>
                    <a:pt x="281" y="9"/>
                    <a:pt x="282" y="11"/>
                    <a:pt x="283" y="13"/>
                  </a:cubicBezTo>
                  <a:cubicBezTo>
                    <a:pt x="279" y="14"/>
                    <a:pt x="275" y="14"/>
                    <a:pt x="271" y="14"/>
                  </a:cubicBezTo>
                  <a:cubicBezTo>
                    <a:pt x="270" y="11"/>
                    <a:pt x="269" y="9"/>
                    <a:pt x="267" y="6"/>
                  </a:cubicBezTo>
                  <a:cubicBezTo>
                    <a:pt x="272" y="6"/>
                    <a:pt x="276" y="6"/>
                    <a:pt x="280" y="6"/>
                  </a:cubicBezTo>
                  <a:close/>
                  <a:moveTo>
                    <a:pt x="263" y="6"/>
                  </a:moveTo>
                  <a:cubicBezTo>
                    <a:pt x="264" y="9"/>
                    <a:pt x="265" y="11"/>
                    <a:pt x="266" y="14"/>
                  </a:cubicBezTo>
                  <a:cubicBezTo>
                    <a:pt x="261" y="14"/>
                    <a:pt x="256" y="14"/>
                    <a:pt x="251" y="14"/>
                  </a:cubicBezTo>
                  <a:cubicBezTo>
                    <a:pt x="249" y="12"/>
                    <a:pt x="248" y="9"/>
                    <a:pt x="246" y="7"/>
                  </a:cubicBezTo>
                  <a:cubicBezTo>
                    <a:pt x="252" y="6"/>
                    <a:pt x="257" y="6"/>
                    <a:pt x="263" y="6"/>
                  </a:cubicBezTo>
                  <a:close/>
                  <a:moveTo>
                    <a:pt x="242" y="7"/>
                  </a:moveTo>
                  <a:cubicBezTo>
                    <a:pt x="243" y="9"/>
                    <a:pt x="244" y="12"/>
                    <a:pt x="245" y="14"/>
                  </a:cubicBezTo>
                  <a:cubicBezTo>
                    <a:pt x="240" y="14"/>
                    <a:pt x="236" y="14"/>
                    <a:pt x="231" y="14"/>
                  </a:cubicBezTo>
                  <a:cubicBezTo>
                    <a:pt x="230" y="12"/>
                    <a:pt x="228" y="9"/>
                    <a:pt x="227" y="7"/>
                  </a:cubicBezTo>
                  <a:cubicBezTo>
                    <a:pt x="232" y="7"/>
                    <a:pt x="237" y="7"/>
                    <a:pt x="242" y="7"/>
                  </a:cubicBezTo>
                  <a:close/>
                  <a:moveTo>
                    <a:pt x="224" y="7"/>
                  </a:moveTo>
                  <a:cubicBezTo>
                    <a:pt x="224" y="9"/>
                    <a:pt x="225" y="12"/>
                    <a:pt x="226" y="14"/>
                  </a:cubicBezTo>
                  <a:cubicBezTo>
                    <a:pt x="222" y="14"/>
                    <a:pt x="218" y="14"/>
                    <a:pt x="214" y="14"/>
                  </a:cubicBezTo>
                  <a:cubicBezTo>
                    <a:pt x="213" y="12"/>
                    <a:pt x="212" y="9"/>
                    <a:pt x="212" y="7"/>
                  </a:cubicBezTo>
                  <a:cubicBezTo>
                    <a:pt x="216" y="7"/>
                    <a:pt x="220" y="7"/>
                    <a:pt x="224" y="7"/>
                  </a:cubicBezTo>
                  <a:close/>
                  <a:moveTo>
                    <a:pt x="207" y="7"/>
                  </a:moveTo>
                  <a:cubicBezTo>
                    <a:pt x="207" y="9"/>
                    <a:pt x="208" y="12"/>
                    <a:pt x="209" y="14"/>
                  </a:cubicBezTo>
                  <a:cubicBezTo>
                    <a:pt x="205" y="14"/>
                    <a:pt x="202" y="14"/>
                    <a:pt x="198" y="14"/>
                  </a:cubicBezTo>
                  <a:cubicBezTo>
                    <a:pt x="198" y="11"/>
                    <a:pt x="197" y="9"/>
                    <a:pt x="197" y="7"/>
                  </a:cubicBezTo>
                  <a:cubicBezTo>
                    <a:pt x="200" y="7"/>
                    <a:pt x="204" y="7"/>
                    <a:pt x="207" y="7"/>
                  </a:cubicBezTo>
                  <a:close/>
                  <a:moveTo>
                    <a:pt x="197" y="39"/>
                  </a:moveTo>
                  <a:cubicBezTo>
                    <a:pt x="192" y="39"/>
                    <a:pt x="188" y="39"/>
                    <a:pt x="183" y="39"/>
                  </a:cubicBezTo>
                  <a:cubicBezTo>
                    <a:pt x="183" y="37"/>
                    <a:pt x="183" y="35"/>
                    <a:pt x="183" y="33"/>
                  </a:cubicBezTo>
                  <a:cubicBezTo>
                    <a:pt x="187" y="33"/>
                    <a:pt x="192" y="33"/>
                    <a:pt x="196" y="33"/>
                  </a:cubicBezTo>
                  <a:cubicBezTo>
                    <a:pt x="196" y="35"/>
                    <a:pt x="197" y="37"/>
                    <a:pt x="197" y="39"/>
                  </a:cubicBezTo>
                  <a:close/>
                  <a:moveTo>
                    <a:pt x="195" y="27"/>
                  </a:moveTo>
                  <a:cubicBezTo>
                    <a:pt x="195" y="28"/>
                    <a:pt x="196" y="28"/>
                    <a:pt x="196" y="29"/>
                  </a:cubicBezTo>
                  <a:cubicBezTo>
                    <a:pt x="191" y="29"/>
                    <a:pt x="187" y="29"/>
                    <a:pt x="183" y="29"/>
                  </a:cubicBezTo>
                  <a:cubicBezTo>
                    <a:pt x="183" y="25"/>
                    <a:pt x="183" y="22"/>
                    <a:pt x="183" y="19"/>
                  </a:cubicBezTo>
                  <a:cubicBezTo>
                    <a:pt x="186" y="19"/>
                    <a:pt x="190" y="19"/>
                    <a:pt x="194" y="19"/>
                  </a:cubicBezTo>
                  <a:cubicBezTo>
                    <a:pt x="195" y="21"/>
                    <a:pt x="195" y="24"/>
                    <a:pt x="195" y="27"/>
                  </a:cubicBezTo>
                  <a:close/>
                  <a:moveTo>
                    <a:pt x="184" y="7"/>
                  </a:moveTo>
                  <a:cubicBezTo>
                    <a:pt x="187" y="7"/>
                    <a:pt x="190" y="7"/>
                    <a:pt x="193" y="7"/>
                  </a:cubicBezTo>
                  <a:cubicBezTo>
                    <a:pt x="193" y="9"/>
                    <a:pt x="193" y="12"/>
                    <a:pt x="194" y="14"/>
                  </a:cubicBezTo>
                  <a:cubicBezTo>
                    <a:pt x="190" y="14"/>
                    <a:pt x="186" y="14"/>
                    <a:pt x="183" y="14"/>
                  </a:cubicBezTo>
                  <a:cubicBezTo>
                    <a:pt x="182" y="12"/>
                    <a:pt x="182" y="9"/>
                    <a:pt x="182" y="7"/>
                  </a:cubicBezTo>
                  <a:cubicBezTo>
                    <a:pt x="183" y="7"/>
                    <a:pt x="183" y="7"/>
                    <a:pt x="184" y="7"/>
                  </a:cubicBezTo>
                  <a:close/>
                  <a:moveTo>
                    <a:pt x="181" y="52"/>
                  </a:moveTo>
                  <a:cubicBezTo>
                    <a:pt x="181" y="52"/>
                    <a:pt x="181" y="52"/>
                    <a:pt x="181" y="52"/>
                  </a:cubicBezTo>
                  <a:cubicBezTo>
                    <a:pt x="182" y="49"/>
                    <a:pt x="183" y="46"/>
                    <a:pt x="183" y="44"/>
                  </a:cubicBezTo>
                  <a:cubicBezTo>
                    <a:pt x="188" y="44"/>
                    <a:pt x="193" y="44"/>
                    <a:pt x="198" y="43"/>
                  </a:cubicBezTo>
                  <a:cubicBezTo>
                    <a:pt x="198" y="46"/>
                    <a:pt x="199" y="49"/>
                    <a:pt x="200" y="52"/>
                  </a:cubicBezTo>
                  <a:cubicBezTo>
                    <a:pt x="193" y="52"/>
                    <a:pt x="187" y="52"/>
                    <a:pt x="181" y="52"/>
                  </a:cubicBezTo>
                  <a:close/>
                  <a:moveTo>
                    <a:pt x="199" y="19"/>
                  </a:moveTo>
                  <a:cubicBezTo>
                    <a:pt x="203" y="19"/>
                    <a:pt x="206" y="19"/>
                    <a:pt x="210" y="19"/>
                  </a:cubicBezTo>
                  <a:cubicBezTo>
                    <a:pt x="211" y="22"/>
                    <a:pt x="212" y="25"/>
                    <a:pt x="213" y="29"/>
                  </a:cubicBezTo>
                  <a:cubicBezTo>
                    <a:pt x="209" y="29"/>
                    <a:pt x="205" y="29"/>
                    <a:pt x="201" y="29"/>
                  </a:cubicBezTo>
                  <a:cubicBezTo>
                    <a:pt x="200" y="25"/>
                    <a:pt x="200" y="22"/>
                    <a:pt x="199" y="19"/>
                  </a:cubicBezTo>
                  <a:close/>
                  <a:moveTo>
                    <a:pt x="201" y="33"/>
                  </a:moveTo>
                  <a:cubicBezTo>
                    <a:pt x="206" y="33"/>
                    <a:pt x="210" y="33"/>
                    <a:pt x="214" y="33"/>
                  </a:cubicBezTo>
                  <a:cubicBezTo>
                    <a:pt x="215" y="35"/>
                    <a:pt x="216" y="37"/>
                    <a:pt x="216" y="39"/>
                  </a:cubicBezTo>
                  <a:cubicBezTo>
                    <a:pt x="212" y="39"/>
                    <a:pt x="207" y="39"/>
                    <a:pt x="202" y="39"/>
                  </a:cubicBezTo>
                  <a:cubicBezTo>
                    <a:pt x="202" y="37"/>
                    <a:pt x="201" y="35"/>
                    <a:pt x="201" y="33"/>
                  </a:cubicBezTo>
                  <a:close/>
                  <a:moveTo>
                    <a:pt x="203" y="52"/>
                  </a:moveTo>
                  <a:cubicBezTo>
                    <a:pt x="203" y="52"/>
                    <a:pt x="203" y="52"/>
                    <a:pt x="203" y="52"/>
                  </a:cubicBezTo>
                  <a:cubicBezTo>
                    <a:pt x="203" y="51"/>
                    <a:pt x="202" y="51"/>
                    <a:pt x="202" y="51"/>
                  </a:cubicBezTo>
                  <a:cubicBezTo>
                    <a:pt x="203" y="51"/>
                    <a:pt x="203" y="48"/>
                    <a:pt x="202" y="43"/>
                  </a:cubicBezTo>
                  <a:cubicBezTo>
                    <a:pt x="208" y="43"/>
                    <a:pt x="213" y="43"/>
                    <a:pt x="218" y="43"/>
                  </a:cubicBezTo>
                  <a:cubicBezTo>
                    <a:pt x="220" y="46"/>
                    <a:pt x="221" y="49"/>
                    <a:pt x="222" y="51"/>
                  </a:cubicBezTo>
                  <a:cubicBezTo>
                    <a:pt x="216" y="52"/>
                    <a:pt x="209" y="52"/>
                    <a:pt x="203" y="52"/>
                  </a:cubicBezTo>
                  <a:close/>
                  <a:moveTo>
                    <a:pt x="226" y="51"/>
                  </a:moveTo>
                  <a:cubicBezTo>
                    <a:pt x="225" y="49"/>
                    <a:pt x="224" y="46"/>
                    <a:pt x="223" y="43"/>
                  </a:cubicBezTo>
                  <a:cubicBezTo>
                    <a:pt x="229" y="43"/>
                    <a:pt x="234" y="43"/>
                    <a:pt x="239" y="43"/>
                  </a:cubicBezTo>
                  <a:cubicBezTo>
                    <a:pt x="241" y="46"/>
                    <a:pt x="242" y="49"/>
                    <a:pt x="244" y="51"/>
                  </a:cubicBezTo>
                  <a:cubicBezTo>
                    <a:pt x="238" y="51"/>
                    <a:pt x="232" y="51"/>
                    <a:pt x="226" y="51"/>
                  </a:cubicBezTo>
                  <a:close/>
                  <a:moveTo>
                    <a:pt x="248" y="51"/>
                  </a:moveTo>
                  <a:cubicBezTo>
                    <a:pt x="247" y="49"/>
                    <a:pt x="246" y="46"/>
                    <a:pt x="244" y="43"/>
                  </a:cubicBezTo>
                  <a:cubicBezTo>
                    <a:pt x="250" y="43"/>
                    <a:pt x="255" y="43"/>
                    <a:pt x="260" y="43"/>
                  </a:cubicBezTo>
                  <a:cubicBezTo>
                    <a:pt x="261" y="46"/>
                    <a:pt x="263" y="48"/>
                    <a:pt x="265" y="51"/>
                  </a:cubicBezTo>
                  <a:cubicBezTo>
                    <a:pt x="259" y="51"/>
                    <a:pt x="254" y="51"/>
                    <a:pt x="248" y="51"/>
                  </a:cubicBezTo>
                  <a:close/>
                  <a:moveTo>
                    <a:pt x="268" y="51"/>
                  </a:moveTo>
                  <a:cubicBezTo>
                    <a:pt x="267" y="48"/>
                    <a:pt x="265" y="46"/>
                    <a:pt x="264" y="43"/>
                  </a:cubicBezTo>
                  <a:cubicBezTo>
                    <a:pt x="269" y="43"/>
                    <a:pt x="274" y="43"/>
                    <a:pt x="279" y="43"/>
                  </a:cubicBezTo>
                  <a:cubicBezTo>
                    <a:pt x="280" y="45"/>
                    <a:pt x="282" y="48"/>
                    <a:pt x="283" y="51"/>
                  </a:cubicBezTo>
                  <a:cubicBezTo>
                    <a:pt x="278" y="51"/>
                    <a:pt x="273" y="51"/>
                    <a:pt x="268" y="51"/>
                  </a:cubicBezTo>
                  <a:close/>
                  <a:moveTo>
                    <a:pt x="287" y="51"/>
                  </a:moveTo>
                  <a:cubicBezTo>
                    <a:pt x="286" y="48"/>
                    <a:pt x="285" y="45"/>
                    <a:pt x="284" y="43"/>
                  </a:cubicBezTo>
                  <a:cubicBezTo>
                    <a:pt x="288" y="43"/>
                    <a:pt x="291" y="43"/>
                    <a:pt x="295" y="43"/>
                  </a:cubicBezTo>
                  <a:cubicBezTo>
                    <a:pt x="297" y="45"/>
                    <a:pt x="298" y="48"/>
                    <a:pt x="299" y="50"/>
                  </a:cubicBezTo>
                  <a:cubicBezTo>
                    <a:pt x="295" y="51"/>
                    <a:pt x="291" y="51"/>
                    <a:pt x="287" y="51"/>
                  </a:cubicBezTo>
                  <a:close/>
                  <a:moveTo>
                    <a:pt x="305" y="50"/>
                  </a:moveTo>
                  <a:cubicBezTo>
                    <a:pt x="304" y="48"/>
                    <a:pt x="303" y="45"/>
                    <a:pt x="302" y="43"/>
                  </a:cubicBezTo>
                  <a:cubicBezTo>
                    <a:pt x="306" y="43"/>
                    <a:pt x="311" y="42"/>
                    <a:pt x="315" y="42"/>
                  </a:cubicBezTo>
                  <a:cubicBezTo>
                    <a:pt x="317" y="45"/>
                    <a:pt x="319" y="47"/>
                    <a:pt x="320" y="50"/>
                  </a:cubicBezTo>
                  <a:cubicBezTo>
                    <a:pt x="315" y="50"/>
                    <a:pt x="310" y="50"/>
                    <a:pt x="305" y="50"/>
                  </a:cubicBezTo>
                  <a:close/>
                  <a:moveTo>
                    <a:pt x="323" y="49"/>
                  </a:moveTo>
                  <a:cubicBezTo>
                    <a:pt x="322" y="47"/>
                    <a:pt x="321" y="45"/>
                    <a:pt x="320" y="42"/>
                  </a:cubicBezTo>
                  <a:cubicBezTo>
                    <a:pt x="324" y="42"/>
                    <a:pt x="327" y="42"/>
                    <a:pt x="331" y="42"/>
                  </a:cubicBezTo>
                  <a:cubicBezTo>
                    <a:pt x="332" y="45"/>
                    <a:pt x="334" y="48"/>
                    <a:pt x="336" y="49"/>
                  </a:cubicBezTo>
                  <a:cubicBezTo>
                    <a:pt x="332" y="50"/>
                    <a:pt x="328" y="50"/>
                    <a:pt x="324" y="50"/>
                  </a:cubicBezTo>
                  <a:cubicBezTo>
                    <a:pt x="324" y="50"/>
                    <a:pt x="324" y="49"/>
                    <a:pt x="323" y="49"/>
                  </a:cubicBezTo>
                  <a:close/>
                  <a:moveTo>
                    <a:pt x="340" y="49"/>
                  </a:moveTo>
                  <a:cubicBezTo>
                    <a:pt x="340" y="49"/>
                    <a:pt x="340" y="49"/>
                    <a:pt x="340" y="49"/>
                  </a:cubicBezTo>
                  <a:cubicBezTo>
                    <a:pt x="338" y="47"/>
                    <a:pt x="337" y="44"/>
                    <a:pt x="335" y="42"/>
                  </a:cubicBezTo>
                  <a:cubicBezTo>
                    <a:pt x="340" y="42"/>
                    <a:pt x="344" y="42"/>
                    <a:pt x="349" y="42"/>
                  </a:cubicBezTo>
                  <a:cubicBezTo>
                    <a:pt x="349" y="42"/>
                    <a:pt x="350" y="42"/>
                    <a:pt x="350" y="42"/>
                  </a:cubicBezTo>
                  <a:cubicBezTo>
                    <a:pt x="352" y="44"/>
                    <a:pt x="354" y="47"/>
                    <a:pt x="356" y="49"/>
                  </a:cubicBezTo>
                  <a:cubicBezTo>
                    <a:pt x="350" y="49"/>
                    <a:pt x="345" y="49"/>
                    <a:pt x="340" y="4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90"/>
            <p:cNvSpPr>
              <a:spLocks noEditPoints="1"/>
            </p:cNvSpPr>
            <p:nvPr/>
          </p:nvSpPr>
          <p:spPr bwMode="auto">
            <a:xfrm>
              <a:off x="6926847" y="1777664"/>
              <a:ext cx="112119" cy="38078"/>
            </a:xfrm>
            <a:custGeom>
              <a:avLst/>
              <a:gdLst>
                <a:gd name="T0" fmla="*/ 80 w 82"/>
                <a:gd name="T1" fmla="*/ 20 h 28"/>
                <a:gd name="T2" fmla="*/ 76 w 82"/>
                <a:gd name="T3" fmla="*/ 13 h 28"/>
                <a:gd name="T4" fmla="*/ 72 w 82"/>
                <a:gd name="T5" fmla="*/ 4 h 28"/>
                <a:gd name="T6" fmla="*/ 71 w 82"/>
                <a:gd name="T7" fmla="*/ 2 h 28"/>
                <a:gd name="T8" fmla="*/ 67 w 82"/>
                <a:gd name="T9" fmla="*/ 2 h 28"/>
                <a:gd name="T10" fmla="*/ 40 w 82"/>
                <a:gd name="T11" fmla="*/ 2 h 28"/>
                <a:gd name="T12" fmla="*/ 26 w 82"/>
                <a:gd name="T13" fmla="*/ 1 h 28"/>
                <a:gd name="T14" fmla="*/ 9 w 82"/>
                <a:gd name="T15" fmla="*/ 1 h 28"/>
                <a:gd name="T16" fmla="*/ 8 w 82"/>
                <a:gd name="T17" fmla="*/ 1 h 28"/>
                <a:gd name="T18" fmla="*/ 7 w 82"/>
                <a:gd name="T19" fmla="*/ 2 h 28"/>
                <a:gd name="T20" fmla="*/ 7 w 82"/>
                <a:gd name="T21" fmla="*/ 4 h 28"/>
                <a:gd name="T22" fmla="*/ 4 w 82"/>
                <a:gd name="T23" fmla="*/ 12 h 28"/>
                <a:gd name="T24" fmla="*/ 0 w 82"/>
                <a:gd name="T25" fmla="*/ 21 h 28"/>
                <a:gd name="T26" fmla="*/ 1 w 82"/>
                <a:gd name="T27" fmla="*/ 23 h 28"/>
                <a:gd name="T28" fmla="*/ 3 w 82"/>
                <a:gd name="T29" fmla="*/ 25 h 28"/>
                <a:gd name="T30" fmla="*/ 79 w 82"/>
                <a:gd name="T31" fmla="*/ 25 h 28"/>
                <a:gd name="T32" fmla="*/ 80 w 82"/>
                <a:gd name="T33" fmla="*/ 20 h 28"/>
                <a:gd name="T34" fmla="*/ 5 w 82"/>
                <a:gd name="T35" fmla="*/ 21 h 28"/>
                <a:gd name="T36" fmla="*/ 11 w 82"/>
                <a:gd name="T37" fmla="*/ 6 h 28"/>
                <a:gd name="T38" fmla="*/ 33 w 82"/>
                <a:gd name="T39" fmla="*/ 6 h 28"/>
                <a:gd name="T40" fmla="*/ 67 w 82"/>
                <a:gd name="T41" fmla="*/ 6 h 28"/>
                <a:gd name="T42" fmla="*/ 71 w 82"/>
                <a:gd name="T43" fmla="*/ 15 h 28"/>
                <a:gd name="T44" fmla="*/ 75 w 82"/>
                <a:gd name="T45" fmla="*/ 20 h 28"/>
                <a:gd name="T46" fmla="*/ 5 w 82"/>
                <a:gd name="T4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" h="28">
                  <a:moveTo>
                    <a:pt x="80" y="20"/>
                  </a:moveTo>
                  <a:cubicBezTo>
                    <a:pt x="79" y="18"/>
                    <a:pt x="77" y="15"/>
                    <a:pt x="76" y="13"/>
                  </a:cubicBezTo>
                  <a:cubicBezTo>
                    <a:pt x="74" y="10"/>
                    <a:pt x="73" y="7"/>
                    <a:pt x="72" y="4"/>
                  </a:cubicBezTo>
                  <a:cubicBezTo>
                    <a:pt x="72" y="3"/>
                    <a:pt x="72" y="3"/>
                    <a:pt x="71" y="2"/>
                  </a:cubicBezTo>
                  <a:cubicBezTo>
                    <a:pt x="70" y="1"/>
                    <a:pt x="68" y="0"/>
                    <a:pt x="67" y="2"/>
                  </a:cubicBezTo>
                  <a:cubicBezTo>
                    <a:pt x="58" y="2"/>
                    <a:pt x="49" y="2"/>
                    <a:pt x="40" y="2"/>
                  </a:cubicBezTo>
                  <a:cubicBezTo>
                    <a:pt x="35" y="2"/>
                    <a:pt x="31" y="1"/>
                    <a:pt x="26" y="1"/>
                  </a:cubicBezTo>
                  <a:cubicBezTo>
                    <a:pt x="22" y="1"/>
                    <a:pt x="12" y="3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6" y="7"/>
                    <a:pt x="5" y="10"/>
                    <a:pt x="4" y="12"/>
                  </a:cubicBezTo>
                  <a:cubicBezTo>
                    <a:pt x="2" y="15"/>
                    <a:pt x="0" y="18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ubicBezTo>
                    <a:pt x="1" y="24"/>
                    <a:pt x="2" y="25"/>
                    <a:pt x="3" y="25"/>
                  </a:cubicBezTo>
                  <a:cubicBezTo>
                    <a:pt x="28" y="28"/>
                    <a:pt x="54" y="27"/>
                    <a:pt x="79" y="25"/>
                  </a:cubicBezTo>
                  <a:cubicBezTo>
                    <a:pt x="82" y="25"/>
                    <a:pt x="82" y="21"/>
                    <a:pt x="80" y="20"/>
                  </a:cubicBezTo>
                  <a:close/>
                  <a:moveTo>
                    <a:pt x="5" y="21"/>
                  </a:moveTo>
                  <a:cubicBezTo>
                    <a:pt x="8" y="17"/>
                    <a:pt x="10" y="11"/>
                    <a:pt x="11" y="6"/>
                  </a:cubicBezTo>
                  <a:cubicBezTo>
                    <a:pt x="17" y="8"/>
                    <a:pt x="27" y="6"/>
                    <a:pt x="33" y="6"/>
                  </a:cubicBezTo>
                  <a:cubicBezTo>
                    <a:pt x="45" y="6"/>
                    <a:pt x="56" y="6"/>
                    <a:pt x="67" y="6"/>
                  </a:cubicBezTo>
                  <a:cubicBezTo>
                    <a:pt x="68" y="10"/>
                    <a:pt x="69" y="13"/>
                    <a:pt x="71" y="15"/>
                  </a:cubicBezTo>
                  <a:cubicBezTo>
                    <a:pt x="72" y="17"/>
                    <a:pt x="73" y="19"/>
                    <a:pt x="75" y="20"/>
                  </a:cubicBezTo>
                  <a:cubicBezTo>
                    <a:pt x="51" y="21"/>
                    <a:pt x="28" y="20"/>
                    <a:pt x="5" y="2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4" name="Freeform 91"/>
            <p:cNvSpPr>
              <a:spLocks noEditPoints="1"/>
            </p:cNvSpPr>
            <p:nvPr/>
          </p:nvSpPr>
          <p:spPr bwMode="auto">
            <a:xfrm>
              <a:off x="6664530" y="1343995"/>
              <a:ext cx="808106" cy="628292"/>
            </a:xfrm>
            <a:custGeom>
              <a:avLst/>
              <a:gdLst>
                <a:gd name="T0" fmla="*/ 490 w 592"/>
                <a:gd name="T1" fmla="*/ 364 h 460"/>
                <a:gd name="T2" fmla="*/ 486 w 592"/>
                <a:gd name="T3" fmla="*/ 313 h 460"/>
                <a:gd name="T4" fmla="*/ 437 w 592"/>
                <a:gd name="T5" fmla="*/ 242 h 460"/>
                <a:gd name="T6" fmla="*/ 418 w 592"/>
                <a:gd name="T7" fmla="*/ 238 h 460"/>
                <a:gd name="T8" fmla="*/ 412 w 592"/>
                <a:gd name="T9" fmla="*/ 241 h 460"/>
                <a:gd name="T10" fmla="*/ 412 w 592"/>
                <a:gd name="T11" fmla="*/ 241 h 460"/>
                <a:gd name="T12" fmla="*/ 403 w 592"/>
                <a:gd name="T13" fmla="*/ 215 h 460"/>
                <a:gd name="T14" fmla="*/ 395 w 592"/>
                <a:gd name="T15" fmla="*/ 5 h 460"/>
                <a:gd name="T16" fmla="*/ 391 w 592"/>
                <a:gd name="T17" fmla="*/ 1 h 460"/>
                <a:gd name="T18" fmla="*/ 157 w 592"/>
                <a:gd name="T19" fmla="*/ 2 h 460"/>
                <a:gd name="T20" fmla="*/ 72 w 592"/>
                <a:gd name="T21" fmla="*/ 5 h 460"/>
                <a:gd name="T22" fmla="*/ 74 w 592"/>
                <a:gd name="T23" fmla="*/ 171 h 460"/>
                <a:gd name="T24" fmla="*/ 75 w 592"/>
                <a:gd name="T25" fmla="*/ 220 h 460"/>
                <a:gd name="T26" fmla="*/ 1 w 592"/>
                <a:gd name="T27" fmla="*/ 349 h 460"/>
                <a:gd name="T28" fmla="*/ 3 w 592"/>
                <a:gd name="T29" fmla="*/ 377 h 460"/>
                <a:gd name="T30" fmla="*/ 113 w 592"/>
                <a:gd name="T31" fmla="*/ 381 h 460"/>
                <a:gd name="T32" fmla="*/ 449 w 592"/>
                <a:gd name="T33" fmla="*/ 380 h 460"/>
                <a:gd name="T34" fmla="*/ 454 w 592"/>
                <a:gd name="T35" fmla="*/ 378 h 460"/>
                <a:gd name="T36" fmla="*/ 453 w 592"/>
                <a:gd name="T37" fmla="*/ 353 h 460"/>
                <a:gd name="T38" fmla="*/ 451 w 592"/>
                <a:gd name="T39" fmla="*/ 345 h 460"/>
                <a:gd name="T40" fmla="*/ 450 w 592"/>
                <a:gd name="T41" fmla="*/ 342 h 460"/>
                <a:gd name="T42" fmla="*/ 436 w 592"/>
                <a:gd name="T43" fmla="*/ 252 h 460"/>
                <a:gd name="T44" fmla="*/ 438 w 592"/>
                <a:gd name="T45" fmla="*/ 245 h 460"/>
                <a:gd name="T46" fmla="*/ 487 w 592"/>
                <a:gd name="T47" fmla="*/ 367 h 460"/>
                <a:gd name="T48" fmla="*/ 490 w 592"/>
                <a:gd name="T49" fmla="*/ 364 h 460"/>
                <a:gd name="T50" fmla="*/ 233 w 592"/>
                <a:gd name="T51" fmla="*/ 6 h 460"/>
                <a:gd name="T52" fmla="*/ 397 w 592"/>
                <a:gd name="T53" fmla="*/ 213 h 460"/>
                <a:gd name="T54" fmla="*/ 163 w 592"/>
                <a:gd name="T55" fmla="*/ 220 h 460"/>
                <a:gd name="T56" fmla="*/ 79 w 592"/>
                <a:gd name="T57" fmla="*/ 220 h 460"/>
                <a:gd name="T58" fmla="*/ 78 w 592"/>
                <a:gd name="T59" fmla="*/ 219 h 460"/>
                <a:gd name="T60" fmla="*/ 78 w 592"/>
                <a:gd name="T61" fmla="*/ 116 h 460"/>
                <a:gd name="T62" fmla="*/ 154 w 592"/>
                <a:gd name="T63" fmla="*/ 7 h 460"/>
                <a:gd name="T64" fmla="*/ 228 w 592"/>
                <a:gd name="T65" fmla="*/ 375 h 460"/>
                <a:gd name="T66" fmla="*/ 9 w 592"/>
                <a:gd name="T67" fmla="*/ 375 h 460"/>
                <a:gd name="T68" fmla="*/ 7 w 592"/>
                <a:gd name="T69" fmla="*/ 350 h 460"/>
                <a:gd name="T70" fmla="*/ 448 w 592"/>
                <a:gd name="T71" fmla="*/ 357 h 460"/>
                <a:gd name="T72" fmla="*/ 444 w 592"/>
                <a:gd name="T73" fmla="*/ 345 h 460"/>
                <a:gd name="T74" fmla="*/ 445 w 592"/>
                <a:gd name="T75" fmla="*/ 346 h 460"/>
                <a:gd name="T76" fmla="*/ 227 w 592"/>
                <a:gd name="T77" fmla="*/ 351 h 460"/>
                <a:gd name="T78" fmla="*/ 42 w 592"/>
                <a:gd name="T79" fmla="*/ 286 h 460"/>
                <a:gd name="T80" fmla="*/ 84 w 592"/>
                <a:gd name="T81" fmla="*/ 227 h 460"/>
                <a:gd name="T82" fmla="*/ 215 w 592"/>
                <a:gd name="T83" fmla="*/ 224 h 460"/>
                <a:gd name="T84" fmla="*/ 400 w 592"/>
                <a:gd name="T85" fmla="*/ 220 h 460"/>
                <a:gd name="T86" fmla="*/ 415 w 592"/>
                <a:gd name="T87" fmla="*/ 252 h 460"/>
                <a:gd name="T88" fmla="*/ 421 w 592"/>
                <a:gd name="T89" fmla="*/ 242 h 460"/>
                <a:gd name="T90" fmla="*/ 433 w 592"/>
                <a:gd name="T91" fmla="*/ 243 h 460"/>
                <a:gd name="T92" fmla="*/ 415 w 592"/>
                <a:gd name="T93" fmla="*/ 252 h 460"/>
                <a:gd name="T94" fmla="*/ 516 w 592"/>
                <a:gd name="T95" fmla="*/ 381 h 460"/>
                <a:gd name="T96" fmla="*/ 507 w 592"/>
                <a:gd name="T97" fmla="*/ 380 h 460"/>
                <a:gd name="T98" fmla="*/ 527 w 592"/>
                <a:gd name="T99" fmla="*/ 369 h 460"/>
                <a:gd name="T100" fmla="*/ 509 w 592"/>
                <a:gd name="T101" fmla="*/ 389 h 460"/>
                <a:gd name="T102" fmla="*/ 508 w 592"/>
                <a:gd name="T103" fmla="*/ 382 h 460"/>
                <a:gd name="T104" fmla="*/ 490 w 592"/>
                <a:gd name="T105" fmla="*/ 369 h 460"/>
                <a:gd name="T106" fmla="*/ 504 w 592"/>
                <a:gd name="T107" fmla="*/ 383 h 460"/>
                <a:gd name="T108" fmla="*/ 499 w 592"/>
                <a:gd name="T109" fmla="*/ 397 h 460"/>
                <a:gd name="T110" fmla="*/ 490 w 592"/>
                <a:gd name="T111" fmla="*/ 369 h 460"/>
                <a:gd name="T112" fmla="*/ 499 w 592"/>
                <a:gd name="T113" fmla="*/ 416 h 460"/>
                <a:gd name="T114" fmla="*/ 509 w 592"/>
                <a:gd name="T115" fmla="*/ 392 h 460"/>
                <a:gd name="T116" fmla="*/ 517 w 592"/>
                <a:gd name="T117" fmla="*/ 383 h 460"/>
                <a:gd name="T118" fmla="*/ 544 w 592"/>
                <a:gd name="T119" fmla="*/ 38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2" h="460">
                  <a:moveTo>
                    <a:pt x="490" y="364"/>
                  </a:moveTo>
                  <a:cubicBezTo>
                    <a:pt x="490" y="364"/>
                    <a:pt x="490" y="364"/>
                    <a:pt x="490" y="364"/>
                  </a:cubicBezTo>
                  <a:cubicBezTo>
                    <a:pt x="490" y="364"/>
                    <a:pt x="490" y="363"/>
                    <a:pt x="490" y="363"/>
                  </a:cubicBezTo>
                  <a:cubicBezTo>
                    <a:pt x="476" y="347"/>
                    <a:pt x="483" y="331"/>
                    <a:pt x="486" y="313"/>
                  </a:cubicBezTo>
                  <a:cubicBezTo>
                    <a:pt x="487" y="299"/>
                    <a:pt x="487" y="285"/>
                    <a:pt x="481" y="272"/>
                  </a:cubicBezTo>
                  <a:cubicBezTo>
                    <a:pt x="474" y="255"/>
                    <a:pt x="457" y="239"/>
                    <a:pt x="437" y="242"/>
                  </a:cubicBezTo>
                  <a:cubicBezTo>
                    <a:pt x="436" y="238"/>
                    <a:pt x="435" y="235"/>
                    <a:pt x="431" y="235"/>
                  </a:cubicBezTo>
                  <a:cubicBezTo>
                    <a:pt x="427" y="235"/>
                    <a:pt x="422" y="237"/>
                    <a:pt x="418" y="238"/>
                  </a:cubicBezTo>
                  <a:cubicBezTo>
                    <a:pt x="417" y="238"/>
                    <a:pt x="414" y="238"/>
                    <a:pt x="413" y="240"/>
                  </a:cubicBezTo>
                  <a:cubicBezTo>
                    <a:pt x="413" y="240"/>
                    <a:pt x="412" y="240"/>
                    <a:pt x="412" y="241"/>
                  </a:cubicBezTo>
                  <a:cubicBezTo>
                    <a:pt x="412" y="241"/>
                    <a:pt x="412" y="241"/>
                    <a:pt x="412" y="241"/>
                  </a:cubicBezTo>
                  <a:cubicBezTo>
                    <a:pt x="412" y="241"/>
                    <a:pt x="412" y="241"/>
                    <a:pt x="412" y="241"/>
                  </a:cubicBezTo>
                  <a:cubicBezTo>
                    <a:pt x="412" y="241"/>
                    <a:pt x="412" y="241"/>
                    <a:pt x="412" y="241"/>
                  </a:cubicBezTo>
                  <a:cubicBezTo>
                    <a:pt x="409" y="232"/>
                    <a:pt x="406" y="223"/>
                    <a:pt x="403" y="215"/>
                  </a:cubicBezTo>
                  <a:cubicBezTo>
                    <a:pt x="402" y="214"/>
                    <a:pt x="402" y="214"/>
                    <a:pt x="402" y="213"/>
                  </a:cubicBezTo>
                  <a:cubicBezTo>
                    <a:pt x="401" y="144"/>
                    <a:pt x="396" y="74"/>
                    <a:pt x="395" y="5"/>
                  </a:cubicBezTo>
                  <a:cubicBezTo>
                    <a:pt x="395" y="3"/>
                    <a:pt x="394" y="2"/>
                    <a:pt x="393" y="2"/>
                  </a:cubicBezTo>
                  <a:cubicBezTo>
                    <a:pt x="392" y="1"/>
                    <a:pt x="392" y="1"/>
                    <a:pt x="391" y="1"/>
                  </a:cubicBezTo>
                  <a:cubicBezTo>
                    <a:pt x="338" y="0"/>
                    <a:pt x="286" y="0"/>
                    <a:pt x="233" y="1"/>
                  </a:cubicBezTo>
                  <a:cubicBezTo>
                    <a:pt x="208" y="1"/>
                    <a:pt x="182" y="2"/>
                    <a:pt x="157" y="2"/>
                  </a:cubicBezTo>
                  <a:cubicBezTo>
                    <a:pt x="130" y="2"/>
                    <a:pt x="103" y="1"/>
                    <a:pt x="77" y="4"/>
                  </a:cubicBezTo>
                  <a:cubicBezTo>
                    <a:pt x="77" y="1"/>
                    <a:pt x="72" y="1"/>
                    <a:pt x="72" y="5"/>
                  </a:cubicBezTo>
                  <a:cubicBezTo>
                    <a:pt x="71" y="42"/>
                    <a:pt x="73" y="79"/>
                    <a:pt x="73" y="116"/>
                  </a:cubicBezTo>
                  <a:cubicBezTo>
                    <a:pt x="73" y="134"/>
                    <a:pt x="74" y="153"/>
                    <a:pt x="74" y="171"/>
                  </a:cubicBezTo>
                  <a:cubicBezTo>
                    <a:pt x="74" y="187"/>
                    <a:pt x="73" y="204"/>
                    <a:pt x="76" y="219"/>
                  </a:cubicBezTo>
                  <a:cubicBezTo>
                    <a:pt x="76" y="220"/>
                    <a:pt x="75" y="220"/>
                    <a:pt x="75" y="220"/>
                  </a:cubicBezTo>
                  <a:cubicBezTo>
                    <a:pt x="60" y="240"/>
                    <a:pt x="47" y="263"/>
                    <a:pt x="34" y="285"/>
                  </a:cubicBezTo>
                  <a:cubicBezTo>
                    <a:pt x="23" y="305"/>
                    <a:pt x="9" y="327"/>
                    <a:pt x="1" y="349"/>
                  </a:cubicBezTo>
                  <a:cubicBezTo>
                    <a:pt x="1" y="350"/>
                    <a:pt x="1" y="351"/>
                    <a:pt x="2" y="351"/>
                  </a:cubicBezTo>
                  <a:cubicBezTo>
                    <a:pt x="0" y="359"/>
                    <a:pt x="0" y="370"/>
                    <a:pt x="3" y="377"/>
                  </a:cubicBezTo>
                  <a:cubicBezTo>
                    <a:pt x="4" y="379"/>
                    <a:pt x="7" y="380"/>
                    <a:pt x="8" y="378"/>
                  </a:cubicBezTo>
                  <a:cubicBezTo>
                    <a:pt x="42" y="383"/>
                    <a:pt x="78" y="381"/>
                    <a:pt x="113" y="381"/>
                  </a:cubicBezTo>
                  <a:cubicBezTo>
                    <a:pt x="150" y="381"/>
                    <a:pt x="188" y="381"/>
                    <a:pt x="225" y="381"/>
                  </a:cubicBezTo>
                  <a:cubicBezTo>
                    <a:pt x="300" y="381"/>
                    <a:pt x="375" y="381"/>
                    <a:pt x="449" y="380"/>
                  </a:cubicBezTo>
                  <a:cubicBezTo>
                    <a:pt x="450" y="380"/>
                    <a:pt x="450" y="380"/>
                    <a:pt x="450" y="379"/>
                  </a:cubicBezTo>
                  <a:cubicBezTo>
                    <a:pt x="452" y="380"/>
                    <a:pt x="453" y="380"/>
                    <a:pt x="454" y="378"/>
                  </a:cubicBezTo>
                  <a:cubicBezTo>
                    <a:pt x="456" y="371"/>
                    <a:pt x="455" y="363"/>
                    <a:pt x="455" y="355"/>
                  </a:cubicBezTo>
                  <a:cubicBezTo>
                    <a:pt x="455" y="354"/>
                    <a:pt x="454" y="353"/>
                    <a:pt x="453" y="353"/>
                  </a:cubicBezTo>
                  <a:cubicBezTo>
                    <a:pt x="453" y="353"/>
                    <a:pt x="453" y="353"/>
                    <a:pt x="453" y="353"/>
                  </a:cubicBezTo>
                  <a:cubicBezTo>
                    <a:pt x="452" y="350"/>
                    <a:pt x="452" y="347"/>
                    <a:pt x="451" y="345"/>
                  </a:cubicBezTo>
                  <a:cubicBezTo>
                    <a:pt x="451" y="344"/>
                    <a:pt x="450" y="343"/>
                    <a:pt x="450" y="343"/>
                  </a:cubicBezTo>
                  <a:cubicBezTo>
                    <a:pt x="450" y="342"/>
                    <a:pt x="450" y="342"/>
                    <a:pt x="450" y="342"/>
                  </a:cubicBezTo>
                  <a:cubicBezTo>
                    <a:pt x="437" y="314"/>
                    <a:pt x="427" y="285"/>
                    <a:pt x="417" y="257"/>
                  </a:cubicBezTo>
                  <a:cubicBezTo>
                    <a:pt x="423" y="255"/>
                    <a:pt x="430" y="254"/>
                    <a:pt x="436" y="252"/>
                  </a:cubicBezTo>
                  <a:cubicBezTo>
                    <a:pt x="437" y="252"/>
                    <a:pt x="438" y="251"/>
                    <a:pt x="438" y="250"/>
                  </a:cubicBezTo>
                  <a:cubicBezTo>
                    <a:pt x="438" y="249"/>
                    <a:pt x="438" y="247"/>
                    <a:pt x="438" y="245"/>
                  </a:cubicBezTo>
                  <a:cubicBezTo>
                    <a:pt x="472" y="253"/>
                    <a:pt x="485" y="283"/>
                    <a:pt x="478" y="317"/>
                  </a:cubicBezTo>
                  <a:cubicBezTo>
                    <a:pt x="475" y="333"/>
                    <a:pt x="468" y="357"/>
                    <a:pt x="487" y="367"/>
                  </a:cubicBezTo>
                  <a:cubicBezTo>
                    <a:pt x="456" y="391"/>
                    <a:pt x="514" y="460"/>
                    <a:pt x="548" y="435"/>
                  </a:cubicBezTo>
                  <a:cubicBezTo>
                    <a:pt x="592" y="403"/>
                    <a:pt x="530" y="345"/>
                    <a:pt x="490" y="364"/>
                  </a:cubicBezTo>
                  <a:close/>
                  <a:moveTo>
                    <a:pt x="154" y="7"/>
                  </a:moveTo>
                  <a:cubicBezTo>
                    <a:pt x="180" y="7"/>
                    <a:pt x="207" y="7"/>
                    <a:pt x="233" y="6"/>
                  </a:cubicBezTo>
                  <a:cubicBezTo>
                    <a:pt x="285" y="6"/>
                    <a:pt x="337" y="6"/>
                    <a:pt x="389" y="7"/>
                  </a:cubicBezTo>
                  <a:cubicBezTo>
                    <a:pt x="390" y="75"/>
                    <a:pt x="391" y="145"/>
                    <a:pt x="397" y="213"/>
                  </a:cubicBezTo>
                  <a:cubicBezTo>
                    <a:pt x="344" y="214"/>
                    <a:pt x="291" y="217"/>
                    <a:pt x="237" y="218"/>
                  </a:cubicBezTo>
                  <a:cubicBezTo>
                    <a:pt x="212" y="219"/>
                    <a:pt x="188" y="220"/>
                    <a:pt x="163" y="220"/>
                  </a:cubicBezTo>
                  <a:cubicBezTo>
                    <a:pt x="149" y="221"/>
                    <a:pt x="135" y="221"/>
                    <a:pt x="121" y="222"/>
                  </a:cubicBezTo>
                  <a:cubicBezTo>
                    <a:pt x="113" y="222"/>
                    <a:pt x="82" y="227"/>
                    <a:pt x="79" y="220"/>
                  </a:cubicBezTo>
                  <a:cubicBezTo>
                    <a:pt x="79" y="220"/>
                    <a:pt x="78" y="220"/>
                    <a:pt x="78" y="220"/>
                  </a:cubicBezTo>
                  <a:cubicBezTo>
                    <a:pt x="78" y="220"/>
                    <a:pt x="78" y="219"/>
                    <a:pt x="78" y="219"/>
                  </a:cubicBezTo>
                  <a:cubicBezTo>
                    <a:pt x="80" y="204"/>
                    <a:pt x="78" y="189"/>
                    <a:pt x="78" y="174"/>
                  </a:cubicBezTo>
                  <a:cubicBezTo>
                    <a:pt x="78" y="155"/>
                    <a:pt x="78" y="135"/>
                    <a:pt x="78" y="116"/>
                  </a:cubicBezTo>
                  <a:cubicBezTo>
                    <a:pt x="78" y="80"/>
                    <a:pt x="78" y="43"/>
                    <a:pt x="77" y="7"/>
                  </a:cubicBezTo>
                  <a:cubicBezTo>
                    <a:pt x="102" y="9"/>
                    <a:pt x="128" y="7"/>
                    <a:pt x="154" y="7"/>
                  </a:cubicBezTo>
                  <a:close/>
                  <a:moveTo>
                    <a:pt x="449" y="372"/>
                  </a:moveTo>
                  <a:cubicBezTo>
                    <a:pt x="375" y="373"/>
                    <a:pt x="302" y="375"/>
                    <a:pt x="228" y="375"/>
                  </a:cubicBezTo>
                  <a:cubicBezTo>
                    <a:pt x="192" y="375"/>
                    <a:pt x="155" y="375"/>
                    <a:pt x="119" y="374"/>
                  </a:cubicBezTo>
                  <a:cubicBezTo>
                    <a:pt x="83" y="374"/>
                    <a:pt x="45" y="370"/>
                    <a:pt x="9" y="375"/>
                  </a:cubicBezTo>
                  <a:cubicBezTo>
                    <a:pt x="9" y="371"/>
                    <a:pt x="8" y="367"/>
                    <a:pt x="8" y="363"/>
                  </a:cubicBezTo>
                  <a:cubicBezTo>
                    <a:pt x="8" y="359"/>
                    <a:pt x="8" y="354"/>
                    <a:pt x="7" y="350"/>
                  </a:cubicBezTo>
                  <a:cubicBezTo>
                    <a:pt x="80" y="356"/>
                    <a:pt x="154" y="356"/>
                    <a:pt x="227" y="357"/>
                  </a:cubicBezTo>
                  <a:cubicBezTo>
                    <a:pt x="301" y="358"/>
                    <a:pt x="375" y="358"/>
                    <a:pt x="448" y="357"/>
                  </a:cubicBezTo>
                  <a:cubicBezTo>
                    <a:pt x="449" y="362"/>
                    <a:pt x="449" y="367"/>
                    <a:pt x="449" y="372"/>
                  </a:cubicBezTo>
                  <a:close/>
                  <a:moveTo>
                    <a:pt x="444" y="345"/>
                  </a:moveTo>
                  <a:cubicBezTo>
                    <a:pt x="444" y="345"/>
                    <a:pt x="445" y="345"/>
                    <a:pt x="445" y="346"/>
                  </a:cubicBezTo>
                  <a:cubicBezTo>
                    <a:pt x="445" y="346"/>
                    <a:pt x="445" y="346"/>
                    <a:pt x="445" y="346"/>
                  </a:cubicBezTo>
                  <a:cubicBezTo>
                    <a:pt x="445" y="348"/>
                    <a:pt x="445" y="349"/>
                    <a:pt x="445" y="350"/>
                  </a:cubicBezTo>
                  <a:cubicBezTo>
                    <a:pt x="373" y="352"/>
                    <a:pt x="300" y="352"/>
                    <a:pt x="227" y="351"/>
                  </a:cubicBezTo>
                  <a:cubicBezTo>
                    <a:pt x="154" y="350"/>
                    <a:pt x="82" y="346"/>
                    <a:pt x="9" y="346"/>
                  </a:cubicBezTo>
                  <a:cubicBezTo>
                    <a:pt x="21" y="327"/>
                    <a:pt x="30" y="306"/>
                    <a:pt x="42" y="286"/>
                  </a:cubicBezTo>
                  <a:cubicBezTo>
                    <a:pt x="54" y="265"/>
                    <a:pt x="66" y="245"/>
                    <a:pt x="78" y="224"/>
                  </a:cubicBezTo>
                  <a:cubicBezTo>
                    <a:pt x="79" y="226"/>
                    <a:pt x="81" y="226"/>
                    <a:pt x="84" y="227"/>
                  </a:cubicBezTo>
                  <a:cubicBezTo>
                    <a:pt x="97" y="230"/>
                    <a:pt x="113" y="227"/>
                    <a:pt x="127" y="226"/>
                  </a:cubicBezTo>
                  <a:cubicBezTo>
                    <a:pt x="156" y="226"/>
                    <a:pt x="186" y="225"/>
                    <a:pt x="215" y="224"/>
                  </a:cubicBezTo>
                  <a:cubicBezTo>
                    <a:pt x="276" y="223"/>
                    <a:pt x="337" y="222"/>
                    <a:pt x="398" y="220"/>
                  </a:cubicBezTo>
                  <a:cubicBezTo>
                    <a:pt x="399" y="220"/>
                    <a:pt x="399" y="220"/>
                    <a:pt x="400" y="220"/>
                  </a:cubicBezTo>
                  <a:cubicBezTo>
                    <a:pt x="408" y="263"/>
                    <a:pt x="425" y="306"/>
                    <a:pt x="444" y="345"/>
                  </a:cubicBezTo>
                  <a:close/>
                  <a:moveTo>
                    <a:pt x="415" y="252"/>
                  </a:moveTo>
                  <a:cubicBezTo>
                    <a:pt x="414" y="249"/>
                    <a:pt x="413" y="245"/>
                    <a:pt x="412" y="242"/>
                  </a:cubicBezTo>
                  <a:cubicBezTo>
                    <a:pt x="414" y="244"/>
                    <a:pt x="419" y="242"/>
                    <a:pt x="421" y="242"/>
                  </a:cubicBezTo>
                  <a:cubicBezTo>
                    <a:pt x="424" y="241"/>
                    <a:pt x="427" y="240"/>
                    <a:pt x="429" y="240"/>
                  </a:cubicBezTo>
                  <a:cubicBezTo>
                    <a:pt x="433" y="240"/>
                    <a:pt x="432" y="241"/>
                    <a:pt x="433" y="243"/>
                  </a:cubicBezTo>
                  <a:cubicBezTo>
                    <a:pt x="433" y="245"/>
                    <a:pt x="433" y="247"/>
                    <a:pt x="433" y="248"/>
                  </a:cubicBezTo>
                  <a:cubicBezTo>
                    <a:pt x="427" y="249"/>
                    <a:pt x="421" y="251"/>
                    <a:pt x="415" y="252"/>
                  </a:cubicBezTo>
                  <a:close/>
                  <a:moveTo>
                    <a:pt x="527" y="369"/>
                  </a:moveTo>
                  <a:cubicBezTo>
                    <a:pt x="522" y="372"/>
                    <a:pt x="519" y="376"/>
                    <a:pt x="516" y="381"/>
                  </a:cubicBezTo>
                  <a:cubicBezTo>
                    <a:pt x="515" y="380"/>
                    <a:pt x="514" y="380"/>
                    <a:pt x="514" y="379"/>
                  </a:cubicBezTo>
                  <a:cubicBezTo>
                    <a:pt x="511" y="378"/>
                    <a:pt x="508" y="379"/>
                    <a:pt x="507" y="380"/>
                  </a:cubicBezTo>
                  <a:cubicBezTo>
                    <a:pt x="502" y="375"/>
                    <a:pt x="498" y="371"/>
                    <a:pt x="492" y="367"/>
                  </a:cubicBezTo>
                  <a:cubicBezTo>
                    <a:pt x="504" y="364"/>
                    <a:pt x="516" y="365"/>
                    <a:pt x="527" y="369"/>
                  </a:cubicBezTo>
                  <a:close/>
                  <a:moveTo>
                    <a:pt x="513" y="387"/>
                  </a:moveTo>
                  <a:cubicBezTo>
                    <a:pt x="513" y="388"/>
                    <a:pt x="511" y="390"/>
                    <a:pt x="509" y="389"/>
                  </a:cubicBezTo>
                  <a:cubicBezTo>
                    <a:pt x="507" y="388"/>
                    <a:pt x="507" y="386"/>
                    <a:pt x="507" y="384"/>
                  </a:cubicBezTo>
                  <a:cubicBezTo>
                    <a:pt x="507" y="384"/>
                    <a:pt x="508" y="383"/>
                    <a:pt x="508" y="382"/>
                  </a:cubicBezTo>
                  <a:cubicBezTo>
                    <a:pt x="511" y="381"/>
                    <a:pt x="514" y="383"/>
                    <a:pt x="513" y="387"/>
                  </a:cubicBezTo>
                  <a:close/>
                  <a:moveTo>
                    <a:pt x="490" y="369"/>
                  </a:moveTo>
                  <a:cubicBezTo>
                    <a:pt x="494" y="374"/>
                    <a:pt x="499" y="378"/>
                    <a:pt x="504" y="382"/>
                  </a:cubicBezTo>
                  <a:cubicBezTo>
                    <a:pt x="504" y="383"/>
                    <a:pt x="504" y="383"/>
                    <a:pt x="504" y="383"/>
                  </a:cubicBezTo>
                  <a:cubicBezTo>
                    <a:pt x="502" y="386"/>
                    <a:pt x="504" y="389"/>
                    <a:pt x="506" y="391"/>
                  </a:cubicBezTo>
                  <a:cubicBezTo>
                    <a:pt x="504" y="393"/>
                    <a:pt x="501" y="395"/>
                    <a:pt x="499" y="397"/>
                  </a:cubicBezTo>
                  <a:cubicBezTo>
                    <a:pt x="496" y="400"/>
                    <a:pt x="493" y="402"/>
                    <a:pt x="491" y="405"/>
                  </a:cubicBezTo>
                  <a:cubicBezTo>
                    <a:pt x="484" y="393"/>
                    <a:pt x="482" y="381"/>
                    <a:pt x="490" y="369"/>
                  </a:cubicBezTo>
                  <a:close/>
                  <a:moveTo>
                    <a:pt x="549" y="427"/>
                  </a:moveTo>
                  <a:cubicBezTo>
                    <a:pt x="532" y="443"/>
                    <a:pt x="512" y="431"/>
                    <a:pt x="499" y="416"/>
                  </a:cubicBezTo>
                  <a:cubicBezTo>
                    <a:pt x="496" y="413"/>
                    <a:pt x="494" y="410"/>
                    <a:pt x="492" y="407"/>
                  </a:cubicBezTo>
                  <a:cubicBezTo>
                    <a:pt x="498" y="403"/>
                    <a:pt x="505" y="398"/>
                    <a:pt x="509" y="392"/>
                  </a:cubicBezTo>
                  <a:cubicBezTo>
                    <a:pt x="512" y="394"/>
                    <a:pt x="516" y="392"/>
                    <a:pt x="517" y="388"/>
                  </a:cubicBezTo>
                  <a:cubicBezTo>
                    <a:pt x="518" y="387"/>
                    <a:pt x="518" y="385"/>
                    <a:pt x="517" y="383"/>
                  </a:cubicBezTo>
                  <a:cubicBezTo>
                    <a:pt x="521" y="379"/>
                    <a:pt x="526" y="375"/>
                    <a:pt x="531" y="371"/>
                  </a:cubicBezTo>
                  <a:cubicBezTo>
                    <a:pt x="535" y="373"/>
                    <a:pt x="540" y="377"/>
                    <a:pt x="544" y="381"/>
                  </a:cubicBezTo>
                  <a:cubicBezTo>
                    <a:pt x="558" y="394"/>
                    <a:pt x="564" y="412"/>
                    <a:pt x="549" y="42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92"/>
            <p:cNvSpPr>
              <a:spLocks noEditPoints="1"/>
            </p:cNvSpPr>
            <p:nvPr/>
          </p:nvSpPr>
          <p:spPr bwMode="auto">
            <a:xfrm>
              <a:off x="7120412" y="2616445"/>
              <a:ext cx="187218" cy="424150"/>
            </a:xfrm>
            <a:custGeom>
              <a:avLst/>
              <a:gdLst>
                <a:gd name="T0" fmla="*/ 127 w 137"/>
                <a:gd name="T1" fmla="*/ 1 h 311"/>
                <a:gd name="T2" fmla="*/ 45 w 137"/>
                <a:gd name="T3" fmla="*/ 5 h 311"/>
                <a:gd name="T4" fmla="*/ 5 w 137"/>
                <a:gd name="T5" fmla="*/ 32 h 311"/>
                <a:gd name="T6" fmla="*/ 2 w 137"/>
                <a:gd name="T7" fmla="*/ 162 h 311"/>
                <a:gd name="T8" fmla="*/ 3 w 137"/>
                <a:gd name="T9" fmla="*/ 306 h 311"/>
                <a:gd name="T10" fmla="*/ 110 w 137"/>
                <a:gd name="T11" fmla="*/ 306 h 311"/>
                <a:gd name="T12" fmla="*/ 132 w 137"/>
                <a:gd name="T13" fmla="*/ 265 h 311"/>
                <a:gd name="T14" fmla="*/ 103 w 137"/>
                <a:gd name="T15" fmla="*/ 27 h 311"/>
                <a:gd name="T16" fmla="*/ 105 w 137"/>
                <a:gd name="T17" fmla="*/ 9 h 311"/>
                <a:gd name="T18" fmla="*/ 87 w 137"/>
                <a:gd name="T19" fmla="*/ 20 h 311"/>
                <a:gd name="T20" fmla="*/ 65 w 137"/>
                <a:gd name="T21" fmla="*/ 21 h 311"/>
                <a:gd name="T22" fmla="*/ 76 w 137"/>
                <a:gd name="T23" fmla="*/ 10 h 311"/>
                <a:gd name="T24" fmla="*/ 49 w 137"/>
                <a:gd name="T25" fmla="*/ 31 h 311"/>
                <a:gd name="T26" fmla="*/ 63 w 137"/>
                <a:gd name="T27" fmla="*/ 10 h 311"/>
                <a:gd name="T28" fmla="*/ 47 w 137"/>
                <a:gd name="T29" fmla="*/ 9 h 311"/>
                <a:gd name="T30" fmla="*/ 30 w 137"/>
                <a:gd name="T31" fmla="*/ 29 h 311"/>
                <a:gd name="T32" fmla="*/ 7 w 137"/>
                <a:gd name="T33" fmla="*/ 298 h 311"/>
                <a:gd name="T34" fmla="*/ 9 w 137"/>
                <a:gd name="T35" fmla="*/ 99 h 311"/>
                <a:gd name="T36" fmla="*/ 51 w 137"/>
                <a:gd name="T37" fmla="*/ 38 h 311"/>
                <a:gd name="T38" fmla="*/ 104 w 137"/>
                <a:gd name="T39" fmla="*/ 303 h 311"/>
                <a:gd name="T40" fmla="*/ 106 w 137"/>
                <a:gd name="T41" fmla="*/ 31 h 311"/>
                <a:gd name="T42" fmla="*/ 126 w 137"/>
                <a:gd name="T43" fmla="*/ 24 h 311"/>
                <a:gd name="T44" fmla="*/ 107 w 137"/>
                <a:gd name="T45" fmla="*/ 32 h 311"/>
                <a:gd name="T46" fmla="*/ 125 w 137"/>
                <a:gd name="T47" fmla="*/ 43 h 311"/>
                <a:gd name="T48" fmla="*/ 108 w 137"/>
                <a:gd name="T49" fmla="*/ 45 h 311"/>
                <a:gd name="T50" fmla="*/ 115 w 137"/>
                <a:gd name="T51" fmla="*/ 74 h 311"/>
                <a:gd name="T52" fmla="*/ 113 w 137"/>
                <a:gd name="T53" fmla="*/ 58 h 311"/>
                <a:gd name="T54" fmla="*/ 125 w 137"/>
                <a:gd name="T55" fmla="*/ 84 h 311"/>
                <a:gd name="T56" fmla="*/ 109 w 137"/>
                <a:gd name="T57" fmla="*/ 84 h 311"/>
                <a:gd name="T58" fmla="*/ 125 w 137"/>
                <a:gd name="T59" fmla="*/ 84 h 311"/>
                <a:gd name="T60" fmla="*/ 125 w 137"/>
                <a:gd name="T61" fmla="*/ 107 h 311"/>
                <a:gd name="T62" fmla="*/ 108 w 137"/>
                <a:gd name="T63" fmla="*/ 105 h 311"/>
                <a:gd name="T64" fmla="*/ 125 w 137"/>
                <a:gd name="T65" fmla="*/ 126 h 311"/>
                <a:gd name="T66" fmla="*/ 116 w 137"/>
                <a:gd name="T67" fmla="*/ 119 h 311"/>
                <a:gd name="T68" fmla="*/ 125 w 137"/>
                <a:gd name="T69" fmla="*/ 132 h 311"/>
                <a:gd name="T70" fmla="*/ 108 w 137"/>
                <a:gd name="T71" fmla="*/ 150 h 311"/>
                <a:gd name="T72" fmla="*/ 125 w 137"/>
                <a:gd name="T73" fmla="*/ 171 h 311"/>
                <a:gd name="T74" fmla="*/ 108 w 137"/>
                <a:gd name="T75" fmla="*/ 170 h 311"/>
                <a:gd name="T76" fmla="*/ 125 w 137"/>
                <a:gd name="T77" fmla="*/ 175 h 311"/>
                <a:gd name="T78" fmla="*/ 109 w 137"/>
                <a:gd name="T79" fmla="*/ 217 h 311"/>
                <a:gd name="T80" fmla="*/ 119 w 137"/>
                <a:gd name="T81" fmla="*/ 207 h 311"/>
                <a:gd name="T82" fmla="*/ 118 w 137"/>
                <a:gd name="T83" fmla="*/ 231 h 311"/>
                <a:gd name="T84" fmla="*/ 111 w 137"/>
                <a:gd name="T85" fmla="*/ 295 h 311"/>
                <a:gd name="T86" fmla="*/ 125 w 137"/>
                <a:gd name="T87" fmla="*/ 224 h 311"/>
                <a:gd name="T88" fmla="*/ 111 w 137"/>
                <a:gd name="T89" fmla="*/ 268 h 311"/>
                <a:gd name="T90" fmla="*/ 125 w 137"/>
                <a:gd name="T91" fmla="*/ 249 h 311"/>
                <a:gd name="T92" fmla="*/ 111 w 137"/>
                <a:gd name="T93" fmla="*/ 29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7" h="311">
                  <a:moveTo>
                    <a:pt x="132" y="135"/>
                  </a:moveTo>
                  <a:cubicBezTo>
                    <a:pt x="132" y="92"/>
                    <a:pt x="137" y="47"/>
                    <a:pt x="131" y="4"/>
                  </a:cubicBezTo>
                  <a:cubicBezTo>
                    <a:pt x="131" y="2"/>
                    <a:pt x="129" y="0"/>
                    <a:pt x="127" y="1"/>
                  </a:cubicBezTo>
                  <a:cubicBezTo>
                    <a:pt x="127" y="1"/>
                    <a:pt x="127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99" y="3"/>
                    <a:pt x="72" y="2"/>
                    <a:pt x="45" y="5"/>
                  </a:cubicBezTo>
                  <a:cubicBezTo>
                    <a:pt x="44" y="5"/>
                    <a:pt x="44" y="5"/>
                    <a:pt x="43" y="6"/>
                  </a:cubicBezTo>
                  <a:cubicBezTo>
                    <a:pt x="30" y="12"/>
                    <a:pt x="18" y="22"/>
                    <a:pt x="6" y="30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52"/>
                    <a:pt x="3" y="73"/>
                    <a:pt x="3" y="93"/>
                  </a:cubicBezTo>
                  <a:cubicBezTo>
                    <a:pt x="3" y="116"/>
                    <a:pt x="3" y="139"/>
                    <a:pt x="2" y="162"/>
                  </a:cubicBezTo>
                  <a:cubicBezTo>
                    <a:pt x="2" y="207"/>
                    <a:pt x="1" y="252"/>
                    <a:pt x="0" y="297"/>
                  </a:cubicBezTo>
                  <a:cubicBezTo>
                    <a:pt x="0" y="299"/>
                    <a:pt x="0" y="299"/>
                    <a:pt x="1" y="300"/>
                  </a:cubicBezTo>
                  <a:cubicBezTo>
                    <a:pt x="0" y="302"/>
                    <a:pt x="0" y="305"/>
                    <a:pt x="3" y="306"/>
                  </a:cubicBezTo>
                  <a:cubicBezTo>
                    <a:pt x="37" y="311"/>
                    <a:pt x="72" y="311"/>
                    <a:pt x="106" y="310"/>
                  </a:cubicBezTo>
                  <a:cubicBezTo>
                    <a:pt x="109" y="310"/>
                    <a:pt x="110" y="308"/>
                    <a:pt x="110" y="306"/>
                  </a:cubicBezTo>
                  <a:cubicBezTo>
                    <a:pt x="110" y="306"/>
                    <a:pt x="110" y="306"/>
                    <a:pt x="110" y="306"/>
                  </a:cubicBezTo>
                  <a:cubicBezTo>
                    <a:pt x="111" y="306"/>
                    <a:pt x="112" y="306"/>
                    <a:pt x="112" y="305"/>
                  </a:cubicBezTo>
                  <a:cubicBezTo>
                    <a:pt x="120" y="293"/>
                    <a:pt x="128" y="280"/>
                    <a:pt x="132" y="267"/>
                  </a:cubicBezTo>
                  <a:cubicBezTo>
                    <a:pt x="132" y="266"/>
                    <a:pt x="132" y="265"/>
                    <a:pt x="132" y="265"/>
                  </a:cubicBezTo>
                  <a:cubicBezTo>
                    <a:pt x="131" y="221"/>
                    <a:pt x="132" y="178"/>
                    <a:pt x="132" y="135"/>
                  </a:cubicBezTo>
                  <a:close/>
                  <a:moveTo>
                    <a:pt x="118" y="9"/>
                  </a:moveTo>
                  <a:cubicBezTo>
                    <a:pt x="113" y="14"/>
                    <a:pt x="107" y="21"/>
                    <a:pt x="103" y="27"/>
                  </a:cubicBezTo>
                  <a:cubicBezTo>
                    <a:pt x="102" y="27"/>
                    <a:pt x="102" y="27"/>
                    <a:pt x="101" y="27"/>
                  </a:cubicBezTo>
                  <a:cubicBezTo>
                    <a:pt x="92" y="29"/>
                    <a:pt x="84" y="30"/>
                    <a:pt x="75" y="31"/>
                  </a:cubicBezTo>
                  <a:cubicBezTo>
                    <a:pt x="85" y="25"/>
                    <a:pt x="97" y="17"/>
                    <a:pt x="105" y="9"/>
                  </a:cubicBezTo>
                  <a:cubicBezTo>
                    <a:pt x="110" y="9"/>
                    <a:pt x="114" y="9"/>
                    <a:pt x="118" y="9"/>
                  </a:cubicBezTo>
                  <a:close/>
                  <a:moveTo>
                    <a:pt x="102" y="9"/>
                  </a:moveTo>
                  <a:cubicBezTo>
                    <a:pt x="97" y="13"/>
                    <a:pt x="92" y="16"/>
                    <a:pt x="87" y="20"/>
                  </a:cubicBezTo>
                  <a:cubicBezTo>
                    <a:pt x="82" y="24"/>
                    <a:pt x="76" y="27"/>
                    <a:pt x="71" y="31"/>
                  </a:cubicBezTo>
                  <a:cubicBezTo>
                    <a:pt x="65" y="31"/>
                    <a:pt x="58" y="31"/>
                    <a:pt x="52" y="31"/>
                  </a:cubicBezTo>
                  <a:cubicBezTo>
                    <a:pt x="57" y="28"/>
                    <a:pt x="61" y="24"/>
                    <a:pt x="65" y="21"/>
                  </a:cubicBezTo>
                  <a:cubicBezTo>
                    <a:pt x="70" y="17"/>
                    <a:pt x="75" y="14"/>
                    <a:pt x="80" y="10"/>
                  </a:cubicBezTo>
                  <a:cubicBezTo>
                    <a:pt x="87" y="10"/>
                    <a:pt x="94" y="10"/>
                    <a:pt x="102" y="9"/>
                  </a:cubicBezTo>
                  <a:close/>
                  <a:moveTo>
                    <a:pt x="76" y="10"/>
                  </a:moveTo>
                  <a:cubicBezTo>
                    <a:pt x="71" y="13"/>
                    <a:pt x="66" y="17"/>
                    <a:pt x="62" y="21"/>
                  </a:cubicBezTo>
                  <a:cubicBezTo>
                    <a:pt x="58" y="24"/>
                    <a:pt x="53" y="27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4" y="31"/>
                    <a:pt x="38" y="30"/>
                    <a:pt x="33" y="30"/>
                  </a:cubicBezTo>
                  <a:cubicBezTo>
                    <a:pt x="38" y="27"/>
                    <a:pt x="42" y="24"/>
                    <a:pt x="47" y="21"/>
                  </a:cubicBezTo>
                  <a:cubicBezTo>
                    <a:pt x="52" y="17"/>
                    <a:pt x="58" y="14"/>
                    <a:pt x="63" y="10"/>
                  </a:cubicBezTo>
                  <a:cubicBezTo>
                    <a:pt x="67" y="10"/>
                    <a:pt x="72" y="10"/>
                    <a:pt x="76" y="10"/>
                  </a:cubicBezTo>
                  <a:close/>
                  <a:moveTo>
                    <a:pt x="46" y="10"/>
                  </a:moveTo>
                  <a:cubicBezTo>
                    <a:pt x="47" y="10"/>
                    <a:pt x="47" y="9"/>
                    <a:pt x="47" y="9"/>
                  </a:cubicBezTo>
                  <a:cubicBezTo>
                    <a:pt x="51" y="9"/>
                    <a:pt x="56" y="9"/>
                    <a:pt x="60" y="10"/>
                  </a:cubicBezTo>
                  <a:cubicBezTo>
                    <a:pt x="55" y="13"/>
                    <a:pt x="50" y="16"/>
                    <a:pt x="45" y="20"/>
                  </a:cubicBezTo>
                  <a:cubicBezTo>
                    <a:pt x="40" y="23"/>
                    <a:pt x="34" y="26"/>
                    <a:pt x="30" y="29"/>
                  </a:cubicBezTo>
                  <a:cubicBezTo>
                    <a:pt x="26" y="29"/>
                    <a:pt x="22" y="29"/>
                    <a:pt x="18" y="29"/>
                  </a:cubicBezTo>
                  <a:cubicBezTo>
                    <a:pt x="28" y="23"/>
                    <a:pt x="38" y="18"/>
                    <a:pt x="46" y="10"/>
                  </a:cubicBezTo>
                  <a:close/>
                  <a:moveTo>
                    <a:pt x="7" y="298"/>
                  </a:moveTo>
                  <a:cubicBezTo>
                    <a:pt x="7" y="298"/>
                    <a:pt x="7" y="298"/>
                    <a:pt x="7" y="297"/>
                  </a:cubicBezTo>
                  <a:cubicBezTo>
                    <a:pt x="8" y="253"/>
                    <a:pt x="8" y="209"/>
                    <a:pt x="8" y="165"/>
                  </a:cubicBezTo>
                  <a:cubicBezTo>
                    <a:pt x="9" y="143"/>
                    <a:pt x="9" y="121"/>
                    <a:pt x="9" y="99"/>
                  </a:cubicBezTo>
                  <a:cubicBezTo>
                    <a:pt x="9" y="78"/>
                    <a:pt x="11" y="55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2" y="38"/>
                    <a:pt x="38" y="37"/>
                    <a:pt x="51" y="38"/>
                  </a:cubicBezTo>
                  <a:cubicBezTo>
                    <a:pt x="68" y="39"/>
                    <a:pt x="84" y="38"/>
                    <a:pt x="101" y="35"/>
                  </a:cubicBezTo>
                  <a:cubicBezTo>
                    <a:pt x="96" y="78"/>
                    <a:pt x="100" y="124"/>
                    <a:pt x="100" y="167"/>
                  </a:cubicBezTo>
                  <a:cubicBezTo>
                    <a:pt x="101" y="213"/>
                    <a:pt x="102" y="258"/>
                    <a:pt x="104" y="303"/>
                  </a:cubicBezTo>
                  <a:cubicBezTo>
                    <a:pt x="72" y="303"/>
                    <a:pt x="40" y="301"/>
                    <a:pt x="7" y="298"/>
                  </a:cubicBezTo>
                  <a:close/>
                  <a:moveTo>
                    <a:pt x="107" y="32"/>
                  </a:moveTo>
                  <a:cubicBezTo>
                    <a:pt x="107" y="32"/>
                    <a:pt x="106" y="31"/>
                    <a:pt x="106" y="31"/>
                  </a:cubicBezTo>
                  <a:cubicBezTo>
                    <a:pt x="110" y="27"/>
                    <a:pt x="114" y="23"/>
                    <a:pt x="118" y="19"/>
                  </a:cubicBezTo>
                  <a:cubicBezTo>
                    <a:pt x="121" y="16"/>
                    <a:pt x="125" y="13"/>
                    <a:pt x="128" y="9"/>
                  </a:cubicBezTo>
                  <a:cubicBezTo>
                    <a:pt x="127" y="14"/>
                    <a:pt x="127" y="19"/>
                    <a:pt x="126" y="24"/>
                  </a:cubicBezTo>
                  <a:cubicBezTo>
                    <a:pt x="122" y="26"/>
                    <a:pt x="119" y="30"/>
                    <a:pt x="115" y="34"/>
                  </a:cubicBezTo>
                  <a:cubicBezTo>
                    <a:pt x="112" y="37"/>
                    <a:pt x="110" y="39"/>
                    <a:pt x="107" y="42"/>
                  </a:cubicBezTo>
                  <a:cubicBezTo>
                    <a:pt x="107" y="39"/>
                    <a:pt x="107" y="35"/>
                    <a:pt x="107" y="32"/>
                  </a:cubicBezTo>
                  <a:close/>
                  <a:moveTo>
                    <a:pt x="116" y="36"/>
                  </a:moveTo>
                  <a:cubicBezTo>
                    <a:pt x="119" y="33"/>
                    <a:pt x="123" y="30"/>
                    <a:pt x="126" y="27"/>
                  </a:cubicBezTo>
                  <a:cubicBezTo>
                    <a:pt x="126" y="32"/>
                    <a:pt x="125" y="37"/>
                    <a:pt x="125" y="43"/>
                  </a:cubicBezTo>
                  <a:cubicBezTo>
                    <a:pt x="121" y="47"/>
                    <a:pt x="117" y="51"/>
                    <a:pt x="114" y="54"/>
                  </a:cubicBezTo>
                  <a:cubicBezTo>
                    <a:pt x="112" y="56"/>
                    <a:pt x="110" y="58"/>
                    <a:pt x="108" y="60"/>
                  </a:cubicBezTo>
                  <a:cubicBezTo>
                    <a:pt x="108" y="55"/>
                    <a:pt x="108" y="50"/>
                    <a:pt x="108" y="45"/>
                  </a:cubicBezTo>
                  <a:cubicBezTo>
                    <a:pt x="110" y="42"/>
                    <a:pt x="113" y="39"/>
                    <a:pt x="116" y="36"/>
                  </a:cubicBezTo>
                  <a:close/>
                  <a:moveTo>
                    <a:pt x="125" y="64"/>
                  </a:moveTo>
                  <a:cubicBezTo>
                    <a:pt x="121" y="67"/>
                    <a:pt x="119" y="71"/>
                    <a:pt x="115" y="74"/>
                  </a:cubicBezTo>
                  <a:cubicBezTo>
                    <a:pt x="113" y="77"/>
                    <a:pt x="111" y="79"/>
                    <a:pt x="109" y="81"/>
                  </a:cubicBezTo>
                  <a:cubicBezTo>
                    <a:pt x="109" y="75"/>
                    <a:pt x="109" y="69"/>
                    <a:pt x="108" y="63"/>
                  </a:cubicBezTo>
                  <a:cubicBezTo>
                    <a:pt x="110" y="61"/>
                    <a:pt x="111" y="60"/>
                    <a:pt x="113" y="58"/>
                  </a:cubicBezTo>
                  <a:cubicBezTo>
                    <a:pt x="117" y="54"/>
                    <a:pt x="121" y="50"/>
                    <a:pt x="125" y="46"/>
                  </a:cubicBezTo>
                  <a:cubicBezTo>
                    <a:pt x="125" y="52"/>
                    <a:pt x="125" y="58"/>
                    <a:pt x="125" y="64"/>
                  </a:cubicBezTo>
                  <a:close/>
                  <a:moveTo>
                    <a:pt x="125" y="84"/>
                  </a:moveTo>
                  <a:cubicBezTo>
                    <a:pt x="121" y="88"/>
                    <a:pt x="118" y="92"/>
                    <a:pt x="115" y="96"/>
                  </a:cubicBezTo>
                  <a:cubicBezTo>
                    <a:pt x="113" y="98"/>
                    <a:pt x="111" y="100"/>
                    <a:pt x="108" y="102"/>
                  </a:cubicBezTo>
                  <a:cubicBezTo>
                    <a:pt x="109" y="96"/>
                    <a:pt x="109" y="90"/>
                    <a:pt x="109" y="84"/>
                  </a:cubicBezTo>
                  <a:cubicBezTo>
                    <a:pt x="112" y="81"/>
                    <a:pt x="115" y="78"/>
                    <a:pt x="118" y="75"/>
                  </a:cubicBezTo>
                  <a:cubicBezTo>
                    <a:pt x="120" y="73"/>
                    <a:pt x="122" y="70"/>
                    <a:pt x="125" y="68"/>
                  </a:cubicBezTo>
                  <a:cubicBezTo>
                    <a:pt x="125" y="73"/>
                    <a:pt x="125" y="79"/>
                    <a:pt x="125" y="84"/>
                  </a:cubicBezTo>
                  <a:close/>
                  <a:moveTo>
                    <a:pt x="108" y="105"/>
                  </a:moveTo>
                  <a:cubicBezTo>
                    <a:pt x="114" y="100"/>
                    <a:pt x="120" y="94"/>
                    <a:pt x="125" y="88"/>
                  </a:cubicBezTo>
                  <a:cubicBezTo>
                    <a:pt x="125" y="94"/>
                    <a:pt x="125" y="101"/>
                    <a:pt x="125" y="107"/>
                  </a:cubicBezTo>
                  <a:cubicBezTo>
                    <a:pt x="121" y="110"/>
                    <a:pt x="118" y="114"/>
                    <a:pt x="115" y="118"/>
                  </a:cubicBezTo>
                  <a:cubicBezTo>
                    <a:pt x="113" y="120"/>
                    <a:pt x="110" y="122"/>
                    <a:pt x="108" y="125"/>
                  </a:cubicBezTo>
                  <a:cubicBezTo>
                    <a:pt x="108" y="118"/>
                    <a:pt x="108" y="112"/>
                    <a:pt x="108" y="105"/>
                  </a:cubicBezTo>
                  <a:close/>
                  <a:moveTo>
                    <a:pt x="116" y="119"/>
                  </a:moveTo>
                  <a:cubicBezTo>
                    <a:pt x="119" y="116"/>
                    <a:pt x="122" y="114"/>
                    <a:pt x="125" y="111"/>
                  </a:cubicBezTo>
                  <a:cubicBezTo>
                    <a:pt x="125" y="116"/>
                    <a:pt x="125" y="121"/>
                    <a:pt x="125" y="126"/>
                  </a:cubicBezTo>
                  <a:cubicBezTo>
                    <a:pt x="119" y="133"/>
                    <a:pt x="114" y="140"/>
                    <a:pt x="108" y="147"/>
                  </a:cubicBezTo>
                  <a:cubicBezTo>
                    <a:pt x="108" y="140"/>
                    <a:pt x="108" y="134"/>
                    <a:pt x="108" y="128"/>
                  </a:cubicBezTo>
                  <a:cubicBezTo>
                    <a:pt x="111" y="125"/>
                    <a:pt x="114" y="122"/>
                    <a:pt x="116" y="119"/>
                  </a:cubicBezTo>
                  <a:close/>
                  <a:moveTo>
                    <a:pt x="108" y="150"/>
                  </a:moveTo>
                  <a:cubicBezTo>
                    <a:pt x="114" y="144"/>
                    <a:pt x="120" y="137"/>
                    <a:pt x="125" y="130"/>
                  </a:cubicBezTo>
                  <a:cubicBezTo>
                    <a:pt x="125" y="131"/>
                    <a:pt x="125" y="131"/>
                    <a:pt x="125" y="132"/>
                  </a:cubicBezTo>
                  <a:cubicBezTo>
                    <a:pt x="125" y="137"/>
                    <a:pt x="125" y="142"/>
                    <a:pt x="125" y="148"/>
                  </a:cubicBezTo>
                  <a:cubicBezTo>
                    <a:pt x="119" y="154"/>
                    <a:pt x="114" y="161"/>
                    <a:pt x="108" y="167"/>
                  </a:cubicBezTo>
                  <a:cubicBezTo>
                    <a:pt x="108" y="162"/>
                    <a:pt x="108" y="156"/>
                    <a:pt x="108" y="150"/>
                  </a:cubicBezTo>
                  <a:close/>
                  <a:moveTo>
                    <a:pt x="108" y="170"/>
                  </a:moveTo>
                  <a:cubicBezTo>
                    <a:pt x="114" y="164"/>
                    <a:pt x="120" y="157"/>
                    <a:pt x="125" y="151"/>
                  </a:cubicBezTo>
                  <a:cubicBezTo>
                    <a:pt x="125" y="158"/>
                    <a:pt x="125" y="164"/>
                    <a:pt x="125" y="171"/>
                  </a:cubicBezTo>
                  <a:cubicBezTo>
                    <a:pt x="122" y="174"/>
                    <a:pt x="120" y="178"/>
                    <a:pt x="117" y="181"/>
                  </a:cubicBezTo>
                  <a:cubicBezTo>
                    <a:pt x="114" y="185"/>
                    <a:pt x="111" y="188"/>
                    <a:pt x="108" y="192"/>
                  </a:cubicBezTo>
                  <a:cubicBezTo>
                    <a:pt x="108" y="185"/>
                    <a:pt x="108" y="177"/>
                    <a:pt x="108" y="170"/>
                  </a:cubicBezTo>
                  <a:close/>
                  <a:moveTo>
                    <a:pt x="108" y="194"/>
                  </a:moveTo>
                  <a:cubicBezTo>
                    <a:pt x="112" y="190"/>
                    <a:pt x="115" y="186"/>
                    <a:pt x="119" y="182"/>
                  </a:cubicBezTo>
                  <a:cubicBezTo>
                    <a:pt x="121" y="180"/>
                    <a:pt x="123" y="177"/>
                    <a:pt x="125" y="175"/>
                  </a:cubicBezTo>
                  <a:cubicBezTo>
                    <a:pt x="125" y="182"/>
                    <a:pt x="125" y="189"/>
                    <a:pt x="125" y="196"/>
                  </a:cubicBezTo>
                  <a:cubicBezTo>
                    <a:pt x="122" y="200"/>
                    <a:pt x="119" y="204"/>
                    <a:pt x="117" y="207"/>
                  </a:cubicBezTo>
                  <a:cubicBezTo>
                    <a:pt x="114" y="210"/>
                    <a:pt x="111" y="213"/>
                    <a:pt x="109" y="217"/>
                  </a:cubicBezTo>
                  <a:cubicBezTo>
                    <a:pt x="109" y="209"/>
                    <a:pt x="109" y="202"/>
                    <a:pt x="108" y="194"/>
                  </a:cubicBezTo>
                  <a:close/>
                  <a:moveTo>
                    <a:pt x="109" y="219"/>
                  </a:moveTo>
                  <a:cubicBezTo>
                    <a:pt x="113" y="215"/>
                    <a:pt x="116" y="211"/>
                    <a:pt x="119" y="207"/>
                  </a:cubicBezTo>
                  <a:cubicBezTo>
                    <a:pt x="121" y="204"/>
                    <a:pt x="123" y="202"/>
                    <a:pt x="125" y="200"/>
                  </a:cubicBezTo>
                  <a:cubicBezTo>
                    <a:pt x="125" y="207"/>
                    <a:pt x="125" y="214"/>
                    <a:pt x="125" y="220"/>
                  </a:cubicBezTo>
                  <a:cubicBezTo>
                    <a:pt x="123" y="224"/>
                    <a:pt x="120" y="228"/>
                    <a:pt x="118" y="231"/>
                  </a:cubicBezTo>
                  <a:cubicBezTo>
                    <a:pt x="115" y="234"/>
                    <a:pt x="112" y="237"/>
                    <a:pt x="110" y="240"/>
                  </a:cubicBezTo>
                  <a:cubicBezTo>
                    <a:pt x="109" y="233"/>
                    <a:pt x="109" y="226"/>
                    <a:pt x="109" y="219"/>
                  </a:cubicBezTo>
                  <a:close/>
                  <a:moveTo>
                    <a:pt x="111" y="295"/>
                  </a:moveTo>
                  <a:cubicBezTo>
                    <a:pt x="111" y="277"/>
                    <a:pt x="110" y="260"/>
                    <a:pt x="110" y="242"/>
                  </a:cubicBezTo>
                  <a:cubicBezTo>
                    <a:pt x="110" y="242"/>
                    <a:pt x="110" y="242"/>
                    <a:pt x="110" y="242"/>
                  </a:cubicBezTo>
                  <a:cubicBezTo>
                    <a:pt x="115" y="237"/>
                    <a:pt x="121" y="231"/>
                    <a:pt x="125" y="224"/>
                  </a:cubicBezTo>
                  <a:cubicBezTo>
                    <a:pt x="125" y="231"/>
                    <a:pt x="125" y="238"/>
                    <a:pt x="125" y="245"/>
                  </a:cubicBezTo>
                  <a:cubicBezTo>
                    <a:pt x="123" y="248"/>
                    <a:pt x="121" y="252"/>
                    <a:pt x="118" y="255"/>
                  </a:cubicBezTo>
                  <a:cubicBezTo>
                    <a:pt x="116" y="260"/>
                    <a:pt x="112" y="264"/>
                    <a:pt x="111" y="268"/>
                  </a:cubicBezTo>
                  <a:cubicBezTo>
                    <a:pt x="110" y="269"/>
                    <a:pt x="111" y="269"/>
                    <a:pt x="111" y="269"/>
                  </a:cubicBezTo>
                  <a:cubicBezTo>
                    <a:pt x="115" y="265"/>
                    <a:pt x="117" y="261"/>
                    <a:pt x="120" y="257"/>
                  </a:cubicBezTo>
                  <a:cubicBezTo>
                    <a:pt x="122" y="254"/>
                    <a:pt x="124" y="252"/>
                    <a:pt x="125" y="249"/>
                  </a:cubicBezTo>
                  <a:cubicBezTo>
                    <a:pt x="125" y="255"/>
                    <a:pt x="125" y="261"/>
                    <a:pt x="125" y="266"/>
                  </a:cubicBezTo>
                  <a:cubicBezTo>
                    <a:pt x="125" y="266"/>
                    <a:pt x="125" y="267"/>
                    <a:pt x="125" y="267"/>
                  </a:cubicBezTo>
                  <a:cubicBezTo>
                    <a:pt x="120" y="276"/>
                    <a:pt x="116" y="285"/>
                    <a:pt x="111" y="29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93"/>
            <p:cNvSpPr>
              <a:spLocks noEditPoints="1"/>
            </p:cNvSpPr>
            <p:nvPr/>
          </p:nvSpPr>
          <p:spPr bwMode="auto">
            <a:xfrm>
              <a:off x="7368978" y="2490575"/>
              <a:ext cx="207315" cy="559539"/>
            </a:xfrm>
            <a:custGeom>
              <a:avLst/>
              <a:gdLst>
                <a:gd name="T0" fmla="*/ 148 w 152"/>
                <a:gd name="T1" fmla="*/ 225 h 410"/>
                <a:gd name="T2" fmla="*/ 147 w 152"/>
                <a:gd name="T3" fmla="*/ 157 h 410"/>
                <a:gd name="T4" fmla="*/ 146 w 152"/>
                <a:gd name="T5" fmla="*/ 135 h 410"/>
                <a:gd name="T6" fmla="*/ 143 w 152"/>
                <a:gd name="T7" fmla="*/ 3 h 410"/>
                <a:gd name="T8" fmla="*/ 84 w 152"/>
                <a:gd name="T9" fmla="*/ 5 h 410"/>
                <a:gd name="T10" fmla="*/ 3 w 152"/>
                <a:gd name="T11" fmla="*/ 35 h 410"/>
                <a:gd name="T12" fmla="*/ 2 w 152"/>
                <a:gd name="T13" fmla="*/ 42 h 410"/>
                <a:gd name="T14" fmla="*/ 15 w 152"/>
                <a:gd name="T15" fmla="*/ 405 h 410"/>
                <a:gd name="T16" fmla="*/ 123 w 152"/>
                <a:gd name="T17" fmla="*/ 408 h 410"/>
                <a:gd name="T18" fmla="*/ 150 w 152"/>
                <a:gd name="T19" fmla="*/ 379 h 410"/>
                <a:gd name="T20" fmla="*/ 144 w 152"/>
                <a:gd name="T21" fmla="*/ 352 h 410"/>
                <a:gd name="T22" fmla="*/ 144 w 152"/>
                <a:gd name="T23" fmla="*/ 332 h 410"/>
                <a:gd name="T24" fmla="*/ 126 w 152"/>
                <a:gd name="T25" fmla="*/ 349 h 410"/>
                <a:gd name="T26" fmla="*/ 144 w 152"/>
                <a:gd name="T27" fmla="*/ 329 h 410"/>
                <a:gd name="T28" fmla="*/ 119 w 152"/>
                <a:gd name="T29" fmla="*/ 117 h 410"/>
                <a:gd name="T30" fmla="*/ 131 w 152"/>
                <a:gd name="T31" fmla="*/ 105 h 410"/>
                <a:gd name="T32" fmla="*/ 124 w 152"/>
                <a:gd name="T33" fmla="*/ 132 h 410"/>
                <a:gd name="T34" fmla="*/ 139 w 152"/>
                <a:gd name="T35" fmla="*/ 94 h 410"/>
                <a:gd name="T36" fmla="*/ 116 w 152"/>
                <a:gd name="T37" fmla="*/ 71 h 410"/>
                <a:gd name="T38" fmla="*/ 116 w 152"/>
                <a:gd name="T39" fmla="*/ 69 h 410"/>
                <a:gd name="T40" fmla="*/ 137 w 152"/>
                <a:gd name="T41" fmla="*/ 11 h 410"/>
                <a:gd name="T42" fmla="*/ 115 w 152"/>
                <a:gd name="T43" fmla="*/ 47 h 410"/>
                <a:gd name="T44" fmla="*/ 125 w 152"/>
                <a:gd name="T45" fmla="*/ 22 h 410"/>
                <a:gd name="T46" fmla="*/ 113 w 152"/>
                <a:gd name="T47" fmla="*/ 21 h 410"/>
                <a:gd name="T48" fmla="*/ 101 w 152"/>
                <a:gd name="T49" fmla="*/ 23 h 410"/>
                <a:gd name="T50" fmla="*/ 100 w 152"/>
                <a:gd name="T51" fmla="*/ 21 h 410"/>
                <a:gd name="T52" fmla="*/ 111 w 152"/>
                <a:gd name="T53" fmla="*/ 11 h 410"/>
                <a:gd name="T54" fmla="*/ 71 w 152"/>
                <a:gd name="T55" fmla="*/ 30 h 410"/>
                <a:gd name="T56" fmla="*/ 67 w 152"/>
                <a:gd name="T57" fmla="*/ 12 h 410"/>
                <a:gd name="T58" fmla="*/ 53 w 152"/>
                <a:gd name="T59" fmla="*/ 12 h 410"/>
                <a:gd name="T60" fmla="*/ 34 w 152"/>
                <a:gd name="T61" fmla="*/ 10 h 410"/>
                <a:gd name="T62" fmla="*/ 29 w 152"/>
                <a:gd name="T63" fmla="*/ 32 h 410"/>
                <a:gd name="T64" fmla="*/ 20 w 152"/>
                <a:gd name="T65" fmla="*/ 400 h 410"/>
                <a:gd name="T66" fmla="*/ 55 w 152"/>
                <a:gd name="T67" fmla="*/ 40 h 410"/>
                <a:gd name="T68" fmla="*/ 119 w 152"/>
                <a:gd name="T69" fmla="*/ 403 h 410"/>
                <a:gd name="T70" fmla="*/ 139 w 152"/>
                <a:gd name="T71" fmla="*/ 119 h 410"/>
                <a:gd name="T72" fmla="*/ 119 w 152"/>
                <a:gd name="T73" fmla="*/ 164 h 410"/>
                <a:gd name="T74" fmla="*/ 120 w 152"/>
                <a:gd name="T75" fmla="*/ 184 h 410"/>
                <a:gd name="T76" fmla="*/ 131 w 152"/>
                <a:gd name="T77" fmla="*/ 175 h 410"/>
                <a:gd name="T78" fmla="*/ 121 w 152"/>
                <a:gd name="T79" fmla="*/ 207 h 410"/>
                <a:gd name="T80" fmla="*/ 133 w 152"/>
                <a:gd name="T81" fmla="*/ 195 h 410"/>
                <a:gd name="T82" fmla="*/ 122 w 152"/>
                <a:gd name="T83" fmla="*/ 235 h 410"/>
                <a:gd name="T84" fmla="*/ 142 w 152"/>
                <a:gd name="T85" fmla="*/ 213 h 410"/>
                <a:gd name="T86" fmla="*/ 123 w 152"/>
                <a:gd name="T87" fmla="*/ 257 h 410"/>
                <a:gd name="T88" fmla="*/ 142 w 152"/>
                <a:gd name="T89" fmla="*/ 236 h 410"/>
                <a:gd name="T90" fmla="*/ 124 w 152"/>
                <a:gd name="T91" fmla="*/ 280 h 410"/>
                <a:gd name="T92" fmla="*/ 136 w 152"/>
                <a:gd name="T93" fmla="*/ 313 h 410"/>
                <a:gd name="T94" fmla="*/ 143 w 152"/>
                <a:gd name="T95" fmla="*/ 281 h 410"/>
                <a:gd name="T96" fmla="*/ 144 w 152"/>
                <a:gd name="T97" fmla="*/ 376 h 410"/>
                <a:gd name="T98" fmla="*/ 144 w 152"/>
                <a:gd name="T99" fmla="*/ 355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" h="410">
                  <a:moveTo>
                    <a:pt x="149" y="286"/>
                  </a:moveTo>
                  <a:cubicBezTo>
                    <a:pt x="149" y="267"/>
                    <a:pt x="148" y="248"/>
                    <a:pt x="148" y="229"/>
                  </a:cubicBezTo>
                  <a:cubicBezTo>
                    <a:pt x="148" y="228"/>
                    <a:pt x="149" y="227"/>
                    <a:pt x="150" y="226"/>
                  </a:cubicBezTo>
                  <a:cubicBezTo>
                    <a:pt x="150" y="225"/>
                    <a:pt x="149" y="224"/>
                    <a:pt x="148" y="225"/>
                  </a:cubicBezTo>
                  <a:cubicBezTo>
                    <a:pt x="148" y="225"/>
                    <a:pt x="148" y="225"/>
                    <a:pt x="148" y="226"/>
                  </a:cubicBezTo>
                  <a:cubicBezTo>
                    <a:pt x="147" y="215"/>
                    <a:pt x="147" y="204"/>
                    <a:pt x="147" y="193"/>
                  </a:cubicBezTo>
                  <a:cubicBezTo>
                    <a:pt x="147" y="181"/>
                    <a:pt x="146" y="169"/>
                    <a:pt x="146" y="158"/>
                  </a:cubicBezTo>
                  <a:cubicBezTo>
                    <a:pt x="146" y="157"/>
                    <a:pt x="147" y="157"/>
                    <a:pt x="147" y="157"/>
                  </a:cubicBezTo>
                  <a:cubicBezTo>
                    <a:pt x="148" y="156"/>
                    <a:pt x="147" y="155"/>
                    <a:pt x="146" y="155"/>
                  </a:cubicBezTo>
                  <a:cubicBezTo>
                    <a:pt x="146" y="149"/>
                    <a:pt x="146" y="143"/>
                    <a:pt x="146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6" y="136"/>
                    <a:pt x="146" y="135"/>
                    <a:pt x="146" y="135"/>
                  </a:cubicBezTo>
                  <a:cubicBezTo>
                    <a:pt x="146" y="128"/>
                    <a:pt x="146" y="120"/>
                    <a:pt x="145" y="113"/>
                  </a:cubicBezTo>
                  <a:cubicBezTo>
                    <a:pt x="145" y="113"/>
                    <a:pt x="146" y="113"/>
                    <a:pt x="146" y="112"/>
                  </a:cubicBezTo>
                  <a:cubicBezTo>
                    <a:pt x="146" y="112"/>
                    <a:pt x="146" y="111"/>
                    <a:pt x="145" y="111"/>
                  </a:cubicBezTo>
                  <a:cubicBezTo>
                    <a:pt x="145" y="75"/>
                    <a:pt x="144" y="39"/>
                    <a:pt x="143" y="3"/>
                  </a:cubicBezTo>
                  <a:cubicBezTo>
                    <a:pt x="143" y="1"/>
                    <a:pt x="141" y="0"/>
                    <a:pt x="139" y="0"/>
                  </a:cubicBezTo>
                  <a:cubicBezTo>
                    <a:pt x="138" y="0"/>
                    <a:pt x="138" y="0"/>
                    <a:pt x="137" y="1"/>
                  </a:cubicBezTo>
                  <a:cubicBezTo>
                    <a:pt x="136" y="1"/>
                    <a:pt x="136" y="1"/>
                    <a:pt x="136" y="2"/>
                  </a:cubicBezTo>
                  <a:cubicBezTo>
                    <a:pt x="119" y="1"/>
                    <a:pt x="101" y="4"/>
                    <a:pt x="84" y="5"/>
                  </a:cubicBezTo>
                  <a:cubicBezTo>
                    <a:pt x="67" y="5"/>
                    <a:pt x="50" y="4"/>
                    <a:pt x="33" y="6"/>
                  </a:cubicBezTo>
                  <a:cubicBezTo>
                    <a:pt x="32" y="5"/>
                    <a:pt x="31" y="5"/>
                    <a:pt x="29" y="6"/>
                  </a:cubicBezTo>
                  <a:cubicBezTo>
                    <a:pt x="24" y="9"/>
                    <a:pt x="20" y="15"/>
                    <a:pt x="16" y="20"/>
                  </a:cubicBezTo>
                  <a:cubicBezTo>
                    <a:pt x="11" y="25"/>
                    <a:pt x="7" y="30"/>
                    <a:pt x="3" y="35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1" y="37"/>
                    <a:pt x="1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2" y="41"/>
                    <a:pt x="2" y="42"/>
                  </a:cubicBezTo>
                  <a:cubicBezTo>
                    <a:pt x="0" y="101"/>
                    <a:pt x="5" y="162"/>
                    <a:pt x="7" y="222"/>
                  </a:cubicBezTo>
                  <a:cubicBezTo>
                    <a:pt x="9" y="281"/>
                    <a:pt x="8" y="342"/>
                    <a:pt x="13" y="401"/>
                  </a:cubicBezTo>
                  <a:cubicBezTo>
                    <a:pt x="13" y="401"/>
                    <a:pt x="14" y="401"/>
                    <a:pt x="14" y="402"/>
                  </a:cubicBezTo>
                  <a:cubicBezTo>
                    <a:pt x="13" y="403"/>
                    <a:pt x="13" y="405"/>
                    <a:pt x="15" y="405"/>
                  </a:cubicBezTo>
                  <a:cubicBezTo>
                    <a:pt x="49" y="410"/>
                    <a:pt x="84" y="409"/>
                    <a:pt x="118" y="410"/>
                  </a:cubicBezTo>
                  <a:cubicBezTo>
                    <a:pt x="120" y="410"/>
                    <a:pt x="121" y="409"/>
                    <a:pt x="122" y="408"/>
                  </a:cubicBezTo>
                  <a:cubicBezTo>
                    <a:pt x="122" y="408"/>
                    <a:pt x="122" y="408"/>
                    <a:pt x="122" y="408"/>
                  </a:cubicBezTo>
                  <a:cubicBezTo>
                    <a:pt x="122" y="408"/>
                    <a:pt x="122" y="408"/>
                    <a:pt x="123" y="408"/>
                  </a:cubicBezTo>
                  <a:cubicBezTo>
                    <a:pt x="123" y="408"/>
                    <a:pt x="124" y="408"/>
                    <a:pt x="124" y="407"/>
                  </a:cubicBezTo>
                  <a:cubicBezTo>
                    <a:pt x="125" y="407"/>
                    <a:pt x="127" y="405"/>
                    <a:pt x="128" y="404"/>
                  </a:cubicBezTo>
                  <a:cubicBezTo>
                    <a:pt x="131" y="402"/>
                    <a:pt x="134" y="399"/>
                    <a:pt x="137" y="396"/>
                  </a:cubicBezTo>
                  <a:cubicBezTo>
                    <a:pt x="142" y="392"/>
                    <a:pt x="147" y="386"/>
                    <a:pt x="150" y="379"/>
                  </a:cubicBezTo>
                  <a:cubicBezTo>
                    <a:pt x="150" y="379"/>
                    <a:pt x="150" y="378"/>
                    <a:pt x="150" y="378"/>
                  </a:cubicBezTo>
                  <a:cubicBezTo>
                    <a:pt x="150" y="378"/>
                    <a:pt x="150" y="378"/>
                    <a:pt x="150" y="377"/>
                  </a:cubicBezTo>
                  <a:cubicBezTo>
                    <a:pt x="152" y="347"/>
                    <a:pt x="150" y="316"/>
                    <a:pt x="149" y="286"/>
                  </a:cubicBezTo>
                  <a:close/>
                  <a:moveTo>
                    <a:pt x="144" y="352"/>
                  </a:moveTo>
                  <a:cubicBezTo>
                    <a:pt x="138" y="358"/>
                    <a:pt x="132" y="366"/>
                    <a:pt x="126" y="374"/>
                  </a:cubicBezTo>
                  <a:cubicBezTo>
                    <a:pt x="126" y="366"/>
                    <a:pt x="126" y="358"/>
                    <a:pt x="126" y="351"/>
                  </a:cubicBezTo>
                  <a:cubicBezTo>
                    <a:pt x="126" y="351"/>
                    <a:pt x="126" y="351"/>
                    <a:pt x="126" y="351"/>
                  </a:cubicBezTo>
                  <a:cubicBezTo>
                    <a:pt x="132" y="345"/>
                    <a:pt x="138" y="339"/>
                    <a:pt x="144" y="332"/>
                  </a:cubicBezTo>
                  <a:cubicBezTo>
                    <a:pt x="144" y="338"/>
                    <a:pt x="144" y="345"/>
                    <a:pt x="144" y="352"/>
                  </a:cubicBezTo>
                  <a:close/>
                  <a:moveTo>
                    <a:pt x="144" y="329"/>
                  </a:moveTo>
                  <a:cubicBezTo>
                    <a:pt x="141" y="331"/>
                    <a:pt x="138" y="335"/>
                    <a:pt x="136" y="338"/>
                  </a:cubicBezTo>
                  <a:cubicBezTo>
                    <a:pt x="133" y="342"/>
                    <a:pt x="129" y="346"/>
                    <a:pt x="126" y="349"/>
                  </a:cubicBezTo>
                  <a:cubicBezTo>
                    <a:pt x="126" y="341"/>
                    <a:pt x="126" y="333"/>
                    <a:pt x="125" y="325"/>
                  </a:cubicBezTo>
                  <a:cubicBezTo>
                    <a:pt x="129" y="321"/>
                    <a:pt x="134" y="317"/>
                    <a:pt x="137" y="313"/>
                  </a:cubicBezTo>
                  <a:cubicBezTo>
                    <a:pt x="139" y="311"/>
                    <a:pt x="142" y="309"/>
                    <a:pt x="143" y="307"/>
                  </a:cubicBezTo>
                  <a:cubicBezTo>
                    <a:pt x="144" y="314"/>
                    <a:pt x="144" y="321"/>
                    <a:pt x="144" y="329"/>
                  </a:cubicBezTo>
                  <a:close/>
                  <a:moveTo>
                    <a:pt x="139" y="94"/>
                  </a:moveTo>
                  <a:cubicBezTo>
                    <a:pt x="136" y="97"/>
                    <a:pt x="133" y="100"/>
                    <a:pt x="130" y="103"/>
                  </a:cubicBezTo>
                  <a:cubicBezTo>
                    <a:pt x="126" y="108"/>
                    <a:pt x="122" y="112"/>
                    <a:pt x="118" y="116"/>
                  </a:cubicBezTo>
                  <a:cubicBezTo>
                    <a:pt x="118" y="117"/>
                    <a:pt x="118" y="117"/>
                    <a:pt x="119" y="117"/>
                  </a:cubicBezTo>
                  <a:cubicBezTo>
                    <a:pt x="120" y="117"/>
                    <a:pt x="121" y="117"/>
                    <a:pt x="121" y="116"/>
                  </a:cubicBezTo>
                  <a:cubicBezTo>
                    <a:pt x="122" y="116"/>
                    <a:pt x="122" y="116"/>
                    <a:pt x="121" y="116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4" y="112"/>
                    <a:pt x="128" y="109"/>
                    <a:pt x="131" y="105"/>
                  </a:cubicBezTo>
                  <a:cubicBezTo>
                    <a:pt x="134" y="103"/>
                    <a:pt x="136" y="100"/>
                    <a:pt x="139" y="98"/>
                  </a:cubicBezTo>
                  <a:cubicBezTo>
                    <a:pt x="139" y="104"/>
                    <a:pt x="139" y="110"/>
                    <a:pt x="139" y="116"/>
                  </a:cubicBezTo>
                  <a:cubicBezTo>
                    <a:pt x="136" y="119"/>
                    <a:pt x="133" y="122"/>
                    <a:pt x="131" y="125"/>
                  </a:cubicBezTo>
                  <a:cubicBezTo>
                    <a:pt x="128" y="127"/>
                    <a:pt x="126" y="130"/>
                    <a:pt x="124" y="132"/>
                  </a:cubicBezTo>
                  <a:cubicBezTo>
                    <a:pt x="123" y="134"/>
                    <a:pt x="121" y="136"/>
                    <a:pt x="118" y="138"/>
                  </a:cubicBezTo>
                  <a:cubicBezTo>
                    <a:pt x="118" y="123"/>
                    <a:pt x="117" y="108"/>
                    <a:pt x="117" y="94"/>
                  </a:cubicBezTo>
                  <a:cubicBezTo>
                    <a:pt x="124" y="88"/>
                    <a:pt x="132" y="81"/>
                    <a:pt x="138" y="74"/>
                  </a:cubicBezTo>
                  <a:cubicBezTo>
                    <a:pt x="138" y="80"/>
                    <a:pt x="139" y="87"/>
                    <a:pt x="139" y="94"/>
                  </a:cubicBezTo>
                  <a:close/>
                  <a:moveTo>
                    <a:pt x="138" y="71"/>
                  </a:moveTo>
                  <a:cubicBezTo>
                    <a:pt x="134" y="74"/>
                    <a:pt x="131" y="78"/>
                    <a:pt x="127" y="82"/>
                  </a:cubicBezTo>
                  <a:cubicBezTo>
                    <a:pt x="124" y="86"/>
                    <a:pt x="120" y="89"/>
                    <a:pt x="117" y="92"/>
                  </a:cubicBezTo>
                  <a:cubicBezTo>
                    <a:pt x="116" y="85"/>
                    <a:pt x="116" y="78"/>
                    <a:pt x="116" y="71"/>
                  </a:cubicBezTo>
                  <a:cubicBezTo>
                    <a:pt x="123" y="64"/>
                    <a:pt x="130" y="57"/>
                    <a:pt x="138" y="51"/>
                  </a:cubicBezTo>
                  <a:cubicBezTo>
                    <a:pt x="138" y="58"/>
                    <a:pt x="138" y="64"/>
                    <a:pt x="138" y="71"/>
                  </a:cubicBezTo>
                  <a:close/>
                  <a:moveTo>
                    <a:pt x="138" y="49"/>
                  </a:moveTo>
                  <a:cubicBezTo>
                    <a:pt x="130" y="55"/>
                    <a:pt x="122" y="62"/>
                    <a:pt x="116" y="69"/>
                  </a:cubicBezTo>
                  <a:cubicBezTo>
                    <a:pt x="115" y="63"/>
                    <a:pt x="115" y="56"/>
                    <a:pt x="115" y="50"/>
                  </a:cubicBezTo>
                  <a:cubicBezTo>
                    <a:pt x="123" y="44"/>
                    <a:pt x="130" y="36"/>
                    <a:pt x="137" y="29"/>
                  </a:cubicBezTo>
                  <a:cubicBezTo>
                    <a:pt x="137" y="35"/>
                    <a:pt x="137" y="42"/>
                    <a:pt x="138" y="49"/>
                  </a:cubicBezTo>
                  <a:close/>
                  <a:moveTo>
                    <a:pt x="137" y="11"/>
                  </a:moveTo>
                  <a:cubicBezTo>
                    <a:pt x="137" y="16"/>
                    <a:pt x="137" y="21"/>
                    <a:pt x="137" y="26"/>
                  </a:cubicBezTo>
                  <a:cubicBezTo>
                    <a:pt x="133" y="30"/>
                    <a:pt x="128" y="35"/>
                    <a:pt x="124" y="39"/>
                  </a:cubicBezTo>
                  <a:cubicBezTo>
                    <a:pt x="122" y="41"/>
                    <a:pt x="120" y="43"/>
                    <a:pt x="117" y="45"/>
                  </a:cubicBezTo>
                  <a:cubicBezTo>
                    <a:pt x="117" y="46"/>
                    <a:pt x="116" y="46"/>
                    <a:pt x="115" y="47"/>
                  </a:cubicBezTo>
                  <a:cubicBezTo>
                    <a:pt x="115" y="43"/>
                    <a:pt x="114" y="38"/>
                    <a:pt x="114" y="33"/>
                  </a:cubicBezTo>
                  <a:cubicBezTo>
                    <a:pt x="114" y="32"/>
                    <a:pt x="114" y="32"/>
                    <a:pt x="114" y="31"/>
                  </a:cubicBezTo>
                  <a:cubicBezTo>
                    <a:pt x="115" y="31"/>
                    <a:pt x="115" y="30"/>
                    <a:pt x="116" y="29"/>
                  </a:cubicBezTo>
                  <a:cubicBezTo>
                    <a:pt x="119" y="27"/>
                    <a:pt x="122" y="24"/>
                    <a:pt x="125" y="22"/>
                  </a:cubicBezTo>
                  <a:cubicBezTo>
                    <a:pt x="129" y="18"/>
                    <a:pt x="133" y="15"/>
                    <a:pt x="137" y="11"/>
                  </a:cubicBezTo>
                  <a:close/>
                  <a:moveTo>
                    <a:pt x="115" y="10"/>
                  </a:moveTo>
                  <a:cubicBezTo>
                    <a:pt x="119" y="10"/>
                    <a:pt x="122" y="10"/>
                    <a:pt x="126" y="9"/>
                  </a:cubicBezTo>
                  <a:cubicBezTo>
                    <a:pt x="122" y="13"/>
                    <a:pt x="117" y="17"/>
                    <a:pt x="113" y="21"/>
                  </a:cubicBezTo>
                  <a:cubicBezTo>
                    <a:pt x="112" y="23"/>
                    <a:pt x="110" y="25"/>
                    <a:pt x="108" y="27"/>
                  </a:cubicBezTo>
                  <a:cubicBezTo>
                    <a:pt x="107" y="27"/>
                    <a:pt x="106" y="27"/>
                    <a:pt x="106" y="27"/>
                  </a:cubicBezTo>
                  <a:cubicBezTo>
                    <a:pt x="102" y="28"/>
                    <a:pt x="98" y="28"/>
                    <a:pt x="94" y="28"/>
                  </a:cubicBezTo>
                  <a:cubicBezTo>
                    <a:pt x="96" y="27"/>
                    <a:pt x="98" y="25"/>
                    <a:pt x="101" y="23"/>
                  </a:cubicBezTo>
                  <a:cubicBezTo>
                    <a:pt x="105" y="19"/>
                    <a:pt x="110" y="15"/>
                    <a:pt x="115" y="11"/>
                  </a:cubicBezTo>
                  <a:cubicBezTo>
                    <a:pt x="115" y="11"/>
                    <a:pt x="115" y="10"/>
                    <a:pt x="115" y="10"/>
                  </a:cubicBezTo>
                  <a:close/>
                  <a:moveTo>
                    <a:pt x="111" y="11"/>
                  </a:moveTo>
                  <a:cubicBezTo>
                    <a:pt x="107" y="14"/>
                    <a:pt x="104" y="17"/>
                    <a:pt x="100" y="21"/>
                  </a:cubicBezTo>
                  <a:cubicBezTo>
                    <a:pt x="97" y="23"/>
                    <a:pt x="93" y="26"/>
                    <a:pt x="90" y="29"/>
                  </a:cubicBezTo>
                  <a:cubicBezTo>
                    <a:pt x="85" y="29"/>
                    <a:pt x="80" y="30"/>
                    <a:pt x="74" y="30"/>
                  </a:cubicBezTo>
                  <a:cubicBezTo>
                    <a:pt x="82" y="24"/>
                    <a:pt x="89" y="18"/>
                    <a:pt x="95" y="11"/>
                  </a:cubicBezTo>
                  <a:cubicBezTo>
                    <a:pt x="100" y="11"/>
                    <a:pt x="106" y="11"/>
                    <a:pt x="111" y="11"/>
                  </a:cubicBezTo>
                  <a:close/>
                  <a:moveTo>
                    <a:pt x="70" y="12"/>
                  </a:moveTo>
                  <a:cubicBezTo>
                    <a:pt x="75" y="12"/>
                    <a:pt x="79" y="12"/>
                    <a:pt x="84" y="11"/>
                  </a:cubicBezTo>
                  <a:cubicBezTo>
                    <a:pt x="87" y="11"/>
                    <a:pt x="89" y="11"/>
                    <a:pt x="92" y="11"/>
                  </a:cubicBezTo>
                  <a:cubicBezTo>
                    <a:pt x="85" y="18"/>
                    <a:pt x="78" y="24"/>
                    <a:pt x="71" y="30"/>
                  </a:cubicBezTo>
                  <a:cubicBezTo>
                    <a:pt x="64" y="31"/>
                    <a:pt x="57" y="31"/>
                    <a:pt x="50" y="32"/>
                  </a:cubicBezTo>
                  <a:cubicBezTo>
                    <a:pt x="57" y="25"/>
                    <a:pt x="63" y="1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lose/>
                  <a:moveTo>
                    <a:pt x="67" y="12"/>
                  </a:moveTo>
                  <a:cubicBezTo>
                    <a:pt x="60" y="18"/>
                    <a:pt x="54" y="25"/>
                    <a:pt x="48" y="32"/>
                  </a:cubicBezTo>
                  <a:cubicBezTo>
                    <a:pt x="42" y="32"/>
                    <a:pt x="37" y="32"/>
                    <a:pt x="32" y="32"/>
                  </a:cubicBezTo>
                  <a:cubicBezTo>
                    <a:pt x="34" y="30"/>
                    <a:pt x="36" y="28"/>
                    <a:pt x="37" y="27"/>
                  </a:cubicBezTo>
                  <a:cubicBezTo>
                    <a:pt x="43" y="22"/>
                    <a:pt x="48" y="17"/>
                    <a:pt x="53" y="12"/>
                  </a:cubicBezTo>
                  <a:cubicBezTo>
                    <a:pt x="58" y="12"/>
                    <a:pt x="62" y="12"/>
                    <a:pt x="67" y="12"/>
                  </a:cubicBezTo>
                  <a:close/>
                  <a:moveTo>
                    <a:pt x="22" y="25"/>
                  </a:moveTo>
                  <a:cubicBezTo>
                    <a:pt x="26" y="20"/>
                    <a:pt x="31" y="16"/>
                    <a:pt x="34" y="1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40" y="11"/>
                    <a:pt x="45" y="11"/>
                    <a:pt x="50" y="12"/>
                  </a:cubicBezTo>
                  <a:cubicBezTo>
                    <a:pt x="47" y="15"/>
                    <a:pt x="43" y="19"/>
                    <a:pt x="40" y="22"/>
                  </a:cubicBezTo>
                  <a:cubicBezTo>
                    <a:pt x="38" y="24"/>
                    <a:pt x="36" y="26"/>
                    <a:pt x="34" y="28"/>
                  </a:cubicBezTo>
                  <a:cubicBezTo>
                    <a:pt x="32" y="29"/>
                    <a:pt x="30" y="31"/>
                    <a:pt x="29" y="32"/>
                  </a:cubicBezTo>
                  <a:cubicBezTo>
                    <a:pt x="23" y="32"/>
                    <a:pt x="18" y="33"/>
                    <a:pt x="13" y="33"/>
                  </a:cubicBezTo>
                  <a:cubicBezTo>
                    <a:pt x="16" y="31"/>
                    <a:pt x="19" y="28"/>
                    <a:pt x="22" y="25"/>
                  </a:cubicBezTo>
                  <a:close/>
                  <a:moveTo>
                    <a:pt x="118" y="403"/>
                  </a:moveTo>
                  <a:cubicBezTo>
                    <a:pt x="86" y="400"/>
                    <a:pt x="52" y="398"/>
                    <a:pt x="20" y="400"/>
                  </a:cubicBezTo>
                  <a:cubicBezTo>
                    <a:pt x="21" y="341"/>
                    <a:pt x="16" y="281"/>
                    <a:pt x="15" y="222"/>
                  </a:cubicBezTo>
                  <a:cubicBezTo>
                    <a:pt x="13" y="162"/>
                    <a:pt x="14" y="101"/>
                    <a:pt x="8" y="42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23" y="43"/>
                    <a:pt x="39" y="41"/>
                    <a:pt x="55" y="40"/>
                  </a:cubicBezTo>
                  <a:cubicBezTo>
                    <a:pt x="72" y="39"/>
                    <a:pt x="89" y="38"/>
                    <a:pt x="106" y="36"/>
                  </a:cubicBezTo>
                  <a:cubicBezTo>
                    <a:pt x="108" y="97"/>
                    <a:pt x="111" y="159"/>
                    <a:pt x="113" y="220"/>
                  </a:cubicBezTo>
                  <a:cubicBezTo>
                    <a:pt x="114" y="250"/>
                    <a:pt x="116" y="281"/>
                    <a:pt x="117" y="311"/>
                  </a:cubicBezTo>
                  <a:cubicBezTo>
                    <a:pt x="118" y="341"/>
                    <a:pt x="117" y="372"/>
                    <a:pt x="119" y="403"/>
                  </a:cubicBezTo>
                  <a:cubicBezTo>
                    <a:pt x="119" y="403"/>
                    <a:pt x="119" y="403"/>
                    <a:pt x="118" y="403"/>
                  </a:cubicBezTo>
                  <a:close/>
                  <a:moveTo>
                    <a:pt x="118" y="140"/>
                  </a:moveTo>
                  <a:cubicBezTo>
                    <a:pt x="122" y="138"/>
                    <a:pt x="125" y="133"/>
                    <a:pt x="128" y="131"/>
                  </a:cubicBezTo>
                  <a:cubicBezTo>
                    <a:pt x="132" y="127"/>
                    <a:pt x="136" y="123"/>
                    <a:pt x="139" y="119"/>
                  </a:cubicBezTo>
                  <a:cubicBezTo>
                    <a:pt x="140" y="126"/>
                    <a:pt x="140" y="132"/>
                    <a:pt x="140" y="139"/>
                  </a:cubicBezTo>
                  <a:cubicBezTo>
                    <a:pt x="133" y="146"/>
                    <a:pt x="126" y="155"/>
                    <a:pt x="119" y="162"/>
                  </a:cubicBezTo>
                  <a:cubicBezTo>
                    <a:pt x="119" y="155"/>
                    <a:pt x="119" y="147"/>
                    <a:pt x="118" y="140"/>
                  </a:cubicBezTo>
                  <a:close/>
                  <a:moveTo>
                    <a:pt x="119" y="164"/>
                  </a:moveTo>
                  <a:cubicBezTo>
                    <a:pt x="126" y="157"/>
                    <a:pt x="134" y="151"/>
                    <a:pt x="140" y="143"/>
                  </a:cubicBezTo>
                  <a:cubicBezTo>
                    <a:pt x="140" y="149"/>
                    <a:pt x="140" y="155"/>
                    <a:pt x="141" y="161"/>
                  </a:cubicBezTo>
                  <a:cubicBezTo>
                    <a:pt x="137" y="165"/>
                    <a:pt x="134" y="168"/>
                    <a:pt x="131" y="172"/>
                  </a:cubicBezTo>
                  <a:cubicBezTo>
                    <a:pt x="128" y="176"/>
                    <a:pt x="124" y="181"/>
                    <a:pt x="120" y="184"/>
                  </a:cubicBezTo>
                  <a:cubicBezTo>
                    <a:pt x="120" y="178"/>
                    <a:pt x="120" y="171"/>
                    <a:pt x="119" y="164"/>
                  </a:cubicBezTo>
                  <a:close/>
                  <a:moveTo>
                    <a:pt x="120" y="187"/>
                  </a:moveTo>
                  <a:cubicBezTo>
                    <a:pt x="121" y="186"/>
                    <a:pt x="121" y="186"/>
                    <a:pt x="122" y="185"/>
                  </a:cubicBezTo>
                  <a:cubicBezTo>
                    <a:pt x="125" y="182"/>
                    <a:pt x="128" y="178"/>
                    <a:pt x="131" y="175"/>
                  </a:cubicBezTo>
                  <a:cubicBezTo>
                    <a:pt x="134" y="171"/>
                    <a:pt x="137" y="168"/>
                    <a:pt x="141" y="164"/>
                  </a:cubicBezTo>
                  <a:cubicBezTo>
                    <a:pt x="141" y="171"/>
                    <a:pt x="141" y="177"/>
                    <a:pt x="141" y="183"/>
                  </a:cubicBezTo>
                  <a:cubicBezTo>
                    <a:pt x="137" y="186"/>
                    <a:pt x="134" y="190"/>
                    <a:pt x="131" y="194"/>
                  </a:cubicBezTo>
                  <a:cubicBezTo>
                    <a:pt x="128" y="198"/>
                    <a:pt x="124" y="202"/>
                    <a:pt x="121" y="207"/>
                  </a:cubicBezTo>
                  <a:cubicBezTo>
                    <a:pt x="121" y="200"/>
                    <a:pt x="121" y="193"/>
                    <a:pt x="120" y="187"/>
                  </a:cubicBezTo>
                  <a:close/>
                  <a:moveTo>
                    <a:pt x="122" y="220"/>
                  </a:moveTo>
                  <a:cubicBezTo>
                    <a:pt x="121" y="216"/>
                    <a:pt x="121" y="212"/>
                    <a:pt x="121" y="208"/>
                  </a:cubicBezTo>
                  <a:cubicBezTo>
                    <a:pt x="125" y="204"/>
                    <a:pt x="129" y="199"/>
                    <a:pt x="133" y="195"/>
                  </a:cubicBezTo>
                  <a:cubicBezTo>
                    <a:pt x="136" y="192"/>
                    <a:pt x="139" y="189"/>
                    <a:pt x="141" y="186"/>
                  </a:cubicBezTo>
                  <a:cubicBezTo>
                    <a:pt x="141" y="188"/>
                    <a:pt x="141" y="190"/>
                    <a:pt x="141" y="193"/>
                  </a:cubicBezTo>
                  <a:cubicBezTo>
                    <a:pt x="141" y="198"/>
                    <a:pt x="141" y="204"/>
                    <a:pt x="142" y="210"/>
                  </a:cubicBezTo>
                  <a:cubicBezTo>
                    <a:pt x="134" y="217"/>
                    <a:pt x="128" y="226"/>
                    <a:pt x="122" y="235"/>
                  </a:cubicBezTo>
                  <a:cubicBezTo>
                    <a:pt x="122" y="230"/>
                    <a:pt x="122" y="225"/>
                    <a:pt x="122" y="220"/>
                  </a:cubicBezTo>
                  <a:close/>
                  <a:moveTo>
                    <a:pt x="122" y="237"/>
                  </a:moveTo>
                  <a:cubicBezTo>
                    <a:pt x="126" y="232"/>
                    <a:pt x="129" y="228"/>
                    <a:pt x="133" y="223"/>
                  </a:cubicBezTo>
                  <a:cubicBezTo>
                    <a:pt x="136" y="220"/>
                    <a:pt x="139" y="217"/>
                    <a:pt x="142" y="213"/>
                  </a:cubicBezTo>
                  <a:cubicBezTo>
                    <a:pt x="142" y="220"/>
                    <a:pt x="142" y="226"/>
                    <a:pt x="142" y="233"/>
                  </a:cubicBezTo>
                  <a:cubicBezTo>
                    <a:pt x="139" y="236"/>
                    <a:pt x="137" y="240"/>
                    <a:pt x="134" y="243"/>
                  </a:cubicBezTo>
                  <a:cubicBezTo>
                    <a:pt x="132" y="245"/>
                    <a:pt x="130" y="248"/>
                    <a:pt x="129" y="250"/>
                  </a:cubicBezTo>
                  <a:cubicBezTo>
                    <a:pt x="128" y="251"/>
                    <a:pt x="125" y="254"/>
                    <a:pt x="123" y="257"/>
                  </a:cubicBezTo>
                  <a:cubicBezTo>
                    <a:pt x="123" y="250"/>
                    <a:pt x="122" y="244"/>
                    <a:pt x="122" y="237"/>
                  </a:cubicBezTo>
                  <a:close/>
                  <a:moveTo>
                    <a:pt x="123" y="260"/>
                  </a:moveTo>
                  <a:cubicBezTo>
                    <a:pt x="128" y="256"/>
                    <a:pt x="132" y="249"/>
                    <a:pt x="135" y="245"/>
                  </a:cubicBezTo>
                  <a:cubicBezTo>
                    <a:pt x="138" y="242"/>
                    <a:pt x="140" y="239"/>
                    <a:pt x="142" y="236"/>
                  </a:cubicBezTo>
                  <a:cubicBezTo>
                    <a:pt x="142" y="242"/>
                    <a:pt x="142" y="248"/>
                    <a:pt x="143" y="254"/>
                  </a:cubicBezTo>
                  <a:cubicBezTo>
                    <a:pt x="136" y="262"/>
                    <a:pt x="130" y="270"/>
                    <a:pt x="124" y="278"/>
                  </a:cubicBezTo>
                  <a:cubicBezTo>
                    <a:pt x="123" y="272"/>
                    <a:pt x="123" y="266"/>
                    <a:pt x="123" y="260"/>
                  </a:cubicBezTo>
                  <a:close/>
                  <a:moveTo>
                    <a:pt x="124" y="280"/>
                  </a:moveTo>
                  <a:cubicBezTo>
                    <a:pt x="131" y="273"/>
                    <a:pt x="137" y="266"/>
                    <a:pt x="143" y="257"/>
                  </a:cubicBezTo>
                  <a:cubicBezTo>
                    <a:pt x="143" y="267"/>
                    <a:pt x="143" y="276"/>
                    <a:pt x="143" y="286"/>
                  </a:cubicBezTo>
                  <a:cubicBezTo>
                    <a:pt x="143" y="292"/>
                    <a:pt x="143" y="298"/>
                    <a:pt x="143" y="304"/>
                  </a:cubicBezTo>
                  <a:cubicBezTo>
                    <a:pt x="141" y="307"/>
                    <a:pt x="138" y="310"/>
                    <a:pt x="136" y="313"/>
                  </a:cubicBezTo>
                  <a:cubicBezTo>
                    <a:pt x="132" y="316"/>
                    <a:pt x="129" y="320"/>
                    <a:pt x="125" y="324"/>
                  </a:cubicBezTo>
                  <a:cubicBezTo>
                    <a:pt x="125" y="319"/>
                    <a:pt x="125" y="315"/>
                    <a:pt x="125" y="311"/>
                  </a:cubicBezTo>
                  <a:cubicBezTo>
                    <a:pt x="125" y="308"/>
                    <a:pt x="125" y="305"/>
                    <a:pt x="124" y="302"/>
                  </a:cubicBezTo>
                  <a:cubicBezTo>
                    <a:pt x="131" y="295"/>
                    <a:pt x="137" y="288"/>
                    <a:pt x="143" y="281"/>
                  </a:cubicBezTo>
                  <a:cubicBezTo>
                    <a:pt x="143" y="280"/>
                    <a:pt x="142" y="279"/>
                    <a:pt x="141" y="280"/>
                  </a:cubicBezTo>
                  <a:cubicBezTo>
                    <a:pt x="135" y="286"/>
                    <a:pt x="130" y="293"/>
                    <a:pt x="124" y="300"/>
                  </a:cubicBezTo>
                  <a:cubicBezTo>
                    <a:pt x="124" y="294"/>
                    <a:pt x="124" y="287"/>
                    <a:pt x="124" y="280"/>
                  </a:cubicBezTo>
                  <a:close/>
                  <a:moveTo>
                    <a:pt x="144" y="376"/>
                  </a:moveTo>
                  <a:cubicBezTo>
                    <a:pt x="139" y="381"/>
                    <a:pt x="136" y="387"/>
                    <a:pt x="131" y="392"/>
                  </a:cubicBezTo>
                  <a:cubicBezTo>
                    <a:pt x="130" y="394"/>
                    <a:pt x="127" y="396"/>
                    <a:pt x="125" y="397"/>
                  </a:cubicBezTo>
                  <a:cubicBezTo>
                    <a:pt x="126" y="390"/>
                    <a:pt x="126" y="383"/>
                    <a:pt x="126" y="376"/>
                  </a:cubicBezTo>
                  <a:cubicBezTo>
                    <a:pt x="132" y="369"/>
                    <a:pt x="139" y="362"/>
                    <a:pt x="144" y="355"/>
                  </a:cubicBezTo>
                  <a:cubicBezTo>
                    <a:pt x="145" y="362"/>
                    <a:pt x="145" y="369"/>
                    <a:pt x="146" y="375"/>
                  </a:cubicBezTo>
                  <a:cubicBezTo>
                    <a:pt x="146" y="375"/>
                    <a:pt x="145" y="376"/>
                    <a:pt x="144" y="37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94"/>
            <p:cNvSpPr>
              <a:spLocks noEditPoints="1"/>
            </p:cNvSpPr>
            <p:nvPr/>
          </p:nvSpPr>
          <p:spPr bwMode="auto">
            <a:xfrm>
              <a:off x="7634469" y="2344608"/>
              <a:ext cx="226354" cy="711853"/>
            </a:xfrm>
            <a:custGeom>
              <a:avLst/>
              <a:gdLst>
                <a:gd name="T0" fmla="*/ 156 w 166"/>
                <a:gd name="T1" fmla="*/ 66 h 521"/>
                <a:gd name="T2" fmla="*/ 149 w 166"/>
                <a:gd name="T3" fmla="*/ 3 h 521"/>
                <a:gd name="T4" fmla="*/ 7 w 166"/>
                <a:gd name="T5" fmla="*/ 30 h 521"/>
                <a:gd name="T6" fmla="*/ 5 w 166"/>
                <a:gd name="T7" fmla="*/ 43 h 521"/>
                <a:gd name="T8" fmla="*/ 9 w 166"/>
                <a:gd name="T9" fmla="*/ 519 h 521"/>
                <a:gd name="T10" fmla="*/ 130 w 166"/>
                <a:gd name="T11" fmla="*/ 510 h 521"/>
                <a:gd name="T12" fmla="*/ 165 w 166"/>
                <a:gd name="T13" fmla="*/ 479 h 521"/>
                <a:gd name="T14" fmla="*/ 131 w 166"/>
                <a:gd name="T15" fmla="*/ 487 h 521"/>
                <a:gd name="T16" fmla="*/ 157 w 166"/>
                <a:gd name="T17" fmla="*/ 456 h 521"/>
                <a:gd name="T18" fmla="*/ 131 w 166"/>
                <a:gd name="T19" fmla="*/ 439 h 521"/>
                <a:gd name="T20" fmla="*/ 152 w 166"/>
                <a:gd name="T21" fmla="*/ 199 h 521"/>
                <a:gd name="T22" fmla="*/ 152 w 166"/>
                <a:gd name="T23" fmla="*/ 199 h 521"/>
                <a:gd name="T24" fmla="*/ 129 w 166"/>
                <a:gd name="T25" fmla="*/ 176 h 521"/>
                <a:gd name="T26" fmla="*/ 150 w 166"/>
                <a:gd name="T27" fmla="*/ 105 h 521"/>
                <a:gd name="T28" fmla="*/ 130 w 166"/>
                <a:gd name="T29" fmla="*/ 125 h 521"/>
                <a:gd name="T30" fmla="*/ 150 w 166"/>
                <a:gd name="T31" fmla="*/ 80 h 521"/>
                <a:gd name="T32" fmla="*/ 151 w 166"/>
                <a:gd name="T33" fmla="*/ 149 h 521"/>
                <a:gd name="T34" fmla="*/ 150 w 166"/>
                <a:gd name="T35" fmla="*/ 129 h 521"/>
                <a:gd name="T36" fmla="*/ 131 w 166"/>
                <a:gd name="T37" fmla="*/ 99 h 521"/>
                <a:gd name="T38" fmla="*/ 141 w 166"/>
                <a:gd name="T39" fmla="*/ 66 h 521"/>
                <a:gd name="T40" fmla="*/ 150 w 166"/>
                <a:gd name="T41" fmla="*/ 75 h 521"/>
                <a:gd name="T42" fmla="*/ 150 w 166"/>
                <a:gd name="T43" fmla="*/ 36 h 521"/>
                <a:gd name="T44" fmla="*/ 150 w 166"/>
                <a:gd name="T45" fmla="*/ 19 h 521"/>
                <a:gd name="T46" fmla="*/ 132 w 166"/>
                <a:gd name="T47" fmla="*/ 33 h 521"/>
                <a:gd name="T48" fmla="*/ 124 w 166"/>
                <a:gd name="T49" fmla="*/ 9 h 521"/>
                <a:gd name="T50" fmla="*/ 106 w 166"/>
                <a:gd name="T51" fmla="*/ 8 h 521"/>
                <a:gd name="T52" fmla="*/ 80 w 166"/>
                <a:gd name="T53" fmla="*/ 30 h 521"/>
                <a:gd name="T54" fmla="*/ 83 w 166"/>
                <a:gd name="T55" fmla="*/ 8 h 521"/>
                <a:gd name="T56" fmla="*/ 58 w 166"/>
                <a:gd name="T57" fmla="*/ 30 h 521"/>
                <a:gd name="T58" fmla="*/ 39 w 166"/>
                <a:gd name="T59" fmla="*/ 8 h 521"/>
                <a:gd name="T60" fmla="*/ 14 w 166"/>
                <a:gd name="T61" fmla="*/ 30 h 521"/>
                <a:gd name="T62" fmla="*/ 13 w 166"/>
                <a:gd name="T63" fmla="*/ 43 h 521"/>
                <a:gd name="T64" fmla="*/ 123 w 166"/>
                <a:gd name="T65" fmla="*/ 39 h 521"/>
                <a:gd name="T66" fmla="*/ 10 w 166"/>
                <a:gd name="T67" fmla="*/ 514 h 521"/>
                <a:gd name="T68" fmla="*/ 143 w 166"/>
                <a:gd name="T69" fmla="*/ 9 h 521"/>
                <a:gd name="T70" fmla="*/ 152 w 166"/>
                <a:gd name="T71" fmla="*/ 202 h 521"/>
                <a:gd name="T72" fmla="*/ 129 w 166"/>
                <a:gd name="T73" fmla="*/ 273 h 521"/>
                <a:gd name="T74" fmla="*/ 139 w 166"/>
                <a:gd name="T75" fmla="*/ 270 h 521"/>
                <a:gd name="T76" fmla="*/ 142 w 166"/>
                <a:gd name="T77" fmla="*/ 270 h 521"/>
                <a:gd name="T78" fmla="*/ 141 w 166"/>
                <a:gd name="T79" fmla="*/ 295 h 521"/>
                <a:gd name="T80" fmla="*/ 143 w 166"/>
                <a:gd name="T81" fmla="*/ 295 h 521"/>
                <a:gd name="T82" fmla="*/ 129 w 166"/>
                <a:gd name="T83" fmla="*/ 309 h 521"/>
                <a:gd name="T84" fmla="*/ 153 w 166"/>
                <a:gd name="T85" fmla="*/ 337 h 521"/>
                <a:gd name="T86" fmla="*/ 154 w 166"/>
                <a:gd name="T87" fmla="*/ 339 h 521"/>
                <a:gd name="T88" fmla="*/ 130 w 166"/>
                <a:gd name="T89" fmla="*/ 387 h 521"/>
                <a:gd name="T90" fmla="*/ 143 w 166"/>
                <a:gd name="T91" fmla="*/ 374 h 521"/>
                <a:gd name="T92" fmla="*/ 130 w 166"/>
                <a:gd name="T93" fmla="*/ 391 h 521"/>
                <a:gd name="T94" fmla="*/ 154 w 166"/>
                <a:gd name="T95" fmla="*/ 408 h 521"/>
                <a:gd name="T96" fmla="*/ 131 w 166"/>
                <a:gd name="T97" fmla="*/ 502 h 521"/>
                <a:gd name="T98" fmla="*/ 157 w 166"/>
                <a:gd name="T99" fmla="*/ 47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" h="521">
                  <a:moveTo>
                    <a:pt x="165" y="475"/>
                  </a:moveTo>
                  <a:cubicBezTo>
                    <a:pt x="162" y="406"/>
                    <a:pt x="161" y="336"/>
                    <a:pt x="160" y="266"/>
                  </a:cubicBezTo>
                  <a:cubicBezTo>
                    <a:pt x="159" y="232"/>
                    <a:pt x="158" y="197"/>
                    <a:pt x="158" y="163"/>
                  </a:cubicBezTo>
                  <a:cubicBezTo>
                    <a:pt x="158" y="131"/>
                    <a:pt x="160" y="98"/>
                    <a:pt x="156" y="66"/>
                  </a:cubicBezTo>
                  <a:cubicBezTo>
                    <a:pt x="156" y="52"/>
                    <a:pt x="156" y="38"/>
                    <a:pt x="156" y="24"/>
                  </a:cubicBezTo>
                  <a:cubicBezTo>
                    <a:pt x="156" y="18"/>
                    <a:pt x="158" y="9"/>
                    <a:pt x="152" y="4"/>
                  </a:cubicBezTo>
                  <a:cubicBezTo>
                    <a:pt x="152" y="4"/>
                    <a:pt x="152" y="4"/>
                    <a:pt x="151" y="4"/>
                  </a:cubicBezTo>
                  <a:cubicBezTo>
                    <a:pt x="151" y="4"/>
                    <a:pt x="150" y="3"/>
                    <a:pt x="149" y="3"/>
                  </a:cubicBezTo>
                  <a:cubicBezTo>
                    <a:pt x="131" y="0"/>
                    <a:pt x="111" y="0"/>
                    <a:pt x="92" y="0"/>
                  </a:cubicBezTo>
                  <a:cubicBezTo>
                    <a:pt x="75" y="0"/>
                    <a:pt x="56" y="0"/>
                    <a:pt x="38" y="3"/>
                  </a:cubicBezTo>
                  <a:cubicBezTo>
                    <a:pt x="38" y="3"/>
                    <a:pt x="37" y="3"/>
                    <a:pt x="36" y="3"/>
                  </a:cubicBezTo>
                  <a:cubicBezTo>
                    <a:pt x="25" y="10"/>
                    <a:pt x="15" y="2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5" y="30"/>
                    <a:pt x="4" y="32"/>
                    <a:pt x="4" y="34"/>
                  </a:cubicBezTo>
                  <a:cubicBezTo>
                    <a:pt x="4" y="37"/>
                    <a:pt x="4" y="39"/>
                    <a:pt x="5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4" y="121"/>
                    <a:pt x="3" y="200"/>
                    <a:pt x="3" y="279"/>
                  </a:cubicBezTo>
                  <a:cubicBezTo>
                    <a:pt x="3" y="358"/>
                    <a:pt x="0" y="437"/>
                    <a:pt x="6" y="516"/>
                  </a:cubicBezTo>
                  <a:cubicBezTo>
                    <a:pt x="6" y="516"/>
                    <a:pt x="7" y="517"/>
                    <a:pt x="7" y="517"/>
                  </a:cubicBezTo>
                  <a:cubicBezTo>
                    <a:pt x="7" y="518"/>
                    <a:pt x="8" y="519"/>
                    <a:pt x="9" y="519"/>
                  </a:cubicBezTo>
                  <a:cubicBezTo>
                    <a:pt x="47" y="521"/>
                    <a:pt x="87" y="516"/>
                    <a:pt x="126" y="516"/>
                  </a:cubicBezTo>
                  <a:cubicBezTo>
                    <a:pt x="127" y="516"/>
                    <a:pt x="128" y="515"/>
                    <a:pt x="129" y="513"/>
                  </a:cubicBezTo>
                  <a:cubicBezTo>
                    <a:pt x="130" y="513"/>
                    <a:pt x="130" y="512"/>
                    <a:pt x="130" y="511"/>
                  </a:cubicBezTo>
                  <a:cubicBezTo>
                    <a:pt x="130" y="511"/>
                    <a:pt x="130" y="510"/>
                    <a:pt x="130" y="510"/>
                  </a:cubicBezTo>
                  <a:cubicBezTo>
                    <a:pt x="136" y="508"/>
                    <a:pt x="141" y="502"/>
                    <a:pt x="145" y="498"/>
                  </a:cubicBezTo>
                  <a:cubicBezTo>
                    <a:pt x="151" y="493"/>
                    <a:pt x="156" y="488"/>
                    <a:pt x="162" y="483"/>
                  </a:cubicBezTo>
                  <a:cubicBezTo>
                    <a:pt x="163" y="483"/>
                    <a:pt x="165" y="481"/>
                    <a:pt x="165" y="479"/>
                  </a:cubicBezTo>
                  <a:cubicBezTo>
                    <a:pt x="165" y="479"/>
                    <a:pt x="165" y="479"/>
                    <a:pt x="165" y="479"/>
                  </a:cubicBezTo>
                  <a:cubicBezTo>
                    <a:pt x="166" y="478"/>
                    <a:pt x="166" y="476"/>
                    <a:pt x="165" y="475"/>
                  </a:cubicBezTo>
                  <a:close/>
                  <a:moveTo>
                    <a:pt x="157" y="456"/>
                  </a:moveTo>
                  <a:cubicBezTo>
                    <a:pt x="148" y="466"/>
                    <a:pt x="139" y="476"/>
                    <a:pt x="131" y="487"/>
                  </a:cubicBezTo>
                  <a:cubicBezTo>
                    <a:pt x="131" y="487"/>
                    <a:pt x="131" y="487"/>
                    <a:pt x="131" y="487"/>
                  </a:cubicBezTo>
                  <a:cubicBezTo>
                    <a:pt x="131" y="478"/>
                    <a:pt x="131" y="469"/>
                    <a:pt x="131" y="460"/>
                  </a:cubicBezTo>
                  <a:cubicBezTo>
                    <a:pt x="139" y="452"/>
                    <a:pt x="148" y="444"/>
                    <a:pt x="156" y="436"/>
                  </a:cubicBezTo>
                  <a:cubicBezTo>
                    <a:pt x="156" y="436"/>
                    <a:pt x="156" y="436"/>
                    <a:pt x="156" y="436"/>
                  </a:cubicBezTo>
                  <a:cubicBezTo>
                    <a:pt x="157" y="443"/>
                    <a:pt x="157" y="450"/>
                    <a:pt x="157" y="456"/>
                  </a:cubicBezTo>
                  <a:close/>
                  <a:moveTo>
                    <a:pt x="156" y="435"/>
                  </a:moveTo>
                  <a:cubicBezTo>
                    <a:pt x="156" y="434"/>
                    <a:pt x="155" y="434"/>
                    <a:pt x="155" y="435"/>
                  </a:cubicBezTo>
                  <a:cubicBezTo>
                    <a:pt x="146" y="442"/>
                    <a:pt x="138" y="450"/>
                    <a:pt x="131" y="459"/>
                  </a:cubicBezTo>
                  <a:cubicBezTo>
                    <a:pt x="131" y="452"/>
                    <a:pt x="131" y="445"/>
                    <a:pt x="131" y="439"/>
                  </a:cubicBezTo>
                  <a:cubicBezTo>
                    <a:pt x="139" y="429"/>
                    <a:pt x="147" y="420"/>
                    <a:pt x="156" y="410"/>
                  </a:cubicBezTo>
                  <a:cubicBezTo>
                    <a:pt x="156" y="410"/>
                    <a:pt x="156" y="410"/>
                    <a:pt x="156" y="410"/>
                  </a:cubicBezTo>
                  <a:cubicBezTo>
                    <a:pt x="156" y="418"/>
                    <a:pt x="156" y="426"/>
                    <a:pt x="156" y="435"/>
                  </a:cubicBezTo>
                  <a:close/>
                  <a:moveTo>
                    <a:pt x="152" y="199"/>
                  </a:moveTo>
                  <a:cubicBezTo>
                    <a:pt x="143" y="208"/>
                    <a:pt x="136" y="218"/>
                    <a:pt x="129" y="228"/>
                  </a:cubicBezTo>
                  <a:cubicBezTo>
                    <a:pt x="129" y="221"/>
                    <a:pt x="129" y="214"/>
                    <a:pt x="129" y="206"/>
                  </a:cubicBezTo>
                  <a:cubicBezTo>
                    <a:pt x="136" y="197"/>
                    <a:pt x="144" y="188"/>
                    <a:pt x="151" y="179"/>
                  </a:cubicBezTo>
                  <a:cubicBezTo>
                    <a:pt x="152" y="186"/>
                    <a:pt x="152" y="192"/>
                    <a:pt x="152" y="199"/>
                  </a:cubicBezTo>
                  <a:close/>
                  <a:moveTo>
                    <a:pt x="151" y="163"/>
                  </a:moveTo>
                  <a:cubicBezTo>
                    <a:pt x="151" y="167"/>
                    <a:pt x="151" y="171"/>
                    <a:pt x="151" y="176"/>
                  </a:cubicBezTo>
                  <a:cubicBezTo>
                    <a:pt x="143" y="184"/>
                    <a:pt x="136" y="194"/>
                    <a:pt x="129" y="204"/>
                  </a:cubicBezTo>
                  <a:cubicBezTo>
                    <a:pt x="129" y="195"/>
                    <a:pt x="129" y="186"/>
                    <a:pt x="129" y="176"/>
                  </a:cubicBezTo>
                  <a:cubicBezTo>
                    <a:pt x="137" y="170"/>
                    <a:pt x="145" y="162"/>
                    <a:pt x="151" y="153"/>
                  </a:cubicBezTo>
                  <a:cubicBezTo>
                    <a:pt x="151" y="156"/>
                    <a:pt x="151" y="159"/>
                    <a:pt x="151" y="163"/>
                  </a:cubicBezTo>
                  <a:close/>
                  <a:moveTo>
                    <a:pt x="130" y="125"/>
                  </a:moveTo>
                  <a:cubicBezTo>
                    <a:pt x="137" y="120"/>
                    <a:pt x="144" y="112"/>
                    <a:pt x="150" y="105"/>
                  </a:cubicBezTo>
                  <a:cubicBezTo>
                    <a:pt x="150" y="112"/>
                    <a:pt x="150" y="119"/>
                    <a:pt x="150" y="126"/>
                  </a:cubicBezTo>
                  <a:cubicBezTo>
                    <a:pt x="142" y="133"/>
                    <a:pt x="136" y="142"/>
                    <a:pt x="130" y="150"/>
                  </a:cubicBezTo>
                  <a:cubicBezTo>
                    <a:pt x="130" y="142"/>
                    <a:pt x="130" y="134"/>
                    <a:pt x="130" y="126"/>
                  </a:cubicBezTo>
                  <a:cubicBezTo>
                    <a:pt x="130" y="126"/>
                    <a:pt x="130" y="126"/>
                    <a:pt x="130" y="125"/>
                  </a:cubicBezTo>
                  <a:close/>
                  <a:moveTo>
                    <a:pt x="130" y="125"/>
                  </a:moveTo>
                  <a:cubicBezTo>
                    <a:pt x="130" y="116"/>
                    <a:pt x="130" y="108"/>
                    <a:pt x="131" y="100"/>
                  </a:cubicBezTo>
                  <a:cubicBezTo>
                    <a:pt x="132" y="100"/>
                    <a:pt x="134" y="97"/>
                    <a:pt x="134" y="97"/>
                  </a:cubicBezTo>
                  <a:cubicBezTo>
                    <a:pt x="139" y="91"/>
                    <a:pt x="145" y="86"/>
                    <a:pt x="150" y="80"/>
                  </a:cubicBezTo>
                  <a:cubicBezTo>
                    <a:pt x="150" y="87"/>
                    <a:pt x="150" y="94"/>
                    <a:pt x="150" y="101"/>
                  </a:cubicBezTo>
                  <a:cubicBezTo>
                    <a:pt x="143" y="109"/>
                    <a:pt x="136" y="116"/>
                    <a:pt x="130" y="125"/>
                  </a:cubicBezTo>
                  <a:close/>
                  <a:moveTo>
                    <a:pt x="150" y="129"/>
                  </a:moveTo>
                  <a:cubicBezTo>
                    <a:pt x="150" y="136"/>
                    <a:pt x="151" y="143"/>
                    <a:pt x="151" y="149"/>
                  </a:cubicBezTo>
                  <a:cubicBezTo>
                    <a:pt x="147" y="154"/>
                    <a:pt x="144" y="159"/>
                    <a:pt x="140" y="163"/>
                  </a:cubicBezTo>
                  <a:cubicBezTo>
                    <a:pt x="137" y="167"/>
                    <a:pt x="133" y="171"/>
                    <a:pt x="129" y="174"/>
                  </a:cubicBezTo>
                  <a:cubicBezTo>
                    <a:pt x="130" y="167"/>
                    <a:pt x="130" y="160"/>
                    <a:pt x="130" y="152"/>
                  </a:cubicBezTo>
                  <a:cubicBezTo>
                    <a:pt x="136" y="144"/>
                    <a:pt x="143" y="137"/>
                    <a:pt x="150" y="129"/>
                  </a:cubicBezTo>
                  <a:close/>
                  <a:moveTo>
                    <a:pt x="150" y="75"/>
                  </a:moveTo>
                  <a:cubicBezTo>
                    <a:pt x="147" y="79"/>
                    <a:pt x="144" y="82"/>
                    <a:pt x="141" y="86"/>
                  </a:cubicBezTo>
                  <a:cubicBezTo>
                    <a:pt x="140" y="88"/>
                    <a:pt x="138" y="90"/>
                    <a:pt x="136" y="92"/>
                  </a:cubicBezTo>
                  <a:cubicBezTo>
                    <a:pt x="136" y="93"/>
                    <a:pt x="132" y="98"/>
                    <a:pt x="131" y="99"/>
                  </a:cubicBezTo>
                  <a:cubicBezTo>
                    <a:pt x="131" y="99"/>
                    <a:pt x="131" y="98"/>
                    <a:pt x="131" y="98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91"/>
                    <a:pt x="131" y="84"/>
                    <a:pt x="131" y="77"/>
                  </a:cubicBezTo>
                  <a:cubicBezTo>
                    <a:pt x="134" y="74"/>
                    <a:pt x="138" y="70"/>
                    <a:pt x="141" y="66"/>
                  </a:cubicBezTo>
                  <a:cubicBezTo>
                    <a:pt x="144" y="63"/>
                    <a:pt x="147" y="61"/>
                    <a:pt x="150" y="58"/>
                  </a:cubicBezTo>
                  <a:cubicBezTo>
                    <a:pt x="150" y="61"/>
                    <a:pt x="150" y="63"/>
                    <a:pt x="150" y="66"/>
                  </a:cubicBezTo>
                  <a:cubicBezTo>
                    <a:pt x="150" y="67"/>
                    <a:pt x="150" y="68"/>
                    <a:pt x="151" y="68"/>
                  </a:cubicBezTo>
                  <a:cubicBezTo>
                    <a:pt x="151" y="71"/>
                    <a:pt x="151" y="73"/>
                    <a:pt x="150" y="75"/>
                  </a:cubicBezTo>
                  <a:close/>
                  <a:moveTo>
                    <a:pt x="131" y="75"/>
                  </a:moveTo>
                  <a:cubicBezTo>
                    <a:pt x="131" y="68"/>
                    <a:pt x="131" y="61"/>
                    <a:pt x="131" y="54"/>
                  </a:cubicBezTo>
                  <a:cubicBezTo>
                    <a:pt x="135" y="51"/>
                    <a:pt x="138" y="47"/>
                    <a:pt x="141" y="44"/>
                  </a:cubicBezTo>
                  <a:cubicBezTo>
                    <a:pt x="144" y="41"/>
                    <a:pt x="147" y="38"/>
                    <a:pt x="150" y="36"/>
                  </a:cubicBezTo>
                  <a:cubicBezTo>
                    <a:pt x="150" y="42"/>
                    <a:pt x="150" y="49"/>
                    <a:pt x="150" y="55"/>
                  </a:cubicBezTo>
                  <a:cubicBezTo>
                    <a:pt x="143" y="61"/>
                    <a:pt x="137" y="68"/>
                    <a:pt x="131" y="75"/>
                  </a:cubicBezTo>
                  <a:close/>
                  <a:moveTo>
                    <a:pt x="151" y="13"/>
                  </a:moveTo>
                  <a:cubicBezTo>
                    <a:pt x="150" y="15"/>
                    <a:pt x="150" y="17"/>
                    <a:pt x="150" y="19"/>
                  </a:cubicBezTo>
                  <a:cubicBezTo>
                    <a:pt x="150" y="24"/>
                    <a:pt x="150" y="28"/>
                    <a:pt x="150" y="32"/>
                  </a:cubicBezTo>
                  <a:cubicBezTo>
                    <a:pt x="146" y="35"/>
                    <a:pt x="143" y="39"/>
                    <a:pt x="140" y="42"/>
                  </a:cubicBezTo>
                  <a:cubicBezTo>
                    <a:pt x="137" y="45"/>
                    <a:pt x="134" y="48"/>
                    <a:pt x="131" y="51"/>
                  </a:cubicBezTo>
                  <a:cubicBezTo>
                    <a:pt x="132" y="45"/>
                    <a:pt x="132" y="39"/>
                    <a:pt x="132" y="33"/>
                  </a:cubicBezTo>
                  <a:cubicBezTo>
                    <a:pt x="134" y="31"/>
                    <a:pt x="137" y="28"/>
                    <a:pt x="139" y="26"/>
                  </a:cubicBezTo>
                  <a:cubicBezTo>
                    <a:pt x="143" y="22"/>
                    <a:pt x="148" y="18"/>
                    <a:pt x="151" y="13"/>
                  </a:cubicBezTo>
                  <a:close/>
                  <a:moveTo>
                    <a:pt x="106" y="8"/>
                  </a:moveTo>
                  <a:cubicBezTo>
                    <a:pt x="112" y="8"/>
                    <a:pt x="118" y="8"/>
                    <a:pt x="124" y="9"/>
                  </a:cubicBezTo>
                  <a:cubicBezTo>
                    <a:pt x="116" y="16"/>
                    <a:pt x="108" y="23"/>
                    <a:pt x="100" y="31"/>
                  </a:cubicBezTo>
                  <a:cubicBezTo>
                    <a:pt x="94" y="30"/>
                    <a:pt x="88" y="30"/>
                    <a:pt x="82" y="30"/>
                  </a:cubicBezTo>
                  <a:cubicBezTo>
                    <a:pt x="85" y="28"/>
                    <a:pt x="88" y="25"/>
                    <a:pt x="91" y="22"/>
                  </a:cubicBezTo>
                  <a:cubicBezTo>
                    <a:pt x="96" y="17"/>
                    <a:pt x="102" y="13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lose/>
                  <a:moveTo>
                    <a:pt x="92" y="7"/>
                  </a:moveTo>
                  <a:cubicBezTo>
                    <a:pt x="96" y="7"/>
                    <a:pt x="100" y="8"/>
                    <a:pt x="104" y="8"/>
                  </a:cubicBezTo>
                  <a:cubicBezTo>
                    <a:pt x="95" y="14"/>
                    <a:pt x="87" y="23"/>
                    <a:pt x="80" y="30"/>
                  </a:cubicBezTo>
                  <a:cubicBezTo>
                    <a:pt x="76" y="30"/>
                    <a:pt x="73" y="30"/>
                    <a:pt x="69" y="30"/>
                  </a:cubicBezTo>
                  <a:cubicBezTo>
                    <a:pt x="66" y="30"/>
                    <a:pt x="63" y="30"/>
                    <a:pt x="60" y="30"/>
                  </a:cubicBezTo>
                  <a:cubicBezTo>
                    <a:pt x="64" y="26"/>
                    <a:pt x="68" y="22"/>
                    <a:pt x="71" y="19"/>
                  </a:cubicBezTo>
                  <a:cubicBezTo>
                    <a:pt x="75" y="15"/>
                    <a:pt x="79" y="11"/>
                    <a:pt x="83" y="8"/>
                  </a:cubicBezTo>
                  <a:cubicBezTo>
                    <a:pt x="86" y="7"/>
                    <a:pt x="89" y="7"/>
                    <a:pt x="92" y="7"/>
                  </a:cubicBezTo>
                  <a:close/>
                  <a:moveTo>
                    <a:pt x="79" y="8"/>
                  </a:moveTo>
                  <a:cubicBezTo>
                    <a:pt x="76" y="11"/>
                    <a:pt x="73" y="14"/>
                    <a:pt x="70" y="17"/>
                  </a:cubicBezTo>
                  <a:cubicBezTo>
                    <a:pt x="66" y="21"/>
                    <a:pt x="62" y="26"/>
                    <a:pt x="58" y="30"/>
                  </a:cubicBezTo>
                  <a:cubicBezTo>
                    <a:pt x="50" y="30"/>
                    <a:pt x="42" y="30"/>
                    <a:pt x="34" y="30"/>
                  </a:cubicBezTo>
                  <a:cubicBezTo>
                    <a:pt x="44" y="24"/>
                    <a:pt x="53" y="17"/>
                    <a:pt x="61" y="8"/>
                  </a:cubicBezTo>
                  <a:cubicBezTo>
                    <a:pt x="67" y="8"/>
                    <a:pt x="73" y="8"/>
                    <a:pt x="79" y="8"/>
                  </a:cubicBezTo>
                  <a:close/>
                  <a:moveTo>
                    <a:pt x="39" y="8"/>
                  </a:moveTo>
                  <a:cubicBezTo>
                    <a:pt x="39" y="8"/>
                    <a:pt x="39" y="8"/>
                    <a:pt x="39" y="8"/>
                  </a:cubicBezTo>
                  <a:cubicBezTo>
                    <a:pt x="46" y="8"/>
                    <a:pt x="52" y="8"/>
                    <a:pt x="58" y="8"/>
                  </a:cubicBezTo>
                  <a:cubicBezTo>
                    <a:pt x="49" y="16"/>
                    <a:pt x="41" y="23"/>
                    <a:pt x="31" y="30"/>
                  </a:cubicBezTo>
                  <a:cubicBezTo>
                    <a:pt x="25" y="30"/>
                    <a:pt x="20" y="30"/>
                    <a:pt x="14" y="30"/>
                  </a:cubicBezTo>
                  <a:cubicBezTo>
                    <a:pt x="23" y="24"/>
                    <a:pt x="32" y="16"/>
                    <a:pt x="39" y="8"/>
                  </a:cubicBezTo>
                  <a:close/>
                  <a:moveTo>
                    <a:pt x="10" y="514"/>
                  </a:moveTo>
                  <a:cubicBezTo>
                    <a:pt x="14" y="436"/>
                    <a:pt x="10" y="357"/>
                    <a:pt x="10" y="279"/>
                  </a:cubicBezTo>
                  <a:cubicBezTo>
                    <a:pt x="10" y="200"/>
                    <a:pt x="11" y="121"/>
                    <a:pt x="13" y="43"/>
                  </a:cubicBezTo>
                  <a:cubicBezTo>
                    <a:pt x="13" y="40"/>
                    <a:pt x="12" y="39"/>
                    <a:pt x="10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29" y="38"/>
                    <a:pt x="48" y="38"/>
                    <a:pt x="66" y="38"/>
                  </a:cubicBezTo>
                  <a:cubicBezTo>
                    <a:pt x="85" y="38"/>
                    <a:pt x="105" y="40"/>
                    <a:pt x="123" y="39"/>
                  </a:cubicBezTo>
                  <a:cubicBezTo>
                    <a:pt x="122" y="117"/>
                    <a:pt x="122" y="195"/>
                    <a:pt x="122" y="273"/>
                  </a:cubicBezTo>
                  <a:cubicBezTo>
                    <a:pt x="122" y="312"/>
                    <a:pt x="123" y="352"/>
                    <a:pt x="123" y="391"/>
                  </a:cubicBezTo>
                  <a:cubicBezTo>
                    <a:pt x="124" y="430"/>
                    <a:pt x="123" y="470"/>
                    <a:pt x="125" y="509"/>
                  </a:cubicBezTo>
                  <a:cubicBezTo>
                    <a:pt x="87" y="510"/>
                    <a:pt x="48" y="508"/>
                    <a:pt x="10" y="514"/>
                  </a:cubicBezTo>
                  <a:close/>
                  <a:moveTo>
                    <a:pt x="122" y="32"/>
                  </a:moveTo>
                  <a:cubicBezTo>
                    <a:pt x="116" y="31"/>
                    <a:pt x="109" y="31"/>
                    <a:pt x="102" y="31"/>
                  </a:cubicBezTo>
                  <a:cubicBezTo>
                    <a:pt x="111" y="24"/>
                    <a:pt x="120" y="17"/>
                    <a:pt x="128" y="9"/>
                  </a:cubicBezTo>
                  <a:cubicBezTo>
                    <a:pt x="133" y="9"/>
                    <a:pt x="138" y="9"/>
                    <a:pt x="143" y="9"/>
                  </a:cubicBezTo>
                  <a:cubicBezTo>
                    <a:pt x="139" y="12"/>
                    <a:pt x="136" y="16"/>
                    <a:pt x="133" y="19"/>
                  </a:cubicBezTo>
                  <a:cubicBezTo>
                    <a:pt x="130" y="23"/>
                    <a:pt x="125" y="27"/>
                    <a:pt x="122" y="32"/>
                  </a:cubicBezTo>
                  <a:close/>
                  <a:moveTo>
                    <a:pt x="129" y="231"/>
                  </a:moveTo>
                  <a:cubicBezTo>
                    <a:pt x="136" y="221"/>
                    <a:pt x="144" y="212"/>
                    <a:pt x="152" y="202"/>
                  </a:cubicBezTo>
                  <a:cubicBezTo>
                    <a:pt x="152" y="210"/>
                    <a:pt x="152" y="218"/>
                    <a:pt x="152" y="226"/>
                  </a:cubicBezTo>
                  <a:cubicBezTo>
                    <a:pt x="144" y="235"/>
                    <a:pt x="137" y="245"/>
                    <a:pt x="129" y="255"/>
                  </a:cubicBezTo>
                  <a:cubicBezTo>
                    <a:pt x="129" y="247"/>
                    <a:pt x="129" y="239"/>
                    <a:pt x="129" y="231"/>
                  </a:cubicBezTo>
                  <a:close/>
                  <a:moveTo>
                    <a:pt x="129" y="273"/>
                  </a:moveTo>
                  <a:cubicBezTo>
                    <a:pt x="129" y="268"/>
                    <a:pt x="129" y="262"/>
                    <a:pt x="129" y="257"/>
                  </a:cubicBezTo>
                  <a:cubicBezTo>
                    <a:pt x="137" y="248"/>
                    <a:pt x="145" y="239"/>
                    <a:pt x="152" y="230"/>
                  </a:cubicBezTo>
                  <a:cubicBezTo>
                    <a:pt x="152" y="238"/>
                    <a:pt x="152" y="246"/>
                    <a:pt x="152" y="254"/>
                  </a:cubicBezTo>
                  <a:cubicBezTo>
                    <a:pt x="148" y="259"/>
                    <a:pt x="144" y="265"/>
                    <a:pt x="139" y="270"/>
                  </a:cubicBezTo>
                  <a:cubicBezTo>
                    <a:pt x="136" y="274"/>
                    <a:pt x="132" y="278"/>
                    <a:pt x="129" y="281"/>
                  </a:cubicBezTo>
                  <a:cubicBezTo>
                    <a:pt x="129" y="279"/>
                    <a:pt x="129" y="276"/>
                    <a:pt x="129" y="273"/>
                  </a:cubicBezTo>
                  <a:close/>
                  <a:moveTo>
                    <a:pt x="129" y="284"/>
                  </a:moveTo>
                  <a:cubicBezTo>
                    <a:pt x="134" y="279"/>
                    <a:pt x="138" y="275"/>
                    <a:pt x="142" y="270"/>
                  </a:cubicBezTo>
                  <a:cubicBezTo>
                    <a:pt x="145" y="266"/>
                    <a:pt x="149" y="262"/>
                    <a:pt x="152" y="257"/>
                  </a:cubicBezTo>
                  <a:cubicBezTo>
                    <a:pt x="152" y="261"/>
                    <a:pt x="153" y="265"/>
                    <a:pt x="153" y="269"/>
                  </a:cubicBezTo>
                  <a:cubicBezTo>
                    <a:pt x="153" y="273"/>
                    <a:pt x="153" y="277"/>
                    <a:pt x="153" y="281"/>
                  </a:cubicBezTo>
                  <a:cubicBezTo>
                    <a:pt x="148" y="285"/>
                    <a:pt x="145" y="290"/>
                    <a:pt x="141" y="295"/>
                  </a:cubicBezTo>
                  <a:cubicBezTo>
                    <a:pt x="137" y="299"/>
                    <a:pt x="133" y="303"/>
                    <a:pt x="129" y="307"/>
                  </a:cubicBezTo>
                  <a:cubicBezTo>
                    <a:pt x="129" y="299"/>
                    <a:pt x="129" y="291"/>
                    <a:pt x="129" y="284"/>
                  </a:cubicBezTo>
                  <a:close/>
                  <a:moveTo>
                    <a:pt x="129" y="309"/>
                  </a:moveTo>
                  <a:cubicBezTo>
                    <a:pt x="134" y="304"/>
                    <a:pt x="138" y="300"/>
                    <a:pt x="143" y="295"/>
                  </a:cubicBezTo>
                  <a:cubicBezTo>
                    <a:pt x="146" y="292"/>
                    <a:pt x="150" y="288"/>
                    <a:pt x="153" y="285"/>
                  </a:cubicBezTo>
                  <a:cubicBezTo>
                    <a:pt x="153" y="291"/>
                    <a:pt x="153" y="296"/>
                    <a:pt x="153" y="302"/>
                  </a:cubicBezTo>
                  <a:cubicBezTo>
                    <a:pt x="145" y="312"/>
                    <a:pt x="137" y="322"/>
                    <a:pt x="129" y="333"/>
                  </a:cubicBezTo>
                  <a:cubicBezTo>
                    <a:pt x="129" y="325"/>
                    <a:pt x="129" y="317"/>
                    <a:pt x="129" y="309"/>
                  </a:cubicBezTo>
                  <a:close/>
                  <a:moveTo>
                    <a:pt x="130" y="335"/>
                  </a:moveTo>
                  <a:cubicBezTo>
                    <a:pt x="138" y="326"/>
                    <a:pt x="146" y="316"/>
                    <a:pt x="153" y="305"/>
                  </a:cubicBezTo>
                  <a:cubicBezTo>
                    <a:pt x="154" y="316"/>
                    <a:pt x="154" y="326"/>
                    <a:pt x="154" y="337"/>
                  </a:cubicBezTo>
                  <a:cubicBezTo>
                    <a:pt x="154" y="337"/>
                    <a:pt x="154" y="337"/>
                    <a:pt x="153" y="337"/>
                  </a:cubicBezTo>
                  <a:cubicBezTo>
                    <a:pt x="145" y="344"/>
                    <a:pt x="137" y="352"/>
                    <a:pt x="130" y="360"/>
                  </a:cubicBezTo>
                  <a:cubicBezTo>
                    <a:pt x="130" y="352"/>
                    <a:pt x="130" y="343"/>
                    <a:pt x="130" y="335"/>
                  </a:cubicBezTo>
                  <a:close/>
                  <a:moveTo>
                    <a:pt x="130" y="362"/>
                  </a:moveTo>
                  <a:cubicBezTo>
                    <a:pt x="138" y="354"/>
                    <a:pt x="147" y="347"/>
                    <a:pt x="154" y="339"/>
                  </a:cubicBezTo>
                  <a:cubicBezTo>
                    <a:pt x="154" y="345"/>
                    <a:pt x="154" y="352"/>
                    <a:pt x="155" y="358"/>
                  </a:cubicBezTo>
                  <a:cubicBezTo>
                    <a:pt x="155" y="358"/>
                    <a:pt x="155" y="358"/>
                    <a:pt x="154" y="358"/>
                  </a:cubicBezTo>
                  <a:cubicBezTo>
                    <a:pt x="149" y="363"/>
                    <a:pt x="145" y="369"/>
                    <a:pt x="140" y="375"/>
                  </a:cubicBezTo>
                  <a:cubicBezTo>
                    <a:pt x="137" y="379"/>
                    <a:pt x="133" y="383"/>
                    <a:pt x="130" y="387"/>
                  </a:cubicBezTo>
                  <a:cubicBezTo>
                    <a:pt x="130" y="379"/>
                    <a:pt x="130" y="370"/>
                    <a:pt x="130" y="362"/>
                  </a:cubicBezTo>
                  <a:close/>
                  <a:moveTo>
                    <a:pt x="130" y="391"/>
                  </a:moveTo>
                  <a:cubicBezTo>
                    <a:pt x="130" y="391"/>
                    <a:pt x="130" y="390"/>
                    <a:pt x="130" y="390"/>
                  </a:cubicBezTo>
                  <a:cubicBezTo>
                    <a:pt x="134" y="385"/>
                    <a:pt x="139" y="380"/>
                    <a:pt x="143" y="374"/>
                  </a:cubicBezTo>
                  <a:cubicBezTo>
                    <a:pt x="147" y="370"/>
                    <a:pt x="151" y="366"/>
                    <a:pt x="155" y="361"/>
                  </a:cubicBezTo>
                  <a:cubicBezTo>
                    <a:pt x="155" y="368"/>
                    <a:pt x="155" y="375"/>
                    <a:pt x="155" y="382"/>
                  </a:cubicBezTo>
                  <a:cubicBezTo>
                    <a:pt x="147" y="392"/>
                    <a:pt x="138" y="402"/>
                    <a:pt x="130" y="412"/>
                  </a:cubicBezTo>
                  <a:cubicBezTo>
                    <a:pt x="130" y="405"/>
                    <a:pt x="130" y="398"/>
                    <a:pt x="130" y="391"/>
                  </a:cubicBezTo>
                  <a:close/>
                  <a:moveTo>
                    <a:pt x="130" y="414"/>
                  </a:moveTo>
                  <a:cubicBezTo>
                    <a:pt x="139" y="405"/>
                    <a:pt x="147" y="395"/>
                    <a:pt x="155" y="385"/>
                  </a:cubicBezTo>
                  <a:cubicBezTo>
                    <a:pt x="155" y="393"/>
                    <a:pt x="156" y="401"/>
                    <a:pt x="156" y="408"/>
                  </a:cubicBezTo>
                  <a:cubicBezTo>
                    <a:pt x="155" y="408"/>
                    <a:pt x="155" y="408"/>
                    <a:pt x="154" y="408"/>
                  </a:cubicBezTo>
                  <a:cubicBezTo>
                    <a:pt x="147" y="418"/>
                    <a:pt x="139" y="427"/>
                    <a:pt x="131" y="436"/>
                  </a:cubicBezTo>
                  <a:cubicBezTo>
                    <a:pt x="130" y="429"/>
                    <a:pt x="130" y="421"/>
                    <a:pt x="130" y="414"/>
                  </a:cubicBezTo>
                  <a:close/>
                  <a:moveTo>
                    <a:pt x="142" y="492"/>
                  </a:moveTo>
                  <a:cubicBezTo>
                    <a:pt x="138" y="495"/>
                    <a:pt x="134" y="498"/>
                    <a:pt x="131" y="502"/>
                  </a:cubicBezTo>
                  <a:cubicBezTo>
                    <a:pt x="131" y="497"/>
                    <a:pt x="131" y="492"/>
                    <a:pt x="131" y="488"/>
                  </a:cubicBezTo>
                  <a:cubicBezTo>
                    <a:pt x="131" y="488"/>
                    <a:pt x="132" y="488"/>
                    <a:pt x="132" y="488"/>
                  </a:cubicBezTo>
                  <a:cubicBezTo>
                    <a:pt x="141" y="479"/>
                    <a:pt x="149" y="470"/>
                    <a:pt x="157" y="460"/>
                  </a:cubicBezTo>
                  <a:cubicBezTo>
                    <a:pt x="157" y="466"/>
                    <a:pt x="157" y="471"/>
                    <a:pt x="157" y="476"/>
                  </a:cubicBezTo>
                  <a:cubicBezTo>
                    <a:pt x="152" y="481"/>
                    <a:pt x="147" y="487"/>
                    <a:pt x="142" y="49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95"/>
            <p:cNvSpPr>
              <a:spLocks noEditPoints="1"/>
            </p:cNvSpPr>
            <p:nvPr/>
          </p:nvSpPr>
          <p:spPr bwMode="auto">
            <a:xfrm>
              <a:off x="7121469" y="1987095"/>
              <a:ext cx="628292" cy="497133"/>
            </a:xfrm>
            <a:custGeom>
              <a:avLst/>
              <a:gdLst>
                <a:gd name="T0" fmla="*/ 419 w 460"/>
                <a:gd name="T1" fmla="*/ 2 h 364"/>
                <a:gd name="T2" fmla="*/ 301 w 460"/>
                <a:gd name="T3" fmla="*/ 67 h 364"/>
                <a:gd name="T4" fmla="*/ 331 w 460"/>
                <a:gd name="T5" fmla="*/ 110 h 364"/>
                <a:gd name="T6" fmla="*/ 5 w 460"/>
                <a:gd name="T7" fmla="*/ 231 h 364"/>
                <a:gd name="T8" fmla="*/ 18 w 460"/>
                <a:gd name="T9" fmla="*/ 329 h 364"/>
                <a:gd name="T10" fmla="*/ 274 w 460"/>
                <a:gd name="T11" fmla="*/ 282 h 364"/>
                <a:gd name="T12" fmla="*/ 331 w 460"/>
                <a:gd name="T13" fmla="*/ 228 h 364"/>
                <a:gd name="T14" fmla="*/ 442 w 460"/>
                <a:gd name="T15" fmla="*/ 165 h 364"/>
                <a:gd name="T16" fmla="*/ 432 w 460"/>
                <a:gd name="T17" fmla="*/ 114 h 364"/>
                <a:gd name="T18" fmla="*/ 431 w 460"/>
                <a:gd name="T19" fmla="*/ 94 h 364"/>
                <a:gd name="T20" fmla="*/ 447 w 460"/>
                <a:gd name="T21" fmla="*/ 94 h 364"/>
                <a:gd name="T22" fmla="*/ 429 w 460"/>
                <a:gd name="T23" fmla="*/ 51 h 364"/>
                <a:gd name="T24" fmla="*/ 434 w 460"/>
                <a:gd name="T25" fmla="*/ 22 h 364"/>
                <a:gd name="T26" fmla="*/ 429 w 460"/>
                <a:gd name="T27" fmla="*/ 17 h 364"/>
                <a:gd name="T28" fmla="*/ 319 w 460"/>
                <a:gd name="T29" fmla="*/ 83 h 364"/>
                <a:gd name="T30" fmla="*/ 326 w 460"/>
                <a:gd name="T31" fmla="*/ 94 h 364"/>
                <a:gd name="T32" fmla="*/ 334 w 460"/>
                <a:gd name="T33" fmla="*/ 104 h 364"/>
                <a:gd name="T34" fmla="*/ 340 w 460"/>
                <a:gd name="T35" fmla="*/ 94 h 364"/>
                <a:gd name="T36" fmla="*/ 207 w 460"/>
                <a:gd name="T37" fmla="*/ 221 h 364"/>
                <a:gd name="T38" fmla="*/ 326 w 460"/>
                <a:gd name="T39" fmla="*/ 78 h 364"/>
                <a:gd name="T40" fmla="*/ 413 w 460"/>
                <a:gd name="T41" fmla="*/ 11 h 364"/>
                <a:gd name="T42" fmla="*/ 425 w 460"/>
                <a:gd name="T43" fmla="*/ 125 h 364"/>
                <a:gd name="T44" fmla="*/ 378 w 460"/>
                <a:gd name="T45" fmla="*/ 110 h 364"/>
                <a:gd name="T46" fmla="*/ 180 w 460"/>
                <a:gd name="T47" fmla="*/ 290 h 364"/>
                <a:gd name="T48" fmla="*/ 36 w 460"/>
                <a:gd name="T49" fmla="*/ 322 h 364"/>
                <a:gd name="T50" fmla="*/ 52 w 460"/>
                <a:gd name="T51" fmla="*/ 323 h 364"/>
                <a:gd name="T52" fmla="*/ 54 w 460"/>
                <a:gd name="T53" fmla="*/ 323 h 364"/>
                <a:gd name="T54" fmla="*/ 81 w 460"/>
                <a:gd name="T55" fmla="*/ 332 h 364"/>
                <a:gd name="T56" fmla="*/ 112 w 460"/>
                <a:gd name="T57" fmla="*/ 338 h 364"/>
                <a:gd name="T58" fmla="*/ 130 w 460"/>
                <a:gd name="T59" fmla="*/ 334 h 364"/>
                <a:gd name="T60" fmla="*/ 142 w 460"/>
                <a:gd name="T61" fmla="*/ 331 h 364"/>
                <a:gd name="T62" fmla="*/ 128 w 460"/>
                <a:gd name="T63" fmla="*/ 318 h 364"/>
                <a:gd name="T64" fmla="*/ 150 w 460"/>
                <a:gd name="T65" fmla="*/ 329 h 364"/>
                <a:gd name="T66" fmla="*/ 158 w 460"/>
                <a:gd name="T67" fmla="*/ 327 h 364"/>
                <a:gd name="T68" fmla="*/ 174 w 460"/>
                <a:gd name="T69" fmla="*/ 321 h 364"/>
                <a:gd name="T70" fmla="*/ 191 w 460"/>
                <a:gd name="T71" fmla="*/ 315 h 364"/>
                <a:gd name="T72" fmla="*/ 207 w 460"/>
                <a:gd name="T73" fmla="*/ 308 h 364"/>
                <a:gd name="T74" fmla="*/ 221 w 460"/>
                <a:gd name="T75" fmla="*/ 280 h 364"/>
                <a:gd name="T76" fmla="*/ 222 w 460"/>
                <a:gd name="T77" fmla="*/ 279 h 364"/>
                <a:gd name="T78" fmla="*/ 255 w 460"/>
                <a:gd name="T79" fmla="*/ 283 h 364"/>
                <a:gd name="T80" fmla="*/ 268 w 460"/>
                <a:gd name="T81" fmla="*/ 275 h 364"/>
                <a:gd name="T82" fmla="*/ 278 w 460"/>
                <a:gd name="T83" fmla="*/ 268 h 364"/>
                <a:gd name="T84" fmla="*/ 277 w 460"/>
                <a:gd name="T85" fmla="*/ 244 h 364"/>
                <a:gd name="T86" fmla="*/ 288 w 460"/>
                <a:gd name="T87" fmla="*/ 235 h 364"/>
                <a:gd name="T88" fmla="*/ 302 w 460"/>
                <a:gd name="T89" fmla="*/ 223 h 364"/>
                <a:gd name="T90" fmla="*/ 303 w 460"/>
                <a:gd name="T91" fmla="*/ 222 h 364"/>
                <a:gd name="T92" fmla="*/ 328 w 460"/>
                <a:gd name="T93" fmla="*/ 220 h 364"/>
                <a:gd name="T94" fmla="*/ 328 w 460"/>
                <a:gd name="T95" fmla="*/ 220 h 364"/>
                <a:gd name="T96" fmla="*/ 341 w 460"/>
                <a:gd name="T97" fmla="*/ 203 h 364"/>
                <a:gd name="T98" fmla="*/ 362 w 460"/>
                <a:gd name="T99" fmla="*/ 172 h 364"/>
                <a:gd name="T100" fmla="*/ 371 w 460"/>
                <a:gd name="T101" fmla="*/ 159 h 364"/>
                <a:gd name="T102" fmla="*/ 379 w 460"/>
                <a:gd name="T103" fmla="*/ 145 h 364"/>
                <a:gd name="T104" fmla="*/ 380 w 460"/>
                <a:gd name="T105" fmla="*/ 121 h 364"/>
                <a:gd name="T106" fmla="*/ 381 w 460"/>
                <a:gd name="T107" fmla="*/ 118 h 364"/>
                <a:gd name="T108" fmla="*/ 402 w 460"/>
                <a:gd name="T109" fmla="*/ 140 h 364"/>
                <a:gd name="T110" fmla="*/ 402 w 460"/>
                <a:gd name="T111" fmla="*/ 140 h 364"/>
                <a:gd name="T112" fmla="*/ 424 w 460"/>
                <a:gd name="T113" fmla="*/ 149 h 364"/>
                <a:gd name="T114" fmla="*/ 429 w 460"/>
                <a:gd name="T115" fmla="*/ 137 h 364"/>
                <a:gd name="T116" fmla="*/ 439 w 460"/>
                <a:gd name="T117" fmla="*/ 148 h 364"/>
                <a:gd name="T118" fmla="*/ 450 w 460"/>
                <a:gd name="T119" fmla="*/ 14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0" h="364">
                  <a:moveTo>
                    <a:pt x="444" y="22"/>
                  </a:moveTo>
                  <a:cubicBezTo>
                    <a:pt x="444" y="20"/>
                    <a:pt x="443" y="20"/>
                    <a:pt x="442" y="19"/>
                  </a:cubicBezTo>
                  <a:cubicBezTo>
                    <a:pt x="440" y="16"/>
                    <a:pt x="436" y="13"/>
                    <a:pt x="434" y="11"/>
                  </a:cubicBezTo>
                  <a:cubicBezTo>
                    <a:pt x="430" y="8"/>
                    <a:pt x="426" y="4"/>
                    <a:pt x="421" y="2"/>
                  </a:cubicBezTo>
                  <a:cubicBezTo>
                    <a:pt x="420" y="1"/>
                    <a:pt x="419" y="1"/>
                    <a:pt x="419" y="2"/>
                  </a:cubicBezTo>
                  <a:cubicBezTo>
                    <a:pt x="414" y="0"/>
                    <a:pt x="410" y="4"/>
                    <a:pt x="406" y="6"/>
                  </a:cubicBezTo>
                  <a:cubicBezTo>
                    <a:pt x="395" y="11"/>
                    <a:pt x="384" y="18"/>
                    <a:pt x="373" y="24"/>
                  </a:cubicBezTo>
                  <a:cubicBezTo>
                    <a:pt x="349" y="36"/>
                    <a:pt x="326" y="48"/>
                    <a:pt x="304" y="62"/>
                  </a:cubicBezTo>
                  <a:cubicBezTo>
                    <a:pt x="303" y="63"/>
                    <a:pt x="302" y="64"/>
                    <a:pt x="302" y="65"/>
                  </a:cubicBezTo>
                  <a:cubicBezTo>
                    <a:pt x="302" y="65"/>
                    <a:pt x="301" y="66"/>
                    <a:pt x="301" y="67"/>
                  </a:cubicBezTo>
                  <a:cubicBezTo>
                    <a:pt x="298" y="70"/>
                    <a:pt x="301" y="76"/>
                    <a:pt x="303" y="80"/>
                  </a:cubicBezTo>
                  <a:cubicBezTo>
                    <a:pt x="305" y="86"/>
                    <a:pt x="307" y="94"/>
                    <a:pt x="311" y="99"/>
                  </a:cubicBezTo>
                  <a:cubicBezTo>
                    <a:pt x="311" y="100"/>
                    <a:pt x="311" y="100"/>
                    <a:pt x="312" y="101"/>
                  </a:cubicBezTo>
                  <a:cubicBezTo>
                    <a:pt x="315" y="103"/>
                    <a:pt x="319" y="105"/>
                    <a:pt x="323" y="106"/>
                  </a:cubicBezTo>
                  <a:cubicBezTo>
                    <a:pt x="326" y="108"/>
                    <a:pt x="328" y="109"/>
                    <a:pt x="331" y="110"/>
                  </a:cubicBezTo>
                  <a:cubicBezTo>
                    <a:pt x="303" y="160"/>
                    <a:pt x="255" y="194"/>
                    <a:pt x="202" y="213"/>
                  </a:cubicBezTo>
                  <a:cubicBezTo>
                    <a:pt x="171" y="225"/>
                    <a:pt x="139" y="231"/>
                    <a:pt x="106" y="234"/>
                  </a:cubicBezTo>
                  <a:cubicBezTo>
                    <a:pt x="90" y="236"/>
                    <a:pt x="74" y="237"/>
                    <a:pt x="57" y="237"/>
                  </a:cubicBezTo>
                  <a:cubicBezTo>
                    <a:pt x="40" y="237"/>
                    <a:pt x="23" y="234"/>
                    <a:pt x="5" y="231"/>
                  </a:cubicBezTo>
                  <a:cubicBezTo>
                    <a:pt x="5" y="231"/>
                    <a:pt x="5" y="231"/>
                    <a:pt x="5" y="231"/>
                  </a:cubicBezTo>
                  <a:cubicBezTo>
                    <a:pt x="3" y="230"/>
                    <a:pt x="0" y="231"/>
                    <a:pt x="0" y="234"/>
                  </a:cubicBezTo>
                  <a:cubicBezTo>
                    <a:pt x="1" y="260"/>
                    <a:pt x="0" y="286"/>
                    <a:pt x="0" y="311"/>
                  </a:cubicBezTo>
                  <a:cubicBezTo>
                    <a:pt x="1" y="312"/>
                    <a:pt x="1" y="313"/>
                    <a:pt x="2" y="313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7" y="320"/>
                    <a:pt x="13" y="324"/>
                    <a:pt x="18" y="329"/>
                  </a:cubicBezTo>
                  <a:cubicBezTo>
                    <a:pt x="23" y="334"/>
                    <a:pt x="29" y="338"/>
                    <a:pt x="34" y="343"/>
                  </a:cubicBezTo>
                  <a:cubicBezTo>
                    <a:pt x="35" y="344"/>
                    <a:pt x="36" y="344"/>
                    <a:pt x="37" y="344"/>
                  </a:cubicBezTo>
                  <a:cubicBezTo>
                    <a:pt x="108" y="364"/>
                    <a:pt x="192" y="329"/>
                    <a:pt x="252" y="294"/>
                  </a:cubicBezTo>
                  <a:cubicBezTo>
                    <a:pt x="259" y="290"/>
                    <a:pt x="266" y="285"/>
                    <a:pt x="272" y="281"/>
                  </a:cubicBezTo>
                  <a:cubicBezTo>
                    <a:pt x="273" y="281"/>
                    <a:pt x="274" y="282"/>
                    <a:pt x="274" y="282"/>
                  </a:cubicBezTo>
                  <a:cubicBezTo>
                    <a:pt x="275" y="283"/>
                    <a:pt x="276" y="282"/>
                    <a:pt x="275" y="281"/>
                  </a:cubicBezTo>
                  <a:cubicBezTo>
                    <a:pt x="275" y="281"/>
                    <a:pt x="274" y="280"/>
                    <a:pt x="274" y="280"/>
                  </a:cubicBezTo>
                  <a:cubicBezTo>
                    <a:pt x="278" y="277"/>
                    <a:pt x="281" y="275"/>
                    <a:pt x="284" y="272"/>
                  </a:cubicBezTo>
                  <a:cubicBezTo>
                    <a:pt x="285" y="273"/>
                    <a:pt x="286" y="272"/>
                    <a:pt x="286" y="272"/>
                  </a:cubicBezTo>
                  <a:cubicBezTo>
                    <a:pt x="302" y="259"/>
                    <a:pt x="318" y="245"/>
                    <a:pt x="331" y="228"/>
                  </a:cubicBezTo>
                  <a:cubicBezTo>
                    <a:pt x="343" y="214"/>
                    <a:pt x="353" y="198"/>
                    <a:pt x="363" y="183"/>
                  </a:cubicBezTo>
                  <a:cubicBezTo>
                    <a:pt x="373" y="169"/>
                    <a:pt x="384" y="155"/>
                    <a:pt x="389" y="139"/>
                  </a:cubicBezTo>
                  <a:cubicBezTo>
                    <a:pt x="394" y="142"/>
                    <a:pt x="398" y="145"/>
                    <a:pt x="402" y="147"/>
                  </a:cubicBezTo>
                  <a:cubicBezTo>
                    <a:pt x="402" y="147"/>
                    <a:pt x="403" y="147"/>
                    <a:pt x="403" y="147"/>
                  </a:cubicBezTo>
                  <a:cubicBezTo>
                    <a:pt x="415" y="155"/>
                    <a:pt x="428" y="161"/>
                    <a:pt x="442" y="165"/>
                  </a:cubicBezTo>
                  <a:cubicBezTo>
                    <a:pt x="454" y="169"/>
                    <a:pt x="459" y="167"/>
                    <a:pt x="459" y="155"/>
                  </a:cubicBezTo>
                  <a:cubicBezTo>
                    <a:pt x="460" y="112"/>
                    <a:pt x="455" y="63"/>
                    <a:pt x="444" y="22"/>
                  </a:cubicBezTo>
                  <a:close/>
                  <a:moveTo>
                    <a:pt x="450" y="125"/>
                  </a:moveTo>
                  <a:cubicBezTo>
                    <a:pt x="450" y="131"/>
                    <a:pt x="450" y="138"/>
                    <a:pt x="450" y="144"/>
                  </a:cubicBezTo>
                  <a:cubicBezTo>
                    <a:pt x="444" y="134"/>
                    <a:pt x="438" y="124"/>
                    <a:pt x="432" y="114"/>
                  </a:cubicBezTo>
                  <a:cubicBezTo>
                    <a:pt x="432" y="109"/>
                    <a:pt x="432" y="104"/>
                    <a:pt x="431" y="99"/>
                  </a:cubicBezTo>
                  <a:cubicBezTo>
                    <a:pt x="437" y="108"/>
                    <a:pt x="443" y="116"/>
                    <a:pt x="449" y="124"/>
                  </a:cubicBezTo>
                  <a:cubicBezTo>
                    <a:pt x="449" y="125"/>
                    <a:pt x="449" y="125"/>
                    <a:pt x="450" y="125"/>
                  </a:cubicBezTo>
                  <a:close/>
                  <a:moveTo>
                    <a:pt x="449" y="119"/>
                  </a:moveTo>
                  <a:cubicBezTo>
                    <a:pt x="443" y="111"/>
                    <a:pt x="437" y="103"/>
                    <a:pt x="431" y="94"/>
                  </a:cubicBezTo>
                  <a:cubicBezTo>
                    <a:pt x="431" y="88"/>
                    <a:pt x="430" y="82"/>
                    <a:pt x="430" y="76"/>
                  </a:cubicBezTo>
                  <a:cubicBezTo>
                    <a:pt x="435" y="84"/>
                    <a:pt x="441" y="92"/>
                    <a:pt x="447" y="98"/>
                  </a:cubicBezTo>
                  <a:cubicBezTo>
                    <a:pt x="448" y="105"/>
                    <a:pt x="449" y="112"/>
                    <a:pt x="449" y="119"/>
                  </a:cubicBezTo>
                  <a:close/>
                  <a:moveTo>
                    <a:pt x="444" y="75"/>
                  </a:moveTo>
                  <a:cubicBezTo>
                    <a:pt x="445" y="81"/>
                    <a:pt x="446" y="88"/>
                    <a:pt x="447" y="94"/>
                  </a:cubicBezTo>
                  <a:cubicBezTo>
                    <a:pt x="441" y="87"/>
                    <a:pt x="435" y="80"/>
                    <a:pt x="430" y="72"/>
                  </a:cubicBezTo>
                  <a:cubicBezTo>
                    <a:pt x="430" y="66"/>
                    <a:pt x="429" y="60"/>
                    <a:pt x="429" y="54"/>
                  </a:cubicBezTo>
                  <a:cubicBezTo>
                    <a:pt x="434" y="62"/>
                    <a:pt x="439" y="69"/>
                    <a:pt x="444" y="75"/>
                  </a:cubicBezTo>
                  <a:close/>
                  <a:moveTo>
                    <a:pt x="444" y="71"/>
                  </a:moveTo>
                  <a:cubicBezTo>
                    <a:pt x="439" y="64"/>
                    <a:pt x="434" y="58"/>
                    <a:pt x="429" y="51"/>
                  </a:cubicBezTo>
                  <a:cubicBezTo>
                    <a:pt x="429" y="47"/>
                    <a:pt x="429" y="41"/>
                    <a:pt x="429" y="34"/>
                  </a:cubicBezTo>
                  <a:cubicBezTo>
                    <a:pt x="433" y="40"/>
                    <a:pt x="437" y="45"/>
                    <a:pt x="441" y="50"/>
                  </a:cubicBezTo>
                  <a:cubicBezTo>
                    <a:pt x="442" y="57"/>
                    <a:pt x="443" y="64"/>
                    <a:pt x="444" y="71"/>
                  </a:cubicBezTo>
                  <a:close/>
                  <a:moveTo>
                    <a:pt x="429" y="17"/>
                  </a:moveTo>
                  <a:cubicBezTo>
                    <a:pt x="430" y="18"/>
                    <a:pt x="432" y="20"/>
                    <a:pt x="434" y="22"/>
                  </a:cubicBezTo>
                  <a:cubicBezTo>
                    <a:pt x="435" y="24"/>
                    <a:pt x="436" y="25"/>
                    <a:pt x="438" y="27"/>
                  </a:cubicBezTo>
                  <a:cubicBezTo>
                    <a:pt x="439" y="33"/>
                    <a:pt x="440" y="40"/>
                    <a:pt x="441" y="46"/>
                  </a:cubicBezTo>
                  <a:cubicBezTo>
                    <a:pt x="437" y="41"/>
                    <a:pt x="433" y="36"/>
                    <a:pt x="429" y="32"/>
                  </a:cubicBezTo>
                  <a:cubicBezTo>
                    <a:pt x="429" y="26"/>
                    <a:pt x="428" y="20"/>
                    <a:pt x="427" y="15"/>
                  </a:cubicBezTo>
                  <a:cubicBezTo>
                    <a:pt x="427" y="15"/>
                    <a:pt x="428" y="16"/>
                    <a:pt x="429" y="17"/>
                  </a:cubicBezTo>
                  <a:close/>
                  <a:moveTo>
                    <a:pt x="326" y="100"/>
                  </a:moveTo>
                  <a:cubicBezTo>
                    <a:pt x="323" y="99"/>
                    <a:pt x="319" y="97"/>
                    <a:pt x="316" y="97"/>
                  </a:cubicBezTo>
                  <a:cubicBezTo>
                    <a:pt x="316" y="92"/>
                    <a:pt x="313" y="87"/>
                    <a:pt x="311" y="82"/>
                  </a:cubicBezTo>
                  <a:cubicBezTo>
                    <a:pt x="310" y="80"/>
                    <a:pt x="310" y="78"/>
                    <a:pt x="309" y="76"/>
                  </a:cubicBezTo>
                  <a:cubicBezTo>
                    <a:pt x="312" y="79"/>
                    <a:pt x="316" y="81"/>
                    <a:pt x="319" y="83"/>
                  </a:cubicBezTo>
                  <a:cubicBezTo>
                    <a:pt x="321" y="87"/>
                    <a:pt x="323" y="91"/>
                    <a:pt x="324" y="95"/>
                  </a:cubicBezTo>
                  <a:cubicBezTo>
                    <a:pt x="325" y="97"/>
                    <a:pt x="326" y="99"/>
                    <a:pt x="326" y="100"/>
                  </a:cubicBezTo>
                  <a:cubicBezTo>
                    <a:pt x="326" y="100"/>
                    <a:pt x="326" y="100"/>
                    <a:pt x="326" y="100"/>
                  </a:cubicBezTo>
                  <a:close/>
                  <a:moveTo>
                    <a:pt x="330" y="102"/>
                  </a:moveTo>
                  <a:cubicBezTo>
                    <a:pt x="329" y="99"/>
                    <a:pt x="328" y="97"/>
                    <a:pt x="326" y="94"/>
                  </a:cubicBezTo>
                  <a:cubicBezTo>
                    <a:pt x="325" y="92"/>
                    <a:pt x="324" y="89"/>
                    <a:pt x="323" y="87"/>
                  </a:cubicBezTo>
                  <a:cubicBezTo>
                    <a:pt x="323" y="86"/>
                    <a:pt x="323" y="85"/>
                    <a:pt x="322" y="85"/>
                  </a:cubicBezTo>
                  <a:cubicBezTo>
                    <a:pt x="322" y="85"/>
                    <a:pt x="322" y="85"/>
                    <a:pt x="322" y="85"/>
                  </a:cubicBezTo>
                  <a:cubicBezTo>
                    <a:pt x="325" y="86"/>
                    <a:pt x="328" y="88"/>
                    <a:pt x="330" y="90"/>
                  </a:cubicBezTo>
                  <a:cubicBezTo>
                    <a:pt x="331" y="94"/>
                    <a:pt x="332" y="99"/>
                    <a:pt x="334" y="104"/>
                  </a:cubicBezTo>
                  <a:cubicBezTo>
                    <a:pt x="333" y="103"/>
                    <a:pt x="331" y="102"/>
                    <a:pt x="330" y="102"/>
                  </a:cubicBezTo>
                  <a:close/>
                  <a:moveTo>
                    <a:pt x="337" y="100"/>
                  </a:moveTo>
                  <a:cubicBezTo>
                    <a:pt x="336" y="101"/>
                    <a:pt x="336" y="101"/>
                    <a:pt x="336" y="101"/>
                  </a:cubicBezTo>
                  <a:cubicBezTo>
                    <a:pt x="335" y="98"/>
                    <a:pt x="334" y="94"/>
                    <a:pt x="333" y="91"/>
                  </a:cubicBezTo>
                  <a:cubicBezTo>
                    <a:pt x="335" y="92"/>
                    <a:pt x="338" y="93"/>
                    <a:pt x="340" y="94"/>
                  </a:cubicBezTo>
                  <a:cubicBezTo>
                    <a:pt x="338" y="96"/>
                    <a:pt x="337" y="98"/>
                    <a:pt x="337" y="100"/>
                  </a:cubicBezTo>
                  <a:close/>
                  <a:moveTo>
                    <a:pt x="5" y="310"/>
                  </a:moveTo>
                  <a:cubicBezTo>
                    <a:pt x="10" y="286"/>
                    <a:pt x="9" y="261"/>
                    <a:pt x="7" y="236"/>
                  </a:cubicBezTo>
                  <a:cubicBezTo>
                    <a:pt x="35" y="251"/>
                    <a:pt x="72" y="246"/>
                    <a:pt x="101" y="243"/>
                  </a:cubicBezTo>
                  <a:cubicBezTo>
                    <a:pt x="137" y="240"/>
                    <a:pt x="173" y="233"/>
                    <a:pt x="207" y="221"/>
                  </a:cubicBezTo>
                  <a:cubicBezTo>
                    <a:pt x="264" y="199"/>
                    <a:pt x="316" y="161"/>
                    <a:pt x="343" y="106"/>
                  </a:cubicBezTo>
                  <a:cubicBezTo>
                    <a:pt x="344" y="105"/>
                    <a:pt x="344" y="104"/>
                    <a:pt x="344" y="104"/>
                  </a:cubicBezTo>
                  <a:cubicBezTo>
                    <a:pt x="346" y="101"/>
                    <a:pt x="348" y="98"/>
                    <a:pt x="349" y="95"/>
                  </a:cubicBezTo>
                  <a:cubicBezTo>
                    <a:pt x="350" y="93"/>
                    <a:pt x="348" y="90"/>
                    <a:pt x="346" y="90"/>
                  </a:cubicBezTo>
                  <a:cubicBezTo>
                    <a:pt x="340" y="85"/>
                    <a:pt x="333" y="82"/>
                    <a:pt x="326" y="78"/>
                  </a:cubicBezTo>
                  <a:cubicBezTo>
                    <a:pt x="320" y="74"/>
                    <a:pt x="315" y="69"/>
                    <a:pt x="308" y="67"/>
                  </a:cubicBezTo>
                  <a:cubicBezTo>
                    <a:pt x="326" y="59"/>
                    <a:pt x="342" y="50"/>
                    <a:pt x="359" y="41"/>
                  </a:cubicBezTo>
                  <a:cubicBezTo>
                    <a:pt x="367" y="36"/>
                    <a:pt x="376" y="31"/>
                    <a:pt x="385" y="27"/>
                  </a:cubicBezTo>
                  <a:cubicBezTo>
                    <a:pt x="390" y="24"/>
                    <a:pt x="395" y="21"/>
                    <a:pt x="400" y="18"/>
                  </a:cubicBezTo>
                  <a:cubicBezTo>
                    <a:pt x="403" y="17"/>
                    <a:pt x="409" y="11"/>
                    <a:pt x="413" y="11"/>
                  </a:cubicBezTo>
                  <a:cubicBezTo>
                    <a:pt x="415" y="9"/>
                    <a:pt x="416" y="9"/>
                    <a:pt x="416" y="12"/>
                  </a:cubicBezTo>
                  <a:cubicBezTo>
                    <a:pt x="418" y="16"/>
                    <a:pt x="419" y="19"/>
                    <a:pt x="419" y="23"/>
                  </a:cubicBezTo>
                  <a:cubicBezTo>
                    <a:pt x="419" y="28"/>
                    <a:pt x="420" y="32"/>
                    <a:pt x="420" y="37"/>
                  </a:cubicBezTo>
                  <a:cubicBezTo>
                    <a:pt x="420" y="47"/>
                    <a:pt x="421" y="57"/>
                    <a:pt x="421" y="66"/>
                  </a:cubicBezTo>
                  <a:cubicBezTo>
                    <a:pt x="422" y="86"/>
                    <a:pt x="423" y="106"/>
                    <a:pt x="425" y="125"/>
                  </a:cubicBezTo>
                  <a:cubicBezTo>
                    <a:pt x="419" y="122"/>
                    <a:pt x="413" y="120"/>
                    <a:pt x="407" y="117"/>
                  </a:cubicBezTo>
                  <a:cubicBezTo>
                    <a:pt x="400" y="114"/>
                    <a:pt x="392" y="110"/>
                    <a:pt x="384" y="108"/>
                  </a:cubicBezTo>
                  <a:cubicBezTo>
                    <a:pt x="383" y="106"/>
                    <a:pt x="380" y="106"/>
                    <a:pt x="379" y="108"/>
                  </a:cubicBezTo>
                  <a:cubicBezTo>
                    <a:pt x="379" y="109"/>
                    <a:pt x="378" y="109"/>
                    <a:pt x="378" y="110"/>
                  </a:cubicBezTo>
                  <a:cubicBezTo>
                    <a:pt x="378" y="110"/>
                    <a:pt x="378" y="110"/>
                    <a:pt x="378" y="110"/>
                  </a:cubicBezTo>
                  <a:cubicBezTo>
                    <a:pt x="378" y="111"/>
                    <a:pt x="378" y="111"/>
                    <a:pt x="378" y="111"/>
                  </a:cubicBezTo>
                  <a:cubicBezTo>
                    <a:pt x="359" y="143"/>
                    <a:pt x="340" y="173"/>
                    <a:pt x="314" y="200"/>
                  </a:cubicBezTo>
                  <a:cubicBezTo>
                    <a:pt x="288" y="228"/>
                    <a:pt x="258" y="251"/>
                    <a:pt x="225" y="269"/>
                  </a:cubicBezTo>
                  <a:cubicBezTo>
                    <a:pt x="211" y="277"/>
                    <a:pt x="196" y="284"/>
                    <a:pt x="181" y="290"/>
                  </a:cubicBezTo>
                  <a:cubicBezTo>
                    <a:pt x="181" y="290"/>
                    <a:pt x="180" y="290"/>
                    <a:pt x="180" y="290"/>
                  </a:cubicBezTo>
                  <a:cubicBezTo>
                    <a:pt x="125" y="312"/>
                    <a:pt x="63" y="322"/>
                    <a:pt x="5" y="310"/>
                  </a:cubicBezTo>
                  <a:close/>
                  <a:moveTo>
                    <a:pt x="40" y="339"/>
                  </a:moveTo>
                  <a:cubicBezTo>
                    <a:pt x="40" y="339"/>
                    <a:pt x="40" y="338"/>
                    <a:pt x="39" y="338"/>
                  </a:cubicBezTo>
                  <a:cubicBezTo>
                    <a:pt x="32" y="331"/>
                    <a:pt x="24" y="324"/>
                    <a:pt x="15" y="318"/>
                  </a:cubicBezTo>
                  <a:cubicBezTo>
                    <a:pt x="22" y="320"/>
                    <a:pt x="29" y="321"/>
                    <a:pt x="36" y="322"/>
                  </a:cubicBezTo>
                  <a:cubicBezTo>
                    <a:pt x="42" y="328"/>
                    <a:pt x="48" y="335"/>
                    <a:pt x="55" y="340"/>
                  </a:cubicBezTo>
                  <a:cubicBezTo>
                    <a:pt x="50" y="340"/>
                    <a:pt x="45" y="340"/>
                    <a:pt x="40" y="339"/>
                  </a:cubicBezTo>
                  <a:close/>
                  <a:moveTo>
                    <a:pt x="58" y="340"/>
                  </a:moveTo>
                  <a:cubicBezTo>
                    <a:pt x="52" y="334"/>
                    <a:pt x="45" y="328"/>
                    <a:pt x="39" y="322"/>
                  </a:cubicBezTo>
                  <a:cubicBezTo>
                    <a:pt x="43" y="323"/>
                    <a:pt x="48" y="323"/>
                    <a:pt x="52" y="323"/>
                  </a:cubicBezTo>
                  <a:cubicBezTo>
                    <a:pt x="57" y="329"/>
                    <a:pt x="64" y="336"/>
                    <a:pt x="70" y="341"/>
                  </a:cubicBezTo>
                  <a:cubicBezTo>
                    <a:pt x="66" y="341"/>
                    <a:pt x="62" y="341"/>
                    <a:pt x="58" y="340"/>
                  </a:cubicBezTo>
                  <a:close/>
                  <a:moveTo>
                    <a:pt x="74" y="341"/>
                  </a:moveTo>
                  <a:cubicBezTo>
                    <a:pt x="71" y="338"/>
                    <a:pt x="68" y="336"/>
                    <a:pt x="65" y="334"/>
                  </a:cubicBezTo>
                  <a:cubicBezTo>
                    <a:pt x="61" y="330"/>
                    <a:pt x="57" y="327"/>
                    <a:pt x="54" y="323"/>
                  </a:cubicBezTo>
                  <a:cubicBezTo>
                    <a:pt x="58" y="323"/>
                    <a:pt x="63" y="323"/>
                    <a:pt x="68" y="323"/>
                  </a:cubicBezTo>
                  <a:cubicBezTo>
                    <a:pt x="73" y="329"/>
                    <a:pt x="80" y="335"/>
                    <a:pt x="87" y="340"/>
                  </a:cubicBezTo>
                  <a:cubicBezTo>
                    <a:pt x="82" y="340"/>
                    <a:pt x="78" y="341"/>
                    <a:pt x="74" y="341"/>
                  </a:cubicBezTo>
                  <a:close/>
                  <a:moveTo>
                    <a:pt x="91" y="340"/>
                  </a:moveTo>
                  <a:cubicBezTo>
                    <a:pt x="88" y="337"/>
                    <a:pt x="84" y="335"/>
                    <a:pt x="81" y="332"/>
                  </a:cubicBezTo>
                  <a:cubicBezTo>
                    <a:pt x="77" y="329"/>
                    <a:pt x="74" y="326"/>
                    <a:pt x="70" y="322"/>
                  </a:cubicBezTo>
                  <a:cubicBezTo>
                    <a:pt x="76" y="322"/>
                    <a:pt x="82" y="321"/>
                    <a:pt x="88" y="321"/>
                  </a:cubicBezTo>
                  <a:cubicBezTo>
                    <a:pt x="94" y="327"/>
                    <a:pt x="101" y="333"/>
                    <a:pt x="108" y="338"/>
                  </a:cubicBezTo>
                  <a:cubicBezTo>
                    <a:pt x="103" y="339"/>
                    <a:pt x="97" y="339"/>
                    <a:pt x="91" y="340"/>
                  </a:cubicBezTo>
                  <a:close/>
                  <a:moveTo>
                    <a:pt x="112" y="338"/>
                  </a:moveTo>
                  <a:cubicBezTo>
                    <a:pt x="105" y="332"/>
                    <a:pt x="98" y="326"/>
                    <a:pt x="91" y="320"/>
                  </a:cubicBezTo>
                  <a:cubicBezTo>
                    <a:pt x="96" y="320"/>
                    <a:pt x="101" y="319"/>
                    <a:pt x="106" y="318"/>
                  </a:cubicBezTo>
                  <a:cubicBezTo>
                    <a:pt x="112" y="324"/>
                    <a:pt x="119" y="330"/>
                    <a:pt x="126" y="335"/>
                  </a:cubicBezTo>
                  <a:cubicBezTo>
                    <a:pt x="122" y="336"/>
                    <a:pt x="117" y="337"/>
                    <a:pt x="112" y="338"/>
                  </a:cubicBezTo>
                  <a:close/>
                  <a:moveTo>
                    <a:pt x="130" y="334"/>
                  </a:moveTo>
                  <a:cubicBezTo>
                    <a:pt x="123" y="329"/>
                    <a:pt x="116" y="323"/>
                    <a:pt x="108" y="318"/>
                  </a:cubicBezTo>
                  <a:cubicBezTo>
                    <a:pt x="111" y="317"/>
                    <a:pt x="114" y="317"/>
                    <a:pt x="117" y="316"/>
                  </a:cubicBezTo>
                  <a:cubicBezTo>
                    <a:pt x="118" y="316"/>
                    <a:pt x="120" y="315"/>
                    <a:pt x="122" y="315"/>
                  </a:cubicBezTo>
                  <a:cubicBezTo>
                    <a:pt x="125" y="318"/>
                    <a:pt x="128" y="320"/>
                    <a:pt x="131" y="323"/>
                  </a:cubicBezTo>
                  <a:cubicBezTo>
                    <a:pt x="135" y="326"/>
                    <a:pt x="138" y="329"/>
                    <a:pt x="142" y="331"/>
                  </a:cubicBezTo>
                  <a:cubicBezTo>
                    <a:pt x="138" y="333"/>
                    <a:pt x="134" y="333"/>
                    <a:pt x="130" y="334"/>
                  </a:cubicBezTo>
                  <a:close/>
                  <a:moveTo>
                    <a:pt x="150" y="329"/>
                  </a:moveTo>
                  <a:cubicBezTo>
                    <a:pt x="148" y="330"/>
                    <a:pt x="146" y="330"/>
                    <a:pt x="144" y="331"/>
                  </a:cubicBezTo>
                  <a:cubicBezTo>
                    <a:pt x="141" y="328"/>
                    <a:pt x="138" y="325"/>
                    <a:pt x="135" y="323"/>
                  </a:cubicBezTo>
                  <a:cubicBezTo>
                    <a:pt x="132" y="321"/>
                    <a:pt x="130" y="319"/>
                    <a:pt x="128" y="318"/>
                  </a:cubicBezTo>
                  <a:cubicBezTo>
                    <a:pt x="127" y="317"/>
                    <a:pt x="126" y="316"/>
                    <a:pt x="125" y="316"/>
                  </a:cubicBezTo>
                  <a:cubicBezTo>
                    <a:pt x="125" y="315"/>
                    <a:pt x="124" y="315"/>
                    <a:pt x="123" y="315"/>
                  </a:cubicBezTo>
                  <a:cubicBezTo>
                    <a:pt x="128" y="314"/>
                    <a:pt x="132" y="313"/>
                    <a:pt x="136" y="312"/>
                  </a:cubicBezTo>
                  <a:cubicBezTo>
                    <a:pt x="142" y="317"/>
                    <a:pt x="148" y="323"/>
                    <a:pt x="155" y="328"/>
                  </a:cubicBezTo>
                  <a:cubicBezTo>
                    <a:pt x="154" y="328"/>
                    <a:pt x="152" y="329"/>
                    <a:pt x="150" y="329"/>
                  </a:cubicBezTo>
                  <a:close/>
                  <a:moveTo>
                    <a:pt x="158" y="327"/>
                  </a:moveTo>
                  <a:cubicBezTo>
                    <a:pt x="151" y="322"/>
                    <a:pt x="145" y="317"/>
                    <a:pt x="138" y="311"/>
                  </a:cubicBezTo>
                  <a:cubicBezTo>
                    <a:pt x="143" y="310"/>
                    <a:pt x="147" y="309"/>
                    <a:pt x="152" y="307"/>
                  </a:cubicBezTo>
                  <a:cubicBezTo>
                    <a:pt x="158" y="313"/>
                    <a:pt x="165" y="318"/>
                    <a:pt x="171" y="322"/>
                  </a:cubicBezTo>
                  <a:cubicBezTo>
                    <a:pt x="167" y="324"/>
                    <a:pt x="163" y="325"/>
                    <a:pt x="158" y="327"/>
                  </a:cubicBezTo>
                  <a:close/>
                  <a:moveTo>
                    <a:pt x="174" y="321"/>
                  </a:moveTo>
                  <a:cubicBezTo>
                    <a:pt x="168" y="316"/>
                    <a:pt x="161" y="311"/>
                    <a:pt x="155" y="307"/>
                  </a:cubicBezTo>
                  <a:cubicBezTo>
                    <a:pt x="159" y="305"/>
                    <a:pt x="164" y="304"/>
                    <a:pt x="168" y="302"/>
                  </a:cubicBezTo>
                  <a:cubicBezTo>
                    <a:pt x="175" y="306"/>
                    <a:pt x="182" y="311"/>
                    <a:pt x="188" y="316"/>
                  </a:cubicBezTo>
                  <a:cubicBezTo>
                    <a:pt x="184" y="318"/>
                    <a:pt x="179" y="320"/>
                    <a:pt x="174" y="321"/>
                  </a:cubicBezTo>
                  <a:close/>
                  <a:moveTo>
                    <a:pt x="191" y="315"/>
                  </a:moveTo>
                  <a:cubicBezTo>
                    <a:pt x="185" y="310"/>
                    <a:pt x="178" y="305"/>
                    <a:pt x="171" y="301"/>
                  </a:cubicBezTo>
                  <a:cubicBezTo>
                    <a:pt x="176" y="299"/>
                    <a:pt x="181" y="297"/>
                    <a:pt x="186" y="296"/>
                  </a:cubicBezTo>
                  <a:cubicBezTo>
                    <a:pt x="192" y="300"/>
                    <a:pt x="198" y="305"/>
                    <a:pt x="204" y="309"/>
                  </a:cubicBezTo>
                  <a:cubicBezTo>
                    <a:pt x="200" y="311"/>
                    <a:pt x="195" y="313"/>
                    <a:pt x="191" y="315"/>
                  </a:cubicBezTo>
                  <a:close/>
                  <a:moveTo>
                    <a:pt x="207" y="308"/>
                  </a:moveTo>
                  <a:cubicBezTo>
                    <a:pt x="201" y="303"/>
                    <a:pt x="195" y="299"/>
                    <a:pt x="189" y="294"/>
                  </a:cubicBezTo>
                  <a:cubicBezTo>
                    <a:pt x="195" y="292"/>
                    <a:pt x="201" y="289"/>
                    <a:pt x="207" y="286"/>
                  </a:cubicBezTo>
                  <a:cubicBezTo>
                    <a:pt x="212" y="291"/>
                    <a:pt x="218" y="296"/>
                    <a:pt x="224" y="300"/>
                  </a:cubicBezTo>
                  <a:cubicBezTo>
                    <a:pt x="218" y="303"/>
                    <a:pt x="212" y="306"/>
                    <a:pt x="207" y="308"/>
                  </a:cubicBezTo>
                  <a:close/>
                  <a:moveTo>
                    <a:pt x="226" y="299"/>
                  </a:moveTo>
                  <a:cubicBezTo>
                    <a:pt x="220" y="294"/>
                    <a:pt x="214" y="290"/>
                    <a:pt x="208" y="286"/>
                  </a:cubicBezTo>
                  <a:cubicBezTo>
                    <a:pt x="212" y="284"/>
                    <a:pt x="216" y="282"/>
                    <a:pt x="220" y="280"/>
                  </a:cubicBezTo>
                  <a:cubicBezTo>
                    <a:pt x="220" y="280"/>
                    <a:pt x="220" y="280"/>
                    <a:pt x="220" y="280"/>
                  </a:cubicBezTo>
                  <a:cubicBezTo>
                    <a:pt x="220" y="281"/>
                    <a:pt x="221" y="281"/>
                    <a:pt x="221" y="280"/>
                  </a:cubicBezTo>
                  <a:cubicBezTo>
                    <a:pt x="226" y="285"/>
                    <a:pt x="232" y="289"/>
                    <a:pt x="238" y="293"/>
                  </a:cubicBezTo>
                  <a:cubicBezTo>
                    <a:pt x="234" y="295"/>
                    <a:pt x="230" y="297"/>
                    <a:pt x="226" y="299"/>
                  </a:cubicBezTo>
                  <a:close/>
                  <a:moveTo>
                    <a:pt x="246" y="289"/>
                  </a:moveTo>
                  <a:cubicBezTo>
                    <a:pt x="244" y="290"/>
                    <a:pt x="242" y="291"/>
                    <a:pt x="240" y="292"/>
                  </a:cubicBezTo>
                  <a:cubicBezTo>
                    <a:pt x="234" y="287"/>
                    <a:pt x="228" y="283"/>
                    <a:pt x="222" y="279"/>
                  </a:cubicBezTo>
                  <a:cubicBezTo>
                    <a:pt x="223" y="279"/>
                    <a:pt x="223" y="278"/>
                    <a:pt x="224" y="278"/>
                  </a:cubicBezTo>
                  <a:cubicBezTo>
                    <a:pt x="228" y="276"/>
                    <a:pt x="231" y="274"/>
                    <a:pt x="234" y="272"/>
                  </a:cubicBezTo>
                  <a:cubicBezTo>
                    <a:pt x="240" y="277"/>
                    <a:pt x="246" y="282"/>
                    <a:pt x="253" y="285"/>
                  </a:cubicBezTo>
                  <a:cubicBezTo>
                    <a:pt x="250" y="286"/>
                    <a:pt x="248" y="287"/>
                    <a:pt x="246" y="289"/>
                  </a:cubicBezTo>
                  <a:close/>
                  <a:moveTo>
                    <a:pt x="255" y="283"/>
                  </a:moveTo>
                  <a:cubicBezTo>
                    <a:pt x="248" y="280"/>
                    <a:pt x="242" y="276"/>
                    <a:pt x="236" y="271"/>
                  </a:cubicBezTo>
                  <a:cubicBezTo>
                    <a:pt x="240" y="269"/>
                    <a:pt x="245" y="266"/>
                    <a:pt x="249" y="263"/>
                  </a:cubicBezTo>
                  <a:cubicBezTo>
                    <a:pt x="254" y="268"/>
                    <a:pt x="260" y="272"/>
                    <a:pt x="266" y="276"/>
                  </a:cubicBezTo>
                  <a:cubicBezTo>
                    <a:pt x="262" y="279"/>
                    <a:pt x="259" y="281"/>
                    <a:pt x="255" y="283"/>
                  </a:cubicBezTo>
                  <a:close/>
                  <a:moveTo>
                    <a:pt x="268" y="275"/>
                  </a:moveTo>
                  <a:cubicBezTo>
                    <a:pt x="262" y="271"/>
                    <a:pt x="256" y="267"/>
                    <a:pt x="250" y="262"/>
                  </a:cubicBezTo>
                  <a:cubicBezTo>
                    <a:pt x="254" y="260"/>
                    <a:pt x="258" y="257"/>
                    <a:pt x="262" y="255"/>
                  </a:cubicBezTo>
                  <a:cubicBezTo>
                    <a:pt x="264" y="256"/>
                    <a:pt x="266" y="258"/>
                    <a:pt x="267" y="259"/>
                  </a:cubicBezTo>
                  <a:cubicBezTo>
                    <a:pt x="269" y="261"/>
                    <a:pt x="271" y="262"/>
                    <a:pt x="273" y="264"/>
                  </a:cubicBezTo>
                  <a:cubicBezTo>
                    <a:pt x="275" y="265"/>
                    <a:pt x="276" y="267"/>
                    <a:pt x="278" y="268"/>
                  </a:cubicBezTo>
                  <a:cubicBezTo>
                    <a:pt x="275" y="270"/>
                    <a:pt x="271" y="273"/>
                    <a:pt x="268" y="275"/>
                  </a:cubicBezTo>
                  <a:close/>
                  <a:moveTo>
                    <a:pt x="280" y="267"/>
                  </a:moveTo>
                  <a:cubicBezTo>
                    <a:pt x="277" y="264"/>
                    <a:pt x="274" y="262"/>
                    <a:pt x="270" y="259"/>
                  </a:cubicBezTo>
                  <a:cubicBezTo>
                    <a:pt x="269" y="258"/>
                    <a:pt x="266" y="255"/>
                    <a:pt x="263" y="254"/>
                  </a:cubicBezTo>
                  <a:cubicBezTo>
                    <a:pt x="268" y="250"/>
                    <a:pt x="273" y="247"/>
                    <a:pt x="277" y="244"/>
                  </a:cubicBezTo>
                  <a:cubicBezTo>
                    <a:pt x="283" y="248"/>
                    <a:pt x="288" y="252"/>
                    <a:pt x="294" y="255"/>
                  </a:cubicBezTo>
                  <a:cubicBezTo>
                    <a:pt x="290" y="259"/>
                    <a:pt x="285" y="263"/>
                    <a:pt x="280" y="267"/>
                  </a:cubicBezTo>
                  <a:close/>
                  <a:moveTo>
                    <a:pt x="296" y="254"/>
                  </a:moveTo>
                  <a:cubicBezTo>
                    <a:pt x="290" y="250"/>
                    <a:pt x="284" y="246"/>
                    <a:pt x="278" y="243"/>
                  </a:cubicBezTo>
                  <a:cubicBezTo>
                    <a:pt x="282" y="240"/>
                    <a:pt x="285" y="237"/>
                    <a:pt x="288" y="235"/>
                  </a:cubicBezTo>
                  <a:cubicBezTo>
                    <a:pt x="294" y="238"/>
                    <a:pt x="299" y="243"/>
                    <a:pt x="304" y="247"/>
                  </a:cubicBezTo>
                  <a:cubicBezTo>
                    <a:pt x="301" y="249"/>
                    <a:pt x="298" y="252"/>
                    <a:pt x="296" y="254"/>
                  </a:cubicBezTo>
                  <a:close/>
                  <a:moveTo>
                    <a:pt x="305" y="246"/>
                  </a:moveTo>
                  <a:cubicBezTo>
                    <a:pt x="300" y="241"/>
                    <a:pt x="295" y="237"/>
                    <a:pt x="290" y="234"/>
                  </a:cubicBezTo>
                  <a:cubicBezTo>
                    <a:pt x="294" y="230"/>
                    <a:pt x="298" y="226"/>
                    <a:pt x="302" y="223"/>
                  </a:cubicBezTo>
                  <a:cubicBezTo>
                    <a:pt x="307" y="226"/>
                    <a:pt x="312" y="230"/>
                    <a:pt x="317" y="233"/>
                  </a:cubicBezTo>
                  <a:cubicBezTo>
                    <a:pt x="313" y="237"/>
                    <a:pt x="309" y="242"/>
                    <a:pt x="305" y="246"/>
                  </a:cubicBezTo>
                  <a:close/>
                  <a:moveTo>
                    <a:pt x="323" y="227"/>
                  </a:moveTo>
                  <a:cubicBezTo>
                    <a:pt x="322" y="229"/>
                    <a:pt x="320" y="230"/>
                    <a:pt x="319" y="232"/>
                  </a:cubicBezTo>
                  <a:cubicBezTo>
                    <a:pt x="313" y="228"/>
                    <a:pt x="308" y="225"/>
                    <a:pt x="303" y="222"/>
                  </a:cubicBezTo>
                  <a:cubicBezTo>
                    <a:pt x="307" y="218"/>
                    <a:pt x="310" y="215"/>
                    <a:pt x="313" y="212"/>
                  </a:cubicBezTo>
                  <a:cubicBezTo>
                    <a:pt x="314" y="212"/>
                    <a:pt x="314" y="212"/>
                    <a:pt x="314" y="212"/>
                  </a:cubicBezTo>
                  <a:cubicBezTo>
                    <a:pt x="318" y="216"/>
                    <a:pt x="322" y="219"/>
                    <a:pt x="327" y="222"/>
                  </a:cubicBezTo>
                  <a:cubicBezTo>
                    <a:pt x="326" y="223"/>
                    <a:pt x="324" y="225"/>
                    <a:pt x="323" y="227"/>
                  </a:cubicBezTo>
                  <a:close/>
                  <a:moveTo>
                    <a:pt x="328" y="220"/>
                  </a:moveTo>
                  <a:cubicBezTo>
                    <a:pt x="324" y="218"/>
                    <a:pt x="319" y="215"/>
                    <a:pt x="315" y="211"/>
                  </a:cubicBezTo>
                  <a:cubicBezTo>
                    <a:pt x="315" y="211"/>
                    <a:pt x="315" y="211"/>
                    <a:pt x="315" y="211"/>
                  </a:cubicBezTo>
                  <a:cubicBezTo>
                    <a:pt x="320" y="206"/>
                    <a:pt x="325" y="201"/>
                    <a:pt x="329" y="195"/>
                  </a:cubicBezTo>
                  <a:cubicBezTo>
                    <a:pt x="332" y="199"/>
                    <a:pt x="336" y="202"/>
                    <a:pt x="340" y="204"/>
                  </a:cubicBezTo>
                  <a:cubicBezTo>
                    <a:pt x="336" y="210"/>
                    <a:pt x="332" y="215"/>
                    <a:pt x="328" y="220"/>
                  </a:cubicBezTo>
                  <a:close/>
                  <a:moveTo>
                    <a:pt x="341" y="203"/>
                  </a:moveTo>
                  <a:cubicBezTo>
                    <a:pt x="337" y="201"/>
                    <a:pt x="333" y="198"/>
                    <a:pt x="330" y="194"/>
                  </a:cubicBezTo>
                  <a:cubicBezTo>
                    <a:pt x="335" y="189"/>
                    <a:pt x="339" y="184"/>
                    <a:pt x="343" y="179"/>
                  </a:cubicBezTo>
                  <a:cubicBezTo>
                    <a:pt x="347" y="181"/>
                    <a:pt x="350" y="183"/>
                    <a:pt x="353" y="185"/>
                  </a:cubicBezTo>
                  <a:cubicBezTo>
                    <a:pt x="349" y="191"/>
                    <a:pt x="345" y="197"/>
                    <a:pt x="341" y="203"/>
                  </a:cubicBezTo>
                  <a:close/>
                  <a:moveTo>
                    <a:pt x="355" y="181"/>
                  </a:moveTo>
                  <a:cubicBezTo>
                    <a:pt x="355" y="182"/>
                    <a:pt x="355" y="182"/>
                    <a:pt x="354" y="183"/>
                  </a:cubicBezTo>
                  <a:cubicBezTo>
                    <a:pt x="351" y="181"/>
                    <a:pt x="348" y="179"/>
                    <a:pt x="345" y="177"/>
                  </a:cubicBezTo>
                  <a:cubicBezTo>
                    <a:pt x="348" y="173"/>
                    <a:pt x="351" y="169"/>
                    <a:pt x="354" y="165"/>
                  </a:cubicBezTo>
                  <a:cubicBezTo>
                    <a:pt x="356" y="168"/>
                    <a:pt x="359" y="170"/>
                    <a:pt x="362" y="172"/>
                  </a:cubicBezTo>
                  <a:cubicBezTo>
                    <a:pt x="360" y="175"/>
                    <a:pt x="357" y="178"/>
                    <a:pt x="355" y="181"/>
                  </a:cubicBezTo>
                  <a:close/>
                  <a:moveTo>
                    <a:pt x="363" y="170"/>
                  </a:moveTo>
                  <a:cubicBezTo>
                    <a:pt x="360" y="168"/>
                    <a:pt x="357" y="166"/>
                    <a:pt x="355" y="164"/>
                  </a:cubicBezTo>
                  <a:cubicBezTo>
                    <a:pt x="357" y="160"/>
                    <a:pt x="360" y="156"/>
                    <a:pt x="363" y="151"/>
                  </a:cubicBezTo>
                  <a:cubicBezTo>
                    <a:pt x="365" y="154"/>
                    <a:pt x="368" y="156"/>
                    <a:pt x="371" y="159"/>
                  </a:cubicBezTo>
                  <a:cubicBezTo>
                    <a:pt x="368" y="163"/>
                    <a:pt x="366" y="166"/>
                    <a:pt x="363" y="170"/>
                  </a:cubicBezTo>
                  <a:close/>
                  <a:moveTo>
                    <a:pt x="372" y="157"/>
                  </a:moveTo>
                  <a:cubicBezTo>
                    <a:pt x="369" y="154"/>
                    <a:pt x="367" y="152"/>
                    <a:pt x="364" y="150"/>
                  </a:cubicBezTo>
                  <a:cubicBezTo>
                    <a:pt x="367" y="145"/>
                    <a:pt x="370" y="140"/>
                    <a:pt x="373" y="135"/>
                  </a:cubicBezTo>
                  <a:cubicBezTo>
                    <a:pt x="374" y="139"/>
                    <a:pt x="376" y="142"/>
                    <a:pt x="379" y="145"/>
                  </a:cubicBezTo>
                  <a:cubicBezTo>
                    <a:pt x="377" y="149"/>
                    <a:pt x="374" y="153"/>
                    <a:pt x="372" y="157"/>
                  </a:cubicBezTo>
                  <a:close/>
                  <a:moveTo>
                    <a:pt x="383" y="135"/>
                  </a:moveTo>
                  <a:cubicBezTo>
                    <a:pt x="382" y="138"/>
                    <a:pt x="381" y="140"/>
                    <a:pt x="380" y="143"/>
                  </a:cubicBezTo>
                  <a:cubicBezTo>
                    <a:pt x="377" y="140"/>
                    <a:pt x="375" y="137"/>
                    <a:pt x="374" y="134"/>
                  </a:cubicBezTo>
                  <a:cubicBezTo>
                    <a:pt x="376" y="129"/>
                    <a:pt x="378" y="125"/>
                    <a:pt x="380" y="121"/>
                  </a:cubicBezTo>
                  <a:cubicBezTo>
                    <a:pt x="381" y="125"/>
                    <a:pt x="382" y="129"/>
                    <a:pt x="384" y="133"/>
                  </a:cubicBezTo>
                  <a:cubicBezTo>
                    <a:pt x="383" y="134"/>
                    <a:pt x="383" y="134"/>
                    <a:pt x="383" y="135"/>
                  </a:cubicBezTo>
                  <a:close/>
                  <a:moveTo>
                    <a:pt x="390" y="135"/>
                  </a:moveTo>
                  <a:cubicBezTo>
                    <a:pt x="390" y="133"/>
                    <a:pt x="388" y="132"/>
                    <a:pt x="386" y="132"/>
                  </a:cubicBezTo>
                  <a:cubicBezTo>
                    <a:pt x="385" y="128"/>
                    <a:pt x="383" y="123"/>
                    <a:pt x="381" y="118"/>
                  </a:cubicBezTo>
                  <a:cubicBezTo>
                    <a:pt x="382" y="117"/>
                    <a:pt x="383" y="116"/>
                    <a:pt x="383" y="114"/>
                  </a:cubicBezTo>
                  <a:cubicBezTo>
                    <a:pt x="386" y="116"/>
                    <a:pt x="389" y="118"/>
                    <a:pt x="392" y="119"/>
                  </a:cubicBezTo>
                  <a:cubicBezTo>
                    <a:pt x="394" y="125"/>
                    <a:pt x="396" y="132"/>
                    <a:pt x="398" y="138"/>
                  </a:cubicBezTo>
                  <a:cubicBezTo>
                    <a:pt x="396" y="137"/>
                    <a:pt x="393" y="136"/>
                    <a:pt x="390" y="135"/>
                  </a:cubicBezTo>
                  <a:close/>
                  <a:moveTo>
                    <a:pt x="402" y="140"/>
                  </a:moveTo>
                  <a:cubicBezTo>
                    <a:pt x="400" y="133"/>
                    <a:pt x="397" y="127"/>
                    <a:pt x="394" y="120"/>
                  </a:cubicBezTo>
                  <a:cubicBezTo>
                    <a:pt x="398" y="122"/>
                    <a:pt x="401" y="123"/>
                    <a:pt x="404" y="125"/>
                  </a:cubicBezTo>
                  <a:cubicBezTo>
                    <a:pt x="404" y="125"/>
                    <a:pt x="403" y="125"/>
                    <a:pt x="403" y="125"/>
                  </a:cubicBezTo>
                  <a:cubicBezTo>
                    <a:pt x="406" y="131"/>
                    <a:pt x="408" y="137"/>
                    <a:pt x="410" y="143"/>
                  </a:cubicBezTo>
                  <a:cubicBezTo>
                    <a:pt x="407" y="142"/>
                    <a:pt x="404" y="141"/>
                    <a:pt x="402" y="140"/>
                  </a:cubicBezTo>
                  <a:close/>
                  <a:moveTo>
                    <a:pt x="412" y="144"/>
                  </a:moveTo>
                  <a:cubicBezTo>
                    <a:pt x="410" y="138"/>
                    <a:pt x="407" y="132"/>
                    <a:pt x="405" y="125"/>
                  </a:cubicBezTo>
                  <a:cubicBezTo>
                    <a:pt x="405" y="125"/>
                    <a:pt x="405" y="126"/>
                    <a:pt x="406" y="126"/>
                  </a:cubicBezTo>
                  <a:cubicBezTo>
                    <a:pt x="410" y="128"/>
                    <a:pt x="415" y="130"/>
                    <a:pt x="420" y="133"/>
                  </a:cubicBezTo>
                  <a:cubicBezTo>
                    <a:pt x="421" y="138"/>
                    <a:pt x="422" y="144"/>
                    <a:pt x="424" y="149"/>
                  </a:cubicBezTo>
                  <a:cubicBezTo>
                    <a:pt x="420" y="148"/>
                    <a:pt x="416" y="146"/>
                    <a:pt x="412" y="144"/>
                  </a:cubicBezTo>
                  <a:close/>
                  <a:moveTo>
                    <a:pt x="434" y="153"/>
                  </a:moveTo>
                  <a:cubicBezTo>
                    <a:pt x="431" y="152"/>
                    <a:pt x="429" y="151"/>
                    <a:pt x="427" y="151"/>
                  </a:cubicBezTo>
                  <a:cubicBezTo>
                    <a:pt x="425" y="145"/>
                    <a:pt x="424" y="139"/>
                    <a:pt x="422" y="134"/>
                  </a:cubicBezTo>
                  <a:cubicBezTo>
                    <a:pt x="424" y="135"/>
                    <a:pt x="427" y="136"/>
                    <a:pt x="429" y="137"/>
                  </a:cubicBezTo>
                  <a:cubicBezTo>
                    <a:pt x="429" y="137"/>
                    <a:pt x="430" y="137"/>
                    <a:pt x="430" y="137"/>
                  </a:cubicBezTo>
                  <a:cubicBezTo>
                    <a:pt x="433" y="143"/>
                    <a:pt x="437" y="150"/>
                    <a:pt x="441" y="156"/>
                  </a:cubicBezTo>
                  <a:cubicBezTo>
                    <a:pt x="438" y="156"/>
                    <a:pt x="436" y="154"/>
                    <a:pt x="434" y="153"/>
                  </a:cubicBezTo>
                  <a:close/>
                  <a:moveTo>
                    <a:pt x="445" y="158"/>
                  </a:moveTo>
                  <a:cubicBezTo>
                    <a:pt x="443" y="154"/>
                    <a:pt x="441" y="151"/>
                    <a:pt x="439" y="148"/>
                  </a:cubicBezTo>
                  <a:cubicBezTo>
                    <a:pt x="436" y="144"/>
                    <a:pt x="434" y="140"/>
                    <a:pt x="432" y="136"/>
                  </a:cubicBezTo>
                  <a:cubicBezTo>
                    <a:pt x="434" y="135"/>
                    <a:pt x="434" y="133"/>
                    <a:pt x="433" y="131"/>
                  </a:cubicBezTo>
                  <a:cubicBezTo>
                    <a:pt x="433" y="130"/>
                    <a:pt x="433" y="130"/>
                    <a:pt x="433" y="129"/>
                  </a:cubicBezTo>
                  <a:cubicBezTo>
                    <a:pt x="433" y="125"/>
                    <a:pt x="433" y="121"/>
                    <a:pt x="432" y="117"/>
                  </a:cubicBezTo>
                  <a:cubicBezTo>
                    <a:pt x="438" y="128"/>
                    <a:pt x="444" y="138"/>
                    <a:pt x="450" y="148"/>
                  </a:cubicBezTo>
                  <a:cubicBezTo>
                    <a:pt x="450" y="148"/>
                    <a:pt x="450" y="149"/>
                    <a:pt x="450" y="149"/>
                  </a:cubicBezTo>
                  <a:cubicBezTo>
                    <a:pt x="451" y="155"/>
                    <a:pt x="453" y="159"/>
                    <a:pt x="445" y="15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96"/>
            <p:cNvSpPr>
              <a:spLocks noEditPoints="1"/>
            </p:cNvSpPr>
            <p:nvPr/>
          </p:nvSpPr>
          <p:spPr bwMode="auto">
            <a:xfrm>
              <a:off x="5648051" y="4171308"/>
              <a:ext cx="282414" cy="388187"/>
            </a:xfrm>
            <a:custGeom>
              <a:avLst/>
              <a:gdLst>
                <a:gd name="T0" fmla="*/ 96 w 207"/>
                <a:gd name="T1" fmla="*/ 114 h 284"/>
                <a:gd name="T2" fmla="*/ 149 w 207"/>
                <a:gd name="T3" fmla="*/ 46 h 284"/>
                <a:gd name="T4" fmla="*/ 101 w 207"/>
                <a:gd name="T5" fmla="*/ 10 h 284"/>
                <a:gd name="T6" fmla="*/ 73 w 207"/>
                <a:gd name="T7" fmla="*/ 0 h 284"/>
                <a:gd name="T8" fmla="*/ 35 w 207"/>
                <a:gd name="T9" fmla="*/ 150 h 284"/>
                <a:gd name="T10" fmla="*/ 52 w 207"/>
                <a:gd name="T11" fmla="*/ 202 h 284"/>
                <a:gd name="T12" fmla="*/ 79 w 207"/>
                <a:gd name="T13" fmla="*/ 265 h 284"/>
                <a:gd name="T14" fmla="*/ 114 w 207"/>
                <a:gd name="T15" fmla="*/ 262 h 284"/>
                <a:gd name="T16" fmla="*/ 181 w 207"/>
                <a:gd name="T17" fmla="*/ 265 h 284"/>
                <a:gd name="T18" fmla="*/ 167 w 207"/>
                <a:gd name="T19" fmla="*/ 238 h 284"/>
                <a:gd name="T20" fmla="*/ 168 w 207"/>
                <a:gd name="T21" fmla="*/ 237 h 284"/>
                <a:gd name="T22" fmla="*/ 174 w 207"/>
                <a:gd name="T23" fmla="*/ 229 h 284"/>
                <a:gd name="T24" fmla="*/ 181 w 207"/>
                <a:gd name="T25" fmla="*/ 219 h 284"/>
                <a:gd name="T26" fmla="*/ 190 w 207"/>
                <a:gd name="T27" fmla="*/ 196 h 284"/>
                <a:gd name="T28" fmla="*/ 191 w 207"/>
                <a:gd name="T29" fmla="*/ 183 h 284"/>
                <a:gd name="T30" fmla="*/ 179 w 207"/>
                <a:gd name="T31" fmla="*/ 164 h 284"/>
                <a:gd name="T32" fmla="*/ 177 w 207"/>
                <a:gd name="T33" fmla="*/ 153 h 284"/>
                <a:gd name="T34" fmla="*/ 173 w 207"/>
                <a:gd name="T35" fmla="*/ 136 h 284"/>
                <a:gd name="T36" fmla="*/ 90 w 207"/>
                <a:gd name="T37" fmla="*/ 112 h 284"/>
                <a:gd name="T38" fmla="*/ 70 w 207"/>
                <a:gd name="T39" fmla="*/ 97 h 284"/>
                <a:gd name="T40" fmla="*/ 88 w 207"/>
                <a:gd name="T41" fmla="*/ 96 h 284"/>
                <a:gd name="T42" fmla="*/ 93 w 207"/>
                <a:gd name="T43" fmla="*/ 88 h 284"/>
                <a:gd name="T44" fmla="*/ 102 w 207"/>
                <a:gd name="T45" fmla="*/ 83 h 284"/>
                <a:gd name="T46" fmla="*/ 108 w 207"/>
                <a:gd name="T47" fmla="*/ 76 h 284"/>
                <a:gd name="T48" fmla="*/ 146 w 207"/>
                <a:gd name="T49" fmla="*/ 58 h 284"/>
                <a:gd name="T50" fmla="*/ 133 w 207"/>
                <a:gd name="T51" fmla="*/ 51 h 284"/>
                <a:gd name="T52" fmla="*/ 132 w 207"/>
                <a:gd name="T53" fmla="*/ 63 h 284"/>
                <a:gd name="T54" fmla="*/ 138 w 207"/>
                <a:gd name="T55" fmla="*/ 70 h 284"/>
                <a:gd name="T56" fmla="*/ 131 w 207"/>
                <a:gd name="T57" fmla="*/ 72 h 284"/>
                <a:gd name="T58" fmla="*/ 121 w 207"/>
                <a:gd name="T59" fmla="*/ 81 h 284"/>
                <a:gd name="T60" fmla="*/ 96 w 207"/>
                <a:gd name="T61" fmla="*/ 29 h 284"/>
                <a:gd name="T62" fmla="*/ 100 w 207"/>
                <a:gd name="T63" fmla="*/ 26 h 284"/>
                <a:gd name="T64" fmla="*/ 89 w 207"/>
                <a:gd name="T65" fmla="*/ 28 h 284"/>
                <a:gd name="T66" fmla="*/ 99 w 207"/>
                <a:gd name="T67" fmla="*/ 23 h 284"/>
                <a:gd name="T68" fmla="*/ 60 w 207"/>
                <a:gd name="T69" fmla="*/ 246 h 284"/>
                <a:gd name="T70" fmla="*/ 89 w 207"/>
                <a:gd name="T71" fmla="*/ 260 h 284"/>
                <a:gd name="T72" fmla="*/ 89 w 207"/>
                <a:gd name="T73" fmla="*/ 260 h 284"/>
                <a:gd name="T74" fmla="*/ 105 w 207"/>
                <a:gd name="T75" fmla="*/ 250 h 284"/>
                <a:gd name="T76" fmla="*/ 105 w 207"/>
                <a:gd name="T77" fmla="*/ 243 h 284"/>
                <a:gd name="T78" fmla="*/ 125 w 207"/>
                <a:gd name="T79" fmla="*/ 265 h 284"/>
                <a:gd name="T80" fmla="*/ 58 w 207"/>
                <a:gd name="T81" fmla="*/ 238 h 284"/>
                <a:gd name="T82" fmla="*/ 122 w 207"/>
                <a:gd name="T83" fmla="*/ 156 h 284"/>
                <a:gd name="T84" fmla="*/ 53 w 207"/>
                <a:gd name="T85" fmla="*/ 49 h 284"/>
                <a:gd name="T86" fmla="*/ 72 w 207"/>
                <a:gd name="T87" fmla="*/ 7 h 284"/>
                <a:gd name="T88" fmla="*/ 127 w 207"/>
                <a:gd name="T89" fmla="*/ 69 h 284"/>
                <a:gd name="T90" fmla="*/ 172 w 207"/>
                <a:gd name="T91" fmla="*/ 182 h 284"/>
                <a:gd name="T92" fmla="*/ 141 w 207"/>
                <a:gd name="T93" fmla="*/ 260 h 284"/>
                <a:gd name="T94" fmla="*/ 149 w 207"/>
                <a:gd name="T95" fmla="*/ 276 h 284"/>
                <a:gd name="T96" fmla="*/ 149 w 207"/>
                <a:gd name="T97" fmla="*/ 265 h 284"/>
                <a:gd name="T98" fmla="*/ 158 w 207"/>
                <a:gd name="T99" fmla="*/ 267 h 284"/>
                <a:gd name="T100" fmla="*/ 163 w 207"/>
                <a:gd name="T101" fmla="*/ 270 h 284"/>
                <a:gd name="T102" fmla="*/ 154 w 207"/>
                <a:gd name="T103" fmla="*/ 244 h 284"/>
                <a:gd name="T104" fmla="*/ 151 w 207"/>
                <a:gd name="T105" fmla="*/ 232 h 284"/>
                <a:gd name="T106" fmla="*/ 172 w 207"/>
                <a:gd name="T107" fmla="*/ 25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284">
                  <a:moveTo>
                    <a:pt x="178" y="233"/>
                  </a:moveTo>
                  <a:cubicBezTo>
                    <a:pt x="179" y="233"/>
                    <a:pt x="179" y="233"/>
                    <a:pt x="179" y="232"/>
                  </a:cubicBezTo>
                  <a:cubicBezTo>
                    <a:pt x="207" y="199"/>
                    <a:pt x="202" y="137"/>
                    <a:pt x="159" y="120"/>
                  </a:cubicBezTo>
                  <a:cubicBezTo>
                    <a:pt x="146" y="110"/>
                    <a:pt x="127" y="110"/>
                    <a:pt x="111" y="112"/>
                  </a:cubicBezTo>
                  <a:cubicBezTo>
                    <a:pt x="106" y="112"/>
                    <a:pt x="101" y="114"/>
                    <a:pt x="96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77" y="80"/>
                    <a:pt x="131" y="89"/>
                    <a:pt x="147" y="90"/>
                  </a:cubicBezTo>
                  <a:cubicBezTo>
                    <a:pt x="149" y="90"/>
                    <a:pt x="150" y="89"/>
                    <a:pt x="150" y="87"/>
                  </a:cubicBezTo>
                  <a:cubicBezTo>
                    <a:pt x="152" y="74"/>
                    <a:pt x="152" y="61"/>
                    <a:pt x="150" y="48"/>
                  </a:cubicBezTo>
                  <a:cubicBezTo>
                    <a:pt x="150" y="48"/>
                    <a:pt x="150" y="47"/>
                    <a:pt x="149" y="46"/>
                  </a:cubicBezTo>
                  <a:cubicBezTo>
                    <a:pt x="143" y="41"/>
                    <a:pt x="137" y="34"/>
                    <a:pt x="131" y="29"/>
                  </a:cubicBezTo>
                  <a:cubicBezTo>
                    <a:pt x="130" y="29"/>
                    <a:pt x="130" y="29"/>
                    <a:pt x="129" y="29"/>
                  </a:cubicBezTo>
                  <a:cubicBezTo>
                    <a:pt x="122" y="26"/>
                    <a:pt x="114" y="26"/>
                    <a:pt x="106" y="27"/>
                  </a:cubicBezTo>
                  <a:cubicBezTo>
                    <a:pt x="106" y="25"/>
                    <a:pt x="105" y="22"/>
                    <a:pt x="104" y="20"/>
                  </a:cubicBezTo>
                  <a:cubicBezTo>
                    <a:pt x="104" y="17"/>
                    <a:pt x="102" y="13"/>
                    <a:pt x="101" y="10"/>
                  </a:cubicBezTo>
                  <a:cubicBezTo>
                    <a:pt x="101" y="9"/>
                    <a:pt x="101" y="9"/>
                    <a:pt x="100" y="9"/>
                  </a:cubicBezTo>
                  <a:cubicBezTo>
                    <a:pt x="97" y="6"/>
                    <a:pt x="94" y="6"/>
                    <a:pt x="90" y="5"/>
                  </a:cubicBezTo>
                  <a:cubicBezTo>
                    <a:pt x="88" y="4"/>
                    <a:pt x="78" y="2"/>
                    <a:pt x="77" y="1"/>
                  </a:cubicBezTo>
                  <a:cubicBezTo>
                    <a:pt x="77" y="0"/>
                    <a:pt x="76" y="0"/>
                    <a:pt x="75" y="0"/>
                  </a:cubicBezTo>
                  <a:cubicBezTo>
                    <a:pt x="75" y="0"/>
                    <a:pt x="74" y="0"/>
                    <a:pt x="73" y="0"/>
                  </a:cubicBezTo>
                  <a:cubicBezTo>
                    <a:pt x="66" y="3"/>
                    <a:pt x="59" y="6"/>
                    <a:pt x="52" y="9"/>
                  </a:cubicBezTo>
                  <a:cubicBezTo>
                    <a:pt x="49" y="11"/>
                    <a:pt x="43" y="12"/>
                    <a:pt x="42" y="15"/>
                  </a:cubicBezTo>
                  <a:cubicBezTo>
                    <a:pt x="40" y="19"/>
                    <a:pt x="42" y="23"/>
                    <a:pt x="43" y="27"/>
                  </a:cubicBezTo>
                  <a:cubicBezTo>
                    <a:pt x="45" y="34"/>
                    <a:pt x="47" y="41"/>
                    <a:pt x="50" y="47"/>
                  </a:cubicBezTo>
                  <a:cubicBezTo>
                    <a:pt x="13" y="65"/>
                    <a:pt x="0" y="124"/>
                    <a:pt x="35" y="150"/>
                  </a:cubicBezTo>
                  <a:cubicBezTo>
                    <a:pt x="56" y="165"/>
                    <a:pt x="81" y="159"/>
                    <a:pt x="105" y="160"/>
                  </a:cubicBezTo>
                  <a:cubicBezTo>
                    <a:pt x="111" y="160"/>
                    <a:pt x="117" y="160"/>
                    <a:pt x="122" y="163"/>
                  </a:cubicBezTo>
                  <a:cubicBezTo>
                    <a:pt x="129" y="167"/>
                    <a:pt x="133" y="179"/>
                    <a:pt x="131" y="187"/>
                  </a:cubicBezTo>
                  <a:cubicBezTo>
                    <a:pt x="128" y="197"/>
                    <a:pt x="111" y="200"/>
                    <a:pt x="102" y="201"/>
                  </a:cubicBezTo>
                  <a:cubicBezTo>
                    <a:pt x="86" y="202"/>
                    <a:pt x="69" y="201"/>
                    <a:pt x="52" y="202"/>
                  </a:cubicBezTo>
                  <a:cubicBezTo>
                    <a:pt x="51" y="202"/>
                    <a:pt x="50" y="203"/>
                    <a:pt x="49" y="204"/>
                  </a:cubicBezTo>
                  <a:cubicBezTo>
                    <a:pt x="44" y="211"/>
                    <a:pt x="50" y="238"/>
                    <a:pt x="51" y="243"/>
                  </a:cubicBezTo>
                  <a:cubicBezTo>
                    <a:pt x="52" y="244"/>
                    <a:pt x="52" y="244"/>
                    <a:pt x="53" y="245"/>
                  </a:cubicBezTo>
                  <a:cubicBezTo>
                    <a:pt x="53" y="245"/>
                    <a:pt x="53" y="245"/>
                    <a:pt x="53" y="245"/>
                  </a:cubicBezTo>
                  <a:cubicBezTo>
                    <a:pt x="60" y="252"/>
                    <a:pt x="69" y="263"/>
                    <a:pt x="79" y="265"/>
                  </a:cubicBezTo>
                  <a:cubicBezTo>
                    <a:pt x="87" y="267"/>
                    <a:pt x="96" y="266"/>
                    <a:pt x="104" y="264"/>
                  </a:cubicBezTo>
                  <a:cubicBezTo>
                    <a:pt x="105" y="264"/>
                    <a:pt x="105" y="264"/>
                    <a:pt x="106" y="265"/>
                  </a:cubicBezTo>
                  <a:cubicBezTo>
                    <a:pt x="107" y="265"/>
                    <a:pt x="107" y="264"/>
                    <a:pt x="107" y="263"/>
                  </a:cubicBezTo>
                  <a:cubicBezTo>
                    <a:pt x="109" y="263"/>
                    <a:pt x="111" y="262"/>
                    <a:pt x="114" y="261"/>
                  </a:cubicBezTo>
                  <a:cubicBezTo>
                    <a:pt x="114" y="262"/>
                    <a:pt x="114" y="262"/>
                    <a:pt x="114" y="262"/>
                  </a:cubicBezTo>
                  <a:cubicBezTo>
                    <a:pt x="115" y="265"/>
                    <a:pt x="117" y="268"/>
                    <a:pt x="119" y="271"/>
                  </a:cubicBezTo>
                  <a:cubicBezTo>
                    <a:pt x="118" y="271"/>
                    <a:pt x="118" y="272"/>
                    <a:pt x="119" y="273"/>
                  </a:cubicBezTo>
                  <a:cubicBezTo>
                    <a:pt x="126" y="277"/>
                    <a:pt x="134" y="284"/>
                    <a:pt x="142" y="284"/>
                  </a:cubicBezTo>
                  <a:cubicBezTo>
                    <a:pt x="149" y="284"/>
                    <a:pt x="159" y="278"/>
                    <a:pt x="165" y="275"/>
                  </a:cubicBezTo>
                  <a:cubicBezTo>
                    <a:pt x="170" y="273"/>
                    <a:pt x="180" y="270"/>
                    <a:pt x="181" y="265"/>
                  </a:cubicBezTo>
                  <a:cubicBezTo>
                    <a:pt x="183" y="258"/>
                    <a:pt x="175" y="245"/>
                    <a:pt x="171" y="239"/>
                  </a:cubicBezTo>
                  <a:cubicBezTo>
                    <a:pt x="174" y="237"/>
                    <a:pt x="176" y="235"/>
                    <a:pt x="178" y="233"/>
                  </a:cubicBezTo>
                  <a:close/>
                  <a:moveTo>
                    <a:pt x="168" y="237"/>
                  </a:moveTo>
                  <a:cubicBezTo>
                    <a:pt x="168" y="237"/>
                    <a:pt x="167" y="238"/>
                    <a:pt x="167" y="238"/>
                  </a:cubicBezTo>
                  <a:cubicBezTo>
                    <a:pt x="167" y="238"/>
                    <a:pt x="167" y="238"/>
                    <a:pt x="167" y="238"/>
                  </a:cubicBezTo>
                  <a:cubicBezTo>
                    <a:pt x="165" y="237"/>
                    <a:pt x="163" y="236"/>
                    <a:pt x="160" y="235"/>
                  </a:cubicBezTo>
                  <a:cubicBezTo>
                    <a:pt x="158" y="234"/>
                    <a:pt x="155" y="233"/>
                    <a:pt x="153" y="231"/>
                  </a:cubicBezTo>
                  <a:cubicBezTo>
                    <a:pt x="156" y="230"/>
                    <a:pt x="159" y="228"/>
                    <a:pt x="161" y="226"/>
                  </a:cubicBezTo>
                  <a:cubicBezTo>
                    <a:pt x="165" y="228"/>
                    <a:pt x="169" y="230"/>
                    <a:pt x="173" y="231"/>
                  </a:cubicBezTo>
                  <a:cubicBezTo>
                    <a:pt x="171" y="233"/>
                    <a:pt x="170" y="235"/>
                    <a:pt x="168" y="237"/>
                  </a:cubicBezTo>
                  <a:close/>
                  <a:moveTo>
                    <a:pt x="174" y="229"/>
                  </a:moveTo>
                  <a:cubicBezTo>
                    <a:pt x="171" y="227"/>
                    <a:pt x="167" y="226"/>
                    <a:pt x="163" y="225"/>
                  </a:cubicBezTo>
                  <a:cubicBezTo>
                    <a:pt x="166" y="222"/>
                    <a:pt x="168" y="219"/>
                    <a:pt x="170" y="216"/>
                  </a:cubicBezTo>
                  <a:cubicBezTo>
                    <a:pt x="173" y="218"/>
                    <a:pt x="177" y="219"/>
                    <a:pt x="180" y="220"/>
                  </a:cubicBezTo>
                  <a:cubicBezTo>
                    <a:pt x="178" y="223"/>
                    <a:pt x="176" y="226"/>
                    <a:pt x="174" y="229"/>
                  </a:cubicBezTo>
                  <a:close/>
                  <a:moveTo>
                    <a:pt x="181" y="219"/>
                  </a:moveTo>
                  <a:cubicBezTo>
                    <a:pt x="178" y="217"/>
                    <a:pt x="174" y="216"/>
                    <a:pt x="171" y="214"/>
                  </a:cubicBezTo>
                  <a:cubicBezTo>
                    <a:pt x="173" y="211"/>
                    <a:pt x="174" y="207"/>
                    <a:pt x="175" y="203"/>
                  </a:cubicBezTo>
                  <a:cubicBezTo>
                    <a:pt x="179" y="205"/>
                    <a:pt x="183" y="207"/>
                    <a:pt x="186" y="208"/>
                  </a:cubicBezTo>
                  <a:cubicBezTo>
                    <a:pt x="185" y="212"/>
                    <a:pt x="183" y="215"/>
                    <a:pt x="181" y="219"/>
                  </a:cubicBezTo>
                  <a:close/>
                  <a:moveTo>
                    <a:pt x="187" y="206"/>
                  </a:moveTo>
                  <a:cubicBezTo>
                    <a:pt x="184" y="204"/>
                    <a:pt x="180" y="202"/>
                    <a:pt x="176" y="201"/>
                  </a:cubicBezTo>
                  <a:cubicBezTo>
                    <a:pt x="177" y="198"/>
                    <a:pt x="177" y="195"/>
                    <a:pt x="178" y="193"/>
                  </a:cubicBezTo>
                  <a:cubicBezTo>
                    <a:pt x="178" y="192"/>
                    <a:pt x="178" y="191"/>
                    <a:pt x="178" y="190"/>
                  </a:cubicBezTo>
                  <a:cubicBezTo>
                    <a:pt x="182" y="192"/>
                    <a:pt x="186" y="194"/>
                    <a:pt x="190" y="196"/>
                  </a:cubicBezTo>
                  <a:cubicBezTo>
                    <a:pt x="189" y="199"/>
                    <a:pt x="188" y="203"/>
                    <a:pt x="187" y="206"/>
                  </a:cubicBezTo>
                  <a:close/>
                  <a:moveTo>
                    <a:pt x="191" y="193"/>
                  </a:moveTo>
                  <a:cubicBezTo>
                    <a:pt x="187" y="191"/>
                    <a:pt x="182" y="189"/>
                    <a:pt x="178" y="188"/>
                  </a:cubicBezTo>
                  <a:cubicBezTo>
                    <a:pt x="179" y="184"/>
                    <a:pt x="179" y="181"/>
                    <a:pt x="179" y="177"/>
                  </a:cubicBezTo>
                  <a:cubicBezTo>
                    <a:pt x="183" y="179"/>
                    <a:pt x="187" y="181"/>
                    <a:pt x="191" y="183"/>
                  </a:cubicBezTo>
                  <a:cubicBezTo>
                    <a:pt x="191" y="186"/>
                    <a:pt x="191" y="190"/>
                    <a:pt x="191" y="193"/>
                  </a:cubicBezTo>
                  <a:close/>
                  <a:moveTo>
                    <a:pt x="190" y="169"/>
                  </a:moveTo>
                  <a:cubicBezTo>
                    <a:pt x="191" y="173"/>
                    <a:pt x="191" y="177"/>
                    <a:pt x="191" y="181"/>
                  </a:cubicBezTo>
                  <a:cubicBezTo>
                    <a:pt x="187" y="179"/>
                    <a:pt x="183" y="177"/>
                    <a:pt x="179" y="175"/>
                  </a:cubicBezTo>
                  <a:cubicBezTo>
                    <a:pt x="179" y="171"/>
                    <a:pt x="179" y="168"/>
                    <a:pt x="179" y="164"/>
                  </a:cubicBezTo>
                  <a:cubicBezTo>
                    <a:pt x="182" y="166"/>
                    <a:pt x="186" y="167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lose/>
                  <a:moveTo>
                    <a:pt x="189" y="166"/>
                  </a:moveTo>
                  <a:cubicBezTo>
                    <a:pt x="186" y="165"/>
                    <a:pt x="182" y="163"/>
                    <a:pt x="179" y="162"/>
                  </a:cubicBezTo>
                  <a:cubicBezTo>
                    <a:pt x="178" y="159"/>
                    <a:pt x="178" y="156"/>
                    <a:pt x="177" y="153"/>
                  </a:cubicBezTo>
                  <a:cubicBezTo>
                    <a:pt x="180" y="154"/>
                    <a:pt x="183" y="155"/>
                    <a:pt x="186" y="156"/>
                  </a:cubicBezTo>
                  <a:cubicBezTo>
                    <a:pt x="187" y="159"/>
                    <a:pt x="188" y="163"/>
                    <a:pt x="189" y="166"/>
                  </a:cubicBezTo>
                  <a:close/>
                  <a:moveTo>
                    <a:pt x="184" y="153"/>
                  </a:moveTo>
                  <a:cubicBezTo>
                    <a:pt x="182" y="152"/>
                    <a:pt x="179" y="151"/>
                    <a:pt x="177" y="150"/>
                  </a:cubicBezTo>
                  <a:cubicBezTo>
                    <a:pt x="176" y="146"/>
                    <a:pt x="174" y="141"/>
                    <a:pt x="173" y="136"/>
                  </a:cubicBezTo>
                  <a:cubicBezTo>
                    <a:pt x="177" y="141"/>
                    <a:pt x="181" y="147"/>
                    <a:pt x="184" y="153"/>
                  </a:cubicBezTo>
                  <a:close/>
                  <a:moveTo>
                    <a:pt x="92" y="114"/>
                  </a:moveTo>
                  <a:cubicBezTo>
                    <a:pt x="91" y="114"/>
                    <a:pt x="90" y="114"/>
                    <a:pt x="89" y="114"/>
                  </a:cubicBezTo>
                  <a:cubicBezTo>
                    <a:pt x="82" y="116"/>
                    <a:pt x="76" y="113"/>
                    <a:pt x="73" y="106"/>
                  </a:cubicBezTo>
                  <a:cubicBezTo>
                    <a:pt x="78" y="109"/>
                    <a:pt x="85" y="111"/>
                    <a:pt x="90" y="112"/>
                  </a:cubicBezTo>
                  <a:cubicBezTo>
                    <a:pt x="91" y="113"/>
                    <a:pt x="92" y="114"/>
                    <a:pt x="92" y="114"/>
                  </a:cubicBezTo>
                  <a:close/>
                  <a:moveTo>
                    <a:pt x="88" y="109"/>
                  </a:moveTo>
                  <a:cubicBezTo>
                    <a:pt x="86" y="108"/>
                    <a:pt x="83" y="107"/>
                    <a:pt x="80" y="106"/>
                  </a:cubicBezTo>
                  <a:cubicBezTo>
                    <a:pt x="77" y="105"/>
                    <a:pt x="75" y="104"/>
                    <a:pt x="72" y="103"/>
                  </a:cubicBezTo>
                  <a:cubicBezTo>
                    <a:pt x="71" y="101"/>
                    <a:pt x="71" y="99"/>
                    <a:pt x="70" y="97"/>
                  </a:cubicBezTo>
                  <a:cubicBezTo>
                    <a:pt x="71" y="95"/>
                    <a:pt x="72" y="93"/>
                    <a:pt x="73" y="91"/>
                  </a:cubicBezTo>
                  <a:cubicBezTo>
                    <a:pt x="76" y="92"/>
                    <a:pt x="78" y="94"/>
                    <a:pt x="81" y="95"/>
                  </a:cubicBezTo>
                  <a:cubicBezTo>
                    <a:pt x="83" y="96"/>
                    <a:pt x="85" y="97"/>
                    <a:pt x="87" y="98"/>
                  </a:cubicBezTo>
                  <a:cubicBezTo>
                    <a:pt x="86" y="102"/>
                    <a:pt x="86" y="106"/>
                    <a:pt x="88" y="109"/>
                  </a:cubicBezTo>
                  <a:close/>
                  <a:moveTo>
                    <a:pt x="88" y="96"/>
                  </a:moveTo>
                  <a:cubicBezTo>
                    <a:pt x="85" y="95"/>
                    <a:pt x="82" y="94"/>
                    <a:pt x="80" y="92"/>
                  </a:cubicBezTo>
                  <a:cubicBezTo>
                    <a:pt x="78" y="92"/>
                    <a:pt x="76" y="91"/>
                    <a:pt x="74" y="90"/>
                  </a:cubicBezTo>
                  <a:cubicBezTo>
                    <a:pt x="76" y="88"/>
                    <a:pt x="78" y="86"/>
                    <a:pt x="81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5" y="85"/>
                    <a:pt x="89" y="87"/>
                    <a:pt x="93" y="88"/>
                  </a:cubicBezTo>
                  <a:cubicBezTo>
                    <a:pt x="90" y="90"/>
                    <a:pt x="89" y="93"/>
                    <a:pt x="88" y="96"/>
                  </a:cubicBezTo>
                  <a:close/>
                  <a:moveTo>
                    <a:pt x="94" y="87"/>
                  </a:moveTo>
                  <a:cubicBezTo>
                    <a:pt x="91" y="85"/>
                    <a:pt x="87" y="84"/>
                    <a:pt x="83" y="82"/>
                  </a:cubicBezTo>
                  <a:cubicBezTo>
                    <a:pt x="87" y="81"/>
                    <a:pt x="90" y="80"/>
                    <a:pt x="93" y="79"/>
                  </a:cubicBezTo>
                  <a:cubicBezTo>
                    <a:pt x="96" y="80"/>
                    <a:pt x="99" y="81"/>
                    <a:pt x="102" y="83"/>
                  </a:cubicBezTo>
                  <a:cubicBezTo>
                    <a:pt x="99" y="84"/>
                    <a:pt x="97" y="85"/>
                    <a:pt x="94" y="87"/>
                  </a:cubicBezTo>
                  <a:close/>
                  <a:moveTo>
                    <a:pt x="106" y="82"/>
                  </a:moveTo>
                  <a:cubicBezTo>
                    <a:pt x="103" y="80"/>
                    <a:pt x="100" y="79"/>
                    <a:pt x="97" y="78"/>
                  </a:cubicBezTo>
                  <a:cubicBezTo>
                    <a:pt x="100" y="77"/>
                    <a:pt x="104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11" y="77"/>
                    <a:pt x="114" y="79"/>
                    <a:pt x="116" y="81"/>
                  </a:cubicBezTo>
                  <a:cubicBezTo>
                    <a:pt x="113" y="81"/>
                    <a:pt x="109" y="81"/>
                    <a:pt x="106" y="82"/>
                  </a:cubicBezTo>
                  <a:close/>
                  <a:moveTo>
                    <a:pt x="145" y="50"/>
                  </a:moveTo>
                  <a:cubicBezTo>
                    <a:pt x="145" y="50"/>
                    <a:pt x="146" y="50"/>
                    <a:pt x="146" y="50"/>
                  </a:cubicBezTo>
                  <a:cubicBezTo>
                    <a:pt x="146" y="53"/>
                    <a:pt x="146" y="56"/>
                    <a:pt x="146" y="58"/>
                  </a:cubicBezTo>
                  <a:cubicBezTo>
                    <a:pt x="144" y="57"/>
                    <a:pt x="142" y="55"/>
                    <a:pt x="140" y="54"/>
                  </a:cubicBezTo>
                  <a:cubicBezTo>
                    <a:pt x="138" y="52"/>
                    <a:pt x="135" y="51"/>
                    <a:pt x="133" y="49"/>
                  </a:cubicBezTo>
                  <a:cubicBezTo>
                    <a:pt x="133" y="45"/>
                    <a:pt x="133" y="41"/>
                    <a:pt x="133" y="37"/>
                  </a:cubicBezTo>
                  <a:cubicBezTo>
                    <a:pt x="136" y="42"/>
                    <a:pt x="141" y="46"/>
                    <a:pt x="145" y="50"/>
                  </a:cubicBezTo>
                  <a:close/>
                  <a:moveTo>
                    <a:pt x="133" y="51"/>
                  </a:moveTo>
                  <a:cubicBezTo>
                    <a:pt x="135" y="53"/>
                    <a:pt x="137" y="54"/>
                    <a:pt x="138" y="56"/>
                  </a:cubicBezTo>
                  <a:cubicBezTo>
                    <a:pt x="141" y="58"/>
                    <a:pt x="143" y="60"/>
                    <a:pt x="145" y="62"/>
                  </a:cubicBezTo>
                  <a:cubicBezTo>
                    <a:pt x="145" y="65"/>
                    <a:pt x="145" y="69"/>
                    <a:pt x="145" y="72"/>
                  </a:cubicBezTo>
                  <a:cubicBezTo>
                    <a:pt x="143" y="71"/>
                    <a:pt x="141" y="69"/>
                    <a:pt x="140" y="68"/>
                  </a:cubicBezTo>
                  <a:cubicBezTo>
                    <a:pt x="137" y="66"/>
                    <a:pt x="135" y="65"/>
                    <a:pt x="132" y="63"/>
                  </a:cubicBezTo>
                  <a:cubicBezTo>
                    <a:pt x="133" y="59"/>
                    <a:pt x="133" y="55"/>
                    <a:pt x="133" y="51"/>
                  </a:cubicBezTo>
                  <a:close/>
                  <a:moveTo>
                    <a:pt x="131" y="72"/>
                  </a:moveTo>
                  <a:cubicBezTo>
                    <a:pt x="131" y="71"/>
                    <a:pt x="132" y="71"/>
                    <a:pt x="132" y="70"/>
                  </a:cubicBezTo>
                  <a:cubicBezTo>
                    <a:pt x="132" y="68"/>
                    <a:pt x="132" y="67"/>
                    <a:pt x="132" y="65"/>
                  </a:cubicBezTo>
                  <a:cubicBezTo>
                    <a:pt x="134" y="67"/>
                    <a:pt x="136" y="68"/>
                    <a:pt x="138" y="70"/>
                  </a:cubicBezTo>
                  <a:cubicBezTo>
                    <a:pt x="141" y="72"/>
                    <a:pt x="143" y="74"/>
                    <a:pt x="145" y="75"/>
                  </a:cubicBezTo>
                  <a:cubicBezTo>
                    <a:pt x="145" y="78"/>
                    <a:pt x="145" y="81"/>
                    <a:pt x="145" y="84"/>
                  </a:cubicBezTo>
                  <a:cubicBezTo>
                    <a:pt x="145" y="84"/>
                    <a:pt x="145" y="84"/>
                    <a:pt x="145" y="84"/>
                  </a:cubicBezTo>
                  <a:cubicBezTo>
                    <a:pt x="143" y="82"/>
                    <a:pt x="140" y="80"/>
                    <a:pt x="138" y="78"/>
                  </a:cubicBezTo>
                  <a:cubicBezTo>
                    <a:pt x="135" y="76"/>
                    <a:pt x="133" y="74"/>
                    <a:pt x="131" y="72"/>
                  </a:cubicBezTo>
                  <a:cubicBezTo>
                    <a:pt x="131" y="72"/>
                    <a:pt x="131" y="72"/>
                    <a:pt x="131" y="72"/>
                  </a:cubicBezTo>
                  <a:close/>
                  <a:moveTo>
                    <a:pt x="129" y="74"/>
                  </a:moveTo>
                  <a:cubicBezTo>
                    <a:pt x="132" y="76"/>
                    <a:pt x="134" y="79"/>
                    <a:pt x="137" y="81"/>
                  </a:cubicBezTo>
                  <a:cubicBezTo>
                    <a:pt x="137" y="82"/>
                    <a:pt x="138" y="83"/>
                    <a:pt x="139" y="83"/>
                  </a:cubicBezTo>
                  <a:cubicBezTo>
                    <a:pt x="133" y="82"/>
                    <a:pt x="127" y="81"/>
                    <a:pt x="121" y="81"/>
                  </a:cubicBezTo>
                  <a:cubicBezTo>
                    <a:pt x="118" y="79"/>
                    <a:pt x="115" y="77"/>
                    <a:pt x="111" y="75"/>
                  </a:cubicBezTo>
                  <a:cubicBezTo>
                    <a:pt x="117" y="75"/>
                    <a:pt x="123" y="74"/>
                    <a:pt x="128" y="74"/>
                  </a:cubicBezTo>
                  <a:cubicBezTo>
                    <a:pt x="129" y="74"/>
                    <a:pt x="129" y="74"/>
                    <a:pt x="129" y="74"/>
                  </a:cubicBezTo>
                  <a:close/>
                  <a:moveTo>
                    <a:pt x="100" y="28"/>
                  </a:moveTo>
                  <a:cubicBezTo>
                    <a:pt x="99" y="28"/>
                    <a:pt x="97" y="28"/>
                    <a:pt x="96" y="29"/>
                  </a:cubicBezTo>
                  <a:cubicBezTo>
                    <a:pt x="94" y="28"/>
                    <a:pt x="92" y="27"/>
                    <a:pt x="90" y="26"/>
                  </a:cubicBezTo>
                  <a:cubicBezTo>
                    <a:pt x="88" y="25"/>
                    <a:pt x="85" y="23"/>
                    <a:pt x="83" y="22"/>
                  </a:cubicBezTo>
                  <a:cubicBezTo>
                    <a:pt x="82" y="20"/>
                    <a:pt x="82" y="18"/>
                    <a:pt x="81" y="16"/>
                  </a:cubicBezTo>
                  <a:cubicBezTo>
                    <a:pt x="84" y="18"/>
                    <a:pt x="88" y="19"/>
                    <a:pt x="91" y="21"/>
                  </a:cubicBezTo>
                  <a:cubicBezTo>
                    <a:pt x="94" y="22"/>
                    <a:pt x="96" y="25"/>
                    <a:pt x="100" y="26"/>
                  </a:cubicBezTo>
                  <a:cubicBezTo>
                    <a:pt x="100" y="26"/>
                    <a:pt x="100" y="27"/>
                    <a:pt x="100" y="28"/>
                  </a:cubicBezTo>
                  <a:close/>
                  <a:moveTo>
                    <a:pt x="92" y="30"/>
                  </a:moveTo>
                  <a:cubicBezTo>
                    <a:pt x="90" y="30"/>
                    <a:pt x="88" y="31"/>
                    <a:pt x="86" y="32"/>
                  </a:cubicBezTo>
                  <a:cubicBezTo>
                    <a:pt x="85" y="29"/>
                    <a:pt x="85" y="27"/>
                    <a:pt x="84" y="25"/>
                  </a:cubicBezTo>
                  <a:cubicBezTo>
                    <a:pt x="85" y="26"/>
                    <a:pt x="87" y="27"/>
                    <a:pt x="89" y="28"/>
                  </a:cubicBezTo>
                  <a:cubicBezTo>
                    <a:pt x="90" y="28"/>
                    <a:pt x="91" y="29"/>
                    <a:pt x="92" y="30"/>
                  </a:cubicBezTo>
                  <a:close/>
                  <a:moveTo>
                    <a:pt x="81" y="7"/>
                  </a:moveTo>
                  <a:cubicBezTo>
                    <a:pt x="86" y="9"/>
                    <a:pt x="92" y="12"/>
                    <a:pt x="98" y="12"/>
                  </a:cubicBezTo>
                  <a:cubicBezTo>
                    <a:pt x="98" y="15"/>
                    <a:pt x="98" y="18"/>
                    <a:pt x="99" y="21"/>
                  </a:cubicBezTo>
                  <a:cubicBezTo>
                    <a:pt x="99" y="22"/>
                    <a:pt x="99" y="22"/>
                    <a:pt x="99" y="23"/>
                  </a:cubicBezTo>
                  <a:cubicBezTo>
                    <a:pt x="94" y="19"/>
                    <a:pt x="87" y="17"/>
                    <a:pt x="81" y="15"/>
                  </a:cubicBezTo>
                  <a:cubicBezTo>
                    <a:pt x="80" y="12"/>
                    <a:pt x="79" y="8"/>
                    <a:pt x="78" y="5"/>
                  </a:cubicBezTo>
                  <a:cubicBezTo>
                    <a:pt x="79" y="6"/>
                    <a:pt x="80" y="6"/>
                    <a:pt x="81" y="7"/>
                  </a:cubicBezTo>
                  <a:close/>
                  <a:moveTo>
                    <a:pt x="83" y="260"/>
                  </a:moveTo>
                  <a:cubicBezTo>
                    <a:pt x="74" y="259"/>
                    <a:pt x="67" y="252"/>
                    <a:pt x="60" y="246"/>
                  </a:cubicBezTo>
                  <a:cubicBezTo>
                    <a:pt x="64" y="246"/>
                    <a:pt x="68" y="246"/>
                    <a:pt x="72" y="247"/>
                  </a:cubicBezTo>
                  <a:cubicBezTo>
                    <a:pt x="74" y="250"/>
                    <a:pt x="77" y="253"/>
                    <a:pt x="80" y="256"/>
                  </a:cubicBezTo>
                  <a:cubicBezTo>
                    <a:pt x="82" y="257"/>
                    <a:pt x="83" y="259"/>
                    <a:pt x="85" y="260"/>
                  </a:cubicBezTo>
                  <a:cubicBezTo>
                    <a:pt x="84" y="260"/>
                    <a:pt x="83" y="260"/>
                    <a:pt x="83" y="260"/>
                  </a:cubicBezTo>
                  <a:close/>
                  <a:moveTo>
                    <a:pt x="89" y="260"/>
                  </a:moveTo>
                  <a:cubicBezTo>
                    <a:pt x="86" y="258"/>
                    <a:pt x="84" y="256"/>
                    <a:pt x="81" y="254"/>
                  </a:cubicBezTo>
                  <a:cubicBezTo>
                    <a:pt x="78" y="251"/>
                    <a:pt x="76" y="249"/>
                    <a:pt x="74" y="247"/>
                  </a:cubicBezTo>
                  <a:cubicBezTo>
                    <a:pt x="77" y="247"/>
                    <a:pt x="81" y="247"/>
                    <a:pt x="85" y="246"/>
                  </a:cubicBezTo>
                  <a:cubicBezTo>
                    <a:pt x="89" y="251"/>
                    <a:pt x="94" y="255"/>
                    <a:pt x="98" y="259"/>
                  </a:cubicBezTo>
                  <a:cubicBezTo>
                    <a:pt x="95" y="260"/>
                    <a:pt x="92" y="260"/>
                    <a:pt x="89" y="260"/>
                  </a:cubicBezTo>
                  <a:close/>
                  <a:moveTo>
                    <a:pt x="102" y="259"/>
                  </a:moveTo>
                  <a:cubicBezTo>
                    <a:pt x="100" y="257"/>
                    <a:pt x="97" y="255"/>
                    <a:pt x="95" y="253"/>
                  </a:cubicBezTo>
                  <a:cubicBezTo>
                    <a:pt x="92" y="251"/>
                    <a:pt x="89" y="249"/>
                    <a:pt x="87" y="246"/>
                  </a:cubicBezTo>
                  <a:cubicBezTo>
                    <a:pt x="91" y="246"/>
                    <a:pt x="95" y="245"/>
                    <a:pt x="99" y="245"/>
                  </a:cubicBezTo>
                  <a:cubicBezTo>
                    <a:pt x="101" y="246"/>
                    <a:pt x="103" y="248"/>
                    <a:pt x="105" y="250"/>
                  </a:cubicBezTo>
                  <a:cubicBezTo>
                    <a:pt x="107" y="251"/>
                    <a:pt x="108" y="253"/>
                    <a:pt x="110" y="254"/>
                  </a:cubicBezTo>
                  <a:cubicBezTo>
                    <a:pt x="110" y="255"/>
                    <a:pt x="111" y="256"/>
                    <a:pt x="111" y="256"/>
                  </a:cubicBezTo>
                  <a:cubicBezTo>
                    <a:pt x="108" y="257"/>
                    <a:pt x="105" y="258"/>
                    <a:pt x="102" y="259"/>
                  </a:cubicBezTo>
                  <a:close/>
                  <a:moveTo>
                    <a:pt x="101" y="244"/>
                  </a:moveTo>
                  <a:cubicBezTo>
                    <a:pt x="102" y="244"/>
                    <a:pt x="104" y="244"/>
                    <a:pt x="105" y="243"/>
                  </a:cubicBezTo>
                  <a:cubicBezTo>
                    <a:pt x="105" y="243"/>
                    <a:pt x="105" y="243"/>
                    <a:pt x="105" y="243"/>
                  </a:cubicBezTo>
                  <a:cubicBezTo>
                    <a:pt x="106" y="245"/>
                    <a:pt x="107" y="247"/>
                    <a:pt x="108" y="249"/>
                  </a:cubicBezTo>
                  <a:cubicBezTo>
                    <a:pt x="107" y="249"/>
                    <a:pt x="107" y="248"/>
                    <a:pt x="106" y="248"/>
                  </a:cubicBezTo>
                  <a:cubicBezTo>
                    <a:pt x="104" y="247"/>
                    <a:pt x="103" y="246"/>
                    <a:pt x="101" y="244"/>
                  </a:cubicBezTo>
                  <a:close/>
                  <a:moveTo>
                    <a:pt x="125" y="265"/>
                  </a:moveTo>
                  <a:cubicBezTo>
                    <a:pt x="122" y="264"/>
                    <a:pt x="119" y="257"/>
                    <a:pt x="117" y="254"/>
                  </a:cubicBezTo>
                  <a:cubicBezTo>
                    <a:pt x="115" y="249"/>
                    <a:pt x="112" y="244"/>
                    <a:pt x="109" y="240"/>
                  </a:cubicBezTo>
                  <a:cubicBezTo>
                    <a:pt x="108" y="239"/>
                    <a:pt x="108" y="239"/>
                    <a:pt x="107" y="239"/>
                  </a:cubicBezTo>
                  <a:cubicBezTo>
                    <a:pt x="107" y="238"/>
                    <a:pt x="106" y="237"/>
                    <a:pt x="104" y="237"/>
                  </a:cubicBezTo>
                  <a:cubicBezTo>
                    <a:pt x="89" y="239"/>
                    <a:pt x="74" y="240"/>
                    <a:pt x="58" y="238"/>
                  </a:cubicBezTo>
                  <a:cubicBezTo>
                    <a:pt x="57" y="233"/>
                    <a:pt x="56" y="227"/>
                    <a:pt x="55" y="222"/>
                  </a:cubicBezTo>
                  <a:cubicBezTo>
                    <a:pt x="55" y="220"/>
                    <a:pt x="53" y="213"/>
                    <a:pt x="53" y="209"/>
                  </a:cubicBezTo>
                  <a:cubicBezTo>
                    <a:pt x="69" y="208"/>
                    <a:pt x="86" y="209"/>
                    <a:pt x="102" y="207"/>
                  </a:cubicBezTo>
                  <a:cubicBezTo>
                    <a:pt x="112" y="206"/>
                    <a:pt x="123" y="204"/>
                    <a:pt x="130" y="197"/>
                  </a:cubicBezTo>
                  <a:cubicBezTo>
                    <a:pt x="145" y="183"/>
                    <a:pt x="139" y="163"/>
                    <a:pt x="122" y="156"/>
                  </a:cubicBezTo>
                  <a:cubicBezTo>
                    <a:pt x="110" y="151"/>
                    <a:pt x="97" y="154"/>
                    <a:pt x="85" y="154"/>
                  </a:cubicBezTo>
                  <a:cubicBezTo>
                    <a:pt x="68" y="155"/>
                    <a:pt x="49" y="153"/>
                    <a:pt x="36" y="142"/>
                  </a:cubicBezTo>
                  <a:cubicBezTo>
                    <a:pt x="21" y="129"/>
                    <a:pt x="17" y="109"/>
                    <a:pt x="23" y="91"/>
                  </a:cubicBezTo>
                  <a:cubicBezTo>
                    <a:pt x="28" y="73"/>
                    <a:pt x="41" y="62"/>
                    <a:pt x="53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53" y="42"/>
                    <a:pt x="52" y="38"/>
                    <a:pt x="51" y="33"/>
                  </a:cubicBezTo>
                  <a:cubicBezTo>
                    <a:pt x="50" y="30"/>
                    <a:pt x="46" y="21"/>
                    <a:pt x="48" y="18"/>
                  </a:cubicBezTo>
                  <a:cubicBezTo>
                    <a:pt x="49" y="16"/>
                    <a:pt x="58" y="14"/>
                    <a:pt x="60" y="12"/>
                  </a:cubicBezTo>
                  <a:cubicBezTo>
                    <a:pt x="64" y="11"/>
                    <a:pt x="68" y="9"/>
                    <a:pt x="72" y="7"/>
                  </a:cubicBezTo>
                  <a:cubicBezTo>
                    <a:pt x="75" y="16"/>
                    <a:pt x="78" y="25"/>
                    <a:pt x="81" y="34"/>
                  </a:cubicBezTo>
                  <a:cubicBezTo>
                    <a:pt x="81" y="36"/>
                    <a:pt x="84" y="36"/>
                    <a:pt x="85" y="35"/>
                  </a:cubicBezTo>
                  <a:cubicBezTo>
                    <a:pt x="93" y="34"/>
                    <a:pt x="100" y="33"/>
                    <a:pt x="108" y="33"/>
                  </a:cubicBezTo>
                  <a:cubicBezTo>
                    <a:pt x="115" y="33"/>
                    <a:pt x="121" y="34"/>
                    <a:pt x="128" y="34"/>
                  </a:cubicBezTo>
                  <a:cubicBezTo>
                    <a:pt x="126" y="45"/>
                    <a:pt x="126" y="58"/>
                    <a:pt x="127" y="69"/>
                  </a:cubicBezTo>
                  <a:cubicBezTo>
                    <a:pt x="107" y="67"/>
                    <a:pt x="79" y="70"/>
                    <a:pt x="67" y="87"/>
                  </a:cubicBezTo>
                  <a:cubicBezTo>
                    <a:pt x="59" y="99"/>
                    <a:pt x="62" y="117"/>
                    <a:pt x="78" y="121"/>
                  </a:cubicBezTo>
                  <a:cubicBezTo>
                    <a:pt x="90" y="124"/>
                    <a:pt x="105" y="119"/>
                    <a:pt x="117" y="118"/>
                  </a:cubicBezTo>
                  <a:cubicBezTo>
                    <a:pt x="134" y="117"/>
                    <a:pt x="152" y="119"/>
                    <a:pt x="163" y="133"/>
                  </a:cubicBezTo>
                  <a:cubicBezTo>
                    <a:pt x="173" y="147"/>
                    <a:pt x="173" y="166"/>
                    <a:pt x="172" y="182"/>
                  </a:cubicBezTo>
                  <a:cubicBezTo>
                    <a:pt x="171" y="202"/>
                    <a:pt x="163" y="217"/>
                    <a:pt x="147" y="228"/>
                  </a:cubicBezTo>
                  <a:cubicBezTo>
                    <a:pt x="146" y="228"/>
                    <a:pt x="146" y="228"/>
                    <a:pt x="146" y="228"/>
                  </a:cubicBezTo>
                  <a:cubicBezTo>
                    <a:pt x="145" y="229"/>
                    <a:pt x="143" y="230"/>
                    <a:pt x="144" y="232"/>
                  </a:cubicBezTo>
                  <a:cubicBezTo>
                    <a:pt x="146" y="240"/>
                    <a:pt x="148" y="248"/>
                    <a:pt x="151" y="256"/>
                  </a:cubicBezTo>
                  <a:cubicBezTo>
                    <a:pt x="148" y="257"/>
                    <a:pt x="145" y="259"/>
                    <a:pt x="141" y="260"/>
                  </a:cubicBezTo>
                  <a:cubicBezTo>
                    <a:pt x="138" y="262"/>
                    <a:pt x="129" y="267"/>
                    <a:pt x="125" y="265"/>
                  </a:cubicBezTo>
                  <a:close/>
                  <a:moveTo>
                    <a:pt x="135" y="276"/>
                  </a:moveTo>
                  <a:cubicBezTo>
                    <a:pt x="133" y="275"/>
                    <a:pt x="131" y="274"/>
                    <a:pt x="129" y="273"/>
                  </a:cubicBezTo>
                  <a:cubicBezTo>
                    <a:pt x="132" y="272"/>
                    <a:pt x="135" y="271"/>
                    <a:pt x="138" y="270"/>
                  </a:cubicBezTo>
                  <a:cubicBezTo>
                    <a:pt x="142" y="272"/>
                    <a:pt x="145" y="274"/>
                    <a:pt x="149" y="276"/>
                  </a:cubicBezTo>
                  <a:cubicBezTo>
                    <a:pt x="145" y="278"/>
                    <a:pt x="141" y="278"/>
                    <a:pt x="135" y="276"/>
                  </a:cubicBezTo>
                  <a:close/>
                  <a:moveTo>
                    <a:pt x="155" y="274"/>
                  </a:moveTo>
                  <a:cubicBezTo>
                    <a:pt x="154" y="274"/>
                    <a:pt x="153" y="274"/>
                    <a:pt x="152" y="275"/>
                  </a:cubicBezTo>
                  <a:cubicBezTo>
                    <a:pt x="148" y="272"/>
                    <a:pt x="144" y="271"/>
                    <a:pt x="140" y="269"/>
                  </a:cubicBezTo>
                  <a:cubicBezTo>
                    <a:pt x="143" y="268"/>
                    <a:pt x="146" y="266"/>
                    <a:pt x="149" y="265"/>
                  </a:cubicBezTo>
                  <a:cubicBezTo>
                    <a:pt x="152" y="266"/>
                    <a:pt x="154" y="268"/>
                    <a:pt x="157" y="269"/>
                  </a:cubicBezTo>
                  <a:cubicBezTo>
                    <a:pt x="158" y="270"/>
                    <a:pt x="159" y="271"/>
                    <a:pt x="160" y="271"/>
                  </a:cubicBezTo>
                  <a:cubicBezTo>
                    <a:pt x="158" y="272"/>
                    <a:pt x="156" y="273"/>
                    <a:pt x="155" y="274"/>
                  </a:cubicBezTo>
                  <a:close/>
                  <a:moveTo>
                    <a:pt x="163" y="270"/>
                  </a:moveTo>
                  <a:cubicBezTo>
                    <a:pt x="161" y="269"/>
                    <a:pt x="159" y="268"/>
                    <a:pt x="158" y="267"/>
                  </a:cubicBezTo>
                  <a:cubicBezTo>
                    <a:pt x="155" y="266"/>
                    <a:pt x="153" y="265"/>
                    <a:pt x="151" y="264"/>
                  </a:cubicBezTo>
                  <a:cubicBezTo>
                    <a:pt x="153" y="263"/>
                    <a:pt x="155" y="262"/>
                    <a:pt x="157" y="261"/>
                  </a:cubicBezTo>
                  <a:cubicBezTo>
                    <a:pt x="157" y="260"/>
                    <a:pt x="158" y="260"/>
                    <a:pt x="158" y="259"/>
                  </a:cubicBezTo>
                  <a:cubicBezTo>
                    <a:pt x="162" y="261"/>
                    <a:pt x="166" y="264"/>
                    <a:pt x="171" y="265"/>
                  </a:cubicBezTo>
                  <a:cubicBezTo>
                    <a:pt x="169" y="267"/>
                    <a:pt x="166" y="269"/>
                    <a:pt x="163" y="270"/>
                  </a:cubicBezTo>
                  <a:close/>
                  <a:moveTo>
                    <a:pt x="173" y="262"/>
                  </a:moveTo>
                  <a:cubicBezTo>
                    <a:pt x="173" y="263"/>
                    <a:pt x="172" y="263"/>
                    <a:pt x="172" y="264"/>
                  </a:cubicBezTo>
                  <a:cubicBezTo>
                    <a:pt x="168" y="261"/>
                    <a:pt x="163" y="259"/>
                    <a:pt x="158" y="257"/>
                  </a:cubicBezTo>
                  <a:cubicBezTo>
                    <a:pt x="158" y="257"/>
                    <a:pt x="158" y="257"/>
                    <a:pt x="158" y="257"/>
                  </a:cubicBezTo>
                  <a:cubicBezTo>
                    <a:pt x="157" y="252"/>
                    <a:pt x="156" y="248"/>
                    <a:pt x="154" y="244"/>
                  </a:cubicBezTo>
                  <a:cubicBezTo>
                    <a:pt x="160" y="249"/>
                    <a:pt x="167" y="253"/>
                    <a:pt x="173" y="256"/>
                  </a:cubicBezTo>
                  <a:cubicBezTo>
                    <a:pt x="174" y="258"/>
                    <a:pt x="174" y="260"/>
                    <a:pt x="173" y="262"/>
                  </a:cubicBezTo>
                  <a:close/>
                  <a:moveTo>
                    <a:pt x="172" y="253"/>
                  </a:moveTo>
                  <a:cubicBezTo>
                    <a:pt x="166" y="249"/>
                    <a:pt x="160" y="245"/>
                    <a:pt x="153" y="241"/>
                  </a:cubicBezTo>
                  <a:cubicBezTo>
                    <a:pt x="153" y="238"/>
                    <a:pt x="152" y="235"/>
                    <a:pt x="151" y="232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4" y="234"/>
                    <a:pt x="157" y="235"/>
                    <a:pt x="160" y="237"/>
                  </a:cubicBezTo>
                  <a:cubicBezTo>
                    <a:pt x="162" y="238"/>
                    <a:pt x="164" y="240"/>
                    <a:pt x="167" y="241"/>
                  </a:cubicBezTo>
                  <a:cubicBezTo>
                    <a:pt x="167" y="241"/>
                    <a:pt x="167" y="241"/>
                    <a:pt x="167" y="241"/>
                  </a:cubicBezTo>
                  <a:cubicBezTo>
                    <a:pt x="168" y="245"/>
                    <a:pt x="171" y="249"/>
                    <a:pt x="172" y="25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97"/>
            <p:cNvSpPr>
              <a:spLocks noEditPoints="1"/>
            </p:cNvSpPr>
            <p:nvPr/>
          </p:nvSpPr>
          <p:spPr bwMode="auto">
            <a:xfrm>
              <a:off x="4623110" y="3549363"/>
              <a:ext cx="279241" cy="326839"/>
            </a:xfrm>
            <a:custGeom>
              <a:avLst/>
              <a:gdLst>
                <a:gd name="T0" fmla="*/ 185 w 204"/>
                <a:gd name="T1" fmla="*/ 126 h 240"/>
                <a:gd name="T2" fmla="*/ 115 w 204"/>
                <a:gd name="T3" fmla="*/ 145 h 240"/>
                <a:gd name="T4" fmla="*/ 140 w 204"/>
                <a:gd name="T5" fmla="*/ 94 h 240"/>
                <a:gd name="T6" fmla="*/ 118 w 204"/>
                <a:gd name="T7" fmla="*/ 80 h 240"/>
                <a:gd name="T8" fmla="*/ 61 w 204"/>
                <a:gd name="T9" fmla="*/ 88 h 240"/>
                <a:gd name="T10" fmla="*/ 90 w 204"/>
                <a:gd name="T11" fmla="*/ 20 h 240"/>
                <a:gd name="T12" fmla="*/ 25 w 204"/>
                <a:gd name="T13" fmla="*/ 45 h 240"/>
                <a:gd name="T14" fmla="*/ 9 w 204"/>
                <a:gd name="T15" fmla="*/ 138 h 240"/>
                <a:gd name="T16" fmla="*/ 24 w 204"/>
                <a:gd name="T17" fmla="*/ 180 h 240"/>
                <a:gd name="T18" fmla="*/ 52 w 204"/>
                <a:gd name="T19" fmla="*/ 209 h 240"/>
                <a:gd name="T20" fmla="*/ 203 w 204"/>
                <a:gd name="T21" fmla="*/ 160 h 240"/>
                <a:gd name="T22" fmla="*/ 119 w 204"/>
                <a:gd name="T23" fmla="*/ 131 h 240"/>
                <a:gd name="T24" fmla="*/ 134 w 204"/>
                <a:gd name="T25" fmla="*/ 107 h 240"/>
                <a:gd name="T26" fmla="*/ 112 w 204"/>
                <a:gd name="T27" fmla="*/ 91 h 240"/>
                <a:gd name="T28" fmla="*/ 107 w 204"/>
                <a:gd name="T29" fmla="*/ 80 h 240"/>
                <a:gd name="T30" fmla="*/ 101 w 204"/>
                <a:gd name="T31" fmla="*/ 102 h 240"/>
                <a:gd name="T32" fmla="*/ 61 w 204"/>
                <a:gd name="T33" fmla="*/ 59 h 240"/>
                <a:gd name="T34" fmla="*/ 69 w 204"/>
                <a:gd name="T35" fmla="*/ 43 h 240"/>
                <a:gd name="T36" fmla="*/ 85 w 204"/>
                <a:gd name="T37" fmla="*/ 25 h 240"/>
                <a:gd name="T38" fmla="*/ 12 w 204"/>
                <a:gd name="T39" fmla="*/ 85 h 240"/>
                <a:gd name="T40" fmla="*/ 11 w 204"/>
                <a:gd name="T41" fmla="*/ 116 h 240"/>
                <a:gd name="T42" fmla="*/ 14 w 204"/>
                <a:gd name="T43" fmla="*/ 113 h 240"/>
                <a:gd name="T44" fmla="*/ 14 w 204"/>
                <a:gd name="T45" fmla="*/ 147 h 240"/>
                <a:gd name="T46" fmla="*/ 22 w 204"/>
                <a:gd name="T47" fmla="*/ 153 h 240"/>
                <a:gd name="T48" fmla="*/ 26 w 204"/>
                <a:gd name="T49" fmla="*/ 173 h 240"/>
                <a:gd name="T50" fmla="*/ 30 w 204"/>
                <a:gd name="T51" fmla="*/ 148 h 240"/>
                <a:gd name="T52" fmla="*/ 39 w 204"/>
                <a:gd name="T53" fmla="*/ 155 h 240"/>
                <a:gd name="T54" fmla="*/ 33 w 204"/>
                <a:gd name="T55" fmla="*/ 188 h 240"/>
                <a:gd name="T56" fmla="*/ 39 w 204"/>
                <a:gd name="T57" fmla="*/ 193 h 240"/>
                <a:gd name="T58" fmla="*/ 50 w 204"/>
                <a:gd name="T59" fmla="*/ 204 h 240"/>
                <a:gd name="T60" fmla="*/ 50 w 204"/>
                <a:gd name="T61" fmla="*/ 204 h 240"/>
                <a:gd name="T62" fmla="*/ 58 w 204"/>
                <a:gd name="T63" fmla="*/ 195 h 240"/>
                <a:gd name="T64" fmla="*/ 45 w 204"/>
                <a:gd name="T65" fmla="*/ 157 h 240"/>
                <a:gd name="T66" fmla="*/ 33 w 204"/>
                <a:gd name="T67" fmla="*/ 142 h 240"/>
                <a:gd name="T68" fmla="*/ 24 w 204"/>
                <a:gd name="T69" fmla="*/ 126 h 240"/>
                <a:gd name="T70" fmla="*/ 83 w 204"/>
                <a:gd name="T71" fmla="*/ 21 h 240"/>
                <a:gd name="T72" fmla="*/ 108 w 204"/>
                <a:gd name="T73" fmla="*/ 61 h 240"/>
                <a:gd name="T74" fmla="*/ 79 w 204"/>
                <a:gd name="T75" fmla="*/ 128 h 240"/>
                <a:gd name="T76" fmla="*/ 124 w 204"/>
                <a:gd name="T77" fmla="*/ 87 h 240"/>
                <a:gd name="T78" fmla="*/ 134 w 204"/>
                <a:gd name="T79" fmla="*/ 152 h 240"/>
                <a:gd name="T80" fmla="*/ 59 w 204"/>
                <a:gd name="T81" fmla="*/ 171 h 240"/>
                <a:gd name="T82" fmla="*/ 57 w 204"/>
                <a:gd name="T83" fmla="*/ 92 h 240"/>
                <a:gd name="T84" fmla="*/ 54 w 204"/>
                <a:gd name="T85" fmla="*/ 73 h 240"/>
                <a:gd name="T86" fmla="*/ 99 w 204"/>
                <a:gd name="T87" fmla="*/ 103 h 240"/>
                <a:gd name="T88" fmla="*/ 92 w 204"/>
                <a:gd name="T89" fmla="*/ 110 h 240"/>
                <a:gd name="T90" fmla="*/ 82 w 204"/>
                <a:gd name="T91" fmla="*/ 122 h 240"/>
                <a:gd name="T92" fmla="*/ 72 w 204"/>
                <a:gd name="T93" fmla="*/ 113 h 240"/>
                <a:gd name="T94" fmla="*/ 108 w 204"/>
                <a:gd name="T95" fmla="*/ 129 h 240"/>
                <a:gd name="T96" fmla="*/ 110 w 204"/>
                <a:gd name="T97" fmla="*/ 141 h 240"/>
                <a:gd name="T98" fmla="*/ 63 w 204"/>
                <a:gd name="T99" fmla="*/ 197 h 240"/>
                <a:gd name="T100" fmla="*/ 84 w 204"/>
                <a:gd name="T101" fmla="*/ 206 h 240"/>
                <a:gd name="T102" fmla="*/ 93 w 204"/>
                <a:gd name="T103" fmla="*/ 198 h 240"/>
                <a:gd name="T104" fmla="*/ 117 w 204"/>
                <a:gd name="T105" fmla="*/ 200 h 240"/>
                <a:gd name="T106" fmla="*/ 131 w 204"/>
                <a:gd name="T107" fmla="*/ 213 h 240"/>
                <a:gd name="T108" fmla="*/ 133 w 204"/>
                <a:gd name="T109" fmla="*/ 213 h 240"/>
                <a:gd name="T110" fmla="*/ 154 w 204"/>
                <a:gd name="T111" fmla="*/ 206 h 240"/>
                <a:gd name="T112" fmla="*/ 164 w 204"/>
                <a:gd name="T113" fmla="*/ 193 h 240"/>
                <a:gd name="T114" fmla="*/ 174 w 204"/>
                <a:gd name="T115" fmla="*/ 176 h 240"/>
                <a:gd name="T116" fmla="*/ 186 w 204"/>
                <a:gd name="T117" fmla="*/ 163 h 240"/>
                <a:gd name="T118" fmla="*/ 186 w 204"/>
                <a:gd name="T119" fmla="*/ 163 h 240"/>
                <a:gd name="T120" fmla="*/ 197 w 204"/>
                <a:gd name="T121" fmla="*/ 14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4" h="240">
                  <a:moveTo>
                    <a:pt x="203" y="160"/>
                  </a:moveTo>
                  <a:cubicBezTo>
                    <a:pt x="203" y="157"/>
                    <a:pt x="203" y="154"/>
                    <a:pt x="202" y="150"/>
                  </a:cubicBezTo>
                  <a:cubicBezTo>
                    <a:pt x="202" y="146"/>
                    <a:pt x="201" y="141"/>
                    <a:pt x="201" y="136"/>
                  </a:cubicBezTo>
                  <a:cubicBezTo>
                    <a:pt x="200" y="135"/>
                    <a:pt x="199" y="134"/>
                    <a:pt x="198" y="134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5" y="131"/>
                    <a:pt x="189" y="128"/>
                    <a:pt x="185" y="126"/>
                  </a:cubicBezTo>
                  <a:cubicBezTo>
                    <a:pt x="183" y="125"/>
                    <a:pt x="181" y="123"/>
                    <a:pt x="178" y="122"/>
                  </a:cubicBezTo>
                  <a:cubicBezTo>
                    <a:pt x="176" y="121"/>
                    <a:pt x="174" y="120"/>
                    <a:pt x="172" y="119"/>
                  </a:cubicBezTo>
                  <a:cubicBezTo>
                    <a:pt x="171" y="119"/>
                    <a:pt x="171" y="118"/>
                    <a:pt x="170" y="118"/>
                  </a:cubicBezTo>
                  <a:cubicBezTo>
                    <a:pt x="168" y="118"/>
                    <a:pt x="167" y="118"/>
                    <a:pt x="167" y="120"/>
                  </a:cubicBezTo>
                  <a:cubicBezTo>
                    <a:pt x="160" y="130"/>
                    <a:pt x="153" y="138"/>
                    <a:pt x="141" y="143"/>
                  </a:cubicBezTo>
                  <a:cubicBezTo>
                    <a:pt x="134" y="146"/>
                    <a:pt x="124" y="147"/>
                    <a:pt x="115" y="145"/>
                  </a:cubicBezTo>
                  <a:cubicBezTo>
                    <a:pt x="119" y="140"/>
                    <a:pt x="123" y="136"/>
                    <a:pt x="127" y="131"/>
                  </a:cubicBezTo>
                  <a:cubicBezTo>
                    <a:pt x="131" y="127"/>
                    <a:pt x="136" y="122"/>
                    <a:pt x="139" y="117"/>
                  </a:cubicBezTo>
                  <a:cubicBezTo>
                    <a:pt x="139" y="116"/>
                    <a:pt x="139" y="115"/>
                    <a:pt x="138" y="115"/>
                  </a:cubicBezTo>
                  <a:cubicBezTo>
                    <a:pt x="139" y="113"/>
                    <a:pt x="139" y="111"/>
                    <a:pt x="139" y="109"/>
                  </a:cubicBezTo>
                  <a:cubicBezTo>
                    <a:pt x="140" y="104"/>
                    <a:pt x="140" y="99"/>
                    <a:pt x="140" y="94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40" y="93"/>
                    <a:pt x="140" y="93"/>
                    <a:pt x="140" y="92"/>
                  </a:cubicBezTo>
                  <a:cubicBezTo>
                    <a:pt x="136" y="87"/>
                    <a:pt x="131" y="83"/>
                    <a:pt x="125" y="81"/>
                  </a:cubicBezTo>
                  <a:cubicBezTo>
                    <a:pt x="124" y="81"/>
                    <a:pt x="123" y="82"/>
                    <a:pt x="122" y="83"/>
                  </a:cubicBezTo>
                  <a:cubicBezTo>
                    <a:pt x="121" y="83"/>
                    <a:pt x="121" y="83"/>
                    <a:pt x="120" y="83"/>
                  </a:cubicBezTo>
                  <a:cubicBezTo>
                    <a:pt x="119" y="84"/>
                    <a:pt x="118" y="85"/>
                    <a:pt x="118" y="86"/>
                  </a:cubicBezTo>
                  <a:cubicBezTo>
                    <a:pt x="118" y="84"/>
                    <a:pt x="118" y="82"/>
                    <a:pt x="118" y="80"/>
                  </a:cubicBezTo>
                  <a:cubicBezTo>
                    <a:pt x="118" y="77"/>
                    <a:pt x="118" y="73"/>
                    <a:pt x="118" y="69"/>
                  </a:cubicBezTo>
                  <a:cubicBezTo>
                    <a:pt x="118" y="67"/>
                    <a:pt x="118" y="64"/>
                    <a:pt x="116" y="62"/>
                  </a:cubicBezTo>
                  <a:cubicBezTo>
                    <a:pt x="113" y="58"/>
                    <a:pt x="108" y="54"/>
                    <a:pt x="103" y="52"/>
                  </a:cubicBezTo>
                  <a:cubicBezTo>
                    <a:pt x="103" y="51"/>
                    <a:pt x="101" y="50"/>
                    <a:pt x="100" y="50"/>
                  </a:cubicBezTo>
                  <a:cubicBezTo>
                    <a:pt x="91" y="55"/>
                    <a:pt x="84" y="64"/>
                    <a:pt x="77" y="71"/>
                  </a:cubicBezTo>
                  <a:cubicBezTo>
                    <a:pt x="71" y="76"/>
                    <a:pt x="66" y="82"/>
                    <a:pt x="61" y="88"/>
                  </a:cubicBezTo>
                  <a:cubicBezTo>
                    <a:pt x="58" y="77"/>
                    <a:pt x="61" y="67"/>
                    <a:pt x="68" y="59"/>
                  </a:cubicBezTo>
                  <a:cubicBezTo>
                    <a:pt x="73" y="54"/>
                    <a:pt x="79" y="46"/>
                    <a:pt x="85" y="42"/>
                  </a:cubicBezTo>
                  <a:cubicBezTo>
                    <a:pt x="86" y="43"/>
                    <a:pt x="87" y="42"/>
                    <a:pt x="88" y="42"/>
                  </a:cubicBezTo>
                  <a:cubicBezTo>
                    <a:pt x="90" y="39"/>
                    <a:pt x="90" y="35"/>
                    <a:pt x="90" y="31"/>
                  </a:cubicBezTo>
                  <a:cubicBezTo>
                    <a:pt x="91" y="28"/>
                    <a:pt x="92" y="23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19"/>
                    <a:pt x="90" y="19"/>
                  </a:cubicBezTo>
                  <a:cubicBezTo>
                    <a:pt x="88" y="15"/>
                    <a:pt x="85" y="12"/>
                    <a:pt x="83" y="10"/>
                  </a:cubicBezTo>
                  <a:cubicBezTo>
                    <a:pt x="80" y="6"/>
                    <a:pt x="77" y="3"/>
                    <a:pt x="74" y="1"/>
                  </a:cubicBezTo>
                  <a:cubicBezTo>
                    <a:pt x="73" y="0"/>
                    <a:pt x="71" y="0"/>
                    <a:pt x="71" y="1"/>
                  </a:cubicBezTo>
                  <a:cubicBezTo>
                    <a:pt x="70" y="0"/>
                    <a:pt x="70" y="0"/>
                    <a:pt x="69" y="0"/>
                  </a:cubicBezTo>
                  <a:cubicBezTo>
                    <a:pt x="50" y="5"/>
                    <a:pt x="34" y="27"/>
                    <a:pt x="25" y="45"/>
                  </a:cubicBezTo>
                  <a:cubicBezTo>
                    <a:pt x="6" y="68"/>
                    <a:pt x="0" y="105"/>
                    <a:pt x="10" y="131"/>
                  </a:cubicBezTo>
                  <a:cubicBezTo>
                    <a:pt x="10" y="132"/>
                    <a:pt x="9" y="132"/>
                    <a:pt x="9" y="132"/>
                  </a:cubicBezTo>
                  <a:cubicBezTo>
                    <a:pt x="8" y="134"/>
                    <a:pt x="8" y="135"/>
                    <a:pt x="9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9" y="137"/>
                    <a:pt x="9" y="138"/>
                  </a:cubicBezTo>
                  <a:cubicBezTo>
                    <a:pt x="7" y="141"/>
                    <a:pt x="8" y="146"/>
                    <a:pt x="9" y="150"/>
                  </a:cubicBezTo>
                  <a:cubicBezTo>
                    <a:pt x="9" y="155"/>
                    <a:pt x="9" y="160"/>
                    <a:pt x="11" y="165"/>
                  </a:cubicBezTo>
                  <a:cubicBezTo>
                    <a:pt x="11" y="165"/>
                    <a:pt x="12" y="166"/>
                    <a:pt x="13" y="166"/>
                  </a:cubicBezTo>
                  <a:cubicBezTo>
                    <a:pt x="14" y="168"/>
                    <a:pt x="15" y="170"/>
                    <a:pt x="17" y="172"/>
                  </a:cubicBezTo>
                  <a:cubicBezTo>
                    <a:pt x="18" y="173"/>
                    <a:pt x="20" y="176"/>
                    <a:pt x="21" y="177"/>
                  </a:cubicBezTo>
                  <a:cubicBezTo>
                    <a:pt x="22" y="178"/>
                    <a:pt x="23" y="179"/>
                    <a:pt x="24" y="180"/>
                  </a:cubicBezTo>
                  <a:cubicBezTo>
                    <a:pt x="25" y="181"/>
                    <a:pt x="26" y="183"/>
                    <a:pt x="27" y="184"/>
                  </a:cubicBezTo>
                  <a:cubicBezTo>
                    <a:pt x="27" y="185"/>
                    <a:pt x="27" y="186"/>
                    <a:pt x="27" y="187"/>
                  </a:cubicBezTo>
                  <a:cubicBezTo>
                    <a:pt x="27" y="189"/>
                    <a:pt x="29" y="190"/>
                    <a:pt x="31" y="190"/>
                  </a:cubicBezTo>
                  <a:cubicBezTo>
                    <a:pt x="32" y="193"/>
                    <a:pt x="34" y="195"/>
                    <a:pt x="36" y="198"/>
                  </a:cubicBezTo>
                  <a:cubicBezTo>
                    <a:pt x="40" y="202"/>
                    <a:pt x="44" y="206"/>
                    <a:pt x="48" y="209"/>
                  </a:cubicBezTo>
                  <a:cubicBezTo>
                    <a:pt x="49" y="210"/>
                    <a:pt x="51" y="211"/>
                    <a:pt x="52" y="209"/>
                  </a:cubicBezTo>
                  <a:cubicBezTo>
                    <a:pt x="55" y="206"/>
                    <a:pt x="58" y="202"/>
                    <a:pt x="61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1" y="199"/>
                    <a:pt x="61" y="200"/>
                    <a:pt x="61" y="201"/>
                  </a:cubicBezTo>
                  <a:cubicBezTo>
                    <a:pt x="62" y="202"/>
                    <a:pt x="63" y="202"/>
                    <a:pt x="63" y="201"/>
                  </a:cubicBezTo>
                  <a:cubicBezTo>
                    <a:pt x="106" y="240"/>
                    <a:pt x="187" y="214"/>
                    <a:pt x="203" y="161"/>
                  </a:cubicBezTo>
                  <a:cubicBezTo>
                    <a:pt x="204" y="160"/>
                    <a:pt x="203" y="160"/>
                    <a:pt x="203" y="160"/>
                  </a:cubicBezTo>
                  <a:close/>
                  <a:moveTo>
                    <a:pt x="119" y="131"/>
                  </a:moveTo>
                  <a:cubicBezTo>
                    <a:pt x="118" y="132"/>
                    <a:pt x="117" y="133"/>
                    <a:pt x="116" y="134"/>
                  </a:cubicBezTo>
                  <a:cubicBezTo>
                    <a:pt x="116" y="130"/>
                    <a:pt x="116" y="125"/>
                    <a:pt x="116" y="120"/>
                  </a:cubicBezTo>
                  <a:cubicBezTo>
                    <a:pt x="117" y="119"/>
                    <a:pt x="118" y="118"/>
                    <a:pt x="119" y="117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19" y="121"/>
                    <a:pt x="118" y="126"/>
                    <a:pt x="119" y="131"/>
                  </a:cubicBezTo>
                  <a:close/>
                  <a:moveTo>
                    <a:pt x="125" y="124"/>
                  </a:moveTo>
                  <a:cubicBezTo>
                    <a:pt x="124" y="125"/>
                    <a:pt x="123" y="127"/>
                    <a:pt x="121" y="128"/>
                  </a:cubicBezTo>
                  <a:cubicBezTo>
                    <a:pt x="121" y="124"/>
                    <a:pt x="121" y="119"/>
                    <a:pt x="121" y="115"/>
                  </a:cubicBezTo>
                  <a:cubicBezTo>
                    <a:pt x="123" y="113"/>
                    <a:pt x="125" y="111"/>
                    <a:pt x="126" y="110"/>
                  </a:cubicBezTo>
                  <a:cubicBezTo>
                    <a:pt x="126" y="114"/>
                    <a:pt x="125" y="119"/>
                    <a:pt x="125" y="124"/>
                  </a:cubicBezTo>
                  <a:close/>
                  <a:moveTo>
                    <a:pt x="134" y="107"/>
                  </a:moveTo>
                  <a:cubicBezTo>
                    <a:pt x="133" y="110"/>
                    <a:pt x="132" y="114"/>
                    <a:pt x="133" y="117"/>
                  </a:cubicBezTo>
                  <a:cubicBezTo>
                    <a:pt x="131" y="118"/>
                    <a:pt x="130" y="120"/>
                    <a:pt x="128" y="121"/>
                  </a:cubicBezTo>
                  <a:cubicBezTo>
                    <a:pt x="128" y="117"/>
                    <a:pt x="128" y="112"/>
                    <a:pt x="128" y="108"/>
                  </a:cubicBezTo>
                  <a:cubicBezTo>
                    <a:pt x="131" y="106"/>
                    <a:pt x="133" y="104"/>
                    <a:pt x="135" y="102"/>
                  </a:cubicBezTo>
                  <a:cubicBezTo>
                    <a:pt x="135" y="103"/>
                    <a:pt x="134" y="105"/>
                    <a:pt x="134" y="107"/>
                  </a:cubicBezTo>
                  <a:close/>
                  <a:moveTo>
                    <a:pt x="112" y="91"/>
                  </a:moveTo>
                  <a:cubicBezTo>
                    <a:pt x="111" y="92"/>
                    <a:pt x="109" y="93"/>
                    <a:pt x="108" y="95"/>
                  </a:cubicBezTo>
                  <a:cubicBezTo>
                    <a:pt x="108" y="93"/>
                    <a:pt x="108" y="91"/>
                    <a:pt x="107" y="89"/>
                  </a:cubicBezTo>
                  <a:cubicBezTo>
                    <a:pt x="107" y="88"/>
                    <a:pt x="107" y="86"/>
                    <a:pt x="107" y="85"/>
                  </a:cubicBezTo>
                  <a:cubicBezTo>
                    <a:pt x="107" y="84"/>
                    <a:pt x="106" y="83"/>
                    <a:pt x="106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6" y="81"/>
                    <a:pt x="107" y="80"/>
                    <a:pt x="107" y="80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9" y="77"/>
                    <a:pt x="111" y="75"/>
                    <a:pt x="113" y="73"/>
                  </a:cubicBezTo>
                  <a:cubicBezTo>
                    <a:pt x="113" y="75"/>
                    <a:pt x="113" y="77"/>
                    <a:pt x="112" y="78"/>
                  </a:cubicBezTo>
                  <a:cubicBezTo>
                    <a:pt x="112" y="82"/>
                    <a:pt x="111" y="87"/>
                    <a:pt x="112" y="91"/>
                  </a:cubicBezTo>
                  <a:close/>
                  <a:moveTo>
                    <a:pt x="106" y="96"/>
                  </a:moveTo>
                  <a:cubicBezTo>
                    <a:pt x="104" y="98"/>
                    <a:pt x="103" y="100"/>
                    <a:pt x="101" y="102"/>
                  </a:cubicBezTo>
                  <a:cubicBezTo>
                    <a:pt x="101" y="97"/>
                    <a:pt x="100" y="92"/>
                    <a:pt x="100" y="87"/>
                  </a:cubicBezTo>
                  <a:cubicBezTo>
                    <a:pt x="102" y="85"/>
                    <a:pt x="103" y="84"/>
                    <a:pt x="104" y="82"/>
                  </a:cubicBezTo>
                  <a:cubicBezTo>
                    <a:pt x="105" y="85"/>
                    <a:pt x="105" y="87"/>
                    <a:pt x="105" y="89"/>
                  </a:cubicBezTo>
                  <a:cubicBezTo>
                    <a:pt x="106" y="91"/>
                    <a:pt x="106" y="94"/>
                    <a:pt x="106" y="96"/>
                  </a:cubicBezTo>
                  <a:close/>
                  <a:moveTo>
                    <a:pt x="68" y="50"/>
                  </a:moveTo>
                  <a:cubicBezTo>
                    <a:pt x="65" y="53"/>
                    <a:pt x="63" y="56"/>
                    <a:pt x="61" y="59"/>
                  </a:cubicBezTo>
                  <a:cubicBezTo>
                    <a:pt x="61" y="59"/>
                    <a:pt x="61" y="59"/>
                    <a:pt x="60" y="59"/>
                  </a:cubicBezTo>
                  <a:cubicBezTo>
                    <a:pt x="60" y="54"/>
                    <a:pt x="60" y="49"/>
                    <a:pt x="60" y="44"/>
                  </a:cubicBezTo>
                  <a:cubicBezTo>
                    <a:pt x="62" y="41"/>
                    <a:pt x="65" y="39"/>
                    <a:pt x="68" y="36"/>
                  </a:cubicBezTo>
                  <a:cubicBezTo>
                    <a:pt x="67" y="41"/>
                    <a:pt x="66" y="46"/>
                    <a:pt x="68" y="50"/>
                  </a:cubicBezTo>
                  <a:close/>
                  <a:moveTo>
                    <a:pt x="69" y="49"/>
                  </a:moveTo>
                  <a:cubicBezTo>
                    <a:pt x="69" y="47"/>
                    <a:pt x="69" y="45"/>
                    <a:pt x="69" y="43"/>
                  </a:cubicBezTo>
                  <a:cubicBezTo>
                    <a:pt x="69" y="40"/>
                    <a:pt x="70" y="38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2" y="34"/>
                    <a:pt x="74" y="32"/>
                    <a:pt x="75" y="31"/>
                  </a:cubicBezTo>
                  <a:cubicBezTo>
                    <a:pt x="75" y="35"/>
                    <a:pt x="75" y="40"/>
                    <a:pt x="76" y="43"/>
                  </a:cubicBezTo>
                  <a:cubicBezTo>
                    <a:pt x="73" y="45"/>
                    <a:pt x="71" y="47"/>
                    <a:pt x="69" y="49"/>
                  </a:cubicBezTo>
                  <a:close/>
                  <a:moveTo>
                    <a:pt x="85" y="25"/>
                  </a:moveTo>
                  <a:cubicBezTo>
                    <a:pt x="85" y="27"/>
                    <a:pt x="85" y="29"/>
                    <a:pt x="84" y="30"/>
                  </a:cubicBezTo>
                  <a:cubicBezTo>
                    <a:pt x="84" y="33"/>
                    <a:pt x="83" y="37"/>
                    <a:pt x="83" y="40"/>
                  </a:cubicBezTo>
                  <a:cubicBezTo>
                    <a:pt x="81" y="40"/>
                    <a:pt x="79" y="41"/>
                    <a:pt x="77" y="42"/>
                  </a:cubicBezTo>
                  <a:cubicBezTo>
                    <a:pt x="77" y="38"/>
                    <a:pt x="77" y="34"/>
                    <a:pt x="77" y="31"/>
                  </a:cubicBezTo>
                  <a:cubicBezTo>
                    <a:pt x="79" y="29"/>
                    <a:pt x="82" y="27"/>
                    <a:pt x="85" y="25"/>
                  </a:cubicBezTo>
                  <a:close/>
                  <a:moveTo>
                    <a:pt x="12" y="85"/>
                  </a:moveTo>
                  <a:cubicBezTo>
                    <a:pt x="12" y="90"/>
                    <a:pt x="12" y="95"/>
                    <a:pt x="13" y="100"/>
                  </a:cubicBezTo>
                  <a:cubicBezTo>
                    <a:pt x="13" y="100"/>
                    <a:pt x="12" y="100"/>
                    <a:pt x="12" y="101"/>
                  </a:cubicBezTo>
                  <a:cubicBezTo>
                    <a:pt x="11" y="104"/>
                    <a:pt x="11" y="107"/>
                    <a:pt x="10" y="111"/>
                  </a:cubicBezTo>
                  <a:cubicBezTo>
                    <a:pt x="10" y="102"/>
                    <a:pt x="10" y="94"/>
                    <a:pt x="12" y="85"/>
                  </a:cubicBezTo>
                  <a:close/>
                  <a:moveTo>
                    <a:pt x="12" y="129"/>
                  </a:moveTo>
                  <a:cubicBezTo>
                    <a:pt x="12" y="124"/>
                    <a:pt x="11" y="120"/>
                    <a:pt x="11" y="116"/>
                  </a:cubicBezTo>
                  <a:cubicBezTo>
                    <a:pt x="12" y="112"/>
                    <a:pt x="13" y="107"/>
                    <a:pt x="13" y="102"/>
                  </a:cubicBezTo>
                  <a:cubicBezTo>
                    <a:pt x="14" y="110"/>
                    <a:pt x="17" y="117"/>
                    <a:pt x="21" y="123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19" y="125"/>
                    <a:pt x="16" y="126"/>
                    <a:pt x="13" y="128"/>
                  </a:cubicBezTo>
                  <a:cubicBezTo>
                    <a:pt x="15" y="123"/>
                    <a:pt x="15" y="119"/>
                    <a:pt x="16" y="113"/>
                  </a:cubicBezTo>
                  <a:cubicBezTo>
                    <a:pt x="16" y="113"/>
                    <a:pt x="15" y="113"/>
                    <a:pt x="14" y="113"/>
                  </a:cubicBezTo>
                  <a:cubicBezTo>
                    <a:pt x="14" y="119"/>
                    <a:pt x="13" y="124"/>
                    <a:pt x="12" y="129"/>
                  </a:cubicBezTo>
                  <a:close/>
                  <a:moveTo>
                    <a:pt x="16" y="165"/>
                  </a:moveTo>
                  <a:cubicBezTo>
                    <a:pt x="16" y="164"/>
                    <a:pt x="16" y="164"/>
                    <a:pt x="16" y="164"/>
                  </a:cubicBezTo>
                  <a:cubicBezTo>
                    <a:pt x="16" y="159"/>
                    <a:pt x="15" y="154"/>
                    <a:pt x="14" y="149"/>
                  </a:cubicBezTo>
                  <a:cubicBezTo>
                    <a:pt x="14" y="148"/>
                    <a:pt x="13" y="147"/>
                    <a:pt x="13" y="146"/>
                  </a:cubicBezTo>
                  <a:cubicBezTo>
                    <a:pt x="13" y="146"/>
                    <a:pt x="14" y="147"/>
                    <a:pt x="14" y="147"/>
                  </a:cubicBezTo>
                  <a:cubicBezTo>
                    <a:pt x="15" y="148"/>
                    <a:pt x="16" y="149"/>
                    <a:pt x="17" y="151"/>
                  </a:cubicBezTo>
                  <a:cubicBezTo>
                    <a:pt x="17" y="156"/>
                    <a:pt x="18" y="162"/>
                    <a:pt x="19" y="167"/>
                  </a:cubicBezTo>
                  <a:cubicBezTo>
                    <a:pt x="18" y="166"/>
                    <a:pt x="17" y="165"/>
                    <a:pt x="16" y="165"/>
                  </a:cubicBezTo>
                  <a:close/>
                  <a:moveTo>
                    <a:pt x="22" y="169"/>
                  </a:moveTo>
                  <a:cubicBezTo>
                    <a:pt x="21" y="163"/>
                    <a:pt x="19" y="158"/>
                    <a:pt x="18" y="152"/>
                  </a:cubicBezTo>
                  <a:cubicBezTo>
                    <a:pt x="19" y="153"/>
                    <a:pt x="21" y="153"/>
                    <a:pt x="22" y="153"/>
                  </a:cubicBezTo>
                  <a:cubicBezTo>
                    <a:pt x="22" y="159"/>
                    <a:pt x="22" y="165"/>
                    <a:pt x="23" y="170"/>
                  </a:cubicBezTo>
                  <a:cubicBezTo>
                    <a:pt x="23" y="170"/>
                    <a:pt x="22" y="169"/>
                    <a:pt x="22" y="169"/>
                  </a:cubicBezTo>
                  <a:close/>
                  <a:moveTo>
                    <a:pt x="31" y="165"/>
                  </a:moveTo>
                  <a:cubicBezTo>
                    <a:pt x="31" y="165"/>
                    <a:pt x="30" y="165"/>
                    <a:pt x="29" y="165"/>
                  </a:cubicBezTo>
                  <a:cubicBezTo>
                    <a:pt x="28" y="168"/>
                    <a:pt x="27" y="172"/>
                    <a:pt x="27" y="175"/>
                  </a:cubicBezTo>
                  <a:cubicBezTo>
                    <a:pt x="27" y="174"/>
                    <a:pt x="26" y="174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66"/>
                    <a:pt x="25" y="159"/>
                    <a:pt x="24" y="153"/>
                  </a:cubicBezTo>
                  <a:cubicBezTo>
                    <a:pt x="24" y="153"/>
                    <a:pt x="24" y="152"/>
                    <a:pt x="24" y="152"/>
                  </a:cubicBezTo>
                  <a:cubicBezTo>
                    <a:pt x="26" y="151"/>
                    <a:pt x="28" y="150"/>
                    <a:pt x="30" y="148"/>
                  </a:cubicBezTo>
                  <a:cubicBezTo>
                    <a:pt x="30" y="153"/>
                    <a:pt x="31" y="159"/>
                    <a:pt x="32" y="164"/>
                  </a:cubicBezTo>
                  <a:cubicBezTo>
                    <a:pt x="32" y="164"/>
                    <a:pt x="32" y="164"/>
                    <a:pt x="32" y="165"/>
                  </a:cubicBezTo>
                  <a:cubicBezTo>
                    <a:pt x="32" y="165"/>
                    <a:pt x="32" y="165"/>
                    <a:pt x="31" y="165"/>
                  </a:cubicBezTo>
                  <a:close/>
                  <a:moveTo>
                    <a:pt x="32" y="147"/>
                  </a:moveTo>
                  <a:cubicBezTo>
                    <a:pt x="32" y="147"/>
                    <a:pt x="32" y="147"/>
                    <a:pt x="33" y="147"/>
                  </a:cubicBezTo>
                  <a:cubicBezTo>
                    <a:pt x="34" y="150"/>
                    <a:pt x="36" y="153"/>
                    <a:pt x="39" y="155"/>
                  </a:cubicBezTo>
                  <a:cubicBezTo>
                    <a:pt x="39" y="155"/>
                    <a:pt x="38" y="156"/>
                    <a:pt x="38" y="156"/>
                  </a:cubicBezTo>
                  <a:cubicBezTo>
                    <a:pt x="37" y="158"/>
                    <a:pt x="35" y="160"/>
                    <a:pt x="33" y="161"/>
                  </a:cubicBezTo>
                  <a:cubicBezTo>
                    <a:pt x="33" y="157"/>
                    <a:pt x="32" y="152"/>
                    <a:pt x="32" y="147"/>
                  </a:cubicBezTo>
                  <a:close/>
                  <a:moveTo>
                    <a:pt x="36" y="176"/>
                  </a:moveTo>
                  <a:cubicBezTo>
                    <a:pt x="36" y="181"/>
                    <a:pt x="36" y="185"/>
                    <a:pt x="36" y="190"/>
                  </a:cubicBezTo>
                  <a:cubicBezTo>
                    <a:pt x="35" y="189"/>
                    <a:pt x="34" y="189"/>
                    <a:pt x="33" y="188"/>
                  </a:cubicBezTo>
                  <a:cubicBezTo>
                    <a:pt x="33" y="188"/>
                    <a:pt x="33" y="187"/>
                    <a:pt x="33" y="187"/>
                  </a:cubicBezTo>
                  <a:cubicBezTo>
                    <a:pt x="33" y="182"/>
                    <a:pt x="34" y="175"/>
                    <a:pt x="33" y="170"/>
                  </a:cubicBezTo>
                  <a:cubicBezTo>
                    <a:pt x="34" y="172"/>
                    <a:pt x="36" y="174"/>
                    <a:pt x="37" y="175"/>
                  </a:cubicBezTo>
                  <a:cubicBezTo>
                    <a:pt x="37" y="175"/>
                    <a:pt x="36" y="175"/>
                    <a:pt x="36" y="176"/>
                  </a:cubicBezTo>
                  <a:close/>
                  <a:moveTo>
                    <a:pt x="41" y="195"/>
                  </a:moveTo>
                  <a:cubicBezTo>
                    <a:pt x="40" y="194"/>
                    <a:pt x="40" y="194"/>
                    <a:pt x="39" y="193"/>
                  </a:cubicBezTo>
                  <a:cubicBezTo>
                    <a:pt x="39" y="187"/>
                    <a:pt x="38" y="182"/>
                    <a:pt x="37" y="176"/>
                  </a:cubicBezTo>
                  <a:cubicBezTo>
                    <a:pt x="39" y="179"/>
                    <a:pt x="42" y="182"/>
                    <a:pt x="44" y="184"/>
                  </a:cubicBezTo>
                  <a:cubicBezTo>
                    <a:pt x="44" y="184"/>
                    <a:pt x="44" y="184"/>
                    <a:pt x="44" y="185"/>
                  </a:cubicBezTo>
                  <a:cubicBezTo>
                    <a:pt x="44" y="190"/>
                    <a:pt x="45" y="195"/>
                    <a:pt x="46" y="199"/>
                  </a:cubicBezTo>
                  <a:cubicBezTo>
                    <a:pt x="44" y="198"/>
                    <a:pt x="42" y="196"/>
                    <a:pt x="41" y="195"/>
                  </a:cubicBezTo>
                  <a:close/>
                  <a:moveTo>
                    <a:pt x="50" y="204"/>
                  </a:moveTo>
                  <a:cubicBezTo>
                    <a:pt x="49" y="203"/>
                    <a:pt x="49" y="202"/>
                    <a:pt x="48" y="202"/>
                  </a:cubicBezTo>
                  <a:cubicBezTo>
                    <a:pt x="47" y="197"/>
                    <a:pt x="46" y="191"/>
                    <a:pt x="45" y="186"/>
                  </a:cubicBezTo>
                  <a:cubicBezTo>
                    <a:pt x="47" y="187"/>
                    <a:pt x="49" y="186"/>
                    <a:pt x="50" y="185"/>
                  </a:cubicBezTo>
                  <a:cubicBezTo>
                    <a:pt x="51" y="184"/>
                    <a:pt x="51" y="184"/>
                    <a:pt x="52" y="184"/>
                  </a:cubicBezTo>
                  <a:cubicBezTo>
                    <a:pt x="52" y="189"/>
                    <a:pt x="52" y="195"/>
                    <a:pt x="53" y="200"/>
                  </a:cubicBezTo>
                  <a:cubicBezTo>
                    <a:pt x="52" y="201"/>
                    <a:pt x="51" y="202"/>
                    <a:pt x="50" y="204"/>
                  </a:cubicBezTo>
                  <a:close/>
                  <a:moveTo>
                    <a:pt x="58" y="195"/>
                  </a:moveTo>
                  <a:cubicBezTo>
                    <a:pt x="57" y="196"/>
                    <a:pt x="56" y="197"/>
                    <a:pt x="55" y="198"/>
                  </a:cubicBezTo>
                  <a:cubicBezTo>
                    <a:pt x="55" y="193"/>
                    <a:pt x="54" y="188"/>
                    <a:pt x="54" y="183"/>
                  </a:cubicBezTo>
                  <a:cubicBezTo>
                    <a:pt x="56" y="182"/>
                    <a:pt x="58" y="181"/>
                    <a:pt x="59" y="179"/>
                  </a:cubicBezTo>
                  <a:cubicBezTo>
                    <a:pt x="60" y="184"/>
                    <a:pt x="60" y="189"/>
                    <a:pt x="60" y="194"/>
                  </a:cubicBezTo>
                  <a:cubicBezTo>
                    <a:pt x="60" y="194"/>
                    <a:pt x="59" y="194"/>
                    <a:pt x="58" y="195"/>
                  </a:cubicBezTo>
                  <a:close/>
                  <a:moveTo>
                    <a:pt x="59" y="171"/>
                  </a:moveTo>
                  <a:cubicBezTo>
                    <a:pt x="58" y="172"/>
                    <a:pt x="57" y="172"/>
                    <a:pt x="57" y="172"/>
                  </a:cubicBezTo>
                  <a:cubicBezTo>
                    <a:pt x="54" y="175"/>
                    <a:pt x="51" y="177"/>
                    <a:pt x="48" y="180"/>
                  </a:cubicBezTo>
                  <a:cubicBezTo>
                    <a:pt x="44" y="174"/>
                    <a:pt x="39" y="170"/>
                    <a:pt x="34" y="166"/>
                  </a:cubicBezTo>
                  <a:cubicBezTo>
                    <a:pt x="34" y="166"/>
                    <a:pt x="34" y="166"/>
                    <a:pt x="34" y="165"/>
                  </a:cubicBezTo>
                  <a:cubicBezTo>
                    <a:pt x="39" y="164"/>
                    <a:pt x="42" y="161"/>
                    <a:pt x="45" y="157"/>
                  </a:cubicBezTo>
                  <a:cubicBezTo>
                    <a:pt x="46" y="156"/>
                    <a:pt x="45" y="155"/>
                    <a:pt x="45" y="154"/>
                  </a:cubicBezTo>
                  <a:cubicBezTo>
                    <a:pt x="45" y="153"/>
                    <a:pt x="44" y="153"/>
                    <a:pt x="44" y="153"/>
                  </a:cubicBezTo>
                  <a:cubicBezTo>
                    <a:pt x="44" y="152"/>
                    <a:pt x="44" y="152"/>
                    <a:pt x="43" y="151"/>
                  </a:cubicBezTo>
                  <a:cubicBezTo>
                    <a:pt x="42" y="150"/>
                    <a:pt x="40" y="148"/>
                    <a:pt x="39" y="147"/>
                  </a:cubicBezTo>
                  <a:cubicBezTo>
                    <a:pt x="37" y="145"/>
                    <a:pt x="36" y="144"/>
                    <a:pt x="35" y="142"/>
                  </a:cubicBezTo>
                  <a:cubicBezTo>
                    <a:pt x="34" y="142"/>
                    <a:pt x="34" y="141"/>
                    <a:pt x="33" y="142"/>
                  </a:cubicBezTo>
                  <a:cubicBezTo>
                    <a:pt x="32" y="141"/>
                    <a:pt x="31" y="141"/>
                    <a:pt x="30" y="141"/>
                  </a:cubicBezTo>
                  <a:cubicBezTo>
                    <a:pt x="27" y="143"/>
                    <a:pt x="25" y="145"/>
                    <a:pt x="22" y="147"/>
                  </a:cubicBezTo>
                  <a:cubicBezTo>
                    <a:pt x="21" y="146"/>
                    <a:pt x="19" y="145"/>
                    <a:pt x="18" y="143"/>
                  </a:cubicBezTo>
                  <a:cubicBezTo>
                    <a:pt x="16" y="142"/>
                    <a:pt x="15" y="140"/>
                    <a:pt x="13" y="138"/>
                  </a:cubicBezTo>
                  <a:cubicBezTo>
                    <a:pt x="14" y="138"/>
                    <a:pt x="14" y="138"/>
                    <a:pt x="14" y="137"/>
                  </a:cubicBezTo>
                  <a:cubicBezTo>
                    <a:pt x="18" y="134"/>
                    <a:pt x="21" y="130"/>
                    <a:pt x="24" y="126"/>
                  </a:cubicBezTo>
                  <a:cubicBezTo>
                    <a:pt x="25" y="125"/>
                    <a:pt x="24" y="124"/>
                    <a:pt x="23" y="123"/>
                  </a:cubicBezTo>
                  <a:cubicBezTo>
                    <a:pt x="24" y="123"/>
                    <a:pt x="24" y="123"/>
                    <a:pt x="24" y="122"/>
                  </a:cubicBezTo>
                  <a:cubicBezTo>
                    <a:pt x="7" y="77"/>
                    <a:pt x="32" y="29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3" y="7"/>
                    <a:pt x="75" y="10"/>
                    <a:pt x="77" y="13"/>
                  </a:cubicBezTo>
                  <a:cubicBezTo>
                    <a:pt x="79" y="15"/>
                    <a:pt x="81" y="18"/>
                    <a:pt x="83" y="21"/>
                  </a:cubicBezTo>
                  <a:cubicBezTo>
                    <a:pt x="66" y="25"/>
                    <a:pt x="51" y="38"/>
                    <a:pt x="45" y="55"/>
                  </a:cubicBezTo>
                  <a:cubicBezTo>
                    <a:pt x="39" y="69"/>
                    <a:pt x="38" y="91"/>
                    <a:pt x="53" y="100"/>
                  </a:cubicBezTo>
                  <a:cubicBezTo>
                    <a:pt x="55" y="101"/>
                    <a:pt x="57" y="100"/>
                    <a:pt x="57" y="98"/>
                  </a:cubicBezTo>
                  <a:cubicBezTo>
                    <a:pt x="66" y="91"/>
                    <a:pt x="73" y="83"/>
                    <a:pt x="81" y="75"/>
                  </a:cubicBezTo>
                  <a:cubicBezTo>
                    <a:pt x="88" y="69"/>
                    <a:pt x="96" y="63"/>
                    <a:pt x="101" y="55"/>
                  </a:cubicBezTo>
                  <a:cubicBezTo>
                    <a:pt x="104" y="57"/>
                    <a:pt x="106" y="59"/>
                    <a:pt x="108" y="61"/>
                  </a:cubicBezTo>
                  <a:cubicBezTo>
                    <a:pt x="109" y="62"/>
                    <a:pt x="113" y="66"/>
                    <a:pt x="111" y="67"/>
                  </a:cubicBezTo>
                  <a:cubicBezTo>
                    <a:pt x="110" y="68"/>
                    <a:pt x="109" y="69"/>
                    <a:pt x="109" y="70"/>
                  </a:cubicBezTo>
                  <a:cubicBezTo>
                    <a:pt x="94" y="82"/>
                    <a:pt x="79" y="96"/>
                    <a:pt x="67" y="112"/>
                  </a:cubicBezTo>
                  <a:cubicBezTo>
                    <a:pt x="66" y="113"/>
                    <a:pt x="66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0" y="121"/>
                    <a:pt x="75" y="125"/>
                    <a:pt x="79" y="128"/>
                  </a:cubicBezTo>
                  <a:cubicBezTo>
                    <a:pt x="80" y="129"/>
                    <a:pt x="81" y="128"/>
                    <a:pt x="82" y="128"/>
                  </a:cubicBezTo>
                  <a:cubicBezTo>
                    <a:pt x="83" y="128"/>
                    <a:pt x="84" y="128"/>
                    <a:pt x="85" y="127"/>
                  </a:cubicBezTo>
                  <a:cubicBezTo>
                    <a:pt x="87" y="123"/>
                    <a:pt x="91" y="120"/>
                    <a:pt x="94" y="117"/>
                  </a:cubicBezTo>
                  <a:cubicBezTo>
                    <a:pt x="94" y="117"/>
                    <a:pt x="94" y="117"/>
                    <a:pt x="95" y="116"/>
                  </a:cubicBezTo>
                  <a:cubicBezTo>
                    <a:pt x="98" y="113"/>
                    <a:pt x="102" y="110"/>
                    <a:pt x="105" y="107"/>
                  </a:cubicBezTo>
                  <a:cubicBezTo>
                    <a:pt x="111" y="100"/>
                    <a:pt x="118" y="94"/>
                    <a:pt x="124" y="87"/>
                  </a:cubicBezTo>
                  <a:cubicBezTo>
                    <a:pt x="124" y="87"/>
                    <a:pt x="124" y="87"/>
                    <a:pt x="124" y="87"/>
                  </a:cubicBezTo>
                  <a:cubicBezTo>
                    <a:pt x="127" y="90"/>
                    <a:pt x="131" y="93"/>
                    <a:pt x="134" y="96"/>
                  </a:cubicBezTo>
                  <a:cubicBezTo>
                    <a:pt x="126" y="99"/>
                    <a:pt x="119" y="107"/>
                    <a:pt x="114" y="114"/>
                  </a:cubicBezTo>
                  <a:cubicBezTo>
                    <a:pt x="108" y="120"/>
                    <a:pt x="102" y="128"/>
                    <a:pt x="97" y="135"/>
                  </a:cubicBezTo>
                  <a:cubicBezTo>
                    <a:pt x="96" y="137"/>
                    <a:pt x="97" y="138"/>
                    <a:pt x="98" y="139"/>
                  </a:cubicBezTo>
                  <a:cubicBezTo>
                    <a:pt x="97" y="154"/>
                    <a:pt x="124" y="154"/>
                    <a:pt x="134" y="152"/>
                  </a:cubicBezTo>
                  <a:cubicBezTo>
                    <a:pt x="150" y="150"/>
                    <a:pt x="163" y="140"/>
                    <a:pt x="171" y="125"/>
                  </a:cubicBezTo>
                  <a:cubicBezTo>
                    <a:pt x="172" y="127"/>
                    <a:pt x="175" y="129"/>
                    <a:pt x="176" y="129"/>
                  </a:cubicBezTo>
                  <a:cubicBezTo>
                    <a:pt x="181" y="133"/>
                    <a:pt x="187" y="138"/>
                    <a:pt x="193" y="139"/>
                  </a:cubicBezTo>
                  <a:cubicBezTo>
                    <a:pt x="179" y="162"/>
                    <a:pt x="164" y="182"/>
                    <a:pt x="137" y="191"/>
                  </a:cubicBezTo>
                  <a:cubicBezTo>
                    <a:pt x="109" y="199"/>
                    <a:pt x="82" y="190"/>
                    <a:pt x="61" y="172"/>
                  </a:cubicBezTo>
                  <a:cubicBezTo>
                    <a:pt x="60" y="171"/>
                    <a:pt x="59" y="171"/>
                    <a:pt x="59" y="171"/>
                  </a:cubicBezTo>
                  <a:close/>
                  <a:moveTo>
                    <a:pt x="48" y="72"/>
                  </a:moveTo>
                  <a:cubicBezTo>
                    <a:pt x="48" y="68"/>
                    <a:pt x="48" y="64"/>
                    <a:pt x="50" y="59"/>
                  </a:cubicBezTo>
                  <a:cubicBezTo>
                    <a:pt x="50" y="65"/>
                    <a:pt x="51" y="70"/>
                    <a:pt x="53" y="75"/>
                  </a:cubicBezTo>
                  <a:cubicBezTo>
                    <a:pt x="53" y="75"/>
                    <a:pt x="54" y="75"/>
                    <a:pt x="54" y="75"/>
                  </a:cubicBezTo>
                  <a:cubicBezTo>
                    <a:pt x="53" y="81"/>
                    <a:pt x="54" y="87"/>
                    <a:pt x="57" y="92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3"/>
                    <a:pt x="56" y="93"/>
                    <a:pt x="55" y="94"/>
                  </a:cubicBezTo>
                  <a:cubicBezTo>
                    <a:pt x="52" y="89"/>
                    <a:pt x="49" y="84"/>
                    <a:pt x="48" y="79"/>
                  </a:cubicBezTo>
                  <a:cubicBezTo>
                    <a:pt x="50" y="83"/>
                    <a:pt x="51" y="86"/>
                    <a:pt x="53" y="89"/>
                  </a:cubicBezTo>
                  <a:cubicBezTo>
                    <a:pt x="53" y="90"/>
                    <a:pt x="54" y="90"/>
                    <a:pt x="54" y="89"/>
                  </a:cubicBezTo>
                  <a:cubicBezTo>
                    <a:pt x="52" y="83"/>
                    <a:pt x="50" y="78"/>
                    <a:pt x="48" y="72"/>
                  </a:cubicBezTo>
                  <a:close/>
                  <a:moveTo>
                    <a:pt x="54" y="73"/>
                  </a:moveTo>
                  <a:cubicBezTo>
                    <a:pt x="53" y="67"/>
                    <a:pt x="52" y="61"/>
                    <a:pt x="52" y="55"/>
                  </a:cubicBezTo>
                  <a:cubicBezTo>
                    <a:pt x="53" y="53"/>
                    <a:pt x="54" y="51"/>
                    <a:pt x="55" y="49"/>
                  </a:cubicBezTo>
                  <a:cubicBezTo>
                    <a:pt x="56" y="48"/>
                    <a:pt x="57" y="47"/>
                    <a:pt x="58" y="46"/>
                  </a:cubicBezTo>
                  <a:cubicBezTo>
                    <a:pt x="58" y="51"/>
                    <a:pt x="58" y="57"/>
                    <a:pt x="59" y="62"/>
                  </a:cubicBezTo>
                  <a:cubicBezTo>
                    <a:pt x="57" y="65"/>
                    <a:pt x="55" y="69"/>
                    <a:pt x="54" y="73"/>
                  </a:cubicBezTo>
                  <a:close/>
                  <a:moveTo>
                    <a:pt x="99" y="103"/>
                  </a:moveTo>
                  <a:cubicBezTo>
                    <a:pt x="98" y="104"/>
                    <a:pt x="98" y="105"/>
                    <a:pt x="97" y="106"/>
                  </a:cubicBezTo>
                  <a:cubicBezTo>
                    <a:pt x="96" y="106"/>
                    <a:pt x="95" y="107"/>
                    <a:pt x="95" y="108"/>
                  </a:cubicBezTo>
                  <a:cubicBezTo>
                    <a:pt x="94" y="103"/>
                    <a:pt x="94" y="98"/>
                    <a:pt x="93" y="94"/>
                  </a:cubicBezTo>
                  <a:cubicBezTo>
                    <a:pt x="95" y="92"/>
                    <a:pt x="97" y="90"/>
                    <a:pt x="99" y="88"/>
                  </a:cubicBezTo>
                  <a:cubicBezTo>
                    <a:pt x="99" y="93"/>
                    <a:pt x="99" y="98"/>
                    <a:pt x="99" y="103"/>
                  </a:cubicBezTo>
                  <a:close/>
                  <a:moveTo>
                    <a:pt x="92" y="110"/>
                  </a:moveTo>
                  <a:cubicBezTo>
                    <a:pt x="90" y="112"/>
                    <a:pt x="89" y="114"/>
                    <a:pt x="87" y="116"/>
                  </a:cubicBezTo>
                  <a:cubicBezTo>
                    <a:pt x="87" y="111"/>
                    <a:pt x="86" y="106"/>
                    <a:pt x="86" y="100"/>
                  </a:cubicBezTo>
                  <a:cubicBezTo>
                    <a:pt x="88" y="99"/>
                    <a:pt x="90" y="97"/>
                    <a:pt x="92" y="95"/>
                  </a:cubicBezTo>
                  <a:cubicBezTo>
                    <a:pt x="91" y="100"/>
                    <a:pt x="91" y="106"/>
                    <a:pt x="92" y="110"/>
                  </a:cubicBezTo>
                  <a:close/>
                  <a:moveTo>
                    <a:pt x="85" y="118"/>
                  </a:moveTo>
                  <a:cubicBezTo>
                    <a:pt x="84" y="120"/>
                    <a:pt x="83" y="121"/>
                    <a:pt x="82" y="122"/>
                  </a:cubicBezTo>
                  <a:cubicBezTo>
                    <a:pt x="81" y="122"/>
                    <a:pt x="81" y="121"/>
                    <a:pt x="80" y="121"/>
                  </a:cubicBezTo>
                  <a:cubicBezTo>
                    <a:pt x="80" y="116"/>
                    <a:pt x="80" y="111"/>
                    <a:pt x="79" y="107"/>
                  </a:cubicBezTo>
                  <a:cubicBezTo>
                    <a:pt x="81" y="105"/>
                    <a:pt x="83" y="103"/>
                    <a:pt x="85" y="102"/>
                  </a:cubicBezTo>
                  <a:cubicBezTo>
                    <a:pt x="84" y="107"/>
                    <a:pt x="84" y="113"/>
                    <a:pt x="85" y="118"/>
                  </a:cubicBezTo>
                  <a:close/>
                  <a:moveTo>
                    <a:pt x="78" y="119"/>
                  </a:moveTo>
                  <a:cubicBezTo>
                    <a:pt x="76" y="117"/>
                    <a:pt x="74" y="115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4" y="111"/>
                    <a:pt x="76" y="110"/>
                    <a:pt x="78" y="108"/>
                  </a:cubicBezTo>
                  <a:cubicBezTo>
                    <a:pt x="77" y="112"/>
                    <a:pt x="77" y="115"/>
                    <a:pt x="78" y="119"/>
                  </a:cubicBezTo>
                  <a:close/>
                  <a:moveTo>
                    <a:pt x="108" y="142"/>
                  </a:moveTo>
                  <a:cubicBezTo>
                    <a:pt x="106" y="141"/>
                    <a:pt x="103" y="140"/>
                    <a:pt x="101" y="138"/>
                  </a:cubicBezTo>
                  <a:cubicBezTo>
                    <a:pt x="104" y="135"/>
                    <a:pt x="106" y="132"/>
                    <a:pt x="108" y="129"/>
                  </a:cubicBezTo>
                  <a:cubicBezTo>
                    <a:pt x="108" y="133"/>
                    <a:pt x="108" y="138"/>
                    <a:pt x="108" y="142"/>
                  </a:cubicBezTo>
                  <a:close/>
                  <a:moveTo>
                    <a:pt x="110" y="141"/>
                  </a:moveTo>
                  <a:cubicBezTo>
                    <a:pt x="110" y="137"/>
                    <a:pt x="110" y="132"/>
                    <a:pt x="110" y="127"/>
                  </a:cubicBezTo>
                  <a:cubicBezTo>
                    <a:pt x="111" y="126"/>
                    <a:pt x="113" y="124"/>
                    <a:pt x="114" y="122"/>
                  </a:cubicBezTo>
                  <a:cubicBezTo>
                    <a:pt x="114" y="127"/>
                    <a:pt x="113" y="133"/>
                    <a:pt x="113" y="138"/>
                  </a:cubicBezTo>
                  <a:cubicBezTo>
                    <a:pt x="112" y="139"/>
                    <a:pt x="111" y="140"/>
                    <a:pt x="110" y="141"/>
                  </a:cubicBezTo>
                  <a:close/>
                  <a:moveTo>
                    <a:pt x="63" y="197"/>
                  </a:moveTo>
                  <a:cubicBezTo>
                    <a:pt x="63" y="190"/>
                    <a:pt x="62" y="184"/>
                    <a:pt x="61" y="177"/>
                  </a:cubicBezTo>
                  <a:cubicBezTo>
                    <a:pt x="61" y="177"/>
                    <a:pt x="61" y="177"/>
                    <a:pt x="61" y="177"/>
                  </a:cubicBezTo>
                  <a:cubicBezTo>
                    <a:pt x="63" y="180"/>
                    <a:pt x="66" y="183"/>
                    <a:pt x="69" y="185"/>
                  </a:cubicBezTo>
                  <a:cubicBezTo>
                    <a:pt x="69" y="191"/>
                    <a:pt x="70" y="196"/>
                    <a:pt x="72" y="201"/>
                  </a:cubicBezTo>
                  <a:cubicBezTo>
                    <a:pt x="69" y="200"/>
                    <a:pt x="66" y="198"/>
                    <a:pt x="63" y="197"/>
                  </a:cubicBezTo>
                  <a:close/>
                  <a:moveTo>
                    <a:pt x="74" y="202"/>
                  </a:moveTo>
                  <a:cubicBezTo>
                    <a:pt x="73" y="197"/>
                    <a:pt x="72" y="192"/>
                    <a:pt x="71" y="187"/>
                  </a:cubicBezTo>
                  <a:cubicBezTo>
                    <a:pt x="74" y="189"/>
                    <a:pt x="76" y="191"/>
                    <a:pt x="79" y="192"/>
                  </a:cubicBezTo>
                  <a:cubicBezTo>
                    <a:pt x="80" y="197"/>
                    <a:pt x="80" y="201"/>
                    <a:pt x="81" y="205"/>
                  </a:cubicBezTo>
                  <a:cubicBezTo>
                    <a:pt x="79" y="204"/>
                    <a:pt x="76" y="203"/>
                    <a:pt x="74" y="202"/>
                  </a:cubicBezTo>
                  <a:close/>
                  <a:moveTo>
                    <a:pt x="84" y="206"/>
                  </a:moveTo>
                  <a:cubicBezTo>
                    <a:pt x="83" y="202"/>
                    <a:pt x="82" y="198"/>
                    <a:pt x="81" y="193"/>
                  </a:cubicBezTo>
                  <a:cubicBezTo>
                    <a:pt x="85" y="195"/>
                    <a:pt x="88" y="196"/>
                    <a:pt x="91" y="197"/>
                  </a:cubicBezTo>
                  <a:cubicBezTo>
                    <a:pt x="92" y="201"/>
                    <a:pt x="92" y="205"/>
                    <a:pt x="93" y="209"/>
                  </a:cubicBezTo>
                  <a:cubicBezTo>
                    <a:pt x="90" y="208"/>
                    <a:pt x="87" y="207"/>
                    <a:pt x="84" y="206"/>
                  </a:cubicBezTo>
                  <a:close/>
                  <a:moveTo>
                    <a:pt x="96" y="210"/>
                  </a:moveTo>
                  <a:cubicBezTo>
                    <a:pt x="95" y="206"/>
                    <a:pt x="94" y="202"/>
                    <a:pt x="93" y="198"/>
                  </a:cubicBezTo>
                  <a:cubicBezTo>
                    <a:pt x="97" y="199"/>
                    <a:pt x="100" y="199"/>
                    <a:pt x="104" y="200"/>
                  </a:cubicBezTo>
                  <a:cubicBezTo>
                    <a:pt x="105" y="204"/>
                    <a:pt x="105" y="208"/>
                    <a:pt x="106" y="213"/>
                  </a:cubicBezTo>
                  <a:cubicBezTo>
                    <a:pt x="103" y="212"/>
                    <a:pt x="99" y="211"/>
                    <a:pt x="96" y="210"/>
                  </a:cubicBezTo>
                  <a:close/>
                  <a:moveTo>
                    <a:pt x="108" y="213"/>
                  </a:moveTo>
                  <a:cubicBezTo>
                    <a:pt x="108" y="208"/>
                    <a:pt x="107" y="204"/>
                    <a:pt x="106" y="200"/>
                  </a:cubicBezTo>
                  <a:cubicBezTo>
                    <a:pt x="110" y="200"/>
                    <a:pt x="113" y="200"/>
                    <a:pt x="117" y="200"/>
                  </a:cubicBezTo>
                  <a:cubicBezTo>
                    <a:pt x="116" y="204"/>
                    <a:pt x="117" y="209"/>
                    <a:pt x="118" y="214"/>
                  </a:cubicBezTo>
                  <a:cubicBezTo>
                    <a:pt x="115" y="214"/>
                    <a:pt x="111" y="213"/>
                    <a:pt x="108" y="213"/>
                  </a:cubicBezTo>
                  <a:close/>
                  <a:moveTo>
                    <a:pt x="120" y="214"/>
                  </a:moveTo>
                  <a:cubicBezTo>
                    <a:pt x="120" y="209"/>
                    <a:pt x="119" y="204"/>
                    <a:pt x="118" y="200"/>
                  </a:cubicBezTo>
                  <a:cubicBezTo>
                    <a:pt x="122" y="200"/>
                    <a:pt x="126" y="199"/>
                    <a:pt x="130" y="198"/>
                  </a:cubicBezTo>
                  <a:cubicBezTo>
                    <a:pt x="129" y="203"/>
                    <a:pt x="129" y="208"/>
                    <a:pt x="131" y="213"/>
                  </a:cubicBezTo>
                  <a:cubicBezTo>
                    <a:pt x="127" y="213"/>
                    <a:pt x="124" y="214"/>
                    <a:pt x="120" y="214"/>
                  </a:cubicBezTo>
                  <a:close/>
                  <a:moveTo>
                    <a:pt x="133" y="213"/>
                  </a:moveTo>
                  <a:cubicBezTo>
                    <a:pt x="132" y="208"/>
                    <a:pt x="132" y="203"/>
                    <a:pt x="132" y="198"/>
                  </a:cubicBezTo>
                  <a:cubicBezTo>
                    <a:pt x="134" y="197"/>
                    <a:pt x="137" y="196"/>
                    <a:pt x="139" y="196"/>
                  </a:cubicBezTo>
                  <a:cubicBezTo>
                    <a:pt x="139" y="201"/>
                    <a:pt x="140" y="206"/>
                    <a:pt x="142" y="211"/>
                  </a:cubicBezTo>
                  <a:cubicBezTo>
                    <a:pt x="139" y="211"/>
                    <a:pt x="136" y="212"/>
                    <a:pt x="133" y="213"/>
                  </a:cubicBezTo>
                  <a:close/>
                  <a:moveTo>
                    <a:pt x="145" y="210"/>
                  </a:moveTo>
                  <a:cubicBezTo>
                    <a:pt x="144" y="207"/>
                    <a:pt x="143" y="205"/>
                    <a:pt x="143" y="203"/>
                  </a:cubicBezTo>
                  <a:cubicBezTo>
                    <a:pt x="142" y="200"/>
                    <a:pt x="142" y="198"/>
                    <a:pt x="141" y="195"/>
                  </a:cubicBezTo>
                  <a:cubicBezTo>
                    <a:pt x="144" y="194"/>
                    <a:pt x="147" y="193"/>
                    <a:pt x="150" y="191"/>
                  </a:cubicBezTo>
                  <a:cubicBezTo>
                    <a:pt x="150" y="194"/>
                    <a:pt x="151" y="197"/>
                    <a:pt x="152" y="200"/>
                  </a:cubicBezTo>
                  <a:cubicBezTo>
                    <a:pt x="152" y="202"/>
                    <a:pt x="153" y="204"/>
                    <a:pt x="154" y="206"/>
                  </a:cubicBezTo>
                  <a:cubicBezTo>
                    <a:pt x="151" y="208"/>
                    <a:pt x="148" y="209"/>
                    <a:pt x="145" y="210"/>
                  </a:cubicBezTo>
                  <a:close/>
                  <a:moveTo>
                    <a:pt x="156" y="206"/>
                  </a:moveTo>
                  <a:cubicBezTo>
                    <a:pt x="155" y="203"/>
                    <a:pt x="154" y="201"/>
                    <a:pt x="154" y="199"/>
                  </a:cubicBezTo>
                  <a:cubicBezTo>
                    <a:pt x="153" y="196"/>
                    <a:pt x="152" y="194"/>
                    <a:pt x="151" y="191"/>
                  </a:cubicBezTo>
                  <a:cubicBezTo>
                    <a:pt x="155" y="189"/>
                    <a:pt x="159" y="187"/>
                    <a:pt x="163" y="185"/>
                  </a:cubicBezTo>
                  <a:cubicBezTo>
                    <a:pt x="163" y="187"/>
                    <a:pt x="163" y="190"/>
                    <a:pt x="164" y="193"/>
                  </a:cubicBezTo>
                  <a:cubicBezTo>
                    <a:pt x="164" y="195"/>
                    <a:pt x="165" y="197"/>
                    <a:pt x="166" y="200"/>
                  </a:cubicBezTo>
                  <a:cubicBezTo>
                    <a:pt x="163" y="202"/>
                    <a:pt x="159" y="204"/>
                    <a:pt x="156" y="206"/>
                  </a:cubicBezTo>
                  <a:close/>
                  <a:moveTo>
                    <a:pt x="168" y="198"/>
                  </a:moveTo>
                  <a:cubicBezTo>
                    <a:pt x="167" y="196"/>
                    <a:pt x="166" y="194"/>
                    <a:pt x="166" y="192"/>
                  </a:cubicBezTo>
                  <a:cubicBezTo>
                    <a:pt x="165" y="189"/>
                    <a:pt x="165" y="186"/>
                    <a:pt x="164" y="184"/>
                  </a:cubicBezTo>
                  <a:cubicBezTo>
                    <a:pt x="167" y="181"/>
                    <a:pt x="171" y="179"/>
                    <a:pt x="174" y="176"/>
                  </a:cubicBezTo>
                  <a:cubicBezTo>
                    <a:pt x="174" y="181"/>
                    <a:pt x="175" y="187"/>
                    <a:pt x="176" y="192"/>
                  </a:cubicBezTo>
                  <a:cubicBezTo>
                    <a:pt x="174" y="194"/>
                    <a:pt x="171" y="196"/>
                    <a:pt x="168" y="198"/>
                  </a:cubicBezTo>
                  <a:close/>
                  <a:moveTo>
                    <a:pt x="178" y="190"/>
                  </a:moveTo>
                  <a:cubicBezTo>
                    <a:pt x="178" y="188"/>
                    <a:pt x="177" y="186"/>
                    <a:pt x="177" y="183"/>
                  </a:cubicBezTo>
                  <a:cubicBezTo>
                    <a:pt x="176" y="181"/>
                    <a:pt x="176" y="178"/>
                    <a:pt x="175" y="175"/>
                  </a:cubicBezTo>
                  <a:cubicBezTo>
                    <a:pt x="179" y="171"/>
                    <a:pt x="183" y="167"/>
                    <a:pt x="186" y="163"/>
                  </a:cubicBezTo>
                  <a:cubicBezTo>
                    <a:pt x="186" y="163"/>
                    <a:pt x="186" y="163"/>
                    <a:pt x="186" y="163"/>
                  </a:cubicBezTo>
                  <a:cubicBezTo>
                    <a:pt x="186" y="169"/>
                    <a:pt x="186" y="175"/>
                    <a:pt x="188" y="180"/>
                  </a:cubicBezTo>
                  <a:cubicBezTo>
                    <a:pt x="185" y="184"/>
                    <a:pt x="182" y="187"/>
                    <a:pt x="178" y="190"/>
                  </a:cubicBezTo>
                  <a:close/>
                  <a:moveTo>
                    <a:pt x="189" y="178"/>
                  </a:moveTo>
                  <a:cubicBezTo>
                    <a:pt x="188" y="173"/>
                    <a:pt x="187" y="169"/>
                    <a:pt x="187" y="163"/>
                  </a:cubicBezTo>
                  <a:cubicBezTo>
                    <a:pt x="187" y="163"/>
                    <a:pt x="187" y="163"/>
                    <a:pt x="186" y="163"/>
                  </a:cubicBezTo>
                  <a:cubicBezTo>
                    <a:pt x="188" y="161"/>
                    <a:pt x="190" y="158"/>
                    <a:pt x="192" y="156"/>
                  </a:cubicBezTo>
                  <a:cubicBezTo>
                    <a:pt x="193" y="161"/>
                    <a:pt x="194" y="166"/>
                    <a:pt x="195" y="171"/>
                  </a:cubicBezTo>
                  <a:cubicBezTo>
                    <a:pt x="193" y="174"/>
                    <a:pt x="191" y="176"/>
                    <a:pt x="189" y="178"/>
                  </a:cubicBezTo>
                  <a:close/>
                  <a:moveTo>
                    <a:pt x="197" y="168"/>
                  </a:moveTo>
                  <a:cubicBezTo>
                    <a:pt x="196" y="163"/>
                    <a:pt x="195" y="158"/>
                    <a:pt x="193" y="153"/>
                  </a:cubicBezTo>
                  <a:cubicBezTo>
                    <a:pt x="194" y="151"/>
                    <a:pt x="196" y="148"/>
                    <a:pt x="197" y="145"/>
                  </a:cubicBezTo>
                  <a:cubicBezTo>
                    <a:pt x="197" y="147"/>
                    <a:pt x="197" y="149"/>
                    <a:pt x="197" y="151"/>
                  </a:cubicBezTo>
                  <a:cubicBezTo>
                    <a:pt x="198" y="155"/>
                    <a:pt x="198" y="160"/>
                    <a:pt x="200" y="163"/>
                  </a:cubicBezTo>
                  <a:cubicBezTo>
                    <a:pt x="200" y="163"/>
                    <a:pt x="200" y="164"/>
                    <a:pt x="200" y="164"/>
                  </a:cubicBezTo>
                  <a:cubicBezTo>
                    <a:pt x="199" y="165"/>
                    <a:pt x="198" y="167"/>
                    <a:pt x="197" y="16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98"/>
            <p:cNvSpPr>
              <a:spLocks noEditPoints="1"/>
            </p:cNvSpPr>
            <p:nvPr/>
          </p:nvSpPr>
          <p:spPr bwMode="auto">
            <a:xfrm>
              <a:off x="5953735" y="2272682"/>
              <a:ext cx="277125" cy="326839"/>
            </a:xfrm>
            <a:custGeom>
              <a:avLst/>
              <a:gdLst>
                <a:gd name="T0" fmla="*/ 185 w 203"/>
                <a:gd name="T1" fmla="*/ 126 h 240"/>
                <a:gd name="T2" fmla="*/ 115 w 203"/>
                <a:gd name="T3" fmla="*/ 145 h 240"/>
                <a:gd name="T4" fmla="*/ 140 w 203"/>
                <a:gd name="T5" fmla="*/ 94 h 240"/>
                <a:gd name="T6" fmla="*/ 118 w 203"/>
                <a:gd name="T7" fmla="*/ 81 h 240"/>
                <a:gd name="T8" fmla="*/ 61 w 203"/>
                <a:gd name="T9" fmla="*/ 88 h 240"/>
                <a:gd name="T10" fmla="*/ 90 w 203"/>
                <a:gd name="T11" fmla="*/ 20 h 240"/>
                <a:gd name="T12" fmla="*/ 25 w 203"/>
                <a:gd name="T13" fmla="*/ 45 h 240"/>
                <a:gd name="T14" fmla="*/ 9 w 203"/>
                <a:gd name="T15" fmla="*/ 138 h 240"/>
                <a:gd name="T16" fmla="*/ 24 w 203"/>
                <a:gd name="T17" fmla="*/ 180 h 240"/>
                <a:gd name="T18" fmla="*/ 52 w 203"/>
                <a:gd name="T19" fmla="*/ 210 h 240"/>
                <a:gd name="T20" fmla="*/ 203 w 203"/>
                <a:gd name="T21" fmla="*/ 160 h 240"/>
                <a:gd name="T22" fmla="*/ 119 w 203"/>
                <a:gd name="T23" fmla="*/ 131 h 240"/>
                <a:gd name="T24" fmla="*/ 134 w 203"/>
                <a:gd name="T25" fmla="*/ 107 h 240"/>
                <a:gd name="T26" fmla="*/ 112 w 203"/>
                <a:gd name="T27" fmla="*/ 91 h 240"/>
                <a:gd name="T28" fmla="*/ 107 w 203"/>
                <a:gd name="T29" fmla="*/ 80 h 240"/>
                <a:gd name="T30" fmla="*/ 101 w 203"/>
                <a:gd name="T31" fmla="*/ 102 h 240"/>
                <a:gd name="T32" fmla="*/ 61 w 203"/>
                <a:gd name="T33" fmla="*/ 59 h 240"/>
                <a:gd name="T34" fmla="*/ 69 w 203"/>
                <a:gd name="T35" fmla="*/ 43 h 240"/>
                <a:gd name="T36" fmla="*/ 85 w 203"/>
                <a:gd name="T37" fmla="*/ 26 h 240"/>
                <a:gd name="T38" fmla="*/ 12 w 203"/>
                <a:gd name="T39" fmla="*/ 86 h 240"/>
                <a:gd name="T40" fmla="*/ 11 w 203"/>
                <a:gd name="T41" fmla="*/ 117 h 240"/>
                <a:gd name="T42" fmla="*/ 14 w 203"/>
                <a:gd name="T43" fmla="*/ 114 h 240"/>
                <a:gd name="T44" fmla="*/ 14 w 203"/>
                <a:gd name="T45" fmla="*/ 147 h 240"/>
                <a:gd name="T46" fmla="*/ 22 w 203"/>
                <a:gd name="T47" fmla="*/ 154 h 240"/>
                <a:gd name="T48" fmla="*/ 26 w 203"/>
                <a:gd name="T49" fmla="*/ 173 h 240"/>
                <a:gd name="T50" fmla="*/ 30 w 203"/>
                <a:gd name="T51" fmla="*/ 149 h 240"/>
                <a:gd name="T52" fmla="*/ 39 w 203"/>
                <a:gd name="T53" fmla="*/ 155 h 240"/>
                <a:gd name="T54" fmla="*/ 33 w 203"/>
                <a:gd name="T55" fmla="*/ 188 h 240"/>
                <a:gd name="T56" fmla="*/ 39 w 203"/>
                <a:gd name="T57" fmla="*/ 193 h 240"/>
                <a:gd name="T58" fmla="*/ 50 w 203"/>
                <a:gd name="T59" fmla="*/ 204 h 240"/>
                <a:gd name="T60" fmla="*/ 50 w 203"/>
                <a:gd name="T61" fmla="*/ 204 h 240"/>
                <a:gd name="T62" fmla="*/ 58 w 203"/>
                <a:gd name="T63" fmla="*/ 195 h 240"/>
                <a:gd name="T64" fmla="*/ 45 w 203"/>
                <a:gd name="T65" fmla="*/ 157 h 240"/>
                <a:gd name="T66" fmla="*/ 33 w 203"/>
                <a:gd name="T67" fmla="*/ 142 h 240"/>
                <a:gd name="T68" fmla="*/ 24 w 203"/>
                <a:gd name="T69" fmla="*/ 127 h 240"/>
                <a:gd name="T70" fmla="*/ 83 w 203"/>
                <a:gd name="T71" fmla="*/ 21 h 240"/>
                <a:gd name="T72" fmla="*/ 108 w 203"/>
                <a:gd name="T73" fmla="*/ 61 h 240"/>
                <a:gd name="T74" fmla="*/ 79 w 203"/>
                <a:gd name="T75" fmla="*/ 128 h 240"/>
                <a:gd name="T76" fmla="*/ 124 w 203"/>
                <a:gd name="T77" fmla="*/ 88 h 240"/>
                <a:gd name="T78" fmla="*/ 134 w 203"/>
                <a:gd name="T79" fmla="*/ 153 h 240"/>
                <a:gd name="T80" fmla="*/ 59 w 203"/>
                <a:gd name="T81" fmla="*/ 172 h 240"/>
                <a:gd name="T82" fmla="*/ 57 w 203"/>
                <a:gd name="T83" fmla="*/ 93 h 240"/>
                <a:gd name="T84" fmla="*/ 54 w 203"/>
                <a:gd name="T85" fmla="*/ 73 h 240"/>
                <a:gd name="T86" fmla="*/ 99 w 203"/>
                <a:gd name="T87" fmla="*/ 104 h 240"/>
                <a:gd name="T88" fmla="*/ 92 w 203"/>
                <a:gd name="T89" fmla="*/ 111 h 240"/>
                <a:gd name="T90" fmla="*/ 82 w 203"/>
                <a:gd name="T91" fmla="*/ 123 h 240"/>
                <a:gd name="T92" fmla="*/ 72 w 203"/>
                <a:gd name="T93" fmla="*/ 114 h 240"/>
                <a:gd name="T94" fmla="*/ 108 w 203"/>
                <a:gd name="T95" fmla="*/ 129 h 240"/>
                <a:gd name="T96" fmla="*/ 110 w 203"/>
                <a:gd name="T97" fmla="*/ 142 h 240"/>
                <a:gd name="T98" fmla="*/ 63 w 203"/>
                <a:gd name="T99" fmla="*/ 197 h 240"/>
                <a:gd name="T100" fmla="*/ 84 w 203"/>
                <a:gd name="T101" fmla="*/ 207 h 240"/>
                <a:gd name="T102" fmla="*/ 93 w 203"/>
                <a:gd name="T103" fmla="*/ 198 h 240"/>
                <a:gd name="T104" fmla="*/ 117 w 203"/>
                <a:gd name="T105" fmla="*/ 200 h 240"/>
                <a:gd name="T106" fmla="*/ 131 w 203"/>
                <a:gd name="T107" fmla="*/ 213 h 240"/>
                <a:gd name="T108" fmla="*/ 133 w 203"/>
                <a:gd name="T109" fmla="*/ 213 h 240"/>
                <a:gd name="T110" fmla="*/ 153 w 203"/>
                <a:gd name="T111" fmla="*/ 207 h 240"/>
                <a:gd name="T112" fmla="*/ 164 w 203"/>
                <a:gd name="T113" fmla="*/ 193 h 240"/>
                <a:gd name="T114" fmla="*/ 174 w 203"/>
                <a:gd name="T115" fmla="*/ 177 h 240"/>
                <a:gd name="T116" fmla="*/ 186 w 203"/>
                <a:gd name="T117" fmla="*/ 164 h 240"/>
                <a:gd name="T118" fmla="*/ 186 w 203"/>
                <a:gd name="T119" fmla="*/ 163 h 240"/>
                <a:gd name="T120" fmla="*/ 197 w 203"/>
                <a:gd name="T121" fmla="*/ 14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3" h="240">
                  <a:moveTo>
                    <a:pt x="203" y="160"/>
                  </a:moveTo>
                  <a:cubicBezTo>
                    <a:pt x="203" y="157"/>
                    <a:pt x="202" y="154"/>
                    <a:pt x="202" y="151"/>
                  </a:cubicBezTo>
                  <a:cubicBezTo>
                    <a:pt x="202" y="146"/>
                    <a:pt x="201" y="141"/>
                    <a:pt x="201" y="137"/>
                  </a:cubicBezTo>
                  <a:cubicBezTo>
                    <a:pt x="200" y="135"/>
                    <a:pt x="199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5" y="131"/>
                    <a:pt x="189" y="129"/>
                    <a:pt x="185" y="126"/>
                  </a:cubicBezTo>
                  <a:cubicBezTo>
                    <a:pt x="183" y="125"/>
                    <a:pt x="181" y="124"/>
                    <a:pt x="178" y="122"/>
                  </a:cubicBezTo>
                  <a:cubicBezTo>
                    <a:pt x="176" y="121"/>
                    <a:pt x="174" y="121"/>
                    <a:pt x="172" y="120"/>
                  </a:cubicBezTo>
                  <a:cubicBezTo>
                    <a:pt x="171" y="119"/>
                    <a:pt x="170" y="118"/>
                    <a:pt x="170" y="119"/>
                  </a:cubicBezTo>
                  <a:cubicBezTo>
                    <a:pt x="168" y="118"/>
                    <a:pt x="167" y="119"/>
                    <a:pt x="167" y="120"/>
                  </a:cubicBezTo>
                  <a:cubicBezTo>
                    <a:pt x="160" y="130"/>
                    <a:pt x="153" y="139"/>
                    <a:pt x="141" y="143"/>
                  </a:cubicBezTo>
                  <a:cubicBezTo>
                    <a:pt x="134" y="146"/>
                    <a:pt x="124" y="147"/>
                    <a:pt x="115" y="145"/>
                  </a:cubicBezTo>
                  <a:cubicBezTo>
                    <a:pt x="119" y="141"/>
                    <a:pt x="123" y="136"/>
                    <a:pt x="127" y="132"/>
                  </a:cubicBezTo>
                  <a:cubicBezTo>
                    <a:pt x="131" y="127"/>
                    <a:pt x="136" y="123"/>
                    <a:pt x="139" y="117"/>
                  </a:cubicBezTo>
                  <a:cubicBezTo>
                    <a:pt x="139" y="116"/>
                    <a:pt x="139" y="116"/>
                    <a:pt x="138" y="115"/>
                  </a:cubicBezTo>
                  <a:cubicBezTo>
                    <a:pt x="139" y="113"/>
                    <a:pt x="139" y="111"/>
                    <a:pt x="139" y="109"/>
                  </a:cubicBezTo>
                  <a:cubicBezTo>
                    <a:pt x="140" y="104"/>
                    <a:pt x="140" y="100"/>
                    <a:pt x="140" y="95"/>
                  </a:cubicBezTo>
                  <a:cubicBezTo>
                    <a:pt x="140" y="95"/>
                    <a:pt x="140" y="95"/>
                    <a:pt x="140" y="94"/>
                  </a:cubicBezTo>
                  <a:cubicBezTo>
                    <a:pt x="140" y="94"/>
                    <a:pt x="140" y="93"/>
                    <a:pt x="140" y="92"/>
                  </a:cubicBezTo>
                  <a:cubicBezTo>
                    <a:pt x="136" y="87"/>
                    <a:pt x="131" y="84"/>
                    <a:pt x="125" y="82"/>
                  </a:cubicBezTo>
                  <a:cubicBezTo>
                    <a:pt x="124" y="81"/>
                    <a:pt x="123" y="82"/>
                    <a:pt x="122" y="83"/>
                  </a:cubicBezTo>
                  <a:cubicBezTo>
                    <a:pt x="121" y="83"/>
                    <a:pt x="121" y="83"/>
                    <a:pt x="120" y="84"/>
                  </a:cubicBezTo>
                  <a:cubicBezTo>
                    <a:pt x="119" y="85"/>
                    <a:pt x="118" y="85"/>
                    <a:pt x="118" y="86"/>
                  </a:cubicBezTo>
                  <a:cubicBezTo>
                    <a:pt x="118" y="84"/>
                    <a:pt x="118" y="82"/>
                    <a:pt x="118" y="81"/>
                  </a:cubicBezTo>
                  <a:cubicBezTo>
                    <a:pt x="118" y="77"/>
                    <a:pt x="118" y="73"/>
                    <a:pt x="117" y="69"/>
                  </a:cubicBezTo>
                  <a:cubicBezTo>
                    <a:pt x="118" y="67"/>
                    <a:pt x="118" y="64"/>
                    <a:pt x="116" y="62"/>
                  </a:cubicBezTo>
                  <a:cubicBezTo>
                    <a:pt x="113" y="58"/>
                    <a:pt x="108" y="54"/>
                    <a:pt x="103" y="52"/>
                  </a:cubicBezTo>
                  <a:cubicBezTo>
                    <a:pt x="103" y="51"/>
                    <a:pt x="101" y="50"/>
                    <a:pt x="100" y="51"/>
                  </a:cubicBezTo>
                  <a:cubicBezTo>
                    <a:pt x="91" y="56"/>
                    <a:pt x="84" y="64"/>
                    <a:pt x="77" y="71"/>
                  </a:cubicBezTo>
                  <a:cubicBezTo>
                    <a:pt x="71" y="77"/>
                    <a:pt x="66" y="82"/>
                    <a:pt x="61" y="88"/>
                  </a:cubicBezTo>
                  <a:cubicBezTo>
                    <a:pt x="57" y="77"/>
                    <a:pt x="61" y="68"/>
                    <a:pt x="68" y="59"/>
                  </a:cubicBezTo>
                  <a:cubicBezTo>
                    <a:pt x="73" y="54"/>
                    <a:pt x="79" y="46"/>
                    <a:pt x="85" y="43"/>
                  </a:cubicBezTo>
                  <a:cubicBezTo>
                    <a:pt x="86" y="43"/>
                    <a:pt x="87" y="43"/>
                    <a:pt x="87" y="42"/>
                  </a:cubicBezTo>
                  <a:cubicBezTo>
                    <a:pt x="90" y="40"/>
                    <a:pt x="90" y="35"/>
                    <a:pt x="90" y="32"/>
                  </a:cubicBezTo>
                  <a:cubicBezTo>
                    <a:pt x="91" y="28"/>
                    <a:pt x="92" y="24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19"/>
                  </a:cubicBezTo>
                  <a:cubicBezTo>
                    <a:pt x="88" y="16"/>
                    <a:pt x="85" y="13"/>
                    <a:pt x="83" y="10"/>
                  </a:cubicBezTo>
                  <a:cubicBezTo>
                    <a:pt x="80" y="7"/>
                    <a:pt x="77" y="4"/>
                    <a:pt x="74" y="1"/>
                  </a:cubicBezTo>
                  <a:cubicBezTo>
                    <a:pt x="73" y="0"/>
                    <a:pt x="71" y="1"/>
                    <a:pt x="71" y="1"/>
                  </a:cubicBezTo>
                  <a:cubicBezTo>
                    <a:pt x="70" y="1"/>
                    <a:pt x="69" y="1"/>
                    <a:pt x="69" y="1"/>
                  </a:cubicBezTo>
                  <a:cubicBezTo>
                    <a:pt x="50" y="5"/>
                    <a:pt x="34" y="27"/>
                    <a:pt x="25" y="45"/>
                  </a:cubicBezTo>
                  <a:cubicBezTo>
                    <a:pt x="6" y="68"/>
                    <a:pt x="0" y="105"/>
                    <a:pt x="10" y="132"/>
                  </a:cubicBezTo>
                  <a:cubicBezTo>
                    <a:pt x="10" y="132"/>
                    <a:pt x="9" y="132"/>
                    <a:pt x="9" y="133"/>
                  </a:cubicBezTo>
                  <a:cubicBezTo>
                    <a:pt x="8" y="134"/>
                    <a:pt x="8" y="136"/>
                    <a:pt x="9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9" y="137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7" y="142"/>
                    <a:pt x="8" y="146"/>
                    <a:pt x="9" y="150"/>
                  </a:cubicBezTo>
                  <a:cubicBezTo>
                    <a:pt x="9" y="155"/>
                    <a:pt x="9" y="160"/>
                    <a:pt x="11" y="165"/>
                  </a:cubicBezTo>
                  <a:cubicBezTo>
                    <a:pt x="11" y="166"/>
                    <a:pt x="12" y="166"/>
                    <a:pt x="13" y="167"/>
                  </a:cubicBezTo>
                  <a:cubicBezTo>
                    <a:pt x="14" y="168"/>
                    <a:pt x="15" y="170"/>
                    <a:pt x="17" y="172"/>
                  </a:cubicBezTo>
                  <a:cubicBezTo>
                    <a:pt x="18" y="174"/>
                    <a:pt x="19" y="176"/>
                    <a:pt x="21" y="177"/>
                  </a:cubicBezTo>
                  <a:cubicBezTo>
                    <a:pt x="22" y="178"/>
                    <a:pt x="23" y="179"/>
                    <a:pt x="24" y="180"/>
                  </a:cubicBezTo>
                  <a:cubicBezTo>
                    <a:pt x="25" y="182"/>
                    <a:pt x="26" y="183"/>
                    <a:pt x="27" y="184"/>
                  </a:cubicBezTo>
                  <a:cubicBezTo>
                    <a:pt x="27" y="185"/>
                    <a:pt x="27" y="186"/>
                    <a:pt x="27" y="187"/>
                  </a:cubicBezTo>
                  <a:cubicBezTo>
                    <a:pt x="27" y="189"/>
                    <a:pt x="29" y="190"/>
                    <a:pt x="31" y="190"/>
                  </a:cubicBezTo>
                  <a:cubicBezTo>
                    <a:pt x="32" y="193"/>
                    <a:pt x="34" y="196"/>
                    <a:pt x="36" y="198"/>
                  </a:cubicBezTo>
                  <a:cubicBezTo>
                    <a:pt x="40" y="202"/>
                    <a:pt x="44" y="206"/>
                    <a:pt x="48" y="210"/>
                  </a:cubicBezTo>
                  <a:cubicBezTo>
                    <a:pt x="49" y="211"/>
                    <a:pt x="51" y="211"/>
                    <a:pt x="52" y="210"/>
                  </a:cubicBezTo>
                  <a:cubicBezTo>
                    <a:pt x="55" y="206"/>
                    <a:pt x="58" y="203"/>
                    <a:pt x="61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1" y="200"/>
                    <a:pt x="61" y="200"/>
                    <a:pt x="61" y="201"/>
                  </a:cubicBezTo>
                  <a:cubicBezTo>
                    <a:pt x="61" y="202"/>
                    <a:pt x="63" y="202"/>
                    <a:pt x="63" y="201"/>
                  </a:cubicBezTo>
                  <a:cubicBezTo>
                    <a:pt x="106" y="240"/>
                    <a:pt x="187" y="215"/>
                    <a:pt x="203" y="161"/>
                  </a:cubicBezTo>
                  <a:cubicBezTo>
                    <a:pt x="203" y="161"/>
                    <a:pt x="203" y="160"/>
                    <a:pt x="203" y="160"/>
                  </a:cubicBezTo>
                  <a:close/>
                  <a:moveTo>
                    <a:pt x="119" y="131"/>
                  </a:moveTo>
                  <a:cubicBezTo>
                    <a:pt x="118" y="132"/>
                    <a:pt x="117" y="134"/>
                    <a:pt x="116" y="135"/>
                  </a:cubicBezTo>
                  <a:cubicBezTo>
                    <a:pt x="116" y="130"/>
                    <a:pt x="116" y="125"/>
                    <a:pt x="116" y="120"/>
                  </a:cubicBezTo>
                  <a:cubicBezTo>
                    <a:pt x="117" y="119"/>
                    <a:pt x="118" y="118"/>
                    <a:pt x="119" y="117"/>
                  </a:cubicBezTo>
                  <a:cubicBezTo>
                    <a:pt x="119" y="117"/>
                    <a:pt x="119" y="117"/>
                    <a:pt x="120" y="116"/>
                  </a:cubicBezTo>
                  <a:cubicBezTo>
                    <a:pt x="119" y="121"/>
                    <a:pt x="118" y="126"/>
                    <a:pt x="119" y="131"/>
                  </a:cubicBezTo>
                  <a:close/>
                  <a:moveTo>
                    <a:pt x="125" y="124"/>
                  </a:moveTo>
                  <a:cubicBezTo>
                    <a:pt x="124" y="125"/>
                    <a:pt x="123" y="127"/>
                    <a:pt x="121" y="129"/>
                  </a:cubicBezTo>
                  <a:cubicBezTo>
                    <a:pt x="121" y="124"/>
                    <a:pt x="121" y="119"/>
                    <a:pt x="121" y="115"/>
                  </a:cubicBezTo>
                  <a:cubicBezTo>
                    <a:pt x="123" y="113"/>
                    <a:pt x="125" y="112"/>
                    <a:pt x="126" y="110"/>
                  </a:cubicBezTo>
                  <a:cubicBezTo>
                    <a:pt x="126" y="115"/>
                    <a:pt x="125" y="119"/>
                    <a:pt x="125" y="124"/>
                  </a:cubicBezTo>
                  <a:close/>
                  <a:moveTo>
                    <a:pt x="134" y="107"/>
                  </a:moveTo>
                  <a:cubicBezTo>
                    <a:pt x="133" y="111"/>
                    <a:pt x="132" y="114"/>
                    <a:pt x="133" y="118"/>
                  </a:cubicBezTo>
                  <a:cubicBezTo>
                    <a:pt x="131" y="119"/>
                    <a:pt x="130" y="120"/>
                    <a:pt x="128" y="122"/>
                  </a:cubicBezTo>
                  <a:cubicBezTo>
                    <a:pt x="128" y="117"/>
                    <a:pt x="128" y="113"/>
                    <a:pt x="128" y="108"/>
                  </a:cubicBezTo>
                  <a:cubicBezTo>
                    <a:pt x="131" y="106"/>
                    <a:pt x="133" y="104"/>
                    <a:pt x="135" y="102"/>
                  </a:cubicBezTo>
                  <a:cubicBezTo>
                    <a:pt x="134" y="104"/>
                    <a:pt x="134" y="105"/>
                    <a:pt x="134" y="107"/>
                  </a:cubicBezTo>
                  <a:close/>
                  <a:moveTo>
                    <a:pt x="112" y="91"/>
                  </a:moveTo>
                  <a:cubicBezTo>
                    <a:pt x="110" y="92"/>
                    <a:pt x="109" y="94"/>
                    <a:pt x="108" y="95"/>
                  </a:cubicBezTo>
                  <a:cubicBezTo>
                    <a:pt x="108" y="93"/>
                    <a:pt x="107" y="91"/>
                    <a:pt x="107" y="89"/>
                  </a:cubicBezTo>
                  <a:cubicBezTo>
                    <a:pt x="107" y="88"/>
                    <a:pt x="107" y="87"/>
                    <a:pt x="107" y="85"/>
                  </a:cubicBezTo>
                  <a:cubicBezTo>
                    <a:pt x="106" y="84"/>
                    <a:pt x="106" y="83"/>
                    <a:pt x="106" y="83"/>
                  </a:cubicBezTo>
                  <a:cubicBezTo>
                    <a:pt x="106" y="82"/>
                    <a:pt x="106" y="82"/>
                    <a:pt x="106" y="81"/>
                  </a:cubicBezTo>
                  <a:cubicBezTo>
                    <a:pt x="106" y="81"/>
                    <a:pt x="107" y="81"/>
                    <a:pt x="107" y="80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9" y="78"/>
                    <a:pt x="111" y="76"/>
                    <a:pt x="113" y="73"/>
                  </a:cubicBezTo>
                  <a:cubicBezTo>
                    <a:pt x="113" y="75"/>
                    <a:pt x="113" y="77"/>
                    <a:pt x="112" y="79"/>
                  </a:cubicBezTo>
                  <a:cubicBezTo>
                    <a:pt x="112" y="83"/>
                    <a:pt x="111" y="87"/>
                    <a:pt x="112" y="91"/>
                  </a:cubicBezTo>
                  <a:close/>
                  <a:moveTo>
                    <a:pt x="106" y="97"/>
                  </a:moveTo>
                  <a:cubicBezTo>
                    <a:pt x="104" y="98"/>
                    <a:pt x="103" y="100"/>
                    <a:pt x="101" y="102"/>
                  </a:cubicBezTo>
                  <a:cubicBezTo>
                    <a:pt x="101" y="97"/>
                    <a:pt x="100" y="92"/>
                    <a:pt x="100" y="87"/>
                  </a:cubicBezTo>
                  <a:cubicBezTo>
                    <a:pt x="102" y="86"/>
                    <a:pt x="103" y="84"/>
                    <a:pt x="104" y="83"/>
                  </a:cubicBezTo>
                  <a:cubicBezTo>
                    <a:pt x="104" y="85"/>
                    <a:pt x="105" y="87"/>
                    <a:pt x="105" y="89"/>
                  </a:cubicBezTo>
                  <a:cubicBezTo>
                    <a:pt x="105" y="91"/>
                    <a:pt x="106" y="94"/>
                    <a:pt x="106" y="97"/>
                  </a:cubicBezTo>
                  <a:close/>
                  <a:moveTo>
                    <a:pt x="68" y="50"/>
                  </a:moveTo>
                  <a:cubicBezTo>
                    <a:pt x="65" y="53"/>
                    <a:pt x="63" y="56"/>
                    <a:pt x="61" y="59"/>
                  </a:cubicBezTo>
                  <a:cubicBezTo>
                    <a:pt x="61" y="59"/>
                    <a:pt x="60" y="59"/>
                    <a:pt x="60" y="59"/>
                  </a:cubicBezTo>
                  <a:cubicBezTo>
                    <a:pt x="60" y="54"/>
                    <a:pt x="60" y="49"/>
                    <a:pt x="60" y="44"/>
                  </a:cubicBezTo>
                  <a:cubicBezTo>
                    <a:pt x="62" y="41"/>
                    <a:pt x="65" y="39"/>
                    <a:pt x="68" y="37"/>
                  </a:cubicBezTo>
                  <a:cubicBezTo>
                    <a:pt x="67" y="41"/>
                    <a:pt x="66" y="46"/>
                    <a:pt x="68" y="50"/>
                  </a:cubicBezTo>
                  <a:close/>
                  <a:moveTo>
                    <a:pt x="69" y="49"/>
                  </a:moveTo>
                  <a:cubicBezTo>
                    <a:pt x="69" y="47"/>
                    <a:pt x="69" y="45"/>
                    <a:pt x="69" y="43"/>
                  </a:cubicBezTo>
                  <a:cubicBezTo>
                    <a:pt x="69" y="41"/>
                    <a:pt x="70" y="38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2" y="34"/>
                    <a:pt x="73" y="33"/>
                    <a:pt x="75" y="32"/>
                  </a:cubicBezTo>
                  <a:cubicBezTo>
                    <a:pt x="75" y="36"/>
                    <a:pt x="75" y="40"/>
                    <a:pt x="75" y="44"/>
                  </a:cubicBezTo>
                  <a:cubicBezTo>
                    <a:pt x="73" y="45"/>
                    <a:pt x="71" y="47"/>
                    <a:pt x="69" y="49"/>
                  </a:cubicBezTo>
                  <a:close/>
                  <a:moveTo>
                    <a:pt x="85" y="26"/>
                  </a:moveTo>
                  <a:cubicBezTo>
                    <a:pt x="85" y="27"/>
                    <a:pt x="85" y="29"/>
                    <a:pt x="84" y="31"/>
                  </a:cubicBezTo>
                  <a:cubicBezTo>
                    <a:pt x="84" y="34"/>
                    <a:pt x="83" y="37"/>
                    <a:pt x="83" y="40"/>
                  </a:cubicBezTo>
                  <a:cubicBezTo>
                    <a:pt x="81" y="40"/>
                    <a:pt x="79" y="41"/>
                    <a:pt x="77" y="43"/>
                  </a:cubicBezTo>
                  <a:cubicBezTo>
                    <a:pt x="77" y="39"/>
                    <a:pt x="77" y="35"/>
                    <a:pt x="77" y="31"/>
                  </a:cubicBezTo>
                  <a:cubicBezTo>
                    <a:pt x="79" y="29"/>
                    <a:pt x="82" y="27"/>
                    <a:pt x="85" y="26"/>
                  </a:cubicBezTo>
                  <a:close/>
                  <a:moveTo>
                    <a:pt x="12" y="86"/>
                  </a:moveTo>
                  <a:cubicBezTo>
                    <a:pt x="12" y="91"/>
                    <a:pt x="12" y="96"/>
                    <a:pt x="13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1" y="104"/>
                    <a:pt x="11" y="108"/>
                    <a:pt x="10" y="111"/>
                  </a:cubicBezTo>
                  <a:cubicBezTo>
                    <a:pt x="10" y="103"/>
                    <a:pt x="10" y="94"/>
                    <a:pt x="12" y="86"/>
                  </a:cubicBezTo>
                  <a:close/>
                  <a:moveTo>
                    <a:pt x="12" y="129"/>
                  </a:moveTo>
                  <a:cubicBezTo>
                    <a:pt x="12" y="125"/>
                    <a:pt x="11" y="121"/>
                    <a:pt x="11" y="117"/>
                  </a:cubicBezTo>
                  <a:cubicBezTo>
                    <a:pt x="12" y="112"/>
                    <a:pt x="13" y="107"/>
                    <a:pt x="13" y="103"/>
                  </a:cubicBezTo>
                  <a:cubicBezTo>
                    <a:pt x="14" y="110"/>
                    <a:pt x="17" y="117"/>
                    <a:pt x="21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19" y="125"/>
                    <a:pt x="16" y="127"/>
                    <a:pt x="13" y="129"/>
                  </a:cubicBezTo>
                  <a:cubicBezTo>
                    <a:pt x="15" y="124"/>
                    <a:pt x="15" y="119"/>
                    <a:pt x="16" y="114"/>
                  </a:cubicBezTo>
                  <a:cubicBezTo>
                    <a:pt x="16" y="113"/>
                    <a:pt x="15" y="113"/>
                    <a:pt x="14" y="114"/>
                  </a:cubicBezTo>
                  <a:cubicBezTo>
                    <a:pt x="14" y="119"/>
                    <a:pt x="13" y="124"/>
                    <a:pt x="12" y="129"/>
                  </a:cubicBezTo>
                  <a:close/>
                  <a:moveTo>
                    <a:pt x="16" y="165"/>
                  </a:moveTo>
                  <a:cubicBezTo>
                    <a:pt x="16" y="165"/>
                    <a:pt x="16" y="165"/>
                    <a:pt x="16" y="164"/>
                  </a:cubicBezTo>
                  <a:cubicBezTo>
                    <a:pt x="16" y="159"/>
                    <a:pt x="15" y="154"/>
                    <a:pt x="14" y="150"/>
                  </a:cubicBezTo>
                  <a:cubicBezTo>
                    <a:pt x="14" y="149"/>
                    <a:pt x="13" y="148"/>
                    <a:pt x="13" y="147"/>
                  </a:cubicBezTo>
                  <a:cubicBezTo>
                    <a:pt x="13" y="147"/>
                    <a:pt x="13" y="147"/>
                    <a:pt x="14" y="147"/>
                  </a:cubicBezTo>
                  <a:cubicBezTo>
                    <a:pt x="15" y="148"/>
                    <a:pt x="16" y="150"/>
                    <a:pt x="17" y="151"/>
                  </a:cubicBezTo>
                  <a:cubicBezTo>
                    <a:pt x="17" y="157"/>
                    <a:pt x="18" y="162"/>
                    <a:pt x="19" y="168"/>
                  </a:cubicBezTo>
                  <a:cubicBezTo>
                    <a:pt x="18" y="167"/>
                    <a:pt x="17" y="166"/>
                    <a:pt x="16" y="165"/>
                  </a:cubicBezTo>
                  <a:close/>
                  <a:moveTo>
                    <a:pt x="21" y="169"/>
                  </a:moveTo>
                  <a:cubicBezTo>
                    <a:pt x="21" y="164"/>
                    <a:pt x="19" y="158"/>
                    <a:pt x="18" y="152"/>
                  </a:cubicBezTo>
                  <a:cubicBezTo>
                    <a:pt x="19" y="153"/>
                    <a:pt x="20" y="154"/>
                    <a:pt x="22" y="154"/>
                  </a:cubicBezTo>
                  <a:cubicBezTo>
                    <a:pt x="22" y="159"/>
                    <a:pt x="22" y="165"/>
                    <a:pt x="23" y="171"/>
                  </a:cubicBezTo>
                  <a:cubicBezTo>
                    <a:pt x="23" y="170"/>
                    <a:pt x="22" y="170"/>
                    <a:pt x="21" y="169"/>
                  </a:cubicBezTo>
                  <a:close/>
                  <a:moveTo>
                    <a:pt x="31" y="166"/>
                  </a:moveTo>
                  <a:cubicBezTo>
                    <a:pt x="31" y="165"/>
                    <a:pt x="29" y="165"/>
                    <a:pt x="29" y="166"/>
                  </a:cubicBezTo>
                  <a:cubicBezTo>
                    <a:pt x="28" y="169"/>
                    <a:pt x="27" y="172"/>
                    <a:pt x="27" y="176"/>
                  </a:cubicBezTo>
                  <a:cubicBezTo>
                    <a:pt x="27" y="175"/>
                    <a:pt x="26" y="174"/>
                    <a:pt x="26" y="173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3"/>
                    <a:pt x="26" y="173"/>
                    <a:pt x="26" y="173"/>
                  </a:cubicBezTo>
                  <a:cubicBezTo>
                    <a:pt x="26" y="167"/>
                    <a:pt x="25" y="159"/>
                    <a:pt x="24" y="153"/>
                  </a:cubicBezTo>
                  <a:cubicBezTo>
                    <a:pt x="24" y="153"/>
                    <a:pt x="24" y="153"/>
                    <a:pt x="24" y="153"/>
                  </a:cubicBezTo>
                  <a:cubicBezTo>
                    <a:pt x="26" y="152"/>
                    <a:pt x="28" y="150"/>
                    <a:pt x="30" y="149"/>
                  </a:cubicBezTo>
                  <a:cubicBezTo>
                    <a:pt x="30" y="154"/>
                    <a:pt x="31" y="159"/>
                    <a:pt x="32" y="164"/>
                  </a:cubicBezTo>
                  <a:cubicBezTo>
                    <a:pt x="32" y="164"/>
                    <a:pt x="32" y="165"/>
                    <a:pt x="32" y="165"/>
                  </a:cubicBezTo>
                  <a:cubicBezTo>
                    <a:pt x="32" y="165"/>
                    <a:pt x="31" y="165"/>
                    <a:pt x="31" y="166"/>
                  </a:cubicBezTo>
                  <a:close/>
                  <a:moveTo>
                    <a:pt x="32" y="148"/>
                  </a:moveTo>
                  <a:cubicBezTo>
                    <a:pt x="32" y="147"/>
                    <a:pt x="32" y="147"/>
                    <a:pt x="32" y="147"/>
                  </a:cubicBezTo>
                  <a:cubicBezTo>
                    <a:pt x="34" y="150"/>
                    <a:pt x="36" y="153"/>
                    <a:pt x="39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8"/>
                    <a:pt x="35" y="160"/>
                    <a:pt x="33" y="162"/>
                  </a:cubicBezTo>
                  <a:cubicBezTo>
                    <a:pt x="33" y="157"/>
                    <a:pt x="32" y="152"/>
                    <a:pt x="32" y="148"/>
                  </a:cubicBezTo>
                  <a:close/>
                  <a:moveTo>
                    <a:pt x="36" y="176"/>
                  </a:moveTo>
                  <a:cubicBezTo>
                    <a:pt x="36" y="181"/>
                    <a:pt x="36" y="186"/>
                    <a:pt x="36" y="191"/>
                  </a:cubicBezTo>
                  <a:cubicBezTo>
                    <a:pt x="35" y="190"/>
                    <a:pt x="34" y="189"/>
                    <a:pt x="33" y="188"/>
                  </a:cubicBezTo>
                  <a:cubicBezTo>
                    <a:pt x="33" y="188"/>
                    <a:pt x="33" y="188"/>
                    <a:pt x="33" y="187"/>
                  </a:cubicBezTo>
                  <a:cubicBezTo>
                    <a:pt x="33" y="182"/>
                    <a:pt x="34" y="176"/>
                    <a:pt x="33" y="170"/>
                  </a:cubicBezTo>
                  <a:cubicBezTo>
                    <a:pt x="34" y="172"/>
                    <a:pt x="36" y="174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lose/>
                  <a:moveTo>
                    <a:pt x="41" y="195"/>
                  </a:moveTo>
                  <a:cubicBezTo>
                    <a:pt x="40" y="195"/>
                    <a:pt x="40" y="194"/>
                    <a:pt x="39" y="193"/>
                  </a:cubicBezTo>
                  <a:cubicBezTo>
                    <a:pt x="39" y="188"/>
                    <a:pt x="38" y="182"/>
                    <a:pt x="37" y="176"/>
                  </a:cubicBezTo>
                  <a:cubicBezTo>
                    <a:pt x="39" y="179"/>
                    <a:pt x="41" y="182"/>
                    <a:pt x="44" y="184"/>
                  </a:cubicBezTo>
                  <a:cubicBezTo>
                    <a:pt x="44" y="185"/>
                    <a:pt x="43" y="185"/>
                    <a:pt x="43" y="185"/>
                  </a:cubicBezTo>
                  <a:cubicBezTo>
                    <a:pt x="44" y="190"/>
                    <a:pt x="45" y="195"/>
                    <a:pt x="46" y="200"/>
                  </a:cubicBezTo>
                  <a:cubicBezTo>
                    <a:pt x="44" y="198"/>
                    <a:pt x="42" y="197"/>
                    <a:pt x="41" y="195"/>
                  </a:cubicBezTo>
                  <a:close/>
                  <a:moveTo>
                    <a:pt x="50" y="204"/>
                  </a:moveTo>
                  <a:cubicBezTo>
                    <a:pt x="49" y="203"/>
                    <a:pt x="49" y="203"/>
                    <a:pt x="48" y="202"/>
                  </a:cubicBezTo>
                  <a:cubicBezTo>
                    <a:pt x="47" y="197"/>
                    <a:pt x="46" y="192"/>
                    <a:pt x="45" y="186"/>
                  </a:cubicBezTo>
                  <a:cubicBezTo>
                    <a:pt x="47" y="188"/>
                    <a:pt x="49" y="187"/>
                    <a:pt x="50" y="185"/>
                  </a:cubicBezTo>
                  <a:cubicBezTo>
                    <a:pt x="50" y="185"/>
                    <a:pt x="51" y="184"/>
                    <a:pt x="52" y="184"/>
                  </a:cubicBezTo>
                  <a:cubicBezTo>
                    <a:pt x="52" y="190"/>
                    <a:pt x="52" y="195"/>
                    <a:pt x="53" y="200"/>
                  </a:cubicBezTo>
                  <a:cubicBezTo>
                    <a:pt x="52" y="202"/>
                    <a:pt x="51" y="203"/>
                    <a:pt x="50" y="204"/>
                  </a:cubicBezTo>
                  <a:close/>
                  <a:moveTo>
                    <a:pt x="58" y="195"/>
                  </a:moveTo>
                  <a:cubicBezTo>
                    <a:pt x="57" y="196"/>
                    <a:pt x="56" y="197"/>
                    <a:pt x="55" y="198"/>
                  </a:cubicBezTo>
                  <a:cubicBezTo>
                    <a:pt x="55" y="193"/>
                    <a:pt x="54" y="188"/>
                    <a:pt x="54" y="183"/>
                  </a:cubicBezTo>
                  <a:cubicBezTo>
                    <a:pt x="56" y="182"/>
                    <a:pt x="58" y="181"/>
                    <a:pt x="59" y="179"/>
                  </a:cubicBezTo>
                  <a:cubicBezTo>
                    <a:pt x="59" y="184"/>
                    <a:pt x="60" y="190"/>
                    <a:pt x="60" y="195"/>
                  </a:cubicBezTo>
                  <a:cubicBezTo>
                    <a:pt x="60" y="194"/>
                    <a:pt x="58" y="194"/>
                    <a:pt x="58" y="195"/>
                  </a:cubicBezTo>
                  <a:close/>
                  <a:moveTo>
                    <a:pt x="59" y="172"/>
                  </a:moveTo>
                  <a:cubicBezTo>
                    <a:pt x="58" y="172"/>
                    <a:pt x="57" y="172"/>
                    <a:pt x="57" y="173"/>
                  </a:cubicBezTo>
                  <a:cubicBezTo>
                    <a:pt x="54" y="175"/>
                    <a:pt x="51" y="178"/>
                    <a:pt x="48" y="180"/>
                  </a:cubicBezTo>
                  <a:cubicBezTo>
                    <a:pt x="44" y="174"/>
                    <a:pt x="39" y="170"/>
                    <a:pt x="34" y="166"/>
                  </a:cubicBezTo>
                  <a:cubicBezTo>
                    <a:pt x="34" y="166"/>
                    <a:pt x="34" y="166"/>
                    <a:pt x="34" y="166"/>
                  </a:cubicBezTo>
                  <a:cubicBezTo>
                    <a:pt x="38" y="164"/>
                    <a:pt x="42" y="161"/>
                    <a:pt x="45" y="157"/>
                  </a:cubicBezTo>
                  <a:cubicBezTo>
                    <a:pt x="46" y="156"/>
                    <a:pt x="45" y="155"/>
                    <a:pt x="45" y="154"/>
                  </a:cubicBezTo>
                  <a:cubicBezTo>
                    <a:pt x="45" y="154"/>
                    <a:pt x="44" y="153"/>
                    <a:pt x="44" y="153"/>
                  </a:cubicBezTo>
                  <a:cubicBezTo>
                    <a:pt x="44" y="152"/>
                    <a:pt x="44" y="152"/>
                    <a:pt x="43" y="151"/>
                  </a:cubicBezTo>
                  <a:cubicBezTo>
                    <a:pt x="42" y="150"/>
                    <a:pt x="40" y="149"/>
                    <a:pt x="39" y="147"/>
                  </a:cubicBezTo>
                  <a:cubicBezTo>
                    <a:pt x="37" y="146"/>
                    <a:pt x="36" y="144"/>
                    <a:pt x="34" y="142"/>
                  </a:cubicBezTo>
                  <a:cubicBezTo>
                    <a:pt x="34" y="142"/>
                    <a:pt x="34" y="142"/>
                    <a:pt x="33" y="142"/>
                  </a:cubicBezTo>
                  <a:cubicBezTo>
                    <a:pt x="32" y="141"/>
                    <a:pt x="31" y="141"/>
                    <a:pt x="30" y="142"/>
                  </a:cubicBezTo>
                  <a:cubicBezTo>
                    <a:pt x="27" y="143"/>
                    <a:pt x="25" y="145"/>
                    <a:pt x="22" y="148"/>
                  </a:cubicBezTo>
                  <a:cubicBezTo>
                    <a:pt x="21" y="146"/>
                    <a:pt x="19" y="145"/>
                    <a:pt x="18" y="144"/>
                  </a:cubicBezTo>
                  <a:cubicBezTo>
                    <a:pt x="16" y="142"/>
                    <a:pt x="15" y="140"/>
                    <a:pt x="13" y="138"/>
                  </a:cubicBezTo>
                  <a:cubicBezTo>
                    <a:pt x="13" y="138"/>
                    <a:pt x="14" y="138"/>
                    <a:pt x="14" y="138"/>
                  </a:cubicBezTo>
                  <a:cubicBezTo>
                    <a:pt x="17" y="134"/>
                    <a:pt x="21" y="130"/>
                    <a:pt x="24" y="127"/>
                  </a:cubicBezTo>
                  <a:cubicBezTo>
                    <a:pt x="25" y="126"/>
                    <a:pt x="24" y="124"/>
                    <a:pt x="23" y="124"/>
                  </a:cubicBezTo>
                  <a:cubicBezTo>
                    <a:pt x="24" y="124"/>
                    <a:pt x="24" y="123"/>
                    <a:pt x="23" y="123"/>
                  </a:cubicBezTo>
                  <a:cubicBezTo>
                    <a:pt x="7" y="77"/>
                    <a:pt x="32" y="30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3" y="7"/>
                    <a:pt x="75" y="10"/>
                    <a:pt x="77" y="13"/>
                  </a:cubicBezTo>
                  <a:cubicBezTo>
                    <a:pt x="79" y="16"/>
                    <a:pt x="81" y="19"/>
                    <a:pt x="83" y="21"/>
                  </a:cubicBezTo>
                  <a:cubicBezTo>
                    <a:pt x="66" y="26"/>
                    <a:pt x="51" y="39"/>
                    <a:pt x="45" y="55"/>
                  </a:cubicBezTo>
                  <a:cubicBezTo>
                    <a:pt x="39" y="70"/>
                    <a:pt x="38" y="91"/>
                    <a:pt x="53" y="100"/>
                  </a:cubicBezTo>
                  <a:cubicBezTo>
                    <a:pt x="55" y="102"/>
                    <a:pt x="57" y="100"/>
                    <a:pt x="57" y="98"/>
                  </a:cubicBezTo>
                  <a:cubicBezTo>
                    <a:pt x="66" y="91"/>
                    <a:pt x="73" y="83"/>
                    <a:pt x="81" y="76"/>
                  </a:cubicBezTo>
                  <a:cubicBezTo>
                    <a:pt x="88" y="69"/>
                    <a:pt x="96" y="63"/>
                    <a:pt x="101" y="56"/>
                  </a:cubicBezTo>
                  <a:cubicBezTo>
                    <a:pt x="104" y="57"/>
                    <a:pt x="106" y="59"/>
                    <a:pt x="108" y="61"/>
                  </a:cubicBezTo>
                  <a:cubicBezTo>
                    <a:pt x="109" y="63"/>
                    <a:pt x="113" y="67"/>
                    <a:pt x="111" y="67"/>
                  </a:cubicBezTo>
                  <a:cubicBezTo>
                    <a:pt x="110" y="68"/>
                    <a:pt x="109" y="69"/>
                    <a:pt x="109" y="70"/>
                  </a:cubicBezTo>
                  <a:cubicBezTo>
                    <a:pt x="94" y="83"/>
                    <a:pt x="79" y="97"/>
                    <a:pt x="67" y="112"/>
                  </a:cubicBezTo>
                  <a:cubicBezTo>
                    <a:pt x="66" y="113"/>
                    <a:pt x="66" y="115"/>
                    <a:pt x="67" y="115"/>
                  </a:cubicBezTo>
                  <a:cubicBezTo>
                    <a:pt x="67" y="116"/>
                    <a:pt x="68" y="116"/>
                    <a:pt x="68" y="117"/>
                  </a:cubicBezTo>
                  <a:cubicBezTo>
                    <a:pt x="70" y="121"/>
                    <a:pt x="75" y="125"/>
                    <a:pt x="79" y="128"/>
                  </a:cubicBezTo>
                  <a:cubicBezTo>
                    <a:pt x="80" y="129"/>
                    <a:pt x="81" y="129"/>
                    <a:pt x="82" y="128"/>
                  </a:cubicBezTo>
                  <a:cubicBezTo>
                    <a:pt x="83" y="128"/>
                    <a:pt x="84" y="128"/>
                    <a:pt x="85" y="127"/>
                  </a:cubicBezTo>
                  <a:cubicBezTo>
                    <a:pt x="87" y="124"/>
                    <a:pt x="91" y="120"/>
                    <a:pt x="94" y="117"/>
                  </a:cubicBezTo>
                  <a:cubicBezTo>
                    <a:pt x="94" y="117"/>
                    <a:pt x="94" y="117"/>
                    <a:pt x="95" y="117"/>
                  </a:cubicBezTo>
                  <a:cubicBezTo>
                    <a:pt x="98" y="113"/>
                    <a:pt x="102" y="110"/>
                    <a:pt x="105" y="107"/>
                  </a:cubicBezTo>
                  <a:cubicBezTo>
                    <a:pt x="111" y="101"/>
                    <a:pt x="118" y="94"/>
                    <a:pt x="124" y="88"/>
                  </a:cubicBezTo>
                  <a:cubicBezTo>
                    <a:pt x="124" y="87"/>
                    <a:pt x="124" y="87"/>
                    <a:pt x="124" y="87"/>
                  </a:cubicBezTo>
                  <a:cubicBezTo>
                    <a:pt x="127" y="90"/>
                    <a:pt x="130" y="93"/>
                    <a:pt x="134" y="96"/>
                  </a:cubicBezTo>
                  <a:cubicBezTo>
                    <a:pt x="126" y="100"/>
                    <a:pt x="119" y="108"/>
                    <a:pt x="114" y="114"/>
                  </a:cubicBezTo>
                  <a:cubicBezTo>
                    <a:pt x="107" y="121"/>
                    <a:pt x="102" y="128"/>
                    <a:pt x="97" y="136"/>
                  </a:cubicBezTo>
                  <a:cubicBezTo>
                    <a:pt x="96" y="137"/>
                    <a:pt x="97" y="138"/>
                    <a:pt x="98" y="139"/>
                  </a:cubicBezTo>
                  <a:cubicBezTo>
                    <a:pt x="97" y="154"/>
                    <a:pt x="124" y="154"/>
                    <a:pt x="134" y="153"/>
                  </a:cubicBezTo>
                  <a:cubicBezTo>
                    <a:pt x="150" y="150"/>
                    <a:pt x="163" y="140"/>
                    <a:pt x="170" y="126"/>
                  </a:cubicBezTo>
                  <a:cubicBezTo>
                    <a:pt x="172" y="127"/>
                    <a:pt x="175" y="129"/>
                    <a:pt x="176" y="130"/>
                  </a:cubicBezTo>
                  <a:cubicBezTo>
                    <a:pt x="181" y="133"/>
                    <a:pt x="187" y="138"/>
                    <a:pt x="193" y="140"/>
                  </a:cubicBezTo>
                  <a:cubicBezTo>
                    <a:pt x="179" y="162"/>
                    <a:pt x="164" y="183"/>
                    <a:pt x="137" y="191"/>
                  </a:cubicBezTo>
                  <a:cubicBezTo>
                    <a:pt x="109" y="200"/>
                    <a:pt x="82" y="191"/>
                    <a:pt x="61" y="172"/>
                  </a:cubicBezTo>
                  <a:cubicBezTo>
                    <a:pt x="60" y="172"/>
                    <a:pt x="59" y="172"/>
                    <a:pt x="59" y="172"/>
                  </a:cubicBezTo>
                  <a:close/>
                  <a:moveTo>
                    <a:pt x="48" y="72"/>
                  </a:moveTo>
                  <a:cubicBezTo>
                    <a:pt x="48" y="68"/>
                    <a:pt x="48" y="64"/>
                    <a:pt x="50" y="60"/>
                  </a:cubicBezTo>
                  <a:cubicBezTo>
                    <a:pt x="50" y="65"/>
                    <a:pt x="51" y="71"/>
                    <a:pt x="53" y="75"/>
                  </a:cubicBezTo>
                  <a:cubicBezTo>
                    <a:pt x="53" y="76"/>
                    <a:pt x="54" y="76"/>
                    <a:pt x="54" y="76"/>
                  </a:cubicBezTo>
                  <a:cubicBezTo>
                    <a:pt x="53" y="81"/>
                    <a:pt x="54" y="87"/>
                    <a:pt x="57" y="92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6" y="93"/>
                    <a:pt x="56" y="94"/>
                    <a:pt x="55" y="94"/>
                  </a:cubicBezTo>
                  <a:cubicBezTo>
                    <a:pt x="52" y="90"/>
                    <a:pt x="49" y="85"/>
                    <a:pt x="48" y="80"/>
                  </a:cubicBezTo>
                  <a:cubicBezTo>
                    <a:pt x="49" y="83"/>
                    <a:pt x="51" y="87"/>
                    <a:pt x="52" y="90"/>
                  </a:cubicBezTo>
                  <a:cubicBezTo>
                    <a:pt x="53" y="91"/>
                    <a:pt x="54" y="90"/>
                    <a:pt x="54" y="89"/>
                  </a:cubicBezTo>
                  <a:cubicBezTo>
                    <a:pt x="52" y="83"/>
                    <a:pt x="50" y="78"/>
                    <a:pt x="48" y="72"/>
                  </a:cubicBezTo>
                  <a:close/>
                  <a:moveTo>
                    <a:pt x="54" y="73"/>
                  </a:moveTo>
                  <a:cubicBezTo>
                    <a:pt x="53" y="67"/>
                    <a:pt x="52" y="62"/>
                    <a:pt x="52" y="56"/>
                  </a:cubicBezTo>
                  <a:cubicBezTo>
                    <a:pt x="53" y="54"/>
                    <a:pt x="54" y="52"/>
                    <a:pt x="55" y="50"/>
                  </a:cubicBezTo>
                  <a:cubicBezTo>
                    <a:pt x="56" y="48"/>
                    <a:pt x="57" y="47"/>
                    <a:pt x="58" y="46"/>
                  </a:cubicBezTo>
                  <a:cubicBezTo>
                    <a:pt x="58" y="51"/>
                    <a:pt x="58" y="57"/>
                    <a:pt x="58" y="62"/>
                  </a:cubicBezTo>
                  <a:cubicBezTo>
                    <a:pt x="57" y="66"/>
                    <a:pt x="55" y="69"/>
                    <a:pt x="54" y="73"/>
                  </a:cubicBezTo>
                  <a:close/>
                  <a:moveTo>
                    <a:pt x="99" y="104"/>
                  </a:moveTo>
                  <a:cubicBezTo>
                    <a:pt x="98" y="105"/>
                    <a:pt x="98" y="105"/>
                    <a:pt x="97" y="106"/>
                  </a:cubicBezTo>
                  <a:cubicBezTo>
                    <a:pt x="96" y="107"/>
                    <a:pt x="95" y="108"/>
                    <a:pt x="94" y="108"/>
                  </a:cubicBezTo>
                  <a:cubicBezTo>
                    <a:pt x="94" y="104"/>
                    <a:pt x="94" y="99"/>
                    <a:pt x="93" y="94"/>
                  </a:cubicBezTo>
                  <a:cubicBezTo>
                    <a:pt x="95" y="92"/>
                    <a:pt x="97" y="90"/>
                    <a:pt x="99" y="88"/>
                  </a:cubicBezTo>
                  <a:cubicBezTo>
                    <a:pt x="99" y="93"/>
                    <a:pt x="98" y="99"/>
                    <a:pt x="99" y="104"/>
                  </a:cubicBezTo>
                  <a:close/>
                  <a:moveTo>
                    <a:pt x="92" y="111"/>
                  </a:moveTo>
                  <a:cubicBezTo>
                    <a:pt x="90" y="112"/>
                    <a:pt x="88" y="114"/>
                    <a:pt x="87" y="116"/>
                  </a:cubicBezTo>
                  <a:cubicBezTo>
                    <a:pt x="87" y="111"/>
                    <a:pt x="86" y="106"/>
                    <a:pt x="86" y="101"/>
                  </a:cubicBezTo>
                  <a:cubicBezTo>
                    <a:pt x="88" y="99"/>
                    <a:pt x="90" y="97"/>
                    <a:pt x="92" y="96"/>
                  </a:cubicBezTo>
                  <a:cubicBezTo>
                    <a:pt x="91" y="101"/>
                    <a:pt x="91" y="106"/>
                    <a:pt x="92" y="111"/>
                  </a:cubicBezTo>
                  <a:close/>
                  <a:moveTo>
                    <a:pt x="85" y="119"/>
                  </a:moveTo>
                  <a:cubicBezTo>
                    <a:pt x="84" y="120"/>
                    <a:pt x="83" y="121"/>
                    <a:pt x="82" y="123"/>
                  </a:cubicBezTo>
                  <a:cubicBezTo>
                    <a:pt x="81" y="122"/>
                    <a:pt x="81" y="122"/>
                    <a:pt x="80" y="121"/>
                  </a:cubicBezTo>
                  <a:cubicBezTo>
                    <a:pt x="80" y="116"/>
                    <a:pt x="79" y="112"/>
                    <a:pt x="79" y="107"/>
                  </a:cubicBezTo>
                  <a:cubicBezTo>
                    <a:pt x="81" y="105"/>
                    <a:pt x="83" y="104"/>
                    <a:pt x="85" y="102"/>
                  </a:cubicBezTo>
                  <a:cubicBezTo>
                    <a:pt x="84" y="107"/>
                    <a:pt x="84" y="113"/>
                    <a:pt x="85" y="119"/>
                  </a:cubicBezTo>
                  <a:close/>
                  <a:moveTo>
                    <a:pt x="78" y="119"/>
                  </a:moveTo>
                  <a:cubicBezTo>
                    <a:pt x="76" y="117"/>
                    <a:pt x="74" y="115"/>
                    <a:pt x="72" y="114"/>
                  </a:cubicBezTo>
                  <a:cubicBezTo>
                    <a:pt x="72" y="113"/>
                    <a:pt x="72" y="113"/>
                    <a:pt x="71" y="113"/>
                  </a:cubicBezTo>
                  <a:cubicBezTo>
                    <a:pt x="74" y="112"/>
                    <a:pt x="76" y="110"/>
                    <a:pt x="77" y="108"/>
                  </a:cubicBezTo>
                  <a:cubicBezTo>
                    <a:pt x="77" y="112"/>
                    <a:pt x="77" y="116"/>
                    <a:pt x="78" y="119"/>
                  </a:cubicBezTo>
                  <a:close/>
                  <a:moveTo>
                    <a:pt x="108" y="143"/>
                  </a:moveTo>
                  <a:cubicBezTo>
                    <a:pt x="105" y="141"/>
                    <a:pt x="103" y="140"/>
                    <a:pt x="101" y="138"/>
                  </a:cubicBezTo>
                  <a:cubicBezTo>
                    <a:pt x="104" y="135"/>
                    <a:pt x="106" y="132"/>
                    <a:pt x="108" y="129"/>
                  </a:cubicBezTo>
                  <a:cubicBezTo>
                    <a:pt x="108" y="134"/>
                    <a:pt x="108" y="138"/>
                    <a:pt x="108" y="143"/>
                  </a:cubicBezTo>
                  <a:close/>
                  <a:moveTo>
                    <a:pt x="110" y="142"/>
                  </a:moveTo>
                  <a:cubicBezTo>
                    <a:pt x="110" y="137"/>
                    <a:pt x="110" y="132"/>
                    <a:pt x="110" y="128"/>
                  </a:cubicBezTo>
                  <a:cubicBezTo>
                    <a:pt x="111" y="126"/>
                    <a:pt x="112" y="124"/>
                    <a:pt x="114" y="123"/>
                  </a:cubicBezTo>
                  <a:cubicBezTo>
                    <a:pt x="113" y="128"/>
                    <a:pt x="113" y="133"/>
                    <a:pt x="113" y="138"/>
                  </a:cubicBezTo>
                  <a:cubicBezTo>
                    <a:pt x="112" y="140"/>
                    <a:pt x="111" y="141"/>
                    <a:pt x="110" y="142"/>
                  </a:cubicBezTo>
                  <a:close/>
                  <a:moveTo>
                    <a:pt x="63" y="197"/>
                  </a:moveTo>
                  <a:cubicBezTo>
                    <a:pt x="63" y="191"/>
                    <a:pt x="62" y="184"/>
                    <a:pt x="61" y="178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3" y="181"/>
                    <a:pt x="66" y="183"/>
                    <a:pt x="69" y="186"/>
                  </a:cubicBezTo>
                  <a:cubicBezTo>
                    <a:pt x="69" y="191"/>
                    <a:pt x="70" y="196"/>
                    <a:pt x="72" y="201"/>
                  </a:cubicBezTo>
                  <a:cubicBezTo>
                    <a:pt x="69" y="200"/>
                    <a:pt x="66" y="199"/>
                    <a:pt x="63" y="197"/>
                  </a:cubicBezTo>
                  <a:close/>
                  <a:moveTo>
                    <a:pt x="74" y="202"/>
                  </a:moveTo>
                  <a:cubicBezTo>
                    <a:pt x="73" y="197"/>
                    <a:pt x="72" y="192"/>
                    <a:pt x="71" y="187"/>
                  </a:cubicBezTo>
                  <a:cubicBezTo>
                    <a:pt x="74" y="189"/>
                    <a:pt x="76" y="191"/>
                    <a:pt x="79" y="193"/>
                  </a:cubicBezTo>
                  <a:cubicBezTo>
                    <a:pt x="80" y="197"/>
                    <a:pt x="80" y="201"/>
                    <a:pt x="81" y="205"/>
                  </a:cubicBezTo>
                  <a:cubicBezTo>
                    <a:pt x="79" y="205"/>
                    <a:pt x="76" y="204"/>
                    <a:pt x="74" y="202"/>
                  </a:cubicBezTo>
                  <a:close/>
                  <a:moveTo>
                    <a:pt x="84" y="207"/>
                  </a:moveTo>
                  <a:cubicBezTo>
                    <a:pt x="83" y="202"/>
                    <a:pt x="82" y="198"/>
                    <a:pt x="81" y="194"/>
                  </a:cubicBezTo>
                  <a:cubicBezTo>
                    <a:pt x="84" y="195"/>
                    <a:pt x="88" y="197"/>
                    <a:pt x="91" y="198"/>
                  </a:cubicBezTo>
                  <a:cubicBezTo>
                    <a:pt x="91" y="202"/>
                    <a:pt x="92" y="206"/>
                    <a:pt x="93" y="210"/>
                  </a:cubicBezTo>
                  <a:cubicBezTo>
                    <a:pt x="90" y="209"/>
                    <a:pt x="87" y="208"/>
                    <a:pt x="84" y="207"/>
                  </a:cubicBezTo>
                  <a:close/>
                  <a:moveTo>
                    <a:pt x="95" y="210"/>
                  </a:moveTo>
                  <a:cubicBezTo>
                    <a:pt x="95" y="206"/>
                    <a:pt x="94" y="202"/>
                    <a:pt x="93" y="198"/>
                  </a:cubicBezTo>
                  <a:cubicBezTo>
                    <a:pt x="97" y="199"/>
                    <a:pt x="100" y="200"/>
                    <a:pt x="104" y="200"/>
                  </a:cubicBezTo>
                  <a:cubicBezTo>
                    <a:pt x="105" y="204"/>
                    <a:pt x="105" y="209"/>
                    <a:pt x="106" y="213"/>
                  </a:cubicBezTo>
                  <a:cubicBezTo>
                    <a:pt x="103" y="212"/>
                    <a:pt x="99" y="211"/>
                    <a:pt x="95" y="210"/>
                  </a:cubicBezTo>
                  <a:close/>
                  <a:moveTo>
                    <a:pt x="108" y="213"/>
                  </a:moveTo>
                  <a:cubicBezTo>
                    <a:pt x="108" y="209"/>
                    <a:pt x="107" y="205"/>
                    <a:pt x="106" y="200"/>
                  </a:cubicBezTo>
                  <a:cubicBezTo>
                    <a:pt x="110" y="201"/>
                    <a:pt x="113" y="200"/>
                    <a:pt x="117" y="200"/>
                  </a:cubicBezTo>
                  <a:cubicBezTo>
                    <a:pt x="116" y="205"/>
                    <a:pt x="117" y="210"/>
                    <a:pt x="118" y="214"/>
                  </a:cubicBezTo>
                  <a:cubicBezTo>
                    <a:pt x="115" y="214"/>
                    <a:pt x="111" y="214"/>
                    <a:pt x="108" y="213"/>
                  </a:cubicBezTo>
                  <a:close/>
                  <a:moveTo>
                    <a:pt x="120" y="214"/>
                  </a:moveTo>
                  <a:cubicBezTo>
                    <a:pt x="120" y="209"/>
                    <a:pt x="119" y="205"/>
                    <a:pt x="118" y="200"/>
                  </a:cubicBezTo>
                  <a:cubicBezTo>
                    <a:pt x="122" y="200"/>
                    <a:pt x="126" y="199"/>
                    <a:pt x="130" y="198"/>
                  </a:cubicBezTo>
                  <a:cubicBezTo>
                    <a:pt x="129" y="203"/>
                    <a:pt x="129" y="209"/>
                    <a:pt x="131" y="213"/>
                  </a:cubicBezTo>
                  <a:cubicBezTo>
                    <a:pt x="127" y="214"/>
                    <a:pt x="124" y="214"/>
                    <a:pt x="120" y="214"/>
                  </a:cubicBezTo>
                  <a:close/>
                  <a:moveTo>
                    <a:pt x="133" y="213"/>
                  </a:moveTo>
                  <a:cubicBezTo>
                    <a:pt x="132" y="208"/>
                    <a:pt x="131" y="203"/>
                    <a:pt x="132" y="198"/>
                  </a:cubicBezTo>
                  <a:cubicBezTo>
                    <a:pt x="134" y="198"/>
                    <a:pt x="136" y="197"/>
                    <a:pt x="139" y="196"/>
                  </a:cubicBezTo>
                  <a:cubicBezTo>
                    <a:pt x="139" y="201"/>
                    <a:pt x="140" y="206"/>
                    <a:pt x="142" y="211"/>
                  </a:cubicBezTo>
                  <a:cubicBezTo>
                    <a:pt x="139" y="212"/>
                    <a:pt x="136" y="212"/>
                    <a:pt x="133" y="213"/>
                  </a:cubicBezTo>
                  <a:close/>
                  <a:moveTo>
                    <a:pt x="145" y="210"/>
                  </a:moveTo>
                  <a:cubicBezTo>
                    <a:pt x="144" y="208"/>
                    <a:pt x="143" y="205"/>
                    <a:pt x="143" y="203"/>
                  </a:cubicBezTo>
                  <a:cubicBezTo>
                    <a:pt x="142" y="201"/>
                    <a:pt x="142" y="198"/>
                    <a:pt x="141" y="195"/>
                  </a:cubicBezTo>
                  <a:cubicBezTo>
                    <a:pt x="144" y="194"/>
                    <a:pt x="147" y="193"/>
                    <a:pt x="150" y="192"/>
                  </a:cubicBezTo>
                  <a:cubicBezTo>
                    <a:pt x="150" y="195"/>
                    <a:pt x="151" y="197"/>
                    <a:pt x="152" y="200"/>
                  </a:cubicBezTo>
                  <a:cubicBezTo>
                    <a:pt x="152" y="202"/>
                    <a:pt x="153" y="205"/>
                    <a:pt x="153" y="207"/>
                  </a:cubicBezTo>
                  <a:cubicBezTo>
                    <a:pt x="151" y="208"/>
                    <a:pt x="148" y="209"/>
                    <a:pt x="145" y="210"/>
                  </a:cubicBezTo>
                  <a:close/>
                  <a:moveTo>
                    <a:pt x="155" y="206"/>
                  </a:moveTo>
                  <a:cubicBezTo>
                    <a:pt x="155" y="204"/>
                    <a:pt x="154" y="202"/>
                    <a:pt x="154" y="200"/>
                  </a:cubicBezTo>
                  <a:cubicBezTo>
                    <a:pt x="153" y="197"/>
                    <a:pt x="152" y="194"/>
                    <a:pt x="151" y="191"/>
                  </a:cubicBezTo>
                  <a:cubicBezTo>
                    <a:pt x="155" y="189"/>
                    <a:pt x="159" y="187"/>
                    <a:pt x="163" y="185"/>
                  </a:cubicBezTo>
                  <a:cubicBezTo>
                    <a:pt x="163" y="188"/>
                    <a:pt x="163" y="190"/>
                    <a:pt x="164" y="193"/>
                  </a:cubicBezTo>
                  <a:cubicBezTo>
                    <a:pt x="164" y="195"/>
                    <a:pt x="165" y="198"/>
                    <a:pt x="166" y="200"/>
                  </a:cubicBezTo>
                  <a:cubicBezTo>
                    <a:pt x="162" y="202"/>
                    <a:pt x="159" y="204"/>
                    <a:pt x="155" y="206"/>
                  </a:cubicBezTo>
                  <a:close/>
                  <a:moveTo>
                    <a:pt x="168" y="199"/>
                  </a:moveTo>
                  <a:cubicBezTo>
                    <a:pt x="167" y="197"/>
                    <a:pt x="166" y="194"/>
                    <a:pt x="166" y="192"/>
                  </a:cubicBezTo>
                  <a:cubicBezTo>
                    <a:pt x="165" y="190"/>
                    <a:pt x="165" y="187"/>
                    <a:pt x="164" y="184"/>
                  </a:cubicBezTo>
                  <a:cubicBezTo>
                    <a:pt x="167" y="182"/>
                    <a:pt x="171" y="179"/>
                    <a:pt x="174" y="177"/>
                  </a:cubicBezTo>
                  <a:cubicBezTo>
                    <a:pt x="174" y="182"/>
                    <a:pt x="175" y="187"/>
                    <a:pt x="176" y="192"/>
                  </a:cubicBezTo>
                  <a:cubicBezTo>
                    <a:pt x="174" y="194"/>
                    <a:pt x="171" y="197"/>
                    <a:pt x="168" y="199"/>
                  </a:cubicBezTo>
                  <a:close/>
                  <a:moveTo>
                    <a:pt x="178" y="190"/>
                  </a:moveTo>
                  <a:cubicBezTo>
                    <a:pt x="178" y="188"/>
                    <a:pt x="177" y="186"/>
                    <a:pt x="177" y="184"/>
                  </a:cubicBezTo>
                  <a:cubicBezTo>
                    <a:pt x="176" y="181"/>
                    <a:pt x="176" y="178"/>
                    <a:pt x="175" y="175"/>
                  </a:cubicBezTo>
                  <a:cubicBezTo>
                    <a:pt x="179" y="172"/>
                    <a:pt x="183" y="168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9"/>
                    <a:pt x="186" y="175"/>
                    <a:pt x="187" y="181"/>
                  </a:cubicBezTo>
                  <a:cubicBezTo>
                    <a:pt x="185" y="184"/>
                    <a:pt x="182" y="187"/>
                    <a:pt x="178" y="190"/>
                  </a:cubicBezTo>
                  <a:close/>
                  <a:moveTo>
                    <a:pt x="189" y="179"/>
                  </a:moveTo>
                  <a:cubicBezTo>
                    <a:pt x="188" y="174"/>
                    <a:pt x="187" y="169"/>
                    <a:pt x="187" y="164"/>
                  </a:cubicBezTo>
                  <a:cubicBezTo>
                    <a:pt x="187" y="163"/>
                    <a:pt x="187" y="163"/>
                    <a:pt x="186" y="163"/>
                  </a:cubicBezTo>
                  <a:cubicBezTo>
                    <a:pt x="188" y="161"/>
                    <a:pt x="190" y="158"/>
                    <a:pt x="192" y="156"/>
                  </a:cubicBezTo>
                  <a:cubicBezTo>
                    <a:pt x="193" y="161"/>
                    <a:pt x="194" y="166"/>
                    <a:pt x="195" y="171"/>
                  </a:cubicBezTo>
                  <a:cubicBezTo>
                    <a:pt x="193" y="174"/>
                    <a:pt x="191" y="176"/>
                    <a:pt x="189" y="179"/>
                  </a:cubicBezTo>
                  <a:close/>
                  <a:moveTo>
                    <a:pt x="197" y="169"/>
                  </a:moveTo>
                  <a:cubicBezTo>
                    <a:pt x="196" y="163"/>
                    <a:pt x="195" y="159"/>
                    <a:pt x="193" y="154"/>
                  </a:cubicBezTo>
                  <a:cubicBezTo>
                    <a:pt x="194" y="151"/>
                    <a:pt x="196" y="149"/>
                    <a:pt x="197" y="146"/>
                  </a:cubicBezTo>
                  <a:cubicBezTo>
                    <a:pt x="197" y="148"/>
                    <a:pt x="197" y="150"/>
                    <a:pt x="197" y="152"/>
                  </a:cubicBezTo>
                  <a:cubicBezTo>
                    <a:pt x="198" y="156"/>
                    <a:pt x="198" y="160"/>
                    <a:pt x="200" y="164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199" y="166"/>
                    <a:pt x="198" y="167"/>
                    <a:pt x="197" y="169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6840113" y="4111018"/>
              <a:ext cx="239047" cy="232701"/>
            </a:xfrm>
            <a:custGeom>
              <a:avLst/>
              <a:gdLst>
                <a:gd name="T0" fmla="*/ 97 w 175"/>
                <a:gd name="T1" fmla="*/ 11 h 170"/>
                <a:gd name="T2" fmla="*/ 164 w 175"/>
                <a:gd name="T3" fmla="*/ 106 h 170"/>
                <a:gd name="T4" fmla="*/ 172 w 175"/>
                <a:gd name="T5" fmla="*/ 62 h 170"/>
                <a:gd name="T6" fmla="*/ 69 w 175"/>
                <a:gd name="T7" fmla="*/ 25 h 170"/>
                <a:gd name="T8" fmla="*/ 74 w 175"/>
                <a:gd name="T9" fmla="*/ 22 h 170"/>
                <a:gd name="T10" fmla="*/ 66 w 175"/>
                <a:gd name="T11" fmla="*/ 28 h 170"/>
                <a:gd name="T12" fmla="*/ 50 w 175"/>
                <a:gd name="T13" fmla="*/ 34 h 170"/>
                <a:gd name="T14" fmla="*/ 47 w 175"/>
                <a:gd name="T15" fmla="*/ 37 h 170"/>
                <a:gd name="T16" fmla="*/ 57 w 175"/>
                <a:gd name="T17" fmla="*/ 37 h 170"/>
                <a:gd name="T18" fmla="*/ 39 w 175"/>
                <a:gd name="T19" fmla="*/ 46 h 170"/>
                <a:gd name="T20" fmla="*/ 36 w 175"/>
                <a:gd name="T21" fmla="*/ 51 h 170"/>
                <a:gd name="T22" fmla="*/ 49 w 175"/>
                <a:gd name="T23" fmla="*/ 49 h 170"/>
                <a:gd name="T24" fmla="*/ 39 w 175"/>
                <a:gd name="T25" fmla="*/ 60 h 170"/>
                <a:gd name="T26" fmla="*/ 36 w 175"/>
                <a:gd name="T27" fmla="*/ 51 h 170"/>
                <a:gd name="T28" fmla="*/ 32 w 175"/>
                <a:gd name="T29" fmla="*/ 63 h 170"/>
                <a:gd name="T30" fmla="*/ 43 w 175"/>
                <a:gd name="T31" fmla="*/ 64 h 170"/>
                <a:gd name="T32" fmla="*/ 36 w 175"/>
                <a:gd name="T33" fmla="*/ 74 h 170"/>
                <a:gd name="T34" fmla="*/ 32 w 175"/>
                <a:gd name="T35" fmla="*/ 63 h 170"/>
                <a:gd name="T36" fmla="*/ 36 w 175"/>
                <a:gd name="T37" fmla="*/ 77 h 170"/>
                <a:gd name="T38" fmla="*/ 40 w 175"/>
                <a:gd name="T39" fmla="*/ 82 h 170"/>
                <a:gd name="T40" fmla="*/ 35 w 175"/>
                <a:gd name="T41" fmla="*/ 85 h 170"/>
                <a:gd name="T42" fmla="*/ 29 w 175"/>
                <a:gd name="T43" fmla="*/ 76 h 170"/>
                <a:gd name="T44" fmla="*/ 40 w 175"/>
                <a:gd name="T45" fmla="*/ 87 h 170"/>
                <a:gd name="T46" fmla="*/ 36 w 175"/>
                <a:gd name="T47" fmla="*/ 95 h 170"/>
                <a:gd name="T48" fmla="*/ 29 w 175"/>
                <a:gd name="T49" fmla="*/ 87 h 170"/>
                <a:gd name="T50" fmla="*/ 37 w 175"/>
                <a:gd name="T51" fmla="*/ 99 h 170"/>
                <a:gd name="T52" fmla="*/ 43 w 175"/>
                <a:gd name="T53" fmla="*/ 103 h 170"/>
                <a:gd name="T54" fmla="*/ 34 w 175"/>
                <a:gd name="T55" fmla="*/ 109 h 170"/>
                <a:gd name="T56" fmla="*/ 40 w 175"/>
                <a:gd name="T57" fmla="*/ 119 h 170"/>
                <a:gd name="T58" fmla="*/ 40 w 175"/>
                <a:gd name="T59" fmla="*/ 108 h 170"/>
                <a:gd name="T60" fmla="*/ 48 w 175"/>
                <a:gd name="T61" fmla="*/ 113 h 170"/>
                <a:gd name="T62" fmla="*/ 40 w 175"/>
                <a:gd name="T63" fmla="*/ 119 h 170"/>
                <a:gd name="T64" fmla="*/ 42 w 175"/>
                <a:gd name="T65" fmla="*/ 121 h 170"/>
                <a:gd name="T66" fmla="*/ 41 w 175"/>
                <a:gd name="T67" fmla="*/ 121 h 170"/>
                <a:gd name="T68" fmla="*/ 54 w 175"/>
                <a:gd name="T69" fmla="*/ 121 h 170"/>
                <a:gd name="T70" fmla="*/ 47 w 175"/>
                <a:gd name="T71" fmla="*/ 128 h 170"/>
                <a:gd name="T72" fmla="*/ 50 w 175"/>
                <a:gd name="T73" fmla="*/ 129 h 170"/>
                <a:gd name="T74" fmla="*/ 63 w 175"/>
                <a:gd name="T75" fmla="*/ 130 h 170"/>
                <a:gd name="T76" fmla="*/ 49 w 175"/>
                <a:gd name="T77" fmla="*/ 130 h 170"/>
                <a:gd name="T78" fmla="*/ 65 w 175"/>
                <a:gd name="T79" fmla="*/ 131 h 170"/>
                <a:gd name="T80" fmla="*/ 66 w 175"/>
                <a:gd name="T81" fmla="*/ 142 h 170"/>
                <a:gd name="T82" fmla="*/ 69 w 175"/>
                <a:gd name="T83" fmla="*/ 143 h 170"/>
                <a:gd name="T84" fmla="*/ 81 w 175"/>
                <a:gd name="T85" fmla="*/ 139 h 170"/>
                <a:gd name="T86" fmla="*/ 69 w 175"/>
                <a:gd name="T87" fmla="*/ 143 h 170"/>
                <a:gd name="T88" fmla="*/ 80 w 175"/>
                <a:gd name="T89" fmla="*/ 146 h 170"/>
                <a:gd name="T90" fmla="*/ 92 w 175"/>
                <a:gd name="T91" fmla="*/ 142 h 170"/>
                <a:gd name="T92" fmla="*/ 100 w 175"/>
                <a:gd name="T93" fmla="*/ 147 h 170"/>
                <a:gd name="T94" fmla="*/ 96 w 175"/>
                <a:gd name="T95" fmla="*/ 143 h 170"/>
                <a:gd name="T96" fmla="*/ 102 w 175"/>
                <a:gd name="T97" fmla="*/ 143 h 170"/>
                <a:gd name="T98" fmla="*/ 112 w 175"/>
                <a:gd name="T99" fmla="*/ 142 h 170"/>
                <a:gd name="T100" fmla="*/ 104 w 175"/>
                <a:gd name="T101" fmla="*/ 146 h 170"/>
                <a:gd name="T102" fmla="*/ 111 w 175"/>
                <a:gd name="T103" fmla="*/ 142 h 170"/>
                <a:gd name="T104" fmla="*/ 112 w 175"/>
                <a:gd name="T105" fmla="*/ 142 h 170"/>
                <a:gd name="T106" fmla="*/ 117 w 175"/>
                <a:gd name="T107" fmla="*/ 141 h 170"/>
                <a:gd name="T108" fmla="*/ 120 w 175"/>
                <a:gd name="T109" fmla="*/ 142 h 170"/>
                <a:gd name="T110" fmla="*/ 126 w 175"/>
                <a:gd name="T111" fmla="*/ 139 h 170"/>
                <a:gd name="T112" fmla="*/ 126 w 175"/>
                <a:gd name="T113" fmla="*/ 138 h 170"/>
                <a:gd name="T114" fmla="*/ 126 w 175"/>
                <a:gd name="T115" fmla="*/ 139 h 170"/>
                <a:gd name="T116" fmla="*/ 46 w 175"/>
                <a:gd name="T117" fmla="*/ 77 h 170"/>
                <a:gd name="T118" fmla="*/ 166 w 175"/>
                <a:gd name="T119" fmla="*/ 6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5" h="170">
                  <a:moveTo>
                    <a:pt x="172" y="62"/>
                  </a:moveTo>
                  <a:cubicBezTo>
                    <a:pt x="167" y="27"/>
                    <a:pt x="131" y="0"/>
                    <a:pt x="97" y="11"/>
                  </a:cubicBezTo>
                  <a:cubicBezTo>
                    <a:pt x="42" y="16"/>
                    <a:pt x="0" y="77"/>
                    <a:pt x="37" y="125"/>
                  </a:cubicBezTo>
                  <a:cubicBezTo>
                    <a:pt x="72" y="170"/>
                    <a:pt x="144" y="159"/>
                    <a:pt x="164" y="106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71" y="93"/>
                    <a:pt x="175" y="78"/>
                    <a:pt x="172" y="62"/>
                  </a:cubicBezTo>
                  <a:close/>
                  <a:moveTo>
                    <a:pt x="74" y="22"/>
                  </a:moveTo>
                  <a:cubicBezTo>
                    <a:pt x="72" y="22"/>
                    <a:pt x="71" y="24"/>
                    <a:pt x="69" y="25"/>
                  </a:cubicBezTo>
                  <a:cubicBezTo>
                    <a:pt x="68" y="25"/>
                    <a:pt x="67" y="25"/>
                    <a:pt x="66" y="25"/>
                  </a:cubicBezTo>
                  <a:cubicBezTo>
                    <a:pt x="69" y="23"/>
                    <a:pt x="71" y="22"/>
                    <a:pt x="74" y="22"/>
                  </a:cubicBezTo>
                  <a:close/>
                  <a:moveTo>
                    <a:pt x="61" y="27"/>
                  </a:moveTo>
                  <a:cubicBezTo>
                    <a:pt x="62" y="28"/>
                    <a:pt x="64" y="28"/>
                    <a:pt x="66" y="28"/>
                  </a:cubicBezTo>
                  <a:cubicBezTo>
                    <a:pt x="64" y="30"/>
                    <a:pt x="62" y="32"/>
                    <a:pt x="60" y="34"/>
                  </a:cubicBezTo>
                  <a:cubicBezTo>
                    <a:pt x="57" y="33"/>
                    <a:pt x="54" y="34"/>
                    <a:pt x="50" y="34"/>
                  </a:cubicBezTo>
                  <a:cubicBezTo>
                    <a:pt x="54" y="32"/>
                    <a:pt x="57" y="29"/>
                    <a:pt x="61" y="27"/>
                  </a:cubicBezTo>
                  <a:close/>
                  <a:moveTo>
                    <a:pt x="47" y="37"/>
                  </a:moveTo>
                  <a:cubicBezTo>
                    <a:pt x="49" y="37"/>
                    <a:pt x="52" y="37"/>
                    <a:pt x="54" y="37"/>
                  </a:cubicBezTo>
                  <a:cubicBezTo>
                    <a:pt x="55" y="37"/>
                    <a:pt x="56" y="37"/>
                    <a:pt x="57" y="37"/>
                  </a:cubicBezTo>
                  <a:cubicBezTo>
                    <a:pt x="55" y="40"/>
                    <a:pt x="53" y="43"/>
                    <a:pt x="51" y="46"/>
                  </a:cubicBezTo>
                  <a:cubicBezTo>
                    <a:pt x="47" y="46"/>
                    <a:pt x="43" y="46"/>
                    <a:pt x="39" y="46"/>
                  </a:cubicBezTo>
                  <a:cubicBezTo>
                    <a:pt x="42" y="43"/>
                    <a:pt x="44" y="40"/>
                    <a:pt x="47" y="37"/>
                  </a:cubicBezTo>
                  <a:close/>
                  <a:moveTo>
                    <a:pt x="36" y="51"/>
                  </a:moveTo>
                  <a:cubicBezTo>
                    <a:pt x="37" y="50"/>
                    <a:pt x="37" y="49"/>
                    <a:pt x="38" y="48"/>
                  </a:cubicBezTo>
                  <a:cubicBezTo>
                    <a:pt x="42" y="49"/>
                    <a:pt x="45" y="49"/>
                    <a:pt x="49" y="49"/>
                  </a:cubicBezTo>
                  <a:cubicBezTo>
                    <a:pt x="47" y="53"/>
                    <a:pt x="46" y="56"/>
                    <a:pt x="44" y="60"/>
                  </a:cubicBezTo>
                  <a:cubicBezTo>
                    <a:pt x="43" y="60"/>
                    <a:pt x="41" y="60"/>
                    <a:pt x="39" y="60"/>
                  </a:cubicBezTo>
                  <a:cubicBezTo>
                    <a:pt x="37" y="60"/>
                    <a:pt x="34" y="60"/>
                    <a:pt x="32" y="60"/>
                  </a:cubicBezTo>
                  <a:cubicBezTo>
                    <a:pt x="33" y="57"/>
                    <a:pt x="35" y="54"/>
                    <a:pt x="36" y="51"/>
                  </a:cubicBezTo>
                  <a:close/>
                  <a:moveTo>
                    <a:pt x="32" y="63"/>
                  </a:moveTo>
                  <a:cubicBezTo>
                    <a:pt x="32" y="63"/>
                    <a:pt x="32" y="63"/>
                    <a:pt x="32" y="63"/>
                  </a:cubicBezTo>
                  <a:cubicBezTo>
                    <a:pt x="34" y="63"/>
                    <a:pt x="36" y="63"/>
                    <a:pt x="38" y="63"/>
                  </a:cubicBezTo>
                  <a:cubicBezTo>
                    <a:pt x="40" y="64"/>
                    <a:pt x="41" y="64"/>
                    <a:pt x="43" y="64"/>
                  </a:cubicBezTo>
                  <a:cubicBezTo>
                    <a:pt x="42" y="67"/>
                    <a:pt x="41" y="70"/>
                    <a:pt x="41" y="73"/>
                  </a:cubicBezTo>
                  <a:cubicBezTo>
                    <a:pt x="39" y="73"/>
                    <a:pt x="37" y="73"/>
                    <a:pt x="36" y="74"/>
                  </a:cubicBezTo>
                  <a:cubicBezTo>
                    <a:pt x="33" y="74"/>
                    <a:pt x="31" y="74"/>
                    <a:pt x="29" y="74"/>
                  </a:cubicBezTo>
                  <a:cubicBezTo>
                    <a:pt x="30" y="70"/>
                    <a:pt x="30" y="66"/>
                    <a:pt x="32" y="63"/>
                  </a:cubicBezTo>
                  <a:close/>
                  <a:moveTo>
                    <a:pt x="29" y="76"/>
                  </a:moveTo>
                  <a:cubicBezTo>
                    <a:pt x="31" y="76"/>
                    <a:pt x="33" y="76"/>
                    <a:pt x="36" y="77"/>
                  </a:cubicBezTo>
                  <a:cubicBezTo>
                    <a:pt x="37" y="77"/>
                    <a:pt x="39" y="77"/>
                    <a:pt x="40" y="77"/>
                  </a:cubicBezTo>
                  <a:cubicBezTo>
                    <a:pt x="40" y="78"/>
                    <a:pt x="40" y="80"/>
                    <a:pt x="40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38" y="83"/>
                    <a:pt x="37" y="84"/>
                    <a:pt x="35" y="85"/>
                  </a:cubicBezTo>
                  <a:cubicBezTo>
                    <a:pt x="33" y="85"/>
                    <a:pt x="31" y="85"/>
                    <a:pt x="29" y="85"/>
                  </a:cubicBezTo>
                  <a:cubicBezTo>
                    <a:pt x="29" y="82"/>
                    <a:pt x="29" y="79"/>
                    <a:pt x="29" y="76"/>
                  </a:cubicBezTo>
                  <a:close/>
                  <a:moveTo>
                    <a:pt x="29" y="87"/>
                  </a:moveTo>
                  <a:cubicBezTo>
                    <a:pt x="32" y="88"/>
                    <a:pt x="37" y="88"/>
                    <a:pt x="40" y="87"/>
                  </a:cubicBezTo>
                  <a:cubicBezTo>
                    <a:pt x="40" y="89"/>
                    <a:pt x="40" y="91"/>
                    <a:pt x="41" y="93"/>
                  </a:cubicBezTo>
                  <a:cubicBezTo>
                    <a:pt x="39" y="94"/>
                    <a:pt x="37" y="95"/>
                    <a:pt x="36" y="95"/>
                  </a:cubicBezTo>
                  <a:cubicBezTo>
                    <a:pt x="34" y="96"/>
                    <a:pt x="32" y="97"/>
                    <a:pt x="30" y="98"/>
                  </a:cubicBezTo>
                  <a:cubicBezTo>
                    <a:pt x="30" y="94"/>
                    <a:pt x="29" y="91"/>
                    <a:pt x="29" y="87"/>
                  </a:cubicBezTo>
                  <a:close/>
                  <a:moveTo>
                    <a:pt x="31" y="101"/>
                  </a:moveTo>
                  <a:cubicBezTo>
                    <a:pt x="33" y="101"/>
                    <a:pt x="35" y="100"/>
                    <a:pt x="37" y="99"/>
                  </a:cubicBezTo>
                  <a:cubicBezTo>
                    <a:pt x="39" y="99"/>
                    <a:pt x="40" y="98"/>
                    <a:pt x="42" y="97"/>
                  </a:cubicBezTo>
                  <a:cubicBezTo>
                    <a:pt x="42" y="99"/>
                    <a:pt x="42" y="101"/>
                    <a:pt x="43" y="103"/>
                  </a:cubicBezTo>
                  <a:cubicBezTo>
                    <a:pt x="41" y="103"/>
                    <a:pt x="40" y="104"/>
                    <a:pt x="38" y="105"/>
                  </a:cubicBezTo>
                  <a:cubicBezTo>
                    <a:pt x="37" y="106"/>
                    <a:pt x="35" y="107"/>
                    <a:pt x="34" y="109"/>
                  </a:cubicBezTo>
                  <a:cubicBezTo>
                    <a:pt x="33" y="106"/>
                    <a:pt x="32" y="104"/>
                    <a:pt x="31" y="101"/>
                  </a:cubicBezTo>
                  <a:close/>
                  <a:moveTo>
                    <a:pt x="40" y="119"/>
                  </a:moveTo>
                  <a:cubicBezTo>
                    <a:pt x="38" y="117"/>
                    <a:pt x="37" y="114"/>
                    <a:pt x="35" y="111"/>
                  </a:cubicBezTo>
                  <a:cubicBezTo>
                    <a:pt x="37" y="110"/>
                    <a:pt x="39" y="109"/>
                    <a:pt x="40" y="108"/>
                  </a:cubicBezTo>
                  <a:cubicBezTo>
                    <a:pt x="41" y="107"/>
                    <a:pt x="43" y="106"/>
                    <a:pt x="44" y="106"/>
                  </a:cubicBezTo>
                  <a:cubicBezTo>
                    <a:pt x="45" y="108"/>
                    <a:pt x="47" y="111"/>
                    <a:pt x="48" y="113"/>
                  </a:cubicBezTo>
                  <a:cubicBezTo>
                    <a:pt x="45" y="115"/>
                    <a:pt x="43" y="117"/>
                    <a:pt x="40" y="119"/>
                  </a:cubicBezTo>
                  <a:cubicBezTo>
                    <a:pt x="40" y="119"/>
                    <a:pt x="40" y="119"/>
                    <a:pt x="40" y="119"/>
                  </a:cubicBezTo>
                  <a:close/>
                  <a:moveTo>
                    <a:pt x="47" y="128"/>
                  </a:moveTo>
                  <a:cubicBezTo>
                    <a:pt x="45" y="126"/>
                    <a:pt x="43" y="124"/>
                    <a:pt x="42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4" y="119"/>
                    <a:pt x="47" y="117"/>
                    <a:pt x="49" y="116"/>
                  </a:cubicBezTo>
                  <a:cubicBezTo>
                    <a:pt x="51" y="118"/>
                    <a:pt x="52" y="119"/>
                    <a:pt x="54" y="121"/>
                  </a:cubicBezTo>
                  <a:cubicBezTo>
                    <a:pt x="51" y="123"/>
                    <a:pt x="49" y="125"/>
                    <a:pt x="47" y="127"/>
                  </a:cubicBezTo>
                  <a:cubicBezTo>
                    <a:pt x="47" y="128"/>
                    <a:pt x="47" y="128"/>
                    <a:pt x="47" y="128"/>
                  </a:cubicBezTo>
                  <a:close/>
                  <a:moveTo>
                    <a:pt x="49" y="130"/>
                  </a:moveTo>
                  <a:cubicBezTo>
                    <a:pt x="49" y="130"/>
                    <a:pt x="49" y="130"/>
                    <a:pt x="50" y="129"/>
                  </a:cubicBezTo>
                  <a:cubicBezTo>
                    <a:pt x="52" y="128"/>
                    <a:pt x="54" y="126"/>
                    <a:pt x="56" y="124"/>
                  </a:cubicBezTo>
                  <a:cubicBezTo>
                    <a:pt x="58" y="126"/>
                    <a:pt x="60" y="128"/>
                    <a:pt x="63" y="130"/>
                  </a:cubicBezTo>
                  <a:cubicBezTo>
                    <a:pt x="60" y="131"/>
                    <a:pt x="58" y="134"/>
                    <a:pt x="56" y="136"/>
                  </a:cubicBezTo>
                  <a:cubicBezTo>
                    <a:pt x="54" y="134"/>
                    <a:pt x="51" y="132"/>
                    <a:pt x="49" y="130"/>
                  </a:cubicBezTo>
                  <a:close/>
                  <a:moveTo>
                    <a:pt x="59" y="138"/>
                  </a:moveTo>
                  <a:cubicBezTo>
                    <a:pt x="61" y="136"/>
                    <a:pt x="63" y="134"/>
                    <a:pt x="65" y="131"/>
                  </a:cubicBezTo>
                  <a:cubicBezTo>
                    <a:pt x="67" y="133"/>
                    <a:pt x="69" y="134"/>
                    <a:pt x="72" y="135"/>
                  </a:cubicBezTo>
                  <a:cubicBezTo>
                    <a:pt x="70" y="137"/>
                    <a:pt x="68" y="140"/>
                    <a:pt x="66" y="142"/>
                  </a:cubicBezTo>
                  <a:cubicBezTo>
                    <a:pt x="64" y="140"/>
                    <a:pt x="61" y="139"/>
                    <a:pt x="59" y="138"/>
                  </a:cubicBezTo>
                  <a:close/>
                  <a:moveTo>
                    <a:pt x="69" y="143"/>
                  </a:moveTo>
                  <a:cubicBezTo>
                    <a:pt x="71" y="141"/>
                    <a:pt x="73" y="139"/>
                    <a:pt x="75" y="137"/>
                  </a:cubicBezTo>
                  <a:cubicBezTo>
                    <a:pt x="77" y="138"/>
                    <a:pt x="79" y="138"/>
                    <a:pt x="81" y="139"/>
                  </a:cubicBezTo>
                  <a:cubicBezTo>
                    <a:pt x="79" y="141"/>
                    <a:pt x="78" y="143"/>
                    <a:pt x="77" y="145"/>
                  </a:cubicBezTo>
                  <a:cubicBezTo>
                    <a:pt x="74" y="145"/>
                    <a:pt x="72" y="144"/>
                    <a:pt x="69" y="143"/>
                  </a:cubicBezTo>
                  <a:close/>
                  <a:moveTo>
                    <a:pt x="88" y="147"/>
                  </a:moveTo>
                  <a:cubicBezTo>
                    <a:pt x="86" y="147"/>
                    <a:pt x="83" y="147"/>
                    <a:pt x="80" y="146"/>
                  </a:cubicBezTo>
                  <a:cubicBezTo>
                    <a:pt x="82" y="144"/>
                    <a:pt x="83" y="142"/>
                    <a:pt x="84" y="140"/>
                  </a:cubicBezTo>
                  <a:cubicBezTo>
                    <a:pt x="87" y="141"/>
                    <a:pt x="90" y="142"/>
                    <a:pt x="92" y="142"/>
                  </a:cubicBezTo>
                  <a:cubicBezTo>
                    <a:pt x="91" y="143"/>
                    <a:pt x="89" y="145"/>
                    <a:pt x="88" y="147"/>
                  </a:cubicBezTo>
                  <a:close/>
                  <a:moveTo>
                    <a:pt x="100" y="147"/>
                  </a:moveTo>
                  <a:cubicBezTo>
                    <a:pt x="98" y="147"/>
                    <a:pt x="95" y="147"/>
                    <a:pt x="93" y="147"/>
                  </a:cubicBezTo>
                  <a:cubicBezTo>
                    <a:pt x="94" y="146"/>
                    <a:pt x="95" y="144"/>
                    <a:pt x="96" y="143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8" y="142"/>
                    <a:pt x="100" y="143"/>
                    <a:pt x="102" y="143"/>
                  </a:cubicBezTo>
                  <a:cubicBezTo>
                    <a:pt x="101" y="144"/>
                    <a:pt x="100" y="146"/>
                    <a:pt x="100" y="147"/>
                  </a:cubicBezTo>
                  <a:close/>
                  <a:moveTo>
                    <a:pt x="112" y="142"/>
                  </a:moveTo>
                  <a:cubicBezTo>
                    <a:pt x="112" y="143"/>
                    <a:pt x="112" y="144"/>
                    <a:pt x="111" y="145"/>
                  </a:cubicBezTo>
                  <a:cubicBezTo>
                    <a:pt x="109" y="146"/>
                    <a:pt x="107" y="146"/>
                    <a:pt x="104" y="146"/>
                  </a:cubicBezTo>
                  <a:cubicBezTo>
                    <a:pt x="105" y="145"/>
                    <a:pt x="106" y="144"/>
                    <a:pt x="106" y="142"/>
                  </a:cubicBezTo>
                  <a:cubicBezTo>
                    <a:pt x="108" y="142"/>
                    <a:pt x="109" y="142"/>
                    <a:pt x="111" y="142"/>
                  </a:cubicBezTo>
                  <a:cubicBezTo>
                    <a:pt x="112" y="142"/>
                    <a:pt x="112" y="142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7" y="143"/>
                  </a:moveTo>
                  <a:cubicBezTo>
                    <a:pt x="117" y="142"/>
                    <a:pt x="117" y="142"/>
                    <a:pt x="117" y="141"/>
                  </a:cubicBezTo>
                  <a:cubicBezTo>
                    <a:pt x="119" y="141"/>
                    <a:pt x="120" y="140"/>
                    <a:pt x="121" y="140"/>
                  </a:cubicBezTo>
                  <a:cubicBezTo>
                    <a:pt x="121" y="141"/>
                    <a:pt x="120" y="141"/>
                    <a:pt x="120" y="142"/>
                  </a:cubicBezTo>
                  <a:cubicBezTo>
                    <a:pt x="119" y="142"/>
                    <a:pt x="118" y="143"/>
                    <a:pt x="117" y="143"/>
                  </a:cubicBezTo>
                  <a:close/>
                  <a:moveTo>
                    <a:pt x="126" y="139"/>
                  </a:moveTo>
                  <a:cubicBezTo>
                    <a:pt x="126" y="139"/>
                    <a:pt x="126" y="139"/>
                    <a:pt x="126" y="138"/>
                  </a:cubicBezTo>
                  <a:cubicBezTo>
                    <a:pt x="126" y="138"/>
                    <a:pt x="126" y="138"/>
                    <a:pt x="126" y="138"/>
                  </a:cubicBezTo>
                  <a:cubicBezTo>
                    <a:pt x="129" y="137"/>
                    <a:pt x="132" y="136"/>
                    <a:pt x="134" y="135"/>
                  </a:cubicBezTo>
                  <a:cubicBezTo>
                    <a:pt x="132" y="136"/>
                    <a:pt x="129" y="138"/>
                    <a:pt x="126" y="139"/>
                  </a:cubicBezTo>
                  <a:close/>
                  <a:moveTo>
                    <a:pt x="106" y="135"/>
                  </a:moveTo>
                  <a:cubicBezTo>
                    <a:pt x="72" y="138"/>
                    <a:pt x="44" y="112"/>
                    <a:pt x="46" y="77"/>
                  </a:cubicBezTo>
                  <a:cubicBezTo>
                    <a:pt x="49" y="45"/>
                    <a:pt x="72" y="23"/>
                    <a:pt x="101" y="14"/>
                  </a:cubicBezTo>
                  <a:cubicBezTo>
                    <a:pt x="134" y="12"/>
                    <a:pt x="163" y="34"/>
                    <a:pt x="166" y="69"/>
                  </a:cubicBezTo>
                  <a:cubicBezTo>
                    <a:pt x="168" y="103"/>
                    <a:pt x="140" y="133"/>
                    <a:pt x="106" y="13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100"/>
            <p:cNvSpPr>
              <a:spLocks noEditPoints="1"/>
            </p:cNvSpPr>
            <p:nvPr/>
          </p:nvSpPr>
          <p:spPr bwMode="auto">
            <a:xfrm>
              <a:off x="6938482" y="4140634"/>
              <a:ext cx="90965" cy="138563"/>
            </a:xfrm>
            <a:custGeom>
              <a:avLst/>
              <a:gdLst>
                <a:gd name="T0" fmla="*/ 66 w 66"/>
                <a:gd name="T1" fmla="*/ 60 h 102"/>
                <a:gd name="T2" fmla="*/ 45 w 66"/>
                <a:gd name="T3" fmla="*/ 37 h 102"/>
                <a:gd name="T4" fmla="*/ 39 w 66"/>
                <a:gd name="T5" fmla="*/ 24 h 102"/>
                <a:gd name="T6" fmla="*/ 44 w 66"/>
                <a:gd name="T7" fmla="*/ 24 h 102"/>
                <a:gd name="T8" fmla="*/ 45 w 66"/>
                <a:gd name="T9" fmla="*/ 20 h 102"/>
                <a:gd name="T10" fmla="*/ 36 w 66"/>
                <a:gd name="T11" fmla="*/ 16 h 102"/>
                <a:gd name="T12" fmla="*/ 30 w 66"/>
                <a:gd name="T13" fmla="*/ 3 h 102"/>
                <a:gd name="T14" fmla="*/ 26 w 66"/>
                <a:gd name="T15" fmla="*/ 5 h 102"/>
                <a:gd name="T16" fmla="*/ 29 w 66"/>
                <a:gd name="T17" fmla="*/ 16 h 102"/>
                <a:gd name="T18" fmla="*/ 21 w 66"/>
                <a:gd name="T19" fmla="*/ 17 h 102"/>
                <a:gd name="T20" fmla="*/ 19 w 66"/>
                <a:gd name="T21" fmla="*/ 10 h 102"/>
                <a:gd name="T22" fmla="*/ 14 w 66"/>
                <a:gd name="T23" fmla="*/ 11 h 102"/>
                <a:gd name="T24" fmla="*/ 15 w 66"/>
                <a:gd name="T25" fmla="*/ 21 h 102"/>
                <a:gd name="T26" fmla="*/ 12 w 66"/>
                <a:gd name="T27" fmla="*/ 23 h 102"/>
                <a:gd name="T28" fmla="*/ 8 w 66"/>
                <a:gd name="T29" fmla="*/ 46 h 102"/>
                <a:gd name="T30" fmla="*/ 20 w 66"/>
                <a:gd name="T31" fmla="*/ 50 h 102"/>
                <a:gd name="T32" fmla="*/ 26 w 66"/>
                <a:gd name="T33" fmla="*/ 76 h 102"/>
                <a:gd name="T34" fmla="*/ 13 w 66"/>
                <a:gd name="T35" fmla="*/ 70 h 102"/>
                <a:gd name="T36" fmla="*/ 7 w 66"/>
                <a:gd name="T37" fmla="*/ 72 h 102"/>
                <a:gd name="T38" fmla="*/ 29 w 66"/>
                <a:gd name="T39" fmla="*/ 85 h 102"/>
                <a:gd name="T40" fmla="*/ 33 w 66"/>
                <a:gd name="T41" fmla="*/ 98 h 102"/>
                <a:gd name="T42" fmla="*/ 40 w 66"/>
                <a:gd name="T43" fmla="*/ 96 h 102"/>
                <a:gd name="T44" fmla="*/ 39 w 66"/>
                <a:gd name="T45" fmla="*/ 85 h 102"/>
                <a:gd name="T46" fmla="*/ 40 w 66"/>
                <a:gd name="T47" fmla="*/ 85 h 102"/>
                <a:gd name="T48" fmla="*/ 49 w 66"/>
                <a:gd name="T49" fmla="*/ 82 h 102"/>
                <a:gd name="T50" fmla="*/ 49 w 66"/>
                <a:gd name="T51" fmla="*/ 83 h 102"/>
                <a:gd name="T52" fmla="*/ 56 w 66"/>
                <a:gd name="T53" fmla="*/ 82 h 102"/>
                <a:gd name="T54" fmla="*/ 56 w 66"/>
                <a:gd name="T55" fmla="*/ 78 h 102"/>
                <a:gd name="T56" fmla="*/ 66 w 66"/>
                <a:gd name="T57" fmla="*/ 60 h 102"/>
                <a:gd name="T58" fmla="*/ 16 w 66"/>
                <a:gd name="T59" fmla="*/ 31 h 102"/>
                <a:gd name="T60" fmla="*/ 18 w 66"/>
                <a:gd name="T61" fmla="*/ 41 h 102"/>
                <a:gd name="T62" fmla="*/ 16 w 66"/>
                <a:gd name="T63" fmla="*/ 31 h 102"/>
                <a:gd name="T64" fmla="*/ 28 w 66"/>
                <a:gd name="T65" fmla="*/ 40 h 102"/>
                <a:gd name="T66" fmla="*/ 24 w 66"/>
                <a:gd name="T67" fmla="*/ 26 h 102"/>
                <a:gd name="T68" fmla="*/ 28 w 66"/>
                <a:gd name="T69" fmla="*/ 25 h 102"/>
                <a:gd name="T70" fmla="*/ 31 w 66"/>
                <a:gd name="T71" fmla="*/ 24 h 102"/>
                <a:gd name="T72" fmla="*/ 34 w 66"/>
                <a:gd name="T73" fmla="*/ 38 h 102"/>
                <a:gd name="T74" fmla="*/ 33 w 66"/>
                <a:gd name="T75" fmla="*/ 38 h 102"/>
                <a:gd name="T76" fmla="*/ 28 w 66"/>
                <a:gd name="T77" fmla="*/ 40 h 102"/>
                <a:gd name="T78" fmla="*/ 44 w 66"/>
                <a:gd name="T79" fmla="*/ 75 h 102"/>
                <a:gd name="T80" fmla="*/ 37 w 66"/>
                <a:gd name="T81" fmla="*/ 76 h 102"/>
                <a:gd name="T82" fmla="*/ 30 w 66"/>
                <a:gd name="T83" fmla="*/ 48 h 102"/>
                <a:gd name="T84" fmla="*/ 37 w 66"/>
                <a:gd name="T85" fmla="*/ 46 h 102"/>
                <a:gd name="T86" fmla="*/ 46 w 66"/>
                <a:gd name="T87" fmla="*/ 74 h 102"/>
                <a:gd name="T88" fmla="*/ 44 w 66"/>
                <a:gd name="T89" fmla="*/ 75 h 102"/>
                <a:gd name="T90" fmla="*/ 54 w 66"/>
                <a:gd name="T91" fmla="*/ 68 h 102"/>
                <a:gd name="T92" fmla="*/ 48 w 66"/>
                <a:gd name="T93" fmla="*/ 47 h 102"/>
                <a:gd name="T94" fmla="*/ 54 w 66"/>
                <a:gd name="T95" fmla="*/ 6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" h="102">
                  <a:moveTo>
                    <a:pt x="66" y="60"/>
                  </a:moveTo>
                  <a:cubicBezTo>
                    <a:pt x="66" y="48"/>
                    <a:pt x="56" y="38"/>
                    <a:pt x="45" y="37"/>
                  </a:cubicBezTo>
                  <a:cubicBezTo>
                    <a:pt x="43" y="32"/>
                    <a:pt x="41" y="28"/>
                    <a:pt x="39" y="24"/>
                  </a:cubicBezTo>
                  <a:cubicBezTo>
                    <a:pt x="41" y="24"/>
                    <a:pt x="42" y="24"/>
                    <a:pt x="44" y="24"/>
                  </a:cubicBezTo>
                  <a:cubicBezTo>
                    <a:pt x="46" y="24"/>
                    <a:pt x="46" y="21"/>
                    <a:pt x="45" y="20"/>
                  </a:cubicBezTo>
                  <a:cubicBezTo>
                    <a:pt x="42" y="18"/>
                    <a:pt x="39" y="17"/>
                    <a:pt x="36" y="16"/>
                  </a:cubicBezTo>
                  <a:cubicBezTo>
                    <a:pt x="34" y="12"/>
                    <a:pt x="32" y="7"/>
                    <a:pt x="30" y="3"/>
                  </a:cubicBezTo>
                  <a:cubicBezTo>
                    <a:pt x="29" y="0"/>
                    <a:pt x="25" y="2"/>
                    <a:pt x="26" y="5"/>
                  </a:cubicBezTo>
                  <a:cubicBezTo>
                    <a:pt x="27" y="8"/>
                    <a:pt x="28" y="12"/>
                    <a:pt x="29" y="16"/>
                  </a:cubicBezTo>
                  <a:cubicBezTo>
                    <a:pt x="26" y="16"/>
                    <a:pt x="24" y="16"/>
                    <a:pt x="21" y="17"/>
                  </a:cubicBezTo>
                  <a:cubicBezTo>
                    <a:pt x="20" y="15"/>
                    <a:pt x="20" y="12"/>
                    <a:pt x="19" y="10"/>
                  </a:cubicBezTo>
                  <a:cubicBezTo>
                    <a:pt x="18" y="7"/>
                    <a:pt x="13" y="7"/>
                    <a:pt x="14" y="11"/>
                  </a:cubicBezTo>
                  <a:cubicBezTo>
                    <a:pt x="14" y="14"/>
                    <a:pt x="14" y="17"/>
                    <a:pt x="15" y="21"/>
                  </a:cubicBezTo>
                  <a:cubicBezTo>
                    <a:pt x="14" y="21"/>
                    <a:pt x="13" y="22"/>
                    <a:pt x="12" y="23"/>
                  </a:cubicBezTo>
                  <a:cubicBezTo>
                    <a:pt x="5" y="28"/>
                    <a:pt x="0" y="39"/>
                    <a:pt x="8" y="46"/>
                  </a:cubicBezTo>
                  <a:cubicBezTo>
                    <a:pt x="11" y="50"/>
                    <a:pt x="15" y="50"/>
                    <a:pt x="20" y="50"/>
                  </a:cubicBezTo>
                  <a:cubicBezTo>
                    <a:pt x="22" y="59"/>
                    <a:pt x="24" y="67"/>
                    <a:pt x="26" y="76"/>
                  </a:cubicBezTo>
                  <a:cubicBezTo>
                    <a:pt x="21" y="75"/>
                    <a:pt x="16" y="73"/>
                    <a:pt x="13" y="70"/>
                  </a:cubicBezTo>
                  <a:cubicBezTo>
                    <a:pt x="11" y="67"/>
                    <a:pt x="7" y="69"/>
                    <a:pt x="7" y="72"/>
                  </a:cubicBezTo>
                  <a:cubicBezTo>
                    <a:pt x="8" y="81"/>
                    <a:pt x="19" y="84"/>
                    <a:pt x="29" y="85"/>
                  </a:cubicBezTo>
                  <a:cubicBezTo>
                    <a:pt x="30" y="89"/>
                    <a:pt x="32" y="94"/>
                    <a:pt x="33" y="98"/>
                  </a:cubicBezTo>
                  <a:cubicBezTo>
                    <a:pt x="35" y="102"/>
                    <a:pt x="41" y="100"/>
                    <a:pt x="40" y="96"/>
                  </a:cubicBezTo>
                  <a:cubicBezTo>
                    <a:pt x="40" y="92"/>
                    <a:pt x="39" y="89"/>
                    <a:pt x="39" y="85"/>
                  </a:cubicBezTo>
                  <a:cubicBezTo>
                    <a:pt x="39" y="85"/>
                    <a:pt x="39" y="85"/>
                    <a:pt x="40" y="85"/>
                  </a:cubicBezTo>
                  <a:cubicBezTo>
                    <a:pt x="43" y="84"/>
                    <a:pt x="46" y="84"/>
                    <a:pt x="49" y="82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51" y="87"/>
                    <a:pt x="57" y="87"/>
                    <a:pt x="56" y="82"/>
                  </a:cubicBezTo>
                  <a:cubicBezTo>
                    <a:pt x="56" y="81"/>
                    <a:pt x="56" y="80"/>
                    <a:pt x="56" y="78"/>
                  </a:cubicBezTo>
                  <a:cubicBezTo>
                    <a:pt x="61" y="74"/>
                    <a:pt x="66" y="68"/>
                    <a:pt x="66" y="60"/>
                  </a:cubicBezTo>
                  <a:close/>
                  <a:moveTo>
                    <a:pt x="16" y="31"/>
                  </a:moveTo>
                  <a:cubicBezTo>
                    <a:pt x="17" y="34"/>
                    <a:pt x="18" y="37"/>
                    <a:pt x="18" y="41"/>
                  </a:cubicBezTo>
                  <a:cubicBezTo>
                    <a:pt x="11" y="38"/>
                    <a:pt x="13" y="34"/>
                    <a:pt x="16" y="31"/>
                  </a:cubicBezTo>
                  <a:close/>
                  <a:moveTo>
                    <a:pt x="28" y="40"/>
                  </a:moveTo>
                  <a:cubicBezTo>
                    <a:pt x="27" y="35"/>
                    <a:pt x="26" y="31"/>
                    <a:pt x="24" y="26"/>
                  </a:cubicBezTo>
                  <a:cubicBezTo>
                    <a:pt x="26" y="25"/>
                    <a:pt x="27" y="25"/>
                    <a:pt x="28" y="25"/>
                  </a:cubicBezTo>
                  <a:cubicBezTo>
                    <a:pt x="29" y="25"/>
                    <a:pt x="30" y="24"/>
                    <a:pt x="31" y="24"/>
                  </a:cubicBezTo>
                  <a:cubicBezTo>
                    <a:pt x="32" y="29"/>
                    <a:pt x="33" y="33"/>
                    <a:pt x="34" y="38"/>
                  </a:cubicBezTo>
                  <a:cubicBezTo>
                    <a:pt x="34" y="38"/>
                    <a:pt x="34" y="38"/>
                    <a:pt x="33" y="38"/>
                  </a:cubicBezTo>
                  <a:cubicBezTo>
                    <a:pt x="32" y="38"/>
                    <a:pt x="30" y="39"/>
                    <a:pt x="28" y="40"/>
                  </a:cubicBezTo>
                  <a:close/>
                  <a:moveTo>
                    <a:pt x="44" y="75"/>
                  </a:moveTo>
                  <a:cubicBezTo>
                    <a:pt x="42" y="76"/>
                    <a:pt x="40" y="76"/>
                    <a:pt x="37" y="76"/>
                  </a:cubicBezTo>
                  <a:cubicBezTo>
                    <a:pt x="35" y="67"/>
                    <a:pt x="33" y="57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39" y="56"/>
                    <a:pt x="42" y="65"/>
                    <a:pt x="46" y="74"/>
                  </a:cubicBezTo>
                  <a:cubicBezTo>
                    <a:pt x="45" y="75"/>
                    <a:pt x="45" y="75"/>
                    <a:pt x="44" y="75"/>
                  </a:cubicBezTo>
                  <a:close/>
                  <a:moveTo>
                    <a:pt x="54" y="68"/>
                  </a:moveTo>
                  <a:cubicBezTo>
                    <a:pt x="52" y="61"/>
                    <a:pt x="50" y="54"/>
                    <a:pt x="48" y="47"/>
                  </a:cubicBezTo>
                  <a:cubicBezTo>
                    <a:pt x="57" y="50"/>
                    <a:pt x="59" y="60"/>
                    <a:pt x="54" y="6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101"/>
            <p:cNvSpPr>
              <a:spLocks noEditPoints="1"/>
            </p:cNvSpPr>
            <p:nvPr/>
          </p:nvSpPr>
          <p:spPr bwMode="auto">
            <a:xfrm>
              <a:off x="7096084" y="4021111"/>
              <a:ext cx="200969" cy="199911"/>
            </a:xfrm>
            <a:custGeom>
              <a:avLst/>
              <a:gdLst>
                <a:gd name="T0" fmla="*/ 78 w 147"/>
                <a:gd name="T1" fmla="*/ 2 h 146"/>
                <a:gd name="T2" fmla="*/ 133 w 147"/>
                <a:gd name="T3" fmla="*/ 90 h 146"/>
                <a:gd name="T4" fmla="*/ 143 w 147"/>
                <a:gd name="T5" fmla="*/ 62 h 146"/>
                <a:gd name="T6" fmla="*/ 60 w 147"/>
                <a:gd name="T7" fmla="*/ 12 h 146"/>
                <a:gd name="T8" fmla="*/ 52 w 147"/>
                <a:gd name="T9" fmla="*/ 16 h 146"/>
                <a:gd name="T10" fmla="*/ 47 w 147"/>
                <a:gd name="T11" fmla="*/ 19 h 146"/>
                <a:gd name="T12" fmla="*/ 48 w 147"/>
                <a:gd name="T13" fmla="*/ 25 h 146"/>
                <a:gd name="T14" fmla="*/ 47 w 147"/>
                <a:gd name="T15" fmla="*/ 19 h 146"/>
                <a:gd name="T16" fmla="*/ 37 w 147"/>
                <a:gd name="T17" fmla="*/ 28 h 146"/>
                <a:gd name="T18" fmla="*/ 40 w 147"/>
                <a:gd name="T19" fmla="*/ 37 h 146"/>
                <a:gd name="T20" fmla="*/ 30 w 147"/>
                <a:gd name="T21" fmla="*/ 37 h 146"/>
                <a:gd name="T22" fmla="*/ 29 w 147"/>
                <a:gd name="T23" fmla="*/ 40 h 146"/>
                <a:gd name="T24" fmla="*/ 38 w 147"/>
                <a:gd name="T25" fmla="*/ 41 h 146"/>
                <a:gd name="T26" fmla="*/ 34 w 147"/>
                <a:gd name="T27" fmla="*/ 51 h 146"/>
                <a:gd name="T28" fmla="*/ 29 w 147"/>
                <a:gd name="T29" fmla="*/ 40 h 146"/>
                <a:gd name="T30" fmla="*/ 23 w 147"/>
                <a:gd name="T31" fmla="*/ 56 h 146"/>
                <a:gd name="T32" fmla="*/ 32 w 147"/>
                <a:gd name="T33" fmla="*/ 63 h 146"/>
                <a:gd name="T34" fmla="*/ 23 w 147"/>
                <a:gd name="T35" fmla="*/ 56 h 146"/>
                <a:gd name="T36" fmla="*/ 33 w 147"/>
                <a:gd name="T37" fmla="*/ 67 h 146"/>
                <a:gd name="T38" fmla="*/ 33 w 147"/>
                <a:gd name="T39" fmla="*/ 76 h 146"/>
                <a:gd name="T40" fmla="*/ 22 w 147"/>
                <a:gd name="T41" fmla="*/ 68 h 146"/>
                <a:gd name="T42" fmla="*/ 34 w 147"/>
                <a:gd name="T43" fmla="*/ 78 h 146"/>
                <a:gd name="T44" fmla="*/ 32 w 147"/>
                <a:gd name="T45" fmla="*/ 89 h 146"/>
                <a:gd name="T46" fmla="*/ 23 w 147"/>
                <a:gd name="T47" fmla="*/ 83 h 146"/>
                <a:gd name="T48" fmla="*/ 29 w 147"/>
                <a:gd name="T49" fmla="*/ 98 h 146"/>
                <a:gd name="T50" fmla="*/ 34 w 147"/>
                <a:gd name="T51" fmla="*/ 92 h 146"/>
                <a:gd name="T52" fmla="*/ 43 w 147"/>
                <a:gd name="T53" fmla="*/ 96 h 146"/>
                <a:gd name="T54" fmla="*/ 34 w 147"/>
                <a:gd name="T55" fmla="*/ 105 h 146"/>
                <a:gd name="T56" fmla="*/ 41 w 147"/>
                <a:gd name="T57" fmla="*/ 102 h 146"/>
                <a:gd name="T58" fmla="*/ 51 w 147"/>
                <a:gd name="T59" fmla="*/ 104 h 146"/>
                <a:gd name="T60" fmla="*/ 36 w 147"/>
                <a:gd name="T61" fmla="*/ 107 h 146"/>
                <a:gd name="T62" fmla="*/ 53 w 147"/>
                <a:gd name="T63" fmla="*/ 105 h 146"/>
                <a:gd name="T64" fmla="*/ 57 w 147"/>
                <a:gd name="T65" fmla="*/ 114 h 146"/>
                <a:gd name="T66" fmla="*/ 45 w 147"/>
                <a:gd name="T67" fmla="*/ 115 h 146"/>
                <a:gd name="T68" fmla="*/ 61 w 147"/>
                <a:gd name="T69" fmla="*/ 117 h 146"/>
                <a:gd name="T70" fmla="*/ 72 w 147"/>
                <a:gd name="T71" fmla="*/ 114 h 146"/>
                <a:gd name="T72" fmla="*/ 56 w 147"/>
                <a:gd name="T73" fmla="*/ 122 h 146"/>
                <a:gd name="T74" fmla="*/ 75 w 147"/>
                <a:gd name="T75" fmla="*/ 115 h 146"/>
                <a:gd name="T76" fmla="*/ 76 w 147"/>
                <a:gd name="T77" fmla="*/ 115 h 146"/>
                <a:gd name="T78" fmla="*/ 85 w 147"/>
                <a:gd name="T79" fmla="*/ 116 h 146"/>
                <a:gd name="T80" fmla="*/ 69 w 147"/>
                <a:gd name="T81" fmla="*/ 125 h 146"/>
                <a:gd name="T82" fmla="*/ 93 w 147"/>
                <a:gd name="T83" fmla="*/ 123 h 146"/>
                <a:gd name="T84" fmla="*/ 88 w 147"/>
                <a:gd name="T85" fmla="*/ 117 h 146"/>
                <a:gd name="T86" fmla="*/ 95 w 147"/>
                <a:gd name="T87" fmla="*/ 114 h 146"/>
                <a:gd name="T88" fmla="*/ 97 w 147"/>
                <a:gd name="T89" fmla="*/ 122 h 146"/>
                <a:gd name="T90" fmla="*/ 101 w 147"/>
                <a:gd name="T91" fmla="*/ 113 h 146"/>
                <a:gd name="T92" fmla="*/ 109 w 147"/>
                <a:gd name="T93" fmla="*/ 116 h 146"/>
                <a:gd name="T94" fmla="*/ 115 w 147"/>
                <a:gd name="T95" fmla="*/ 111 h 146"/>
                <a:gd name="T96" fmla="*/ 116 w 147"/>
                <a:gd name="T97" fmla="*/ 106 h 146"/>
                <a:gd name="T98" fmla="*/ 115 w 147"/>
                <a:gd name="T99" fmla="*/ 111 h 146"/>
                <a:gd name="T100" fmla="*/ 77 w 147"/>
                <a:gd name="T101" fmla="*/ 108 h 146"/>
                <a:gd name="T102" fmla="*/ 93 w 147"/>
                <a:gd name="T103" fmla="*/ 7 h 146"/>
                <a:gd name="T104" fmla="*/ 135 w 147"/>
                <a:gd name="T105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7" h="146">
                  <a:moveTo>
                    <a:pt x="101" y="3"/>
                  </a:moveTo>
                  <a:cubicBezTo>
                    <a:pt x="93" y="0"/>
                    <a:pt x="85" y="0"/>
                    <a:pt x="78" y="2"/>
                  </a:cubicBezTo>
                  <a:cubicBezTo>
                    <a:pt x="30" y="5"/>
                    <a:pt x="0" y="66"/>
                    <a:pt x="28" y="106"/>
                  </a:cubicBezTo>
                  <a:cubicBezTo>
                    <a:pt x="57" y="146"/>
                    <a:pt x="118" y="137"/>
                    <a:pt x="133" y="90"/>
                  </a:cubicBezTo>
                  <a:cubicBezTo>
                    <a:pt x="133" y="90"/>
                    <a:pt x="133" y="89"/>
                    <a:pt x="133" y="89"/>
                  </a:cubicBezTo>
                  <a:cubicBezTo>
                    <a:pt x="138" y="81"/>
                    <a:pt x="142" y="72"/>
                    <a:pt x="143" y="62"/>
                  </a:cubicBezTo>
                  <a:cubicBezTo>
                    <a:pt x="147" y="34"/>
                    <a:pt x="130" y="5"/>
                    <a:pt x="101" y="3"/>
                  </a:cubicBezTo>
                  <a:close/>
                  <a:moveTo>
                    <a:pt x="60" y="12"/>
                  </a:moveTo>
                  <a:cubicBezTo>
                    <a:pt x="59" y="13"/>
                    <a:pt x="57" y="15"/>
                    <a:pt x="55" y="16"/>
                  </a:cubicBezTo>
                  <a:cubicBezTo>
                    <a:pt x="54" y="16"/>
                    <a:pt x="53" y="16"/>
                    <a:pt x="52" y="16"/>
                  </a:cubicBezTo>
                  <a:cubicBezTo>
                    <a:pt x="55" y="14"/>
                    <a:pt x="58" y="13"/>
                    <a:pt x="60" y="12"/>
                  </a:cubicBezTo>
                  <a:close/>
                  <a:moveTo>
                    <a:pt x="47" y="19"/>
                  </a:moveTo>
                  <a:cubicBezTo>
                    <a:pt x="49" y="19"/>
                    <a:pt x="50" y="20"/>
                    <a:pt x="52" y="20"/>
                  </a:cubicBezTo>
                  <a:cubicBezTo>
                    <a:pt x="50" y="21"/>
                    <a:pt x="49" y="23"/>
                    <a:pt x="48" y="25"/>
                  </a:cubicBezTo>
                  <a:cubicBezTo>
                    <a:pt x="45" y="25"/>
                    <a:pt x="43" y="25"/>
                    <a:pt x="40" y="25"/>
                  </a:cubicBezTo>
                  <a:cubicBezTo>
                    <a:pt x="42" y="23"/>
                    <a:pt x="45" y="21"/>
                    <a:pt x="47" y="19"/>
                  </a:cubicBezTo>
                  <a:close/>
                  <a:moveTo>
                    <a:pt x="33" y="33"/>
                  </a:moveTo>
                  <a:cubicBezTo>
                    <a:pt x="34" y="31"/>
                    <a:pt x="36" y="29"/>
                    <a:pt x="37" y="28"/>
                  </a:cubicBezTo>
                  <a:cubicBezTo>
                    <a:pt x="40" y="28"/>
                    <a:pt x="42" y="29"/>
                    <a:pt x="45" y="29"/>
                  </a:cubicBezTo>
                  <a:cubicBezTo>
                    <a:pt x="43" y="31"/>
                    <a:pt x="41" y="34"/>
                    <a:pt x="40" y="37"/>
                  </a:cubicBezTo>
                  <a:cubicBezTo>
                    <a:pt x="39" y="37"/>
                    <a:pt x="37" y="37"/>
                    <a:pt x="36" y="37"/>
                  </a:cubicBezTo>
                  <a:cubicBezTo>
                    <a:pt x="34" y="37"/>
                    <a:pt x="32" y="37"/>
                    <a:pt x="30" y="37"/>
                  </a:cubicBezTo>
                  <a:cubicBezTo>
                    <a:pt x="31" y="36"/>
                    <a:pt x="32" y="34"/>
                    <a:pt x="33" y="33"/>
                  </a:cubicBezTo>
                  <a:close/>
                  <a:moveTo>
                    <a:pt x="29" y="40"/>
                  </a:moveTo>
                  <a:cubicBezTo>
                    <a:pt x="29" y="40"/>
                    <a:pt x="29" y="40"/>
                    <a:pt x="29" y="40"/>
                  </a:cubicBezTo>
                  <a:cubicBezTo>
                    <a:pt x="32" y="41"/>
                    <a:pt x="35" y="41"/>
                    <a:pt x="38" y="41"/>
                  </a:cubicBezTo>
                  <a:cubicBezTo>
                    <a:pt x="37" y="42"/>
                    <a:pt x="37" y="44"/>
                    <a:pt x="36" y="45"/>
                  </a:cubicBezTo>
                  <a:cubicBezTo>
                    <a:pt x="35" y="47"/>
                    <a:pt x="35" y="49"/>
                    <a:pt x="34" y="51"/>
                  </a:cubicBezTo>
                  <a:cubicBezTo>
                    <a:pt x="31" y="51"/>
                    <a:pt x="27" y="52"/>
                    <a:pt x="24" y="53"/>
                  </a:cubicBezTo>
                  <a:cubicBezTo>
                    <a:pt x="25" y="49"/>
                    <a:pt x="27" y="44"/>
                    <a:pt x="29" y="40"/>
                  </a:cubicBezTo>
                  <a:close/>
                  <a:moveTo>
                    <a:pt x="23" y="56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7" y="56"/>
                    <a:pt x="30" y="56"/>
                    <a:pt x="33" y="55"/>
                  </a:cubicBezTo>
                  <a:cubicBezTo>
                    <a:pt x="33" y="58"/>
                    <a:pt x="33" y="61"/>
                    <a:pt x="32" y="63"/>
                  </a:cubicBezTo>
                  <a:cubicBezTo>
                    <a:pt x="29" y="64"/>
                    <a:pt x="26" y="65"/>
                    <a:pt x="22" y="66"/>
                  </a:cubicBezTo>
                  <a:cubicBezTo>
                    <a:pt x="22" y="62"/>
                    <a:pt x="22" y="59"/>
                    <a:pt x="23" y="56"/>
                  </a:cubicBezTo>
                  <a:close/>
                  <a:moveTo>
                    <a:pt x="22" y="68"/>
                  </a:moveTo>
                  <a:cubicBezTo>
                    <a:pt x="25" y="69"/>
                    <a:pt x="29" y="68"/>
                    <a:pt x="33" y="67"/>
                  </a:cubicBezTo>
                  <a:cubicBezTo>
                    <a:pt x="33" y="70"/>
                    <a:pt x="33" y="73"/>
                    <a:pt x="34" y="76"/>
                  </a:cubicBezTo>
                  <a:cubicBezTo>
                    <a:pt x="34" y="76"/>
                    <a:pt x="33" y="76"/>
                    <a:pt x="33" y="76"/>
                  </a:cubicBezTo>
                  <a:cubicBezTo>
                    <a:pt x="29" y="77"/>
                    <a:pt x="26" y="79"/>
                    <a:pt x="23" y="80"/>
                  </a:cubicBezTo>
                  <a:cubicBezTo>
                    <a:pt x="22" y="76"/>
                    <a:pt x="22" y="72"/>
                    <a:pt x="22" y="68"/>
                  </a:cubicBezTo>
                  <a:close/>
                  <a:moveTo>
                    <a:pt x="23" y="83"/>
                  </a:moveTo>
                  <a:cubicBezTo>
                    <a:pt x="27" y="82"/>
                    <a:pt x="31" y="81"/>
                    <a:pt x="34" y="78"/>
                  </a:cubicBezTo>
                  <a:cubicBezTo>
                    <a:pt x="35" y="80"/>
                    <a:pt x="36" y="82"/>
                    <a:pt x="37" y="84"/>
                  </a:cubicBezTo>
                  <a:cubicBezTo>
                    <a:pt x="35" y="86"/>
                    <a:pt x="33" y="87"/>
                    <a:pt x="32" y="89"/>
                  </a:cubicBezTo>
                  <a:cubicBezTo>
                    <a:pt x="30" y="90"/>
                    <a:pt x="28" y="91"/>
                    <a:pt x="26" y="92"/>
                  </a:cubicBezTo>
                  <a:cubicBezTo>
                    <a:pt x="25" y="89"/>
                    <a:pt x="24" y="86"/>
                    <a:pt x="23" y="83"/>
                  </a:cubicBezTo>
                  <a:close/>
                  <a:moveTo>
                    <a:pt x="34" y="105"/>
                  </a:moveTo>
                  <a:cubicBezTo>
                    <a:pt x="32" y="103"/>
                    <a:pt x="30" y="100"/>
                    <a:pt x="29" y="98"/>
                  </a:cubicBezTo>
                  <a:cubicBezTo>
                    <a:pt x="28" y="97"/>
                    <a:pt x="28" y="96"/>
                    <a:pt x="28" y="95"/>
                  </a:cubicBezTo>
                  <a:cubicBezTo>
                    <a:pt x="30" y="95"/>
                    <a:pt x="32" y="93"/>
                    <a:pt x="34" y="92"/>
                  </a:cubicBezTo>
                  <a:cubicBezTo>
                    <a:pt x="35" y="91"/>
                    <a:pt x="37" y="90"/>
                    <a:pt x="38" y="88"/>
                  </a:cubicBezTo>
                  <a:cubicBezTo>
                    <a:pt x="40" y="91"/>
                    <a:pt x="42" y="94"/>
                    <a:pt x="43" y="96"/>
                  </a:cubicBezTo>
                  <a:cubicBezTo>
                    <a:pt x="42" y="97"/>
                    <a:pt x="41" y="98"/>
                    <a:pt x="39" y="100"/>
                  </a:cubicBezTo>
                  <a:cubicBezTo>
                    <a:pt x="37" y="101"/>
                    <a:pt x="35" y="103"/>
                    <a:pt x="34" y="105"/>
                  </a:cubicBezTo>
                  <a:close/>
                  <a:moveTo>
                    <a:pt x="36" y="107"/>
                  </a:moveTo>
                  <a:cubicBezTo>
                    <a:pt x="38" y="106"/>
                    <a:pt x="40" y="104"/>
                    <a:pt x="41" y="102"/>
                  </a:cubicBezTo>
                  <a:cubicBezTo>
                    <a:pt x="43" y="101"/>
                    <a:pt x="44" y="100"/>
                    <a:pt x="46" y="99"/>
                  </a:cubicBezTo>
                  <a:cubicBezTo>
                    <a:pt x="47" y="101"/>
                    <a:pt x="49" y="102"/>
                    <a:pt x="51" y="104"/>
                  </a:cubicBezTo>
                  <a:cubicBezTo>
                    <a:pt x="48" y="107"/>
                    <a:pt x="45" y="110"/>
                    <a:pt x="43" y="114"/>
                  </a:cubicBezTo>
                  <a:cubicBezTo>
                    <a:pt x="40" y="112"/>
                    <a:pt x="38" y="110"/>
                    <a:pt x="36" y="107"/>
                  </a:cubicBezTo>
                  <a:close/>
                  <a:moveTo>
                    <a:pt x="45" y="115"/>
                  </a:moveTo>
                  <a:cubicBezTo>
                    <a:pt x="48" y="112"/>
                    <a:pt x="51" y="109"/>
                    <a:pt x="53" y="105"/>
                  </a:cubicBezTo>
                  <a:cubicBezTo>
                    <a:pt x="55" y="107"/>
                    <a:pt x="58" y="108"/>
                    <a:pt x="60" y="110"/>
                  </a:cubicBezTo>
                  <a:cubicBezTo>
                    <a:pt x="59" y="111"/>
                    <a:pt x="58" y="112"/>
                    <a:pt x="57" y="114"/>
                  </a:cubicBezTo>
                  <a:cubicBezTo>
                    <a:pt x="56" y="116"/>
                    <a:pt x="54" y="118"/>
                    <a:pt x="53" y="120"/>
                  </a:cubicBezTo>
                  <a:cubicBezTo>
                    <a:pt x="50" y="119"/>
                    <a:pt x="47" y="117"/>
                    <a:pt x="45" y="115"/>
                  </a:cubicBezTo>
                  <a:close/>
                  <a:moveTo>
                    <a:pt x="56" y="122"/>
                  </a:moveTo>
                  <a:cubicBezTo>
                    <a:pt x="58" y="120"/>
                    <a:pt x="59" y="118"/>
                    <a:pt x="61" y="117"/>
                  </a:cubicBezTo>
                  <a:cubicBezTo>
                    <a:pt x="62" y="115"/>
                    <a:pt x="63" y="113"/>
                    <a:pt x="64" y="112"/>
                  </a:cubicBezTo>
                  <a:cubicBezTo>
                    <a:pt x="66" y="112"/>
                    <a:pt x="69" y="113"/>
                    <a:pt x="72" y="114"/>
                  </a:cubicBezTo>
                  <a:cubicBezTo>
                    <a:pt x="69" y="117"/>
                    <a:pt x="67" y="121"/>
                    <a:pt x="65" y="124"/>
                  </a:cubicBezTo>
                  <a:cubicBezTo>
                    <a:pt x="62" y="124"/>
                    <a:pt x="59" y="123"/>
                    <a:pt x="56" y="122"/>
                  </a:cubicBezTo>
                  <a:close/>
                  <a:moveTo>
                    <a:pt x="69" y="125"/>
                  </a:moveTo>
                  <a:cubicBezTo>
                    <a:pt x="71" y="122"/>
                    <a:pt x="74" y="119"/>
                    <a:pt x="75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6" y="115"/>
                    <a:pt x="76" y="115"/>
                  </a:cubicBezTo>
                  <a:cubicBezTo>
                    <a:pt x="79" y="115"/>
                    <a:pt x="82" y="115"/>
                    <a:pt x="85" y="115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3" y="119"/>
                    <a:pt x="82" y="122"/>
                    <a:pt x="80" y="126"/>
                  </a:cubicBezTo>
                  <a:cubicBezTo>
                    <a:pt x="77" y="126"/>
                    <a:pt x="73" y="126"/>
                    <a:pt x="69" y="125"/>
                  </a:cubicBezTo>
                  <a:close/>
                  <a:moveTo>
                    <a:pt x="95" y="117"/>
                  </a:moveTo>
                  <a:cubicBezTo>
                    <a:pt x="94" y="119"/>
                    <a:pt x="93" y="121"/>
                    <a:pt x="93" y="123"/>
                  </a:cubicBezTo>
                  <a:cubicBezTo>
                    <a:pt x="90" y="124"/>
                    <a:pt x="87" y="125"/>
                    <a:pt x="84" y="125"/>
                  </a:cubicBezTo>
                  <a:cubicBezTo>
                    <a:pt x="86" y="123"/>
                    <a:pt x="87" y="120"/>
                    <a:pt x="88" y="117"/>
                  </a:cubicBezTo>
                  <a:cubicBezTo>
                    <a:pt x="88" y="116"/>
                    <a:pt x="88" y="116"/>
                    <a:pt x="87" y="115"/>
                  </a:cubicBezTo>
                  <a:cubicBezTo>
                    <a:pt x="90" y="115"/>
                    <a:pt x="93" y="115"/>
                    <a:pt x="95" y="114"/>
                  </a:cubicBezTo>
                  <a:cubicBezTo>
                    <a:pt x="95" y="115"/>
                    <a:pt x="95" y="116"/>
                    <a:pt x="95" y="117"/>
                  </a:cubicBezTo>
                  <a:close/>
                  <a:moveTo>
                    <a:pt x="97" y="122"/>
                  </a:moveTo>
                  <a:cubicBezTo>
                    <a:pt x="98" y="121"/>
                    <a:pt x="98" y="120"/>
                    <a:pt x="99" y="119"/>
                  </a:cubicBezTo>
                  <a:cubicBezTo>
                    <a:pt x="100" y="117"/>
                    <a:pt x="101" y="115"/>
                    <a:pt x="101" y="113"/>
                  </a:cubicBezTo>
                  <a:cubicBezTo>
                    <a:pt x="104" y="112"/>
                    <a:pt x="107" y="110"/>
                    <a:pt x="111" y="109"/>
                  </a:cubicBezTo>
                  <a:cubicBezTo>
                    <a:pt x="110" y="111"/>
                    <a:pt x="109" y="114"/>
                    <a:pt x="109" y="116"/>
                  </a:cubicBezTo>
                  <a:cubicBezTo>
                    <a:pt x="105" y="119"/>
                    <a:pt x="101" y="121"/>
                    <a:pt x="97" y="122"/>
                  </a:cubicBezTo>
                  <a:close/>
                  <a:moveTo>
                    <a:pt x="115" y="111"/>
                  </a:moveTo>
                  <a:cubicBezTo>
                    <a:pt x="116" y="109"/>
                    <a:pt x="116" y="108"/>
                    <a:pt x="116" y="106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9" y="104"/>
                    <a:pt x="122" y="101"/>
                    <a:pt x="125" y="99"/>
                  </a:cubicBezTo>
                  <a:cubicBezTo>
                    <a:pt x="122" y="103"/>
                    <a:pt x="119" y="107"/>
                    <a:pt x="115" y="111"/>
                  </a:cubicBezTo>
                  <a:close/>
                  <a:moveTo>
                    <a:pt x="135" y="67"/>
                  </a:moveTo>
                  <a:cubicBezTo>
                    <a:pt x="129" y="93"/>
                    <a:pt x="105" y="112"/>
                    <a:pt x="77" y="108"/>
                  </a:cubicBezTo>
                  <a:cubicBezTo>
                    <a:pt x="45" y="104"/>
                    <a:pt x="30" y="71"/>
                    <a:pt x="44" y="43"/>
                  </a:cubicBezTo>
                  <a:cubicBezTo>
                    <a:pt x="55" y="21"/>
                    <a:pt x="71" y="9"/>
                    <a:pt x="93" y="7"/>
                  </a:cubicBezTo>
                  <a:cubicBezTo>
                    <a:pt x="94" y="8"/>
                    <a:pt x="94" y="8"/>
                    <a:pt x="95" y="8"/>
                  </a:cubicBezTo>
                  <a:cubicBezTo>
                    <a:pt x="125" y="8"/>
                    <a:pt x="143" y="39"/>
                    <a:pt x="135" y="6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102"/>
            <p:cNvSpPr/>
            <p:nvPr/>
          </p:nvSpPr>
          <p:spPr bwMode="auto">
            <a:xfrm>
              <a:off x="7166952" y="4052843"/>
              <a:ext cx="83561" cy="90965"/>
            </a:xfrm>
            <a:custGeom>
              <a:avLst/>
              <a:gdLst>
                <a:gd name="T0" fmla="*/ 53 w 61"/>
                <a:gd name="T1" fmla="*/ 47 h 67"/>
                <a:gd name="T2" fmla="*/ 30 w 61"/>
                <a:gd name="T3" fmla="*/ 54 h 67"/>
                <a:gd name="T4" fmla="*/ 26 w 61"/>
                <a:gd name="T5" fmla="*/ 50 h 67"/>
                <a:gd name="T6" fmla="*/ 27 w 61"/>
                <a:gd name="T7" fmla="*/ 50 h 67"/>
                <a:gd name="T8" fmla="*/ 47 w 61"/>
                <a:gd name="T9" fmla="*/ 42 h 67"/>
                <a:gd name="T10" fmla="*/ 42 w 61"/>
                <a:gd name="T11" fmla="*/ 33 h 67"/>
                <a:gd name="T12" fmla="*/ 23 w 61"/>
                <a:gd name="T13" fmla="*/ 41 h 67"/>
                <a:gd name="T14" fmla="*/ 22 w 61"/>
                <a:gd name="T15" fmla="*/ 41 h 67"/>
                <a:gd name="T16" fmla="*/ 21 w 61"/>
                <a:gd name="T17" fmla="*/ 36 h 67"/>
                <a:gd name="T18" fmla="*/ 30 w 61"/>
                <a:gd name="T19" fmla="*/ 34 h 67"/>
                <a:gd name="T20" fmla="*/ 27 w 61"/>
                <a:gd name="T21" fmla="*/ 24 h 67"/>
                <a:gd name="T22" fmla="*/ 22 w 61"/>
                <a:gd name="T23" fmla="*/ 25 h 67"/>
                <a:gd name="T24" fmla="*/ 33 w 61"/>
                <a:gd name="T25" fmla="*/ 14 h 67"/>
                <a:gd name="T26" fmla="*/ 51 w 61"/>
                <a:gd name="T27" fmla="*/ 12 h 67"/>
                <a:gd name="T28" fmla="*/ 52 w 61"/>
                <a:gd name="T29" fmla="*/ 9 h 67"/>
                <a:gd name="T30" fmla="*/ 22 w 61"/>
                <a:gd name="T31" fmla="*/ 9 h 67"/>
                <a:gd name="T32" fmla="*/ 11 w 61"/>
                <a:gd name="T33" fmla="*/ 29 h 67"/>
                <a:gd name="T34" fmla="*/ 4 w 61"/>
                <a:gd name="T35" fmla="*/ 32 h 67"/>
                <a:gd name="T36" fmla="*/ 6 w 61"/>
                <a:gd name="T37" fmla="*/ 39 h 67"/>
                <a:gd name="T38" fmla="*/ 11 w 61"/>
                <a:gd name="T39" fmla="*/ 38 h 67"/>
                <a:gd name="T40" fmla="*/ 12 w 61"/>
                <a:gd name="T41" fmla="*/ 40 h 67"/>
                <a:gd name="T42" fmla="*/ 13 w 61"/>
                <a:gd name="T43" fmla="*/ 45 h 67"/>
                <a:gd name="T44" fmla="*/ 7 w 61"/>
                <a:gd name="T45" fmla="*/ 49 h 67"/>
                <a:gd name="T46" fmla="*/ 9 w 61"/>
                <a:gd name="T47" fmla="*/ 56 h 67"/>
                <a:gd name="T48" fmla="*/ 17 w 61"/>
                <a:gd name="T49" fmla="*/ 54 h 67"/>
                <a:gd name="T50" fmla="*/ 33 w 61"/>
                <a:gd name="T51" fmla="*/ 65 h 67"/>
                <a:gd name="T52" fmla="*/ 60 w 61"/>
                <a:gd name="T53" fmla="*/ 51 h 67"/>
                <a:gd name="T54" fmla="*/ 53 w 61"/>
                <a:gd name="T55" fmla="*/ 4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67">
                  <a:moveTo>
                    <a:pt x="53" y="47"/>
                  </a:moveTo>
                  <a:cubicBezTo>
                    <a:pt x="47" y="54"/>
                    <a:pt x="39" y="59"/>
                    <a:pt x="30" y="54"/>
                  </a:cubicBezTo>
                  <a:cubicBezTo>
                    <a:pt x="29" y="53"/>
                    <a:pt x="27" y="52"/>
                    <a:pt x="26" y="50"/>
                  </a:cubicBezTo>
                  <a:cubicBezTo>
                    <a:pt x="26" y="50"/>
                    <a:pt x="27" y="50"/>
                    <a:pt x="27" y="50"/>
                  </a:cubicBezTo>
                  <a:cubicBezTo>
                    <a:pt x="34" y="47"/>
                    <a:pt x="40" y="44"/>
                    <a:pt x="47" y="42"/>
                  </a:cubicBezTo>
                  <a:cubicBezTo>
                    <a:pt x="53" y="39"/>
                    <a:pt x="48" y="30"/>
                    <a:pt x="42" y="33"/>
                  </a:cubicBezTo>
                  <a:cubicBezTo>
                    <a:pt x="35" y="35"/>
                    <a:pt x="29" y="38"/>
                    <a:pt x="23" y="41"/>
                  </a:cubicBezTo>
                  <a:cubicBezTo>
                    <a:pt x="23" y="41"/>
                    <a:pt x="22" y="41"/>
                    <a:pt x="22" y="41"/>
                  </a:cubicBezTo>
                  <a:cubicBezTo>
                    <a:pt x="21" y="40"/>
                    <a:pt x="21" y="38"/>
                    <a:pt x="21" y="36"/>
                  </a:cubicBezTo>
                  <a:cubicBezTo>
                    <a:pt x="24" y="36"/>
                    <a:pt x="27" y="35"/>
                    <a:pt x="30" y="34"/>
                  </a:cubicBezTo>
                  <a:cubicBezTo>
                    <a:pt x="36" y="32"/>
                    <a:pt x="33" y="22"/>
                    <a:pt x="27" y="24"/>
                  </a:cubicBezTo>
                  <a:cubicBezTo>
                    <a:pt x="25" y="24"/>
                    <a:pt x="24" y="25"/>
                    <a:pt x="22" y="25"/>
                  </a:cubicBezTo>
                  <a:cubicBezTo>
                    <a:pt x="23" y="20"/>
                    <a:pt x="27" y="16"/>
                    <a:pt x="33" y="14"/>
                  </a:cubicBezTo>
                  <a:cubicBezTo>
                    <a:pt x="39" y="12"/>
                    <a:pt x="45" y="13"/>
                    <a:pt x="51" y="12"/>
                  </a:cubicBezTo>
                  <a:cubicBezTo>
                    <a:pt x="52" y="11"/>
                    <a:pt x="52" y="10"/>
                    <a:pt x="52" y="9"/>
                  </a:cubicBezTo>
                  <a:cubicBezTo>
                    <a:pt x="45" y="0"/>
                    <a:pt x="30" y="3"/>
                    <a:pt x="22" y="9"/>
                  </a:cubicBezTo>
                  <a:cubicBezTo>
                    <a:pt x="15" y="14"/>
                    <a:pt x="12" y="21"/>
                    <a:pt x="11" y="29"/>
                  </a:cubicBezTo>
                  <a:cubicBezTo>
                    <a:pt x="9" y="30"/>
                    <a:pt x="6" y="31"/>
                    <a:pt x="4" y="32"/>
                  </a:cubicBezTo>
                  <a:cubicBezTo>
                    <a:pt x="0" y="34"/>
                    <a:pt x="2" y="39"/>
                    <a:pt x="6" y="39"/>
                  </a:cubicBezTo>
                  <a:cubicBezTo>
                    <a:pt x="7" y="39"/>
                    <a:pt x="9" y="39"/>
                    <a:pt x="11" y="38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2"/>
                    <a:pt x="12" y="44"/>
                    <a:pt x="13" y="45"/>
                  </a:cubicBezTo>
                  <a:cubicBezTo>
                    <a:pt x="11" y="46"/>
                    <a:pt x="8" y="47"/>
                    <a:pt x="7" y="49"/>
                  </a:cubicBezTo>
                  <a:cubicBezTo>
                    <a:pt x="3" y="51"/>
                    <a:pt x="4" y="56"/>
                    <a:pt x="9" y="56"/>
                  </a:cubicBezTo>
                  <a:cubicBezTo>
                    <a:pt x="11" y="57"/>
                    <a:pt x="14" y="56"/>
                    <a:pt x="17" y="54"/>
                  </a:cubicBezTo>
                  <a:cubicBezTo>
                    <a:pt x="21" y="60"/>
                    <a:pt x="26" y="64"/>
                    <a:pt x="33" y="65"/>
                  </a:cubicBezTo>
                  <a:cubicBezTo>
                    <a:pt x="44" y="67"/>
                    <a:pt x="56" y="62"/>
                    <a:pt x="60" y="51"/>
                  </a:cubicBezTo>
                  <a:cubicBezTo>
                    <a:pt x="61" y="47"/>
                    <a:pt x="55" y="44"/>
                    <a:pt x="53" y="4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4926250" y="2041039"/>
              <a:ext cx="1023253" cy="1101861"/>
              <a:chOff x="5164668" y="2041039"/>
              <a:chExt cx="784835" cy="845127"/>
            </a:xfrm>
          </p:grpSpPr>
          <p:sp>
            <p:nvSpPr>
              <p:cNvPr id="114" name="Freeform 111"/>
              <p:cNvSpPr/>
              <p:nvPr/>
            </p:nvSpPr>
            <p:spPr bwMode="auto">
              <a:xfrm>
                <a:off x="5164668" y="2041039"/>
                <a:ext cx="705506" cy="599733"/>
              </a:xfrm>
              <a:custGeom>
                <a:avLst/>
                <a:gdLst>
                  <a:gd name="T0" fmla="*/ 503 w 517"/>
                  <a:gd name="T1" fmla="*/ 130 h 439"/>
                  <a:gd name="T2" fmla="*/ 503 w 517"/>
                  <a:gd name="T3" fmla="*/ 113 h 439"/>
                  <a:gd name="T4" fmla="*/ 458 w 517"/>
                  <a:gd name="T5" fmla="*/ 183 h 439"/>
                  <a:gd name="T6" fmla="*/ 445 w 517"/>
                  <a:gd name="T7" fmla="*/ 195 h 439"/>
                  <a:gd name="T8" fmla="*/ 438 w 517"/>
                  <a:gd name="T9" fmla="*/ 197 h 439"/>
                  <a:gd name="T10" fmla="*/ 412 w 517"/>
                  <a:gd name="T11" fmla="*/ 168 h 439"/>
                  <a:gd name="T12" fmla="*/ 404 w 517"/>
                  <a:gd name="T13" fmla="*/ 154 h 439"/>
                  <a:gd name="T14" fmla="*/ 397 w 517"/>
                  <a:gd name="T15" fmla="*/ 166 h 439"/>
                  <a:gd name="T16" fmla="*/ 341 w 517"/>
                  <a:gd name="T17" fmla="*/ 233 h 439"/>
                  <a:gd name="T18" fmla="*/ 332 w 517"/>
                  <a:gd name="T19" fmla="*/ 230 h 439"/>
                  <a:gd name="T20" fmla="*/ 266 w 517"/>
                  <a:gd name="T21" fmla="*/ 150 h 439"/>
                  <a:gd name="T22" fmla="*/ 246 w 517"/>
                  <a:gd name="T23" fmla="*/ 150 h 439"/>
                  <a:gd name="T24" fmla="*/ 251 w 517"/>
                  <a:gd name="T25" fmla="*/ 153 h 439"/>
                  <a:gd name="T26" fmla="*/ 195 w 517"/>
                  <a:gd name="T27" fmla="*/ 317 h 439"/>
                  <a:gd name="T28" fmla="*/ 102 w 517"/>
                  <a:gd name="T29" fmla="*/ 251 h 439"/>
                  <a:gd name="T30" fmla="*/ 91 w 517"/>
                  <a:gd name="T31" fmla="*/ 245 h 439"/>
                  <a:gd name="T32" fmla="*/ 34 w 517"/>
                  <a:gd name="T33" fmla="*/ 340 h 439"/>
                  <a:gd name="T34" fmla="*/ 28 w 517"/>
                  <a:gd name="T35" fmla="*/ 132 h 439"/>
                  <a:gd name="T36" fmla="*/ 28 w 517"/>
                  <a:gd name="T37" fmla="*/ 48 h 439"/>
                  <a:gd name="T38" fmla="*/ 25 w 517"/>
                  <a:gd name="T39" fmla="*/ 6 h 439"/>
                  <a:gd name="T40" fmla="*/ 2 w 517"/>
                  <a:gd name="T41" fmla="*/ 46 h 439"/>
                  <a:gd name="T42" fmla="*/ 19 w 517"/>
                  <a:gd name="T43" fmla="*/ 43 h 439"/>
                  <a:gd name="T44" fmla="*/ 26 w 517"/>
                  <a:gd name="T45" fmla="*/ 232 h 439"/>
                  <a:gd name="T46" fmla="*/ 14 w 517"/>
                  <a:gd name="T47" fmla="*/ 404 h 439"/>
                  <a:gd name="T48" fmla="*/ 29 w 517"/>
                  <a:gd name="T49" fmla="*/ 410 h 439"/>
                  <a:gd name="T50" fmla="*/ 35 w 517"/>
                  <a:gd name="T51" fmla="*/ 426 h 439"/>
                  <a:gd name="T52" fmla="*/ 127 w 517"/>
                  <a:gd name="T53" fmla="*/ 415 h 439"/>
                  <a:gd name="T54" fmla="*/ 361 w 517"/>
                  <a:gd name="T55" fmla="*/ 423 h 439"/>
                  <a:gd name="T56" fmla="*/ 468 w 517"/>
                  <a:gd name="T57" fmla="*/ 428 h 439"/>
                  <a:gd name="T58" fmla="*/ 510 w 517"/>
                  <a:gd name="T59" fmla="*/ 419 h 439"/>
                  <a:gd name="T60" fmla="*/ 470 w 517"/>
                  <a:gd name="T61" fmla="*/ 397 h 439"/>
                  <a:gd name="T62" fmla="*/ 474 w 517"/>
                  <a:gd name="T63" fmla="*/ 415 h 439"/>
                  <a:gd name="T64" fmla="*/ 341 w 517"/>
                  <a:gd name="T65" fmla="*/ 415 h 439"/>
                  <a:gd name="T66" fmla="*/ 339 w 517"/>
                  <a:gd name="T67" fmla="*/ 408 h 439"/>
                  <a:gd name="T68" fmla="*/ 247 w 517"/>
                  <a:gd name="T69" fmla="*/ 413 h 439"/>
                  <a:gd name="T70" fmla="*/ 35 w 517"/>
                  <a:gd name="T71" fmla="*/ 403 h 439"/>
                  <a:gd name="T72" fmla="*/ 35 w 517"/>
                  <a:gd name="T73" fmla="*/ 344 h 439"/>
                  <a:gd name="T74" fmla="*/ 95 w 517"/>
                  <a:gd name="T75" fmla="*/ 259 h 439"/>
                  <a:gd name="T76" fmla="*/ 185 w 517"/>
                  <a:gd name="T77" fmla="*/ 323 h 439"/>
                  <a:gd name="T78" fmla="*/ 185 w 517"/>
                  <a:gd name="T79" fmla="*/ 329 h 439"/>
                  <a:gd name="T80" fmla="*/ 200 w 517"/>
                  <a:gd name="T81" fmla="*/ 322 h 439"/>
                  <a:gd name="T82" fmla="*/ 263 w 517"/>
                  <a:gd name="T83" fmla="*/ 154 h 439"/>
                  <a:gd name="T84" fmla="*/ 328 w 517"/>
                  <a:gd name="T85" fmla="*/ 234 h 439"/>
                  <a:gd name="T86" fmla="*/ 327 w 517"/>
                  <a:gd name="T87" fmla="*/ 243 h 439"/>
                  <a:gd name="T88" fmla="*/ 345 w 517"/>
                  <a:gd name="T89" fmla="*/ 238 h 439"/>
                  <a:gd name="T90" fmla="*/ 376 w 517"/>
                  <a:gd name="T91" fmla="*/ 202 h 439"/>
                  <a:gd name="T92" fmla="*/ 408 w 517"/>
                  <a:gd name="T93" fmla="*/ 170 h 439"/>
                  <a:gd name="T94" fmla="*/ 436 w 517"/>
                  <a:gd name="T95" fmla="*/ 202 h 439"/>
                  <a:gd name="T96" fmla="*/ 454 w 517"/>
                  <a:gd name="T97" fmla="*/ 200 h 439"/>
                  <a:gd name="T98" fmla="*/ 473 w 517"/>
                  <a:gd name="T99" fmla="*/ 173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7" h="439">
                    <a:moveTo>
                      <a:pt x="473" y="173"/>
                    </a:moveTo>
                    <a:cubicBezTo>
                      <a:pt x="484" y="159"/>
                      <a:pt x="493" y="145"/>
                      <a:pt x="503" y="130"/>
                    </a:cubicBezTo>
                    <a:cubicBezTo>
                      <a:pt x="507" y="132"/>
                      <a:pt x="511" y="130"/>
                      <a:pt x="513" y="127"/>
                    </a:cubicBezTo>
                    <a:cubicBezTo>
                      <a:pt x="517" y="120"/>
                      <a:pt x="510" y="111"/>
                      <a:pt x="503" y="113"/>
                    </a:cubicBezTo>
                    <a:cubicBezTo>
                      <a:pt x="497" y="115"/>
                      <a:pt x="493" y="123"/>
                      <a:pt x="497" y="127"/>
                    </a:cubicBezTo>
                    <a:cubicBezTo>
                      <a:pt x="484" y="146"/>
                      <a:pt x="471" y="165"/>
                      <a:pt x="458" y="183"/>
                    </a:cubicBezTo>
                    <a:cubicBezTo>
                      <a:pt x="458" y="183"/>
                      <a:pt x="453" y="190"/>
                      <a:pt x="449" y="195"/>
                    </a:cubicBezTo>
                    <a:cubicBezTo>
                      <a:pt x="448" y="195"/>
                      <a:pt x="446" y="195"/>
                      <a:pt x="445" y="195"/>
                    </a:cubicBezTo>
                    <a:cubicBezTo>
                      <a:pt x="444" y="195"/>
                      <a:pt x="443" y="195"/>
                      <a:pt x="442" y="195"/>
                    </a:cubicBezTo>
                    <a:cubicBezTo>
                      <a:pt x="440" y="196"/>
                      <a:pt x="439" y="196"/>
                      <a:pt x="438" y="197"/>
                    </a:cubicBezTo>
                    <a:cubicBezTo>
                      <a:pt x="436" y="194"/>
                      <a:pt x="433" y="190"/>
                      <a:pt x="431" y="189"/>
                    </a:cubicBezTo>
                    <a:cubicBezTo>
                      <a:pt x="425" y="182"/>
                      <a:pt x="418" y="175"/>
                      <a:pt x="412" y="168"/>
                    </a:cubicBezTo>
                    <a:cubicBezTo>
                      <a:pt x="415" y="164"/>
                      <a:pt x="415" y="158"/>
                      <a:pt x="410" y="155"/>
                    </a:cubicBezTo>
                    <a:cubicBezTo>
                      <a:pt x="408" y="154"/>
                      <a:pt x="406" y="154"/>
                      <a:pt x="404" y="154"/>
                    </a:cubicBezTo>
                    <a:cubicBezTo>
                      <a:pt x="399" y="154"/>
                      <a:pt x="395" y="159"/>
                      <a:pt x="397" y="164"/>
                    </a:cubicBezTo>
                    <a:cubicBezTo>
                      <a:pt x="397" y="165"/>
                      <a:pt x="397" y="165"/>
                      <a:pt x="397" y="166"/>
                    </a:cubicBezTo>
                    <a:cubicBezTo>
                      <a:pt x="387" y="179"/>
                      <a:pt x="376" y="193"/>
                      <a:pt x="365" y="206"/>
                    </a:cubicBezTo>
                    <a:cubicBezTo>
                      <a:pt x="359" y="212"/>
                      <a:pt x="346" y="223"/>
                      <a:pt x="341" y="233"/>
                    </a:cubicBezTo>
                    <a:cubicBezTo>
                      <a:pt x="340" y="232"/>
                      <a:pt x="339" y="231"/>
                      <a:pt x="337" y="231"/>
                    </a:cubicBezTo>
                    <a:cubicBezTo>
                      <a:pt x="336" y="230"/>
                      <a:pt x="334" y="230"/>
                      <a:pt x="332" y="230"/>
                    </a:cubicBezTo>
                    <a:cubicBezTo>
                      <a:pt x="311" y="203"/>
                      <a:pt x="290" y="175"/>
                      <a:pt x="265" y="152"/>
                    </a:cubicBezTo>
                    <a:cubicBezTo>
                      <a:pt x="265" y="151"/>
                      <a:pt x="265" y="151"/>
                      <a:pt x="266" y="150"/>
                    </a:cubicBezTo>
                    <a:cubicBezTo>
                      <a:pt x="267" y="144"/>
                      <a:pt x="262" y="137"/>
                      <a:pt x="256" y="137"/>
                    </a:cubicBezTo>
                    <a:cubicBezTo>
                      <a:pt x="249" y="136"/>
                      <a:pt x="243" y="144"/>
                      <a:pt x="246" y="150"/>
                    </a:cubicBezTo>
                    <a:cubicBezTo>
                      <a:pt x="247" y="152"/>
                      <a:pt x="249" y="153"/>
                      <a:pt x="250" y="153"/>
                    </a:cubicBezTo>
                    <a:cubicBezTo>
                      <a:pt x="250" y="153"/>
                      <a:pt x="251" y="153"/>
                      <a:pt x="251" y="153"/>
                    </a:cubicBezTo>
                    <a:cubicBezTo>
                      <a:pt x="235" y="209"/>
                      <a:pt x="215" y="263"/>
                      <a:pt x="197" y="318"/>
                    </a:cubicBezTo>
                    <a:cubicBezTo>
                      <a:pt x="196" y="318"/>
                      <a:pt x="196" y="318"/>
                      <a:pt x="195" y="317"/>
                    </a:cubicBezTo>
                    <a:cubicBezTo>
                      <a:pt x="192" y="316"/>
                      <a:pt x="189" y="317"/>
                      <a:pt x="187" y="319"/>
                    </a:cubicBezTo>
                    <a:cubicBezTo>
                      <a:pt x="160" y="296"/>
                      <a:pt x="132" y="270"/>
                      <a:pt x="102" y="251"/>
                    </a:cubicBezTo>
                    <a:cubicBezTo>
                      <a:pt x="102" y="251"/>
                      <a:pt x="102" y="250"/>
                      <a:pt x="102" y="250"/>
                    </a:cubicBezTo>
                    <a:cubicBezTo>
                      <a:pt x="101" y="245"/>
                      <a:pt x="95" y="242"/>
                      <a:pt x="91" y="245"/>
                    </a:cubicBezTo>
                    <a:cubicBezTo>
                      <a:pt x="87" y="247"/>
                      <a:pt x="85" y="252"/>
                      <a:pt x="87" y="255"/>
                    </a:cubicBezTo>
                    <a:cubicBezTo>
                      <a:pt x="69" y="283"/>
                      <a:pt x="52" y="312"/>
                      <a:pt x="34" y="340"/>
                    </a:cubicBezTo>
                    <a:cubicBezTo>
                      <a:pt x="33" y="303"/>
                      <a:pt x="32" y="266"/>
                      <a:pt x="31" y="229"/>
                    </a:cubicBezTo>
                    <a:cubicBezTo>
                      <a:pt x="30" y="197"/>
                      <a:pt x="29" y="165"/>
                      <a:pt x="28" y="132"/>
                    </a:cubicBezTo>
                    <a:cubicBezTo>
                      <a:pt x="27" y="102"/>
                      <a:pt x="28" y="71"/>
                      <a:pt x="22" y="41"/>
                    </a:cubicBezTo>
                    <a:cubicBezTo>
                      <a:pt x="24" y="43"/>
                      <a:pt x="26" y="46"/>
                      <a:pt x="28" y="48"/>
                    </a:cubicBezTo>
                    <a:cubicBezTo>
                      <a:pt x="32" y="52"/>
                      <a:pt x="39" y="48"/>
                      <a:pt x="37" y="43"/>
                    </a:cubicBezTo>
                    <a:cubicBezTo>
                      <a:pt x="33" y="30"/>
                      <a:pt x="29" y="18"/>
                      <a:pt x="25" y="6"/>
                    </a:cubicBezTo>
                    <a:cubicBezTo>
                      <a:pt x="24" y="0"/>
                      <a:pt x="17" y="1"/>
                      <a:pt x="15" y="6"/>
                    </a:cubicBezTo>
                    <a:cubicBezTo>
                      <a:pt x="10" y="19"/>
                      <a:pt x="6" y="33"/>
                      <a:pt x="2" y="46"/>
                    </a:cubicBezTo>
                    <a:cubicBezTo>
                      <a:pt x="0" y="52"/>
                      <a:pt x="7" y="55"/>
                      <a:pt x="10" y="51"/>
                    </a:cubicBezTo>
                    <a:cubicBezTo>
                      <a:pt x="14" y="49"/>
                      <a:pt x="16" y="46"/>
                      <a:pt x="19" y="43"/>
                    </a:cubicBezTo>
                    <a:cubicBezTo>
                      <a:pt x="17" y="73"/>
                      <a:pt x="21" y="105"/>
                      <a:pt x="22" y="135"/>
                    </a:cubicBezTo>
                    <a:cubicBezTo>
                      <a:pt x="23" y="168"/>
                      <a:pt x="25" y="200"/>
                      <a:pt x="26" y="232"/>
                    </a:cubicBezTo>
                    <a:cubicBezTo>
                      <a:pt x="27" y="289"/>
                      <a:pt x="28" y="346"/>
                      <a:pt x="29" y="403"/>
                    </a:cubicBezTo>
                    <a:cubicBezTo>
                      <a:pt x="24" y="403"/>
                      <a:pt x="19" y="403"/>
                      <a:pt x="14" y="404"/>
                    </a:cubicBezTo>
                    <a:cubicBezTo>
                      <a:pt x="11" y="404"/>
                      <a:pt x="10" y="408"/>
                      <a:pt x="13" y="409"/>
                    </a:cubicBezTo>
                    <a:cubicBezTo>
                      <a:pt x="19" y="409"/>
                      <a:pt x="24" y="410"/>
                      <a:pt x="29" y="410"/>
                    </a:cubicBezTo>
                    <a:cubicBezTo>
                      <a:pt x="29" y="416"/>
                      <a:pt x="29" y="421"/>
                      <a:pt x="29" y="426"/>
                    </a:cubicBezTo>
                    <a:cubicBezTo>
                      <a:pt x="29" y="430"/>
                      <a:pt x="35" y="430"/>
                      <a:pt x="35" y="426"/>
                    </a:cubicBezTo>
                    <a:cubicBezTo>
                      <a:pt x="35" y="421"/>
                      <a:pt x="35" y="416"/>
                      <a:pt x="35" y="411"/>
                    </a:cubicBezTo>
                    <a:cubicBezTo>
                      <a:pt x="65" y="414"/>
                      <a:pt x="97" y="413"/>
                      <a:pt x="127" y="415"/>
                    </a:cubicBezTo>
                    <a:cubicBezTo>
                      <a:pt x="166" y="417"/>
                      <a:pt x="205" y="418"/>
                      <a:pt x="244" y="420"/>
                    </a:cubicBezTo>
                    <a:cubicBezTo>
                      <a:pt x="283" y="421"/>
                      <a:pt x="322" y="422"/>
                      <a:pt x="361" y="423"/>
                    </a:cubicBezTo>
                    <a:cubicBezTo>
                      <a:pt x="397" y="423"/>
                      <a:pt x="436" y="426"/>
                      <a:pt x="472" y="422"/>
                    </a:cubicBezTo>
                    <a:cubicBezTo>
                      <a:pt x="471" y="424"/>
                      <a:pt x="469" y="426"/>
                      <a:pt x="468" y="428"/>
                    </a:cubicBezTo>
                    <a:cubicBezTo>
                      <a:pt x="465" y="433"/>
                      <a:pt x="471" y="439"/>
                      <a:pt x="476" y="436"/>
                    </a:cubicBezTo>
                    <a:cubicBezTo>
                      <a:pt x="487" y="430"/>
                      <a:pt x="498" y="424"/>
                      <a:pt x="510" y="419"/>
                    </a:cubicBezTo>
                    <a:cubicBezTo>
                      <a:pt x="515" y="417"/>
                      <a:pt x="513" y="410"/>
                      <a:pt x="508" y="408"/>
                    </a:cubicBezTo>
                    <a:cubicBezTo>
                      <a:pt x="496" y="404"/>
                      <a:pt x="483" y="400"/>
                      <a:pt x="470" y="397"/>
                    </a:cubicBezTo>
                    <a:cubicBezTo>
                      <a:pt x="464" y="396"/>
                      <a:pt x="460" y="403"/>
                      <a:pt x="464" y="407"/>
                    </a:cubicBezTo>
                    <a:cubicBezTo>
                      <a:pt x="467" y="410"/>
                      <a:pt x="471" y="412"/>
                      <a:pt x="474" y="415"/>
                    </a:cubicBezTo>
                    <a:cubicBezTo>
                      <a:pt x="438" y="413"/>
                      <a:pt x="400" y="416"/>
                      <a:pt x="364" y="416"/>
                    </a:cubicBezTo>
                    <a:cubicBezTo>
                      <a:pt x="356" y="416"/>
                      <a:pt x="348" y="415"/>
                      <a:pt x="341" y="415"/>
                    </a:cubicBezTo>
                    <a:cubicBezTo>
                      <a:pt x="341" y="413"/>
                      <a:pt x="340" y="410"/>
                      <a:pt x="340" y="408"/>
                    </a:cubicBezTo>
                    <a:cubicBezTo>
                      <a:pt x="340" y="406"/>
                      <a:pt x="339" y="406"/>
                      <a:pt x="339" y="408"/>
                    </a:cubicBezTo>
                    <a:cubicBezTo>
                      <a:pt x="339" y="410"/>
                      <a:pt x="338" y="413"/>
                      <a:pt x="338" y="415"/>
                    </a:cubicBezTo>
                    <a:cubicBezTo>
                      <a:pt x="308" y="415"/>
                      <a:pt x="277" y="414"/>
                      <a:pt x="247" y="413"/>
                    </a:cubicBezTo>
                    <a:cubicBezTo>
                      <a:pt x="209" y="411"/>
                      <a:pt x="171" y="410"/>
                      <a:pt x="133" y="408"/>
                    </a:cubicBezTo>
                    <a:cubicBezTo>
                      <a:pt x="101" y="406"/>
                      <a:pt x="67" y="403"/>
                      <a:pt x="35" y="403"/>
                    </a:cubicBezTo>
                    <a:cubicBezTo>
                      <a:pt x="34" y="384"/>
                      <a:pt x="34" y="364"/>
                      <a:pt x="34" y="345"/>
                    </a:cubicBezTo>
                    <a:cubicBezTo>
                      <a:pt x="35" y="345"/>
                      <a:pt x="35" y="344"/>
                      <a:pt x="35" y="344"/>
                    </a:cubicBezTo>
                    <a:cubicBezTo>
                      <a:pt x="56" y="317"/>
                      <a:pt x="75" y="288"/>
                      <a:pt x="92" y="259"/>
                    </a:cubicBezTo>
                    <a:cubicBezTo>
                      <a:pt x="93" y="259"/>
                      <a:pt x="94" y="259"/>
                      <a:pt x="95" y="259"/>
                    </a:cubicBezTo>
                    <a:cubicBezTo>
                      <a:pt x="98" y="259"/>
                      <a:pt x="100" y="257"/>
                      <a:pt x="101" y="255"/>
                    </a:cubicBezTo>
                    <a:cubicBezTo>
                      <a:pt x="127" y="279"/>
                      <a:pt x="157" y="301"/>
                      <a:pt x="185" y="323"/>
                    </a:cubicBezTo>
                    <a:cubicBezTo>
                      <a:pt x="185" y="323"/>
                      <a:pt x="185" y="324"/>
                      <a:pt x="185" y="324"/>
                    </a:cubicBezTo>
                    <a:cubicBezTo>
                      <a:pt x="185" y="326"/>
                      <a:pt x="185" y="327"/>
                      <a:pt x="185" y="329"/>
                    </a:cubicBezTo>
                    <a:cubicBezTo>
                      <a:pt x="188" y="333"/>
                      <a:pt x="195" y="334"/>
                      <a:pt x="198" y="330"/>
                    </a:cubicBezTo>
                    <a:cubicBezTo>
                      <a:pt x="200" y="328"/>
                      <a:pt x="201" y="325"/>
                      <a:pt x="200" y="322"/>
                    </a:cubicBezTo>
                    <a:cubicBezTo>
                      <a:pt x="224" y="269"/>
                      <a:pt x="241" y="213"/>
                      <a:pt x="256" y="156"/>
                    </a:cubicBezTo>
                    <a:cubicBezTo>
                      <a:pt x="259" y="157"/>
                      <a:pt x="261" y="156"/>
                      <a:pt x="263" y="154"/>
                    </a:cubicBezTo>
                    <a:cubicBezTo>
                      <a:pt x="285" y="181"/>
                      <a:pt x="307" y="207"/>
                      <a:pt x="328" y="233"/>
                    </a:cubicBezTo>
                    <a:cubicBezTo>
                      <a:pt x="328" y="233"/>
                      <a:pt x="328" y="234"/>
                      <a:pt x="328" y="234"/>
                    </a:cubicBezTo>
                    <a:cubicBezTo>
                      <a:pt x="326" y="236"/>
                      <a:pt x="326" y="238"/>
                      <a:pt x="327" y="240"/>
                    </a:cubicBezTo>
                    <a:cubicBezTo>
                      <a:pt x="327" y="241"/>
                      <a:pt x="327" y="242"/>
                      <a:pt x="327" y="243"/>
                    </a:cubicBezTo>
                    <a:cubicBezTo>
                      <a:pt x="330" y="251"/>
                      <a:pt x="339" y="253"/>
                      <a:pt x="344" y="247"/>
                    </a:cubicBezTo>
                    <a:cubicBezTo>
                      <a:pt x="346" y="244"/>
                      <a:pt x="346" y="241"/>
                      <a:pt x="345" y="238"/>
                    </a:cubicBezTo>
                    <a:cubicBezTo>
                      <a:pt x="349" y="235"/>
                      <a:pt x="355" y="226"/>
                      <a:pt x="357" y="223"/>
                    </a:cubicBezTo>
                    <a:cubicBezTo>
                      <a:pt x="363" y="216"/>
                      <a:pt x="370" y="209"/>
                      <a:pt x="376" y="202"/>
                    </a:cubicBezTo>
                    <a:cubicBezTo>
                      <a:pt x="385" y="192"/>
                      <a:pt x="394" y="182"/>
                      <a:pt x="402" y="170"/>
                    </a:cubicBezTo>
                    <a:cubicBezTo>
                      <a:pt x="404" y="171"/>
                      <a:pt x="406" y="171"/>
                      <a:pt x="408" y="170"/>
                    </a:cubicBezTo>
                    <a:cubicBezTo>
                      <a:pt x="416" y="180"/>
                      <a:pt x="424" y="190"/>
                      <a:pt x="433" y="199"/>
                    </a:cubicBezTo>
                    <a:cubicBezTo>
                      <a:pt x="434" y="200"/>
                      <a:pt x="435" y="201"/>
                      <a:pt x="436" y="202"/>
                    </a:cubicBezTo>
                    <a:cubicBezTo>
                      <a:pt x="435" y="208"/>
                      <a:pt x="440" y="213"/>
                      <a:pt x="445" y="213"/>
                    </a:cubicBezTo>
                    <a:cubicBezTo>
                      <a:pt x="452" y="213"/>
                      <a:pt x="457" y="205"/>
                      <a:pt x="454" y="200"/>
                    </a:cubicBezTo>
                    <a:cubicBezTo>
                      <a:pt x="456" y="196"/>
                      <a:pt x="459" y="192"/>
                      <a:pt x="461" y="189"/>
                    </a:cubicBezTo>
                    <a:cubicBezTo>
                      <a:pt x="465" y="184"/>
                      <a:pt x="469" y="178"/>
                      <a:pt x="473" y="173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11" name="组合 210"/>
              <p:cNvGrpSpPr/>
              <p:nvPr/>
            </p:nvGrpSpPr>
            <p:grpSpPr>
              <a:xfrm>
                <a:off x="5292653" y="2232489"/>
                <a:ext cx="656850" cy="653677"/>
                <a:chOff x="5292653" y="2232489"/>
                <a:chExt cx="656850" cy="653677"/>
              </a:xfrm>
            </p:grpSpPr>
            <p:sp>
              <p:nvSpPr>
                <p:cNvPr id="33" name="Freeform 30"/>
                <p:cNvSpPr>
                  <a:spLocks noEditPoints="1"/>
                </p:cNvSpPr>
                <p:nvPr/>
              </p:nvSpPr>
              <p:spPr bwMode="auto">
                <a:xfrm>
                  <a:off x="5853250" y="2788855"/>
                  <a:ext cx="96253" cy="97311"/>
                </a:xfrm>
                <a:custGeom>
                  <a:avLst/>
                  <a:gdLst>
                    <a:gd name="T0" fmla="*/ 71 w 71"/>
                    <a:gd name="T1" fmla="*/ 57 h 72"/>
                    <a:gd name="T2" fmla="*/ 40 w 71"/>
                    <a:gd name="T3" fmla="*/ 3 h 72"/>
                    <a:gd name="T4" fmla="*/ 36 w 71"/>
                    <a:gd name="T5" fmla="*/ 1 h 72"/>
                    <a:gd name="T6" fmla="*/ 33 w 71"/>
                    <a:gd name="T7" fmla="*/ 1 h 72"/>
                    <a:gd name="T8" fmla="*/ 2 w 71"/>
                    <a:gd name="T9" fmla="*/ 29 h 72"/>
                    <a:gd name="T10" fmla="*/ 4 w 71"/>
                    <a:gd name="T11" fmla="*/ 33 h 72"/>
                    <a:gd name="T12" fmla="*/ 44 w 71"/>
                    <a:gd name="T13" fmla="*/ 64 h 72"/>
                    <a:gd name="T14" fmla="*/ 69 w 71"/>
                    <a:gd name="T15" fmla="*/ 62 h 72"/>
                    <a:gd name="T16" fmla="*/ 71 w 71"/>
                    <a:gd name="T17" fmla="*/ 57 h 72"/>
                    <a:gd name="T18" fmla="*/ 45 w 71"/>
                    <a:gd name="T19" fmla="*/ 56 h 72"/>
                    <a:gd name="T20" fmla="*/ 33 w 71"/>
                    <a:gd name="T21" fmla="*/ 46 h 72"/>
                    <a:gd name="T22" fmla="*/ 8 w 71"/>
                    <a:gd name="T23" fmla="*/ 31 h 72"/>
                    <a:gd name="T24" fmla="*/ 36 w 71"/>
                    <a:gd name="T25" fmla="*/ 9 h 72"/>
                    <a:gd name="T26" fmla="*/ 62 w 71"/>
                    <a:gd name="T27" fmla="*/ 58 h 72"/>
                    <a:gd name="T28" fmla="*/ 45 w 71"/>
                    <a:gd name="T29" fmla="*/ 5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1" h="72">
                      <a:moveTo>
                        <a:pt x="71" y="57"/>
                      </a:moveTo>
                      <a:cubicBezTo>
                        <a:pt x="60" y="39"/>
                        <a:pt x="51" y="21"/>
                        <a:pt x="40" y="3"/>
                      </a:cubicBezTo>
                      <a:cubicBezTo>
                        <a:pt x="39" y="1"/>
                        <a:pt x="37" y="0"/>
                        <a:pt x="36" y="1"/>
                      </a:cubicBezTo>
                      <a:cubicBezTo>
                        <a:pt x="35" y="1"/>
                        <a:pt x="34" y="1"/>
                        <a:pt x="33" y="1"/>
                      </a:cubicBezTo>
                      <a:cubicBezTo>
                        <a:pt x="20" y="7"/>
                        <a:pt x="10" y="18"/>
                        <a:pt x="2" y="29"/>
                      </a:cubicBezTo>
                      <a:cubicBezTo>
                        <a:pt x="0" y="30"/>
                        <a:pt x="2" y="33"/>
                        <a:pt x="4" y="33"/>
                      </a:cubicBezTo>
                      <a:cubicBezTo>
                        <a:pt x="16" y="44"/>
                        <a:pt x="31" y="53"/>
                        <a:pt x="44" y="64"/>
                      </a:cubicBezTo>
                      <a:cubicBezTo>
                        <a:pt x="54" y="72"/>
                        <a:pt x="58" y="68"/>
                        <a:pt x="69" y="62"/>
                      </a:cubicBezTo>
                      <a:cubicBezTo>
                        <a:pt x="71" y="62"/>
                        <a:pt x="71" y="59"/>
                        <a:pt x="71" y="57"/>
                      </a:cubicBezTo>
                      <a:close/>
                      <a:moveTo>
                        <a:pt x="45" y="56"/>
                      </a:moveTo>
                      <a:cubicBezTo>
                        <a:pt x="41" y="53"/>
                        <a:pt x="37" y="49"/>
                        <a:pt x="33" y="46"/>
                      </a:cubicBezTo>
                      <a:cubicBezTo>
                        <a:pt x="25" y="41"/>
                        <a:pt x="17" y="35"/>
                        <a:pt x="8" y="31"/>
                      </a:cubicBezTo>
                      <a:cubicBezTo>
                        <a:pt x="16" y="22"/>
                        <a:pt x="26" y="16"/>
                        <a:pt x="36" y="9"/>
                      </a:cubicBezTo>
                      <a:cubicBezTo>
                        <a:pt x="44" y="25"/>
                        <a:pt x="53" y="41"/>
                        <a:pt x="62" y="58"/>
                      </a:cubicBezTo>
                      <a:cubicBezTo>
                        <a:pt x="56" y="60"/>
                        <a:pt x="52" y="60"/>
                        <a:pt x="45" y="5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Freeform 112"/>
                <p:cNvSpPr/>
                <p:nvPr/>
              </p:nvSpPr>
              <p:spPr bwMode="auto">
                <a:xfrm>
                  <a:off x="5292653" y="2396437"/>
                  <a:ext cx="8462" cy="16924"/>
                </a:xfrm>
                <a:custGeom>
                  <a:avLst/>
                  <a:gdLst>
                    <a:gd name="T0" fmla="*/ 2 w 6"/>
                    <a:gd name="T1" fmla="*/ 2 h 12"/>
                    <a:gd name="T2" fmla="*/ 0 w 6"/>
                    <a:gd name="T3" fmla="*/ 2 h 12"/>
                    <a:gd name="T4" fmla="*/ 1 w 6"/>
                    <a:gd name="T5" fmla="*/ 11 h 12"/>
                    <a:gd name="T6" fmla="*/ 4 w 6"/>
                    <a:gd name="T7" fmla="*/ 11 h 12"/>
                    <a:gd name="T8" fmla="*/ 2 w 6"/>
                    <a:gd name="T9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2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5"/>
                        <a:pt x="0" y="8"/>
                        <a:pt x="1" y="11"/>
                      </a:cubicBezTo>
                      <a:cubicBezTo>
                        <a:pt x="1" y="12"/>
                        <a:pt x="3" y="12"/>
                        <a:pt x="4" y="11"/>
                      </a:cubicBezTo>
                      <a:cubicBezTo>
                        <a:pt x="6" y="8"/>
                        <a:pt x="4" y="4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Freeform 113"/>
                <p:cNvSpPr/>
                <p:nvPr/>
              </p:nvSpPr>
              <p:spPr bwMode="auto">
                <a:xfrm>
                  <a:off x="5295826" y="2429226"/>
                  <a:ext cx="4231" cy="13750"/>
                </a:xfrm>
                <a:custGeom>
                  <a:avLst/>
                  <a:gdLst>
                    <a:gd name="T0" fmla="*/ 3 w 3"/>
                    <a:gd name="T1" fmla="*/ 5 h 10"/>
                    <a:gd name="T2" fmla="*/ 3 w 3"/>
                    <a:gd name="T3" fmla="*/ 1 h 10"/>
                    <a:gd name="T4" fmla="*/ 0 w 3"/>
                    <a:gd name="T5" fmla="*/ 1 h 10"/>
                    <a:gd name="T6" fmla="*/ 0 w 3"/>
                    <a:gd name="T7" fmla="*/ 5 h 10"/>
                    <a:gd name="T8" fmla="*/ 1 w 3"/>
                    <a:gd name="T9" fmla="*/ 9 h 10"/>
                    <a:gd name="T10" fmla="*/ 2 w 3"/>
                    <a:gd name="T11" fmla="*/ 9 h 10"/>
                    <a:gd name="T12" fmla="*/ 3 w 3"/>
                    <a:gd name="T13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0">
                      <a:moveTo>
                        <a:pt x="3" y="5"/>
                      </a:moveTo>
                      <a:cubicBezTo>
                        <a:pt x="3" y="4"/>
                        <a:pt x="3" y="3"/>
                        <a:pt x="3" y="1"/>
                      </a:cubicBez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0" y="3"/>
                        <a:pt x="0" y="4"/>
                        <a:pt x="0" y="5"/>
                      </a:cubicBezTo>
                      <a:cubicBezTo>
                        <a:pt x="0" y="7"/>
                        <a:pt x="0" y="8"/>
                        <a:pt x="1" y="9"/>
                      </a:cubicBezTo>
                      <a:cubicBezTo>
                        <a:pt x="1" y="10"/>
                        <a:pt x="2" y="10"/>
                        <a:pt x="2" y="9"/>
                      </a:cubicBezTo>
                      <a:cubicBezTo>
                        <a:pt x="3" y="8"/>
                        <a:pt x="3" y="7"/>
                        <a:pt x="3" y="5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Freeform 114"/>
                <p:cNvSpPr/>
                <p:nvPr/>
              </p:nvSpPr>
              <p:spPr bwMode="auto">
                <a:xfrm>
                  <a:off x="5293711" y="2455670"/>
                  <a:ext cx="7404" cy="15866"/>
                </a:xfrm>
                <a:custGeom>
                  <a:avLst/>
                  <a:gdLst>
                    <a:gd name="T0" fmla="*/ 4 w 5"/>
                    <a:gd name="T1" fmla="*/ 2 h 12"/>
                    <a:gd name="T2" fmla="*/ 1 w 5"/>
                    <a:gd name="T3" fmla="*/ 2 h 12"/>
                    <a:gd name="T4" fmla="*/ 0 w 5"/>
                    <a:gd name="T5" fmla="*/ 9 h 12"/>
                    <a:gd name="T6" fmla="*/ 4 w 5"/>
                    <a:gd name="T7" fmla="*/ 9 h 12"/>
                    <a:gd name="T8" fmla="*/ 4 w 5"/>
                    <a:gd name="T9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2">
                      <a:moveTo>
                        <a:pt x="4" y="2"/>
                      </a:moveTo>
                      <a:cubicBezTo>
                        <a:pt x="3" y="0"/>
                        <a:pt x="1" y="0"/>
                        <a:pt x="1" y="2"/>
                      </a:cubicBezTo>
                      <a:cubicBezTo>
                        <a:pt x="1" y="4"/>
                        <a:pt x="0" y="7"/>
                        <a:pt x="0" y="9"/>
                      </a:cubicBezTo>
                      <a:cubicBezTo>
                        <a:pt x="1" y="12"/>
                        <a:pt x="4" y="12"/>
                        <a:pt x="4" y="9"/>
                      </a:cubicBezTo>
                      <a:cubicBezTo>
                        <a:pt x="5" y="7"/>
                        <a:pt x="4" y="4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Freeform 115"/>
                <p:cNvSpPr/>
                <p:nvPr/>
              </p:nvSpPr>
              <p:spPr bwMode="auto">
                <a:xfrm>
                  <a:off x="5293711" y="2486344"/>
                  <a:ext cx="7404" cy="14808"/>
                </a:xfrm>
                <a:custGeom>
                  <a:avLst/>
                  <a:gdLst>
                    <a:gd name="T0" fmla="*/ 4 w 5"/>
                    <a:gd name="T1" fmla="*/ 1 h 11"/>
                    <a:gd name="T2" fmla="*/ 1 w 5"/>
                    <a:gd name="T3" fmla="*/ 1 h 11"/>
                    <a:gd name="T4" fmla="*/ 1 w 5"/>
                    <a:gd name="T5" fmla="*/ 10 h 11"/>
                    <a:gd name="T6" fmla="*/ 4 w 5"/>
                    <a:gd name="T7" fmla="*/ 10 h 11"/>
                    <a:gd name="T8" fmla="*/ 4 w 5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1">
                      <a:moveTo>
                        <a:pt x="4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1" y="4"/>
                        <a:pt x="0" y="7"/>
                        <a:pt x="1" y="10"/>
                      </a:cubicBezTo>
                      <a:cubicBezTo>
                        <a:pt x="2" y="11"/>
                        <a:pt x="3" y="11"/>
                        <a:pt x="4" y="10"/>
                      </a:cubicBezTo>
                      <a:cubicBezTo>
                        <a:pt x="5" y="7"/>
                        <a:pt x="4" y="4"/>
                        <a:pt x="4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 116"/>
                <p:cNvSpPr/>
                <p:nvPr/>
              </p:nvSpPr>
              <p:spPr bwMode="auto">
                <a:xfrm>
                  <a:off x="5293711" y="2512787"/>
                  <a:ext cx="6346" cy="15866"/>
                </a:xfrm>
                <a:custGeom>
                  <a:avLst/>
                  <a:gdLst>
                    <a:gd name="T0" fmla="*/ 4 w 4"/>
                    <a:gd name="T1" fmla="*/ 6 h 12"/>
                    <a:gd name="T2" fmla="*/ 4 w 4"/>
                    <a:gd name="T3" fmla="*/ 1 h 12"/>
                    <a:gd name="T4" fmla="*/ 1 w 4"/>
                    <a:gd name="T5" fmla="*/ 1 h 12"/>
                    <a:gd name="T6" fmla="*/ 1 w 4"/>
                    <a:gd name="T7" fmla="*/ 6 h 12"/>
                    <a:gd name="T8" fmla="*/ 1 w 4"/>
                    <a:gd name="T9" fmla="*/ 11 h 12"/>
                    <a:gd name="T10" fmla="*/ 4 w 4"/>
                    <a:gd name="T11" fmla="*/ 11 h 12"/>
                    <a:gd name="T12" fmla="*/ 4 w 4"/>
                    <a:gd name="T13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2">
                      <a:moveTo>
                        <a:pt x="4" y="6"/>
                      </a:moveTo>
                      <a:cubicBezTo>
                        <a:pt x="4" y="5"/>
                        <a:pt x="4" y="3"/>
                        <a:pt x="4" y="1"/>
                      </a:cubicBez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1" y="3"/>
                        <a:pt x="1" y="5"/>
                        <a:pt x="1" y="6"/>
                      </a:cubicBezTo>
                      <a:cubicBezTo>
                        <a:pt x="1" y="8"/>
                        <a:pt x="0" y="10"/>
                        <a:pt x="1" y="11"/>
                      </a:cubicBezTo>
                      <a:cubicBezTo>
                        <a:pt x="2" y="12"/>
                        <a:pt x="3" y="12"/>
                        <a:pt x="4" y="11"/>
                      </a:cubicBezTo>
                      <a:cubicBezTo>
                        <a:pt x="4" y="10"/>
                        <a:pt x="4" y="8"/>
                        <a:pt x="4" y="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 117"/>
                <p:cNvSpPr/>
                <p:nvPr/>
              </p:nvSpPr>
              <p:spPr bwMode="auto">
                <a:xfrm>
                  <a:off x="5295826" y="2542404"/>
                  <a:ext cx="5289" cy="19039"/>
                </a:xfrm>
                <a:custGeom>
                  <a:avLst/>
                  <a:gdLst>
                    <a:gd name="T0" fmla="*/ 4 w 4"/>
                    <a:gd name="T1" fmla="*/ 7 h 14"/>
                    <a:gd name="T2" fmla="*/ 3 w 4"/>
                    <a:gd name="T3" fmla="*/ 2 h 14"/>
                    <a:gd name="T4" fmla="*/ 0 w 4"/>
                    <a:gd name="T5" fmla="*/ 2 h 14"/>
                    <a:gd name="T6" fmla="*/ 1 w 4"/>
                    <a:gd name="T7" fmla="*/ 13 h 14"/>
                    <a:gd name="T8" fmla="*/ 4 w 4"/>
                    <a:gd name="T9" fmla="*/ 13 h 14"/>
                    <a:gd name="T10" fmla="*/ 4 w 4"/>
                    <a:gd name="T11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14">
                      <a:moveTo>
                        <a:pt x="4" y="7"/>
                      </a:moveTo>
                      <a:cubicBezTo>
                        <a:pt x="4" y="5"/>
                        <a:pt x="3" y="4"/>
                        <a:pt x="3" y="2"/>
                      </a:cubicBez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5"/>
                        <a:pt x="0" y="10"/>
                        <a:pt x="1" y="13"/>
                      </a:cubicBezTo>
                      <a:cubicBezTo>
                        <a:pt x="2" y="14"/>
                        <a:pt x="4" y="14"/>
                        <a:pt x="4" y="13"/>
                      </a:cubicBezTo>
                      <a:cubicBezTo>
                        <a:pt x="4" y="11"/>
                        <a:pt x="4" y="9"/>
                        <a:pt x="4" y="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 118"/>
                <p:cNvSpPr/>
                <p:nvPr/>
              </p:nvSpPr>
              <p:spPr bwMode="auto">
                <a:xfrm>
                  <a:off x="5296884" y="2573078"/>
                  <a:ext cx="4231" cy="12693"/>
                </a:xfrm>
                <a:custGeom>
                  <a:avLst/>
                  <a:gdLst>
                    <a:gd name="T0" fmla="*/ 3 w 3"/>
                    <a:gd name="T1" fmla="*/ 6 h 10"/>
                    <a:gd name="T2" fmla="*/ 3 w 3"/>
                    <a:gd name="T3" fmla="*/ 1 h 10"/>
                    <a:gd name="T4" fmla="*/ 0 w 3"/>
                    <a:gd name="T5" fmla="*/ 1 h 10"/>
                    <a:gd name="T6" fmla="*/ 0 w 3"/>
                    <a:gd name="T7" fmla="*/ 6 h 10"/>
                    <a:gd name="T8" fmla="*/ 0 w 3"/>
                    <a:gd name="T9" fmla="*/ 9 h 10"/>
                    <a:gd name="T10" fmla="*/ 3 w 3"/>
                    <a:gd name="T11" fmla="*/ 9 h 10"/>
                    <a:gd name="T12" fmla="*/ 3 w 3"/>
                    <a:gd name="T13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0">
                      <a:moveTo>
                        <a:pt x="3" y="6"/>
                      </a:moveTo>
                      <a:cubicBezTo>
                        <a:pt x="3" y="4"/>
                        <a:pt x="3" y="3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1" y="10"/>
                        <a:pt x="2" y="10"/>
                        <a:pt x="3" y="9"/>
                      </a:cubicBezTo>
                      <a:cubicBezTo>
                        <a:pt x="3" y="8"/>
                        <a:pt x="3" y="7"/>
                        <a:pt x="3" y="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 119"/>
                <p:cNvSpPr/>
                <p:nvPr/>
              </p:nvSpPr>
              <p:spPr bwMode="auto">
                <a:xfrm>
                  <a:off x="5428043" y="2504325"/>
                  <a:ext cx="6346" cy="12693"/>
                </a:xfrm>
                <a:custGeom>
                  <a:avLst/>
                  <a:gdLst>
                    <a:gd name="T0" fmla="*/ 4 w 5"/>
                    <a:gd name="T1" fmla="*/ 6 h 9"/>
                    <a:gd name="T2" fmla="*/ 3 w 5"/>
                    <a:gd name="T3" fmla="*/ 2 h 9"/>
                    <a:gd name="T4" fmla="*/ 1 w 5"/>
                    <a:gd name="T5" fmla="*/ 1 h 9"/>
                    <a:gd name="T6" fmla="*/ 2 w 5"/>
                    <a:gd name="T7" fmla="*/ 8 h 9"/>
                    <a:gd name="T8" fmla="*/ 4 w 5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9">
                      <a:moveTo>
                        <a:pt x="4" y="6"/>
                      </a:moveTo>
                      <a:cubicBezTo>
                        <a:pt x="4" y="5"/>
                        <a:pt x="3" y="3"/>
                        <a:pt x="3" y="2"/>
                      </a:cubicBezTo>
                      <a:cubicBezTo>
                        <a:pt x="4" y="0"/>
                        <a:pt x="1" y="0"/>
                        <a:pt x="1" y="1"/>
                      </a:cubicBezTo>
                      <a:cubicBezTo>
                        <a:pt x="0" y="4"/>
                        <a:pt x="0" y="6"/>
                        <a:pt x="2" y="8"/>
                      </a:cubicBezTo>
                      <a:cubicBezTo>
                        <a:pt x="3" y="9"/>
                        <a:pt x="5" y="7"/>
                        <a:pt x="4" y="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120"/>
                <p:cNvSpPr/>
                <p:nvPr/>
              </p:nvSpPr>
              <p:spPr bwMode="auto">
                <a:xfrm>
                  <a:off x="5429100" y="2533942"/>
                  <a:ext cx="5289" cy="19039"/>
                </a:xfrm>
                <a:custGeom>
                  <a:avLst/>
                  <a:gdLst>
                    <a:gd name="T0" fmla="*/ 4 w 4"/>
                    <a:gd name="T1" fmla="*/ 8 h 14"/>
                    <a:gd name="T2" fmla="*/ 3 w 4"/>
                    <a:gd name="T3" fmla="*/ 2 h 14"/>
                    <a:gd name="T4" fmla="*/ 1 w 4"/>
                    <a:gd name="T5" fmla="*/ 2 h 14"/>
                    <a:gd name="T6" fmla="*/ 0 w 4"/>
                    <a:gd name="T7" fmla="*/ 8 h 14"/>
                    <a:gd name="T8" fmla="*/ 1 w 4"/>
                    <a:gd name="T9" fmla="*/ 13 h 14"/>
                    <a:gd name="T10" fmla="*/ 3 w 4"/>
                    <a:gd name="T11" fmla="*/ 13 h 14"/>
                    <a:gd name="T12" fmla="*/ 4 w 4"/>
                    <a:gd name="T13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4">
                      <a:moveTo>
                        <a:pt x="4" y="8"/>
                      </a:moveTo>
                      <a:cubicBezTo>
                        <a:pt x="4" y="6"/>
                        <a:pt x="4" y="4"/>
                        <a:pt x="3" y="2"/>
                      </a:cubicBezTo>
                      <a:cubicBezTo>
                        <a:pt x="3" y="0"/>
                        <a:pt x="1" y="0"/>
                        <a:pt x="1" y="2"/>
                      </a:cubicBezTo>
                      <a:cubicBezTo>
                        <a:pt x="1" y="4"/>
                        <a:pt x="0" y="6"/>
                        <a:pt x="0" y="8"/>
                      </a:cubicBezTo>
                      <a:cubicBezTo>
                        <a:pt x="0" y="10"/>
                        <a:pt x="0" y="12"/>
                        <a:pt x="1" y="13"/>
                      </a:cubicBezTo>
                      <a:cubicBezTo>
                        <a:pt x="2" y="14"/>
                        <a:pt x="3" y="14"/>
                        <a:pt x="3" y="13"/>
                      </a:cubicBezTo>
                      <a:cubicBezTo>
                        <a:pt x="4" y="12"/>
                        <a:pt x="4" y="10"/>
                        <a:pt x="4" y="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121"/>
                <p:cNvSpPr/>
                <p:nvPr/>
              </p:nvSpPr>
              <p:spPr bwMode="auto">
                <a:xfrm>
                  <a:off x="5429100" y="2568847"/>
                  <a:ext cx="8462" cy="20097"/>
                </a:xfrm>
                <a:custGeom>
                  <a:avLst/>
                  <a:gdLst>
                    <a:gd name="T0" fmla="*/ 3 w 6"/>
                    <a:gd name="T1" fmla="*/ 2 h 15"/>
                    <a:gd name="T2" fmla="*/ 0 w 6"/>
                    <a:gd name="T3" fmla="*/ 3 h 15"/>
                    <a:gd name="T4" fmla="*/ 0 w 6"/>
                    <a:gd name="T5" fmla="*/ 8 h 15"/>
                    <a:gd name="T6" fmla="*/ 0 w 6"/>
                    <a:gd name="T7" fmla="*/ 13 h 15"/>
                    <a:gd name="T8" fmla="*/ 3 w 6"/>
                    <a:gd name="T9" fmla="*/ 14 h 15"/>
                    <a:gd name="T10" fmla="*/ 3 w 6"/>
                    <a:gd name="T11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5">
                      <a:moveTo>
                        <a:pt x="3" y="2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0" y="10"/>
                        <a:pt x="0" y="11"/>
                        <a:pt x="0" y="13"/>
                      </a:cubicBezTo>
                      <a:cubicBezTo>
                        <a:pt x="1" y="14"/>
                        <a:pt x="2" y="15"/>
                        <a:pt x="3" y="14"/>
                      </a:cubicBezTo>
                      <a:cubicBezTo>
                        <a:pt x="6" y="10"/>
                        <a:pt x="4" y="5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2"/>
                <p:cNvSpPr/>
                <p:nvPr/>
              </p:nvSpPr>
              <p:spPr bwMode="auto">
                <a:xfrm>
                  <a:off x="5520065" y="2261047"/>
                  <a:ext cx="5289" cy="19039"/>
                </a:xfrm>
                <a:custGeom>
                  <a:avLst/>
                  <a:gdLst>
                    <a:gd name="T0" fmla="*/ 4 w 4"/>
                    <a:gd name="T1" fmla="*/ 2 h 14"/>
                    <a:gd name="T2" fmla="*/ 1 w 4"/>
                    <a:gd name="T3" fmla="*/ 2 h 14"/>
                    <a:gd name="T4" fmla="*/ 1 w 4"/>
                    <a:gd name="T5" fmla="*/ 12 h 14"/>
                    <a:gd name="T6" fmla="*/ 4 w 4"/>
                    <a:gd name="T7" fmla="*/ 12 h 14"/>
                    <a:gd name="T8" fmla="*/ 4 w 4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4">
                      <a:moveTo>
                        <a:pt x="4" y="2"/>
                      </a:moveTo>
                      <a:cubicBezTo>
                        <a:pt x="4" y="0"/>
                        <a:pt x="1" y="0"/>
                        <a:pt x="1" y="2"/>
                      </a:cubicBezTo>
                      <a:cubicBezTo>
                        <a:pt x="0" y="5"/>
                        <a:pt x="0" y="9"/>
                        <a:pt x="1" y="12"/>
                      </a:cubicBezTo>
                      <a:cubicBezTo>
                        <a:pt x="1" y="14"/>
                        <a:pt x="4" y="14"/>
                        <a:pt x="4" y="12"/>
                      </a:cubicBezTo>
                      <a:cubicBezTo>
                        <a:pt x="4" y="9"/>
                        <a:pt x="4" y="5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3"/>
                <p:cNvSpPr/>
                <p:nvPr/>
              </p:nvSpPr>
              <p:spPr bwMode="auto">
                <a:xfrm>
                  <a:off x="5521123" y="2294895"/>
                  <a:ext cx="5289" cy="23270"/>
                </a:xfrm>
                <a:custGeom>
                  <a:avLst/>
                  <a:gdLst>
                    <a:gd name="T0" fmla="*/ 2 w 4"/>
                    <a:gd name="T1" fmla="*/ 2 h 17"/>
                    <a:gd name="T2" fmla="*/ 0 w 4"/>
                    <a:gd name="T3" fmla="*/ 2 h 17"/>
                    <a:gd name="T4" fmla="*/ 1 w 4"/>
                    <a:gd name="T5" fmla="*/ 15 h 17"/>
                    <a:gd name="T6" fmla="*/ 3 w 4"/>
                    <a:gd name="T7" fmla="*/ 15 h 17"/>
                    <a:gd name="T8" fmla="*/ 2 w 4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7">
                      <a:moveTo>
                        <a:pt x="2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7"/>
                        <a:pt x="0" y="11"/>
                        <a:pt x="1" y="15"/>
                      </a:cubicBezTo>
                      <a:cubicBezTo>
                        <a:pt x="2" y="17"/>
                        <a:pt x="3" y="16"/>
                        <a:pt x="3" y="15"/>
                      </a:cubicBezTo>
                      <a:cubicBezTo>
                        <a:pt x="4" y="11"/>
                        <a:pt x="3" y="6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4"/>
                <p:cNvSpPr/>
                <p:nvPr/>
              </p:nvSpPr>
              <p:spPr bwMode="auto">
                <a:xfrm>
                  <a:off x="5521123" y="2340377"/>
                  <a:ext cx="5289" cy="17981"/>
                </a:xfrm>
                <a:custGeom>
                  <a:avLst/>
                  <a:gdLst>
                    <a:gd name="T0" fmla="*/ 2 w 4"/>
                    <a:gd name="T1" fmla="*/ 1 h 13"/>
                    <a:gd name="T2" fmla="*/ 0 w 4"/>
                    <a:gd name="T3" fmla="*/ 2 h 13"/>
                    <a:gd name="T4" fmla="*/ 1 w 4"/>
                    <a:gd name="T5" fmla="*/ 11 h 13"/>
                    <a:gd name="T6" fmla="*/ 4 w 4"/>
                    <a:gd name="T7" fmla="*/ 11 h 13"/>
                    <a:gd name="T8" fmla="*/ 2 w 4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3">
                      <a:moveTo>
                        <a:pt x="2" y="1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5"/>
                        <a:pt x="0" y="8"/>
                        <a:pt x="1" y="11"/>
                      </a:cubicBezTo>
                      <a:cubicBezTo>
                        <a:pt x="1" y="13"/>
                        <a:pt x="4" y="12"/>
                        <a:pt x="4" y="11"/>
                      </a:cubicBezTo>
                      <a:cubicBezTo>
                        <a:pt x="4" y="7"/>
                        <a:pt x="3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5"/>
                <p:cNvSpPr/>
                <p:nvPr/>
              </p:nvSpPr>
              <p:spPr bwMode="auto">
                <a:xfrm>
                  <a:off x="5522181" y="2380571"/>
                  <a:ext cx="5289" cy="24328"/>
                </a:xfrm>
                <a:custGeom>
                  <a:avLst/>
                  <a:gdLst>
                    <a:gd name="T0" fmla="*/ 2 w 4"/>
                    <a:gd name="T1" fmla="*/ 2 h 18"/>
                    <a:gd name="T2" fmla="*/ 0 w 4"/>
                    <a:gd name="T3" fmla="*/ 2 h 18"/>
                    <a:gd name="T4" fmla="*/ 1 w 4"/>
                    <a:gd name="T5" fmla="*/ 17 h 18"/>
                    <a:gd name="T6" fmla="*/ 3 w 4"/>
                    <a:gd name="T7" fmla="*/ 17 h 18"/>
                    <a:gd name="T8" fmla="*/ 2 w 4"/>
                    <a:gd name="T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8">
                      <a:moveTo>
                        <a:pt x="2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7"/>
                        <a:pt x="0" y="12"/>
                        <a:pt x="1" y="17"/>
                      </a:cubicBezTo>
                      <a:cubicBezTo>
                        <a:pt x="2" y="17"/>
                        <a:pt x="3" y="18"/>
                        <a:pt x="3" y="17"/>
                      </a:cubicBezTo>
                      <a:cubicBezTo>
                        <a:pt x="4" y="12"/>
                        <a:pt x="3" y="6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6"/>
                <p:cNvSpPr/>
                <p:nvPr/>
              </p:nvSpPr>
              <p:spPr bwMode="auto">
                <a:xfrm>
                  <a:off x="5522181" y="2422880"/>
                  <a:ext cx="5289" cy="15866"/>
                </a:xfrm>
                <a:custGeom>
                  <a:avLst/>
                  <a:gdLst>
                    <a:gd name="T0" fmla="*/ 3 w 4"/>
                    <a:gd name="T1" fmla="*/ 1 h 12"/>
                    <a:gd name="T2" fmla="*/ 1 w 4"/>
                    <a:gd name="T3" fmla="*/ 2 h 12"/>
                    <a:gd name="T4" fmla="*/ 0 w 4"/>
                    <a:gd name="T5" fmla="*/ 10 h 12"/>
                    <a:gd name="T6" fmla="*/ 2 w 4"/>
                    <a:gd name="T7" fmla="*/ 11 h 12"/>
                    <a:gd name="T8" fmla="*/ 3 w 4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2">
                      <a:moveTo>
                        <a:pt x="3" y="1"/>
                      </a:moveTo>
                      <a:cubicBezTo>
                        <a:pt x="3" y="0"/>
                        <a:pt x="1" y="0"/>
                        <a:pt x="1" y="2"/>
                      </a:cubicBezTo>
                      <a:cubicBezTo>
                        <a:pt x="1" y="5"/>
                        <a:pt x="1" y="8"/>
                        <a:pt x="0" y="10"/>
                      </a:cubicBezTo>
                      <a:cubicBezTo>
                        <a:pt x="0" y="12"/>
                        <a:pt x="2" y="12"/>
                        <a:pt x="2" y="11"/>
                      </a:cubicBezTo>
                      <a:cubicBezTo>
                        <a:pt x="4" y="8"/>
                        <a:pt x="4" y="5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7"/>
                <p:cNvSpPr/>
                <p:nvPr/>
              </p:nvSpPr>
              <p:spPr bwMode="auto">
                <a:xfrm>
                  <a:off x="5522181" y="2457785"/>
                  <a:ext cx="4231" cy="22212"/>
                </a:xfrm>
                <a:custGeom>
                  <a:avLst/>
                  <a:gdLst>
                    <a:gd name="T0" fmla="*/ 2 w 3"/>
                    <a:gd name="T1" fmla="*/ 1 h 16"/>
                    <a:gd name="T2" fmla="*/ 1 w 3"/>
                    <a:gd name="T3" fmla="*/ 1 h 16"/>
                    <a:gd name="T4" fmla="*/ 0 w 3"/>
                    <a:gd name="T5" fmla="*/ 14 h 16"/>
                    <a:gd name="T6" fmla="*/ 2 w 3"/>
                    <a:gd name="T7" fmla="*/ 14 h 16"/>
                    <a:gd name="T8" fmla="*/ 2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6"/>
                        <a:pt x="2" y="16"/>
                        <a:pt x="2" y="14"/>
                      </a:cubicBezTo>
                      <a:cubicBezTo>
                        <a:pt x="3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28"/>
                <p:cNvSpPr/>
                <p:nvPr/>
              </p:nvSpPr>
              <p:spPr bwMode="auto">
                <a:xfrm>
                  <a:off x="5522181" y="2497979"/>
                  <a:ext cx="5289" cy="20097"/>
                </a:xfrm>
                <a:custGeom>
                  <a:avLst/>
                  <a:gdLst>
                    <a:gd name="T0" fmla="*/ 3 w 4"/>
                    <a:gd name="T1" fmla="*/ 2 h 15"/>
                    <a:gd name="T2" fmla="*/ 0 w 4"/>
                    <a:gd name="T3" fmla="*/ 2 h 15"/>
                    <a:gd name="T4" fmla="*/ 1 w 4"/>
                    <a:gd name="T5" fmla="*/ 14 h 15"/>
                    <a:gd name="T6" fmla="*/ 4 w 4"/>
                    <a:gd name="T7" fmla="*/ 14 h 15"/>
                    <a:gd name="T8" fmla="*/ 3 w 4"/>
                    <a:gd name="T9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5">
                      <a:moveTo>
                        <a:pt x="3" y="2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6"/>
                        <a:pt x="0" y="10"/>
                        <a:pt x="1" y="14"/>
                      </a:cubicBezTo>
                      <a:cubicBezTo>
                        <a:pt x="1" y="15"/>
                        <a:pt x="4" y="15"/>
                        <a:pt x="4" y="14"/>
                      </a:cubicBezTo>
                      <a:cubicBezTo>
                        <a:pt x="4" y="10"/>
                        <a:pt x="3" y="6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29"/>
                <p:cNvSpPr/>
                <p:nvPr/>
              </p:nvSpPr>
              <p:spPr bwMode="auto">
                <a:xfrm>
                  <a:off x="5522181" y="2537115"/>
                  <a:ext cx="3173" cy="12693"/>
                </a:xfrm>
                <a:custGeom>
                  <a:avLst/>
                  <a:gdLst>
                    <a:gd name="T0" fmla="*/ 2 w 2"/>
                    <a:gd name="T1" fmla="*/ 2 h 9"/>
                    <a:gd name="T2" fmla="*/ 0 w 2"/>
                    <a:gd name="T3" fmla="*/ 2 h 9"/>
                    <a:gd name="T4" fmla="*/ 0 w 2"/>
                    <a:gd name="T5" fmla="*/ 8 h 9"/>
                    <a:gd name="T6" fmla="*/ 2 w 2"/>
                    <a:gd name="T7" fmla="*/ 8 h 9"/>
                    <a:gd name="T8" fmla="*/ 2 w 2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9">
                      <a:moveTo>
                        <a:pt x="2" y="2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0" y="9"/>
                        <a:pt x="2" y="9"/>
                        <a:pt x="2" y="8"/>
                      </a:cubicBezTo>
                      <a:cubicBezTo>
                        <a:pt x="2" y="6"/>
                        <a:pt x="2" y="4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0"/>
                <p:cNvSpPr/>
                <p:nvPr/>
              </p:nvSpPr>
              <p:spPr bwMode="auto">
                <a:xfrm>
                  <a:off x="5522181" y="2566731"/>
                  <a:ext cx="7404" cy="22212"/>
                </a:xfrm>
                <a:custGeom>
                  <a:avLst/>
                  <a:gdLst>
                    <a:gd name="T0" fmla="*/ 3 w 5"/>
                    <a:gd name="T1" fmla="*/ 2 h 16"/>
                    <a:gd name="T2" fmla="*/ 0 w 5"/>
                    <a:gd name="T3" fmla="*/ 3 h 16"/>
                    <a:gd name="T4" fmla="*/ 1 w 5"/>
                    <a:gd name="T5" fmla="*/ 15 h 16"/>
                    <a:gd name="T6" fmla="*/ 4 w 5"/>
                    <a:gd name="T7" fmla="*/ 15 h 16"/>
                    <a:gd name="T8" fmla="*/ 3 w 5"/>
                    <a:gd name="T9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6">
                      <a:moveTo>
                        <a:pt x="3" y="2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1" y="7"/>
                        <a:pt x="0" y="11"/>
                        <a:pt x="1" y="15"/>
                      </a:cubicBezTo>
                      <a:cubicBezTo>
                        <a:pt x="1" y="16"/>
                        <a:pt x="3" y="16"/>
                        <a:pt x="4" y="15"/>
                      </a:cubicBezTo>
                      <a:cubicBezTo>
                        <a:pt x="5" y="11"/>
                        <a:pt x="4" y="6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1"/>
                <p:cNvSpPr/>
                <p:nvPr/>
              </p:nvSpPr>
              <p:spPr bwMode="auto">
                <a:xfrm>
                  <a:off x="5623723" y="2392206"/>
                  <a:ext cx="5289" cy="14808"/>
                </a:xfrm>
                <a:custGeom>
                  <a:avLst/>
                  <a:gdLst>
                    <a:gd name="T0" fmla="*/ 3 w 4"/>
                    <a:gd name="T1" fmla="*/ 1 h 11"/>
                    <a:gd name="T2" fmla="*/ 1 w 4"/>
                    <a:gd name="T3" fmla="*/ 1 h 11"/>
                    <a:gd name="T4" fmla="*/ 1 w 4"/>
                    <a:gd name="T5" fmla="*/ 10 h 11"/>
                    <a:gd name="T6" fmla="*/ 3 w 4"/>
                    <a:gd name="T7" fmla="*/ 10 h 11"/>
                    <a:gd name="T8" fmla="*/ 3 w 4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1">
                      <a:moveTo>
                        <a:pt x="3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0" y="4"/>
                        <a:pt x="0" y="7"/>
                        <a:pt x="1" y="10"/>
                      </a:cubicBezTo>
                      <a:cubicBezTo>
                        <a:pt x="1" y="11"/>
                        <a:pt x="3" y="11"/>
                        <a:pt x="3" y="10"/>
                      </a:cubicBezTo>
                      <a:cubicBezTo>
                        <a:pt x="4" y="7"/>
                        <a:pt x="3" y="4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2"/>
                <p:cNvSpPr/>
                <p:nvPr/>
              </p:nvSpPr>
              <p:spPr bwMode="auto">
                <a:xfrm>
                  <a:off x="5624781" y="2426053"/>
                  <a:ext cx="4231" cy="19039"/>
                </a:xfrm>
                <a:custGeom>
                  <a:avLst/>
                  <a:gdLst>
                    <a:gd name="T0" fmla="*/ 3 w 3"/>
                    <a:gd name="T1" fmla="*/ 2 h 14"/>
                    <a:gd name="T2" fmla="*/ 0 w 3"/>
                    <a:gd name="T3" fmla="*/ 2 h 14"/>
                    <a:gd name="T4" fmla="*/ 0 w 3"/>
                    <a:gd name="T5" fmla="*/ 13 h 14"/>
                    <a:gd name="T6" fmla="*/ 3 w 3"/>
                    <a:gd name="T7" fmla="*/ 13 h 14"/>
                    <a:gd name="T8" fmla="*/ 3 w 3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4">
                      <a:moveTo>
                        <a:pt x="3" y="2"/>
                      </a:moveTo>
                      <a:cubicBezTo>
                        <a:pt x="2" y="0"/>
                        <a:pt x="1" y="0"/>
                        <a:pt x="0" y="2"/>
                      </a:cubicBezTo>
                      <a:cubicBezTo>
                        <a:pt x="0" y="5"/>
                        <a:pt x="0" y="9"/>
                        <a:pt x="0" y="13"/>
                      </a:cubicBezTo>
                      <a:cubicBezTo>
                        <a:pt x="0" y="14"/>
                        <a:pt x="3" y="14"/>
                        <a:pt x="3" y="13"/>
                      </a:cubicBezTo>
                      <a:cubicBezTo>
                        <a:pt x="3" y="9"/>
                        <a:pt x="3" y="5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3"/>
                <p:cNvSpPr/>
                <p:nvPr/>
              </p:nvSpPr>
              <p:spPr bwMode="auto">
                <a:xfrm>
                  <a:off x="5624781" y="2471536"/>
                  <a:ext cx="4231" cy="22212"/>
                </a:xfrm>
                <a:custGeom>
                  <a:avLst/>
                  <a:gdLst>
                    <a:gd name="T0" fmla="*/ 2 w 3"/>
                    <a:gd name="T1" fmla="*/ 1 h 16"/>
                    <a:gd name="T2" fmla="*/ 1 w 3"/>
                    <a:gd name="T3" fmla="*/ 1 h 16"/>
                    <a:gd name="T4" fmla="*/ 1 w 3"/>
                    <a:gd name="T5" fmla="*/ 15 h 16"/>
                    <a:gd name="T6" fmla="*/ 2 w 3"/>
                    <a:gd name="T7" fmla="*/ 15 h 16"/>
                    <a:gd name="T8" fmla="*/ 2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3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4"/>
                <p:cNvSpPr/>
                <p:nvPr/>
              </p:nvSpPr>
              <p:spPr bwMode="auto">
                <a:xfrm>
                  <a:off x="5624781" y="2520191"/>
                  <a:ext cx="4231" cy="16924"/>
                </a:xfrm>
                <a:custGeom>
                  <a:avLst/>
                  <a:gdLst>
                    <a:gd name="T0" fmla="*/ 2 w 3"/>
                    <a:gd name="T1" fmla="*/ 1 h 12"/>
                    <a:gd name="T2" fmla="*/ 1 w 3"/>
                    <a:gd name="T3" fmla="*/ 1 h 12"/>
                    <a:gd name="T4" fmla="*/ 0 w 3"/>
                    <a:gd name="T5" fmla="*/ 11 h 12"/>
                    <a:gd name="T6" fmla="*/ 3 w 3"/>
                    <a:gd name="T7" fmla="*/ 11 h 12"/>
                    <a:gd name="T8" fmla="*/ 2 w 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2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4"/>
                        <a:pt x="0" y="7"/>
                        <a:pt x="0" y="11"/>
                      </a:cubicBezTo>
                      <a:cubicBezTo>
                        <a:pt x="0" y="12"/>
                        <a:pt x="3" y="12"/>
                        <a:pt x="3" y="11"/>
                      </a:cubicBezTo>
                      <a:cubicBezTo>
                        <a:pt x="3" y="7"/>
                        <a:pt x="2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35"/>
                <p:cNvSpPr/>
                <p:nvPr/>
              </p:nvSpPr>
              <p:spPr bwMode="auto">
                <a:xfrm>
                  <a:off x="5623723" y="2557212"/>
                  <a:ext cx="6346" cy="23270"/>
                </a:xfrm>
                <a:custGeom>
                  <a:avLst/>
                  <a:gdLst>
                    <a:gd name="T0" fmla="*/ 4 w 5"/>
                    <a:gd name="T1" fmla="*/ 1 h 17"/>
                    <a:gd name="T2" fmla="*/ 1 w 5"/>
                    <a:gd name="T3" fmla="*/ 1 h 17"/>
                    <a:gd name="T4" fmla="*/ 1 w 5"/>
                    <a:gd name="T5" fmla="*/ 16 h 17"/>
                    <a:gd name="T6" fmla="*/ 4 w 5"/>
                    <a:gd name="T7" fmla="*/ 16 h 17"/>
                    <a:gd name="T8" fmla="*/ 4 w 5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7">
                      <a:moveTo>
                        <a:pt x="4" y="1"/>
                      </a:moveTo>
                      <a:cubicBezTo>
                        <a:pt x="4" y="0"/>
                        <a:pt x="1" y="0"/>
                        <a:pt x="1" y="1"/>
                      </a:cubicBezTo>
                      <a:cubicBezTo>
                        <a:pt x="1" y="6"/>
                        <a:pt x="0" y="11"/>
                        <a:pt x="1" y="16"/>
                      </a:cubicBezTo>
                      <a:cubicBezTo>
                        <a:pt x="2" y="17"/>
                        <a:pt x="3" y="17"/>
                        <a:pt x="4" y="16"/>
                      </a:cubicBezTo>
                      <a:cubicBezTo>
                        <a:pt x="5" y="11"/>
                        <a:pt x="4" y="6"/>
                        <a:pt x="4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6"/>
                <p:cNvSpPr/>
                <p:nvPr/>
              </p:nvSpPr>
              <p:spPr bwMode="auto">
                <a:xfrm>
                  <a:off x="5713630" y="2284317"/>
                  <a:ext cx="6346" cy="24328"/>
                </a:xfrm>
                <a:custGeom>
                  <a:avLst/>
                  <a:gdLst>
                    <a:gd name="T0" fmla="*/ 4 w 5"/>
                    <a:gd name="T1" fmla="*/ 2 h 18"/>
                    <a:gd name="T2" fmla="*/ 2 w 5"/>
                    <a:gd name="T3" fmla="*/ 1 h 18"/>
                    <a:gd name="T4" fmla="*/ 2 w 5"/>
                    <a:gd name="T5" fmla="*/ 16 h 18"/>
                    <a:gd name="T6" fmla="*/ 5 w 5"/>
                    <a:gd name="T7" fmla="*/ 16 h 18"/>
                    <a:gd name="T8" fmla="*/ 4 w 5"/>
                    <a:gd name="T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8">
                      <a:moveTo>
                        <a:pt x="4" y="2"/>
                      </a:move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0" y="6"/>
                        <a:pt x="1" y="12"/>
                        <a:pt x="2" y="16"/>
                      </a:cubicBezTo>
                      <a:cubicBezTo>
                        <a:pt x="2" y="18"/>
                        <a:pt x="5" y="18"/>
                        <a:pt x="5" y="16"/>
                      </a:cubicBezTo>
                      <a:cubicBezTo>
                        <a:pt x="4" y="11"/>
                        <a:pt x="4" y="7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7"/>
                <p:cNvSpPr/>
                <p:nvPr/>
              </p:nvSpPr>
              <p:spPr bwMode="auto">
                <a:xfrm>
                  <a:off x="5715745" y="2336146"/>
                  <a:ext cx="3173" cy="19039"/>
                </a:xfrm>
                <a:custGeom>
                  <a:avLst/>
                  <a:gdLst>
                    <a:gd name="T0" fmla="*/ 1 w 2"/>
                    <a:gd name="T1" fmla="*/ 0 h 14"/>
                    <a:gd name="T2" fmla="*/ 0 w 2"/>
                    <a:gd name="T3" fmla="*/ 0 h 14"/>
                    <a:gd name="T4" fmla="*/ 1 w 2"/>
                    <a:gd name="T5" fmla="*/ 13 h 14"/>
                    <a:gd name="T6" fmla="*/ 2 w 2"/>
                    <a:gd name="T7" fmla="*/ 13 h 14"/>
                    <a:gd name="T8" fmla="*/ 1 w 2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4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5"/>
                        <a:pt x="0" y="9"/>
                        <a:pt x="1" y="13"/>
                      </a:cubicBezTo>
                      <a:cubicBezTo>
                        <a:pt x="1" y="14"/>
                        <a:pt x="2" y="14"/>
                        <a:pt x="2" y="13"/>
                      </a:cubicBezTo>
                      <a:cubicBezTo>
                        <a:pt x="2" y="8"/>
                        <a:pt x="1" y="5"/>
                        <a:pt x="1" y="0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38"/>
                <p:cNvSpPr/>
                <p:nvPr/>
              </p:nvSpPr>
              <p:spPr bwMode="auto">
                <a:xfrm>
                  <a:off x="5715745" y="2374224"/>
                  <a:ext cx="4231" cy="17981"/>
                </a:xfrm>
                <a:custGeom>
                  <a:avLst/>
                  <a:gdLst>
                    <a:gd name="T0" fmla="*/ 3 w 3"/>
                    <a:gd name="T1" fmla="*/ 1 h 13"/>
                    <a:gd name="T2" fmla="*/ 1 w 3"/>
                    <a:gd name="T3" fmla="*/ 1 h 13"/>
                    <a:gd name="T4" fmla="*/ 1 w 3"/>
                    <a:gd name="T5" fmla="*/ 12 h 13"/>
                    <a:gd name="T6" fmla="*/ 3 w 3"/>
                    <a:gd name="T7" fmla="*/ 12 h 13"/>
                    <a:gd name="T8" fmla="*/ 3 w 3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3">
                      <a:moveTo>
                        <a:pt x="3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1" y="5"/>
                        <a:pt x="0" y="8"/>
                        <a:pt x="1" y="12"/>
                      </a:cubicBezTo>
                      <a:cubicBezTo>
                        <a:pt x="1" y="13"/>
                        <a:pt x="3" y="13"/>
                        <a:pt x="3" y="12"/>
                      </a:cubicBezTo>
                      <a:cubicBezTo>
                        <a:pt x="3" y="8"/>
                        <a:pt x="3" y="5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39"/>
                <p:cNvSpPr/>
                <p:nvPr/>
              </p:nvSpPr>
              <p:spPr bwMode="auto">
                <a:xfrm>
                  <a:off x="5717861" y="2414418"/>
                  <a:ext cx="2115" cy="20097"/>
                </a:xfrm>
                <a:custGeom>
                  <a:avLst/>
                  <a:gdLst>
                    <a:gd name="T0" fmla="*/ 2 w 2"/>
                    <a:gd name="T1" fmla="*/ 1 h 15"/>
                    <a:gd name="T2" fmla="*/ 0 w 2"/>
                    <a:gd name="T3" fmla="*/ 1 h 15"/>
                    <a:gd name="T4" fmla="*/ 0 w 2"/>
                    <a:gd name="T5" fmla="*/ 14 h 15"/>
                    <a:gd name="T6" fmla="*/ 1 w 2"/>
                    <a:gd name="T7" fmla="*/ 14 h 15"/>
                    <a:gd name="T8" fmla="*/ 2 w 2"/>
                    <a:gd name="T9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5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1" y="15"/>
                        <a:pt x="1" y="14"/>
                      </a:cubicBezTo>
                      <a:cubicBezTo>
                        <a:pt x="2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 140"/>
                <p:cNvSpPr/>
                <p:nvPr/>
              </p:nvSpPr>
              <p:spPr bwMode="auto">
                <a:xfrm>
                  <a:off x="5713630" y="2462016"/>
                  <a:ext cx="6346" cy="17981"/>
                </a:xfrm>
                <a:custGeom>
                  <a:avLst/>
                  <a:gdLst>
                    <a:gd name="T0" fmla="*/ 2 w 5"/>
                    <a:gd name="T1" fmla="*/ 1 h 13"/>
                    <a:gd name="T2" fmla="*/ 1 w 5"/>
                    <a:gd name="T3" fmla="*/ 1 h 13"/>
                    <a:gd name="T4" fmla="*/ 3 w 5"/>
                    <a:gd name="T5" fmla="*/ 12 h 13"/>
                    <a:gd name="T6" fmla="*/ 4 w 5"/>
                    <a:gd name="T7" fmla="*/ 12 h 13"/>
                    <a:gd name="T8" fmla="*/ 2 w 5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3">
                      <a:moveTo>
                        <a:pt x="2" y="1"/>
                      </a:moveTo>
                      <a:cubicBezTo>
                        <a:pt x="2" y="0"/>
                        <a:pt x="0" y="0"/>
                        <a:pt x="1" y="1"/>
                      </a:cubicBezTo>
                      <a:cubicBezTo>
                        <a:pt x="3" y="5"/>
                        <a:pt x="3" y="8"/>
                        <a:pt x="3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ubicBezTo>
                        <a:pt x="5" y="8"/>
                        <a:pt x="4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 141"/>
                <p:cNvSpPr/>
                <p:nvPr/>
              </p:nvSpPr>
              <p:spPr bwMode="auto">
                <a:xfrm>
                  <a:off x="5714688" y="2500094"/>
                  <a:ext cx="4231" cy="22212"/>
                </a:xfrm>
                <a:custGeom>
                  <a:avLst/>
                  <a:gdLst>
                    <a:gd name="T0" fmla="*/ 2 w 3"/>
                    <a:gd name="T1" fmla="*/ 0 h 16"/>
                    <a:gd name="T2" fmla="*/ 1 w 3"/>
                    <a:gd name="T3" fmla="*/ 0 h 16"/>
                    <a:gd name="T4" fmla="*/ 1 w 3"/>
                    <a:gd name="T5" fmla="*/ 15 h 16"/>
                    <a:gd name="T6" fmla="*/ 2 w 3"/>
                    <a:gd name="T7" fmla="*/ 15 h 16"/>
                    <a:gd name="T8" fmla="*/ 2 w 3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0"/>
                      </a:move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5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2" y="5"/>
                        <a:pt x="2" y="0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142"/>
                <p:cNvSpPr/>
                <p:nvPr/>
              </p:nvSpPr>
              <p:spPr bwMode="auto">
                <a:xfrm>
                  <a:off x="5713630" y="2545577"/>
                  <a:ext cx="4231" cy="21155"/>
                </a:xfrm>
                <a:custGeom>
                  <a:avLst/>
                  <a:gdLst>
                    <a:gd name="T0" fmla="*/ 3 w 3"/>
                    <a:gd name="T1" fmla="*/ 1 h 16"/>
                    <a:gd name="T2" fmla="*/ 1 w 3"/>
                    <a:gd name="T3" fmla="*/ 1 h 16"/>
                    <a:gd name="T4" fmla="*/ 1 w 3"/>
                    <a:gd name="T5" fmla="*/ 15 h 16"/>
                    <a:gd name="T6" fmla="*/ 2 w 3"/>
                    <a:gd name="T7" fmla="*/ 15 h 16"/>
                    <a:gd name="T8" fmla="*/ 3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3" y="1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0" y="6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3" y="6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143"/>
                <p:cNvSpPr/>
                <p:nvPr/>
              </p:nvSpPr>
              <p:spPr bwMode="auto">
                <a:xfrm>
                  <a:off x="5712572" y="2579424"/>
                  <a:ext cx="6346" cy="22212"/>
                </a:xfrm>
                <a:custGeom>
                  <a:avLst/>
                  <a:gdLst>
                    <a:gd name="T0" fmla="*/ 4 w 5"/>
                    <a:gd name="T1" fmla="*/ 1 h 16"/>
                    <a:gd name="T2" fmla="*/ 2 w 5"/>
                    <a:gd name="T3" fmla="*/ 1 h 16"/>
                    <a:gd name="T4" fmla="*/ 2 w 5"/>
                    <a:gd name="T5" fmla="*/ 14 h 16"/>
                    <a:gd name="T6" fmla="*/ 5 w 5"/>
                    <a:gd name="T7" fmla="*/ 14 h 16"/>
                    <a:gd name="T8" fmla="*/ 4 w 5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6">
                      <a:moveTo>
                        <a:pt x="4" y="1"/>
                      </a:move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5"/>
                        <a:pt x="0" y="10"/>
                        <a:pt x="2" y="14"/>
                      </a:cubicBezTo>
                      <a:cubicBezTo>
                        <a:pt x="2" y="16"/>
                        <a:pt x="5" y="16"/>
                        <a:pt x="5" y="14"/>
                      </a:cubicBezTo>
                      <a:cubicBezTo>
                        <a:pt x="5" y="10"/>
                        <a:pt x="4" y="6"/>
                        <a:pt x="4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144"/>
                <p:cNvSpPr/>
                <p:nvPr/>
              </p:nvSpPr>
              <p:spPr bwMode="auto">
                <a:xfrm>
                  <a:off x="5776036" y="2343550"/>
                  <a:ext cx="4231" cy="21155"/>
                </a:xfrm>
                <a:custGeom>
                  <a:avLst/>
                  <a:gdLst>
                    <a:gd name="T0" fmla="*/ 3 w 3"/>
                    <a:gd name="T1" fmla="*/ 2 h 16"/>
                    <a:gd name="T2" fmla="*/ 0 w 3"/>
                    <a:gd name="T3" fmla="*/ 2 h 16"/>
                    <a:gd name="T4" fmla="*/ 0 w 3"/>
                    <a:gd name="T5" fmla="*/ 14 h 16"/>
                    <a:gd name="T6" fmla="*/ 3 w 3"/>
                    <a:gd name="T7" fmla="*/ 14 h 16"/>
                    <a:gd name="T8" fmla="*/ 3 w 3"/>
                    <a:gd name="T9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3" y="2"/>
                      </a:move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0" y="6"/>
                        <a:pt x="0" y="10"/>
                        <a:pt x="0" y="14"/>
                      </a:cubicBezTo>
                      <a:cubicBezTo>
                        <a:pt x="0" y="16"/>
                        <a:pt x="3" y="16"/>
                        <a:pt x="3" y="14"/>
                      </a:cubicBezTo>
                      <a:cubicBezTo>
                        <a:pt x="3" y="10"/>
                        <a:pt x="3" y="6"/>
                        <a:pt x="3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145"/>
                <p:cNvSpPr/>
                <p:nvPr/>
              </p:nvSpPr>
              <p:spPr bwMode="auto">
                <a:xfrm>
                  <a:off x="5778151" y="2387975"/>
                  <a:ext cx="3173" cy="23270"/>
                </a:xfrm>
                <a:custGeom>
                  <a:avLst/>
                  <a:gdLst>
                    <a:gd name="T0" fmla="*/ 2 w 3"/>
                    <a:gd name="T1" fmla="*/ 1 h 17"/>
                    <a:gd name="T2" fmla="*/ 0 w 3"/>
                    <a:gd name="T3" fmla="*/ 1 h 17"/>
                    <a:gd name="T4" fmla="*/ 1 w 3"/>
                    <a:gd name="T5" fmla="*/ 16 h 17"/>
                    <a:gd name="T6" fmla="*/ 3 w 3"/>
                    <a:gd name="T7" fmla="*/ 15 h 17"/>
                    <a:gd name="T8" fmla="*/ 2 w 3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7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1" y="6"/>
                        <a:pt x="1" y="11"/>
                        <a:pt x="1" y="16"/>
                      </a:cubicBezTo>
                      <a:cubicBezTo>
                        <a:pt x="2" y="17"/>
                        <a:pt x="3" y="16"/>
                        <a:pt x="3" y="15"/>
                      </a:cubicBezTo>
                      <a:cubicBezTo>
                        <a:pt x="3" y="11"/>
                        <a:pt x="3" y="6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146"/>
                <p:cNvSpPr/>
                <p:nvPr/>
              </p:nvSpPr>
              <p:spPr bwMode="auto">
                <a:xfrm>
                  <a:off x="5780267" y="2432400"/>
                  <a:ext cx="4231" cy="21155"/>
                </a:xfrm>
                <a:custGeom>
                  <a:avLst/>
                  <a:gdLst>
                    <a:gd name="T0" fmla="*/ 2 w 3"/>
                    <a:gd name="T1" fmla="*/ 1 h 16"/>
                    <a:gd name="T2" fmla="*/ 1 w 3"/>
                    <a:gd name="T3" fmla="*/ 1 h 16"/>
                    <a:gd name="T4" fmla="*/ 1 w 3"/>
                    <a:gd name="T5" fmla="*/ 15 h 16"/>
                    <a:gd name="T6" fmla="*/ 2 w 3"/>
                    <a:gd name="T7" fmla="*/ 15 h 16"/>
                    <a:gd name="T8" fmla="*/ 2 w 3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5"/>
                        <a:pt x="0" y="10"/>
                        <a:pt x="1" y="15"/>
                      </a:cubicBezTo>
                      <a:cubicBezTo>
                        <a:pt x="1" y="16"/>
                        <a:pt x="2" y="16"/>
                        <a:pt x="2" y="15"/>
                      </a:cubicBezTo>
                      <a:cubicBezTo>
                        <a:pt x="3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147"/>
                <p:cNvSpPr/>
                <p:nvPr/>
              </p:nvSpPr>
              <p:spPr bwMode="auto">
                <a:xfrm>
                  <a:off x="5781325" y="2472593"/>
                  <a:ext cx="2115" cy="17981"/>
                </a:xfrm>
                <a:custGeom>
                  <a:avLst/>
                  <a:gdLst>
                    <a:gd name="T0" fmla="*/ 1 w 1"/>
                    <a:gd name="T1" fmla="*/ 1 h 13"/>
                    <a:gd name="T2" fmla="*/ 0 w 1"/>
                    <a:gd name="T3" fmla="*/ 1 h 13"/>
                    <a:gd name="T4" fmla="*/ 0 w 1"/>
                    <a:gd name="T5" fmla="*/ 12 h 13"/>
                    <a:gd name="T6" fmla="*/ 1 w 1"/>
                    <a:gd name="T7" fmla="*/ 12 h 13"/>
                    <a:gd name="T8" fmla="*/ 1 w 1"/>
                    <a:gd name="T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3">
                      <a:moveTo>
                        <a:pt x="1" y="1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5"/>
                        <a:pt x="0" y="9"/>
                        <a:pt x="0" y="12"/>
                      </a:cubicBezTo>
                      <a:cubicBezTo>
                        <a:pt x="0" y="13"/>
                        <a:pt x="1" y="13"/>
                        <a:pt x="1" y="12"/>
                      </a:cubicBezTo>
                      <a:cubicBezTo>
                        <a:pt x="1" y="9"/>
                        <a:pt x="1" y="5"/>
                        <a:pt x="1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148"/>
                <p:cNvSpPr/>
                <p:nvPr/>
              </p:nvSpPr>
              <p:spPr bwMode="auto">
                <a:xfrm>
                  <a:off x="5781325" y="2509614"/>
                  <a:ext cx="6346" cy="14808"/>
                </a:xfrm>
                <a:custGeom>
                  <a:avLst/>
                  <a:gdLst>
                    <a:gd name="T0" fmla="*/ 2 w 4"/>
                    <a:gd name="T1" fmla="*/ 1 h 11"/>
                    <a:gd name="T2" fmla="*/ 0 w 4"/>
                    <a:gd name="T3" fmla="*/ 2 h 11"/>
                    <a:gd name="T4" fmla="*/ 2 w 4"/>
                    <a:gd name="T5" fmla="*/ 10 h 11"/>
                    <a:gd name="T6" fmla="*/ 3 w 4"/>
                    <a:gd name="T7" fmla="*/ 10 h 11"/>
                    <a:gd name="T8" fmla="*/ 2 w 4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1">
                      <a:moveTo>
                        <a:pt x="2" y="1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4"/>
                        <a:pt x="1" y="7"/>
                        <a:pt x="2" y="10"/>
                      </a:cubicBezTo>
                      <a:cubicBezTo>
                        <a:pt x="2" y="11"/>
                        <a:pt x="4" y="11"/>
                        <a:pt x="3" y="10"/>
                      </a:cubicBezTo>
                      <a:cubicBezTo>
                        <a:pt x="3" y="7"/>
                        <a:pt x="3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149"/>
                <p:cNvSpPr/>
                <p:nvPr/>
              </p:nvSpPr>
              <p:spPr bwMode="auto">
                <a:xfrm>
                  <a:off x="5780267" y="2552981"/>
                  <a:ext cx="7404" cy="27501"/>
                </a:xfrm>
                <a:custGeom>
                  <a:avLst/>
                  <a:gdLst>
                    <a:gd name="T0" fmla="*/ 3 w 5"/>
                    <a:gd name="T1" fmla="*/ 1 h 20"/>
                    <a:gd name="T2" fmla="*/ 0 w 5"/>
                    <a:gd name="T3" fmla="*/ 18 h 20"/>
                    <a:gd name="T4" fmla="*/ 2 w 5"/>
                    <a:gd name="T5" fmla="*/ 19 h 20"/>
                    <a:gd name="T6" fmla="*/ 5 w 5"/>
                    <a:gd name="T7" fmla="*/ 1 h 20"/>
                    <a:gd name="T8" fmla="*/ 3 w 5"/>
                    <a:gd name="T9" fmla="*/ 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0">
                      <a:moveTo>
                        <a:pt x="3" y="1"/>
                      </a:moveTo>
                      <a:cubicBezTo>
                        <a:pt x="2" y="7"/>
                        <a:pt x="0" y="13"/>
                        <a:pt x="0" y="18"/>
                      </a:cubicBezTo>
                      <a:cubicBezTo>
                        <a:pt x="0" y="20"/>
                        <a:pt x="2" y="20"/>
                        <a:pt x="2" y="19"/>
                      </a:cubicBezTo>
                      <a:cubicBezTo>
                        <a:pt x="4" y="13"/>
                        <a:pt x="4" y="7"/>
                        <a:pt x="5" y="1"/>
                      </a:cubicBezTo>
                      <a:cubicBezTo>
                        <a:pt x="5" y="0"/>
                        <a:pt x="3" y="0"/>
                        <a:pt x="3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150"/>
                <p:cNvSpPr/>
                <p:nvPr/>
              </p:nvSpPr>
              <p:spPr bwMode="auto">
                <a:xfrm>
                  <a:off x="5780267" y="2587886"/>
                  <a:ext cx="7404" cy="11635"/>
                </a:xfrm>
                <a:custGeom>
                  <a:avLst/>
                  <a:gdLst>
                    <a:gd name="T0" fmla="*/ 4 w 5"/>
                    <a:gd name="T1" fmla="*/ 7 h 9"/>
                    <a:gd name="T2" fmla="*/ 2 w 5"/>
                    <a:gd name="T3" fmla="*/ 2 h 9"/>
                    <a:gd name="T4" fmla="*/ 0 w 5"/>
                    <a:gd name="T5" fmla="*/ 2 h 9"/>
                    <a:gd name="T6" fmla="*/ 3 w 5"/>
                    <a:gd name="T7" fmla="*/ 8 h 9"/>
                    <a:gd name="T8" fmla="*/ 4 w 5"/>
                    <a:gd name="T9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9">
                      <a:moveTo>
                        <a:pt x="4" y="7"/>
                      </a:moveTo>
                      <a:cubicBezTo>
                        <a:pt x="3" y="5"/>
                        <a:pt x="2" y="4"/>
                        <a:pt x="2" y="2"/>
                      </a:cubicBezTo>
                      <a:cubicBezTo>
                        <a:pt x="2" y="0"/>
                        <a:pt x="1" y="0"/>
                        <a:pt x="0" y="2"/>
                      </a:cubicBezTo>
                      <a:cubicBezTo>
                        <a:pt x="0" y="4"/>
                        <a:pt x="1" y="7"/>
                        <a:pt x="3" y="8"/>
                      </a:cubicBezTo>
                      <a:cubicBezTo>
                        <a:pt x="4" y="9"/>
                        <a:pt x="5" y="8"/>
                        <a:pt x="4" y="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151"/>
                <p:cNvSpPr/>
                <p:nvPr/>
              </p:nvSpPr>
              <p:spPr bwMode="auto">
                <a:xfrm>
                  <a:off x="5855366" y="2232489"/>
                  <a:ext cx="7404" cy="31732"/>
                </a:xfrm>
                <a:custGeom>
                  <a:avLst/>
                  <a:gdLst>
                    <a:gd name="T0" fmla="*/ 4 w 5"/>
                    <a:gd name="T1" fmla="*/ 2 h 23"/>
                    <a:gd name="T2" fmla="*/ 2 w 5"/>
                    <a:gd name="T3" fmla="*/ 2 h 23"/>
                    <a:gd name="T4" fmla="*/ 1 w 5"/>
                    <a:gd name="T5" fmla="*/ 22 h 23"/>
                    <a:gd name="T6" fmla="*/ 4 w 5"/>
                    <a:gd name="T7" fmla="*/ 21 h 23"/>
                    <a:gd name="T8" fmla="*/ 4 w 5"/>
                    <a:gd name="T9" fmla="*/ 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3">
                      <a:moveTo>
                        <a:pt x="4" y="2"/>
                      </a:moveTo>
                      <a:cubicBezTo>
                        <a:pt x="5" y="1"/>
                        <a:pt x="2" y="0"/>
                        <a:pt x="2" y="2"/>
                      </a:cubicBezTo>
                      <a:cubicBezTo>
                        <a:pt x="1" y="8"/>
                        <a:pt x="0" y="15"/>
                        <a:pt x="1" y="22"/>
                      </a:cubicBezTo>
                      <a:cubicBezTo>
                        <a:pt x="1" y="23"/>
                        <a:pt x="4" y="23"/>
                        <a:pt x="4" y="21"/>
                      </a:cubicBezTo>
                      <a:cubicBezTo>
                        <a:pt x="4" y="15"/>
                        <a:pt x="4" y="9"/>
                        <a:pt x="4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152"/>
                <p:cNvSpPr/>
                <p:nvPr/>
              </p:nvSpPr>
              <p:spPr bwMode="auto">
                <a:xfrm>
                  <a:off x="5855366" y="2291721"/>
                  <a:ext cx="4231" cy="23270"/>
                </a:xfrm>
                <a:custGeom>
                  <a:avLst/>
                  <a:gdLst>
                    <a:gd name="T0" fmla="*/ 2 w 3"/>
                    <a:gd name="T1" fmla="*/ 1 h 17"/>
                    <a:gd name="T2" fmla="*/ 1 w 3"/>
                    <a:gd name="T3" fmla="*/ 1 h 17"/>
                    <a:gd name="T4" fmla="*/ 0 w 3"/>
                    <a:gd name="T5" fmla="*/ 15 h 17"/>
                    <a:gd name="T6" fmla="*/ 3 w 3"/>
                    <a:gd name="T7" fmla="*/ 15 h 17"/>
                    <a:gd name="T8" fmla="*/ 2 w 3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7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6"/>
                        <a:pt x="0" y="10"/>
                        <a:pt x="0" y="15"/>
                      </a:cubicBezTo>
                      <a:cubicBezTo>
                        <a:pt x="0" y="17"/>
                        <a:pt x="2" y="17"/>
                        <a:pt x="3" y="15"/>
                      </a:cubicBezTo>
                      <a:cubicBezTo>
                        <a:pt x="3" y="10"/>
                        <a:pt x="2" y="6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153"/>
                <p:cNvSpPr/>
                <p:nvPr/>
              </p:nvSpPr>
              <p:spPr bwMode="auto">
                <a:xfrm>
                  <a:off x="5855366" y="2339319"/>
                  <a:ext cx="4231" cy="14808"/>
                </a:xfrm>
                <a:custGeom>
                  <a:avLst/>
                  <a:gdLst>
                    <a:gd name="T0" fmla="*/ 2 w 3"/>
                    <a:gd name="T1" fmla="*/ 1 h 11"/>
                    <a:gd name="T2" fmla="*/ 0 w 3"/>
                    <a:gd name="T3" fmla="*/ 2 h 11"/>
                    <a:gd name="T4" fmla="*/ 1 w 3"/>
                    <a:gd name="T5" fmla="*/ 10 h 11"/>
                    <a:gd name="T6" fmla="*/ 3 w 3"/>
                    <a:gd name="T7" fmla="*/ 10 h 11"/>
                    <a:gd name="T8" fmla="*/ 2 w 3"/>
                    <a:gd name="T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1">
                      <a:moveTo>
                        <a:pt x="2" y="1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1" y="4"/>
                        <a:pt x="1" y="7"/>
                        <a:pt x="1" y="10"/>
                      </a:cubicBezTo>
                      <a:cubicBezTo>
                        <a:pt x="2" y="11"/>
                        <a:pt x="3" y="11"/>
                        <a:pt x="3" y="10"/>
                      </a:cubicBezTo>
                      <a:cubicBezTo>
                        <a:pt x="3" y="7"/>
                        <a:pt x="2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154"/>
                <p:cNvSpPr/>
                <p:nvPr/>
              </p:nvSpPr>
              <p:spPr bwMode="auto">
                <a:xfrm>
                  <a:off x="5853250" y="2381629"/>
                  <a:ext cx="5289" cy="25386"/>
                </a:xfrm>
                <a:custGeom>
                  <a:avLst/>
                  <a:gdLst>
                    <a:gd name="T0" fmla="*/ 2 w 4"/>
                    <a:gd name="T1" fmla="*/ 1 h 19"/>
                    <a:gd name="T2" fmla="*/ 1 w 4"/>
                    <a:gd name="T3" fmla="*/ 1 h 19"/>
                    <a:gd name="T4" fmla="*/ 0 w 4"/>
                    <a:gd name="T5" fmla="*/ 18 h 19"/>
                    <a:gd name="T6" fmla="*/ 2 w 4"/>
                    <a:gd name="T7" fmla="*/ 18 h 19"/>
                    <a:gd name="T8" fmla="*/ 2 w 4"/>
                    <a:gd name="T9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9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2" y="7"/>
                        <a:pt x="1" y="12"/>
                        <a:pt x="0" y="18"/>
                      </a:cubicBezTo>
                      <a:cubicBezTo>
                        <a:pt x="0" y="19"/>
                        <a:pt x="2" y="19"/>
                        <a:pt x="2" y="18"/>
                      </a:cubicBezTo>
                      <a:cubicBezTo>
                        <a:pt x="4" y="13"/>
                        <a:pt x="3" y="6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155"/>
                <p:cNvSpPr/>
                <p:nvPr/>
              </p:nvSpPr>
              <p:spPr bwMode="auto">
                <a:xfrm>
                  <a:off x="5851135" y="2433457"/>
                  <a:ext cx="3173" cy="22212"/>
                </a:xfrm>
                <a:custGeom>
                  <a:avLst/>
                  <a:gdLst>
                    <a:gd name="T0" fmla="*/ 2 w 2"/>
                    <a:gd name="T1" fmla="*/ 1 h 16"/>
                    <a:gd name="T2" fmla="*/ 1 w 2"/>
                    <a:gd name="T3" fmla="*/ 1 h 16"/>
                    <a:gd name="T4" fmla="*/ 0 w 2"/>
                    <a:gd name="T5" fmla="*/ 15 h 16"/>
                    <a:gd name="T6" fmla="*/ 2 w 2"/>
                    <a:gd name="T7" fmla="*/ 15 h 16"/>
                    <a:gd name="T8" fmla="*/ 2 w 2"/>
                    <a:gd name="T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6">
                      <a:moveTo>
                        <a:pt x="2" y="1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10"/>
                        <a:pt x="0" y="15"/>
                      </a:cubicBezTo>
                      <a:cubicBezTo>
                        <a:pt x="0" y="16"/>
                        <a:pt x="2" y="16"/>
                        <a:pt x="2" y="15"/>
                      </a:cubicBezTo>
                      <a:cubicBezTo>
                        <a:pt x="2" y="10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156"/>
                <p:cNvSpPr/>
                <p:nvPr/>
              </p:nvSpPr>
              <p:spPr bwMode="auto">
                <a:xfrm>
                  <a:off x="5851135" y="2472593"/>
                  <a:ext cx="3173" cy="19039"/>
                </a:xfrm>
                <a:custGeom>
                  <a:avLst/>
                  <a:gdLst>
                    <a:gd name="T0" fmla="*/ 2 w 2"/>
                    <a:gd name="T1" fmla="*/ 1 h 14"/>
                    <a:gd name="T2" fmla="*/ 0 w 2"/>
                    <a:gd name="T3" fmla="*/ 1 h 14"/>
                    <a:gd name="T4" fmla="*/ 0 w 2"/>
                    <a:gd name="T5" fmla="*/ 12 h 14"/>
                    <a:gd name="T6" fmla="*/ 2 w 2"/>
                    <a:gd name="T7" fmla="*/ 12 h 14"/>
                    <a:gd name="T8" fmla="*/ 2 w 2"/>
                    <a:gd name="T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4">
                      <a:moveTo>
                        <a:pt x="2" y="1"/>
                      </a:move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0" y="5"/>
                        <a:pt x="0" y="9"/>
                        <a:pt x="0" y="12"/>
                      </a:cubicBezTo>
                      <a:cubicBezTo>
                        <a:pt x="0" y="14"/>
                        <a:pt x="2" y="14"/>
                        <a:pt x="2" y="12"/>
                      </a:cubicBezTo>
                      <a:cubicBezTo>
                        <a:pt x="2" y="9"/>
                        <a:pt x="2" y="5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157"/>
                <p:cNvSpPr/>
                <p:nvPr/>
              </p:nvSpPr>
              <p:spPr bwMode="auto">
                <a:xfrm>
                  <a:off x="5846904" y="2514903"/>
                  <a:ext cx="7404" cy="30674"/>
                </a:xfrm>
                <a:custGeom>
                  <a:avLst/>
                  <a:gdLst>
                    <a:gd name="T0" fmla="*/ 2 w 5"/>
                    <a:gd name="T1" fmla="*/ 2 h 22"/>
                    <a:gd name="T2" fmla="*/ 0 w 5"/>
                    <a:gd name="T3" fmla="*/ 2 h 22"/>
                    <a:gd name="T4" fmla="*/ 2 w 5"/>
                    <a:gd name="T5" fmla="*/ 21 h 22"/>
                    <a:gd name="T6" fmla="*/ 3 w 5"/>
                    <a:gd name="T7" fmla="*/ 21 h 22"/>
                    <a:gd name="T8" fmla="*/ 2 w 5"/>
                    <a:gd name="T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2">
                      <a:moveTo>
                        <a:pt x="2" y="2"/>
                      </a:moveTo>
                      <a:cubicBezTo>
                        <a:pt x="2" y="0"/>
                        <a:pt x="0" y="0"/>
                        <a:pt x="0" y="2"/>
                      </a:cubicBezTo>
                      <a:cubicBezTo>
                        <a:pt x="0" y="8"/>
                        <a:pt x="0" y="15"/>
                        <a:pt x="2" y="21"/>
                      </a:cubicBezTo>
                      <a:cubicBezTo>
                        <a:pt x="2" y="22"/>
                        <a:pt x="3" y="22"/>
                        <a:pt x="3" y="21"/>
                      </a:cubicBezTo>
                      <a:cubicBezTo>
                        <a:pt x="5" y="15"/>
                        <a:pt x="3" y="8"/>
                        <a:pt x="2" y="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158"/>
                <p:cNvSpPr/>
                <p:nvPr/>
              </p:nvSpPr>
              <p:spPr bwMode="auto">
                <a:xfrm>
                  <a:off x="5849019" y="2561443"/>
                  <a:ext cx="5289" cy="16924"/>
                </a:xfrm>
                <a:custGeom>
                  <a:avLst/>
                  <a:gdLst>
                    <a:gd name="T0" fmla="*/ 2 w 4"/>
                    <a:gd name="T1" fmla="*/ 1 h 12"/>
                    <a:gd name="T2" fmla="*/ 0 w 4"/>
                    <a:gd name="T3" fmla="*/ 1 h 12"/>
                    <a:gd name="T4" fmla="*/ 1 w 4"/>
                    <a:gd name="T5" fmla="*/ 11 h 12"/>
                    <a:gd name="T6" fmla="*/ 3 w 4"/>
                    <a:gd name="T7" fmla="*/ 11 h 12"/>
                    <a:gd name="T8" fmla="*/ 2 w 4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2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4"/>
                        <a:pt x="0" y="8"/>
                        <a:pt x="1" y="11"/>
                      </a:cubicBezTo>
                      <a:cubicBezTo>
                        <a:pt x="2" y="12"/>
                        <a:pt x="3" y="12"/>
                        <a:pt x="3" y="11"/>
                      </a:cubicBezTo>
                      <a:cubicBezTo>
                        <a:pt x="4" y="8"/>
                        <a:pt x="3" y="4"/>
                        <a:pt x="2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62" name="Freeform 159"/>
            <p:cNvSpPr>
              <a:spLocks noEditPoints="1"/>
            </p:cNvSpPr>
            <p:nvPr/>
          </p:nvSpPr>
          <p:spPr bwMode="auto">
            <a:xfrm>
              <a:off x="4941487" y="3809565"/>
              <a:ext cx="410399" cy="423092"/>
            </a:xfrm>
            <a:custGeom>
              <a:avLst/>
              <a:gdLst>
                <a:gd name="T0" fmla="*/ 254 w 300"/>
                <a:gd name="T1" fmla="*/ 79 h 310"/>
                <a:gd name="T2" fmla="*/ 185 w 300"/>
                <a:gd name="T3" fmla="*/ 6 h 310"/>
                <a:gd name="T4" fmla="*/ 93 w 300"/>
                <a:gd name="T5" fmla="*/ 17 h 310"/>
                <a:gd name="T6" fmla="*/ 36 w 300"/>
                <a:gd name="T7" fmla="*/ 105 h 310"/>
                <a:gd name="T8" fmla="*/ 73 w 300"/>
                <a:gd name="T9" fmla="*/ 306 h 310"/>
                <a:gd name="T10" fmla="*/ 115 w 300"/>
                <a:gd name="T11" fmla="*/ 291 h 310"/>
                <a:gd name="T12" fmla="*/ 298 w 300"/>
                <a:gd name="T13" fmla="*/ 137 h 310"/>
                <a:gd name="T14" fmla="*/ 130 w 300"/>
                <a:gd name="T15" fmla="*/ 40 h 310"/>
                <a:gd name="T16" fmla="*/ 68 w 300"/>
                <a:gd name="T17" fmla="*/ 82 h 310"/>
                <a:gd name="T18" fmla="*/ 120 w 300"/>
                <a:gd name="T19" fmla="*/ 47 h 310"/>
                <a:gd name="T20" fmla="*/ 67 w 300"/>
                <a:gd name="T21" fmla="*/ 73 h 310"/>
                <a:gd name="T22" fmla="*/ 120 w 300"/>
                <a:gd name="T23" fmla="*/ 47 h 310"/>
                <a:gd name="T24" fmla="*/ 186 w 300"/>
                <a:gd name="T25" fmla="*/ 10 h 310"/>
                <a:gd name="T26" fmla="*/ 254 w 300"/>
                <a:gd name="T27" fmla="*/ 72 h 310"/>
                <a:gd name="T28" fmla="*/ 134 w 300"/>
                <a:gd name="T29" fmla="*/ 146 h 310"/>
                <a:gd name="T30" fmla="*/ 65 w 300"/>
                <a:gd name="T31" fmla="*/ 207 h 310"/>
                <a:gd name="T32" fmla="*/ 60 w 300"/>
                <a:gd name="T33" fmla="*/ 199 h 310"/>
                <a:gd name="T34" fmla="*/ 55 w 300"/>
                <a:gd name="T35" fmla="*/ 191 h 310"/>
                <a:gd name="T36" fmla="*/ 52 w 300"/>
                <a:gd name="T37" fmla="*/ 186 h 310"/>
                <a:gd name="T38" fmla="*/ 49 w 300"/>
                <a:gd name="T39" fmla="*/ 182 h 310"/>
                <a:gd name="T40" fmla="*/ 43 w 300"/>
                <a:gd name="T41" fmla="*/ 173 h 310"/>
                <a:gd name="T42" fmla="*/ 38 w 300"/>
                <a:gd name="T43" fmla="*/ 165 h 310"/>
                <a:gd name="T44" fmla="*/ 34 w 300"/>
                <a:gd name="T45" fmla="*/ 157 h 310"/>
                <a:gd name="T46" fmla="*/ 29 w 300"/>
                <a:gd name="T47" fmla="*/ 150 h 310"/>
                <a:gd name="T48" fmla="*/ 53 w 300"/>
                <a:gd name="T49" fmla="*/ 117 h 310"/>
                <a:gd name="T50" fmla="*/ 70 w 300"/>
                <a:gd name="T51" fmla="*/ 95 h 310"/>
                <a:gd name="T52" fmla="*/ 13 w 300"/>
                <a:gd name="T53" fmla="*/ 130 h 310"/>
                <a:gd name="T54" fmla="*/ 192 w 300"/>
                <a:gd name="T55" fmla="*/ 141 h 310"/>
                <a:gd name="T56" fmla="*/ 154 w 300"/>
                <a:gd name="T57" fmla="*/ 167 h 310"/>
                <a:gd name="T58" fmla="*/ 176 w 300"/>
                <a:gd name="T59" fmla="*/ 124 h 310"/>
                <a:gd name="T60" fmla="*/ 11 w 300"/>
                <a:gd name="T61" fmla="*/ 154 h 310"/>
                <a:gd name="T62" fmla="*/ 18 w 300"/>
                <a:gd name="T63" fmla="*/ 144 h 310"/>
                <a:gd name="T64" fmla="*/ 16 w 300"/>
                <a:gd name="T65" fmla="*/ 166 h 310"/>
                <a:gd name="T66" fmla="*/ 16 w 300"/>
                <a:gd name="T67" fmla="*/ 167 h 310"/>
                <a:gd name="T68" fmla="*/ 24 w 300"/>
                <a:gd name="T69" fmla="*/ 153 h 310"/>
                <a:gd name="T70" fmla="*/ 23 w 300"/>
                <a:gd name="T71" fmla="*/ 168 h 310"/>
                <a:gd name="T72" fmla="*/ 25 w 300"/>
                <a:gd name="T73" fmla="*/ 186 h 310"/>
                <a:gd name="T74" fmla="*/ 28 w 300"/>
                <a:gd name="T75" fmla="*/ 161 h 310"/>
                <a:gd name="T76" fmla="*/ 27 w 300"/>
                <a:gd name="T77" fmla="*/ 188 h 310"/>
                <a:gd name="T78" fmla="*/ 35 w 300"/>
                <a:gd name="T79" fmla="*/ 172 h 310"/>
                <a:gd name="T80" fmla="*/ 28 w 300"/>
                <a:gd name="T81" fmla="*/ 192 h 310"/>
                <a:gd name="T82" fmla="*/ 40 w 300"/>
                <a:gd name="T83" fmla="*/ 220 h 310"/>
                <a:gd name="T84" fmla="*/ 51 w 300"/>
                <a:gd name="T85" fmla="*/ 196 h 310"/>
                <a:gd name="T86" fmla="*/ 47 w 300"/>
                <a:gd name="T87" fmla="*/ 236 h 310"/>
                <a:gd name="T88" fmla="*/ 62 w 300"/>
                <a:gd name="T89" fmla="*/ 216 h 310"/>
                <a:gd name="T90" fmla="*/ 64 w 300"/>
                <a:gd name="T91" fmla="*/ 217 h 310"/>
                <a:gd name="T92" fmla="*/ 52 w 300"/>
                <a:gd name="T93" fmla="*/ 249 h 310"/>
                <a:gd name="T94" fmla="*/ 64 w 300"/>
                <a:gd name="T95" fmla="*/ 275 h 310"/>
                <a:gd name="T96" fmla="*/ 64 w 300"/>
                <a:gd name="T97" fmla="*/ 276 h 310"/>
                <a:gd name="T98" fmla="*/ 78 w 300"/>
                <a:gd name="T99" fmla="*/ 244 h 310"/>
                <a:gd name="T100" fmla="*/ 71 w 300"/>
                <a:gd name="T101" fmla="*/ 288 h 310"/>
                <a:gd name="T102" fmla="*/ 81 w 300"/>
                <a:gd name="T103" fmla="*/ 297 h 310"/>
                <a:gd name="T104" fmla="*/ 94 w 300"/>
                <a:gd name="T105" fmla="*/ 290 h 310"/>
                <a:gd name="T106" fmla="*/ 109 w 300"/>
                <a:gd name="T107" fmla="*/ 288 h 310"/>
                <a:gd name="T108" fmla="*/ 114 w 300"/>
                <a:gd name="T109" fmla="*/ 286 h 310"/>
                <a:gd name="T110" fmla="*/ 111 w 300"/>
                <a:gd name="T111" fmla="*/ 280 h 310"/>
                <a:gd name="T112" fmla="*/ 105 w 300"/>
                <a:gd name="T113" fmla="*/ 271 h 310"/>
                <a:gd name="T114" fmla="*/ 98 w 300"/>
                <a:gd name="T115" fmla="*/ 260 h 310"/>
                <a:gd name="T116" fmla="*/ 90 w 300"/>
                <a:gd name="T117" fmla="*/ 247 h 310"/>
                <a:gd name="T118" fmla="*/ 83 w 300"/>
                <a:gd name="T119" fmla="*/ 235 h 310"/>
                <a:gd name="T120" fmla="*/ 150 w 300"/>
                <a:gd name="T121" fmla="*/ 169 h 310"/>
                <a:gd name="T122" fmla="*/ 189 w 300"/>
                <a:gd name="T123" fmla="*/ 129 h 310"/>
                <a:gd name="T124" fmla="*/ 202 w 300"/>
                <a:gd name="T125" fmla="*/ 21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0" h="310">
                  <a:moveTo>
                    <a:pt x="298" y="137"/>
                  </a:moveTo>
                  <a:cubicBezTo>
                    <a:pt x="298" y="137"/>
                    <a:pt x="298" y="137"/>
                    <a:pt x="298" y="137"/>
                  </a:cubicBezTo>
                  <a:cubicBezTo>
                    <a:pt x="291" y="124"/>
                    <a:pt x="280" y="114"/>
                    <a:pt x="272" y="103"/>
                  </a:cubicBezTo>
                  <a:cubicBezTo>
                    <a:pt x="266" y="94"/>
                    <a:pt x="262" y="85"/>
                    <a:pt x="254" y="79"/>
                  </a:cubicBezTo>
                  <a:cubicBezTo>
                    <a:pt x="255" y="78"/>
                    <a:pt x="256" y="77"/>
                    <a:pt x="256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73" y="75"/>
                    <a:pt x="242" y="45"/>
                    <a:pt x="239" y="42"/>
                  </a:cubicBezTo>
                  <a:cubicBezTo>
                    <a:pt x="228" y="29"/>
                    <a:pt x="205" y="0"/>
                    <a:pt x="185" y="6"/>
                  </a:cubicBezTo>
                  <a:cubicBezTo>
                    <a:pt x="184" y="5"/>
                    <a:pt x="183" y="5"/>
                    <a:pt x="182" y="6"/>
                  </a:cubicBezTo>
                  <a:cubicBezTo>
                    <a:pt x="166" y="16"/>
                    <a:pt x="151" y="26"/>
                    <a:pt x="135" y="36"/>
                  </a:cubicBezTo>
                  <a:cubicBezTo>
                    <a:pt x="129" y="28"/>
                    <a:pt x="118" y="11"/>
                    <a:pt x="107" y="10"/>
                  </a:cubicBezTo>
                  <a:cubicBezTo>
                    <a:pt x="103" y="10"/>
                    <a:pt x="97" y="15"/>
                    <a:pt x="93" y="17"/>
                  </a:cubicBezTo>
                  <a:cubicBezTo>
                    <a:pt x="85" y="22"/>
                    <a:pt x="77" y="28"/>
                    <a:pt x="69" y="34"/>
                  </a:cubicBezTo>
                  <a:cubicBezTo>
                    <a:pt x="60" y="41"/>
                    <a:pt x="44" y="49"/>
                    <a:pt x="42" y="60"/>
                  </a:cubicBezTo>
                  <a:cubicBezTo>
                    <a:pt x="39" y="71"/>
                    <a:pt x="50" y="84"/>
                    <a:pt x="57" y="91"/>
                  </a:cubicBezTo>
                  <a:cubicBezTo>
                    <a:pt x="50" y="95"/>
                    <a:pt x="43" y="100"/>
                    <a:pt x="36" y="105"/>
                  </a:cubicBezTo>
                  <a:cubicBezTo>
                    <a:pt x="27" y="112"/>
                    <a:pt x="11" y="120"/>
                    <a:pt x="6" y="130"/>
                  </a:cubicBezTo>
                  <a:cubicBezTo>
                    <a:pt x="0" y="135"/>
                    <a:pt x="4" y="146"/>
                    <a:pt x="6" y="151"/>
                  </a:cubicBezTo>
                  <a:cubicBezTo>
                    <a:pt x="10" y="168"/>
                    <a:pt x="18" y="184"/>
                    <a:pt x="25" y="200"/>
                  </a:cubicBezTo>
                  <a:cubicBezTo>
                    <a:pt x="40" y="235"/>
                    <a:pt x="54" y="273"/>
                    <a:pt x="73" y="306"/>
                  </a:cubicBezTo>
                  <a:cubicBezTo>
                    <a:pt x="72" y="308"/>
                    <a:pt x="75" y="310"/>
                    <a:pt x="77" y="309"/>
                  </a:cubicBezTo>
                  <a:cubicBezTo>
                    <a:pt x="87" y="297"/>
                    <a:pt x="99" y="298"/>
                    <a:pt x="113" y="293"/>
                  </a:cubicBezTo>
                  <a:cubicBezTo>
                    <a:pt x="114" y="293"/>
                    <a:pt x="115" y="292"/>
                    <a:pt x="115" y="291"/>
                  </a:cubicBezTo>
                  <a:cubicBezTo>
                    <a:pt x="115" y="291"/>
                    <a:pt x="115" y="291"/>
                    <a:pt x="115" y="291"/>
                  </a:cubicBezTo>
                  <a:cubicBezTo>
                    <a:pt x="132" y="283"/>
                    <a:pt x="144" y="269"/>
                    <a:pt x="157" y="257"/>
                  </a:cubicBezTo>
                  <a:cubicBezTo>
                    <a:pt x="174" y="243"/>
                    <a:pt x="191" y="230"/>
                    <a:pt x="209" y="217"/>
                  </a:cubicBezTo>
                  <a:cubicBezTo>
                    <a:pt x="240" y="194"/>
                    <a:pt x="272" y="171"/>
                    <a:pt x="298" y="141"/>
                  </a:cubicBezTo>
                  <a:cubicBezTo>
                    <a:pt x="300" y="140"/>
                    <a:pt x="299" y="138"/>
                    <a:pt x="298" y="137"/>
                  </a:cubicBezTo>
                  <a:close/>
                  <a:moveTo>
                    <a:pt x="52" y="56"/>
                  </a:moveTo>
                  <a:cubicBezTo>
                    <a:pt x="58" y="47"/>
                    <a:pt x="70" y="41"/>
                    <a:pt x="78" y="35"/>
                  </a:cubicBezTo>
                  <a:cubicBezTo>
                    <a:pt x="85" y="31"/>
                    <a:pt x="94" y="22"/>
                    <a:pt x="101" y="20"/>
                  </a:cubicBezTo>
                  <a:cubicBezTo>
                    <a:pt x="114" y="17"/>
                    <a:pt x="123" y="31"/>
                    <a:pt x="130" y="40"/>
                  </a:cubicBezTo>
                  <a:cubicBezTo>
                    <a:pt x="128" y="41"/>
                    <a:pt x="126" y="42"/>
                    <a:pt x="124" y="44"/>
                  </a:cubicBezTo>
                  <a:cubicBezTo>
                    <a:pt x="119" y="37"/>
                    <a:pt x="111" y="27"/>
                    <a:pt x="102" y="28"/>
                  </a:cubicBezTo>
                  <a:cubicBezTo>
                    <a:pt x="92" y="30"/>
                    <a:pt x="82" y="40"/>
                    <a:pt x="74" y="45"/>
                  </a:cubicBezTo>
                  <a:cubicBezTo>
                    <a:pt x="59" y="55"/>
                    <a:pt x="52" y="68"/>
                    <a:pt x="68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4"/>
                    <a:pt x="63" y="86"/>
                    <a:pt x="60" y="88"/>
                  </a:cubicBezTo>
                  <a:cubicBezTo>
                    <a:pt x="55" y="79"/>
                    <a:pt x="44" y="66"/>
                    <a:pt x="52" y="56"/>
                  </a:cubicBezTo>
                  <a:close/>
                  <a:moveTo>
                    <a:pt x="120" y="47"/>
                  </a:moveTo>
                  <a:cubicBezTo>
                    <a:pt x="107" y="55"/>
                    <a:pt x="95" y="63"/>
                    <a:pt x="83" y="72"/>
                  </a:cubicBezTo>
                  <a:cubicBezTo>
                    <a:pt x="79" y="74"/>
                    <a:pt x="75" y="77"/>
                    <a:pt x="72" y="80"/>
                  </a:cubicBezTo>
                  <a:cubicBezTo>
                    <a:pt x="71" y="80"/>
                    <a:pt x="71" y="80"/>
                    <a:pt x="71" y="79"/>
                  </a:cubicBezTo>
                  <a:cubicBezTo>
                    <a:pt x="70" y="77"/>
                    <a:pt x="68" y="75"/>
                    <a:pt x="67" y="73"/>
                  </a:cubicBezTo>
                  <a:cubicBezTo>
                    <a:pt x="65" y="69"/>
                    <a:pt x="65" y="60"/>
                    <a:pt x="68" y="56"/>
                  </a:cubicBezTo>
                  <a:cubicBezTo>
                    <a:pt x="71" y="52"/>
                    <a:pt x="80" y="47"/>
                    <a:pt x="84" y="45"/>
                  </a:cubicBezTo>
                  <a:cubicBezTo>
                    <a:pt x="90" y="40"/>
                    <a:pt x="95" y="36"/>
                    <a:pt x="103" y="36"/>
                  </a:cubicBezTo>
                  <a:cubicBezTo>
                    <a:pt x="111" y="36"/>
                    <a:pt x="114" y="41"/>
                    <a:pt x="120" y="47"/>
                  </a:cubicBezTo>
                  <a:close/>
                  <a:moveTo>
                    <a:pt x="51" y="102"/>
                  </a:moveTo>
                  <a:cubicBezTo>
                    <a:pt x="66" y="91"/>
                    <a:pt x="81" y="81"/>
                    <a:pt x="96" y="70"/>
                  </a:cubicBezTo>
                  <a:cubicBezTo>
                    <a:pt x="125" y="50"/>
                    <a:pt x="155" y="30"/>
                    <a:pt x="185" y="11"/>
                  </a:cubicBezTo>
                  <a:cubicBezTo>
                    <a:pt x="185" y="11"/>
                    <a:pt x="186" y="10"/>
                    <a:pt x="186" y="10"/>
                  </a:cubicBezTo>
                  <a:cubicBezTo>
                    <a:pt x="201" y="10"/>
                    <a:pt x="218" y="29"/>
                    <a:pt x="228" y="39"/>
                  </a:cubicBezTo>
                  <a:cubicBezTo>
                    <a:pt x="232" y="43"/>
                    <a:pt x="253" y="72"/>
                    <a:pt x="256" y="71"/>
                  </a:cubicBezTo>
                  <a:cubicBezTo>
                    <a:pt x="255" y="71"/>
                    <a:pt x="255" y="72"/>
                    <a:pt x="254" y="72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30" y="87"/>
                    <a:pt x="207" y="106"/>
                    <a:pt x="187" y="126"/>
                  </a:cubicBezTo>
                  <a:cubicBezTo>
                    <a:pt x="178" y="117"/>
                    <a:pt x="168" y="112"/>
                    <a:pt x="157" y="123"/>
                  </a:cubicBezTo>
                  <a:cubicBezTo>
                    <a:pt x="151" y="128"/>
                    <a:pt x="141" y="131"/>
                    <a:pt x="136" y="138"/>
                  </a:cubicBezTo>
                  <a:cubicBezTo>
                    <a:pt x="135" y="141"/>
                    <a:pt x="134" y="144"/>
                    <a:pt x="134" y="146"/>
                  </a:cubicBezTo>
                  <a:cubicBezTo>
                    <a:pt x="134" y="147"/>
                    <a:pt x="133" y="148"/>
                    <a:pt x="134" y="148"/>
                  </a:cubicBezTo>
                  <a:cubicBezTo>
                    <a:pt x="136" y="152"/>
                    <a:pt x="138" y="155"/>
                    <a:pt x="140" y="158"/>
                  </a:cubicBezTo>
                  <a:cubicBezTo>
                    <a:pt x="116" y="176"/>
                    <a:pt x="92" y="194"/>
                    <a:pt x="69" y="214"/>
                  </a:cubicBezTo>
                  <a:cubicBezTo>
                    <a:pt x="68" y="212"/>
                    <a:pt x="66" y="209"/>
                    <a:pt x="65" y="207"/>
                  </a:cubicBezTo>
                  <a:cubicBezTo>
                    <a:pt x="78" y="194"/>
                    <a:pt x="92" y="182"/>
                    <a:pt x="105" y="170"/>
                  </a:cubicBezTo>
                  <a:cubicBezTo>
                    <a:pt x="106" y="170"/>
                    <a:pt x="105" y="169"/>
                    <a:pt x="105" y="169"/>
                  </a:cubicBezTo>
                  <a:cubicBezTo>
                    <a:pt x="90" y="181"/>
                    <a:pt x="77" y="193"/>
                    <a:pt x="64" y="206"/>
                  </a:cubicBezTo>
                  <a:cubicBezTo>
                    <a:pt x="63" y="204"/>
                    <a:pt x="61" y="202"/>
                    <a:pt x="60" y="199"/>
                  </a:cubicBezTo>
                  <a:cubicBezTo>
                    <a:pt x="67" y="195"/>
                    <a:pt x="73" y="190"/>
                    <a:pt x="79" y="184"/>
                  </a:cubicBezTo>
                  <a:cubicBezTo>
                    <a:pt x="80" y="183"/>
                    <a:pt x="79" y="182"/>
                    <a:pt x="78" y="183"/>
                  </a:cubicBezTo>
                  <a:cubicBezTo>
                    <a:pt x="72" y="189"/>
                    <a:pt x="66" y="194"/>
                    <a:pt x="59" y="198"/>
                  </a:cubicBezTo>
                  <a:cubicBezTo>
                    <a:pt x="58" y="196"/>
                    <a:pt x="56" y="194"/>
                    <a:pt x="55" y="191"/>
                  </a:cubicBezTo>
                  <a:cubicBezTo>
                    <a:pt x="67" y="182"/>
                    <a:pt x="78" y="172"/>
                    <a:pt x="89" y="162"/>
                  </a:cubicBezTo>
                  <a:cubicBezTo>
                    <a:pt x="90" y="161"/>
                    <a:pt x="89" y="160"/>
                    <a:pt x="88" y="161"/>
                  </a:cubicBezTo>
                  <a:cubicBezTo>
                    <a:pt x="77" y="171"/>
                    <a:pt x="65" y="180"/>
                    <a:pt x="54" y="190"/>
                  </a:cubicBezTo>
                  <a:cubicBezTo>
                    <a:pt x="53" y="189"/>
                    <a:pt x="53" y="188"/>
                    <a:pt x="52" y="186"/>
                  </a:cubicBezTo>
                  <a:cubicBezTo>
                    <a:pt x="51" y="185"/>
                    <a:pt x="50" y="184"/>
                    <a:pt x="50" y="183"/>
                  </a:cubicBezTo>
                  <a:cubicBezTo>
                    <a:pt x="57" y="178"/>
                    <a:pt x="64" y="172"/>
                    <a:pt x="71" y="166"/>
                  </a:cubicBezTo>
                  <a:cubicBezTo>
                    <a:pt x="72" y="165"/>
                    <a:pt x="71" y="165"/>
                    <a:pt x="70" y="165"/>
                  </a:cubicBezTo>
                  <a:cubicBezTo>
                    <a:pt x="63" y="171"/>
                    <a:pt x="56" y="176"/>
                    <a:pt x="49" y="182"/>
                  </a:cubicBezTo>
                  <a:cubicBezTo>
                    <a:pt x="47" y="179"/>
                    <a:pt x="46" y="177"/>
                    <a:pt x="44" y="174"/>
                  </a:cubicBezTo>
                  <a:cubicBezTo>
                    <a:pt x="59" y="163"/>
                    <a:pt x="72" y="152"/>
                    <a:pt x="85" y="139"/>
                  </a:cubicBezTo>
                  <a:cubicBezTo>
                    <a:pt x="86" y="138"/>
                    <a:pt x="85" y="138"/>
                    <a:pt x="84" y="138"/>
                  </a:cubicBezTo>
                  <a:cubicBezTo>
                    <a:pt x="71" y="150"/>
                    <a:pt x="57" y="162"/>
                    <a:pt x="43" y="173"/>
                  </a:cubicBezTo>
                  <a:cubicBezTo>
                    <a:pt x="42" y="171"/>
                    <a:pt x="40" y="168"/>
                    <a:pt x="39" y="166"/>
                  </a:cubicBezTo>
                  <a:cubicBezTo>
                    <a:pt x="46" y="160"/>
                    <a:pt x="53" y="154"/>
                    <a:pt x="60" y="148"/>
                  </a:cubicBezTo>
                  <a:cubicBezTo>
                    <a:pt x="60" y="148"/>
                    <a:pt x="59" y="147"/>
                    <a:pt x="59" y="147"/>
                  </a:cubicBezTo>
                  <a:cubicBezTo>
                    <a:pt x="52" y="153"/>
                    <a:pt x="45" y="159"/>
                    <a:pt x="38" y="165"/>
                  </a:cubicBezTo>
                  <a:cubicBezTo>
                    <a:pt x="37" y="163"/>
                    <a:pt x="36" y="161"/>
                    <a:pt x="34" y="159"/>
                  </a:cubicBezTo>
                  <a:cubicBezTo>
                    <a:pt x="46" y="149"/>
                    <a:pt x="58" y="140"/>
                    <a:pt x="69" y="130"/>
                  </a:cubicBezTo>
                  <a:cubicBezTo>
                    <a:pt x="70" y="129"/>
                    <a:pt x="69" y="128"/>
                    <a:pt x="68" y="129"/>
                  </a:cubicBezTo>
                  <a:cubicBezTo>
                    <a:pt x="56" y="138"/>
                    <a:pt x="45" y="147"/>
                    <a:pt x="34" y="157"/>
                  </a:cubicBezTo>
                  <a:cubicBezTo>
                    <a:pt x="32" y="155"/>
                    <a:pt x="31" y="153"/>
                    <a:pt x="29" y="151"/>
                  </a:cubicBezTo>
                  <a:cubicBezTo>
                    <a:pt x="47" y="137"/>
                    <a:pt x="66" y="123"/>
                    <a:pt x="81" y="107"/>
                  </a:cubicBezTo>
                  <a:cubicBezTo>
                    <a:pt x="82" y="106"/>
                    <a:pt x="81" y="105"/>
                    <a:pt x="81" y="106"/>
                  </a:cubicBezTo>
                  <a:cubicBezTo>
                    <a:pt x="62" y="119"/>
                    <a:pt x="45" y="135"/>
                    <a:pt x="29" y="150"/>
                  </a:cubicBezTo>
                  <a:cubicBezTo>
                    <a:pt x="27" y="147"/>
                    <a:pt x="26" y="145"/>
                    <a:pt x="24" y="142"/>
                  </a:cubicBezTo>
                  <a:cubicBezTo>
                    <a:pt x="29" y="138"/>
                    <a:pt x="33" y="134"/>
                    <a:pt x="38" y="130"/>
                  </a:cubicBezTo>
                  <a:cubicBezTo>
                    <a:pt x="43" y="126"/>
                    <a:pt x="49" y="123"/>
                    <a:pt x="54" y="118"/>
                  </a:cubicBezTo>
                  <a:cubicBezTo>
                    <a:pt x="55" y="118"/>
                    <a:pt x="54" y="117"/>
                    <a:pt x="53" y="117"/>
                  </a:cubicBezTo>
                  <a:cubicBezTo>
                    <a:pt x="42" y="123"/>
                    <a:pt x="32" y="132"/>
                    <a:pt x="23" y="141"/>
                  </a:cubicBezTo>
                  <a:cubicBezTo>
                    <a:pt x="23" y="140"/>
                    <a:pt x="22" y="140"/>
                    <a:pt x="22" y="139"/>
                  </a:cubicBezTo>
                  <a:cubicBezTo>
                    <a:pt x="20" y="137"/>
                    <a:pt x="19" y="135"/>
                    <a:pt x="18" y="134"/>
                  </a:cubicBezTo>
                  <a:cubicBezTo>
                    <a:pt x="37" y="125"/>
                    <a:pt x="55" y="109"/>
                    <a:pt x="70" y="95"/>
                  </a:cubicBezTo>
                  <a:cubicBezTo>
                    <a:pt x="71" y="94"/>
                    <a:pt x="70" y="93"/>
                    <a:pt x="70" y="94"/>
                  </a:cubicBezTo>
                  <a:cubicBezTo>
                    <a:pt x="52" y="107"/>
                    <a:pt x="37" y="12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6" y="131"/>
                    <a:pt x="14" y="130"/>
                    <a:pt x="13" y="130"/>
                  </a:cubicBezTo>
                  <a:cubicBezTo>
                    <a:pt x="24" y="119"/>
                    <a:pt x="39" y="111"/>
                    <a:pt x="51" y="102"/>
                  </a:cubicBezTo>
                  <a:close/>
                  <a:moveTo>
                    <a:pt x="190" y="139"/>
                  </a:moveTo>
                  <a:cubicBezTo>
                    <a:pt x="191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1"/>
                  </a:cubicBezTo>
                  <a:cubicBezTo>
                    <a:pt x="190" y="148"/>
                    <a:pt x="182" y="154"/>
                    <a:pt x="176" y="158"/>
                  </a:cubicBezTo>
                  <a:cubicBezTo>
                    <a:pt x="172" y="162"/>
                    <a:pt x="165" y="168"/>
                    <a:pt x="159" y="169"/>
                  </a:cubicBezTo>
                  <a:cubicBezTo>
                    <a:pt x="158" y="169"/>
                    <a:pt x="158" y="168"/>
                    <a:pt x="157" y="168"/>
                  </a:cubicBezTo>
                  <a:cubicBezTo>
                    <a:pt x="156" y="167"/>
                    <a:pt x="155" y="167"/>
                    <a:pt x="154" y="167"/>
                  </a:cubicBezTo>
                  <a:cubicBezTo>
                    <a:pt x="153" y="163"/>
                    <a:pt x="149" y="160"/>
                    <a:pt x="146" y="157"/>
                  </a:cubicBezTo>
                  <a:cubicBezTo>
                    <a:pt x="143" y="154"/>
                    <a:pt x="141" y="151"/>
                    <a:pt x="138" y="148"/>
                  </a:cubicBezTo>
                  <a:cubicBezTo>
                    <a:pt x="138" y="138"/>
                    <a:pt x="153" y="134"/>
                    <a:pt x="158" y="128"/>
                  </a:cubicBezTo>
                  <a:cubicBezTo>
                    <a:pt x="164" y="123"/>
                    <a:pt x="168" y="119"/>
                    <a:pt x="176" y="124"/>
                  </a:cubicBezTo>
                  <a:cubicBezTo>
                    <a:pt x="182" y="128"/>
                    <a:pt x="186" y="134"/>
                    <a:pt x="190" y="139"/>
                  </a:cubicBezTo>
                  <a:close/>
                  <a:moveTo>
                    <a:pt x="11" y="140"/>
                  </a:moveTo>
                  <a:cubicBezTo>
                    <a:pt x="13" y="135"/>
                    <a:pt x="14" y="135"/>
                    <a:pt x="16" y="140"/>
                  </a:cubicBezTo>
                  <a:cubicBezTo>
                    <a:pt x="14" y="144"/>
                    <a:pt x="12" y="149"/>
                    <a:pt x="11" y="154"/>
                  </a:cubicBezTo>
                  <a:cubicBezTo>
                    <a:pt x="10" y="148"/>
                    <a:pt x="10" y="144"/>
                    <a:pt x="11" y="140"/>
                  </a:cubicBezTo>
                  <a:close/>
                  <a:moveTo>
                    <a:pt x="12" y="156"/>
                  </a:moveTo>
                  <a:cubicBezTo>
                    <a:pt x="13" y="151"/>
                    <a:pt x="15" y="146"/>
                    <a:pt x="17" y="142"/>
                  </a:cubicBezTo>
                  <a:cubicBezTo>
                    <a:pt x="18" y="142"/>
                    <a:pt x="18" y="143"/>
                    <a:pt x="18" y="144"/>
                  </a:cubicBezTo>
                  <a:cubicBezTo>
                    <a:pt x="20" y="146"/>
                    <a:pt x="21" y="148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1" y="154"/>
                    <a:pt x="20" y="156"/>
                    <a:pt x="19" y="159"/>
                  </a:cubicBezTo>
                  <a:cubicBezTo>
                    <a:pt x="18" y="162"/>
                    <a:pt x="16" y="164"/>
                    <a:pt x="16" y="166"/>
                  </a:cubicBezTo>
                  <a:cubicBezTo>
                    <a:pt x="15" y="163"/>
                    <a:pt x="13" y="159"/>
                    <a:pt x="12" y="156"/>
                  </a:cubicBezTo>
                  <a:close/>
                  <a:moveTo>
                    <a:pt x="16" y="167"/>
                  </a:moveTo>
                  <a:cubicBezTo>
                    <a:pt x="16" y="167"/>
                    <a:pt x="16" y="167"/>
                    <a:pt x="16" y="167"/>
                  </a:cubicBezTo>
                  <a:cubicBezTo>
                    <a:pt x="17" y="167"/>
                    <a:pt x="16" y="167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6"/>
                    <a:pt x="18" y="165"/>
                    <a:pt x="18" y="165"/>
                  </a:cubicBezTo>
                  <a:cubicBezTo>
                    <a:pt x="19" y="163"/>
                    <a:pt x="20" y="162"/>
                    <a:pt x="20" y="160"/>
                  </a:cubicBezTo>
                  <a:cubicBezTo>
                    <a:pt x="21" y="158"/>
                    <a:pt x="23" y="155"/>
                    <a:pt x="24" y="153"/>
                  </a:cubicBezTo>
                  <a:cubicBezTo>
                    <a:pt x="24" y="153"/>
                    <a:pt x="24" y="154"/>
                    <a:pt x="24" y="154"/>
                  </a:cubicBezTo>
                  <a:cubicBezTo>
                    <a:pt x="25" y="156"/>
                    <a:pt x="26" y="157"/>
                    <a:pt x="27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6" y="162"/>
                    <a:pt x="24" y="165"/>
                    <a:pt x="23" y="168"/>
                  </a:cubicBezTo>
                  <a:cubicBezTo>
                    <a:pt x="22" y="171"/>
                    <a:pt x="21" y="174"/>
                    <a:pt x="21" y="177"/>
                  </a:cubicBezTo>
                  <a:cubicBezTo>
                    <a:pt x="19" y="174"/>
                    <a:pt x="18" y="171"/>
                    <a:pt x="16" y="167"/>
                  </a:cubicBezTo>
                  <a:close/>
                  <a:moveTo>
                    <a:pt x="27" y="190"/>
                  </a:moveTo>
                  <a:cubicBezTo>
                    <a:pt x="26" y="189"/>
                    <a:pt x="26" y="187"/>
                    <a:pt x="25" y="186"/>
                  </a:cubicBezTo>
                  <a:cubicBezTo>
                    <a:pt x="25" y="184"/>
                    <a:pt x="23" y="181"/>
                    <a:pt x="21" y="178"/>
                  </a:cubicBezTo>
                  <a:cubicBezTo>
                    <a:pt x="21" y="178"/>
                    <a:pt x="21" y="178"/>
                    <a:pt x="21" y="177"/>
                  </a:cubicBezTo>
                  <a:cubicBezTo>
                    <a:pt x="23" y="175"/>
                    <a:pt x="24" y="172"/>
                    <a:pt x="25" y="169"/>
                  </a:cubicBezTo>
                  <a:cubicBezTo>
                    <a:pt x="26" y="166"/>
                    <a:pt x="27" y="163"/>
                    <a:pt x="28" y="161"/>
                  </a:cubicBezTo>
                  <a:cubicBezTo>
                    <a:pt x="30" y="163"/>
                    <a:pt x="32" y="166"/>
                    <a:pt x="34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2" y="174"/>
                    <a:pt x="31" y="178"/>
                    <a:pt x="29" y="182"/>
                  </a:cubicBezTo>
                  <a:cubicBezTo>
                    <a:pt x="29" y="184"/>
                    <a:pt x="28" y="186"/>
                    <a:pt x="27" y="188"/>
                  </a:cubicBezTo>
                  <a:cubicBezTo>
                    <a:pt x="27" y="188"/>
                    <a:pt x="27" y="189"/>
                    <a:pt x="27" y="190"/>
                  </a:cubicBezTo>
                  <a:close/>
                  <a:moveTo>
                    <a:pt x="28" y="192"/>
                  </a:moveTo>
                  <a:cubicBezTo>
                    <a:pt x="29" y="190"/>
                    <a:pt x="30" y="186"/>
                    <a:pt x="31" y="184"/>
                  </a:cubicBezTo>
                  <a:cubicBezTo>
                    <a:pt x="33" y="180"/>
                    <a:pt x="34" y="176"/>
                    <a:pt x="35" y="172"/>
                  </a:cubicBezTo>
                  <a:cubicBezTo>
                    <a:pt x="36" y="173"/>
                    <a:pt x="36" y="173"/>
                    <a:pt x="37" y="174"/>
                  </a:cubicBezTo>
                  <a:cubicBezTo>
                    <a:pt x="38" y="177"/>
                    <a:pt x="40" y="179"/>
                    <a:pt x="41" y="181"/>
                  </a:cubicBezTo>
                  <a:cubicBezTo>
                    <a:pt x="39" y="189"/>
                    <a:pt x="36" y="197"/>
                    <a:pt x="33" y="204"/>
                  </a:cubicBezTo>
                  <a:cubicBezTo>
                    <a:pt x="31" y="200"/>
                    <a:pt x="30" y="196"/>
                    <a:pt x="28" y="192"/>
                  </a:cubicBezTo>
                  <a:close/>
                  <a:moveTo>
                    <a:pt x="34" y="206"/>
                  </a:moveTo>
                  <a:cubicBezTo>
                    <a:pt x="37" y="198"/>
                    <a:pt x="40" y="191"/>
                    <a:pt x="43" y="183"/>
                  </a:cubicBezTo>
                  <a:cubicBezTo>
                    <a:pt x="45" y="187"/>
                    <a:pt x="47" y="190"/>
                    <a:pt x="49" y="193"/>
                  </a:cubicBezTo>
                  <a:cubicBezTo>
                    <a:pt x="46" y="202"/>
                    <a:pt x="42" y="211"/>
                    <a:pt x="40" y="220"/>
                  </a:cubicBezTo>
                  <a:cubicBezTo>
                    <a:pt x="38" y="215"/>
                    <a:pt x="36" y="210"/>
                    <a:pt x="34" y="206"/>
                  </a:cubicBezTo>
                  <a:close/>
                  <a:moveTo>
                    <a:pt x="44" y="230"/>
                  </a:moveTo>
                  <a:cubicBezTo>
                    <a:pt x="43" y="227"/>
                    <a:pt x="42" y="225"/>
                    <a:pt x="41" y="223"/>
                  </a:cubicBezTo>
                  <a:cubicBezTo>
                    <a:pt x="45" y="215"/>
                    <a:pt x="48" y="205"/>
                    <a:pt x="51" y="196"/>
                  </a:cubicBezTo>
                  <a:cubicBezTo>
                    <a:pt x="52" y="198"/>
                    <a:pt x="53" y="200"/>
                    <a:pt x="55" y="203"/>
                  </a:cubicBezTo>
                  <a:cubicBezTo>
                    <a:pt x="50" y="212"/>
                    <a:pt x="47" y="223"/>
                    <a:pt x="46" y="234"/>
                  </a:cubicBezTo>
                  <a:cubicBezTo>
                    <a:pt x="45" y="232"/>
                    <a:pt x="45" y="231"/>
                    <a:pt x="44" y="230"/>
                  </a:cubicBezTo>
                  <a:close/>
                  <a:moveTo>
                    <a:pt x="47" y="236"/>
                  </a:moveTo>
                  <a:cubicBezTo>
                    <a:pt x="49" y="225"/>
                    <a:pt x="52" y="215"/>
                    <a:pt x="56" y="205"/>
                  </a:cubicBezTo>
                  <a:cubicBezTo>
                    <a:pt x="58" y="207"/>
                    <a:pt x="59" y="209"/>
                    <a:pt x="61" y="212"/>
                  </a:cubicBezTo>
                  <a:cubicBezTo>
                    <a:pt x="61" y="213"/>
                    <a:pt x="62" y="214"/>
                    <a:pt x="63" y="215"/>
                  </a:cubicBezTo>
                  <a:cubicBezTo>
                    <a:pt x="62" y="215"/>
                    <a:pt x="62" y="215"/>
                    <a:pt x="62" y="216"/>
                  </a:cubicBezTo>
                  <a:cubicBezTo>
                    <a:pt x="58" y="226"/>
                    <a:pt x="55" y="236"/>
                    <a:pt x="51" y="247"/>
                  </a:cubicBezTo>
                  <a:cubicBezTo>
                    <a:pt x="50" y="243"/>
                    <a:pt x="48" y="240"/>
                    <a:pt x="47" y="236"/>
                  </a:cubicBezTo>
                  <a:close/>
                  <a:moveTo>
                    <a:pt x="52" y="249"/>
                  </a:moveTo>
                  <a:cubicBezTo>
                    <a:pt x="56" y="238"/>
                    <a:pt x="60" y="228"/>
                    <a:pt x="64" y="217"/>
                  </a:cubicBezTo>
                  <a:cubicBezTo>
                    <a:pt x="66" y="221"/>
                    <a:pt x="68" y="224"/>
                    <a:pt x="71" y="228"/>
                  </a:cubicBezTo>
                  <a:cubicBezTo>
                    <a:pt x="70" y="228"/>
                    <a:pt x="70" y="228"/>
                    <a:pt x="70" y="228"/>
                  </a:cubicBezTo>
                  <a:cubicBezTo>
                    <a:pt x="65" y="238"/>
                    <a:pt x="60" y="250"/>
                    <a:pt x="58" y="262"/>
                  </a:cubicBezTo>
                  <a:cubicBezTo>
                    <a:pt x="56" y="257"/>
                    <a:pt x="54" y="253"/>
                    <a:pt x="52" y="249"/>
                  </a:cubicBezTo>
                  <a:close/>
                  <a:moveTo>
                    <a:pt x="58" y="263"/>
                  </a:moveTo>
                  <a:cubicBezTo>
                    <a:pt x="63" y="252"/>
                    <a:pt x="67" y="241"/>
                    <a:pt x="72" y="230"/>
                  </a:cubicBezTo>
                  <a:cubicBezTo>
                    <a:pt x="74" y="233"/>
                    <a:pt x="76" y="236"/>
                    <a:pt x="77" y="239"/>
                  </a:cubicBezTo>
                  <a:cubicBezTo>
                    <a:pt x="72" y="251"/>
                    <a:pt x="68" y="263"/>
                    <a:pt x="64" y="275"/>
                  </a:cubicBezTo>
                  <a:cubicBezTo>
                    <a:pt x="62" y="271"/>
                    <a:pt x="60" y="267"/>
                    <a:pt x="58" y="263"/>
                  </a:cubicBezTo>
                  <a:close/>
                  <a:moveTo>
                    <a:pt x="77" y="300"/>
                  </a:moveTo>
                  <a:cubicBezTo>
                    <a:pt x="76" y="301"/>
                    <a:pt x="75" y="302"/>
                    <a:pt x="74" y="303"/>
                  </a:cubicBezTo>
                  <a:cubicBezTo>
                    <a:pt x="71" y="294"/>
                    <a:pt x="68" y="285"/>
                    <a:pt x="64" y="276"/>
                  </a:cubicBezTo>
                  <a:cubicBezTo>
                    <a:pt x="64" y="276"/>
                    <a:pt x="65" y="276"/>
                    <a:pt x="65" y="276"/>
                  </a:cubicBezTo>
                  <a:cubicBezTo>
                    <a:pt x="67" y="270"/>
                    <a:pt x="70" y="264"/>
                    <a:pt x="72" y="258"/>
                  </a:cubicBezTo>
                  <a:cubicBezTo>
                    <a:pt x="73" y="255"/>
                    <a:pt x="75" y="252"/>
                    <a:pt x="76" y="249"/>
                  </a:cubicBezTo>
                  <a:cubicBezTo>
                    <a:pt x="77" y="247"/>
                    <a:pt x="77" y="245"/>
                    <a:pt x="78" y="244"/>
                  </a:cubicBezTo>
                  <a:cubicBezTo>
                    <a:pt x="79" y="243"/>
                    <a:pt x="79" y="242"/>
                    <a:pt x="79" y="241"/>
                  </a:cubicBezTo>
                  <a:cubicBezTo>
                    <a:pt x="81" y="244"/>
                    <a:pt x="83" y="248"/>
                    <a:pt x="85" y="251"/>
                  </a:cubicBezTo>
                  <a:cubicBezTo>
                    <a:pt x="79" y="263"/>
                    <a:pt x="75" y="276"/>
                    <a:pt x="70" y="288"/>
                  </a:cubicBezTo>
                  <a:cubicBezTo>
                    <a:pt x="70" y="289"/>
                    <a:pt x="71" y="289"/>
                    <a:pt x="71" y="288"/>
                  </a:cubicBezTo>
                  <a:cubicBezTo>
                    <a:pt x="76" y="277"/>
                    <a:pt x="82" y="265"/>
                    <a:pt x="86" y="253"/>
                  </a:cubicBezTo>
                  <a:cubicBezTo>
                    <a:pt x="89" y="257"/>
                    <a:pt x="91" y="260"/>
                    <a:pt x="94" y="264"/>
                  </a:cubicBezTo>
                  <a:cubicBezTo>
                    <a:pt x="87" y="275"/>
                    <a:pt x="82" y="288"/>
                    <a:pt x="77" y="300"/>
                  </a:cubicBezTo>
                  <a:close/>
                  <a:moveTo>
                    <a:pt x="81" y="297"/>
                  </a:moveTo>
                  <a:cubicBezTo>
                    <a:pt x="87" y="287"/>
                    <a:pt x="91" y="276"/>
                    <a:pt x="95" y="266"/>
                  </a:cubicBezTo>
                  <a:cubicBezTo>
                    <a:pt x="97" y="270"/>
                    <a:pt x="99" y="273"/>
                    <a:pt x="101" y="276"/>
                  </a:cubicBezTo>
                  <a:cubicBezTo>
                    <a:pt x="101" y="276"/>
                    <a:pt x="101" y="276"/>
                    <a:pt x="101" y="276"/>
                  </a:cubicBezTo>
                  <a:cubicBezTo>
                    <a:pt x="98" y="281"/>
                    <a:pt x="96" y="286"/>
                    <a:pt x="94" y="290"/>
                  </a:cubicBezTo>
                  <a:cubicBezTo>
                    <a:pt x="89" y="292"/>
                    <a:pt x="85" y="294"/>
                    <a:pt x="81" y="297"/>
                  </a:cubicBezTo>
                  <a:close/>
                  <a:moveTo>
                    <a:pt x="96" y="290"/>
                  </a:moveTo>
                  <a:cubicBezTo>
                    <a:pt x="98" y="286"/>
                    <a:pt x="100" y="282"/>
                    <a:pt x="102" y="278"/>
                  </a:cubicBezTo>
                  <a:cubicBezTo>
                    <a:pt x="104" y="281"/>
                    <a:pt x="107" y="285"/>
                    <a:pt x="109" y="288"/>
                  </a:cubicBezTo>
                  <a:cubicBezTo>
                    <a:pt x="105" y="288"/>
                    <a:pt x="100" y="289"/>
                    <a:pt x="96" y="290"/>
                  </a:cubicBezTo>
                  <a:close/>
                  <a:moveTo>
                    <a:pt x="202" y="214"/>
                  </a:moveTo>
                  <a:cubicBezTo>
                    <a:pt x="188" y="224"/>
                    <a:pt x="174" y="235"/>
                    <a:pt x="161" y="246"/>
                  </a:cubicBezTo>
                  <a:cubicBezTo>
                    <a:pt x="145" y="259"/>
                    <a:pt x="131" y="274"/>
                    <a:pt x="114" y="286"/>
                  </a:cubicBezTo>
                  <a:cubicBezTo>
                    <a:pt x="113" y="285"/>
                    <a:pt x="112" y="283"/>
                    <a:pt x="111" y="281"/>
                  </a:cubicBezTo>
                  <a:cubicBezTo>
                    <a:pt x="129" y="267"/>
                    <a:pt x="146" y="252"/>
                    <a:pt x="162" y="236"/>
                  </a:cubicBezTo>
                  <a:cubicBezTo>
                    <a:pt x="163" y="235"/>
                    <a:pt x="162" y="234"/>
                    <a:pt x="161" y="235"/>
                  </a:cubicBezTo>
                  <a:cubicBezTo>
                    <a:pt x="144" y="250"/>
                    <a:pt x="127" y="265"/>
                    <a:pt x="111" y="280"/>
                  </a:cubicBezTo>
                  <a:cubicBezTo>
                    <a:pt x="109" y="277"/>
                    <a:pt x="107" y="275"/>
                    <a:pt x="105" y="272"/>
                  </a:cubicBezTo>
                  <a:cubicBezTo>
                    <a:pt x="115" y="263"/>
                    <a:pt x="124" y="255"/>
                    <a:pt x="134" y="247"/>
                  </a:cubicBezTo>
                  <a:cubicBezTo>
                    <a:pt x="135" y="247"/>
                    <a:pt x="134" y="246"/>
                    <a:pt x="133" y="246"/>
                  </a:cubicBezTo>
                  <a:cubicBezTo>
                    <a:pt x="123" y="254"/>
                    <a:pt x="114" y="262"/>
                    <a:pt x="105" y="271"/>
                  </a:cubicBezTo>
                  <a:cubicBezTo>
                    <a:pt x="103" y="267"/>
                    <a:pt x="101" y="264"/>
                    <a:pt x="99" y="261"/>
                  </a:cubicBezTo>
                  <a:cubicBezTo>
                    <a:pt x="107" y="253"/>
                    <a:pt x="117" y="246"/>
                    <a:pt x="126" y="239"/>
                  </a:cubicBezTo>
                  <a:cubicBezTo>
                    <a:pt x="127" y="239"/>
                    <a:pt x="126" y="238"/>
                    <a:pt x="126" y="239"/>
                  </a:cubicBezTo>
                  <a:cubicBezTo>
                    <a:pt x="116" y="245"/>
                    <a:pt x="107" y="252"/>
                    <a:pt x="98" y="260"/>
                  </a:cubicBezTo>
                  <a:cubicBezTo>
                    <a:pt x="96" y="256"/>
                    <a:pt x="93" y="252"/>
                    <a:pt x="91" y="248"/>
                  </a:cubicBezTo>
                  <a:cubicBezTo>
                    <a:pt x="103" y="239"/>
                    <a:pt x="115" y="230"/>
                    <a:pt x="127" y="220"/>
                  </a:cubicBezTo>
                  <a:cubicBezTo>
                    <a:pt x="127" y="220"/>
                    <a:pt x="126" y="219"/>
                    <a:pt x="126" y="219"/>
                  </a:cubicBezTo>
                  <a:cubicBezTo>
                    <a:pt x="114" y="228"/>
                    <a:pt x="102" y="238"/>
                    <a:pt x="90" y="247"/>
                  </a:cubicBezTo>
                  <a:cubicBezTo>
                    <a:pt x="88" y="244"/>
                    <a:pt x="86" y="240"/>
                    <a:pt x="83" y="236"/>
                  </a:cubicBezTo>
                  <a:cubicBezTo>
                    <a:pt x="93" y="230"/>
                    <a:pt x="103" y="223"/>
                    <a:pt x="111" y="215"/>
                  </a:cubicBezTo>
                  <a:cubicBezTo>
                    <a:pt x="112" y="215"/>
                    <a:pt x="111" y="214"/>
                    <a:pt x="111" y="214"/>
                  </a:cubicBezTo>
                  <a:cubicBezTo>
                    <a:pt x="101" y="221"/>
                    <a:pt x="92" y="228"/>
                    <a:pt x="83" y="235"/>
                  </a:cubicBezTo>
                  <a:cubicBezTo>
                    <a:pt x="79" y="229"/>
                    <a:pt x="75" y="224"/>
                    <a:pt x="71" y="218"/>
                  </a:cubicBezTo>
                  <a:cubicBezTo>
                    <a:pt x="72" y="218"/>
                    <a:pt x="72" y="217"/>
                    <a:pt x="72" y="217"/>
                  </a:cubicBezTo>
                  <a:cubicBezTo>
                    <a:pt x="96" y="199"/>
                    <a:pt x="119" y="180"/>
                    <a:pt x="143" y="162"/>
                  </a:cubicBezTo>
                  <a:cubicBezTo>
                    <a:pt x="145" y="165"/>
                    <a:pt x="147" y="167"/>
                    <a:pt x="150" y="169"/>
                  </a:cubicBezTo>
                  <a:cubicBezTo>
                    <a:pt x="157" y="187"/>
                    <a:pt x="196" y="152"/>
                    <a:pt x="198" y="141"/>
                  </a:cubicBezTo>
                  <a:cubicBezTo>
                    <a:pt x="198" y="140"/>
                    <a:pt x="197" y="139"/>
                    <a:pt x="195" y="139"/>
                  </a:cubicBezTo>
                  <a:cubicBezTo>
                    <a:pt x="196" y="138"/>
                    <a:pt x="196" y="137"/>
                    <a:pt x="195" y="135"/>
                  </a:cubicBezTo>
                  <a:cubicBezTo>
                    <a:pt x="193" y="133"/>
                    <a:pt x="191" y="131"/>
                    <a:pt x="189" y="129"/>
                  </a:cubicBezTo>
                  <a:cubicBezTo>
                    <a:pt x="210" y="114"/>
                    <a:pt x="229" y="98"/>
                    <a:pt x="249" y="83"/>
                  </a:cubicBezTo>
                  <a:cubicBezTo>
                    <a:pt x="257" y="91"/>
                    <a:pt x="262" y="101"/>
                    <a:pt x="269" y="110"/>
                  </a:cubicBezTo>
                  <a:cubicBezTo>
                    <a:pt x="276" y="119"/>
                    <a:pt x="284" y="129"/>
                    <a:pt x="293" y="137"/>
                  </a:cubicBezTo>
                  <a:cubicBezTo>
                    <a:pt x="267" y="167"/>
                    <a:pt x="234" y="191"/>
                    <a:pt x="202" y="2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3" name="Freeform 160"/>
            <p:cNvSpPr>
              <a:spLocks noEditPoints="1"/>
            </p:cNvSpPr>
            <p:nvPr/>
          </p:nvSpPr>
          <p:spPr bwMode="auto">
            <a:xfrm>
              <a:off x="5146686" y="3978802"/>
              <a:ext cx="46540" cy="47598"/>
            </a:xfrm>
            <a:custGeom>
              <a:avLst/>
              <a:gdLst>
                <a:gd name="T0" fmla="*/ 33 w 34"/>
                <a:gd name="T1" fmla="*/ 11 h 35"/>
                <a:gd name="T2" fmla="*/ 19 w 34"/>
                <a:gd name="T3" fmla="*/ 3 h 35"/>
                <a:gd name="T4" fmla="*/ 1 w 34"/>
                <a:gd name="T5" fmla="*/ 18 h 35"/>
                <a:gd name="T6" fmla="*/ 2 w 34"/>
                <a:gd name="T7" fmla="*/ 21 h 35"/>
                <a:gd name="T8" fmla="*/ 1 w 34"/>
                <a:gd name="T9" fmla="*/ 22 h 35"/>
                <a:gd name="T10" fmla="*/ 1 w 34"/>
                <a:gd name="T11" fmla="*/ 22 h 35"/>
                <a:gd name="T12" fmla="*/ 0 w 34"/>
                <a:gd name="T13" fmla="*/ 25 h 35"/>
                <a:gd name="T14" fmla="*/ 13 w 34"/>
                <a:gd name="T15" fmla="*/ 33 h 35"/>
                <a:gd name="T16" fmla="*/ 21 w 34"/>
                <a:gd name="T17" fmla="*/ 25 h 35"/>
                <a:gd name="T18" fmla="*/ 33 w 34"/>
                <a:gd name="T19" fmla="*/ 15 h 35"/>
                <a:gd name="T20" fmla="*/ 33 w 34"/>
                <a:gd name="T21" fmla="*/ 11 h 35"/>
                <a:gd name="T22" fmla="*/ 16 w 34"/>
                <a:gd name="T23" fmla="*/ 23 h 35"/>
                <a:gd name="T24" fmla="*/ 10 w 34"/>
                <a:gd name="T25" fmla="*/ 28 h 35"/>
                <a:gd name="T26" fmla="*/ 4 w 34"/>
                <a:gd name="T27" fmla="*/ 22 h 35"/>
                <a:gd name="T28" fmla="*/ 4 w 34"/>
                <a:gd name="T29" fmla="*/ 22 h 35"/>
                <a:gd name="T30" fmla="*/ 4 w 34"/>
                <a:gd name="T31" fmla="*/ 21 h 35"/>
                <a:gd name="T32" fmla="*/ 16 w 34"/>
                <a:gd name="T33" fmla="*/ 11 h 35"/>
                <a:gd name="T34" fmla="*/ 23 w 34"/>
                <a:gd name="T35" fmla="*/ 8 h 35"/>
                <a:gd name="T36" fmla="*/ 27 w 34"/>
                <a:gd name="T37" fmla="*/ 13 h 35"/>
                <a:gd name="T38" fmla="*/ 16 w 34"/>
                <a:gd name="T3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35">
                  <a:moveTo>
                    <a:pt x="33" y="11"/>
                  </a:moveTo>
                  <a:cubicBezTo>
                    <a:pt x="29" y="7"/>
                    <a:pt x="25" y="0"/>
                    <a:pt x="19" y="3"/>
                  </a:cubicBezTo>
                  <a:cubicBezTo>
                    <a:pt x="13" y="6"/>
                    <a:pt x="5" y="13"/>
                    <a:pt x="1" y="18"/>
                  </a:cubicBezTo>
                  <a:cubicBezTo>
                    <a:pt x="1" y="19"/>
                    <a:pt x="1" y="21"/>
                    <a:pt x="2" y="21"/>
                  </a:cubicBezTo>
                  <a:cubicBezTo>
                    <a:pt x="2" y="21"/>
                    <a:pt x="1" y="21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3" y="29"/>
                    <a:pt x="8" y="35"/>
                    <a:pt x="13" y="33"/>
                  </a:cubicBezTo>
                  <a:cubicBezTo>
                    <a:pt x="16" y="31"/>
                    <a:pt x="19" y="27"/>
                    <a:pt x="21" y="25"/>
                  </a:cubicBezTo>
                  <a:cubicBezTo>
                    <a:pt x="25" y="22"/>
                    <a:pt x="29" y="18"/>
                    <a:pt x="33" y="15"/>
                  </a:cubicBezTo>
                  <a:cubicBezTo>
                    <a:pt x="34" y="14"/>
                    <a:pt x="34" y="12"/>
                    <a:pt x="33" y="11"/>
                  </a:cubicBezTo>
                  <a:close/>
                  <a:moveTo>
                    <a:pt x="16" y="23"/>
                  </a:moveTo>
                  <a:cubicBezTo>
                    <a:pt x="15" y="24"/>
                    <a:pt x="12" y="28"/>
                    <a:pt x="10" y="28"/>
                  </a:cubicBezTo>
                  <a:cubicBezTo>
                    <a:pt x="8" y="27"/>
                    <a:pt x="5" y="23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9" y="19"/>
                    <a:pt x="12" y="14"/>
                    <a:pt x="16" y="11"/>
                  </a:cubicBezTo>
                  <a:cubicBezTo>
                    <a:pt x="18" y="9"/>
                    <a:pt x="20" y="7"/>
                    <a:pt x="23" y="8"/>
                  </a:cubicBezTo>
                  <a:cubicBezTo>
                    <a:pt x="24" y="9"/>
                    <a:pt x="26" y="11"/>
                    <a:pt x="27" y="13"/>
                  </a:cubicBezTo>
                  <a:cubicBezTo>
                    <a:pt x="24" y="16"/>
                    <a:pt x="20" y="20"/>
                    <a:pt x="16" y="2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4" name="Freeform 161"/>
            <p:cNvSpPr/>
            <p:nvPr/>
          </p:nvSpPr>
          <p:spPr bwMode="auto">
            <a:xfrm>
              <a:off x="5047260" y="4072940"/>
              <a:ext cx="56060" cy="44425"/>
            </a:xfrm>
            <a:custGeom>
              <a:avLst/>
              <a:gdLst>
                <a:gd name="T0" fmla="*/ 40 w 41"/>
                <a:gd name="T1" fmla="*/ 0 h 32"/>
                <a:gd name="T2" fmla="*/ 1 w 41"/>
                <a:gd name="T3" fmla="*/ 30 h 32"/>
                <a:gd name="T4" fmla="*/ 1 w 41"/>
                <a:gd name="T5" fmla="*/ 31 h 32"/>
                <a:gd name="T6" fmla="*/ 41 w 41"/>
                <a:gd name="T7" fmla="*/ 1 h 32"/>
                <a:gd name="T8" fmla="*/ 40 w 4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2">
                  <a:moveTo>
                    <a:pt x="40" y="0"/>
                  </a:moveTo>
                  <a:cubicBezTo>
                    <a:pt x="28" y="11"/>
                    <a:pt x="15" y="21"/>
                    <a:pt x="1" y="30"/>
                  </a:cubicBezTo>
                  <a:cubicBezTo>
                    <a:pt x="0" y="31"/>
                    <a:pt x="1" y="32"/>
                    <a:pt x="1" y="31"/>
                  </a:cubicBezTo>
                  <a:cubicBezTo>
                    <a:pt x="16" y="23"/>
                    <a:pt x="29" y="13"/>
                    <a:pt x="41" y="1"/>
                  </a:cubicBezTo>
                  <a:cubicBezTo>
                    <a:pt x="41" y="0"/>
                    <a:pt x="41" y="0"/>
                    <a:pt x="4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5" name="Freeform 162"/>
            <p:cNvSpPr>
              <a:spLocks noEditPoints="1"/>
            </p:cNvSpPr>
            <p:nvPr/>
          </p:nvSpPr>
          <p:spPr bwMode="auto">
            <a:xfrm>
              <a:off x="6138838" y="1509001"/>
              <a:ext cx="404053" cy="395591"/>
            </a:xfrm>
            <a:custGeom>
              <a:avLst/>
              <a:gdLst>
                <a:gd name="T0" fmla="*/ 146 w 296"/>
                <a:gd name="T1" fmla="*/ 2 h 290"/>
                <a:gd name="T2" fmla="*/ 17 w 296"/>
                <a:gd name="T3" fmla="*/ 183 h 290"/>
                <a:gd name="T4" fmla="*/ 280 w 296"/>
                <a:gd name="T5" fmla="*/ 193 h 290"/>
                <a:gd name="T6" fmla="*/ 278 w 296"/>
                <a:gd name="T7" fmla="*/ 163 h 290"/>
                <a:gd name="T8" fmla="*/ 152 w 296"/>
                <a:gd name="T9" fmla="*/ 276 h 290"/>
                <a:gd name="T10" fmla="*/ 106 w 296"/>
                <a:gd name="T11" fmla="*/ 257 h 290"/>
                <a:gd name="T12" fmla="*/ 71 w 296"/>
                <a:gd name="T13" fmla="*/ 249 h 290"/>
                <a:gd name="T14" fmla="*/ 52 w 296"/>
                <a:gd name="T15" fmla="*/ 234 h 290"/>
                <a:gd name="T16" fmla="*/ 76 w 296"/>
                <a:gd name="T17" fmla="*/ 234 h 290"/>
                <a:gd name="T18" fmla="*/ 41 w 296"/>
                <a:gd name="T19" fmla="*/ 219 h 290"/>
                <a:gd name="T20" fmla="*/ 60 w 296"/>
                <a:gd name="T21" fmla="*/ 219 h 290"/>
                <a:gd name="T22" fmla="*/ 32 w 296"/>
                <a:gd name="T23" fmla="*/ 205 h 290"/>
                <a:gd name="T24" fmla="*/ 51 w 296"/>
                <a:gd name="T25" fmla="*/ 203 h 290"/>
                <a:gd name="T26" fmla="*/ 31 w 296"/>
                <a:gd name="T27" fmla="*/ 203 h 290"/>
                <a:gd name="T28" fmla="*/ 36 w 296"/>
                <a:gd name="T29" fmla="*/ 173 h 290"/>
                <a:gd name="T30" fmla="*/ 21 w 296"/>
                <a:gd name="T31" fmla="*/ 172 h 290"/>
                <a:gd name="T32" fmla="*/ 31 w 296"/>
                <a:gd name="T33" fmla="*/ 155 h 290"/>
                <a:gd name="T34" fmla="*/ 18 w 296"/>
                <a:gd name="T35" fmla="*/ 154 h 290"/>
                <a:gd name="T36" fmla="*/ 28 w 296"/>
                <a:gd name="T37" fmla="*/ 137 h 290"/>
                <a:gd name="T38" fmla="*/ 18 w 296"/>
                <a:gd name="T39" fmla="*/ 137 h 290"/>
                <a:gd name="T40" fmla="*/ 33 w 296"/>
                <a:gd name="T41" fmla="*/ 118 h 290"/>
                <a:gd name="T42" fmla="*/ 20 w 296"/>
                <a:gd name="T43" fmla="*/ 118 h 290"/>
                <a:gd name="T44" fmla="*/ 37 w 296"/>
                <a:gd name="T45" fmla="*/ 102 h 290"/>
                <a:gd name="T46" fmla="*/ 25 w 296"/>
                <a:gd name="T47" fmla="*/ 100 h 290"/>
                <a:gd name="T48" fmla="*/ 49 w 296"/>
                <a:gd name="T49" fmla="*/ 80 h 290"/>
                <a:gd name="T50" fmla="*/ 33 w 296"/>
                <a:gd name="T51" fmla="*/ 81 h 290"/>
                <a:gd name="T52" fmla="*/ 54 w 296"/>
                <a:gd name="T53" fmla="*/ 66 h 290"/>
                <a:gd name="T54" fmla="*/ 43 w 296"/>
                <a:gd name="T55" fmla="*/ 64 h 290"/>
                <a:gd name="T56" fmla="*/ 56 w 296"/>
                <a:gd name="T57" fmla="*/ 47 h 290"/>
                <a:gd name="T58" fmla="*/ 74 w 296"/>
                <a:gd name="T59" fmla="*/ 46 h 290"/>
                <a:gd name="T60" fmla="*/ 70 w 296"/>
                <a:gd name="T61" fmla="*/ 33 h 290"/>
                <a:gd name="T62" fmla="*/ 89 w 296"/>
                <a:gd name="T63" fmla="*/ 31 h 290"/>
                <a:gd name="T64" fmla="*/ 86 w 296"/>
                <a:gd name="T65" fmla="*/ 22 h 290"/>
                <a:gd name="T66" fmla="*/ 114 w 296"/>
                <a:gd name="T67" fmla="*/ 21 h 290"/>
                <a:gd name="T68" fmla="*/ 119 w 296"/>
                <a:gd name="T69" fmla="*/ 10 h 290"/>
                <a:gd name="T70" fmla="*/ 278 w 296"/>
                <a:gd name="T71" fmla="*/ 16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6" h="290">
                  <a:moveTo>
                    <a:pt x="230" y="32"/>
                  </a:moveTo>
                  <a:cubicBezTo>
                    <a:pt x="206" y="12"/>
                    <a:pt x="177" y="5"/>
                    <a:pt x="146" y="2"/>
                  </a:cubicBezTo>
                  <a:cubicBezTo>
                    <a:pt x="115" y="0"/>
                    <a:pt x="89" y="8"/>
                    <a:pt x="65" y="29"/>
                  </a:cubicBezTo>
                  <a:cubicBezTo>
                    <a:pt x="21" y="67"/>
                    <a:pt x="0" y="127"/>
                    <a:pt x="17" y="183"/>
                  </a:cubicBezTo>
                  <a:cubicBezTo>
                    <a:pt x="34" y="241"/>
                    <a:pt x="93" y="289"/>
                    <a:pt x="155" y="281"/>
                  </a:cubicBezTo>
                  <a:cubicBezTo>
                    <a:pt x="213" y="290"/>
                    <a:pt x="264" y="247"/>
                    <a:pt x="280" y="193"/>
                  </a:cubicBezTo>
                  <a:cubicBezTo>
                    <a:pt x="296" y="136"/>
                    <a:pt x="276" y="70"/>
                    <a:pt x="230" y="32"/>
                  </a:cubicBezTo>
                  <a:close/>
                  <a:moveTo>
                    <a:pt x="278" y="163"/>
                  </a:moveTo>
                  <a:cubicBezTo>
                    <a:pt x="272" y="227"/>
                    <a:pt x="221" y="285"/>
                    <a:pt x="153" y="276"/>
                  </a:cubicBezTo>
                  <a:cubicBezTo>
                    <a:pt x="153" y="276"/>
                    <a:pt x="152" y="276"/>
                    <a:pt x="152" y="276"/>
                  </a:cubicBezTo>
                  <a:cubicBezTo>
                    <a:pt x="122" y="274"/>
                    <a:pt x="95" y="266"/>
                    <a:pt x="72" y="250"/>
                  </a:cubicBezTo>
                  <a:cubicBezTo>
                    <a:pt x="83" y="253"/>
                    <a:pt x="94" y="256"/>
                    <a:pt x="106" y="257"/>
                  </a:cubicBezTo>
                  <a:cubicBezTo>
                    <a:pt x="106" y="257"/>
                    <a:pt x="106" y="256"/>
                    <a:pt x="106" y="256"/>
                  </a:cubicBezTo>
                  <a:cubicBezTo>
                    <a:pt x="95" y="253"/>
                    <a:pt x="83" y="251"/>
                    <a:pt x="71" y="249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64" y="245"/>
                    <a:pt x="58" y="239"/>
                    <a:pt x="52" y="234"/>
                  </a:cubicBezTo>
                  <a:cubicBezTo>
                    <a:pt x="60" y="234"/>
                    <a:pt x="68" y="235"/>
                    <a:pt x="76" y="235"/>
                  </a:cubicBezTo>
                  <a:cubicBezTo>
                    <a:pt x="77" y="235"/>
                    <a:pt x="77" y="234"/>
                    <a:pt x="76" y="234"/>
                  </a:cubicBezTo>
                  <a:cubicBezTo>
                    <a:pt x="68" y="232"/>
                    <a:pt x="59" y="232"/>
                    <a:pt x="51" y="232"/>
                  </a:cubicBezTo>
                  <a:cubicBezTo>
                    <a:pt x="47" y="228"/>
                    <a:pt x="44" y="224"/>
                    <a:pt x="41" y="219"/>
                  </a:cubicBezTo>
                  <a:cubicBezTo>
                    <a:pt x="47" y="219"/>
                    <a:pt x="54" y="219"/>
                    <a:pt x="60" y="220"/>
                  </a:cubicBezTo>
                  <a:cubicBezTo>
                    <a:pt x="61" y="220"/>
                    <a:pt x="61" y="219"/>
                    <a:pt x="60" y="219"/>
                  </a:cubicBezTo>
                  <a:cubicBezTo>
                    <a:pt x="53" y="218"/>
                    <a:pt x="47" y="218"/>
                    <a:pt x="40" y="218"/>
                  </a:cubicBezTo>
                  <a:cubicBezTo>
                    <a:pt x="37" y="214"/>
                    <a:pt x="35" y="209"/>
                    <a:pt x="32" y="205"/>
                  </a:cubicBezTo>
                  <a:cubicBezTo>
                    <a:pt x="38" y="205"/>
                    <a:pt x="45" y="205"/>
                    <a:pt x="51" y="204"/>
                  </a:cubicBezTo>
                  <a:cubicBezTo>
                    <a:pt x="52" y="204"/>
                    <a:pt x="52" y="203"/>
                    <a:pt x="51" y="203"/>
                  </a:cubicBezTo>
                  <a:cubicBezTo>
                    <a:pt x="45" y="203"/>
                    <a:pt x="38" y="203"/>
                    <a:pt x="32" y="204"/>
                  </a:cubicBezTo>
                  <a:cubicBezTo>
                    <a:pt x="32" y="203"/>
                    <a:pt x="32" y="203"/>
                    <a:pt x="31" y="203"/>
                  </a:cubicBezTo>
                  <a:cubicBezTo>
                    <a:pt x="27" y="194"/>
                    <a:pt x="24" y="184"/>
                    <a:pt x="21" y="174"/>
                  </a:cubicBezTo>
                  <a:cubicBezTo>
                    <a:pt x="26" y="173"/>
                    <a:pt x="31" y="173"/>
                    <a:pt x="36" y="173"/>
                  </a:cubicBezTo>
                  <a:cubicBezTo>
                    <a:pt x="37" y="173"/>
                    <a:pt x="37" y="172"/>
                    <a:pt x="36" y="172"/>
                  </a:cubicBezTo>
                  <a:cubicBezTo>
                    <a:pt x="31" y="172"/>
                    <a:pt x="26" y="172"/>
                    <a:pt x="21" y="172"/>
                  </a:cubicBezTo>
                  <a:cubicBezTo>
                    <a:pt x="20" y="167"/>
                    <a:pt x="19" y="161"/>
                    <a:pt x="19" y="156"/>
                  </a:cubicBezTo>
                  <a:cubicBezTo>
                    <a:pt x="23" y="156"/>
                    <a:pt x="27" y="156"/>
                    <a:pt x="31" y="155"/>
                  </a:cubicBezTo>
                  <a:cubicBezTo>
                    <a:pt x="31" y="155"/>
                    <a:pt x="31" y="154"/>
                    <a:pt x="31" y="154"/>
                  </a:cubicBezTo>
                  <a:cubicBezTo>
                    <a:pt x="27" y="154"/>
                    <a:pt x="22" y="154"/>
                    <a:pt x="18" y="154"/>
                  </a:cubicBezTo>
                  <a:cubicBezTo>
                    <a:pt x="18" y="149"/>
                    <a:pt x="18" y="143"/>
                    <a:pt x="18" y="138"/>
                  </a:cubicBezTo>
                  <a:cubicBezTo>
                    <a:pt x="22" y="138"/>
                    <a:pt x="25" y="138"/>
                    <a:pt x="28" y="137"/>
                  </a:cubicBezTo>
                  <a:cubicBezTo>
                    <a:pt x="29" y="137"/>
                    <a:pt x="29" y="136"/>
                    <a:pt x="28" y="136"/>
                  </a:cubicBezTo>
                  <a:cubicBezTo>
                    <a:pt x="25" y="136"/>
                    <a:pt x="21" y="137"/>
                    <a:pt x="18" y="137"/>
                  </a:cubicBezTo>
                  <a:cubicBezTo>
                    <a:pt x="18" y="131"/>
                    <a:pt x="19" y="125"/>
                    <a:pt x="20" y="119"/>
                  </a:cubicBezTo>
                  <a:cubicBezTo>
                    <a:pt x="24" y="119"/>
                    <a:pt x="29" y="119"/>
                    <a:pt x="33" y="118"/>
                  </a:cubicBezTo>
                  <a:cubicBezTo>
                    <a:pt x="34" y="118"/>
                    <a:pt x="34" y="117"/>
                    <a:pt x="33" y="117"/>
                  </a:cubicBezTo>
                  <a:cubicBezTo>
                    <a:pt x="29" y="118"/>
                    <a:pt x="25" y="118"/>
                    <a:pt x="20" y="118"/>
                  </a:cubicBezTo>
                  <a:cubicBezTo>
                    <a:pt x="21" y="113"/>
                    <a:pt x="23" y="107"/>
                    <a:pt x="24" y="102"/>
                  </a:cubicBezTo>
                  <a:cubicBezTo>
                    <a:pt x="29" y="102"/>
                    <a:pt x="33" y="102"/>
                    <a:pt x="37" y="102"/>
                  </a:cubicBezTo>
                  <a:cubicBezTo>
                    <a:pt x="38" y="102"/>
                    <a:pt x="38" y="100"/>
                    <a:pt x="37" y="100"/>
                  </a:cubicBezTo>
                  <a:cubicBezTo>
                    <a:pt x="33" y="100"/>
                    <a:pt x="29" y="100"/>
                    <a:pt x="25" y="100"/>
                  </a:cubicBezTo>
                  <a:cubicBezTo>
                    <a:pt x="27" y="94"/>
                    <a:pt x="29" y="88"/>
                    <a:pt x="32" y="82"/>
                  </a:cubicBezTo>
                  <a:cubicBezTo>
                    <a:pt x="38" y="82"/>
                    <a:pt x="44" y="82"/>
                    <a:pt x="49" y="80"/>
                  </a:cubicBezTo>
                  <a:cubicBezTo>
                    <a:pt x="50" y="80"/>
                    <a:pt x="50" y="79"/>
                    <a:pt x="49" y="79"/>
                  </a:cubicBezTo>
                  <a:cubicBezTo>
                    <a:pt x="44" y="80"/>
                    <a:pt x="38" y="81"/>
                    <a:pt x="33" y="81"/>
                  </a:cubicBezTo>
                  <a:cubicBezTo>
                    <a:pt x="35" y="76"/>
                    <a:pt x="38" y="70"/>
                    <a:pt x="41" y="65"/>
                  </a:cubicBezTo>
                  <a:cubicBezTo>
                    <a:pt x="46" y="65"/>
                    <a:pt x="50" y="66"/>
                    <a:pt x="54" y="66"/>
                  </a:cubicBezTo>
                  <a:cubicBezTo>
                    <a:pt x="55" y="66"/>
                    <a:pt x="55" y="65"/>
                    <a:pt x="54" y="65"/>
                  </a:cubicBezTo>
                  <a:cubicBezTo>
                    <a:pt x="50" y="64"/>
                    <a:pt x="47" y="64"/>
                    <a:pt x="43" y="64"/>
                  </a:cubicBezTo>
                  <a:cubicBezTo>
                    <a:pt x="45" y="60"/>
                    <a:pt x="49" y="55"/>
                    <a:pt x="52" y="51"/>
                  </a:cubicBezTo>
                  <a:cubicBezTo>
                    <a:pt x="53" y="50"/>
                    <a:pt x="54" y="49"/>
                    <a:pt x="56" y="47"/>
                  </a:cubicBezTo>
                  <a:cubicBezTo>
                    <a:pt x="62" y="47"/>
                    <a:pt x="68" y="47"/>
                    <a:pt x="74" y="47"/>
                  </a:cubicBezTo>
                  <a:cubicBezTo>
                    <a:pt x="75" y="47"/>
                    <a:pt x="75" y="46"/>
                    <a:pt x="74" y="46"/>
                  </a:cubicBezTo>
                  <a:cubicBezTo>
                    <a:pt x="68" y="46"/>
                    <a:pt x="63" y="46"/>
                    <a:pt x="57" y="46"/>
                  </a:cubicBezTo>
                  <a:cubicBezTo>
                    <a:pt x="61" y="42"/>
                    <a:pt x="65" y="38"/>
                    <a:pt x="70" y="33"/>
                  </a:cubicBezTo>
                  <a:cubicBezTo>
                    <a:pt x="76" y="33"/>
                    <a:pt x="83" y="33"/>
                    <a:pt x="89" y="33"/>
                  </a:cubicBezTo>
                  <a:cubicBezTo>
                    <a:pt x="90" y="32"/>
                    <a:pt x="90" y="31"/>
                    <a:pt x="89" y="31"/>
                  </a:cubicBezTo>
                  <a:cubicBezTo>
                    <a:pt x="83" y="31"/>
                    <a:pt x="78" y="32"/>
                    <a:pt x="72" y="32"/>
                  </a:cubicBezTo>
                  <a:cubicBezTo>
                    <a:pt x="76" y="28"/>
                    <a:pt x="81" y="25"/>
                    <a:pt x="86" y="22"/>
                  </a:cubicBezTo>
                  <a:cubicBezTo>
                    <a:pt x="95" y="22"/>
                    <a:pt x="105" y="22"/>
                    <a:pt x="114" y="22"/>
                  </a:cubicBezTo>
                  <a:cubicBezTo>
                    <a:pt x="115" y="22"/>
                    <a:pt x="115" y="21"/>
                    <a:pt x="114" y="21"/>
                  </a:cubicBezTo>
                  <a:cubicBezTo>
                    <a:pt x="106" y="20"/>
                    <a:pt x="97" y="21"/>
                    <a:pt x="88" y="21"/>
                  </a:cubicBezTo>
                  <a:cubicBezTo>
                    <a:pt x="98" y="15"/>
                    <a:pt x="108" y="11"/>
                    <a:pt x="119" y="10"/>
                  </a:cubicBezTo>
                  <a:cubicBezTo>
                    <a:pt x="147" y="6"/>
                    <a:pt x="181" y="12"/>
                    <a:pt x="206" y="25"/>
                  </a:cubicBezTo>
                  <a:cubicBezTo>
                    <a:pt x="255" y="52"/>
                    <a:pt x="282" y="109"/>
                    <a:pt x="278" y="16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6" name="Freeform 163"/>
            <p:cNvSpPr>
              <a:spLocks noEditPoints="1"/>
            </p:cNvSpPr>
            <p:nvPr/>
          </p:nvSpPr>
          <p:spPr bwMode="auto">
            <a:xfrm>
              <a:off x="6177974" y="1528040"/>
              <a:ext cx="322608" cy="342705"/>
            </a:xfrm>
            <a:custGeom>
              <a:avLst/>
              <a:gdLst>
                <a:gd name="T0" fmla="*/ 182 w 236"/>
                <a:gd name="T1" fmla="*/ 31 h 251"/>
                <a:gd name="T2" fmla="*/ 50 w 236"/>
                <a:gd name="T3" fmla="*/ 34 h 251"/>
                <a:gd name="T4" fmla="*/ 16 w 236"/>
                <a:gd name="T5" fmla="*/ 163 h 251"/>
                <a:gd name="T6" fmla="*/ 138 w 236"/>
                <a:gd name="T7" fmla="*/ 244 h 251"/>
                <a:gd name="T8" fmla="*/ 138 w 236"/>
                <a:gd name="T9" fmla="*/ 244 h 251"/>
                <a:gd name="T10" fmla="*/ 139 w 236"/>
                <a:gd name="T11" fmla="*/ 244 h 251"/>
                <a:gd name="T12" fmla="*/ 227 w 236"/>
                <a:gd name="T13" fmla="*/ 151 h 251"/>
                <a:gd name="T14" fmla="*/ 182 w 236"/>
                <a:gd name="T15" fmla="*/ 31 h 251"/>
                <a:gd name="T16" fmla="*/ 213 w 236"/>
                <a:gd name="T17" fmla="*/ 174 h 251"/>
                <a:gd name="T18" fmla="*/ 213 w 236"/>
                <a:gd name="T19" fmla="*/ 174 h 251"/>
                <a:gd name="T20" fmla="*/ 201 w 236"/>
                <a:gd name="T21" fmla="*/ 164 h 251"/>
                <a:gd name="T22" fmla="*/ 199 w 236"/>
                <a:gd name="T23" fmla="*/ 168 h 251"/>
                <a:gd name="T24" fmla="*/ 210 w 236"/>
                <a:gd name="T25" fmla="*/ 177 h 251"/>
                <a:gd name="T26" fmla="*/ 211 w 236"/>
                <a:gd name="T27" fmla="*/ 177 h 251"/>
                <a:gd name="T28" fmla="*/ 138 w 236"/>
                <a:gd name="T29" fmla="*/ 239 h 251"/>
                <a:gd name="T30" fmla="*/ 136 w 236"/>
                <a:gd name="T31" fmla="*/ 240 h 251"/>
                <a:gd name="T32" fmla="*/ 57 w 236"/>
                <a:gd name="T33" fmla="*/ 214 h 251"/>
                <a:gd name="T34" fmla="*/ 16 w 236"/>
                <a:gd name="T35" fmla="*/ 143 h 251"/>
                <a:gd name="T36" fmla="*/ 108 w 236"/>
                <a:gd name="T37" fmla="*/ 14 h 251"/>
                <a:gd name="T38" fmla="*/ 223 w 236"/>
                <a:gd name="T39" fmla="*/ 116 h 251"/>
                <a:gd name="T40" fmla="*/ 213 w 236"/>
                <a:gd name="T41" fmla="*/ 17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51">
                  <a:moveTo>
                    <a:pt x="182" y="31"/>
                  </a:moveTo>
                  <a:cubicBezTo>
                    <a:pt x="142" y="1"/>
                    <a:pt x="87" y="0"/>
                    <a:pt x="50" y="34"/>
                  </a:cubicBezTo>
                  <a:cubicBezTo>
                    <a:pt x="14" y="67"/>
                    <a:pt x="0" y="118"/>
                    <a:pt x="16" y="163"/>
                  </a:cubicBezTo>
                  <a:cubicBezTo>
                    <a:pt x="33" y="212"/>
                    <a:pt x="85" y="251"/>
                    <a:pt x="138" y="244"/>
                  </a:cubicBezTo>
                  <a:cubicBezTo>
                    <a:pt x="138" y="244"/>
                    <a:pt x="138" y="244"/>
                    <a:pt x="138" y="244"/>
                  </a:cubicBezTo>
                  <a:cubicBezTo>
                    <a:pt x="138" y="244"/>
                    <a:pt x="139" y="244"/>
                    <a:pt x="139" y="244"/>
                  </a:cubicBezTo>
                  <a:cubicBezTo>
                    <a:pt x="182" y="231"/>
                    <a:pt x="217" y="195"/>
                    <a:pt x="227" y="151"/>
                  </a:cubicBezTo>
                  <a:cubicBezTo>
                    <a:pt x="236" y="107"/>
                    <a:pt x="218" y="58"/>
                    <a:pt x="182" y="31"/>
                  </a:cubicBezTo>
                  <a:close/>
                  <a:moveTo>
                    <a:pt x="213" y="174"/>
                  </a:moveTo>
                  <a:cubicBezTo>
                    <a:pt x="213" y="174"/>
                    <a:pt x="213" y="174"/>
                    <a:pt x="213" y="174"/>
                  </a:cubicBezTo>
                  <a:cubicBezTo>
                    <a:pt x="210" y="170"/>
                    <a:pt x="205" y="167"/>
                    <a:pt x="201" y="164"/>
                  </a:cubicBezTo>
                  <a:cubicBezTo>
                    <a:pt x="200" y="163"/>
                    <a:pt x="197" y="166"/>
                    <a:pt x="199" y="168"/>
                  </a:cubicBezTo>
                  <a:cubicBezTo>
                    <a:pt x="203" y="171"/>
                    <a:pt x="206" y="174"/>
                    <a:pt x="210" y="177"/>
                  </a:cubicBezTo>
                  <a:cubicBezTo>
                    <a:pt x="211" y="177"/>
                    <a:pt x="211" y="177"/>
                    <a:pt x="211" y="177"/>
                  </a:cubicBezTo>
                  <a:cubicBezTo>
                    <a:pt x="197" y="206"/>
                    <a:pt x="170" y="228"/>
                    <a:pt x="138" y="239"/>
                  </a:cubicBezTo>
                  <a:cubicBezTo>
                    <a:pt x="137" y="239"/>
                    <a:pt x="137" y="239"/>
                    <a:pt x="136" y="240"/>
                  </a:cubicBezTo>
                  <a:cubicBezTo>
                    <a:pt x="107" y="239"/>
                    <a:pt x="80" y="232"/>
                    <a:pt x="57" y="214"/>
                  </a:cubicBezTo>
                  <a:cubicBezTo>
                    <a:pt x="36" y="196"/>
                    <a:pt x="21" y="171"/>
                    <a:pt x="16" y="143"/>
                  </a:cubicBezTo>
                  <a:cubicBezTo>
                    <a:pt x="6" y="86"/>
                    <a:pt x="46" y="17"/>
                    <a:pt x="108" y="14"/>
                  </a:cubicBezTo>
                  <a:cubicBezTo>
                    <a:pt x="168" y="12"/>
                    <a:pt x="217" y="58"/>
                    <a:pt x="223" y="116"/>
                  </a:cubicBezTo>
                  <a:cubicBezTo>
                    <a:pt x="225" y="137"/>
                    <a:pt x="221" y="156"/>
                    <a:pt x="213" y="17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7" name="Freeform 164"/>
            <p:cNvSpPr/>
            <p:nvPr/>
          </p:nvSpPr>
          <p:spPr bwMode="auto">
            <a:xfrm>
              <a:off x="6328171" y="1548137"/>
              <a:ext cx="12693" cy="31732"/>
            </a:xfrm>
            <a:custGeom>
              <a:avLst/>
              <a:gdLst>
                <a:gd name="T0" fmla="*/ 7 w 9"/>
                <a:gd name="T1" fmla="*/ 2 h 23"/>
                <a:gd name="T2" fmla="*/ 2 w 9"/>
                <a:gd name="T3" fmla="*/ 2 h 23"/>
                <a:gd name="T4" fmla="*/ 1 w 9"/>
                <a:gd name="T5" fmla="*/ 11 h 23"/>
                <a:gd name="T6" fmla="*/ 2 w 9"/>
                <a:gd name="T7" fmla="*/ 20 h 23"/>
                <a:gd name="T8" fmla="*/ 6 w 9"/>
                <a:gd name="T9" fmla="*/ 20 h 23"/>
                <a:gd name="T10" fmla="*/ 8 w 9"/>
                <a:gd name="T11" fmla="*/ 11 h 23"/>
                <a:gd name="T12" fmla="*/ 7 w 9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7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1" y="8"/>
                    <a:pt x="1" y="11"/>
                  </a:cubicBezTo>
                  <a:cubicBezTo>
                    <a:pt x="1" y="14"/>
                    <a:pt x="2" y="17"/>
                    <a:pt x="2" y="20"/>
                  </a:cubicBezTo>
                  <a:cubicBezTo>
                    <a:pt x="2" y="23"/>
                    <a:pt x="6" y="23"/>
                    <a:pt x="6" y="20"/>
                  </a:cubicBezTo>
                  <a:cubicBezTo>
                    <a:pt x="7" y="17"/>
                    <a:pt x="7" y="14"/>
                    <a:pt x="8" y="11"/>
                  </a:cubicBezTo>
                  <a:cubicBezTo>
                    <a:pt x="8" y="8"/>
                    <a:pt x="9" y="4"/>
                    <a:pt x="7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8" name="Freeform 165"/>
            <p:cNvSpPr/>
            <p:nvPr/>
          </p:nvSpPr>
          <p:spPr bwMode="auto">
            <a:xfrm>
              <a:off x="6342980" y="1817858"/>
              <a:ext cx="13750" cy="30674"/>
            </a:xfrm>
            <a:custGeom>
              <a:avLst/>
              <a:gdLst>
                <a:gd name="T0" fmla="*/ 8 w 10"/>
                <a:gd name="T1" fmla="*/ 12 h 23"/>
                <a:gd name="T2" fmla="*/ 6 w 10"/>
                <a:gd name="T3" fmla="*/ 2 h 23"/>
                <a:gd name="T4" fmla="*/ 1 w 10"/>
                <a:gd name="T5" fmla="*/ 2 h 23"/>
                <a:gd name="T6" fmla="*/ 0 w 10"/>
                <a:gd name="T7" fmla="*/ 13 h 23"/>
                <a:gd name="T8" fmla="*/ 3 w 10"/>
                <a:gd name="T9" fmla="*/ 22 h 23"/>
                <a:gd name="T10" fmla="*/ 8 w 10"/>
                <a:gd name="T11" fmla="*/ 21 h 23"/>
                <a:gd name="T12" fmla="*/ 8 w 10"/>
                <a:gd name="T1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8" y="12"/>
                  </a:moveTo>
                  <a:cubicBezTo>
                    <a:pt x="7" y="9"/>
                    <a:pt x="7" y="6"/>
                    <a:pt x="6" y="2"/>
                  </a:cubicBezTo>
                  <a:cubicBezTo>
                    <a:pt x="5" y="0"/>
                    <a:pt x="2" y="0"/>
                    <a:pt x="1" y="2"/>
                  </a:cubicBezTo>
                  <a:cubicBezTo>
                    <a:pt x="0" y="6"/>
                    <a:pt x="0" y="9"/>
                    <a:pt x="0" y="13"/>
                  </a:cubicBezTo>
                  <a:cubicBezTo>
                    <a:pt x="1" y="16"/>
                    <a:pt x="1" y="20"/>
                    <a:pt x="3" y="22"/>
                  </a:cubicBezTo>
                  <a:cubicBezTo>
                    <a:pt x="5" y="23"/>
                    <a:pt x="7" y="23"/>
                    <a:pt x="8" y="21"/>
                  </a:cubicBezTo>
                  <a:cubicBezTo>
                    <a:pt x="10" y="18"/>
                    <a:pt x="9" y="16"/>
                    <a:pt x="8" y="1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9" name="Freeform 166"/>
            <p:cNvSpPr/>
            <p:nvPr/>
          </p:nvSpPr>
          <p:spPr bwMode="auto">
            <a:xfrm>
              <a:off x="6200186" y="1691988"/>
              <a:ext cx="30674" cy="13750"/>
            </a:xfrm>
            <a:custGeom>
              <a:avLst/>
              <a:gdLst>
                <a:gd name="T0" fmla="*/ 22 w 23"/>
                <a:gd name="T1" fmla="*/ 2 h 10"/>
                <a:gd name="T2" fmla="*/ 13 w 23"/>
                <a:gd name="T3" fmla="*/ 2 h 10"/>
                <a:gd name="T4" fmla="*/ 3 w 23"/>
                <a:gd name="T5" fmla="*/ 4 h 10"/>
                <a:gd name="T6" fmla="*/ 3 w 23"/>
                <a:gd name="T7" fmla="*/ 9 h 10"/>
                <a:gd name="T8" fmla="*/ 14 w 23"/>
                <a:gd name="T9" fmla="*/ 9 h 10"/>
                <a:gd name="T10" fmla="*/ 22 w 23"/>
                <a:gd name="T11" fmla="*/ 6 h 10"/>
                <a:gd name="T12" fmla="*/ 22 w 2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0">
                  <a:moveTo>
                    <a:pt x="22" y="2"/>
                  </a:moveTo>
                  <a:cubicBezTo>
                    <a:pt x="19" y="0"/>
                    <a:pt x="16" y="1"/>
                    <a:pt x="13" y="2"/>
                  </a:cubicBezTo>
                  <a:cubicBezTo>
                    <a:pt x="10" y="2"/>
                    <a:pt x="6" y="2"/>
                    <a:pt x="3" y="4"/>
                  </a:cubicBezTo>
                  <a:cubicBezTo>
                    <a:pt x="0" y="4"/>
                    <a:pt x="0" y="9"/>
                    <a:pt x="3" y="9"/>
                  </a:cubicBezTo>
                  <a:cubicBezTo>
                    <a:pt x="6" y="10"/>
                    <a:pt x="10" y="10"/>
                    <a:pt x="14" y="9"/>
                  </a:cubicBezTo>
                  <a:cubicBezTo>
                    <a:pt x="17" y="9"/>
                    <a:pt x="20" y="9"/>
                    <a:pt x="22" y="6"/>
                  </a:cubicBezTo>
                  <a:cubicBezTo>
                    <a:pt x="23" y="5"/>
                    <a:pt x="23" y="3"/>
                    <a:pt x="22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0" name="Freeform 167"/>
            <p:cNvSpPr/>
            <p:nvPr/>
          </p:nvSpPr>
          <p:spPr bwMode="auto">
            <a:xfrm>
              <a:off x="6449810" y="1688815"/>
              <a:ext cx="28559" cy="14808"/>
            </a:xfrm>
            <a:custGeom>
              <a:avLst/>
              <a:gdLst>
                <a:gd name="T0" fmla="*/ 16 w 21"/>
                <a:gd name="T1" fmla="*/ 2 h 11"/>
                <a:gd name="T2" fmla="*/ 2 w 21"/>
                <a:gd name="T3" fmla="*/ 4 h 11"/>
                <a:gd name="T4" fmla="*/ 3 w 21"/>
                <a:gd name="T5" fmla="*/ 10 h 11"/>
                <a:gd name="T6" fmla="*/ 10 w 21"/>
                <a:gd name="T7" fmla="*/ 11 h 11"/>
                <a:gd name="T8" fmla="*/ 16 w 21"/>
                <a:gd name="T9" fmla="*/ 11 h 11"/>
                <a:gd name="T10" fmla="*/ 16 w 21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1">
                  <a:moveTo>
                    <a:pt x="16" y="2"/>
                  </a:moveTo>
                  <a:cubicBezTo>
                    <a:pt x="12" y="0"/>
                    <a:pt x="6" y="2"/>
                    <a:pt x="2" y="4"/>
                  </a:cubicBezTo>
                  <a:cubicBezTo>
                    <a:pt x="0" y="5"/>
                    <a:pt x="0" y="10"/>
                    <a:pt x="3" y="10"/>
                  </a:cubicBezTo>
                  <a:cubicBezTo>
                    <a:pt x="5" y="11"/>
                    <a:pt x="7" y="11"/>
                    <a:pt x="10" y="11"/>
                  </a:cubicBezTo>
                  <a:cubicBezTo>
                    <a:pt x="12" y="11"/>
                    <a:pt x="14" y="11"/>
                    <a:pt x="16" y="11"/>
                  </a:cubicBezTo>
                  <a:cubicBezTo>
                    <a:pt x="21" y="9"/>
                    <a:pt x="21" y="3"/>
                    <a:pt x="16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1" name="Freeform 168"/>
            <p:cNvSpPr/>
            <p:nvPr/>
          </p:nvSpPr>
          <p:spPr bwMode="auto">
            <a:xfrm>
              <a:off x="6219225" y="1630640"/>
              <a:ext cx="23270" cy="14808"/>
            </a:xfrm>
            <a:custGeom>
              <a:avLst/>
              <a:gdLst>
                <a:gd name="T0" fmla="*/ 14 w 17"/>
                <a:gd name="T1" fmla="*/ 6 h 11"/>
                <a:gd name="T2" fmla="*/ 5 w 17"/>
                <a:gd name="T3" fmla="*/ 2 h 11"/>
                <a:gd name="T4" fmla="*/ 2 w 17"/>
                <a:gd name="T5" fmla="*/ 5 h 11"/>
                <a:gd name="T6" fmla="*/ 13 w 17"/>
                <a:gd name="T7" fmla="*/ 10 h 11"/>
                <a:gd name="T8" fmla="*/ 14 w 17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4" y="6"/>
                  </a:moveTo>
                  <a:cubicBezTo>
                    <a:pt x="11" y="5"/>
                    <a:pt x="8" y="3"/>
                    <a:pt x="5" y="2"/>
                  </a:cubicBezTo>
                  <a:cubicBezTo>
                    <a:pt x="2" y="0"/>
                    <a:pt x="0" y="4"/>
                    <a:pt x="2" y="5"/>
                  </a:cubicBezTo>
                  <a:cubicBezTo>
                    <a:pt x="6" y="7"/>
                    <a:pt x="9" y="9"/>
                    <a:pt x="13" y="10"/>
                  </a:cubicBezTo>
                  <a:cubicBezTo>
                    <a:pt x="16" y="11"/>
                    <a:pt x="17" y="7"/>
                    <a:pt x="14" y="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2" name="Freeform 169"/>
            <p:cNvSpPr/>
            <p:nvPr/>
          </p:nvSpPr>
          <p:spPr bwMode="auto">
            <a:xfrm>
              <a:off x="6247784" y="1588331"/>
              <a:ext cx="17981" cy="14808"/>
            </a:xfrm>
            <a:custGeom>
              <a:avLst/>
              <a:gdLst>
                <a:gd name="T0" fmla="*/ 12 w 13"/>
                <a:gd name="T1" fmla="*/ 7 h 11"/>
                <a:gd name="T2" fmla="*/ 8 w 13"/>
                <a:gd name="T3" fmla="*/ 4 h 11"/>
                <a:gd name="T4" fmla="*/ 4 w 13"/>
                <a:gd name="T5" fmla="*/ 1 h 11"/>
                <a:gd name="T6" fmla="*/ 2 w 13"/>
                <a:gd name="T7" fmla="*/ 5 h 11"/>
                <a:gd name="T8" fmla="*/ 9 w 13"/>
                <a:gd name="T9" fmla="*/ 11 h 11"/>
                <a:gd name="T10" fmla="*/ 12 w 13"/>
                <a:gd name="T11" fmla="*/ 10 h 11"/>
                <a:gd name="T12" fmla="*/ 12 w 13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2" y="7"/>
                  </a:moveTo>
                  <a:cubicBezTo>
                    <a:pt x="11" y="5"/>
                    <a:pt x="9" y="5"/>
                    <a:pt x="8" y="4"/>
                  </a:cubicBezTo>
                  <a:cubicBezTo>
                    <a:pt x="7" y="3"/>
                    <a:pt x="5" y="2"/>
                    <a:pt x="4" y="1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4" y="7"/>
                    <a:pt x="6" y="10"/>
                    <a:pt x="9" y="11"/>
                  </a:cubicBezTo>
                  <a:cubicBezTo>
                    <a:pt x="10" y="11"/>
                    <a:pt x="12" y="11"/>
                    <a:pt x="12" y="10"/>
                  </a:cubicBezTo>
                  <a:cubicBezTo>
                    <a:pt x="13" y="9"/>
                    <a:pt x="12" y="7"/>
                    <a:pt x="12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3" name="Freeform 170"/>
            <p:cNvSpPr/>
            <p:nvPr/>
          </p:nvSpPr>
          <p:spPr bwMode="auto">
            <a:xfrm>
              <a:off x="6225571" y="1767087"/>
              <a:ext cx="16924" cy="17981"/>
            </a:xfrm>
            <a:custGeom>
              <a:avLst/>
              <a:gdLst>
                <a:gd name="T0" fmla="*/ 9 w 12"/>
                <a:gd name="T1" fmla="*/ 0 h 13"/>
                <a:gd name="T2" fmla="*/ 1 w 12"/>
                <a:gd name="T3" fmla="*/ 8 h 13"/>
                <a:gd name="T4" fmla="*/ 4 w 12"/>
                <a:gd name="T5" fmla="*/ 11 h 13"/>
                <a:gd name="T6" fmla="*/ 8 w 12"/>
                <a:gd name="T7" fmla="*/ 7 h 13"/>
                <a:gd name="T8" fmla="*/ 11 w 12"/>
                <a:gd name="T9" fmla="*/ 4 h 13"/>
                <a:gd name="T10" fmla="*/ 9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cubicBezTo>
                    <a:pt x="5" y="1"/>
                    <a:pt x="2" y="5"/>
                    <a:pt x="1" y="8"/>
                  </a:cubicBezTo>
                  <a:cubicBezTo>
                    <a:pt x="0" y="10"/>
                    <a:pt x="3" y="13"/>
                    <a:pt x="4" y="11"/>
                  </a:cubicBezTo>
                  <a:cubicBezTo>
                    <a:pt x="5" y="10"/>
                    <a:pt x="6" y="8"/>
                    <a:pt x="8" y="7"/>
                  </a:cubicBezTo>
                  <a:cubicBezTo>
                    <a:pt x="9" y="6"/>
                    <a:pt x="10" y="5"/>
                    <a:pt x="11" y="4"/>
                  </a:cubicBezTo>
                  <a:cubicBezTo>
                    <a:pt x="12" y="2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171"/>
            <p:cNvSpPr/>
            <p:nvPr/>
          </p:nvSpPr>
          <p:spPr bwMode="auto">
            <a:xfrm>
              <a:off x="6271054" y="1805165"/>
              <a:ext cx="14808" cy="17981"/>
            </a:xfrm>
            <a:custGeom>
              <a:avLst/>
              <a:gdLst>
                <a:gd name="T0" fmla="*/ 7 w 11"/>
                <a:gd name="T1" fmla="*/ 1 h 13"/>
                <a:gd name="T2" fmla="*/ 1 w 11"/>
                <a:gd name="T3" fmla="*/ 9 h 13"/>
                <a:gd name="T4" fmla="*/ 5 w 11"/>
                <a:gd name="T5" fmla="*/ 11 h 13"/>
                <a:gd name="T6" fmla="*/ 8 w 11"/>
                <a:gd name="T7" fmla="*/ 8 h 13"/>
                <a:gd name="T8" fmla="*/ 11 w 11"/>
                <a:gd name="T9" fmla="*/ 4 h 13"/>
                <a:gd name="T10" fmla="*/ 7 w 11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7" y="1"/>
                  </a:moveTo>
                  <a:cubicBezTo>
                    <a:pt x="4" y="2"/>
                    <a:pt x="2" y="6"/>
                    <a:pt x="1" y="9"/>
                  </a:cubicBezTo>
                  <a:cubicBezTo>
                    <a:pt x="0" y="11"/>
                    <a:pt x="4" y="13"/>
                    <a:pt x="5" y="11"/>
                  </a:cubicBezTo>
                  <a:cubicBezTo>
                    <a:pt x="6" y="10"/>
                    <a:pt x="7" y="9"/>
                    <a:pt x="8" y="8"/>
                  </a:cubicBezTo>
                  <a:cubicBezTo>
                    <a:pt x="9" y="7"/>
                    <a:pt x="10" y="6"/>
                    <a:pt x="11" y="4"/>
                  </a:cubicBezTo>
                  <a:cubicBezTo>
                    <a:pt x="11" y="2"/>
                    <a:pt x="9" y="0"/>
                    <a:pt x="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172"/>
            <p:cNvSpPr/>
            <p:nvPr/>
          </p:nvSpPr>
          <p:spPr bwMode="auto">
            <a:xfrm>
              <a:off x="6390577" y="1578811"/>
              <a:ext cx="21155" cy="20097"/>
            </a:xfrm>
            <a:custGeom>
              <a:avLst/>
              <a:gdLst>
                <a:gd name="T0" fmla="*/ 10 w 15"/>
                <a:gd name="T1" fmla="*/ 1 h 15"/>
                <a:gd name="T2" fmla="*/ 2 w 15"/>
                <a:gd name="T3" fmla="*/ 9 h 15"/>
                <a:gd name="T4" fmla="*/ 6 w 15"/>
                <a:gd name="T5" fmla="*/ 13 h 15"/>
                <a:gd name="T6" fmla="*/ 14 w 15"/>
                <a:gd name="T7" fmla="*/ 4 h 15"/>
                <a:gd name="T8" fmla="*/ 10 w 15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0" y="1"/>
                  </a:moveTo>
                  <a:cubicBezTo>
                    <a:pt x="7" y="3"/>
                    <a:pt x="5" y="6"/>
                    <a:pt x="2" y="9"/>
                  </a:cubicBezTo>
                  <a:cubicBezTo>
                    <a:pt x="0" y="11"/>
                    <a:pt x="3" y="15"/>
                    <a:pt x="6" y="13"/>
                  </a:cubicBezTo>
                  <a:cubicBezTo>
                    <a:pt x="9" y="11"/>
                    <a:pt x="13" y="8"/>
                    <a:pt x="14" y="4"/>
                  </a:cubicBezTo>
                  <a:cubicBezTo>
                    <a:pt x="15" y="2"/>
                    <a:pt x="12" y="0"/>
                    <a:pt x="1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173"/>
            <p:cNvSpPr/>
            <p:nvPr/>
          </p:nvSpPr>
          <p:spPr bwMode="auto">
            <a:xfrm>
              <a:off x="6435002" y="1616889"/>
              <a:ext cx="19039" cy="17981"/>
            </a:xfrm>
            <a:custGeom>
              <a:avLst/>
              <a:gdLst>
                <a:gd name="T0" fmla="*/ 9 w 14"/>
                <a:gd name="T1" fmla="*/ 1 h 13"/>
                <a:gd name="T2" fmla="*/ 2 w 14"/>
                <a:gd name="T3" fmla="*/ 8 h 13"/>
                <a:gd name="T4" fmla="*/ 6 w 14"/>
                <a:gd name="T5" fmla="*/ 11 h 13"/>
                <a:gd name="T6" fmla="*/ 10 w 14"/>
                <a:gd name="T7" fmla="*/ 8 h 13"/>
                <a:gd name="T8" fmla="*/ 13 w 14"/>
                <a:gd name="T9" fmla="*/ 3 h 13"/>
                <a:gd name="T10" fmla="*/ 9 w 14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9" y="1"/>
                  </a:moveTo>
                  <a:cubicBezTo>
                    <a:pt x="6" y="2"/>
                    <a:pt x="4" y="5"/>
                    <a:pt x="2" y="8"/>
                  </a:cubicBezTo>
                  <a:cubicBezTo>
                    <a:pt x="0" y="10"/>
                    <a:pt x="4" y="13"/>
                    <a:pt x="6" y="11"/>
                  </a:cubicBezTo>
                  <a:cubicBezTo>
                    <a:pt x="7" y="10"/>
                    <a:pt x="8" y="9"/>
                    <a:pt x="10" y="8"/>
                  </a:cubicBezTo>
                  <a:cubicBezTo>
                    <a:pt x="11" y="6"/>
                    <a:pt x="12" y="5"/>
                    <a:pt x="13" y="3"/>
                  </a:cubicBezTo>
                  <a:cubicBezTo>
                    <a:pt x="14" y="1"/>
                    <a:pt x="11" y="0"/>
                    <a:pt x="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7" name="Freeform 174"/>
            <p:cNvSpPr/>
            <p:nvPr/>
          </p:nvSpPr>
          <p:spPr bwMode="auto">
            <a:xfrm>
              <a:off x="6407501" y="1795646"/>
              <a:ext cx="14808" cy="15866"/>
            </a:xfrm>
            <a:custGeom>
              <a:avLst/>
              <a:gdLst>
                <a:gd name="T0" fmla="*/ 10 w 11"/>
                <a:gd name="T1" fmla="*/ 8 h 12"/>
                <a:gd name="T2" fmla="*/ 3 w 11"/>
                <a:gd name="T3" fmla="*/ 1 h 12"/>
                <a:gd name="T4" fmla="*/ 1 w 11"/>
                <a:gd name="T5" fmla="*/ 4 h 12"/>
                <a:gd name="T6" fmla="*/ 3 w 11"/>
                <a:gd name="T7" fmla="*/ 8 h 12"/>
                <a:gd name="T8" fmla="*/ 7 w 11"/>
                <a:gd name="T9" fmla="*/ 11 h 12"/>
                <a:gd name="T10" fmla="*/ 10 w 11"/>
                <a:gd name="T1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10" y="8"/>
                  </a:moveTo>
                  <a:cubicBezTo>
                    <a:pt x="8" y="5"/>
                    <a:pt x="6" y="2"/>
                    <a:pt x="3" y="1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5"/>
                    <a:pt x="2" y="6"/>
                    <a:pt x="3" y="8"/>
                  </a:cubicBezTo>
                  <a:cubicBezTo>
                    <a:pt x="4" y="9"/>
                    <a:pt x="6" y="10"/>
                    <a:pt x="7" y="11"/>
                  </a:cubicBezTo>
                  <a:cubicBezTo>
                    <a:pt x="9" y="12"/>
                    <a:pt x="11" y="10"/>
                    <a:pt x="10" y="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8" name="Freeform 175"/>
            <p:cNvSpPr>
              <a:spLocks noEditPoints="1"/>
            </p:cNvSpPr>
            <p:nvPr/>
          </p:nvSpPr>
          <p:spPr bwMode="auto">
            <a:xfrm>
              <a:off x="6303844" y="1576696"/>
              <a:ext cx="58175" cy="223181"/>
            </a:xfrm>
            <a:custGeom>
              <a:avLst/>
              <a:gdLst>
                <a:gd name="T0" fmla="*/ 37 w 43"/>
                <a:gd name="T1" fmla="*/ 83 h 163"/>
                <a:gd name="T2" fmla="*/ 24 w 43"/>
                <a:gd name="T3" fmla="*/ 3 h 163"/>
                <a:gd name="T4" fmla="*/ 20 w 43"/>
                <a:gd name="T5" fmla="*/ 3 h 163"/>
                <a:gd name="T6" fmla="*/ 14 w 43"/>
                <a:gd name="T7" fmla="*/ 81 h 163"/>
                <a:gd name="T8" fmla="*/ 14 w 43"/>
                <a:gd name="T9" fmla="*/ 82 h 163"/>
                <a:gd name="T10" fmla="*/ 6 w 43"/>
                <a:gd name="T11" fmla="*/ 95 h 163"/>
                <a:gd name="T12" fmla="*/ 11 w 43"/>
                <a:gd name="T13" fmla="*/ 108 h 163"/>
                <a:gd name="T14" fmla="*/ 1 w 43"/>
                <a:gd name="T15" fmla="*/ 158 h 163"/>
                <a:gd name="T16" fmla="*/ 6 w 43"/>
                <a:gd name="T17" fmla="*/ 160 h 163"/>
                <a:gd name="T18" fmla="*/ 29 w 43"/>
                <a:gd name="T19" fmla="*/ 115 h 163"/>
                <a:gd name="T20" fmla="*/ 29 w 43"/>
                <a:gd name="T21" fmla="*/ 113 h 163"/>
                <a:gd name="T22" fmla="*/ 43 w 43"/>
                <a:gd name="T23" fmla="*/ 97 h 163"/>
                <a:gd name="T24" fmla="*/ 37 w 43"/>
                <a:gd name="T25" fmla="*/ 83 h 163"/>
                <a:gd name="T26" fmla="*/ 23 w 43"/>
                <a:gd name="T27" fmla="*/ 17 h 163"/>
                <a:gd name="T28" fmla="*/ 31 w 43"/>
                <a:gd name="T29" fmla="*/ 80 h 163"/>
                <a:gd name="T30" fmla="*/ 26 w 43"/>
                <a:gd name="T31" fmla="*/ 79 h 163"/>
                <a:gd name="T32" fmla="*/ 25 w 43"/>
                <a:gd name="T33" fmla="*/ 79 h 163"/>
                <a:gd name="T34" fmla="*/ 17 w 43"/>
                <a:gd name="T35" fmla="*/ 80 h 163"/>
                <a:gd name="T36" fmla="*/ 23 w 43"/>
                <a:gd name="T37" fmla="*/ 17 h 163"/>
                <a:gd name="T38" fmla="*/ 11 w 43"/>
                <a:gd name="T39" fmla="*/ 133 h 163"/>
                <a:gd name="T40" fmla="*/ 14 w 43"/>
                <a:gd name="T41" fmla="*/ 111 h 163"/>
                <a:gd name="T42" fmla="*/ 23 w 43"/>
                <a:gd name="T43" fmla="*/ 114 h 163"/>
                <a:gd name="T44" fmla="*/ 11 w 43"/>
                <a:gd name="T45" fmla="*/ 133 h 163"/>
                <a:gd name="T46" fmla="*/ 24 w 43"/>
                <a:gd name="T47" fmla="*/ 107 h 163"/>
                <a:gd name="T48" fmla="*/ 13 w 43"/>
                <a:gd name="T49" fmla="*/ 95 h 163"/>
                <a:gd name="T50" fmla="*/ 25 w 43"/>
                <a:gd name="T51" fmla="*/ 84 h 163"/>
                <a:gd name="T52" fmla="*/ 26 w 43"/>
                <a:gd name="T53" fmla="*/ 84 h 163"/>
                <a:gd name="T54" fmla="*/ 35 w 43"/>
                <a:gd name="T55" fmla="*/ 94 h 163"/>
                <a:gd name="T56" fmla="*/ 24 w 43"/>
                <a:gd name="T57" fmla="*/ 10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63">
                  <a:moveTo>
                    <a:pt x="37" y="83"/>
                  </a:moveTo>
                  <a:cubicBezTo>
                    <a:pt x="35" y="56"/>
                    <a:pt x="31" y="29"/>
                    <a:pt x="24" y="3"/>
                  </a:cubicBezTo>
                  <a:cubicBezTo>
                    <a:pt x="24" y="0"/>
                    <a:pt x="20" y="1"/>
                    <a:pt x="20" y="3"/>
                  </a:cubicBezTo>
                  <a:cubicBezTo>
                    <a:pt x="20" y="29"/>
                    <a:pt x="15" y="55"/>
                    <a:pt x="14" y="81"/>
                  </a:cubicBezTo>
                  <a:cubicBezTo>
                    <a:pt x="14" y="81"/>
                    <a:pt x="14" y="82"/>
                    <a:pt x="14" y="82"/>
                  </a:cubicBezTo>
                  <a:cubicBezTo>
                    <a:pt x="10" y="85"/>
                    <a:pt x="7" y="90"/>
                    <a:pt x="6" y="95"/>
                  </a:cubicBezTo>
                  <a:cubicBezTo>
                    <a:pt x="6" y="100"/>
                    <a:pt x="8" y="105"/>
                    <a:pt x="11" y="108"/>
                  </a:cubicBezTo>
                  <a:cubicBezTo>
                    <a:pt x="6" y="124"/>
                    <a:pt x="4" y="142"/>
                    <a:pt x="1" y="158"/>
                  </a:cubicBezTo>
                  <a:cubicBezTo>
                    <a:pt x="0" y="161"/>
                    <a:pt x="4" y="163"/>
                    <a:pt x="6" y="160"/>
                  </a:cubicBezTo>
                  <a:cubicBezTo>
                    <a:pt x="12" y="144"/>
                    <a:pt x="20" y="129"/>
                    <a:pt x="29" y="115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36" y="111"/>
                    <a:pt x="42" y="105"/>
                    <a:pt x="43" y="97"/>
                  </a:cubicBezTo>
                  <a:cubicBezTo>
                    <a:pt x="43" y="92"/>
                    <a:pt x="40" y="86"/>
                    <a:pt x="37" y="83"/>
                  </a:cubicBezTo>
                  <a:close/>
                  <a:moveTo>
                    <a:pt x="23" y="17"/>
                  </a:moveTo>
                  <a:cubicBezTo>
                    <a:pt x="27" y="38"/>
                    <a:pt x="30" y="59"/>
                    <a:pt x="31" y="80"/>
                  </a:cubicBezTo>
                  <a:cubicBezTo>
                    <a:pt x="30" y="79"/>
                    <a:pt x="28" y="79"/>
                    <a:pt x="26" y="79"/>
                  </a:cubicBezTo>
                  <a:cubicBezTo>
                    <a:pt x="26" y="79"/>
                    <a:pt x="26" y="79"/>
                    <a:pt x="25" y="79"/>
                  </a:cubicBezTo>
                  <a:cubicBezTo>
                    <a:pt x="23" y="78"/>
                    <a:pt x="20" y="79"/>
                    <a:pt x="17" y="80"/>
                  </a:cubicBezTo>
                  <a:cubicBezTo>
                    <a:pt x="20" y="59"/>
                    <a:pt x="20" y="38"/>
                    <a:pt x="23" y="17"/>
                  </a:cubicBezTo>
                  <a:close/>
                  <a:moveTo>
                    <a:pt x="11" y="133"/>
                  </a:moveTo>
                  <a:cubicBezTo>
                    <a:pt x="13" y="126"/>
                    <a:pt x="14" y="118"/>
                    <a:pt x="14" y="111"/>
                  </a:cubicBezTo>
                  <a:cubicBezTo>
                    <a:pt x="17" y="113"/>
                    <a:pt x="20" y="114"/>
                    <a:pt x="23" y="114"/>
                  </a:cubicBezTo>
                  <a:cubicBezTo>
                    <a:pt x="18" y="120"/>
                    <a:pt x="15" y="127"/>
                    <a:pt x="11" y="133"/>
                  </a:cubicBezTo>
                  <a:close/>
                  <a:moveTo>
                    <a:pt x="24" y="107"/>
                  </a:moveTo>
                  <a:cubicBezTo>
                    <a:pt x="18" y="107"/>
                    <a:pt x="13" y="101"/>
                    <a:pt x="13" y="95"/>
                  </a:cubicBezTo>
                  <a:cubicBezTo>
                    <a:pt x="13" y="88"/>
                    <a:pt x="19" y="85"/>
                    <a:pt x="25" y="84"/>
                  </a:cubicBezTo>
                  <a:cubicBezTo>
                    <a:pt x="25" y="84"/>
                    <a:pt x="25" y="84"/>
                    <a:pt x="26" y="84"/>
                  </a:cubicBezTo>
                  <a:cubicBezTo>
                    <a:pt x="30" y="86"/>
                    <a:pt x="34" y="89"/>
                    <a:pt x="35" y="94"/>
                  </a:cubicBezTo>
                  <a:cubicBezTo>
                    <a:pt x="36" y="100"/>
                    <a:pt x="31" y="107"/>
                    <a:pt x="24" y="10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9" name="Freeform 176"/>
            <p:cNvSpPr>
              <a:spLocks noEditPoints="1"/>
            </p:cNvSpPr>
            <p:nvPr/>
          </p:nvSpPr>
          <p:spPr bwMode="auto">
            <a:xfrm>
              <a:off x="6328171" y="1697277"/>
              <a:ext cx="20097" cy="20097"/>
            </a:xfrm>
            <a:custGeom>
              <a:avLst/>
              <a:gdLst>
                <a:gd name="T0" fmla="*/ 13 w 15"/>
                <a:gd name="T1" fmla="*/ 4 h 15"/>
                <a:gd name="T2" fmla="*/ 3 w 15"/>
                <a:gd name="T3" fmla="*/ 2 h 15"/>
                <a:gd name="T4" fmla="*/ 2 w 15"/>
                <a:gd name="T5" fmla="*/ 4 h 15"/>
                <a:gd name="T6" fmla="*/ 1 w 15"/>
                <a:gd name="T7" fmla="*/ 9 h 15"/>
                <a:gd name="T8" fmla="*/ 9 w 15"/>
                <a:gd name="T9" fmla="*/ 14 h 15"/>
                <a:gd name="T10" fmla="*/ 13 w 15"/>
                <a:gd name="T11" fmla="*/ 4 h 15"/>
                <a:gd name="T12" fmla="*/ 8 w 15"/>
                <a:gd name="T13" fmla="*/ 8 h 15"/>
                <a:gd name="T14" fmla="*/ 7 w 15"/>
                <a:gd name="T15" fmla="*/ 9 h 15"/>
                <a:gd name="T16" fmla="*/ 6 w 15"/>
                <a:gd name="T17" fmla="*/ 8 h 15"/>
                <a:gd name="T18" fmla="*/ 6 w 15"/>
                <a:gd name="T19" fmla="*/ 6 h 15"/>
                <a:gd name="T20" fmla="*/ 6 w 15"/>
                <a:gd name="T21" fmla="*/ 6 h 15"/>
                <a:gd name="T22" fmla="*/ 8 w 15"/>
                <a:gd name="T23" fmla="*/ 7 h 15"/>
                <a:gd name="T24" fmla="*/ 8 w 15"/>
                <a:gd name="T2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5">
                  <a:moveTo>
                    <a:pt x="13" y="4"/>
                  </a:moveTo>
                  <a:cubicBezTo>
                    <a:pt x="11" y="1"/>
                    <a:pt x="7" y="0"/>
                    <a:pt x="3" y="2"/>
                  </a:cubicBezTo>
                  <a:cubicBezTo>
                    <a:pt x="3" y="2"/>
                    <a:pt x="2" y="3"/>
                    <a:pt x="2" y="4"/>
                  </a:cubicBezTo>
                  <a:cubicBezTo>
                    <a:pt x="1" y="5"/>
                    <a:pt x="0" y="7"/>
                    <a:pt x="1" y="9"/>
                  </a:cubicBezTo>
                  <a:cubicBezTo>
                    <a:pt x="1" y="13"/>
                    <a:pt x="6" y="15"/>
                    <a:pt x="9" y="14"/>
                  </a:cubicBezTo>
                  <a:cubicBezTo>
                    <a:pt x="13" y="12"/>
                    <a:pt x="15" y="8"/>
                    <a:pt x="13" y="4"/>
                  </a:cubicBezTo>
                  <a:close/>
                  <a:moveTo>
                    <a:pt x="8" y="8"/>
                  </a:moveTo>
                  <a:cubicBezTo>
                    <a:pt x="8" y="8"/>
                    <a:pt x="8" y="9"/>
                    <a:pt x="7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6"/>
                    <a:pt x="8" y="7"/>
                  </a:cubicBezTo>
                  <a:cubicBezTo>
                    <a:pt x="9" y="7"/>
                    <a:pt x="9" y="7"/>
                    <a:pt x="8" y="8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0" name="Freeform 177"/>
            <p:cNvSpPr/>
            <p:nvPr/>
          </p:nvSpPr>
          <p:spPr bwMode="auto">
            <a:xfrm>
              <a:off x="6173743" y="1763914"/>
              <a:ext cx="20097" cy="4231"/>
            </a:xfrm>
            <a:custGeom>
              <a:avLst/>
              <a:gdLst>
                <a:gd name="T0" fmla="*/ 15 w 15"/>
                <a:gd name="T1" fmla="*/ 0 h 3"/>
                <a:gd name="T2" fmla="*/ 0 w 15"/>
                <a:gd name="T3" fmla="*/ 1 h 3"/>
                <a:gd name="T4" fmla="*/ 0 w 15"/>
                <a:gd name="T5" fmla="*/ 2 h 3"/>
                <a:gd name="T6" fmla="*/ 15 w 15"/>
                <a:gd name="T7" fmla="*/ 1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cubicBezTo>
                    <a:pt x="10" y="1"/>
                    <a:pt x="5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5" y="3"/>
                    <a:pt x="10" y="2"/>
                    <a:pt x="15" y="1"/>
                  </a:cubicBezTo>
                  <a:cubicBezTo>
                    <a:pt x="15" y="1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1" name="Freeform 178"/>
            <p:cNvSpPr>
              <a:spLocks noEditPoints="1"/>
            </p:cNvSpPr>
            <p:nvPr/>
          </p:nvSpPr>
          <p:spPr bwMode="auto">
            <a:xfrm>
              <a:off x="5578241" y="3384356"/>
              <a:ext cx="451651" cy="601118"/>
            </a:xfrm>
            <a:custGeom>
              <a:avLst/>
              <a:gdLst>
                <a:gd name="T0" fmla="*/ 166 w 215"/>
                <a:gd name="T1" fmla="*/ 160 h 286"/>
                <a:gd name="T2" fmla="*/ 163 w 215"/>
                <a:gd name="T3" fmla="*/ 144 h 286"/>
                <a:gd name="T4" fmla="*/ 134 w 215"/>
                <a:gd name="T5" fmla="*/ 66 h 286"/>
                <a:gd name="T6" fmla="*/ 82 w 215"/>
                <a:gd name="T7" fmla="*/ 99 h 286"/>
                <a:gd name="T8" fmla="*/ 47 w 215"/>
                <a:gd name="T9" fmla="*/ 147 h 286"/>
                <a:gd name="T10" fmla="*/ 12 w 215"/>
                <a:gd name="T11" fmla="*/ 251 h 286"/>
                <a:gd name="T12" fmla="*/ 192 w 215"/>
                <a:gd name="T13" fmla="*/ 231 h 286"/>
                <a:gd name="T14" fmla="*/ 166 w 215"/>
                <a:gd name="T15" fmla="*/ 179 h 286"/>
                <a:gd name="T16" fmla="*/ 194 w 215"/>
                <a:gd name="T17" fmla="*/ 187 h 286"/>
                <a:gd name="T18" fmla="*/ 85 w 215"/>
                <a:gd name="T19" fmla="*/ 118 h 286"/>
                <a:gd name="T20" fmla="*/ 86 w 215"/>
                <a:gd name="T21" fmla="*/ 96 h 286"/>
                <a:gd name="T22" fmla="*/ 142 w 215"/>
                <a:gd name="T23" fmla="*/ 36 h 286"/>
                <a:gd name="T24" fmla="*/ 123 w 215"/>
                <a:gd name="T25" fmla="*/ 70 h 286"/>
                <a:gd name="T26" fmla="*/ 116 w 215"/>
                <a:gd name="T27" fmla="*/ 128 h 286"/>
                <a:gd name="T28" fmla="*/ 110 w 215"/>
                <a:gd name="T29" fmla="*/ 147 h 286"/>
                <a:gd name="T30" fmla="*/ 105 w 215"/>
                <a:gd name="T31" fmla="*/ 128 h 286"/>
                <a:gd name="T32" fmla="*/ 64 w 215"/>
                <a:gd name="T33" fmla="*/ 154 h 286"/>
                <a:gd name="T34" fmla="*/ 100 w 215"/>
                <a:gd name="T35" fmla="*/ 149 h 286"/>
                <a:gd name="T36" fmla="*/ 126 w 215"/>
                <a:gd name="T37" fmla="*/ 140 h 286"/>
                <a:gd name="T38" fmla="*/ 146 w 215"/>
                <a:gd name="T39" fmla="*/ 159 h 286"/>
                <a:gd name="T40" fmla="*/ 106 w 215"/>
                <a:gd name="T41" fmla="*/ 165 h 286"/>
                <a:gd name="T42" fmla="*/ 63 w 215"/>
                <a:gd name="T43" fmla="*/ 147 h 286"/>
                <a:gd name="T44" fmla="*/ 98 w 215"/>
                <a:gd name="T45" fmla="*/ 147 h 286"/>
                <a:gd name="T46" fmla="*/ 51 w 215"/>
                <a:gd name="T47" fmla="*/ 149 h 286"/>
                <a:gd name="T48" fmla="*/ 68 w 215"/>
                <a:gd name="T49" fmla="*/ 137 h 286"/>
                <a:gd name="T50" fmla="*/ 155 w 215"/>
                <a:gd name="T51" fmla="*/ 149 h 286"/>
                <a:gd name="T52" fmla="*/ 125 w 215"/>
                <a:gd name="T53" fmla="*/ 136 h 286"/>
                <a:gd name="T54" fmla="*/ 143 w 215"/>
                <a:gd name="T55" fmla="*/ 170 h 286"/>
                <a:gd name="T56" fmla="*/ 54 w 215"/>
                <a:gd name="T57" fmla="*/ 186 h 286"/>
                <a:gd name="T58" fmla="*/ 54 w 215"/>
                <a:gd name="T59" fmla="*/ 185 h 286"/>
                <a:gd name="T60" fmla="*/ 70 w 215"/>
                <a:gd name="T61" fmla="*/ 179 h 286"/>
                <a:gd name="T62" fmla="*/ 65 w 215"/>
                <a:gd name="T63" fmla="*/ 173 h 286"/>
                <a:gd name="T64" fmla="*/ 161 w 215"/>
                <a:gd name="T65" fmla="*/ 161 h 286"/>
                <a:gd name="T66" fmla="*/ 75 w 215"/>
                <a:gd name="T67" fmla="*/ 226 h 286"/>
                <a:gd name="T68" fmla="*/ 69 w 215"/>
                <a:gd name="T69" fmla="*/ 223 h 286"/>
                <a:gd name="T70" fmla="*/ 63 w 215"/>
                <a:gd name="T71" fmla="*/ 214 h 286"/>
                <a:gd name="T72" fmla="*/ 62 w 215"/>
                <a:gd name="T73" fmla="*/ 212 h 286"/>
                <a:gd name="T74" fmla="*/ 91 w 215"/>
                <a:gd name="T75" fmla="*/ 204 h 286"/>
                <a:gd name="T76" fmla="*/ 69 w 215"/>
                <a:gd name="T77" fmla="*/ 233 h 286"/>
                <a:gd name="T78" fmla="*/ 148 w 215"/>
                <a:gd name="T79" fmla="*/ 234 h 286"/>
                <a:gd name="T80" fmla="*/ 106 w 215"/>
                <a:gd name="T81" fmla="*/ 258 h 286"/>
                <a:gd name="T82" fmla="*/ 59 w 215"/>
                <a:gd name="T83" fmla="*/ 237 h 286"/>
                <a:gd name="T84" fmla="*/ 158 w 215"/>
                <a:gd name="T85" fmla="*/ 270 h 286"/>
                <a:gd name="T86" fmla="*/ 25 w 215"/>
                <a:gd name="T87" fmla="*/ 229 h 286"/>
                <a:gd name="T88" fmla="*/ 53 w 215"/>
                <a:gd name="T89" fmla="*/ 232 h 286"/>
                <a:gd name="T90" fmla="*/ 97 w 215"/>
                <a:gd name="T91" fmla="*/ 264 h 286"/>
                <a:gd name="T92" fmla="*/ 162 w 215"/>
                <a:gd name="T93" fmla="*/ 236 h 286"/>
                <a:gd name="T94" fmla="*/ 155 w 215"/>
                <a:gd name="T95" fmla="*/ 223 h 286"/>
                <a:gd name="T96" fmla="*/ 162 w 215"/>
                <a:gd name="T97" fmla="*/ 202 h 286"/>
                <a:gd name="T98" fmla="*/ 166 w 215"/>
                <a:gd name="T99" fmla="*/ 172 h 286"/>
                <a:gd name="T100" fmla="*/ 200 w 215"/>
                <a:gd name="T101" fmla="*/ 16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5" h="286">
                  <a:moveTo>
                    <a:pt x="213" y="178"/>
                  </a:moveTo>
                  <a:cubicBezTo>
                    <a:pt x="213" y="165"/>
                    <a:pt x="206" y="153"/>
                    <a:pt x="193" y="149"/>
                  </a:cubicBezTo>
                  <a:cubicBezTo>
                    <a:pt x="182" y="146"/>
                    <a:pt x="171" y="151"/>
                    <a:pt x="166" y="160"/>
                  </a:cubicBezTo>
                  <a:cubicBezTo>
                    <a:pt x="166" y="157"/>
                    <a:pt x="165" y="155"/>
                    <a:pt x="165" y="152"/>
                  </a:cubicBezTo>
                  <a:cubicBezTo>
                    <a:pt x="165" y="152"/>
                    <a:pt x="165" y="151"/>
                    <a:pt x="164" y="151"/>
                  </a:cubicBezTo>
                  <a:cubicBezTo>
                    <a:pt x="164" y="149"/>
                    <a:pt x="164" y="146"/>
                    <a:pt x="163" y="144"/>
                  </a:cubicBezTo>
                  <a:cubicBezTo>
                    <a:pt x="158" y="132"/>
                    <a:pt x="144" y="126"/>
                    <a:pt x="131" y="127"/>
                  </a:cubicBezTo>
                  <a:cubicBezTo>
                    <a:pt x="143" y="121"/>
                    <a:pt x="151" y="110"/>
                    <a:pt x="152" y="96"/>
                  </a:cubicBezTo>
                  <a:cubicBezTo>
                    <a:pt x="152" y="84"/>
                    <a:pt x="146" y="69"/>
                    <a:pt x="134" y="66"/>
                  </a:cubicBezTo>
                  <a:cubicBezTo>
                    <a:pt x="146" y="59"/>
                    <a:pt x="153" y="43"/>
                    <a:pt x="147" y="29"/>
                  </a:cubicBezTo>
                  <a:cubicBezTo>
                    <a:pt x="139" y="8"/>
                    <a:pt x="110" y="0"/>
                    <a:pt x="90" y="5"/>
                  </a:cubicBezTo>
                  <a:cubicBezTo>
                    <a:pt x="45" y="16"/>
                    <a:pt x="35" y="85"/>
                    <a:pt x="82" y="99"/>
                  </a:cubicBezTo>
                  <a:cubicBezTo>
                    <a:pt x="77" y="104"/>
                    <a:pt x="76" y="114"/>
                    <a:pt x="79" y="121"/>
                  </a:cubicBezTo>
                  <a:cubicBezTo>
                    <a:pt x="81" y="124"/>
                    <a:pt x="83" y="126"/>
                    <a:pt x="85" y="128"/>
                  </a:cubicBezTo>
                  <a:cubicBezTo>
                    <a:pt x="69" y="127"/>
                    <a:pt x="52" y="130"/>
                    <a:pt x="47" y="147"/>
                  </a:cubicBezTo>
                  <a:cubicBezTo>
                    <a:pt x="44" y="150"/>
                    <a:pt x="44" y="154"/>
                    <a:pt x="45" y="157"/>
                  </a:cubicBezTo>
                  <a:cubicBezTo>
                    <a:pt x="44" y="176"/>
                    <a:pt x="48" y="199"/>
                    <a:pt x="58" y="217"/>
                  </a:cubicBezTo>
                  <a:cubicBezTo>
                    <a:pt x="37" y="214"/>
                    <a:pt x="0" y="223"/>
                    <a:pt x="12" y="251"/>
                  </a:cubicBezTo>
                  <a:cubicBezTo>
                    <a:pt x="22" y="277"/>
                    <a:pt x="69" y="279"/>
                    <a:pt x="92" y="281"/>
                  </a:cubicBezTo>
                  <a:cubicBezTo>
                    <a:pt x="120" y="283"/>
                    <a:pt x="174" y="286"/>
                    <a:pt x="193" y="258"/>
                  </a:cubicBezTo>
                  <a:cubicBezTo>
                    <a:pt x="199" y="249"/>
                    <a:pt x="199" y="239"/>
                    <a:pt x="192" y="231"/>
                  </a:cubicBezTo>
                  <a:cubicBezTo>
                    <a:pt x="189" y="227"/>
                    <a:pt x="186" y="224"/>
                    <a:pt x="181" y="222"/>
                  </a:cubicBezTo>
                  <a:cubicBezTo>
                    <a:pt x="200" y="219"/>
                    <a:pt x="215" y="198"/>
                    <a:pt x="213" y="178"/>
                  </a:cubicBezTo>
                  <a:close/>
                  <a:moveTo>
                    <a:pt x="166" y="179"/>
                  </a:moveTo>
                  <a:cubicBezTo>
                    <a:pt x="166" y="179"/>
                    <a:pt x="166" y="179"/>
                    <a:pt x="167" y="179"/>
                  </a:cubicBezTo>
                  <a:cubicBezTo>
                    <a:pt x="171" y="176"/>
                    <a:pt x="177" y="172"/>
                    <a:pt x="183" y="171"/>
                  </a:cubicBezTo>
                  <a:cubicBezTo>
                    <a:pt x="193" y="169"/>
                    <a:pt x="196" y="179"/>
                    <a:pt x="194" y="187"/>
                  </a:cubicBezTo>
                  <a:cubicBezTo>
                    <a:pt x="190" y="201"/>
                    <a:pt x="175" y="204"/>
                    <a:pt x="163" y="197"/>
                  </a:cubicBezTo>
                  <a:cubicBezTo>
                    <a:pt x="165" y="191"/>
                    <a:pt x="165" y="185"/>
                    <a:pt x="166" y="179"/>
                  </a:cubicBezTo>
                  <a:close/>
                  <a:moveTo>
                    <a:pt x="85" y="118"/>
                  </a:moveTo>
                  <a:cubicBezTo>
                    <a:pt x="81" y="111"/>
                    <a:pt x="85" y="105"/>
                    <a:pt x="89" y="99"/>
                  </a:cubicBezTo>
                  <a:cubicBezTo>
                    <a:pt x="90" y="97"/>
                    <a:pt x="88" y="95"/>
                    <a:pt x="87" y="95"/>
                  </a:cubicBezTo>
                  <a:cubicBezTo>
                    <a:pt x="86" y="95"/>
                    <a:pt x="86" y="96"/>
                    <a:pt x="86" y="96"/>
                  </a:cubicBezTo>
                  <a:cubicBezTo>
                    <a:pt x="55" y="81"/>
                    <a:pt x="46" y="41"/>
                    <a:pt x="75" y="19"/>
                  </a:cubicBezTo>
                  <a:cubicBezTo>
                    <a:pt x="88" y="10"/>
                    <a:pt x="104" y="8"/>
                    <a:pt x="118" y="13"/>
                  </a:cubicBezTo>
                  <a:cubicBezTo>
                    <a:pt x="129" y="17"/>
                    <a:pt x="140" y="24"/>
                    <a:pt x="142" y="36"/>
                  </a:cubicBezTo>
                  <a:cubicBezTo>
                    <a:pt x="146" y="51"/>
                    <a:pt x="135" y="61"/>
                    <a:pt x="122" y="65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0" y="68"/>
                    <a:pt x="121" y="70"/>
                    <a:pt x="123" y="70"/>
                  </a:cubicBezTo>
                  <a:cubicBezTo>
                    <a:pt x="139" y="68"/>
                    <a:pt x="149" y="85"/>
                    <a:pt x="146" y="100"/>
                  </a:cubicBezTo>
                  <a:cubicBezTo>
                    <a:pt x="144" y="114"/>
                    <a:pt x="133" y="123"/>
                    <a:pt x="119" y="124"/>
                  </a:cubicBezTo>
                  <a:cubicBezTo>
                    <a:pt x="117" y="124"/>
                    <a:pt x="116" y="126"/>
                    <a:pt x="116" y="128"/>
                  </a:cubicBezTo>
                  <a:cubicBezTo>
                    <a:pt x="115" y="129"/>
                    <a:pt x="115" y="130"/>
                    <a:pt x="116" y="130"/>
                  </a:cubicBezTo>
                  <a:cubicBezTo>
                    <a:pt x="119" y="133"/>
                    <a:pt x="123" y="138"/>
                    <a:pt x="119" y="143"/>
                  </a:cubicBezTo>
                  <a:cubicBezTo>
                    <a:pt x="117" y="145"/>
                    <a:pt x="113" y="146"/>
                    <a:pt x="110" y="147"/>
                  </a:cubicBezTo>
                  <a:cubicBezTo>
                    <a:pt x="106" y="147"/>
                    <a:pt x="102" y="145"/>
                    <a:pt x="102" y="141"/>
                  </a:cubicBezTo>
                  <a:cubicBezTo>
                    <a:pt x="102" y="137"/>
                    <a:pt x="105" y="133"/>
                    <a:pt x="106" y="130"/>
                  </a:cubicBezTo>
                  <a:cubicBezTo>
                    <a:pt x="106" y="129"/>
                    <a:pt x="106" y="128"/>
                    <a:pt x="105" y="128"/>
                  </a:cubicBezTo>
                  <a:cubicBezTo>
                    <a:pt x="105" y="127"/>
                    <a:pt x="104" y="127"/>
                    <a:pt x="104" y="127"/>
                  </a:cubicBezTo>
                  <a:cubicBezTo>
                    <a:pt x="97" y="127"/>
                    <a:pt x="89" y="125"/>
                    <a:pt x="85" y="118"/>
                  </a:cubicBezTo>
                  <a:close/>
                  <a:moveTo>
                    <a:pt x="64" y="154"/>
                  </a:moveTo>
                  <a:cubicBezTo>
                    <a:pt x="63" y="153"/>
                    <a:pt x="62" y="151"/>
                    <a:pt x="62" y="148"/>
                  </a:cubicBezTo>
                  <a:cubicBezTo>
                    <a:pt x="62" y="148"/>
                    <a:pt x="63" y="148"/>
                    <a:pt x="63" y="148"/>
                  </a:cubicBezTo>
                  <a:cubicBezTo>
                    <a:pt x="75" y="148"/>
                    <a:pt x="87" y="149"/>
                    <a:pt x="100" y="149"/>
                  </a:cubicBezTo>
                  <a:cubicBezTo>
                    <a:pt x="102" y="152"/>
                    <a:pt x="107" y="154"/>
                    <a:pt x="112" y="153"/>
                  </a:cubicBezTo>
                  <a:cubicBezTo>
                    <a:pt x="117" y="152"/>
                    <a:pt x="123" y="149"/>
                    <a:pt x="125" y="143"/>
                  </a:cubicBezTo>
                  <a:cubicBezTo>
                    <a:pt x="126" y="142"/>
                    <a:pt x="126" y="141"/>
                    <a:pt x="126" y="140"/>
                  </a:cubicBezTo>
                  <a:cubicBezTo>
                    <a:pt x="134" y="141"/>
                    <a:pt x="148" y="141"/>
                    <a:pt x="152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1" y="153"/>
                    <a:pt x="149" y="156"/>
                    <a:pt x="146" y="159"/>
                  </a:cubicBezTo>
                  <a:cubicBezTo>
                    <a:pt x="119" y="158"/>
                    <a:pt x="90" y="159"/>
                    <a:pt x="64" y="154"/>
                  </a:cubicBezTo>
                  <a:close/>
                  <a:moveTo>
                    <a:pt x="143" y="160"/>
                  </a:moveTo>
                  <a:cubicBezTo>
                    <a:pt x="132" y="166"/>
                    <a:pt x="114" y="165"/>
                    <a:pt x="106" y="165"/>
                  </a:cubicBezTo>
                  <a:cubicBezTo>
                    <a:pt x="98" y="165"/>
                    <a:pt x="72" y="165"/>
                    <a:pt x="64" y="155"/>
                  </a:cubicBezTo>
                  <a:cubicBezTo>
                    <a:pt x="89" y="161"/>
                    <a:pt x="117" y="160"/>
                    <a:pt x="143" y="160"/>
                  </a:cubicBezTo>
                  <a:close/>
                  <a:moveTo>
                    <a:pt x="63" y="147"/>
                  </a:moveTo>
                  <a:cubicBezTo>
                    <a:pt x="72" y="138"/>
                    <a:pt x="85" y="142"/>
                    <a:pt x="97" y="141"/>
                  </a:cubicBezTo>
                  <a:cubicBezTo>
                    <a:pt x="97" y="143"/>
                    <a:pt x="97" y="145"/>
                    <a:pt x="98" y="146"/>
                  </a:cubicBezTo>
                  <a:cubicBezTo>
                    <a:pt x="98" y="147"/>
                    <a:pt x="98" y="147"/>
                    <a:pt x="98" y="147"/>
                  </a:cubicBezTo>
                  <a:cubicBezTo>
                    <a:pt x="87" y="147"/>
                    <a:pt x="75" y="147"/>
                    <a:pt x="63" y="147"/>
                  </a:cubicBezTo>
                  <a:close/>
                  <a:moveTo>
                    <a:pt x="50" y="150"/>
                  </a:moveTo>
                  <a:cubicBezTo>
                    <a:pt x="50" y="149"/>
                    <a:pt x="51" y="149"/>
                    <a:pt x="51" y="149"/>
                  </a:cubicBezTo>
                  <a:cubicBezTo>
                    <a:pt x="58" y="127"/>
                    <a:pt x="83" y="133"/>
                    <a:pt x="100" y="132"/>
                  </a:cubicBezTo>
                  <a:cubicBezTo>
                    <a:pt x="99" y="134"/>
                    <a:pt x="98" y="135"/>
                    <a:pt x="98" y="137"/>
                  </a:cubicBezTo>
                  <a:cubicBezTo>
                    <a:pt x="88" y="135"/>
                    <a:pt x="77" y="134"/>
                    <a:pt x="68" y="137"/>
                  </a:cubicBezTo>
                  <a:cubicBezTo>
                    <a:pt x="63" y="139"/>
                    <a:pt x="56" y="143"/>
                    <a:pt x="58" y="149"/>
                  </a:cubicBezTo>
                  <a:cubicBezTo>
                    <a:pt x="51" y="164"/>
                    <a:pt x="84" y="169"/>
                    <a:pt x="94" y="170"/>
                  </a:cubicBezTo>
                  <a:cubicBezTo>
                    <a:pt x="107" y="171"/>
                    <a:pt x="161" y="175"/>
                    <a:pt x="155" y="149"/>
                  </a:cubicBezTo>
                  <a:cubicBezTo>
                    <a:pt x="155" y="149"/>
                    <a:pt x="155" y="149"/>
                    <a:pt x="155" y="148"/>
                  </a:cubicBezTo>
                  <a:cubicBezTo>
                    <a:pt x="154" y="145"/>
                    <a:pt x="153" y="143"/>
                    <a:pt x="149" y="141"/>
                  </a:cubicBezTo>
                  <a:cubicBezTo>
                    <a:pt x="143" y="137"/>
                    <a:pt x="133" y="134"/>
                    <a:pt x="125" y="136"/>
                  </a:cubicBezTo>
                  <a:cubicBezTo>
                    <a:pt x="125" y="135"/>
                    <a:pt x="124" y="133"/>
                    <a:pt x="123" y="132"/>
                  </a:cubicBezTo>
                  <a:cubicBezTo>
                    <a:pt x="134" y="134"/>
                    <a:pt x="144" y="130"/>
                    <a:pt x="154" y="138"/>
                  </a:cubicBezTo>
                  <a:cubicBezTo>
                    <a:pt x="167" y="150"/>
                    <a:pt x="157" y="166"/>
                    <a:pt x="143" y="170"/>
                  </a:cubicBezTo>
                  <a:cubicBezTo>
                    <a:pt x="127" y="174"/>
                    <a:pt x="112" y="175"/>
                    <a:pt x="96" y="173"/>
                  </a:cubicBezTo>
                  <a:cubicBezTo>
                    <a:pt x="82" y="172"/>
                    <a:pt x="49" y="170"/>
                    <a:pt x="50" y="150"/>
                  </a:cubicBezTo>
                  <a:close/>
                  <a:moveTo>
                    <a:pt x="54" y="186"/>
                  </a:moveTo>
                  <a:cubicBezTo>
                    <a:pt x="62" y="187"/>
                    <a:pt x="70" y="188"/>
                    <a:pt x="78" y="190"/>
                  </a:cubicBezTo>
                  <a:cubicBezTo>
                    <a:pt x="78" y="190"/>
                    <a:pt x="79" y="189"/>
                    <a:pt x="78" y="188"/>
                  </a:cubicBezTo>
                  <a:cubicBezTo>
                    <a:pt x="70" y="187"/>
                    <a:pt x="62" y="186"/>
                    <a:pt x="54" y="185"/>
                  </a:cubicBezTo>
                  <a:cubicBezTo>
                    <a:pt x="54" y="182"/>
                    <a:pt x="53" y="180"/>
                    <a:pt x="52" y="177"/>
                  </a:cubicBezTo>
                  <a:cubicBezTo>
                    <a:pt x="58" y="178"/>
                    <a:pt x="64" y="179"/>
                    <a:pt x="70" y="180"/>
                  </a:cubicBezTo>
                  <a:cubicBezTo>
                    <a:pt x="71" y="180"/>
                    <a:pt x="71" y="179"/>
                    <a:pt x="70" y="179"/>
                  </a:cubicBezTo>
                  <a:cubicBezTo>
                    <a:pt x="64" y="178"/>
                    <a:pt x="58" y="177"/>
                    <a:pt x="52" y="176"/>
                  </a:cubicBezTo>
                  <a:cubicBezTo>
                    <a:pt x="52" y="172"/>
                    <a:pt x="51" y="168"/>
                    <a:pt x="50" y="164"/>
                  </a:cubicBezTo>
                  <a:cubicBezTo>
                    <a:pt x="55" y="169"/>
                    <a:pt x="61" y="172"/>
                    <a:pt x="65" y="173"/>
                  </a:cubicBezTo>
                  <a:cubicBezTo>
                    <a:pt x="91" y="180"/>
                    <a:pt x="122" y="182"/>
                    <a:pt x="147" y="174"/>
                  </a:cubicBezTo>
                  <a:cubicBezTo>
                    <a:pt x="148" y="174"/>
                    <a:pt x="149" y="172"/>
                    <a:pt x="149" y="172"/>
                  </a:cubicBezTo>
                  <a:cubicBezTo>
                    <a:pt x="154" y="169"/>
                    <a:pt x="158" y="166"/>
                    <a:pt x="161" y="161"/>
                  </a:cubicBezTo>
                  <a:cubicBezTo>
                    <a:pt x="161" y="198"/>
                    <a:pt x="151" y="248"/>
                    <a:pt x="103" y="243"/>
                  </a:cubicBezTo>
                  <a:cubicBezTo>
                    <a:pt x="88" y="241"/>
                    <a:pt x="77" y="235"/>
                    <a:pt x="70" y="225"/>
                  </a:cubicBezTo>
                  <a:cubicBezTo>
                    <a:pt x="72" y="226"/>
                    <a:pt x="74" y="225"/>
                    <a:pt x="75" y="226"/>
                  </a:cubicBezTo>
                  <a:cubicBezTo>
                    <a:pt x="80" y="226"/>
                    <a:pt x="85" y="227"/>
                    <a:pt x="90" y="227"/>
                  </a:cubicBezTo>
                  <a:cubicBezTo>
                    <a:pt x="91" y="227"/>
                    <a:pt x="91" y="225"/>
                    <a:pt x="90" y="225"/>
                  </a:cubicBezTo>
                  <a:cubicBezTo>
                    <a:pt x="83" y="225"/>
                    <a:pt x="75" y="225"/>
                    <a:pt x="69" y="223"/>
                  </a:cubicBezTo>
                  <a:cubicBezTo>
                    <a:pt x="69" y="223"/>
                    <a:pt x="70" y="223"/>
                    <a:pt x="69" y="222"/>
                  </a:cubicBezTo>
                  <a:cubicBezTo>
                    <a:pt x="69" y="222"/>
                    <a:pt x="68" y="222"/>
                    <a:pt x="68" y="223"/>
                  </a:cubicBezTo>
                  <a:cubicBezTo>
                    <a:pt x="66" y="220"/>
                    <a:pt x="64" y="217"/>
                    <a:pt x="63" y="214"/>
                  </a:cubicBezTo>
                  <a:cubicBezTo>
                    <a:pt x="68" y="214"/>
                    <a:pt x="74" y="215"/>
                    <a:pt x="79" y="216"/>
                  </a:cubicBezTo>
                  <a:cubicBezTo>
                    <a:pt x="80" y="216"/>
                    <a:pt x="80" y="215"/>
                    <a:pt x="80" y="214"/>
                  </a:cubicBezTo>
                  <a:cubicBezTo>
                    <a:pt x="74" y="214"/>
                    <a:pt x="68" y="213"/>
                    <a:pt x="62" y="212"/>
                  </a:cubicBezTo>
                  <a:cubicBezTo>
                    <a:pt x="61" y="209"/>
                    <a:pt x="59" y="205"/>
                    <a:pt x="58" y="201"/>
                  </a:cubicBezTo>
                  <a:cubicBezTo>
                    <a:pt x="69" y="203"/>
                    <a:pt x="80" y="204"/>
                    <a:pt x="91" y="205"/>
                  </a:cubicBezTo>
                  <a:cubicBezTo>
                    <a:pt x="92" y="205"/>
                    <a:pt x="92" y="204"/>
                    <a:pt x="91" y="204"/>
                  </a:cubicBezTo>
                  <a:cubicBezTo>
                    <a:pt x="80" y="203"/>
                    <a:pt x="69" y="201"/>
                    <a:pt x="58" y="200"/>
                  </a:cubicBezTo>
                  <a:cubicBezTo>
                    <a:pt x="56" y="195"/>
                    <a:pt x="55" y="191"/>
                    <a:pt x="54" y="186"/>
                  </a:cubicBezTo>
                  <a:close/>
                  <a:moveTo>
                    <a:pt x="69" y="233"/>
                  </a:moveTo>
                  <a:cubicBezTo>
                    <a:pt x="79" y="243"/>
                    <a:pt x="92" y="250"/>
                    <a:pt x="109" y="250"/>
                  </a:cubicBezTo>
                  <a:cubicBezTo>
                    <a:pt x="125" y="249"/>
                    <a:pt x="137" y="243"/>
                    <a:pt x="146" y="233"/>
                  </a:cubicBezTo>
                  <a:cubicBezTo>
                    <a:pt x="146" y="234"/>
                    <a:pt x="147" y="234"/>
                    <a:pt x="148" y="234"/>
                  </a:cubicBezTo>
                  <a:cubicBezTo>
                    <a:pt x="151" y="235"/>
                    <a:pt x="155" y="235"/>
                    <a:pt x="157" y="238"/>
                  </a:cubicBezTo>
                  <a:cubicBezTo>
                    <a:pt x="158" y="241"/>
                    <a:pt x="158" y="245"/>
                    <a:pt x="156" y="248"/>
                  </a:cubicBezTo>
                  <a:cubicBezTo>
                    <a:pt x="141" y="257"/>
                    <a:pt x="123" y="258"/>
                    <a:pt x="106" y="258"/>
                  </a:cubicBezTo>
                  <a:cubicBezTo>
                    <a:pt x="91" y="257"/>
                    <a:pt x="66" y="258"/>
                    <a:pt x="55" y="246"/>
                  </a:cubicBezTo>
                  <a:cubicBezTo>
                    <a:pt x="55" y="244"/>
                    <a:pt x="55" y="243"/>
                    <a:pt x="55" y="242"/>
                  </a:cubicBezTo>
                  <a:cubicBezTo>
                    <a:pt x="55" y="240"/>
                    <a:pt x="57" y="238"/>
                    <a:pt x="59" y="237"/>
                  </a:cubicBezTo>
                  <a:cubicBezTo>
                    <a:pt x="61" y="235"/>
                    <a:pt x="65" y="233"/>
                    <a:pt x="69" y="233"/>
                  </a:cubicBezTo>
                  <a:close/>
                  <a:moveTo>
                    <a:pt x="191" y="240"/>
                  </a:moveTo>
                  <a:cubicBezTo>
                    <a:pt x="199" y="258"/>
                    <a:pt x="169" y="268"/>
                    <a:pt x="158" y="270"/>
                  </a:cubicBezTo>
                  <a:cubicBezTo>
                    <a:pt x="138" y="275"/>
                    <a:pt x="116" y="275"/>
                    <a:pt x="95" y="274"/>
                  </a:cubicBezTo>
                  <a:cubicBezTo>
                    <a:pt x="76" y="273"/>
                    <a:pt x="56" y="270"/>
                    <a:pt x="38" y="264"/>
                  </a:cubicBezTo>
                  <a:cubicBezTo>
                    <a:pt x="24" y="258"/>
                    <a:pt x="8" y="243"/>
                    <a:pt x="25" y="229"/>
                  </a:cubicBezTo>
                  <a:cubicBezTo>
                    <a:pt x="35" y="221"/>
                    <a:pt x="48" y="222"/>
                    <a:pt x="60" y="221"/>
                  </a:cubicBezTo>
                  <a:cubicBezTo>
                    <a:pt x="61" y="223"/>
                    <a:pt x="63" y="226"/>
                    <a:pt x="65" y="228"/>
                  </a:cubicBezTo>
                  <a:cubicBezTo>
                    <a:pt x="61" y="228"/>
                    <a:pt x="57" y="230"/>
                    <a:pt x="53" y="232"/>
                  </a:cubicBezTo>
                  <a:cubicBezTo>
                    <a:pt x="49" y="236"/>
                    <a:pt x="45" y="243"/>
                    <a:pt x="49" y="248"/>
                  </a:cubicBezTo>
                  <a:cubicBezTo>
                    <a:pt x="49" y="249"/>
                    <a:pt x="49" y="249"/>
                    <a:pt x="50" y="249"/>
                  </a:cubicBezTo>
                  <a:cubicBezTo>
                    <a:pt x="57" y="263"/>
                    <a:pt x="84" y="263"/>
                    <a:pt x="97" y="264"/>
                  </a:cubicBezTo>
                  <a:cubicBezTo>
                    <a:pt x="116" y="264"/>
                    <a:pt x="151" y="266"/>
                    <a:pt x="163" y="247"/>
                  </a:cubicBezTo>
                  <a:cubicBezTo>
                    <a:pt x="164" y="246"/>
                    <a:pt x="163" y="246"/>
                    <a:pt x="163" y="245"/>
                  </a:cubicBezTo>
                  <a:cubicBezTo>
                    <a:pt x="164" y="242"/>
                    <a:pt x="164" y="239"/>
                    <a:pt x="162" y="236"/>
                  </a:cubicBezTo>
                  <a:cubicBezTo>
                    <a:pt x="160" y="232"/>
                    <a:pt x="155" y="228"/>
                    <a:pt x="150" y="229"/>
                  </a:cubicBezTo>
                  <a:cubicBezTo>
                    <a:pt x="151" y="227"/>
                    <a:pt x="153" y="225"/>
                    <a:pt x="154" y="223"/>
                  </a:cubicBezTo>
                  <a:cubicBezTo>
                    <a:pt x="154" y="223"/>
                    <a:pt x="154" y="223"/>
                    <a:pt x="155" y="223"/>
                  </a:cubicBezTo>
                  <a:cubicBezTo>
                    <a:pt x="169" y="224"/>
                    <a:pt x="185" y="225"/>
                    <a:pt x="191" y="240"/>
                  </a:cubicBezTo>
                  <a:close/>
                  <a:moveTo>
                    <a:pt x="160" y="210"/>
                  </a:moveTo>
                  <a:cubicBezTo>
                    <a:pt x="161" y="207"/>
                    <a:pt x="161" y="204"/>
                    <a:pt x="162" y="202"/>
                  </a:cubicBezTo>
                  <a:cubicBezTo>
                    <a:pt x="176" y="212"/>
                    <a:pt x="198" y="204"/>
                    <a:pt x="200" y="186"/>
                  </a:cubicBezTo>
                  <a:cubicBezTo>
                    <a:pt x="201" y="179"/>
                    <a:pt x="199" y="170"/>
                    <a:pt x="192" y="167"/>
                  </a:cubicBezTo>
                  <a:cubicBezTo>
                    <a:pt x="184" y="163"/>
                    <a:pt x="174" y="167"/>
                    <a:pt x="166" y="172"/>
                  </a:cubicBezTo>
                  <a:cubicBezTo>
                    <a:pt x="166" y="170"/>
                    <a:pt x="166" y="168"/>
                    <a:pt x="166" y="167"/>
                  </a:cubicBezTo>
                  <a:cubicBezTo>
                    <a:pt x="166" y="166"/>
                    <a:pt x="167" y="166"/>
                    <a:pt x="167" y="166"/>
                  </a:cubicBezTo>
                  <a:cubicBezTo>
                    <a:pt x="175" y="154"/>
                    <a:pt x="189" y="150"/>
                    <a:pt x="200" y="160"/>
                  </a:cubicBezTo>
                  <a:cubicBezTo>
                    <a:pt x="208" y="167"/>
                    <a:pt x="209" y="180"/>
                    <a:pt x="206" y="190"/>
                  </a:cubicBezTo>
                  <a:cubicBezTo>
                    <a:pt x="200" y="211"/>
                    <a:pt x="179" y="222"/>
                    <a:pt x="160" y="21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2" name="Freeform 179"/>
            <p:cNvSpPr/>
            <p:nvPr/>
          </p:nvSpPr>
          <p:spPr bwMode="auto">
            <a:xfrm>
              <a:off x="5194284" y="3573691"/>
              <a:ext cx="41251" cy="5289"/>
            </a:xfrm>
            <a:custGeom>
              <a:avLst/>
              <a:gdLst>
                <a:gd name="T0" fmla="*/ 29 w 30"/>
                <a:gd name="T1" fmla="*/ 1 h 4"/>
                <a:gd name="T2" fmla="*/ 1 w 30"/>
                <a:gd name="T3" fmla="*/ 2 h 4"/>
                <a:gd name="T4" fmla="*/ 1 w 30"/>
                <a:gd name="T5" fmla="*/ 4 h 4"/>
                <a:gd name="T6" fmla="*/ 29 w 30"/>
                <a:gd name="T7" fmla="*/ 3 h 4"/>
                <a:gd name="T8" fmla="*/ 29 w 30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">
                  <a:moveTo>
                    <a:pt x="29" y="1"/>
                  </a:moveTo>
                  <a:cubicBezTo>
                    <a:pt x="20" y="0"/>
                    <a:pt x="10" y="2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0" y="4"/>
                    <a:pt x="20" y="4"/>
                    <a:pt x="29" y="3"/>
                  </a:cubicBezTo>
                  <a:cubicBezTo>
                    <a:pt x="30" y="3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3" name="Freeform 180"/>
            <p:cNvSpPr>
              <a:spLocks noEditPoints="1"/>
            </p:cNvSpPr>
            <p:nvPr/>
          </p:nvSpPr>
          <p:spPr bwMode="auto">
            <a:xfrm>
              <a:off x="6351441" y="4114191"/>
              <a:ext cx="367033" cy="336358"/>
            </a:xfrm>
            <a:custGeom>
              <a:avLst/>
              <a:gdLst>
                <a:gd name="T0" fmla="*/ 227 w 269"/>
                <a:gd name="T1" fmla="*/ 84 h 246"/>
                <a:gd name="T2" fmla="*/ 107 w 269"/>
                <a:gd name="T3" fmla="*/ 14 h 246"/>
                <a:gd name="T4" fmla="*/ 11 w 269"/>
                <a:gd name="T5" fmla="*/ 100 h 246"/>
                <a:gd name="T6" fmla="*/ 73 w 269"/>
                <a:gd name="T7" fmla="*/ 235 h 246"/>
                <a:gd name="T8" fmla="*/ 74 w 269"/>
                <a:gd name="T9" fmla="*/ 234 h 246"/>
                <a:gd name="T10" fmla="*/ 74 w 269"/>
                <a:gd name="T11" fmla="*/ 234 h 246"/>
                <a:gd name="T12" fmla="*/ 99 w 269"/>
                <a:gd name="T13" fmla="*/ 240 h 246"/>
                <a:gd name="T14" fmla="*/ 100 w 269"/>
                <a:gd name="T15" fmla="*/ 240 h 246"/>
                <a:gd name="T16" fmla="*/ 210 w 269"/>
                <a:gd name="T17" fmla="*/ 209 h 246"/>
                <a:gd name="T18" fmla="*/ 227 w 269"/>
                <a:gd name="T19" fmla="*/ 84 h 246"/>
                <a:gd name="T20" fmla="*/ 66 w 269"/>
                <a:gd name="T21" fmla="*/ 225 h 246"/>
                <a:gd name="T22" fmla="*/ 65 w 269"/>
                <a:gd name="T23" fmla="*/ 225 h 246"/>
                <a:gd name="T24" fmla="*/ 64 w 269"/>
                <a:gd name="T25" fmla="*/ 224 h 246"/>
                <a:gd name="T26" fmla="*/ 101 w 269"/>
                <a:gd name="T27" fmla="*/ 226 h 246"/>
                <a:gd name="T28" fmla="*/ 101 w 269"/>
                <a:gd name="T29" fmla="*/ 225 h 246"/>
                <a:gd name="T30" fmla="*/ 79 w 269"/>
                <a:gd name="T31" fmla="*/ 223 h 246"/>
                <a:gd name="T32" fmla="*/ 62 w 269"/>
                <a:gd name="T33" fmla="*/ 222 h 246"/>
                <a:gd name="T34" fmla="*/ 48 w 269"/>
                <a:gd name="T35" fmla="*/ 208 h 246"/>
                <a:gd name="T36" fmla="*/ 48 w 269"/>
                <a:gd name="T37" fmla="*/ 208 h 246"/>
                <a:gd name="T38" fmla="*/ 48 w 269"/>
                <a:gd name="T39" fmla="*/ 208 h 246"/>
                <a:gd name="T40" fmla="*/ 61 w 269"/>
                <a:gd name="T41" fmla="*/ 209 h 246"/>
                <a:gd name="T42" fmla="*/ 76 w 269"/>
                <a:gd name="T43" fmla="*/ 210 h 246"/>
                <a:gd name="T44" fmla="*/ 111 w 269"/>
                <a:gd name="T45" fmla="*/ 213 h 246"/>
                <a:gd name="T46" fmla="*/ 111 w 269"/>
                <a:gd name="T47" fmla="*/ 211 h 246"/>
                <a:gd name="T48" fmla="*/ 47 w 269"/>
                <a:gd name="T49" fmla="*/ 207 h 246"/>
                <a:gd name="T50" fmla="*/ 32 w 269"/>
                <a:gd name="T51" fmla="*/ 187 h 246"/>
                <a:gd name="T52" fmla="*/ 27 w 269"/>
                <a:gd name="T53" fmla="*/ 177 h 246"/>
                <a:gd name="T54" fmla="*/ 92 w 269"/>
                <a:gd name="T55" fmla="*/ 177 h 246"/>
                <a:gd name="T56" fmla="*/ 92 w 269"/>
                <a:gd name="T57" fmla="*/ 176 h 246"/>
                <a:gd name="T58" fmla="*/ 26 w 269"/>
                <a:gd name="T59" fmla="*/ 176 h 246"/>
                <a:gd name="T60" fmla="*/ 20 w 269"/>
                <a:gd name="T61" fmla="*/ 160 h 246"/>
                <a:gd name="T62" fmla="*/ 47 w 269"/>
                <a:gd name="T63" fmla="*/ 160 h 246"/>
                <a:gd name="T64" fmla="*/ 47 w 269"/>
                <a:gd name="T65" fmla="*/ 158 h 246"/>
                <a:gd name="T66" fmla="*/ 19 w 269"/>
                <a:gd name="T67" fmla="*/ 158 h 246"/>
                <a:gd name="T68" fmla="*/ 15 w 269"/>
                <a:gd name="T69" fmla="*/ 141 h 246"/>
                <a:gd name="T70" fmla="*/ 88 w 269"/>
                <a:gd name="T71" fmla="*/ 140 h 246"/>
                <a:gd name="T72" fmla="*/ 88 w 269"/>
                <a:gd name="T73" fmla="*/ 139 h 246"/>
                <a:gd name="T74" fmla="*/ 15 w 269"/>
                <a:gd name="T75" fmla="*/ 140 h 246"/>
                <a:gd name="T76" fmla="*/ 14 w 269"/>
                <a:gd name="T77" fmla="*/ 126 h 246"/>
                <a:gd name="T78" fmla="*/ 14 w 269"/>
                <a:gd name="T79" fmla="*/ 125 h 246"/>
                <a:gd name="T80" fmla="*/ 46 w 269"/>
                <a:gd name="T81" fmla="*/ 122 h 246"/>
                <a:gd name="T82" fmla="*/ 46 w 269"/>
                <a:gd name="T83" fmla="*/ 121 h 246"/>
                <a:gd name="T84" fmla="*/ 14 w 269"/>
                <a:gd name="T85" fmla="*/ 124 h 246"/>
                <a:gd name="T86" fmla="*/ 17 w 269"/>
                <a:gd name="T87" fmla="*/ 102 h 246"/>
                <a:gd name="T88" fmla="*/ 95 w 269"/>
                <a:gd name="T89" fmla="*/ 103 h 246"/>
                <a:gd name="T90" fmla="*/ 95 w 269"/>
                <a:gd name="T91" fmla="*/ 102 h 246"/>
                <a:gd name="T92" fmla="*/ 17 w 269"/>
                <a:gd name="T93" fmla="*/ 101 h 246"/>
                <a:gd name="T94" fmla="*/ 29 w 269"/>
                <a:gd name="T95" fmla="*/ 70 h 246"/>
                <a:gd name="T96" fmla="*/ 114 w 269"/>
                <a:gd name="T97" fmla="*/ 68 h 246"/>
                <a:gd name="T98" fmla="*/ 114 w 269"/>
                <a:gd name="T99" fmla="*/ 67 h 246"/>
                <a:gd name="T100" fmla="*/ 30 w 269"/>
                <a:gd name="T101" fmla="*/ 68 h 246"/>
                <a:gd name="T102" fmla="*/ 42 w 269"/>
                <a:gd name="T103" fmla="*/ 53 h 246"/>
                <a:gd name="T104" fmla="*/ 91 w 269"/>
                <a:gd name="T105" fmla="*/ 50 h 246"/>
                <a:gd name="T106" fmla="*/ 90 w 269"/>
                <a:gd name="T107" fmla="*/ 48 h 246"/>
                <a:gd name="T108" fmla="*/ 43 w 269"/>
                <a:gd name="T109" fmla="*/ 52 h 246"/>
                <a:gd name="T110" fmla="*/ 59 w 269"/>
                <a:gd name="T111" fmla="*/ 38 h 246"/>
                <a:gd name="T112" fmla="*/ 139 w 269"/>
                <a:gd name="T113" fmla="*/ 33 h 246"/>
                <a:gd name="T114" fmla="*/ 139 w 269"/>
                <a:gd name="T115" fmla="*/ 32 h 246"/>
                <a:gd name="T116" fmla="*/ 61 w 269"/>
                <a:gd name="T117" fmla="*/ 37 h 246"/>
                <a:gd name="T118" fmla="*/ 86 w 269"/>
                <a:gd name="T119" fmla="*/ 25 h 246"/>
                <a:gd name="T120" fmla="*/ 215 w 269"/>
                <a:gd name="T121" fmla="*/ 189 h 246"/>
                <a:gd name="T122" fmla="*/ 66 w 269"/>
                <a:gd name="T123" fmla="*/ 22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9" h="246">
                  <a:moveTo>
                    <a:pt x="227" y="84"/>
                  </a:moveTo>
                  <a:cubicBezTo>
                    <a:pt x="206" y="40"/>
                    <a:pt x="157" y="10"/>
                    <a:pt x="107" y="14"/>
                  </a:cubicBezTo>
                  <a:cubicBezTo>
                    <a:pt x="59" y="17"/>
                    <a:pt x="21" y="54"/>
                    <a:pt x="11" y="100"/>
                  </a:cubicBezTo>
                  <a:cubicBezTo>
                    <a:pt x="0" y="150"/>
                    <a:pt x="26" y="214"/>
                    <a:pt x="73" y="235"/>
                  </a:cubicBezTo>
                  <a:cubicBezTo>
                    <a:pt x="74" y="236"/>
                    <a:pt x="75" y="235"/>
                    <a:pt x="74" y="234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81" y="239"/>
                    <a:pt x="91" y="241"/>
                    <a:pt x="99" y="240"/>
                  </a:cubicBezTo>
                  <a:cubicBezTo>
                    <a:pt x="100" y="240"/>
                    <a:pt x="100" y="240"/>
                    <a:pt x="100" y="240"/>
                  </a:cubicBezTo>
                  <a:cubicBezTo>
                    <a:pt x="139" y="246"/>
                    <a:pt x="183" y="237"/>
                    <a:pt x="210" y="209"/>
                  </a:cubicBezTo>
                  <a:cubicBezTo>
                    <a:pt x="241" y="175"/>
                    <a:pt x="248" y="125"/>
                    <a:pt x="227" y="84"/>
                  </a:cubicBezTo>
                  <a:close/>
                  <a:moveTo>
                    <a:pt x="66" y="225"/>
                  </a:moveTo>
                  <a:cubicBezTo>
                    <a:pt x="65" y="224"/>
                    <a:pt x="65" y="224"/>
                    <a:pt x="65" y="225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76" y="226"/>
                    <a:pt x="89" y="226"/>
                    <a:pt x="101" y="226"/>
                  </a:cubicBezTo>
                  <a:cubicBezTo>
                    <a:pt x="101" y="226"/>
                    <a:pt x="101" y="225"/>
                    <a:pt x="101" y="225"/>
                  </a:cubicBezTo>
                  <a:cubicBezTo>
                    <a:pt x="93" y="224"/>
                    <a:pt x="86" y="224"/>
                    <a:pt x="79" y="223"/>
                  </a:cubicBezTo>
                  <a:cubicBezTo>
                    <a:pt x="74" y="223"/>
                    <a:pt x="67" y="221"/>
                    <a:pt x="62" y="222"/>
                  </a:cubicBezTo>
                  <a:cubicBezTo>
                    <a:pt x="57" y="217"/>
                    <a:pt x="52" y="213"/>
                    <a:pt x="48" y="208"/>
                  </a:cubicBezTo>
                  <a:cubicBezTo>
                    <a:pt x="48" y="208"/>
                    <a:pt x="48" y="208"/>
                    <a:pt x="48" y="208"/>
                  </a:cubicBezTo>
                  <a:cubicBezTo>
                    <a:pt x="48" y="208"/>
                    <a:pt x="48" y="208"/>
                    <a:pt x="48" y="208"/>
                  </a:cubicBezTo>
                  <a:cubicBezTo>
                    <a:pt x="51" y="209"/>
                    <a:pt x="58" y="209"/>
                    <a:pt x="61" y="209"/>
                  </a:cubicBezTo>
                  <a:cubicBezTo>
                    <a:pt x="66" y="209"/>
                    <a:pt x="71" y="210"/>
                    <a:pt x="76" y="210"/>
                  </a:cubicBezTo>
                  <a:cubicBezTo>
                    <a:pt x="88" y="211"/>
                    <a:pt x="100" y="212"/>
                    <a:pt x="111" y="213"/>
                  </a:cubicBezTo>
                  <a:cubicBezTo>
                    <a:pt x="112" y="213"/>
                    <a:pt x="112" y="211"/>
                    <a:pt x="111" y="211"/>
                  </a:cubicBezTo>
                  <a:cubicBezTo>
                    <a:pt x="90" y="209"/>
                    <a:pt x="68" y="207"/>
                    <a:pt x="47" y="207"/>
                  </a:cubicBezTo>
                  <a:cubicBezTo>
                    <a:pt x="41" y="201"/>
                    <a:pt x="36" y="194"/>
                    <a:pt x="32" y="187"/>
                  </a:cubicBezTo>
                  <a:cubicBezTo>
                    <a:pt x="30" y="184"/>
                    <a:pt x="28" y="180"/>
                    <a:pt x="27" y="177"/>
                  </a:cubicBezTo>
                  <a:cubicBezTo>
                    <a:pt x="48" y="179"/>
                    <a:pt x="70" y="178"/>
                    <a:pt x="92" y="177"/>
                  </a:cubicBezTo>
                  <a:cubicBezTo>
                    <a:pt x="93" y="177"/>
                    <a:pt x="93" y="176"/>
                    <a:pt x="92" y="176"/>
                  </a:cubicBezTo>
                  <a:cubicBezTo>
                    <a:pt x="70" y="175"/>
                    <a:pt x="48" y="175"/>
                    <a:pt x="26" y="176"/>
                  </a:cubicBezTo>
                  <a:cubicBezTo>
                    <a:pt x="24" y="171"/>
                    <a:pt x="22" y="165"/>
                    <a:pt x="20" y="160"/>
                  </a:cubicBezTo>
                  <a:cubicBezTo>
                    <a:pt x="29" y="160"/>
                    <a:pt x="38" y="160"/>
                    <a:pt x="47" y="160"/>
                  </a:cubicBezTo>
                  <a:cubicBezTo>
                    <a:pt x="48" y="160"/>
                    <a:pt x="48" y="158"/>
                    <a:pt x="47" y="158"/>
                  </a:cubicBezTo>
                  <a:cubicBezTo>
                    <a:pt x="38" y="158"/>
                    <a:pt x="29" y="158"/>
                    <a:pt x="19" y="158"/>
                  </a:cubicBezTo>
                  <a:cubicBezTo>
                    <a:pt x="18" y="153"/>
                    <a:pt x="16" y="147"/>
                    <a:pt x="15" y="141"/>
                  </a:cubicBezTo>
                  <a:cubicBezTo>
                    <a:pt x="40" y="141"/>
                    <a:pt x="64" y="141"/>
                    <a:pt x="88" y="140"/>
                  </a:cubicBezTo>
                  <a:cubicBezTo>
                    <a:pt x="89" y="140"/>
                    <a:pt x="89" y="139"/>
                    <a:pt x="88" y="139"/>
                  </a:cubicBezTo>
                  <a:cubicBezTo>
                    <a:pt x="64" y="139"/>
                    <a:pt x="40" y="139"/>
                    <a:pt x="15" y="140"/>
                  </a:cubicBezTo>
                  <a:cubicBezTo>
                    <a:pt x="15" y="135"/>
                    <a:pt x="14" y="130"/>
                    <a:pt x="14" y="126"/>
                  </a:cubicBezTo>
                  <a:cubicBezTo>
                    <a:pt x="14" y="125"/>
                    <a:pt x="14" y="125"/>
                    <a:pt x="14" y="125"/>
                  </a:cubicBezTo>
                  <a:cubicBezTo>
                    <a:pt x="25" y="125"/>
                    <a:pt x="35" y="124"/>
                    <a:pt x="46" y="122"/>
                  </a:cubicBezTo>
                  <a:cubicBezTo>
                    <a:pt x="46" y="122"/>
                    <a:pt x="46" y="121"/>
                    <a:pt x="46" y="121"/>
                  </a:cubicBezTo>
                  <a:cubicBezTo>
                    <a:pt x="35" y="122"/>
                    <a:pt x="25" y="123"/>
                    <a:pt x="14" y="124"/>
                  </a:cubicBezTo>
                  <a:cubicBezTo>
                    <a:pt x="14" y="117"/>
                    <a:pt x="15" y="109"/>
                    <a:pt x="17" y="102"/>
                  </a:cubicBezTo>
                  <a:cubicBezTo>
                    <a:pt x="43" y="102"/>
                    <a:pt x="69" y="102"/>
                    <a:pt x="95" y="103"/>
                  </a:cubicBezTo>
                  <a:cubicBezTo>
                    <a:pt x="95" y="103"/>
                    <a:pt x="95" y="102"/>
                    <a:pt x="95" y="102"/>
                  </a:cubicBezTo>
                  <a:cubicBezTo>
                    <a:pt x="69" y="101"/>
                    <a:pt x="43" y="100"/>
                    <a:pt x="17" y="101"/>
                  </a:cubicBezTo>
                  <a:cubicBezTo>
                    <a:pt x="20" y="90"/>
                    <a:pt x="24" y="80"/>
                    <a:pt x="29" y="70"/>
                  </a:cubicBezTo>
                  <a:cubicBezTo>
                    <a:pt x="58" y="70"/>
                    <a:pt x="86" y="69"/>
                    <a:pt x="114" y="68"/>
                  </a:cubicBezTo>
                  <a:cubicBezTo>
                    <a:pt x="115" y="68"/>
                    <a:pt x="115" y="67"/>
                    <a:pt x="114" y="67"/>
                  </a:cubicBezTo>
                  <a:cubicBezTo>
                    <a:pt x="86" y="67"/>
                    <a:pt x="58" y="68"/>
                    <a:pt x="30" y="68"/>
                  </a:cubicBezTo>
                  <a:cubicBezTo>
                    <a:pt x="34" y="63"/>
                    <a:pt x="38" y="58"/>
                    <a:pt x="42" y="53"/>
                  </a:cubicBezTo>
                  <a:cubicBezTo>
                    <a:pt x="58" y="53"/>
                    <a:pt x="74" y="52"/>
                    <a:pt x="91" y="50"/>
                  </a:cubicBezTo>
                  <a:cubicBezTo>
                    <a:pt x="91" y="50"/>
                    <a:pt x="91" y="48"/>
                    <a:pt x="90" y="48"/>
                  </a:cubicBezTo>
                  <a:cubicBezTo>
                    <a:pt x="75" y="50"/>
                    <a:pt x="59" y="52"/>
                    <a:pt x="43" y="52"/>
                  </a:cubicBezTo>
                  <a:cubicBezTo>
                    <a:pt x="48" y="47"/>
                    <a:pt x="53" y="42"/>
                    <a:pt x="59" y="38"/>
                  </a:cubicBezTo>
                  <a:cubicBezTo>
                    <a:pt x="85" y="37"/>
                    <a:pt x="112" y="35"/>
                    <a:pt x="139" y="33"/>
                  </a:cubicBezTo>
                  <a:cubicBezTo>
                    <a:pt x="140" y="33"/>
                    <a:pt x="140" y="31"/>
                    <a:pt x="139" y="32"/>
                  </a:cubicBezTo>
                  <a:cubicBezTo>
                    <a:pt x="113" y="33"/>
                    <a:pt x="87" y="34"/>
                    <a:pt x="61" y="37"/>
                  </a:cubicBezTo>
                  <a:cubicBezTo>
                    <a:pt x="69" y="32"/>
                    <a:pt x="77" y="28"/>
                    <a:pt x="86" y="25"/>
                  </a:cubicBezTo>
                  <a:cubicBezTo>
                    <a:pt x="177" y="0"/>
                    <a:pt x="269" y="105"/>
                    <a:pt x="215" y="189"/>
                  </a:cubicBezTo>
                  <a:cubicBezTo>
                    <a:pt x="183" y="239"/>
                    <a:pt x="117" y="241"/>
                    <a:pt x="66" y="22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4" name="Freeform 181"/>
            <p:cNvSpPr>
              <a:spLocks noEditPoints="1"/>
            </p:cNvSpPr>
            <p:nvPr/>
          </p:nvSpPr>
          <p:spPr bwMode="auto">
            <a:xfrm>
              <a:off x="6321825" y="3880433"/>
              <a:ext cx="649447" cy="616657"/>
            </a:xfrm>
            <a:custGeom>
              <a:avLst/>
              <a:gdLst>
                <a:gd name="T0" fmla="*/ 352 w 476"/>
                <a:gd name="T1" fmla="*/ 62 h 451"/>
                <a:gd name="T2" fmla="*/ 189 w 476"/>
                <a:gd name="T3" fmla="*/ 163 h 451"/>
                <a:gd name="T4" fmla="*/ 24 w 476"/>
                <a:gd name="T5" fmla="*/ 219 h 451"/>
                <a:gd name="T6" fmla="*/ 118 w 476"/>
                <a:gd name="T7" fmla="*/ 446 h 451"/>
                <a:gd name="T8" fmla="*/ 203 w 476"/>
                <a:gd name="T9" fmla="*/ 438 h 451"/>
                <a:gd name="T10" fmla="*/ 287 w 476"/>
                <a:gd name="T11" fmla="*/ 293 h 451"/>
                <a:gd name="T12" fmla="*/ 397 w 476"/>
                <a:gd name="T13" fmla="*/ 117 h 451"/>
                <a:gd name="T14" fmla="*/ 274 w 476"/>
                <a:gd name="T15" fmla="*/ 356 h 451"/>
                <a:gd name="T16" fmla="*/ 118 w 476"/>
                <a:gd name="T17" fmla="*/ 439 h 451"/>
                <a:gd name="T18" fmla="*/ 81 w 476"/>
                <a:gd name="T19" fmla="*/ 429 h 451"/>
                <a:gd name="T20" fmla="*/ 14 w 476"/>
                <a:gd name="T21" fmla="*/ 333 h 451"/>
                <a:gd name="T22" fmla="*/ 236 w 476"/>
                <a:gd name="T23" fmla="*/ 199 h 451"/>
                <a:gd name="T24" fmla="*/ 412 w 476"/>
                <a:gd name="T25" fmla="*/ 97 h 451"/>
                <a:gd name="T26" fmla="*/ 422 w 476"/>
                <a:gd name="T27" fmla="*/ 52 h 451"/>
                <a:gd name="T28" fmla="*/ 389 w 476"/>
                <a:gd name="T29" fmla="*/ 117 h 451"/>
                <a:gd name="T30" fmla="*/ 397 w 476"/>
                <a:gd name="T31" fmla="*/ 84 h 451"/>
                <a:gd name="T32" fmla="*/ 368 w 476"/>
                <a:gd name="T33" fmla="*/ 134 h 451"/>
                <a:gd name="T34" fmla="*/ 375 w 476"/>
                <a:gd name="T35" fmla="*/ 98 h 451"/>
                <a:gd name="T36" fmla="*/ 365 w 476"/>
                <a:gd name="T37" fmla="*/ 136 h 451"/>
                <a:gd name="T38" fmla="*/ 354 w 476"/>
                <a:gd name="T39" fmla="*/ 113 h 451"/>
                <a:gd name="T40" fmla="*/ 341 w 476"/>
                <a:gd name="T41" fmla="*/ 158 h 451"/>
                <a:gd name="T42" fmla="*/ 335 w 476"/>
                <a:gd name="T43" fmla="*/ 122 h 451"/>
                <a:gd name="T44" fmla="*/ 323 w 476"/>
                <a:gd name="T45" fmla="*/ 174 h 451"/>
                <a:gd name="T46" fmla="*/ 311 w 476"/>
                <a:gd name="T47" fmla="*/ 157 h 451"/>
                <a:gd name="T48" fmla="*/ 303 w 476"/>
                <a:gd name="T49" fmla="*/ 192 h 451"/>
                <a:gd name="T50" fmla="*/ 294 w 476"/>
                <a:gd name="T51" fmla="*/ 165 h 451"/>
                <a:gd name="T52" fmla="*/ 285 w 476"/>
                <a:gd name="T53" fmla="*/ 208 h 451"/>
                <a:gd name="T54" fmla="*/ 278 w 476"/>
                <a:gd name="T55" fmla="*/ 186 h 451"/>
                <a:gd name="T56" fmla="*/ 268 w 476"/>
                <a:gd name="T57" fmla="*/ 223 h 451"/>
                <a:gd name="T58" fmla="*/ 257 w 476"/>
                <a:gd name="T59" fmla="*/ 211 h 451"/>
                <a:gd name="T60" fmla="*/ 263 w 476"/>
                <a:gd name="T61" fmla="*/ 182 h 451"/>
                <a:gd name="T62" fmla="*/ 256 w 476"/>
                <a:gd name="T63" fmla="*/ 210 h 451"/>
                <a:gd name="T64" fmla="*/ 244 w 476"/>
                <a:gd name="T65" fmla="*/ 195 h 451"/>
                <a:gd name="T66" fmla="*/ 247 w 476"/>
                <a:gd name="T67" fmla="*/ 177 h 451"/>
                <a:gd name="T68" fmla="*/ 229 w 476"/>
                <a:gd name="T69" fmla="*/ 183 h 451"/>
                <a:gd name="T70" fmla="*/ 377 w 476"/>
                <a:gd name="T71" fmla="*/ 47 h 451"/>
                <a:gd name="T72" fmla="*/ 433 w 476"/>
                <a:gd name="T73" fmla="*/ 73 h 451"/>
                <a:gd name="T74" fmla="*/ 436 w 476"/>
                <a:gd name="T75" fmla="*/ 59 h 451"/>
                <a:gd name="T76" fmla="*/ 412 w 476"/>
                <a:gd name="T77" fmla="*/ 9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6" h="451">
                  <a:moveTo>
                    <a:pt x="441" y="27"/>
                  </a:moveTo>
                  <a:cubicBezTo>
                    <a:pt x="410" y="0"/>
                    <a:pt x="372" y="43"/>
                    <a:pt x="352" y="62"/>
                  </a:cubicBezTo>
                  <a:cubicBezTo>
                    <a:pt x="309" y="101"/>
                    <a:pt x="264" y="138"/>
                    <a:pt x="225" y="180"/>
                  </a:cubicBezTo>
                  <a:cubicBezTo>
                    <a:pt x="214" y="172"/>
                    <a:pt x="202" y="167"/>
                    <a:pt x="189" y="163"/>
                  </a:cubicBezTo>
                  <a:cubicBezTo>
                    <a:pt x="157" y="153"/>
                    <a:pt x="123" y="160"/>
                    <a:pt x="92" y="170"/>
                  </a:cubicBezTo>
                  <a:cubicBezTo>
                    <a:pt x="64" y="179"/>
                    <a:pt x="40" y="194"/>
                    <a:pt x="24" y="219"/>
                  </a:cubicBezTo>
                  <a:cubicBezTo>
                    <a:pt x="7" y="246"/>
                    <a:pt x="2" y="278"/>
                    <a:pt x="4" y="309"/>
                  </a:cubicBezTo>
                  <a:cubicBezTo>
                    <a:pt x="10" y="370"/>
                    <a:pt x="49" y="443"/>
                    <a:pt x="118" y="446"/>
                  </a:cubicBezTo>
                  <a:cubicBezTo>
                    <a:pt x="119" y="447"/>
                    <a:pt x="119" y="446"/>
                    <a:pt x="119" y="446"/>
                  </a:cubicBezTo>
                  <a:cubicBezTo>
                    <a:pt x="147" y="451"/>
                    <a:pt x="176" y="450"/>
                    <a:pt x="203" y="438"/>
                  </a:cubicBezTo>
                  <a:cubicBezTo>
                    <a:pt x="228" y="427"/>
                    <a:pt x="255" y="405"/>
                    <a:pt x="270" y="382"/>
                  </a:cubicBezTo>
                  <a:cubicBezTo>
                    <a:pt x="287" y="357"/>
                    <a:pt x="290" y="322"/>
                    <a:pt x="287" y="293"/>
                  </a:cubicBezTo>
                  <a:cubicBezTo>
                    <a:pt x="285" y="272"/>
                    <a:pt x="280" y="251"/>
                    <a:pt x="270" y="232"/>
                  </a:cubicBezTo>
                  <a:cubicBezTo>
                    <a:pt x="313" y="194"/>
                    <a:pt x="355" y="156"/>
                    <a:pt x="397" y="117"/>
                  </a:cubicBezTo>
                  <a:cubicBezTo>
                    <a:pt x="415" y="100"/>
                    <a:pt x="476" y="58"/>
                    <a:pt x="441" y="27"/>
                  </a:cubicBezTo>
                  <a:close/>
                  <a:moveTo>
                    <a:pt x="274" y="356"/>
                  </a:moveTo>
                  <a:cubicBezTo>
                    <a:pt x="266" y="386"/>
                    <a:pt x="237" y="412"/>
                    <a:pt x="211" y="427"/>
                  </a:cubicBezTo>
                  <a:cubicBezTo>
                    <a:pt x="183" y="442"/>
                    <a:pt x="149" y="447"/>
                    <a:pt x="118" y="439"/>
                  </a:cubicBezTo>
                  <a:cubicBezTo>
                    <a:pt x="117" y="438"/>
                    <a:pt x="116" y="439"/>
                    <a:pt x="115" y="439"/>
                  </a:cubicBezTo>
                  <a:cubicBezTo>
                    <a:pt x="104" y="436"/>
                    <a:pt x="92" y="434"/>
                    <a:pt x="81" y="429"/>
                  </a:cubicBezTo>
                  <a:cubicBezTo>
                    <a:pt x="81" y="428"/>
                    <a:pt x="80" y="428"/>
                    <a:pt x="80" y="429"/>
                  </a:cubicBezTo>
                  <a:cubicBezTo>
                    <a:pt x="46" y="409"/>
                    <a:pt x="23" y="375"/>
                    <a:pt x="14" y="333"/>
                  </a:cubicBezTo>
                  <a:cubicBezTo>
                    <a:pt x="0" y="273"/>
                    <a:pt x="17" y="205"/>
                    <a:pt x="79" y="181"/>
                  </a:cubicBezTo>
                  <a:cubicBezTo>
                    <a:pt x="132" y="160"/>
                    <a:pt x="192" y="158"/>
                    <a:pt x="236" y="199"/>
                  </a:cubicBezTo>
                  <a:cubicBezTo>
                    <a:pt x="278" y="238"/>
                    <a:pt x="290" y="302"/>
                    <a:pt x="274" y="356"/>
                  </a:cubicBezTo>
                  <a:close/>
                  <a:moveTo>
                    <a:pt x="412" y="97"/>
                  </a:moveTo>
                  <a:cubicBezTo>
                    <a:pt x="417" y="82"/>
                    <a:pt x="421" y="68"/>
                    <a:pt x="423" y="52"/>
                  </a:cubicBezTo>
                  <a:cubicBezTo>
                    <a:pt x="423" y="51"/>
                    <a:pt x="422" y="51"/>
                    <a:pt x="422" y="52"/>
                  </a:cubicBezTo>
                  <a:cubicBezTo>
                    <a:pt x="419" y="68"/>
                    <a:pt x="414" y="84"/>
                    <a:pt x="409" y="100"/>
                  </a:cubicBezTo>
                  <a:cubicBezTo>
                    <a:pt x="402" y="106"/>
                    <a:pt x="395" y="112"/>
                    <a:pt x="389" y="117"/>
                  </a:cubicBezTo>
                  <a:cubicBezTo>
                    <a:pt x="392" y="106"/>
                    <a:pt x="395" y="95"/>
                    <a:pt x="398" y="84"/>
                  </a:cubicBezTo>
                  <a:cubicBezTo>
                    <a:pt x="399" y="83"/>
                    <a:pt x="397" y="83"/>
                    <a:pt x="397" y="84"/>
                  </a:cubicBezTo>
                  <a:cubicBezTo>
                    <a:pt x="393" y="95"/>
                    <a:pt x="390" y="107"/>
                    <a:pt x="387" y="118"/>
                  </a:cubicBezTo>
                  <a:cubicBezTo>
                    <a:pt x="379" y="125"/>
                    <a:pt x="372" y="130"/>
                    <a:pt x="368" y="134"/>
                  </a:cubicBezTo>
                  <a:cubicBezTo>
                    <a:pt x="370" y="122"/>
                    <a:pt x="373" y="110"/>
                    <a:pt x="376" y="98"/>
                  </a:cubicBezTo>
                  <a:cubicBezTo>
                    <a:pt x="376" y="97"/>
                    <a:pt x="375" y="97"/>
                    <a:pt x="375" y="98"/>
                  </a:cubicBezTo>
                  <a:cubicBezTo>
                    <a:pt x="371" y="110"/>
                    <a:pt x="368" y="123"/>
                    <a:pt x="366" y="135"/>
                  </a:cubicBezTo>
                  <a:cubicBezTo>
                    <a:pt x="366" y="135"/>
                    <a:pt x="366" y="136"/>
                    <a:pt x="365" y="136"/>
                  </a:cubicBezTo>
                  <a:cubicBezTo>
                    <a:pt x="358" y="143"/>
                    <a:pt x="350" y="150"/>
                    <a:pt x="342" y="156"/>
                  </a:cubicBezTo>
                  <a:cubicBezTo>
                    <a:pt x="347" y="142"/>
                    <a:pt x="350" y="128"/>
                    <a:pt x="354" y="113"/>
                  </a:cubicBezTo>
                  <a:cubicBezTo>
                    <a:pt x="354" y="112"/>
                    <a:pt x="353" y="112"/>
                    <a:pt x="352" y="113"/>
                  </a:cubicBezTo>
                  <a:cubicBezTo>
                    <a:pt x="349" y="128"/>
                    <a:pt x="344" y="143"/>
                    <a:pt x="341" y="158"/>
                  </a:cubicBezTo>
                  <a:cubicBezTo>
                    <a:pt x="335" y="163"/>
                    <a:pt x="330" y="168"/>
                    <a:pt x="324" y="173"/>
                  </a:cubicBezTo>
                  <a:cubicBezTo>
                    <a:pt x="328" y="156"/>
                    <a:pt x="331" y="139"/>
                    <a:pt x="335" y="122"/>
                  </a:cubicBezTo>
                  <a:cubicBezTo>
                    <a:pt x="335" y="121"/>
                    <a:pt x="334" y="120"/>
                    <a:pt x="334" y="121"/>
                  </a:cubicBezTo>
                  <a:cubicBezTo>
                    <a:pt x="329" y="139"/>
                    <a:pt x="326" y="156"/>
                    <a:pt x="323" y="174"/>
                  </a:cubicBezTo>
                  <a:cubicBezTo>
                    <a:pt x="317" y="179"/>
                    <a:pt x="310" y="185"/>
                    <a:pt x="304" y="191"/>
                  </a:cubicBezTo>
                  <a:cubicBezTo>
                    <a:pt x="307" y="179"/>
                    <a:pt x="309" y="168"/>
                    <a:pt x="311" y="157"/>
                  </a:cubicBezTo>
                  <a:cubicBezTo>
                    <a:pt x="312" y="156"/>
                    <a:pt x="310" y="156"/>
                    <a:pt x="310" y="157"/>
                  </a:cubicBezTo>
                  <a:cubicBezTo>
                    <a:pt x="308" y="168"/>
                    <a:pt x="305" y="180"/>
                    <a:pt x="303" y="192"/>
                  </a:cubicBezTo>
                  <a:cubicBezTo>
                    <a:pt x="298" y="197"/>
                    <a:pt x="292" y="202"/>
                    <a:pt x="286" y="207"/>
                  </a:cubicBezTo>
                  <a:cubicBezTo>
                    <a:pt x="289" y="193"/>
                    <a:pt x="292" y="179"/>
                    <a:pt x="294" y="165"/>
                  </a:cubicBezTo>
                  <a:cubicBezTo>
                    <a:pt x="294" y="164"/>
                    <a:pt x="292" y="163"/>
                    <a:pt x="292" y="164"/>
                  </a:cubicBezTo>
                  <a:cubicBezTo>
                    <a:pt x="290" y="179"/>
                    <a:pt x="288" y="194"/>
                    <a:pt x="285" y="208"/>
                  </a:cubicBezTo>
                  <a:cubicBezTo>
                    <a:pt x="280" y="213"/>
                    <a:pt x="275" y="217"/>
                    <a:pt x="270" y="222"/>
                  </a:cubicBezTo>
                  <a:cubicBezTo>
                    <a:pt x="272" y="210"/>
                    <a:pt x="275" y="198"/>
                    <a:pt x="278" y="186"/>
                  </a:cubicBezTo>
                  <a:cubicBezTo>
                    <a:pt x="278" y="185"/>
                    <a:pt x="277" y="185"/>
                    <a:pt x="277" y="185"/>
                  </a:cubicBezTo>
                  <a:cubicBezTo>
                    <a:pt x="274" y="198"/>
                    <a:pt x="271" y="211"/>
                    <a:pt x="268" y="223"/>
                  </a:cubicBezTo>
                  <a:cubicBezTo>
                    <a:pt x="268" y="224"/>
                    <a:pt x="267" y="224"/>
                    <a:pt x="267" y="225"/>
                  </a:cubicBezTo>
                  <a:cubicBezTo>
                    <a:pt x="264" y="220"/>
                    <a:pt x="261" y="216"/>
                    <a:pt x="257" y="211"/>
                  </a:cubicBezTo>
                  <a:cubicBezTo>
                    <a:pt x="257" y="211"/>
                    <a:pt x="257" y="211"/>
                    <a:pt x="257" y="211"/>
                  </a:cubicBezTo>
                  <a:cubicBezTo>
                    <a:pt x="258" y="201"/>
                    <a:pt x="260" y="191"/>
                    <a:pt x="263" y="182"/>
                  </a:cubicBezTo>
                  <a:cubicBezTo>
                    <a:pt x="263" y="181"/>
                    <a:pt x="261" y="180"/>
                    <a:pt x="261" y="181"/>
                  </a:cubicBezTo>
                  <a:cubicBezTo>
                    <a:pt x="259" y="191"/>
                    <a:pt x="257" y="200"/>
                    <a:pt x="256" y="210"/>
                  </a:cubicBezTo>
                  <a:cubicBezTo>
                    <a:pt x="252" y="205"/>
                    <a:pt x="248" y="200"/>
                    <a:pt x="243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4" y="189"/>
                    <a:pt x="246" y="183"/>
                    <a:pt x="248" y="178"/>
                  </a:cubicBezTo>
                  <a:cubicBezTo>
                    <a:pt x="249" y="177"/>
                    <a:pt x="247" y="176"/>
                    <a:pt x="247" y="177"/>
                  </a:cubicBezTo>
                  <a:cubicBezTo>
                    <a:pt x="244" y="182"/>
                    <a:pt x="243" y="188"/>
                    <a:pt x="243" y="195"/>
                  </a:cubicBezTo>
                  <a:cubicBezTo>
                    <a:pt x="238" y="190"/>
                    <a:pt x="233" y="186"/>
                    <a:pt x="229" y="183"/>
                  </a:cubicBezTo>
                  <a:cubicBezTo>
                    <a:pt x="263" y="155"/>
                    <a:pt x="295" y="123"/>
                    <a:pt x="327" y="93"/>
                  </a:cubicBezTo>
                  <a:cubicBezTo>
                    <a:pt x="344" y="77"/>
                    <a:pt x="360" y="62"/>
                    <a:pt x="377" y="47"/>
                  </a:cubicBezTo>
                  <a:cubicBezTo>
                    <a:pt x="392" y="34"/>
                    <a:pt x="414" y="16"/>
                    <a:pt x="434" y="30"/>
                  </a:cubicBezTo>
                  <a:cubicBezTo>
                    <a:pt x="450" y="41"/>
                    <a:pt x="445" y="57"/>
                    <a:pt x="433" y="73"/>
                  </a:cubicBezTo>
                  <a:cubicBezTo>
                    <a:pt x="435" y="69"/>
                    <a:pt x="436" y="64"/>
                    <a:pt x="437" y="59"/>
                  </a:cubicBezTo>
                  <a:cubicBezTo>
                    <a:pt x="438" y="58"/>
                    <a:pt x="436" y="58"/>
                    <a:pt x="436" y="59"/>
                  </a:cubicBezTo>
                  <a:cubicBezTo>
                    <a:pt x="434" y="65"/>
                    <a:pt x="432" y="71"/>
                    <a:pt x="430" y="77"/>
                  </a:cubicBezTo>
                  <a:cubicBezTo>
                    <a:pt x="425" y="84"/>
                    <a:pt x="419" y="90"/>
                    <a:pt x="412" y="9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5" name="Freeform 182"/>
            <p:cNvSpPr/>
            <p:nvPr/>
          </p:nvSpPr>
          <p:spPr bwMode="auto">
            <a:xfrm>
              <a:off x="6400097" y="4375450"/>
              <a:ext cx="71926" cy="3173"/>
            </a:xfrm>
            <a:custGeom>
              <a:avLst/>
              <a:gdLst>
                <a:gd name="T0" fmla="*/ 51 w 52"/>
                <a:gd name="T1" fmla="*/ 1 h 3"/>
                <a:gd name="T2" fmla="*/ 0 w 52"/>
                <a:gd name="T3" fmla="*/ 1 h 3"/>
                <a:gd name="T4" fmla="*/ 0 w 52"/>
                <a:gd name="T5" fmla="*/ 2 h 3"/>
                <a:gd name="T6" fmla="*/ 51 w 52"/>
                <a:gd name="T7" fmla="*/ 3 h 3"/>
                <a:gd name="T8" fmla="*/ 51 w 5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">
                  <a:moveTo>
                    <a:pt x="51" y="1"/>
                  </a:moveTo>
                  <a:cubicBezTo>
                    <a:pt x="34" y="0"/>
                    <a:pt x="17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7" y="2"/>
                    <a:pt x="34" y="3"/>
                    <a:pt x="51" y="3"/>
                  </a:cubicBezTo>
                  <a:cubicBezTo>
                    <a:pt x="52" y="3"/>
                    <a:pt x="52" y="1"/>
                    <a:pt x="5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6" name="Freeform 183"/>
            <p:cNvSpPr/>
            <p:nvPr/>
          </p:nvSpPr>
          <p:spPr bwMode="auto">
            <a:xfrm>
              <a:off x="6381058" y="4228426"/>
              <a:ext cx="86734" cy="7404"/>
            </a:xfrm>
            <a:custGeom>
              <a:avLst/>
              <a:gdLst>
                <a:gd name="T0" fmla="*/ 62 w 63"/>
                <a:gd name="T1" fmla="*/ 0 h 5"/>
                <a:gd name="T2" fmla="*/ 1 w 63"/>
                <a:gd name="T3" fmla="*/ 2 h 5"/>
                <a:gd name="T4" fmla="*/ 1 w 63"/>
                <a:gd name="T5" fmla="*/ 3 h 5"/>
                <a:gd name="T6" fmla="*/ 62 w 63"/>
                <a:gd name="T7" fmla="*/ 1 h 5"/>
                <a:gd name="T8" fmla="*/ 62 w 6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">
                  <a:moveTo>
                    <a:pt x="62" y="0"/>
                  </a:moveTo>
                  <a:cubicBezTo>
                    <a:pt x="42" y="2"/>
                    <a:pt x="21" y="2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1" y="5"/>
                    <a:pt x="42" y="4"/>
                    <a:pt x="62" y="1"/>
                  </a:cubicBezTo>
                  <a:cubicBezTo>
                    <a:pt x="63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6731167" y="2316049"/>
              <a:ext cx="334243" cy="433669"/>
              <a:chOff x="6731167" y="2316049"/>
              <a:chExt cx="334243" cy="433669"/>
            </a:xfrm>
          </p:grpSpPr>
          <p:sp>
            <p:nvSpPr>
              <p:cNvPr id="187" name="Freeform 184"/>
              <p:cNvSpPr/>
              <p:nvPr/>
            </p:nvSpPr>
            <p:spPr bwMode="auto">
              <a:xfrm>
                <a:off x="6934251" y="2512787"/>
                <a:ext cx="64522" cy="198853"/>
              </a:xfrm>
              <a:custGeom>
                <a:avLst/>
                <a:gdLst>
                  <a:gd name="T0" fmla="*/ 44 w 47"/>
                  <a:gd name="T1" fmla="*/ 2 h 146"/>
                  <a:gd name="T2" fmla="*/ 1 w 47"/>
                  <a:gd name="T3" fmla="*/ 145 h 146"/>
                  <a:gd name="T4" fmla="*/ 2 w 47"/>
                  <a:gd name="T5" fmla="*/ 145 h 146"/>
                  <a:gd name="T6" fmla="*/ 46 w 47"/>
                  <a:gd name="T7" fmla="*/ 3 h 146"/>
                  <a:gd name="T8" fmla="*/ 44 w 47"/>
                  <a:gd name="T9" fmla="*/ 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46">
                    <a:moveTo>
                      <a:pt x="44" y="2"/>
                    </a:moveTo>
                    <a:cubicBezTo>
                      <a:pt x="29" y="50"/>
                      <a:pt x="15" y="97"/>
                      <a:pt x="1" y="145"/>
                    </a:cubicBezTo>
                    <a:cubicBezTo>
                      <a:pt x="0" y="146"/>
                      <a:pt x="2" y="146"/>
                      <a:pt x="2" y="145"/>
                    </a:cubicBezTo>
                    <a:cubicBezTo>
                      <a:pt x="21" y="100"/>
                      <a:pt x="36" y="51"/>
                      <a:pt x="46" y="3"/>
                    </a:cubicBezTo>
                    <a:cubicBezTo>
                      <a:pt x="47" y="1"/>
                      <a:pt x="44" y="0"/>
                      <a:pt x="44" y="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8" name="Freeform 185"/>
              <p:cNvSpPr/>
              <p:nvPr/>
            </p:nvSpPr>
            <p:spPr bwMode="auto">
              <a:xfrm>
                <a:off x="6986080" y="2432400"/>
                <a:ext cx="40194" cy="143851"/>
              </a:xfrm>
              <a:custGeom>
                <a:avLst/>
                <a:gdLst>
                  <a:gd name="T0" fmla="*/ 27 w 29"/>
                  <a:gd name="T1" fmla="*/ 1 h 106"/>
                  <a:gd name="T2" fmla="*/ 0 w 29"/>
                  <a:gd name="T3" fmla="*/ 105 h 106"/>
                  <a:gd name="T4" fmla="*/ 1 w 29"/>
                  <a:gd name="T5" fmla="*/ 105 h 106"/>
                  <a:gd name="T6" fmla="*/ 29 w 29"/>
                  <a:gd name="T7" fmla="*/ 2 h 106"/>
                  <a:gd name="T8" fmla="*/ 27 w 29"/>
                  <a:gd name="T9" fmla="*/ 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06">
                    <a:moveTo>
                      <a:pt x="27" y="1"/>
                    </a:moveTo>
                    <a:cubicBezTo>
                      <a:pt x="15" y="35"/>
                      <a:pt x="8" y="70"/>
                      <a:pt x="0" y="105"/>
                    </a:cubicBezTo>
                    <a:cubicBezTo>
                      <a:pt x="0" y="105"/>
                      <a:pt x="0" y="106"/>
                      <a:pt x="1" y="105"/>
                    </a:cubicBezTo>
                    <a:cubicBezTo>
                      <a:pt x="11" y="71"/>
                      <a:pt x="22" y="37"/>
                      <a:pt x="29" y="2"/>
                    </a:cubicBezTo>
                    <a:cubicBezTo>
                      <a:pt x="29" y="0"/>
                      <a:pt x="27" y="0"/>
                      <a:pt x="27" y="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9" name="Freeform 186"/>
              <p:cNvSpPr/>
              <p:nvPr/>
            </p:nvSpPr>
            <p:spPr bwMode="auto">
              <a:xfrm>
                <a:off x="6791457" y="2691544"/>
                <a:ext cx="119524" cy="34905"/>
              </a:xfrm>
              <a:custGeom>
                <a:avLst/>
                <a:gdLst>
                  <a:gd name="T0" fmla="*/ 87 w 88"/>
                  <a:gd name="T1" fmla="*/ 24 h 26"/>
                  <a:gd name="T2" fmla="*/ 1 w 88"/>
                  <a:gd name="T3" fmla="*/ 1 h 26"/>
                  <a:gd name="T4" fmla="*/ 1 w 88"/>
                  <a:gd name="T5" fmla="*/ 1 h 26"/>
                  <a:gd name="T6" fmla="*/ 86 w 88"/>
                  <a:gd name="T7" fmla="*/ 26 h 26"/>
                  <a:gd name="T8" fmla="*/ 87 w 88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26">
                    <a:moveTo>
                      <a:pt x="87" y="24"/>
                    </a:moveTo>
                    <a:cubicBezTo>
                      <a:pt x="60" y="13"/>
                      <a:pt x="30" y="6"/>
                      <a:pt x="1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0" y="9"/>
                      <a:pt x="58" y="19"/>
                      <a:pt x="86" y="26"/>
                    </a:cubicBezTo>
                    <a:cubicBezTo>
                      <a:pt x="87" y="26"/>
                      <a:pt x="88" y="25"/>
                      <a:pt x="87" y="24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0" name="Freeform 187"/>
              <p:cNvSpPr>
                <a:spLocks noEditPoints="1"/>
              </p:cNvSpPr>
              <p:nvPr/>
            </p:nvSpPr>
            <p:spPr bwMode="auto">
              <a:xfrm>
                <a:off x="6731167" y="2316049"/>
                <a:ext cx="334243" cy="433669"/>
              </a:xfrm>
              <a:custGeom>
                <a:avLst/>
                <a:gdLst>
                  <a:gd name="T0" fmla="*/ 172 w 245"/>
                  <a:gd name="T1" fmla="*/ 28 h 318"/>
                  <a:gd name="T2" fmla="*/ 113 w 245"/>
                  <a:gd name="T3" fmla="*/ 13 h 318"/>
                  <a:gd name="T4" fmla="*/ 52 w 245"/>
                  <a:gd name="T5" fmla="*/ 23 h 318"/>
                  <a:gd name="T6" fmla="*/ 1 w 245"/>
                  <a:gd name="T7" fmla="*/ 236 h 318"/>
                  <a:gd name="T8" fmla="*/ 21 w 245"/>
                  <a:gd name="T9" fmla="*/ 274 h 318"/>
                  <a:gd name="T10" fmla="*/ 161 w 245"/>
                  <a:gd name="T11" fmla="*/ 301 h 318"/>
                  <a:gd name="T12" fmla="*/ 228 w 245"/>
                  <a:gd name="T13" fmla="*/ 82 h 318"/>
                  <a:gd name="T14" fmla="*/ 179 w 245"/>
                  <a:gd name="T15" fmla="*/ 36 h 318"/>
                  <a:gd name="T16" fmla="*/ 175 w 245"/>
                  <a:gd name="T17" fmla="*/ 45 h 318"/>
                  <a:gd name="T18" fmla="*/ 167 w 245"/>
                  <a:gd name="T19" fmla="*/ 42 h 318"/>
                  <a:gd name="T20" fmla="*/ 166 w 245"/>
                  <a:gd name="T21" fmla="*/ 32 h 318"/>
                  <a:gd name="T22" fmla="*/ 119 w 245"/>
                  <a:gd name="T23" fmla="*/ 18 h 318"/>
                  <a:gd name="T24" fmla="*/ 116 w 245"/>
                  <a:gd name="T25" fmla="*/ 29 h 318"/>
                  <a:gd name="T26" fmla="*/ 105 w 245"/>
                  <a:gd name="T27" fmla="*/ 16 h 318"/>
                  <a:gd name="T28" fmla="*/ 80 w 245"/>
                  <a:gd name="T29" fmla="*/ 18 h 318"/>
                  <a:gd name="T30" fmla="*/ 37 w 245"/>
                  <a:gd name="T31" fmla="*/ 242 h 318"/>
                  <a:gd name="T32" fmla="*/ 10 w 245"/>
                  <a:gd name="T33" fmla="*/ 226 h 318"/>
                  <a:gd name="T34" fmla="*/ 14 w 245"/>
                  <a:gd name="T35" fmla="*/ 213 h 318"/>
                  <a:gd name="T36" fmla="*/ 18 w 245"/>
                  <a:gd name="T37" fmla="*/ 198 h 318"/>
                  <a:gd name="T38" fmla="*/ 23 w 245"/>
                  <a:gd name="T39" fmla="*/ 181 h 318"/>
                  <a:gd name="T40" fmla="*/ 26 w 245"/>
                  <a:gd name="T41" fmla="*/ 165 h 318"/>
                  <a:gd name="T42" fmla="*/ 30 w 245"/>
                  <a:gd name="T43" fmla="*/ 150 h 318"/>
                  <a:gd name="T44" fmla="*/ 33 w 245"/>
                  <a:gd name="T45" fmla="*/ 134 h 318"/>
                  <a:gd name="T46" fmla="*/ 35 w 245"/>
                  <a:gd name="T47" fmla="*/ 128 h 318"/>
                  <a:gd name="T48" fmla="*/ 37 w 245"/>
                  <a:gd name="T49" fmla="*/ 117 h 318"/>
                  <a:gd name="T50" fmla="*/ 86 w 245"/>
                  <a:gd name="T51" fmla="*/ 101 h 318"/>
                  <a:gd name="T52" fmla="*/ 64 w 245"/>
                  <a:gd name="T53" fmla="*/ 78 h 318"/>
                  <a:gd name="T54" fmla="*/ 73 w 245"/>
                  <a:gd name="T55" fmla="*/ 63 h 318"/>
                  <a:gd name="T56" fmla="*/ 66 w 245"/>
                  <a:gd name="T57" fmla="*/ 46 h 318"/>
                  <a:gd name="T58" fmla="*/ 67 w 245"/>
                  <a:gd name="T59" fmla="*/ 31 h 318"/>
                  <a:gd name="T60" fmla="*/ 67 w 245"/>
                  <a:gd name="T61" fmla="*/ 41 h 318"/>
                  <a:gd name="T62" fmla="*/ 74 w 245"/>
                  <a:gd name="T63" fmla="*/ 31 h 318"/>
                  <a:gd name="T64" fmla="*/ 94 w 245"/>
                  <a:gd name="T65" fmla="*/ 43 h 318"/>
                  <a:gd name="T66" fmla="*/ 105 w 245"/>
                  <a:gd name="T67" fmla="*/ 40 h 318"/>
                  <a:gd name="T68" fmla="*/ 107 w 245"/>
                  <a:gd name="T69" fmla="*/ 31 h 318"/>
                  <a:gd name="T70" fmla="*/ 125 w 245"/>
                  <a:gd name="T71" fmla="*/ 54 h 318"/>
                  <a:gd name="T72" fmla="*/ 135 w 245"/>
                  <a:gd name="T73" fmla="*/ 39 h 318"/>
                  <a:gd name="T74" fmla="*/ 154 w 245"/>
                  <a:gd name="T75" fmla="*/ 63 h 318"/>
                  <a:gd name="T76" fmla="*/ 166 w 245"/>
                  <a:gd name="T77" fmla="*/ 58 h 318"/>
                  <a:gd name="T78" fmla="*/ 185 w 245"/>
                  <a:gd name="T79" fmla="*/ 66 h 318"/>
                  <a:gd name="T80" fmla="*/ 191 w 245"/>
                  <a:gd name="T81" fmla="*/ 77 h 318"/>
                  <a:gd name="T82" fmla="*/ 207 w 245"/>
                  <a:gd name="T83" fmla="*/ 61 h 318"/>
                  <a:gd name="T84" fmla="*/ 135 w 245"/>
                  <a:gd name="T85" fmla="*/ 289 h 318"/>
                  <a:gd name="T86" fmla="*/ 191 w 245"/>
                  <a:gd name="T87" fmla="*/ 192 h 318"/>
                  <a:gd name="T88" fmla="*/ 85 w 245"/>
                  <a:gd name="T89" fmla="*/ 291 h 318"/>
                  <a:gd name="T90" fmla="*/ 73 w 245"/>
                  <a:gd name="T91" fmla="*/ 279 h 318"/>
                  <a:gd name="T92" fmla="*/ 31 w 245"/>
                  <a:gd name="T93" fmla="*/ 262 h 318"/>
                  <a:gd name="T94" fmla="*/ 171 w 245"/>
                  <a:gd name="T95" fmla="*/ 209 h 318"/>
                  <a:gd name="T96" fmla="*/ 191 w 245"/>
                  <a:gd name="T97" fmla="*/ 192 h 318"/>
                  <a:gd name="T98" fmla="*/ 212 w 245"/>
                  <a:gd name="T99" fmla="*/ 61 h 318"/>
                  <a:gd name="T100" fmla="*/ 208 w 245"/>
                  <a:gd name="T101" fmla="*/ 4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5" h="318">
                    <a:moveTo>
                      <a:pt x="211" y="37"/>
                    </a:moveTo>
                    <a:cubicBezTo>
                      <a:pt x="208" y="37"/>
                      <a:pt x="205" y="37"/>
                      <a:pt x="203" y="38"/>
                    </a:cubicBezTo>
                    <a:cubicBezTo>
                      <a:pt x="197" y="30"/>
                      <a:pt x="185" y="25"/>
                      <a:pt x="176" y="27"/>
                    </a:cubicBezTo>
                    <a:cubicBezTo>
                      <a:pt x="175" y="27"/>
                      <a:pt x="174" y="28"/>
                      <a:pt x="172" y="28"/>
                    </a:cubicBezTo>
                    <a:cubicBezTo>
                      <a:pt x="167" y="21"/>
                      <a:pt x="157" y="16"/>
                      <a:pt x="149" y="18"/>
                    </a:cubicBezTo>
                    <a:cubicBezTo>
                      <a:pt x="146" y="18"/>
                      <a:pt x="143" y="19"/>
                      <a:pt x="141" y="20"/>
                    </a:cubicBezTo>
                    <a:cubicBezTo>
                      <a:pt x="136" y="14"/>
                      <a:pt x="128" y="10"/>
                      <a:pt x="120" y="11"/>
                    </a:cubicBezTo>
                    <a:cubicBezTo>
                      <a:pt x="117" y="11"/>
                      <a:pt x="115" y="12"/>
                      <a:pt x="113" y="13"/>
                    </a:cubicBezTo>
                    <a:cubicBezTo>
                      <a:pt x="108" y="5"/>
                      <a:pt x="98" y="0"/>
                      <a:pt x="88" y="4"/>
                    </a:cubicBezTo>
                    <a:cubicBezTo>
                      <a:pt x="81" y="6"/>
                      <a:pt x="76" y="10"/>
                      <a:pt x="72" y="16"/>
                    </a:cubicBezTo>
                    <a:cubicBezTo>
                      <a:pt x="70" y="16"/>
                      <a:pt x="67" y="15"/>
                      <a:pt x="64" y="15"/>
                    </a:cubicBezTo>
                    <a:cubicBezTo>
                      <a:pt x="59" y="16"/>
                      <a:pt x="54" y="18"/>
                      <a:pt x="52" y="23"/>
                    </a:cubicBezTo>
                    <a:cubicBezTo>
                      <a:pt x="52" y="23"/>
                      <a:pt x="51" y="23"/>
                      <a:pt x="51" y="24"/>
                    </a:cubicBezTo>
                    <a:cubicBezTo>
                      <a:pt x="42" y="59"/>
                      <a:pt x="37" y="95"/>
                      <a:pt x="28" y="130"/>
                    </a:cubicBezTo>
                    <a:cubicBezTo>
                      <a:pt x="20" y="165"/>
                      <a:pt x="8" y="200"/>
                      <a:pt x="1" y="235"/>
                    </a:cubicBezTo>
                    <a:cubicBezTo>
                      <a:pt x="1" y="235"/>
                      <a:pt x="1" y="236"/>
                      <a:pt x="1" y="236"/>
                    </a:cubicBezTo>
                    <a:cubicBezTo>
                      <a:pt x="0" y="242"/>
                      <a:pt x="1" y="246"/>
                      <a:pt x="5" y="250"/>
                    </a:cubicBezTo>
                    <a:cubicBezTo>
                      <a:pt x="8" y="258"/>
                      <a:pt x="14" y="265"/>
                      <a:pt x="19" y="272"/>
                    </a:cubicBezTo>
                    <a:cubicBezTo>
                      <a:pt x="19" y="272"/>
                      <a:pt x="19" y="273"/>
                      <a:pt x="19" y="273"/>
                    </a:cubicBezTo>
                    <a:cubicBezTo>
                      <a:pt x="20" y="273"/>
                      <a:pt x="20" y="274"/>
                      <a:pt x="21" y="274"/>
                    </a:cubicBezTo>
                    <a:cubicBezTo>
                      <a:pt x="21" y="274"/>
                      <a:pt x="21" y="274"/>
                      <a:pt x="21" y="274"/>
                    </a:cubicBezTo>
                    <a:cubicBezTo>
                      <a:pt x="22" y="275"/>
                      <a:pt x="22" y="275"/>
                      <a:pt x="23" y="275"/>
                    </a:cubicBezTo>
                    <a:cubicBezTo>
                      <a:pt x="48" y="288"/>
                      <a:pt x="78" y="294"/>
                      <a:pt x="105" y="301"/>
                    </a:cubicBezTo>
                    <a:cubicBezTo>
                      <a:pt x="119" y="305"/>
                      <a:pt x="150" y="318"/>
                      <a:pt x="161" y="301"/>
                    </a:cubicBezTo>
                    <a:cubicBezTo>
                      <a:pt x="161" y="301"/>
                      <a:pt x="161" y="301"/>
                      <a:pt x="161" y="301"/>
                    </a:cubicBezTo>
                    <a:cubicBezTo>
                      <a:pt x="169" y="291"/>
                      <a:pt x="171" y="276"/>
                      <a:pt x="175" y="264"/>
                    </a:cubicBezTo>
                    <a:cubicBezTo>
                      <a:pt x="181" y="244"/>
                      <a:pt x="187" y="223"/>
                      <a:pt x="194" y="202"/>
                    </a:cubicBezTo>
                    <a:cubicBezTo>
                      <a:pt x="206" y="162"/>
                      <a:pt x="220" y="122"/>
                      <a:pt x="228" y="82"/>
                    </a:cubicBezTo>
                    <a:cubicBezTo>
                      <a:pt x="228" y="81"/>
                      <a:pt x="228" y="80"/>
                      <a:pt x="227" y="79"/>
                    </a:cubicBezTo>
                    <a:cubicBezTo>
                      <a:pt x="245" y="66"/>
                      <a:pt x="229" y="39"/>
                      <a:pt x="211" y="37"/>
                    </a:cubicBezTo>
                    <a:close/>
                    <a:moveTo>
                      <a:pt x="176" y="36"/>
                    </a:moveTo>
                    <a:cubicBezTo>
                      <a:pt x="177" y="36"/>
                      <a:pt x="178" y="36"/>
                      <a:pt x="179" y="36"/>
                    </a:cubicBezTo>
                    <a:cubicBezTo>
                      <a:pt x="184" y="35"/>
                      <a:pt x="189" y="37"/>
                      <a:pt x="192" y="40"/>
                    </a:cubicBezTo>
                    <a:cubicBezTo>
                      <a:pt x="193" y="41"/>
                      <a:pt x="193" y="42"/>
                      <a:pt x="194" y="43"/>
                    </a:cubicBezTo>
                    <a:cubicBezTo>
                      <a:pt x="192" y="44"/>
                      <a:pt x="190" y="46"/>
                      <a:pt x="188" y="48"/>
                    </a:cubicBezTo>
                    <a:cubicBezTo>
                      <a:pt x="184" y="47"/>
                      <a:pt x="180" y="46"/>
                      <a:pt x="175" y="45"/>
                    </a:cubicBezTo>
                    <a:cubicBezTo>
                      <a:pt x="176" y="42"/>
                      <a:pt x="176" y="39"/>
                      <a:pt x="176" y="36"/>
                    </a:cubicBezTo>
                    <a:close/>
                    <a:moveTo>
                      <a:pt x="169" y="40"/>
                    </a:moveTo>
                    <a:cubicBezTo>
                      <a:pt x="169" y="41"/>
                      <a:pt x="169" y="42"/>
                      <a:pt x="169" y="43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42"/>
                      <a:pt x="168" y="41"/>
                      <a:pt x="169" y="40"/>
                    </a:cubicBezTo>
                    <a:close/>
                    <a:moveTo>
                      <a:pt x="144" y="26"/>
                    </a:moveTo>
                    <a:cubicBezTo>
                      <a:pt x="145" y="25"/>
                      <a:pt x="147" y="25"/>
                      <a:pt x="149" y="24"/>
                    </a:cubicBezTo>
                    <a:cubicBezTo>
                      <a:pt x="157" y="23"/>
                      <a:pt x="163" y="26"/>
                      <a:pt x="166" y="32"/>
                    </a:cubicBezTo>
                    <a:cubicBezTo>
                      <a:pt x="163" y="34"/>
                      <a:pt x="161" y="37"/>
                      <a:pt x="159" y="40"/>
                    </a:cubicBezTo>
                    <a:cubicBezTo>
                      <a:pt x="154" y="39"/>
                      <a:pt x="149" y="38"/>
                      <a:pt x="144" y="36"/>
                    </a:cubicBezTo>
                    <a:cubicBezTo>
                      <a:pt x="145" y="33"/>
                      <a:pt x="145" y="29"/>
                      <a:pt x="144" y="26"/>
                    </a:cubicBezTo>
                    <a:close/>
                    <a:moveTo>
                      <a:pt x="119" y="18"/>
                    </a:moveTo>
                    <a:cubicBezTo>
                      <a:pt x="126" y="17"/>
                      <a:pt x="132" y="19"/>
                      <a:pt x="135" y="25"/>
                    </a:cubicBezTo>
                    <a:cubicBezTo>
                      <a:pt x="133" y="27"/>
                      <a:pt x="131" y="30"/>
                      <a:pt x="130" y="33"/>
                    </a:cubicBezTo>
                    <a:cubicBezTo>
                      <a:pt x="128" y="32"/>
                      <a:pt x="125" y="31"/>
                      <a:pt x="123" y="30"/>
                    </a:cubicBezTo>
                    <a:cubicBezTo>
                      <a:pt x="120" y="30"/>
                      <a:pt x="118" y="29"/>
                      <a:pt x="116" y="29"/>
                    </a:cubicBezTo>
                    <a:cubicBezTo>
                      <a:pt x="116" y="25"/>
                      <a:pt x="116" y="22"/>
                      <a:pt x="115" y="19"/>
                    </a:cubicBezTo>
                    <a:cubicBezTo>
                      <a:pt x="117" y="19"/>
                      <a:pt x="118" y="18"/>
                      <a:pt x="119" y="18"/>
                    </a:cubicBezTo>
                    <a:close/>
                    <a:moveTo>
                      <a:pt x="92" y="11"/>
                    </a:moveTo>
                    <a:cubicBezTo>
                      <a:pt x="97" y="10"/>
                      <a:pt x="102" y="12"/>
                      <a:pt x="105" y="16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3" y="19"/>
                      <a:pt x="101" y="21"/>
                      <a:pt x="99" y="24"/>
                    </a:cubicBezTo>
                    <a:cubicBezTo>
                      <a:pt x="96" y="23"/>
                      <a:pt x="94" y="23"/>
                      <a:pt x="91" y="22"/>
                    </a:cubicBezTo>
                    <a:cubicBezTo>
                      <a:pt x="88" y="21"/>
                      <a:pt x="84" y="20"/>
                      <a:pt x="80" y="18"/>
                    </a:cubicBezTo>
                    <a:cubicBezTo>
                      <a:pt x="83" y="15"/>
                      <a:pt x="87" y="12"/>
                      <a:pt x="92" y="11"/>
                    </a:cubicBezTo>
                    <a:close/>
                    <a:moveTo>
                      <a:pt x="6" y="238"/>
                    </a:moveTo>
                    <a:cubicBezTo>
                      <a:pt x="16" y="240"/>
                      <a:pt x="26" y="242"/>
                      <a:pt x="36" y="244"/>
                    </a:cubicBezTo>
                    <a:cubicBezTo>
                      <a:pt x="37" y="244"/>
                      <a:pt x="38" y="242"/>
                      <a:pt x="37" y="242"/>
                    </a:cubicBezTo>
                    <a:cubicBezTo>
                      <a:pt x="26" y="240"/>
                      <a:pt x="16" y="239"/>
                      <a:pt x="6" y="237"/>
                    </a:cubicBezTo>
                    <a:cubicBezTo>
                      <a:pt x="6" y="237"/>
                      <a:pt x="6" y="237"/>
                      <a:pt x="6" y="237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7" y="233"/>
                      <a:pt x="8" y="229"/>
                      <a:pt x="10" y="226"/>
                    </a:cubicBezTo>
                    <a:cubicBezTo>
                      <a:pt x="15" y="226"/>
                      <a:pt x="20" y="227"/>
                      <a:pt x="25" y="228"/>
                    </a:cubicBezTo>
                    <a:cubicBezTo>
                      <a:pt x="25" y="228"/>
                      <a:pt x="25" y="228"/>
                      <a:pt x="25" y="227"/>
                    </a:cubicBezTo>
                    <a:cubicBezTo>
                      <a:pt x="20" y="226"/>
                      <a:pt x="15" y="225"/>
                      <a:pt x="10" y="225"/>
                    </a:cubicBezTo>
                    <a:cubicBezTo>
                      <a:pt x="11" y="221"/>
                      <a:pt x="13" y="217"/>
                      <a:pt x="14" y="213"/>
                    </a:cubicBezTo>
                    <a:cubicBezTo>
                      <a:pt x="18" y="213"/>
                      <a:pt x="22" y="213"/>
                      <a:pt x="26" y="213"/>
                    </a:cubicBezTo>
                    <a:cubicBezTo>
                      <a:pt x="27" y="213"/>
                      <a:pt x="27" y="212"/>
                      <a:pt x="26" y="212"/>
                    </a:cubicBezTo>
                    <a:cubicBezTo>
                      <a:pt x="22" y="212"/>
                      <a:pt x="18" y="212"/>
                      <a:pt x="14" y="211"/>
                    </a:cubicBezTo>
                    <a:cubicBezTo>
                      <a:pt x="16" y="207"/>
                      <a:pt x="17" y="203"/>
                      <a:pt x="18" y="198"/>
                    </a:cubicBezTo>
                    <a:cubicBezTo>
                      <a:pt x="22" y="199"/>
                      <a:pt x="25" y="199"/>
                      <a:pt x="29" y="199"/>
                    </a:cubicBezTo>
                    <a:cubicBezTo>
                      <a:pt x="30" y="199"/>
                      <a:pt x="29" y="198"/>
                      <a:pt x="29" y="198"/>
                    </a:cubicBezTo>
                    <a:cubicBezTo>
                      <a:pt x="25" y="197"/>
                      <a:pt x="22" y="197"/>
                      <a:pt x="18" y="197"/>
                    </a:cubicBezTo>
                    <a:cubicBezTo>
                      <a:pt x="20" y="192"/>
                      <a:pt x="21" y="186"/>
                      <a:pt x="23" y="181"/>
                    </a:cubicBezTo>
                    <a:cubicBezTo>
                      <a:pt x="28" y="182"/>
                      <a:pt x="33" y="182"/>
                      <a:pt x="38" y="183"/>
                    </a:cubicBezTo>
                    <a:cubicBezTo>
                      <a:pt x="39" y="183"/>
                      <a:pt x="39" y="182"/>
                      <a:pt x="38" y="182"/>
                    </a:cubicBezTo>
                    <a:cubicBezTo>
                      <a:pt x="33" y="181"/>
                      <a:pt x="28" y="181"/>
                      <a:pt x="23" y="180"/>
                    </a:cubicBezTo>
                    <a:cubicBezTo>
                      <a:pt x="24" y="175"/>
                      <a:pt x="25" y="170"/>
                      <a:pt x="26" y="165"/>
                    </a:cubicBezTo>
                    <a:cubicBezTo>
                      <a:pt x="38" y="167"/>
                      <a:pt x="51" y="168"/>
                      <a:pt x="63" y="170"/>
                    </a:cubicBezTo>
                    <a:cubicBezTo>
                      <a:pt x="63" y="170"/>
                      <a:pt x="63" y="169"/>
                      <a:pt x="63" y="169"/>
                    </a:cubicBezTo>
                    <a:cubicBezTo>
                      <a:pt x="51" y="167"/>
                      <a:pt x="39" y="165"/>
                      <a:pt x="27" y="164"/>
                    </a:cubicBezTo>
                    <a:cubicBezTo>
                      <a:pt x="28" y="159"/>
                      <a:pt x="29" y="154"/>
                      <a:pt x="30" y="150"/>
                    </a:cubicBezTo>
                    <a:cubicBezTo>
                      <a:pt x="38" y="151"/>
                      <a:pt x="46" y="151"/>
                      <a:pt x="53" y="151"/>
                    </a:cubicBezTo>
                    <a:cubicBezTo>
                      <a:pt x="54" y="151"/>
                      <a:pt x="54" y="150"/>
                      <a:pt x="53" y="150"/>
                    </a:cubicBezTo>
                    <a:cubicBezTo>
                      <a:pt x="46" y="149"/>
                      <a:pt x="38" y="149"/>
                      <a:pt x="30" y="149"/>
                    </a:cubicBezTo>
                    <a:cubicBezTo>
                      <a:pt x="31" y="144"/>
                      <a:pt x="32" y="139"/>
                      <a:pt x="33" y="134"/>
                    </a:cubicBezTo>
                    <a:cubicBezTo>
                      <a:pt x="45" y="135"/>
                      <a:pt x="56" y="136"/>
                      <a:pt x="68" y="138"/>
                    </a:cubicBezTo>
                    <a:cubicBezTo>
                      <a:pt x="68" y="138"/>
                      <a:pt x="69" y="137"/>
                      <a:pt x="68" y="137"/>
                    </a:cubicBezTo>
                    <a:cubicBezTo>
                      <a:pt x="56" y="135"/>
                      <a:pt x="45" y="134"/>
                      <a:pt x="33" y="133"/>
                    </a:cubicBezTo>
                    <a:cubicBezTo>
                      <a:pt x="34" y="132"/>
                      <a:pt x="34" y="130"/>
                      <a:pt x="35" y="128"/>
                    </a:cubicBezTo>
                    <a:cubicBezTo>
                      <a:pt x="35" y="125"/>
                      <a:pt x="36" y="121"/>
                      <a:pt x="37" y="118"/>
                    </a:cubicBezTo>
                    <a:cubicBezTo>
                      <a:pt x="43" y="119"/>
                      <a:pt x="50" y="120"/>
                      <a:pt x="57" y="119"/>
                    </a:cubicBezTo>
                    <a:cubicBezTo>
                      <a:pt x="57" y="119"/>
                      <a:pt x="57" y="118"/>
                      <a:pt x="57" y="118"/>
                    </a:cubicBezTo>
                    <a:cubicBezTo>
                      <a:pt x="50" y="118"/>
                      <a:pt x="44" y="118"/>
                      <a:pt x="37" y="117"/>
                    </a:cubicBezTo>
                    <a:cubicBezTo>
                      <a:pt x="39" y="111"/>
                      <a:pt x="40" y="104"/>
                      <a:pt x="41" y="98"/>
                    </a:cubicBezTo>
                    <a:cubicBezTo>
                      <a:pt x="41" y="98"/>
                      <a:pt x="41" y="98"/>
                      <a:pt x="42" y="98"/>
                    </a:cubicBezTo>
                    <a:cubicBezTo>
                      <a:pt x="56" y="100"/>
                      <a:pt x="71" y="101"/>
                      <a:pt x="86" y="102"/>
                    </a:cubicBezTo>
                    <a:cubicBezTo>
                      <a:pt x="87" y="102"/>
                      <a:pt x="87" y="101"/>
                      <a:pt x="86" y="101"/>
                    </a:cubicBezTo>
                    <a:cubicBezTo>
                      <a:pt x="71" y="99"/>
                      <a:pt x="56" y="98"/>
                      <a:pt x="42" y="97"/>
                    </a:cubicBezTo>
                    <a:cubicBezTo>
                      <a:pt x="43" y="91"/>
                      <a:pt x="44" y="84"/>
                      <a:pt x="46" y="78"/>
                    </a:cubicBezTo>
                    <a:cubicBezTo>
                      <a:pt x="52" y="78"/>
                      <a:pt x="58" y="78"/>
                      <a:pt x="64" y="79"/>
                    </a:cubicBezTo>
                    <a:cubicBezTo>
                      <a:pt x="65" y="79"/>
                      <a:pt x="65" y="78"/>
                      <a:pt x="64" y="78"/>
                    </a:cubicBezTo>
                    <a:cubicBezTo>
                      <a:pt x="58" y="77"/>
                      <a:pt x="52" y="77"/>
                      <a:pt x="46" y="77"/>
                    </a:cubicBezTo>
                    <a:cubicBezTo>
                      <a:pt x="47" y="72"/>
                      <a:pt x="48" y="67"/>
                      <a:pt x="49" y="62"/>
                    </a:cubicBezTo>
                    <a:cubicBezTo>
                      <a:pt x="57" y="62"/>
                      <a:pt x="65" y="63"/>
                      <a:pt x="73" y="64"/>
                    </a:cubicBezTo>
                    <a:cubicBezTo>
                      <a:pt x="73" y="64"/>
                      <a:pt x="74" y="63"/>
                      <a:pt x="73" y="63"/>
                    </a:cubicBezTo>
                    <a:cubicBezTo>
                      <a:pt x="65" y="61"/>
                      <a:pt x="57" y="61"/>
                      <a:pt x="49" y="61"/>
                    </a:cubicBezTo>
                    <a:cubicBezTo>
                      <a:pt x="50" y="55"/>
                      <a:pt x="51" y="49"/>
                      <a:pt x="52" y="43"/>
                    </a:cubicBezTo>
                    <a:cubicBezTo>
                      <a:pt x="56" y="45"/>
                      <a:pt x="61" y="46"/>
                      <a:pt x="66" y="48"/>
                    </a:cubicBezTo>
                    <a:cubicBezTo>
                      <a:pt x="67" y="48"/>
                      <a:pt x="67" y="47"/>
                      <a:pt x="66" y="46"/>
                    </a:cubicBezTo>
                    <a:cubicBezTo>
                      <a:pt x="61" y="45"/>
                      <a:pt x="57" y="43"/>
                      <a:pt x="52" y="42"/>
                    </a:cubicBezTo>
                    <a:cubicBezTo>
                      <a:pt x="52" y="37"/>
                      <a:pt x="53" y="32"/>
                      <a:pt x="54" y="26"/>
                    </a:cubicBezTo>
                    <a:cubicBezTo>
                      <a:pt x="56" y="22"/>
                      <a:pt x="62" y="21"/>
                      <a:pt x="70" y="22"/>
                    </a:cubicBezTo>
                    <a:cubicBezTo>
                      <a:pt x="69" y="24"/>
                      <a:pt x="67" y="28"/>
                      <a:pt x="67" y="31"/>
                    </a:cubicBezTo>
                    <a:cubicBezTo>
                      <a:pt x="65" y="31"/>
                      <a:pt x="64" y="34"/>
                      <a:pt x="64" y="36"/>
                    </a:cubicBezTo>
                    <a:cubicBezTo>
                      <a:pt x="64" y="36"/>
                      <a:pt x="64" y="37"/>
                      <a:pt x="64" y="37"/>
                    </a:cubicBezTo>
                    <a:cubicBezTo>
                      <a:pt x="65" y="39"/>
                      <a:pt x="65" y="39"/>
                      <a:pt x="64" y="38"/>
                    </a:cubicBezTo>
                    <a:cubicBezTo>
                      <a:pt x="65" y="39"/>
                      <a:pt x="65" y="40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9" y="43"/>
                      <a:pt x="72" y="43"/>
                      <a:pt x="74" y="42"/>
                    </a:cubicBezTo>
                    <a:cubicBezTo>
                      <a:pt x="76" y="40"/>
                      <a:pt x="77" y="38"/>
                      <a:pt x="77" y="35"/>
                    </a:cubicBezTo>
                    <a:cubicBezTo>
                      <a:pt x="76" y="33"/>
                      <a:pt x="75" y="32"/>
                      <a:pt x="74" y="31"/>
                    </a:cubicBezTo>
                    <a:cubicBezTo>
                      <a:pt x="74" y="28"/>
                      <a:pt x="75" y="25"/>
                      <a:pt x="77" y="22"/>
                    </a:cubicBezTo>
                    <a:cubicBezTo>
                      <a:pt x="84" y="23"/>
                      <a:pt x="91" y="25"/>
                      <a:pt x="97" y="27"/>
                    </a:cubicBezTo>
                    <a:cubicBezTo>
                      <a:pt x="96" y="31"/>
                      <a:pt x="95" y="35"/>
                      <a:pt x="96" y="40"/>
                    </a:cubicBezTo>
                    <a:cubicBezTo>
                      <a:pt x="95" y="41"/>
                      <a:pt x="94" y="42"/>
                      <a:pt x="94" y="43"/>
                    </a:cubicBezTo>
                    <a:cubicBezTo>
                      <a:pt x="92" y="46"/>
                      <a:pt x="94" y="49"/>
                      <a:pt x="96" y="50"/>
                    </a:cubicBezTo>
                    <a:cubicBezTo>
                      <a:pt x="97" y="52"/>
                      <a:pt x="99" y="52"/>
                      <a:pt x="101" y="51"/>
                    </a:cubicBezTo>
                    <a:cubicBezTo>
                      <a:pt x="103" y="51"/>
                      <a:pt x="105" y="49"/>
                      <a:pt x="106" y="47"/>
                    </a:cubicBezTo>
                    <a:cubicBezTo>
                      <a:pt x="107" y="45"/>
                      <a:pt x="107" y="42"/>
                      <a:pt x="105" y="40"/>
                    </a:cubicBezTo>
                    <a:cubicBezTo>
                      <a:pt x="104" y="39"/>
                      <a:pt x="103" y="39"/>
                      <a:pt x="102" y="38"/>
                    </a:cubicBezTo>
                    <a:cubicBezTo>
                      <a:pt x="102" y="35"/>
                      <a:pt x="102" y="32"/>
                      <a:pt x="104" y="29"/>
                    </a:cubicBezTo>
                    <a:cubicBezTo>
                      <a:pt x="105" y="29"/>
                      <a:pt x="106" y="30"/>
                      <a:pt x="107" y="30"/>
                    </a:cubicBezTo>
                    <a:cubicBezTo>
                      <a:pt x="107" y="30"/>
                      <a:pt x="107" y="31"/>
                      <a:pt x="107" y="31"/>
                    </a:cubicBezTo>
                    <a:cubicBezTo>
                      <a:pt x="107" y="36"/>
                      <a:pt x="113" y="36"/>
                      <a:pt x="115" y="32"/>
                    </a:cubicBezTo>
                    <a:cubicBezTo>
                      <a:pt x="120" y="34"/>
                      <a:pt x="125" y="36"/>
                      <a:pt x="129" y="37"/>
                    </a:cubicBezTo>
                    <a:cubicBezTo>
                      <a:pt x="128" y="41"/>
                      <a:pt x="129" y="44"/>
                      <a:pt x="129" y="48"/>
                    </a:cubicBezTo>
                    <a:cubicBezTo>
                      <a:pt x="127" y="49"/>
                      <a:pt x="125" y="51"/>
                      <a:pt x="125" y="54"/>
                    </a:cubicBezTo>
                    <a:cubicBezTo>
                      <a:pt x="125" y="58"/>
                      <a:pt x="128" y="61"/>
                      <a:pt x="131" y="61"/>
                    </a:cubicBezTo>
                    <a:cubicBezTo>
                      <a:pt x="135" y="61"/>
                      <a:pt x="138" y="58"/>
                      <a:pt x="138" y="54"/>
                    </a:cubicBezTo>
                    <a:cubicBezTo>
                      <a:pt x="138" y="52"/>
                      <a:pt x="137" y="50"/>
                      <a:pt x="135" y="48"/>
                    </a:cubicBezTo>
                    <a:cubicBezTo>
                      <a:pt x="134" y="45"/>
                      <a:pt x="134" y="42"/>
                      <a:pt x="135" y="39"/>
                    </a:cubicBezTo>
                    <a:cubicBezTo>
                      <a:pt x="139" y="40"/>
                      <a:pt x="148" y="43"/>
                      <a:pt x="158" y="45"/>
                    </a:cubicBezTo>
                    <a:cubicBezTo>
                      <a:pt x="157" y="49"/>
                      <a:pt x="157" y="52"/>
                      <a:pt x="158" y="55"/>
                    </a:cubicBezTo>
                    <a:cubicBezTo>
                      <a:pt x="158" y="55"/>
                      <a:pt x="158" y="55"/>
                      <a:pt x="158" y="55"/>
                    </a:cubicBezTo>
                    <a:cubicBezTo>
                      <a:pt x="155" y="56"/>
                      <a:pt x="153" y="60"/>
                      <a:pt x="154" y="63"/>
                    </a:cubicBezTo>
                    <a:cubicBezTo>
                      <a:pt x="154" y="63"/>
                      <a:pt x="154" y="63"/>
                      <a:pt x="154" y="63"/>
                    </a:cubicBezTo>
                    <a:cubicBezTo>
                      <a:pt x="155" y="67"/>
                      <a:pt x="160" y="69"/>
                      <a:pt x="163" y="67"/>
                    </a:cubicBezTo>
                    <a:cubicBezTo>
                      <a:pt x="167" y="66"/>
                      <a:pt x="168" y="62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5" y="57"/>
                      <a:pt x="164" y="56"/>
                      <a:pt x="163" y="55"/>
                    </a:cubicBezTo>
                    <a:cubicBezTo>
                      <a:pt x="163" y="52"/>
                      <a:pt x="164" y="50"/>
                      <a:pt x="164" y="47"/>
                    </a:cubicBezTo>
                    <a:cubicBezTo>
                      <a:pt x="172" y="49"/>
                      <a:pt x="179" y="51"/>
                      <a:pt x="185" y="53"/>
                    </a:cubicBezTo>
                    <a:cubicBezTo>
                      <a:pt x="184" y="57"/>
                      <a:pt x="183" y="61"/>
                      <a:pt x="185" y="66"/>
                    </a:cubicBezTo>
                    <a:cubicBezTo>
                      <a:pt x="184" y="66"/>
                      <a:pt x="184" y="66"/>
                      <a:pt x="183" y="66"/>
                    </a:cubicBezTo>
                    <a:cubicBezTo>
                      <a:pt x="181" y="69"/>
                      <a:pt x="181" y="73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4" y="77"/>
                      <a:pt x="189" y="78"/>
                      <a:pt x="191" y="77"/>
                    </a:cubicBezTo>
                    <a:cubicBezTo>
                      <a:pt x="194" y="75"/>
                      <a:pt x="195" y="71"/>
                      <a:pt x="194" y="68"/>
                    </a:cubicBezTo>
                    <a:cubicBezTo>
                      <a:pt x="193" y="68"/>
                      <a:pt x="193" y="67"/>
                      <a:pt x="193" y="67"/>
                    </a:cubicBezTo>
                    <a:cubicBezTo>
                      <a:pt x="192" y="63"/>
                      <a:pt x="193" y="59"/>
                      <a:pt x="194" y="56"/>
                    </a:cubicBezTo>
                    <a:cubicBezTo>
                      <a:pt x="202" y="58"/>
                      <a:pt x="207" y="60"/>
                      <a:pt x="207" y="61"/>
                    </a:cubicBezTo>
                    <a:cubicBezTo>
                      <a:pt x="206" y="62"/>
                      <a:pt x="207" y="63"/>
                      <a:pt x="207" y="64"/>
                    </a:cubicBezTo>
                    <a:cubicBezTo>
                      <a:pt x="196" y="101"/>
                      <a:pt x="186" y="139"/>
                      <a:pt x="175" y="176"/>
                    </a:cubicBezTo>
                    <a:cubicBezTo>
                      <a:pt x="170" y="194"/>
                      <a:pt x="164" y="213"/>
                      <a:pt x="159" y="231"/>
                    </a:cubicBezTo>
                    <a:cubicBezTo>
                      <a:pt x="156" y="242"/>
                      <a:pt x="149" y="286"/>
                      <a:pt x="135" y="289"/>
                    </a:cubicBezTo>
                    <a:cubicBezTo>
                      <a:pt x="134" y="288"/>
                      <a:pt x="134" y="288"/>
                      <a:pt x="133" y="288"/>
                    </a:cubicBezTo>
                    <a:cubicBezTo>
                      <a:pt x="111" y="282"/>
                      <a:pt x="90" y="275"/>
                      <a:pt x="68" y="269"/>
                    </a:cubicBezTo>
                    <a:cubicBezTo>
                      <a:pt x="53" y="264"/>
                      <a:pt x="12" y="257"/>
                      <a:pt x="6" y="238"/>
                    </a:cubicBezTo>
                    <a:close/>
                    <a:moveTo>
                      <a:pt x="191" y="192"/>
                    </a:moveTo>
                    <a:cubicBezTo>
                      <a:pt x="174" y="249"/>
                      <a:pt x="174" y="249"/>
                      <a:pt x="174" y="249"/>
                    </a:cubicBezTo>
                    <a:cubicBezTo>
                      <a:pt x="169" y="265"/>
                      <a:pt x="166" y="286"/>
                      <a:pt x="157" y="300"/>
                    </a:cubicBezTo>
                    <a:cubicBezTo>
                      <a:pt x="145" y="308"/>
                      <a:pt x="130" y="303"/>
                      <a:pt x="117" y="299"/>
                    </a:cubicBezTo>
                    <a:cubicBezTo>
                      <a:pt x="106" y="297"/>
                      <a:pt x="95" y="294"/>
                      <a:pt x="85" y="291"/>
                    </a:cubicBezTo>
                    <a:cubicBezTo>
                      <a:pt x="65" y="285"/>
                      <a:pt x="45" y="277"/>
                      <a:pt x="24" y="272"/>
                    </a:cubicBezTo>
                    <a:cubicBezTo>
                      <a:pt x="24" y="272"/>
                      <a:pt x="24" y="272"/>
                      <a:pt x="24" y="271"/>
                    </a:cubicBezTo>
                    <a:cubicBezTo>
                      <a:pt x="21" y="268"/>
                      <a:pt x="19" y="265"/>
                      <a:pt x="17" y="261"/>
                    </a:cubicBezTo>
                    <a:cubicBezTo>
                      <a:pt x="35" y="269"/>
                      <a:pt x="54" y="276"/>
                      <a:pt x="73" y="279"/>
                    </a:cubicBezTo>
                    <a:cubicBezTo>
                      <a:pt x="74" y="279"/>
                      <a:pt x="74" y="278"/>
                      <a:pt x="74" y="278"/>
                    </a:cubicBezTo>
                    <a:cubicBezTo>
                      <a:pt x="54" y="272"/>
                      <a:pt x="35" y="267"/>
                      <a:pt x="16" y="260"/>
                    </a:cubicBezTo>
                    <a:cubicBezTo>
                      <a:pt x="15" y="258"/>
                      <a:pt x="14" y="257"/>
                      <a:pt x="13" y="255"/>
                    </a:cubicBezTo>
                    <a:cubicBezTo>
                      <a:pt x="18" y="258"/>
                      <a:pt x="25" y="261"/>
                      <a:pt x="31" y="262"/>
                    </a:cubicBezTo>
                    <a:cubicBezTo>
                      <a:pt x="64" y="273"/>
                      <a:pt x="98" y="284"/>
                      <a:pt x="132" y="293"/>
                    </a:cubicBezTo>
                    <a:cubicBezTo>
                      <a:pt x="132" y="293"/>
                      <a:pt x="133" y="293"/>
                      <a:pt x="134" y="292"/>
                    </a:cubicBezTo>
                    <a:cubicBezTo>
                      <a:pt x="142" y="295"/>
                      <a:pt x="147" y="288"/>
                      <a:pt x="150" y="280"/>
                    </a:cubicBezTo>
                    <a:cubicBezTo>
                      <a:pt x="158" y="257"/>
                      <a:pt x="164" y="233"/>
                      <a:pt x="171" y="209"/>
                    </a:cubicBezTo>
                    <a:cubicBezTo>
                      <a:pt x="185" y="162"/>
                      <a:pt x="200" y="116"/>
                      <a:pt x="212" y="68"/>
                    </a:cubicBezTo>
                    <a:cubicBezTo>
                      <a:pt x="213" y="70"/>
                      <a:pt x="214" y="72"/>
                      <a:pt x="215" y="74"/>
                    </a:cubicBezTo>
                    <a:cubicBezTo>
                      <a:pt x="217" y="76"/>
                      <a:pt x="219" y="79"/>
                      <a:pt x="222" y="82"/>
                    </a:cubicBezTo>
                    <a:cubicBezTo>
                      <a:pt x="213" y="119"/>
                      <a:pt x="201" y="155"/>
                      <a:pt x="191" y="192"/>
                    </a:cubicBezTo>
                    <a:close/>
                    <a:moveTo>
                      <a:pt x="222" y="73"/>
                    </a:moveTo>
                    <a:cubicBezTo>
                      <a:pt x="222" y="73"/>
                      <a:pt x="222" y="73"/>
                      <a:pt x="221" y="73"/>
                    </a:cubicBezTo>
                    <a:cubicBezTo>
                      <a:pt x="221" y="72"/>
                      <a:pt x="220" y="72"/>
                      <a:pt x="219" y="71"/>
                    </a:cubicBezTo>
                    <a:cubicBezTo>
                      <a:pt x="216" y="68"/>
                      <a:pt x="214" y="64"/>
                      <a:pt x="212" y="61"/>
                    </a:cubicBezTo>
                    <a:cubicBezTo>
                      <a:pt x="212" y="57"/>
                      <a:pt x="209" y="54"/>
                      <a:pt x="205" y="53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6" y="50"/>
                      <a:pt x="206" y="48"/>
                      <a:pt x="206" y="46"/>
                    </a:cubicBezTo>
                    <a:cubicBezTo>
                      <a:pt x="206" y="46"/>
                      <a:pt x="207" y="46"/>
                      <a:pt x="208" y="46"/>
                    </a:cubicBezTo>
                    <a:cubicBezTo>
                      <a:pt x="220" y="46"/>
                      <a:pt x="234" y="63"/>
                      <a:pt x="222" y="73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1" name="Freeform 188"/>
              <p:cNvSpPr/>
              <p:nvPr/>
            </p:nvSpPr>
            <p:spPr bwMode="auto">
              <a:xfrm>
                <a:off x="6770303" y="2561443"/>
                <a:ext cx="152313" cy="108946"/>
              </a:xfrm>
              <a:custGeom>
                <a:avLst/>
                <a:gdLst>
                  <a:gd name="T0" fmla="*/ 111 w 111"/>
                  <a:gd name="T1" fmla="*/ 32 h 80"/>
                  <a:gd name="T2" fmla="*/ 110 w 111"/>
                  <a:gd name="T3" fmla="*/ 30 h 80"/>
                  <a:gd name="T4" fmla="*/ 109 w 111"/>
                  <a:gd name="T5" fmla="*/ 26 h 80"/>
                  <a:gd name="T6" fmla="*/ 16 w 111"/>
                  <a:gd name="T7" fmla="*/ 1 h 80"/>
                  <a:gd name="T8" fmla="*/ 14 w 111"/>
                  <a:gd name="T9" fmla="*/ 2 h 80"/>
                  <a:gd name="T10" fmla="*/ 12 w 111"/>
                  <a:gd name="T11" fmla="*/ 3 h 80"/>
                  <a:gd name="T12" fmla="*/ 1 w 111"/>
                  <a:gd name="T13" fmla="*/ 47 h 80"/>
                  <a:gd name="T14" fmla="*/ 5 w 111"/>
                  <a:gd name="T15" fmla="*/ 48 h 80"/>
                  <a:gd name="T16" fmla="*/ 16 w 111"/>
                  <a:gd name="T17" fmla="*/ 5 h 80"/>
                  <a:gd name="T18" fmla="*/ 107 w 111"/>
                  <a:gd name="T19" fmla="*/ 31 h 80"/>
                  <a:gd name="T20" fmla="*/ 93 w 111"/>
                  <a:gd name="T21" fmla="*/ 74 h 80"/>
                  <a:gd name="T22" fmla="*/ 3 w 111"/>
                  <a:gd name="T23" fmla="*/ 49 h 80"/>
                  <a:gd name="T24" fmla="*/ 2 w 111"/>
                  <a:gd name="T25" fmla="*/ 52 h 80"/>
                  <a:gd name="T26" fmla="*/ 94 w 111"/>
                  <a:gd name="T27" fmla="*/ 79 h 80"/>
                  <a:gd name="T28" fmla="*/ 96 w 111"/>
                  <a:gd name="T29" fmla="*/ 76 h 80"/>
                  <a:gd name="T30" fmla="*/ 111 w 111"/>
                  <a:gd name="T31" fmla="*/ 3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80">
                    <a:moveTo>
                      <a:pt x="111" y="32"/>
                    </a:moveTo>
                    <a:cubicBezTo>
                      <a:pt x="111" y="31"/>
                      <a:pt x="111" y="30"/>
                      <a:pt x="110" y="30"/>
                    </a:cubicBezTo>
                    <a:cubicBezTo>
                      <a:pt x="111" y="29"/>
                      <a:pt x="111" y="27"/>
                      <a:pt x="109" y="26"/>
                    </a:cubicBezTo>
                    <a:cubicBezTo>
                      <a:pt x="78" y="17"/>
                      <a:pt x="47" y="7"/>
                      <a:pt x="16" y="1"/>
                    </a:cubicBezTo>
                    <a:cubicBezTo>
                      <a:pt x="15" y="0"/>
                      <a:pt x="14" y="1"/>
                      <a:pt x="14" y="2"/>
                    </a:cubicBezTo>
                    <a:cubicBezTo>
                      <a:pt x="13" y="2"/>
                      <a:pt x="13" y="2"/>
                      <a:pt x="12" y="3"/>
                    </a:cubicBezTo>
                    <a:cubicBezTo>
                      <a:pt x="8" y="17"/>
                      <a:pt x="3" y="32"/>
                      <a:pt x="1" y="47"/>
                    </a:cubicBezTo>
                    <a:cubicBezTo>
                      <a:pt x="0" y="49"/>
                      <a:pt x="4" y="50"/>
                      <a:pt x="5" y="48"/>
                    </a:cubicBezTo>
                    <a:cubicBezTo>
                      <a:pt x="10" y="34"/>
                      <a:pt x="13" y="19"/>
                      <a:pt x="16" y="5"/>
                    </a:cubicBezTo>
                    <a:cubicBezTo>
                      <a:pt x="46" y="16"/>
                      <a:pt x="77" y="23"/>
                      <a:pt x="107" y="31"/>
                    </a:cubicBezTo>
                    <a:cubicBezTo>
                      <a:pt x="104" y="46"/>
                      <a:pt x="98" y="60"/>
                      <a:pt x="93" y="74"/>
                    </a:cubicBezTo>
                    <a:cubicBezTo>
                      <a:pt x="64" y="64"/>
                      <a:pt x="33" y="55"/>
                      <a:pt x="3" y="49"/>
                    </a:cubicBezTo>
                    <a:cubicBezTo>
                      <a:pt x="1" y="49"/>
                      <a:pt x="1" y="51"/>
                      <a:pt x="2" y="52"/>
                    </a:cubicBezTo>
                    <a:cubicBezTo>
                      <a:pt x="32" y="61"/>
                      <a:pt x="63" y="70"/>
                      <a:pt x="94" y="79"/>
                    </a:cubicBezTo>
                    <a:cubicBezTo>
                      <a:pt x="96" y="80"/>
                      <a:pt x="97" y="77"/>
                      <a:pt x="96" y="76"/>
                    </a:cubicBezTo>
                    <a:cubicBezTo>
                      <a:pt x="105" y="62"/>
                      <a:pt x="109" y="47"/>
                      <a:pt x="111" y="3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2" name="Freeform 189"/>
              <p:cNvSpPr/>
              <p:nvPr/>
            </p:nvSpPr>
            <p:spPr bwMode="auto">
              <a:xfrm>
                <a:off x="6797804" y="2612214"/>
                <a:ext cx="90965" cy="28559"/>
              </a:xfrm>
              <a:custGeom>
                <a:avLst/>
                <a:gdLst>
                  <a:gd name="T0" fmla="*/ 64 w 66"/>
                  <a:gd name="T1" fmla="*/ 19 h 21"/>
                  <a:gd name="T2" fmla="*/ 1 w 66"/>
                  <a:gd name="T3" fmla="*/ 0 h 21"/>
                  <a:gd name="T4" fmla="*/ 0 w 66"/>
                  <a:gd name="T5" fmla="*/ 2 h 21"/>
                  <a:gd name="T6" fmla="*/ 64 w 66"/>
                  <a:gd name="T7" fmla="*/ 21 h 21"/>
                  <a:gd name="T8" fmla="*/ 64 w 66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1">
                    <a:moveTo>
                      <a:pt x="64" y="19"/>
                    </a:moveTo>
                    <a:cubicBezTo>
                      <a:pt x="43" y="12"/>
                      <a:pt x="22" y="6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1" y="10"/>
                      <a:pt x="42" y="16"/>
                      <a:pt x="64" y="21"/>
                    </a:cubicBezTo>
                    <a:cubicBezTo>
                      <a:pt x="65" y="21"/>
                      <a:pt x="66" y="19"/>
                      <a:pt x="64" y="19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3" name="Freeform 190"/>
              <p:cNvSpPr/>
              <p:nvPr/>
            </p:nvSpPr>
            <p:spPr bwMode="auto">
              <a:xfrm>
                <a:off x="6800977" y="2590001"/>
                <a:ext cx="95196" cy="34905"/>
              </a:xfrm>
              <a:custGeom>
                <a:avLst/>
                <a:gdLst>
                  <a:gd name="T0" fmla="*/ 67 w 70"/>
                  <a:gd name="T1" fmla="*/ 20 h 25"/>
                  <a:gd name="T2" fmla="*/ 2 w 70"/>
                  <a:gd name="T3" fmla="*/ 1 h 25"/>
                  <a:gd name="T4" fmla="*/ 2 w 70"/>
                  <a:gd name="T5" fmla="*/ 3 h 25"/>
                  <a:gd name="T6" fmla="*/ 66 w 70"/>
                  <a:gd name="T7" fmla="*/ 24 h 25"/>
                  <a:gd name="T8" fmla="*/ 67 w 70"/>
                  <a:gd name="T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25">
                    <a:moveTo>
                      <a:pt x="67" y="20"/>
                    </a:moveTo>
                    <a:cubicBezTo>
                      <a:pt x="46" y="13"/>
                      <a:pt x="24" y="7"/>
                      <a:pt x="2" y="1"/>
                    </a:cubicBezTo>
                    <a:cubicBezTo>
                      <a:pt x="1" y="0"/>
                      <a:pt x="0" y="2"/>
                      <a:pt x="2" y="3"/>
                    </a:cubicBezTo>
                    <a:cubicBezTo>
                      <a:pt x="23" y="10"/>
                      <a:pt x="44" y="18"/>
                      <a:pt x="66" y="24"/>
                    </a:cubicBezTo>
                    <a:cubicBezTo>
                      <a:pt x="69" y="25"/>
                      <a:pt x="70" y="21"/>
                      <a:pt x="67" y="2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4" name="Freeform 191"/>
              <p:cNvSpPr/>
              <p:nvPr/>
            </p:nvSpPr>
            <p:spPr bwMode="auto">
              <a:xfrm>
                <a:off x="6753379" y="2655581"/>
                <a:ext cx="42309" cy="11635"/>
              </a:xfrm>
              <a:custGeom>
                <a:avLst/>
                <a:gdLst>
                  <a:gd name="T0" fmla="*/ 31 w 31"/>
                  <a:gd name="T1" fmla="*/ 6 h 8"/>
                  <a:gd name="T2" fmla="*/ 0 w 31"/>
                  <a:gd name="T3" fmla="*/ 0 h 8"/>
                  <a:gd name="T4" fmla="*/ 0 w 31"/>
                  <a:gd name="T5" fmla="*/ 1 h 8"/>
                  <a:gd name="T6" fmla="*/ 30 w 31"/>
                  <a:gd name="T7" fmla="*/ 7 h 8"/>
                  <a:gd name="T8" fmla="*/ 31 w 31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8">
                    <a:moveTo>
                      <a:pt x="31" y="6"/>
                    </a:moveTo>
                    <a:cubicBezTo>
                      <a:pt x="21" y="4"/>
                      <a:pt x="10" y="2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0" y="3"/>
                      <a:pt x="20" y="6"/>
                      <a:pt x="30" y="7"/>
                    </a:cubicBezTo>
                    <a:cubicBezTo>
                      <a:pt x="31" y="8"/>
                      <a:pt x="31" y="7"/>
                      <a:pt x="31" y="6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95" name="Freeform 192"/>
            <p:cNvSpPr>
              <a:spLocks noEditPoints="1"/>
            </p:cNvSpPr>
            <p:nvPr/>
          </p:nvSpPr>
          <p:spPr bwMode="auto">
            <a:xfrm>
              <a:off x="4514163" y="1561887"/>
              <a:ext cx="524634" cy="964650"/>
            </a:xfrm>
            <a:custGeom>
              <a:avLst/>
              <a:gdLst>
                <a:gd name="T0" fmla="*/ 301 w 384"/>
                <a:gd name="T1" fmla="*/ 222 h 706"/>
                <a:gd name="T2" fmla="*/ 248 w 384"/>
                <a:gd name="T3" fmla="*/ 132 h 706"/>
                <a:gd name="T4" fmla="*/ 221 w 384"/>
                <a:gd name="T5" fmla="*/ 49 h 706"/>
                <a:gd name="T6" fmla="*/ 55 w 384"/>
                <a:gd name="T7" fmla="*/ 489 h 706"/>
                <a:gd name="T8" fmla="*/ 8 w 384"/>
                <a:gd name="T9" fmla="*/ 581 h 706"/>
                <a:gd name="T10" fmla="*/ 150 w 384"/>
                <a:gd name="T11" fmla="*/ 538 h 706"/>
                <a:gd name="T12" fmla="*/ 176 w 384"/>
                <a:gd name="T13" fmla="*/ 704 h 706"/>
                <a:gd name="T14" fmla="*/ 220 w 384"/>
                <a:gd name="T15" fmla="*/ 581 h 706"/>
                <a:gd name="T16" fmla="*/ 370 w 384"/>
                <a:gd name="T17" fmla="*/ 350 h 706"/>
                <a:gd name="T18" fmla="*/ 344 w 384"/>
                <a:gd name="T19" fmla="*/ 350 h 706"/>
                <a:gd name="T20" fmla="*/ 274 w 384"/>
                <a:gd name="T21" fmla="*/ 324 h 706"/>
                <a:gd name="T22" fmla="*/ 255 w 384"/>
                <a:gd name="T23" fmla="*/ 364 h 706"/>
                <a:gd name="T24" fmla="*/ 238 w 384"/>
                <a:gd name="T25" fmla="*/ 364 h 706"/>
                <a:gd name="T26" fmla="*/ 227 w 384"/>
                <a:gd name="T27" fmla="*/ 340 h 706"/>
                <a:gd name="T28" fmla="*/ 244 w 384"/>
                <a:gd name="T29" fmla="*/ 287 h 706"/>
                <a:gd name="T30" fmla="*/ 220 w 384"/>
                <a:gd name="T31" fmla="*/ 327 h 706"/>
                <a:gd name="T32" fmla="*/ 255 w 384"/>
                <a:gd name="T33" fmla="*/ 340 h 706"/>
                <a:gd name="T34" fmla="*/ 348 w 384"/>
                <a:gd name="T35" fmla="*/ 373 h 706"/>
                <a:gd name="T36" fmla="*/ 321 w 384"/>
                <a:gd name="T37" fmla="*/ 348 h 706"/>
                <a:gd name="T38" fmla="*/ 329 w 384"/>
                <a:gd name="T39" fmla="*/ 322 h 706"/>
                <a:gd name="T40" fmla="*/ 315 w 384"/>
                <a:gd name="T41" fmla="*/ 265 h 706"/>
                <a:gd name="T42" fmla="*/ 286 w 384"/>
                <a:gd name="T43" fmla="*/ 298 h 706"/>
                <a:gd name="T44" fmla="*/ 217 w 384"/>
                <a:gd name="T45" fmla="*/ 318 h 706"/>
                <a:gd name="T46" fmla="*/ 261 w 384"/>
                <a:gd name="T47" fmla="*/ 261 h 706"/>
                <a:gd name="T48" fmla="*/ 274 w 384"/>
                <a:gd name="T49" fmla="*/ 191 h 706"/>
                <a:gd name="T50" fmla="*/ 212 w 384"/>
                <a:gd name="T51" fmla="*/ 326 h 706"/>
                <a:gd name="T52" fmla="*/ 241 w 384"/>
                <a:gd name="T53" fmla="*/ 250 h 706"/>
                <a:gd name="T54" fmla="*/ 286 w 384"/>
                <a:gd name="T55" fmla="*/ 142 h 706"/>
                <a:gd name="T56" fmla="*/ 301 w 384"/>
                <a:gd name="T57" fmla="*/ 477 h 706"/>
                <a:gd name="T58" fmla="*/ 214 w 384"/>
                <a:gd name="T59" fmla="*/ 562 h 706"/>
                <a:gd name="T60" fmla="*/ 206 w 384"/>
                <a:gd name="T61" fmla="*/ 544 h 706"/>
                <a:gd name="T62" fmla="*/ 185 w 384"/>
                <a:gd name="T63" fmla="*/ 529 h 706"/>
                <a:gd name="T64" fmla="*/ 163 w 384"/>
                <a:gd name="T65" fmla="*/ 514 h 706"/>
                <a:gd name="T66" fmla="*/ 144 w 384"/>
                <a:gd name="T67" fmla="*/ 505 h 706"/>
                <a:gd name="T68" fmla="*/ 107 w 384"/>
                <a:gd name="T69" fmla="*/ 503 h 706"/>
                <a:gd name="T70" fmla="*/ 101 w 384"/>
                <a:gd name="T71" fmla="*/ 489 h 706"/>
                <a:gd name="T72" fmla="*/ 108 w 384"/>
                <a:gd name="T73" fmla="*/ 469 h 706"/>
                <a:gd name="T74" fmla="*/ 89 w 384"/>
                <a:gd name="T75" fmla="*/ 469 h 706"/>
                <a:gd name="T76" fmla="*/ 89 w 384"/>
                <a:gd name="T77" fmla="*/ 454 h 706"/>
                <a:gd name="T78" fmla="*/ 97 w 384"/>
                <a:gd name="T79" fmla="*/ 429 h 706"/>
                <a:gd name="T80" fmla="*/ 103 w 384"/>
                <a:gd name="T81" fmla="*/ 414 h 706"/>
                <a:gd name="T82" fmla="*/ 86 w 384"/>
                <a:gd name="T83" fmla="*/ 407 h 706"/>
                <a:gd name="T84" fmla="*/ 288 w 384"/>
                <a:gd name="T85" fmla="*/ 27 h 706"/>
                <a:gd name="T86" fmla="*/ 282 w 384"/>
                <a:gd name="T87" fmla="*/ 70 h 706"/>
                <a:gd name="T88" fmla="*/ 252 w 384"/>
                <a:gd name="T89" fmla="*/ 96 h 706"/>
                <a:gd name="T90" fmla="*/ 235 w 384"/>
                <a:gd name="T91" fmla="*/ 120 h 706"/>
                <a:gd name="T92" fmla="*/ 212 w 384"/>
                <a:gd name="T93" fmla="*/ 147 h 706"/>
                <a:gd name="T94" fmla="*/ 181 w 384"/>
                <a:gd name="T95" fmla="*/ 176 h 706"/>
                <a:gd name="T96" fmla="*/ 146 w 384"/>
                <a:gd name="T97" fmla="*/ 226 h 706"/>
                <a:gd name="T98" fmla="*/ 129 w 384"/>
                <a:gd name="T99" fmla="*/ 253 h 706"/>
                <a:gd name="T100" fmla="*/ 142 w 384"/>
                <a:gd name="T101" fmla="*/ 257 h 706"/>
                <a:gd name="T102" fmla="*/ 128 w 384"/>
                <a:gd name="T103" fmla="*/ 282 h 706"/>
                <a:gd name="T104" fmla="*/ 168 w 384"/>
                <a:gd name="T105" fmla="*/ 227 h 706"/>
                <a:gd name="T106" fmla="*/ 216 w 384"/>
                <a:gd name="T107" fmla="*/ 168 h 706"/>
                <a:gd name="T108" fmla="*/ 265 w 384"/>
                <a:gd name="T109" fmla="*/ 194 h 706"/>
                <a:gd name="T110" fmla="*/ 199 w 384"/>
                <a:gd name="T111" fmla="*/ 338 h 706"/>
                <a:gd name="T112" fmla="*/ 241 w 384"/>
                <a:gd name="T113" fmla="*/ 415 h 706"/>
                <a:gd name="T114" fmla="*/ 260 w 384"/>
                <a:gd name="T115" fmla="*/ 391 h 706"/>
                <a:gd name="T116" fmla="*/ 255 w 384"/>
                <a:gd name="T117" fmla="*/ 381 h 706"/>
                <a:gd name="T118" fmla="*/ 253 w 384"/>
                <a:gd name="T119" fmla="*/ 370 h 706"/>
                <a:gd name="T120" fmla="*/ 263 w 384"/>
                <a:gd name="T121" fmla="*/ 377 h 706"/>
                <a:gd name="T122" fmla="*/ 301 w 384"/>
                <a:gd name="T123" fmla="*/ 47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4" h="706">
                  <a:moveTo>
                    <a:pt x="370" y="350"/>
                  </a:moveTo>
                  <a:cubicBezTo>
                    <a:pt x="378" y="334"/>
                    <a:pt x="384" y="316"/>
                    <a:pt x="380" y="299"/>
                  </a:cubicBezTo>
                  <a:cubicBezTo>
                    <a:pt x="376" y="281"/>
                    <a:pt x="365" y="266"/>
                    <a:pt x="347" y="261"/>
                  </a:cubicBezTo>
                  <a:cubicBezTo>
                    <a:pt x="346" y="261"/>
                    <a:pt x="346" y="261"/>
                    <a:pt x="345" y="261"/>
                  </a:cubicBezTo>
                  <a:cubicBezTo>
                    <a:pt x="340" y="240"/>
                    <a:pt x="324" y="223"/>
                    <a:pt x="301" y="222"/>
                  </a:cubicBezTo>
                  <a:cubicBezTo>
                    <a:pt x="297" y="209"/>
                    <a:pt x="289" y="197"/>
                    <a:pt x="276" y="187"/>
                  </a:cubicBezTo>
                  <a:cubicBezTo>
                    <a:pt x="279" y="182"/>
                    <a:pt x="282" y="178"/>
                    <a:pt x="284" y="174"/>
                  </a:cubicBezTo>
                  <a:cubicBezTo>
                    <a:pt x="292" y="160"/>
                    <a:pt x="297" y="145"/>
                    <a:pt x="286" y="131"/>
                  </a:cubicBezTo>
                  <a:cubicBezTo>
                    <a:pt x="285" y="130"/>
                    <a:pt x="284" y="130"/>
                    <a:pt x="283" y="131"/>
                  </a:cubicBezTo>
                  <a:cubicBezTo>
                    <a:pt x="272" y="124"/>
                    <a:pt x="260" y="126"/>
                    <a:pt x="248" y="132"/>
                  </a:cubicBezTo>
                  <a:cubicBezTo>
                    <a:pt x="262" y="115"/>
                    <a:pt x="272" y="95"/>
                    <a:pt x="282" y="76"/>
                  </a:cubicBezTo>
                  <a:cubicBezTo>
                    <a:pt x="290" y="63"/>
                    <a:pt x="298" y="46"/>
                    <a:pt x="292" y="31"/>
                  </a:cubicBezTo>
                  <a:cubicBezTo>
                    <a:pt x="293" y="31"/>
                    <a:pt x="293" y="30"/>
                    <a:pt x="293" y="29"/>
                  </a:cubicBezTo>
                  <a:cubicBezTo>
                    <a:pt x="288" y="17"/>
                    <a:pt x="276" y="12"/>
                    <a:pt x="263" y="14"/>
                  </a:cubicBezTo>
                  <a:cubicBezTo>
                    <a:pt x="244" y="17"/>
                    <a:pt x="232" y="34"/>
                    <a:pt x="221" y="49"/>
                  </a:cubicBezTo>
                  <a:cubicBezTo>
                    <a:pt x="189" y="92"/>
                    <a:pt x="155" y="135"/>
                    <a:pt x="127" y="182"/>
                  </a:cubicBezTo>
                  <a:cubicBezTo>
                    <a:pt x="101" y="227"/>
                    <a:pt x="84" y="274"/>
                    <a:pt x="80" y="326"/>
                  </a:cubicBezTo>
                  <a:cubicBezTo>
                    <a:pt x="78" y="355"/>
                    <a:pt x="79" y="384"/>
                    <a:pt x="81" y="413"/>
                  </a:cubicBezTo>
                  <a:cubicBezTo>
                    <a:pt x="82" y="440"/>
                    <a:pt x="83" y="467"/>
                    <a:pt x="84" y="493"/>
                  </a:cubicBezTo>
                  <a:cubicBezTo>
                    <a:pt x="74" y="491"/>
                    <a:pt x="65" y="489"/>
                    <a:pt x="55" y="489"/>
                  </a:cubicBezTo>
                  <a:cubicBezTo>
                    <a:pt x="54" y="489"/>
                    <a:pt x="54" y="490"/>
                    <a:pt x="53" y="490"/>
                  </a:cubicBezTo>
                  <a:cubicBezTo>
                    <a:pt x="52" y="490"/>
                    <a:pt x="52" y="490"/>
                    <a:pt x="51" y="492"/>
                  </a:cubicBezTo>
                  <a:cubicBezTo>
                    <a:pt x="43" y="506"/>
                    <a:pt x="38" y="521"/>
                    <a:pt x="29" y="535"/>
                  </a:cubicBezTo>
                  <a:cubicBezTo>
                    <a:pt x="21" y="550"/>
                    <a:pt x="10" y="563"/>
                    <a:pt x="2" y="577"/>
                  </a:cubicBezTo>
                  <a:cubicBezTo>
                    <a:pt x="0" y="580"/>
                    <a:pt x="5" y="585"/>
                    <a:pt x="8" y="581"/>
                  </a:cubicBezTo>
                  <a:cubicBezTo>
                    <a:pt x="28" y="558"/>
                    <a:pt x="51" y="525"/>
                    <a:pt x="56" y="494"/>
                  </a:cubicBezTo>
                  <a:cubicBezTo>
                    <a:pt x="56" y="494"/>
                    <a:pt x="56" y="494"/>
                    <a:pt x="56" y="493"/>
                  </a:cubicBezTo>
                  <a:cubicBezTo>
                    <a:pt x="66" y="496"/>
                    <a:pt x="75" y="499"/>
                    <a:pt x="84" y="502"/>
                  </a:cubicBezTo>
                  <a:cubicBezTo>
                    <a:pt x="85" y="502"/>
                    <a:pt x="85" y="503"/>
                    <a:pt x="85" y="503"/>
                  </a:cubicBezTo>
                  <a:cubicBezTo>
                    <a:pt x="108" y="512"/>
                    <a:pt x="129" y="525"/>
                    <a:pt x="150" y="538"/>
                  </a:cubicBezTo>
                  <a:cubicBezTo>
                    <a:pt x="179" y="556"/>
                    <a:pt x="207" y="577"/>
                    <a:pt x="229" y="604"/>
                  </a:cubicBezTo>
                  <a:cubicBezTo>
                    <a:pt x="229" y="604"/>
                    <a:pt x="229" y="604"/>
                    <a:pt x="229" y="604"/>
                  </a:cubicBezTo>
                  <a:cubicBezTo>
                    <a:pt x="215" y="617"/>
                    <a:pt x="203" y="634"/>
                    <a:pt x="193" y="650"/>
                  </a:cubicBezTo>
                  <a:cubicBezTo>
                    <a:pt x="184" y="665"/>
                    <a:pt x="173" y="684"/>
                    <a:pt x="171" y="702"/>
                  </a:cubicBezTo>
                  <a:cubicBezTo>
                    <a:pt x="170" y="706"/>
                    <a:pt x="175" y="706"/>
                    <a:pt x="176" y="704"/>
                  </a:cubicBezTo>
                  <a:cubicBezTo>
                    <a:pt x="187" y="688"/>
                    <a:pt x="192" y="669"/>
                    <a:pt x="202" y="652"/>
                  </a:cubicBezTo>
                  <a:cubicBezTo>
                    <a:pt x="212" y="636"/>
                    <a:pt x="224" y="621"/>
                    <a:pt x="234" y="605"/>
                  </a:cubicBezTo>
                  <a:cubicBezTo>
                    <a:pt x="235" y="604"/>
                    <a:pt x="235" y="604"/>
                    <a:pt x="235" y="604"/>
                  </a:cubicBezTo>
                  <a:cubicBezTo>
                    <a:pt x="236" y="602"/>
                    <a:pt x="237" y="600"/>
                    <a:pt x="235" y="597"/>
                  </a:cubicBezTo>
                  <a:cubicBezTo>
                    <a:pt x="230" y="592"/>
                    <a:pt x="225" y="586"/>
                    <a:pt x="220" y="581"/>
                  </a:cubicBezTo>
                  <a:cubicBezTo>
                    <a:pt x="221" y="581"/>
                    <a:pt x="221" y="581"/>
                    <a:pt x="222" y="580"/>
                  </a:cubicBezTo>
                  <a:cubicBezTo>
                    <a:pt x="234" y="558"/>
                    <a:pt x="252" y="540"/>
                    <a:pt x="269" y="522"/>
                  </a:cubicBezTo>
                  <a:cubicBezTo>
                    <a:pt x="287" y="502"/>
                    <a:pt x="305" y="483"/>
                    <a:pt x="322" y="464"/>
                  </a:cubicBezTo>
                  <a:cubicBezTo>
                    <a:pt x="350" y="433"/>
                    <a:pt x="378" y="396"/>
                    <a:pt x="374" y="353"/>
                  </a:cubicBezTo>
                  <a:cubicBezTo>
                    <a:pt x="373" y="351"/>
                    <a:pt x="372" y="350"/>
                    <a:pt x="370" y="350"/>
                  </a:cubicBezTo>
                  <a:close/>
                  <a:moveTo>
                    <a:pt x="346" y="268"/>
                  </a:moveTo>
                  <a:cubicBezTo>
                    <a:pt x="346" y="268"/>
                    <a:pt x="346" y="268"/>
                    <a:pt x="346" y="268"/>
                  </a:cubicBezTo>
                  <a:cubicBezTo>
                    <a:pt x="377" y="279"/>
                    <a:pt x="379" y="315"/>
                    <a:pt x="367" y="340"/>
                  </a:cubicBezTo>
                  <a:cubicBezTo>
                    <a:pt x="363" y="350"/>
                    <a:pt x="358" y="358"/>
                    <a:pt x="353" y="366"/>
                  </a:cubicBezTo>
                  <a:cubicBezTo>
                    <a:pt x="352" y="360"/>
                    <a:pt x="348" y="354"/>
                    <a:pt x="344" y="350"/>
                  </a:cubicBezTo>
                  <a:cubicBezTo>
                    <a:pt x="338" y="345"/>
                    <a:pt x="330" y="343"/>
                    <a:pt x="322" y="345"/>
                  </a:cubicBezTo>
                  <a:cubicBezTo>
                    <a:pt x="338" y="323"/>
                    <a:pt x="350" y="295"/>
                    <a:pt x="346" y="268"/>
                  </a:cubicBezTo>
                  <a:close/>
                  <a:moveTo>
                    <a:pt x="254" y="361"/>
                  </a:moveTo>
                  <a:cubicBezTo>
                    <a:pt x="260" y="348"/>
                    <a:pt x="265" y="336"/>
                    <a:pt x="274" y="325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88" y="308"/>
                    <a:pt x="306" y="335"/>
                    <a:pt x="312" y="346"/>
                  </a:cubicBezTo>
                  <a:cubicBezTo>
                    <a:pt x="312" y="347"/>
                    <a:pt x="313" y="347"/>
                    <a:pt x="313" y="347"/>
                  </a:cubicBezTo>
                  <a:cubicBezTo>
                    <a:pt x="310" y="351"/>
                    <a:pt x="306" y="355"/>
                    <a:pt x="302" y="359"/>
                  </a:cubicBezTo>
                  <a:cubicBezTo>
                    <a:pt x="295" y="366"/>
                    <a:pt x="285" y="373"/>
                    <a:pt x="275" y="373"/>
                  </a:cubicBezTo>
                  <a:cubicBezTo>
                    <a:pt x="266" y="373"/>
                    <a:pt x="259" y="370"/>
                    <a:pt x="255" y="364"/>
                  </a:cubicBezTo>
                  <a:cubicBezTo>
                    <a:pt x="255" y="364"/>
                    <a:pt x="256" y="363"/>
                    <a:pt x="256" y="363"/>
                  </a:cubicBezTo>
                  <a:cubicBezTo>
                    <a:pt x="256" y="361"/>
                    <a:pt x="255" y="361"/>
                    <a:pt x="254" y="361"/>
                  </a:cubicBezTo>
                  <a:close/>
                  <a:moveTo>
                    <a:pt x="247" y="361"/>
                  </a:moveTo>
                  <a:cubicBezTo>
                    <a:pt x="244" y="362"/>
                    <a:pt x="241" y="363"/>
                    <a:pt x="238" y="363"/>
                  </a:cubicBezTo>
                  <a:cubicBezTo>
                    <a:pt x="238" y="363"/>
                    <a:pt x="238" y="363"/>
                    <a:pt x="238" y="364"/>
                  </a:cubicBezTo>
                  <a:cubicBezTo>
                    <a:pt x="236" y="359"/>
                    <a:pt x="235" y="355"/>
                    <a:pt x="233" y="351"/>
                  </a:cubicBezTo>
                  <a:cubicBezTo>
                    <a:pt x="238" y="350"/>
                    <a:pt x="243" y="348"/>
                    <a:pt x="247" y="346"/>
                  </a:cubicBezTo>
                  <a:cubicBezTo>
                    <a:pt x="248" y="346"/>
                    <a:pt x="247" y="345"/>
                    <a:pt x="246" y="345"/>
                  </a:cubicBezTo>
                  <a:cubicBezTo>
                    <a:pt x="242" y="346"/>
                    <a:pt x="237" y="348"/>
                    <a:pt x="233" y="350"/>
                  </a:cubicBezTo>
                  <a:cubicBezTo>
                    <a:pt x="231" y="347"/>
                    <a:pt x="229" y="343"/>
                    <a:pt x="227" y="340"/>
                  </a:cubicBezTo>
                  <a:cubicBezTo>
                    <a:pt x="230" y="342"/>
                    <a:pt x="235" y="344"/>
                    <a:pt x="240" y="344"/>
                  </a:cubicBezTo>
                  <a:cubicBezTo>
                    <a:pt x="244" y="344"/>
                    <a:pt x="248" y="343"/>
                    <a:pt x="251" y="342"/>
                  </a:cubicBezTo>
                  <a:cubicBezTo>
                    <a:pt x="246" y="347"/>
                    <a:pt x="245" y="354"/>
                    <a:pt x="247" y="361"/>
                  </a:cubicBezTo>
                  <a:close/>
                  <a:moveTo>
                    <a:pt x="220" y="327"/>
                  </a:moveTo>
                  <a:cubicBezTo>
                    <a:pt x="226" y="314"/>
                    <a:pt x="233" y="298"/>
                    <a:pt x="244" y="287"/>
                  </a:cubicBezTo>
                  <a:cubicBezTo>
                    <a:pt x="259" y="273"/>
                    <a:pt x="273" y="292"/>
                    <a:pt x="283" y="303"/>
                  </a:cubicBezTo>
                  <a:cubicBezTo>
                    <a:pt x="280" y="307"/>
                    <a:pt x="277" y="312"/>
                    <a:pt x="274" y="316"/>
                  </a:cubicBezTo>
                  <a:cubicBezTo>
                    <a:pt x="271" y="319"/>
                    <a:pt x="268" y="322"/>
                    <a:pt x="266" y="325"/>
                  </a:cubicBezTo>
                  <a:cubicBezTo>
                    <a:pt x="262" y="329"/>
                    <a:pt x="257" y="333"/>
                    <a:pt x="252" y="336"/>
                  </a:cubicBezTo>
                  <a:cubicBezTo>
                    <a:pt x="240" y="341"/>
                    <a:pt x="225" y="339"/>
                    <a:pt x="220" y="327"/>
                  </a:cubicBezTo>
                  <a:close/>
                  <a:moveTo>
                    <a:pt x="255" y="340"/>
                  </a:moveTo>
                  <a:cubicBezTo>
                    <a:pt x="257" y="339"/>
                    <a:pt x="258" y="339"/>
                    <a:pt x="259" y="338"/>
                  </a:cubicBezTo>
                  <a:cubicBezTo>
                    <a:pt x="256" y="342"/>
                    <a:pt x="254" y="348"/>
                    <a:pt x="252" y="352"/>
                  </a:cubicBezTo>
                  <a:cubicBezTo>
                    <a:pt x="252" y="349"/>
                    <a:pt x="253" y="345"/>
                    <a:pt x="256" y="341"/>
                  </a:cubicBezTo>
                  <a:cubicBezTo>
                    <a:pt x="256" y="341"/>
                    <a:pt x="256" y="340"/>
                    <a:pt x="255" y="340"/>
                  </a:cubicBezTo>
                  <a:close/>
                  <a:moveTo>
                    <a:pt x="321" y="348"/>
                  </a:moveTo>
                  <a:cubicBezTo>
                    <a:pt x="321" y="348"/>
                    <a:pt x="321" y="348"/>
                    <a:pt x="322" y="348"/>
                  </a:cubicBezTo>
                  <a:cubicBezTo>
                    <a:pt x="329" y="348"/>
                    <a:pt x="335" y="350"/>
                    <a:pt x="340" y="355"/>
                  </a:cubicBezTo>
                  <a:cubicBezTo>
                    <a:pt x="345" y="360"/>
                    <a:pt x="345" y="365"/>
                    <a:pt x="347" y="371"/>
                  </a:cubicBezTo>
                  <a:cubicBezTo>
                    <a:pt x="347" y="372"/>
                    <a:pt x="347" y="372"/>
                    <a:pt x="348" y="373"/>
                  </a:cubicBezTo>
                  <a:cubicBezTo>
                    <a:pt x="347" y="373"/>
                    <a:pt x="347" y="374"/>
                    <a:pt x="346" y="375"/>
                  </a:cubicBezTo>
                  <a:cubicBezTo>
                    <a:pt x="342" y="380"/>
                    <a:pt x="337" y="386"/>
                    <a:pt x="330" y="390"/>
                  </a:cubicBezTo>
                  <a:cubicBezTo>
                    <a:pt x="315" y="397"/>
                    <a:pt x="297" y="391"/>
                    <a:pt x="298" y="372"/>
                  </a:cubicBezTo>
                  <a:cubicBezTo>
                    <a:pt x="298" y="372"/>
                    <a:pt x="298" y="371"/>
                    <a:pt x="297" y="371"/>
                  </a:cubicBezTo>
                  <a:cubicBezTo>
                    <a:pt x="307" y="365"/>
                    <a:pt x="314" y="356"/>
                    <a:pt x="321" y="348"/>
                  </a:cubicBezTo>
                  <a:close/>
                  <a:moveTo>
                    <a:pt x="314" y="260"/>
                  </a:moveTo>
                  <a:cubicBezTo>
                    <a:pt x="313" y="259"/>
                    <a:pt x="311" y="260"/>
                    <a:pt x="309" y="259"/>
                  </a:cubicBezTo>
                  <a:cubicBezTo>
                    <a:pt x="307" y="259"/>
                    <a:pt x="306" y="258"/>
                    <a:pt x="304" y="257"/>
                  </a:cubicBezTo>
                  <a:cubicBezTo>
                    <a:pt x="305" y="248"/>
                    <a:pt x="305" y="238"/>
                    <a:pt x="303" y="229"/>
                  </a:cubicBezTo>
                  <a:cubicBezTo>
                    <a:pt x="348" y="232"/>
                    <a:pt x="343" y="293"/>
                    <a:pt x="329" y="322"/>
                  </a:cubicBezTo>
                  <a:cubicBezTo>
                    <a:pt x="325" y="330"/>
                    <a:pt x="321" y="337"/>
                    <a:pt x="316" y="344"/>
                  </a:cubicBezTo>
                  <a:cubicBezTo>
                    <a:pt x="311" y="333"/>
                    <a:pt x="297" y="311"/>
                    <a:pt x="283" y="312"/>
                  </a:cubicBezTo>
                  <a:cubicBezTo>
                    <a:pt x="284" y="311"/>
                    <a:pt x="285" y="309"/>
                    <a:pt x="286" y="308"/>
                  </a:cubicBezTo>
                  <a:cubicBezTo>
                    <a:pt x="295" y="294"/>
                    <a:pt x="301" y="279"/>
                    <a:pt x="304" y="263"/>
                  </a:cubicBezTo>
                  <a:cubicBezTo>
                    <a:pt x="307" y="265"/>
                    <a:pt x="312" y="266"/>
                    <a:pt x="315" y="265"/>
                  </a:cubicBezTo>
                  <a:cubicBezTo>
                    <a:pt x="317" y="263"/>
                    <a:pt x="316" y="260"/>
                    <a:pt x="314" y="260"/>
                  </a:cubicBezTo>
                  <a:close/>
                  <a:moveTo>
                    <a:pt x="296" y="226"/>
                  </a:moveTo>
                  <a:cubicBezTo>
                    <a:pt x="296" y="226"/>
                    <a:pt x="296" y="227"/>
                    <a:pt x="297" y="228"/>
                  </a:cubicBezTo>
                  <a:cubicBezTo>
                    <a:pt x="301" y="243"/>
                    <a:pt x="302" y="260"/>
                    <a:pt x="296" y="277"/>
                  </a:cubicBezTo>
                  <a:cubicBezTo>
                    <a:pt x="293" y="284"/>
                    <a:pt x="290" y="291"/>
                    <a:pt x="286" y="298"/>
                  </a:cubicBezTo>
                  <a:cubicBezTo>
                    <a:pt x="280" y="287"/>
                    <a:pt x="263" y="273"/>
                    <a:pt x="251" y="275"/>
                  </a:cubicBezTo>
                  <a:cubicBezTo>
                    <a:pt x="243" y="277"/>
                    <a:pt x="236" y="289"/>
                    <a:pt x="232" y="295"/>
                  </a:cubicBezTo>
                  <a:cubicBezTo>
                    <a:pt x="226" y="303"/>
                    <a:pt x="222" y="313"/>
                    <a:pt x="218" y="322"/>
                  </a:cubicBezTo>
                  <a:cubicBezTo>
                    <a:pt x="218" y="321"/>
                    <a:pt x="218" y="320"/>
                    <a:pt x="218" y="319"/>
                  </a:cubicBezTo>
                  <a:cubicBezTo>
                    <a:pt x="218" y="318"/>
                    <a:pt x="217" y="318"/>
                    <a:pt x="217" y="318"/>
                  </a:cubicBezTo>
                  <a:cubicBezTo>
                    <a:pt x="224" y="305"/>
                    <a:pt x="229" y="291"/>
                    <a:pt x="233" y="278"/>
                  </a:cubicBezTo>
                  <a:cubicBezTo>
                    <a:pt x="233" y="275"/>
                    <a:pt x="234" y="273"/>
                    <a:pt x="235" y="270"/>
                  </a:cubicBezTo>
                  <a:cubicBezTo>
                    <a:pt x="236" y="268"/>
                    <a:pt x="237" y="266"/>
                    <a:pt x="238" y="264"/>
                  </a:cubicBezTo>
                  <a:cubicBezTo>
                    <a:pt x="240" y="261"/>
                    <a:pt x="242" y="258"/>
                    <a:pt x="245" y="255"/>
                  </a:cubicBezTo>
                  <a:cubicBezTo>
                    <a:pt x="249" y="259"/>
                    <a:pt x="255" y="262"/>
                    <a:pt x="261" y="261"/>
                  </a:cubicBezTo>
                  <a:cubicBezTo>
                    <a:pt x="263" y="260"/>
                    <a:pt x="263" y="257"/>
                    <a:pt x="261" y="257"/>
                  </a:cubicBezTo>
                  <a:cubicBezTo>
                    <a:pt x="256" y="255"/>
                    <a:pt x="252" y="254"/>
                    <a:pt x="248" y="250"/>
                  </a:cubicBezTo>
                  <a:cubicBezTo>
                    <a:pt x="246" y="248"/>
                    <a:pt x="239" y="237"/>
                    <a:pt x="243" y="236"/>
                  </a:cubicBezTo>
                  <a:cubicBezTo>
                    <a:pt x="243" y="235"/>
                    <a:pt x="243" y="234"/>
                    <a:pt x="242" y="234"/>
                  </a:cubicBezTo>
                  <a:cubicBezTo>
                    <a:pt x="253" y="220"/>
                    <a:pt x="264" y="206"/>
                    <a:pt x="274" y="191"/>
                  </a:cubicBezTo>
                  <a:cubicBezTo>
                    <a:pt x="284" y="201"/>
                    <a:pt x="291" y="213"/>
                    <a:pt x="296" y="226"/>
                  </a:cubicBezTo>
                  <a:close/>
                  <a:moveTo>
                    <a:pt x="217" y="328"/>
                  </a:moveTo>
                  <a:cubicBezTo>
                    <a:pt x="217" y="328"/>
                    <a:pt x="217" y="328"/>
                    <a:pt x="217" y="328"/>
                  </a:cubicBezTo>
                  <a:cubicBezTo>
                    <a:pt x="217" y="329"/>
                    <a:pt x="217" y="330"/>
                    <a:pt x="218" y="330"/>
                  </a:cubicBezTo>
                  <a:cubicBezTo>
                    <a:pt x="216" y="329"/>
                    <a:pt x="214" y="328"/>
                    <a:pt x="212" y="326"/>
                  </a:cubicBezTo>
                  <a:cubicBezTo>
                    <a:pt x="214" y="324"/>
                    <a:pt x="215" y="322"/>
                    <a:pt x="216" y="320"/>
                  </a:cubicBezTo>
                  <a:cubicBezTo>
                    <a:pt x="216" y="323"/>
                    <a:pt x="216" y="325"/>
                    <a:pt x="217" y="328"/>
                  </a:cubicBezTo>
                  <a:close/>
                  <a:moveTo>
                    <a:pt x="237" y="259"/>
                  </a:moveTo>
                  <a:cubicBezTo>
                    <a:pt x="238" y="255"/>
                    <a:pt x="239" y="250"/>
                    <a:pt x="239" y="246"/>
                  </a:cubicBezTo>
                  <a:cubicBezTo>
                    <a:pt x="240" y="247"/>
                    <a:pt x="240" y="249"/>
                    <a:pt x="241" y="250"/>
                  </a:cubicBezTo>
                  <a:cubicBezTo>
                    <a:pt x="241" y="251"/>
                    <a:pt x="242" y="252"/>
                    <a:pt x="243" y="253"/>
                  </a:cubicBezTo>
                  <a:cubicBezTo>
                    <a:pt x="241" y="255"/>
                    <a:pt x="239" y="257"/>
                    <a:pt x="237" y="259"/>
                  </a:cubicBezTo>
                  <a:close/>
                  <a:moveTo>
                    <a:pt x="283" y="136"/>
                  </a:moveTo>
                  <a:cubicBezTo>
                    <a:pt x="283" y="136"/>
                    <a:pt x="283" y="136"/>
                    <a:pt x="284" y="136"/>
                  </a:cubicBezTo>
                  <a:cubicBezTo>
                    <a:pt x="285" y="138"/>
                    <a:pt x="286" y="140"/>
                    <a:pt x="286" y="142"/>
                  </a:cubicBezTo>
                  <a:cubicBezTo>
                    <a:pt x="282" y="152"/>
                    <a:pt x="275" y="159"/>
                    <a:pt x="267" y="166"/>
                  </a:cubicBezTo>
                  <a:cubicBezTo>
                    <a:pt x="261" y="172"/>
                    <a:pt x="255" y="175"/>
                    <a:pt x="247" y="168"/>
                  </a:cubicBezTo>
                  <a:cubicBezTo>
                    <a:pt x="243" y="165"/>
                    <a:pt x="235" y="153"/>
                    <a:pt x="237" y="147"/>
                  </a:cubicBezTo>
                  <a:cubicBezTo>
                    <a:pt x="250" y="135"/>
                    <a:pt x="266" y="126"/>
                    <a:pt x="283" y="136"/>
                  </a:cubicBezTo>
                  <a:close/>
                  <a:moveTo>
                    <a:pt x="301" y="477"/>
                  </a:moveTo>
                  <a:cubicBezTo>
                    <a:pt x="284" y="495"/>
                    <a:pt x="268" y="513"/>
                    <a:pt x="252" y="531"/>
                  </a:cubicBezTo>
                  <a:cubicBezTo>
                    <a:pt x="239" y="545"/>
                    <a:pt x="226" y="560"/>
                    <a:pt x="219" y="579"/>
                  </a:cubicBezTo>
                  <a:cubicBezTo>
                    <a:pt x="219" y="579"/>
                    <a:pt x="219" y="580"/>
                    <a:pt x="219" y="580"/>
                  </a:cubicBezTo>
                  <a:cubicBezTo>
                    <a:pt x="214" y="575"/>
                    <a:pt x="209" y="570"/>
                    <a:pt x="204" y="566"/>
                  </a:cubicBezTo>
                  <a:cubicBezTo>
                    <a:pt x="207" y="565"/>
                    <a:pt x="211" y="564"/>
                    <a:pt x="214" y="562"/>
                  </a:cubicBezTo>
                  <a:cubicBezTo>
                    <a:pt x="215" y="562"/>
                    <a:pt x="214" y="560"/>
                    <a:pt x="213" y="561"/>
                  </a:cubicBezTo>
                  <a:cubicBezTo>
                    <a:pt x="210" y="562"/>
                    <a:pt x="207" y="563"/>
                    <a:pt x="204" y="564"/>
                  </a:cubicBezTo>
                  <a:cubicBezTo>
                    <a:pt x="203" y="564"/>
                    <a:pt x="203" y="564"/>
                    <a:pt x="202" y="565"/>
                  </a:cubicBezTo>
                  <a:cubicBezTo>
                    <a:pt x="197" y="561"/>
                    <a:pt x="192" y="557"/>
                    <a:pt x="187" y="553"/>
                  </a:cubicBezTo>
                  <a:cubicBezTo>
                    <a:pt x="194" y="551"/>
                    <a:pt x="200" y="547"/>
                    <a:pt x="206" y="544"/>
                  </a:cubicBezTo>
                  <a:cubicBezTo>
                    <a:pt x="207" y="543"/>
                    <a:pt x="206" y="541"/>
                    <a:pt x="205" y="542"/>
                  </a:cubicBezTo>
                  <a:cubicBezTo>
                    <a:pt x="198" y="546"/>
                    <a:pt x="192" y="549"/>
                    <a:pt x="185" y="551"/>
                  </a:cubicBezTo>
                  <a:cubicBezTo>
                    <a:pt x="179" y="547"/>
                    <a:pt x="173" y="543"/>
                    <a:pt x="167" y="539"/>
                  </a:cubicBezTo>
                  <a:cubicBezTo>
                    <a:pt x="174" y="537"/>
                    <a:pt x="180" y="535"/>
                    <a:pt x="186" y="531"/>
                  </a:cubicBezTo>
                  <a:cubicBezTo>
                    <a:pt x="187" y="530"/>
                    <a:pt x="186" y="529"/>
                    <a:pt x="185" y="529"/>
                  </a:cubicBezTo>
                  <a:cubicBezTo>
                    <a:pt x="179" y="533"/>
                    <a:pt x="172" y="536"/>
                    <a:pt x="165" y="538"/>
                  </a:cubicBezTo>
                  <a:cubicBezTo>
                    <a:pt x="161" y="535"/>
                    <a:pt x="156" y="532"/>
                    <a:pt x="152" y="529"/>
                  </a:cubicBezTo>
                  <a:cubicBezTo>
                    <a:pt x="150" y="528"/>
                    <a:pt x="147" y="527"/>
                    <a:pt x="145" y="525"/>
                  </a:cubicBezTo>
                  <a:cubicBezTo>
                    <a:pt x="151" y="522"/>
                    <a:pt x="158" y="519"/>
                    <a:pt x="164" y="516"/>
                  </a:cubicBezTo>
                  <a:cubicBezTo>
                    <a:pt x="165" y="515"/>
                    <a:pt x="164" y="514"/>
                    <a:pt x="163" y="514"/>
                  </a:cubicBezTo>
                  <a:cubicBezTo>
                    <a:pt x="157" y="518"/>
                    <a:pt x="151" y="521"/>
                    <a:pt x="144" y="524"/>
                  </a:cubicBezTo>
                  <a:cubicBezTo>
                    <a:pt x="144" y="524"/>
                    <a:pt x="144" y="524"/>
                    <a:pt x="144" y="524"/>
                  </a:cubicBezTo>
                  <a:cubicBezTo>
                    <a:pt x="139" y="521"/>
                    <a:pt x="134" y="518"/>
                    <a:pt x="129" y="515"/>
                  </a:cubicBezTo>
                  <a:cubicBezTo>
                    <a:pt x="134" y="513"/>
                    <a:pt x="139" y="510"/>
                    <a:pt x="145" y="506"/>
                  </a:cubicBezTo>
                  <a:cubicBezTo>
                    <a:pt x="146" y="506"/>
                    <a:pt x="145" y="504"/>
                    <a:pt x="144" y="505"/>
                  </a:cubicBezTo>
                  <a:cubicBezTo>
                    <a:pt x="138" y="508"/>
                    <a:pt x="133" y="511"/>
                    <a:pt x="127" y="514"/>
                  </a:cubicBezTo>
                  <a:cubicBezTo>
                    <a:pt x="121" y="511"/>
                    <a:pt x="115" y="507"/>
                    <a:pt x="109" y="504"/>
                  </a:cubicBezTo>
                  <a:cubicBezTo>
                    <a:pt x="117" y="502"/>
                    <a:pt x="125" y="498"/>
                    <a:pt x="133" y="493"/>
                  </a:cubicBezTo>
                  <a:cubicBezTo>
                    <a:pt x="133" y="493"/>
                    <a:pt x="133" y="492"/>
                    <a:pt x="132" y="492"/>
                  </a:cubicBezTo>
                  <a:cubicBezTo>
                    <a:pt x="124" y="497"/>
                    <a:pt x="116" y="500"/>
                    <a:pt x="107" y="503"/>
                  </a:cubicBezTo>
                  <a:cubicBezTo>
                    <a:pt x="102" y="501"/>
                    <a:pt x="97" y="498"/>
                    <a:pt x="92" y="496"/>
                  </a:cubicBezTo>
                  <a:cubicBezTo>
                    <a:pt x="94" y="495"/>
                    <a:pt x="96" y="494"/>
                    <a:pt x="97" y="493"/>
                  </a:cubicBezTo>
                  <a:cubicBezTo>
                    <a:pt x="104" y="490"/>
                    <a:pt x="110" y="486"/>
                    <a:pt x="116" y="482"/>
                  </a:cubicBezTo>
                  <a:cubicBezTo>
                    <a:pt x="117" y="481"/>
                    <a:pt x="116" y="480"/>
                    <a:pt x="115" y="480"/>
                  </a:cubicBezTo>
                  <a:cubicBezTo>
                    <a:pt x="110" y="483"/>
                    <a:pt x="106" y="486"/>
                    <a:pt x="101" y="489"/>
                  </a:cubicBezTo>
                  <a:cubicBezTo>
                    <a:pt x="97" y="491"/>
                    <a:pt x="93" y="493"/>
                    <a:pt x="89" y="495"/>
                  </a:cubicBezTo>
                  <a:cubicBezTo>
                    <a:pt x="89" y="495"/>
                    <a:pt x="88" y="495"/>
                    <a:pt x="88" y="495"/>
                  </a:cubicBezTo>
                  <a:cubicBezTo>
                    <a:pt x="88" y="491"/>
                    <a:pt x="88" y="488"/>
                    <a:pt x="88" y="484"/>
                  </a:cubicBezTo>
                  <a:cubicBezTo>
                    <a:pt x="95" y="479"/>
                    <a:pt x="102" y="475"/>
                    <a:pt x="109" y="470"/>
                  </a:cubicBezTo>
                  <a:cubicBezTo>
                    <a:pt x="110" y="470"/>
                    <a:pt x="109" y="468"/>
                    <a:pt x="108" y="469"/>
                  </a:cubicBezTo>
                  <a:cubicBezTo>
                    <a:pt x="101" y="473"/>
                    <a:pt x="95" y="478"/>
                    <a:pt x="88" y="482"/>
                  </a:cubicBezTo>
                  <a:cubicBezTo>
                    <a:pt x="89" y="478"/>
                    <a:pt x="89" y="474"/>
                    <a:pt x="89" y="470"/>
                  </a:cubicBezTo>
                  <a:cubicBezTo>
                    <a:pt x="93" y="468"/>
                    <a:pt x="97" y="466"/>
                    <a:pt x="101" y="462"/>
                  </a:cubicBezTo>
                  <a:cubicBezTo>
                    <a:pt x="101" y="462"/>
                    <a:pt x="100" y="461"/>
                    <a:pt x="100" y="461"/>
                  </a:cubicBezTo>
                  <a:cubicBezTo>
                    <a:pt x="97" y="464"/>
                    <a:pt x="93" y="467"/>
                    <a:pt x="89" y="469"/>
                  </a:cubicBezTo>
                  <a:cubicBezTo>
                    <a:pt x="89" y="465"/>
                    <a:pt x="89" y="460"/>
                    <a:pt x="89" y="456"/>
                  </a:cubicBezTo>
                  <a:cubicBezTo>
                    <a:pt x="89" y="456"/>
                    <a:pt x="89" y="456"/>
                    <a:pt x="89" y="456"/>
                  </a:cubicBezTo>
                  <a:cubicBezTo>
                    <a:pt x="93" y="453"/>
                    <a:pt x="96" y="450"/>
                    <a:pt x="100" y="447"/>
                  </a:cubicBezTo>
                  <a:cubicBezTo>
                    <a:pt x="100" y="447"/>
                    <a:pt x="100" y="446"/>
                    <a:pt x="99" y="446"/>
                  </a:cubicBezTo>
                  <a:cubicBezTo>
                    <a:pt x="96" y="449"/>
                    <a:pt x="92" y="451"/>
                    <a:pt x="89" y="454"/>
                  </a:cubicBezTo>
                  <a:cubicBezTo>
                    <a:pt x="89" y="449"/>
                    <a:pt x="89" y="445"/>
                    <a:pt x="88" y="440"/>
                  </a:cubicBezTo>
                  <a:cubicBezTo>
                    <a:pt x="88" y="440"/>
                    <a:pt x="89" y="440"/>
                    <a:pt x="89" y="439"/>
                  </a:cubicBezTo>
                  <a:cubicBezTo>
                    <a:pt x="89" y="439"/>
                    <a:pt x="89" y="439"/>
                    <a:pt x="89" y="439"/>
                  </a:cubicBezTo>
                  <a:cubicBezTo>
                    <a:pt x="92" y="437"/>
                    <a:pt x="95" y="433"/>
                    <a:pt x="98" y="430"/>
                  </a:cubicBezTo>
                  <a:cubicBezTo>
                    <a:pt x="99" y="429"/>
                    <a:pt x="98" y="429"/>
                    <a:pt x="97" y="429"/>
                  </a:cubicBezTo>
                  <a:cubicBezTo>
                    <a:pt x="94" y="432"/>
                    <a:pt x="91" y="435"/>
                    <a:pt x="88" y="437"/>
                  </a:cubicBezTo>
                  <a:cubicBezTo>
                    <a:pt x="88" y="433"/>
                    <a:pt x="88" y="429"/>
                    <a:pt x="88" y="425"/>
                  </a:cubicBezTo>
                  <a:cubicBezTo>
                    <a:pt x="88" y="425"/>
                    <a:pt x="88" y="425"/>
                    <a:pt x="88" y="425"/>
                  </a:cubicBezTo>
                  <a:cubicBezTo>
                    <a:pt x="93" y="422"/>
                    <a:pt x="99" y="419"/>
                    <a:pt x="104" y="415"/>
                  </a:cubicBezTo>
                  <a:cubicBezTo>
                    <a:pt x="105" y="414"/>
                    <a:pt x="104" y="413"/>
                    <a:pt x="103" y="414"/>
                  </a:cubicBezTo>
                  <a:cubicBezTo>
                    <a:pt x="98" y="417"/>
                    <a:pt x="93" y="420"/>
                    <a:pt x="87" y="424"/>
                  </a:cubicBezTo>
                  <a:cubicBezTo>
                    <a:pt x="87" y="419"/>
                    <a:pt x="87" y="414"/>
                    <a:pt x="87" y="409"/>
                  </a:cubicBezTo>
                  <a:cubicBezTo>
                    <a:pt x="90" y="406"/>
                    <a:pt x="94" y="403"/>
                    <a:pt x="98" y="400"/>
                  </a:cubicBezTo>
                  <a:cubicBezTo>
                    <a:pt x="99" y="400"/>
                    <a:pt x="98" y="399"/>
                    <a:pt x="97" y="399"/>
                  </a:cubicBezTo>
                  <a:cubicBezTo>
                    <a:pt x="94" y="402"/>
                    <a:pt x="90" y="405"/>
                    <a:pt x="86" y="407"/>
                  </a:cubicBezTo>
                  <a:cubicBezTo>
                    <a:pt x="85" y="390"/>
                    <a:pt x="84" y="372"/>
                    <a:pt x="84" y="355"/>
                  </a:cubicBezTo>
                  <a:cubicBezTo>
                    <a:pt x="85" y="306"/>
                    <a:pt x="94" y="259"/>
                    <a:pt x="116" y="215"/>
                  </a:cubicBezTo>
                  <a:cubicBezTo>
                    <a:pt x="135" y="176"/>
                    <a:pt x="160" y="141"/>
                    <a:pt x="186" y="106"/>
                  </a:cubicBezTo>
                  <a:cubicBezTo>
                    <a:pt x="199" y="88"/>
                    <a:pt x="213" y="70"/>
                    <a:pt x="226" y="52"/>
                  </a:cubicBezTo>
                  <a:cubicBezTo>
                    <a:pt x="239" y="35"/>
                    <a:pt x="269" y="0"/>
                    <a:pt x="288" y="27"/>
                  </a:cubicBezTo>
                  <a:cubicBezTo>
                    <a:pt x="291" y="36"/>
                    <a:pt x="290" y="45"/>
                    <a:pt x="287" y="55"/>
                  </a:cubicBezTo>
                  <a:cubicBezTo>
                    <a:pt x="283" y="56"/>
                    <a:pt x="279" y="58"/>
                    <a:pt x="275" y="60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79" y="60"/>
                    <a:pt x="283" y="59"/>
                    <a:pt x="287" y="57"/>
                  </a:cubicBezTo>
                  <a:cubicBezTo>
                    <a:pt x="285" y="61"/>
                    <a:pt x="284" y="66"/>
                    <a:pt x="282" y="70"/>
                  </a:cubicBezTo>
                  <a:cubicBezTo>
                    <a:pt x="277" y="71"/>
                    <a:pt x="272" y="74"/>
                    <a:pt x="267" y="78"/>
                  </a:cubicBezTo>
                  <a:cubicBezTo>
                    <a:pt x="267" y="78"/>
                    <a:pt x="267" y="79"/>
                    <a:pt x="268" y="79"/>
                  </a:cubicBezTo>
                  <a:cubicBezTo>
                    <a:pt x="272" y="76"/>
                    <a:pt x="277" y="74"/>
                    <a:pt x="281" y="71"/>
                  </a:cubicBezTo>
                  <a:cubicBezTo>
                    <a:pt x="279" y="76"/>
                    <a:pt x="277" y="80"/>
                    <a:pt x="275" y="84"/>
                  </a:cubicBezTo>
                  <a:cubicBezTo>
                    <a:pt x="267" y="88"/>
                    <a:pt x="260" y="92"/>
                    <a:pt x="252" y="96"/>
                  </a:cubicBezTo>
                  <a:cubicBezTo>
                    <a:pt x="252" y="96"/>
                    <a:pt x="252" y="97"/>
                    <a:pt x="253" y="97"/>
                  </a:cubicBezTo>
                  <a:cubicBezTo>
                    <a:pt x="260" y="93"/>
                    <a:pt x="267" y="90"/>
                    <a:pt x="273" y="86"/>
                  </a:cubicBezTo>
                  <a:cubicBezTo>
                    <a:pt x="272" y="89"/>
                    <a:pt x="271" y="91"/>
                    <a:pt x="269" y="93"/>
                  </a:cubicBezTo>
                  <a:cubicBezTo>
                    <a:pt x="266" y="98"/>
                    <a:pt x="263" y="103"/>
                    <a:pt x="259" y="108"/>
                  </a:cubicBezTo>
                  <a:cubicBezTo>
                    <a:pt x="251" y="112"/>
                    <a:pt x="243" y="116"/>
                    <a:pt x="235" y="120"/>
                  </a:cubicBezTo>
                  <a:cubicBezTo>
                    <a:pt x="234" y="120"/>
                    <a:pt x="234" y="121"/>
                    <a:pt x="235" y="120"/>
                  </a:cubicBezTo>
                  <a:cubicBezTo>
                    <a:pt x="242" y="118"/>
                    <a:pt x="251" y="115"/>
                    <a:pt x="257" y="111"/>
                  </a:cubicBezTo>
                  <a:cubicBezTo>
                    <a:pt x="253" y="117"/>
                    <a:pt x="249" y="122"/>
                    <a:pt x="244" y="128"/>
                  </a:cubicBezTo>
                  <a:cubicBezTo>
                    <a:pt x="233" y="133"/>
                    <a:pt x="222" y="139"/>
                    <a:pt x="211" y="146"/>
                  </a:cubicBezTo>
                  <a:cubicBezTo>
                    <a:pt x="211" y="146"/>
                    <a:pt x="211" y="147"/>
                    <a:pt x="212" y="147"/>
                  </a:cubicBezTo>
                  <a:cubicBezTo>
                    <a:pt x="222" y="141"/>
                    <a:pt x="232" y="136"/>
                    <a:pt x="242" y="131"/>
                  </a:cubicBezTo>
                  <a:cubicBezTo>
                    <a:pt x="239" y="135"/>
                    <a:pt x="236" y="139"/>
                    <a:pt x="233" y="143"/>
                  </a:cubicBezTo>
                  <a:cubicBezTo>
                    <a:pt x="233" y="143"/>
                    <a:pt x="233" y="143"/>
                    <a:pt x="233" y="143"/>
                  </a:cubicBezTo>
                  <a:cubicBezTo>
                    <a:pt x="229" y="146"/>
                    <a:pt x="225" y="150"/>
                    <a:pt x="222" y="153"/>
                  </a:cubicBezTo>
                  <a:cubicBezTo>
                    <a:pt x="208" y="160"/>
                    <a:pt x="194" y="168"/>
                    <a:pt x="181" y="176"/>
                  </a:cubicBezTo>
                  <a:cubicBezTo>
                    <a:pt x="180" y="176"/>
                    <a:pt x="180" y="177"/>
                    <a:pt x="181" y="177"/>
                  </a:cubicBezTo>
                  <a:cubicBezTo>
                    <a:pt x="193" y="170"/>
                    <a:pt x="206" y="164"/>
                    <a:pt x="218" y="157"/>
                  </a:cubicBezTo>
                  <a:cubicBezTo>
                    <a:pt x="206" y="169"/>
                    <a:pt x="194" y="183"/>
                    <a:pt x="184" y="197"/>
                  </a:cubicBezTo>
                  <a:cubicBezTo>
                    <a:pt x="180" y="200"/>
                    <a:pt x="177" y="205"/>
                    <a:pt x="174" y="209"/>
                  </a:cubicBezTo>
                  <a:cubicBezTo>
                    <a:pt x="165" y="214"/>
                    <a:pt x="155" y="220"/>
                    <a:pt x="146" y="226"/>
                  </a:cubicBezTo>
                  <a:cubicBezTo>
                    <a:pt x="145" y="226"/>
                    <a:pt x="146" y="227"/>
                    <a:pt x="146" y="226"/>
                  </a:cubicBezTo>
                  <a:cubicBezTo>
                    <a:pt x="155" y="222"/>
                    <a:pt x="163" y="217"/>
                    <a:pt x="172" y="212"/>
                  </a:cubicBezTo>
                  <a:cubicBezTo>
                    <a:pt x="167" y="219"/>
                    <a:pt x="162" y="226"/>
                    <a:pt x="157" y="233"/>
                  </a:cubicBezTo>
                  <a:cubicBezTo>
                    <a:pt x="148" y="240"/>
                    <a:pt x="138" y="246"/>
                    <a:pt x="129" y="252"/>
                  </a:cubicBezTo>
                  <a:cubicBezTo>
                    <a:pt x="129" y="252"/>
                    <a:pt x="129" y="253"/>
                    <a:pt x="129" y="253"/>
                  </a:cubicBezTo>
                  <a:cubicBezTo>
                    <a:pt x="138" y="247"/>
                    <a:pt x="147" y="241"/>
                    <a:pt x="155" y="236"/>
                  </a:cubicBezTo>
                  <a:cubicBezTo>
                    <a:pt x="151" y="242"/>
                    <a:pt x="147" y="248"/>
                    <a:pt x="144" y="255"/>
                  </a:cubicBezTo>
                  <a:cubicBezTo>
                    <a:pt x="134" y="263"/>
                    <a:pt x="124" y="270"/>
                    <a:pt x="115" y="279"/>
                  </a:cubicBezTo>
                  <a:cubicBezTo>
                    <a:pt x="114" y="279"/>
                    <a:pt x="115" y="279"/>
                    <a:pt x="115" y="279"/>
                  </a:cubicBezTo>
                  <a:cubicBezTo>
                    <a:pt x="124" y="272"/>
                    <a:pt x="133" y="265"/>
                    <a:pt x="142" y="257"/>
                  </a:cubicBezTo>
                  <a:cubicBezTo>
                    <a:pt x="141" y="258"/>
                    <a:pt x="141" y="260"/>
                    <a:pt x="140" y="261"/>
                  </a:cubicBezTo>
                  <a:cubicBezTo>
                    <a:pt x="137" y="267"/>
                    <a:pt x="133" y="273"/>
                    <a:pt x="129" y="279"/>
                  </a:cubicBezTo>
                  <a:cubicBezTo>
                    <a:pt x="123" y="285"/>
                    <a:pt x="117" y="290"/>
                    <a:pt x="110" y="295"/>
                  </a:cubicBezTo>
                  <a:cubicBezTo>
                    <a:pt x="110" y="295"/>
                    <a:pt x="110" y="296"/>
                    <a:pt x="110" y="295"/>
                  </a:cubicBezTo>
                  <a:cubicBezTo>
                    <a:pt x="117" y="292"/>
                    <a:pt x="122" y="287"/>
                    <a:pt x="128" y="282"/>
                  </a:cubicBezTo>
                  <a:cubicBezTo>
                    <a:pt x="119" y="298"/>
                    <a:pt x="111" y="315"/>
                    <a:pt x="111" y="332"/>
                  </a:cubicBezTo>
                  <a:cubicBezTo>
                    <a:pt x="111" y="333"/>
                    <a:pt x="112" y="333"/>
                    <a:pt x="112" y="332"/>
                  </a:cubicBezTo>
                  <a:cubicBezTo>
                    <a:pt x="128" y="295"/>
                    <a:pt x="145" y="261"/>
                    <a:pt x="167" y="228"/>
                  </a:cubicBezTo>
                  <a:cubicBezTo>
                    <a:pt x="168" y="228"/>
                    <a:pt x="168" y="227"/>
                    <a:pt x="168" y="227"/>
                  </a:cubicBezTo>
                  <a:cubicBezTo>
                    <a:pt x="168" y="227"/>
                    <a:pt x="168" y="227"/>
                    <a:pt x="168" y="227"/>
                  </a:cubicBezTo>
                  <a:cubicBezTo>
                    <a:pt x="170" y="224"/>
                    <a:pt x="172" y="221"/>
                    <a:pt x="174" y="218"/>
                  </a:cubicBezTo>
                  <a:cubicBezTo>
                    <a:pt x="178" y="214"/>
                    <a:pt x="181" y="209"/>
                    <a:pt x="185" y="204"/>
                  </a:cubicBezTo>
                  <a:cubicBezTo>
                    <a:pt x="186" y="203"/>
                    <a:pt x="187" y="203"/>
                    <a:pt x="188" y="202"/>
                  </a:cubicBezTo>
                  <a:cubicBezTo>
                    <a:pt x="188" y="202"/>
                    <a:pt x="188" y="201"/>
                    <a:pt x="187" y="201"/>
                  </a:cubicBezTo>
                  <a:cubicBezTo>
                    <a:pt x="196" y="190"/>
                    <a:pt x="206" y="178"/>
                    <a:pt x="216" y="168"/>
                  </a:cubicBezTo>
                  <a:cubicBezTo>
                    <a:pt x="221" y="163"/>
                    <a:pt x="227" y="156"/>
                    <a:pt x="233" y="150"/>
                  </a:cubicBezTo>
                  <a:cubicBezTo>
                    <a:pt x="232" y="162"/>
                    <a:pt x="246" y="178"/>
                    <a:pt x="256" y="178"/>
                  </a:cubicBezTo>
                  <a:cubicBezTo>
                    <a:pt x="263" y="179"/>
                    <a:pt x="269" y="172"/>
                    <a:pt x="274" y="168"/>
                  </a:cubicBezTo>
                  <a:cubicBezTo>
                    <a:pt x="279" y="164"/>
                    <a:pt x="284" y="159"/>
                    <a:pt x="287" y="153"/>
                  </a:cubicBezTo>
                  <a:cubicBezTo>
                    <a:pt x="285" y="168"/>
                    <a:pt x="273" y="183"/>
                    <a:pt x="265" y="194"/>
                  </a:cubicBezTo>
                  <a:cubicBezTo>
                    <a:pt x="256" y="207"/>
                    <a:pt x="245" y="219"/>
                    <a:pt x="238" y="234"/>
                  </a:cubicBezTo>
                  <a:cubicBezTo>
                    <a:pt x="238" y="230"/>
                    <a:pt x="236" y="226"/>
                    <a:pt x="233" y="223"/>
                  </a:cubicBezTo>
                  <a:cubicBezTo>
                    <a:pt x="233" y="222"/>
                    <a:pt x="232" y="223"/>
                    <a:pt x="232" y="224"/>
                  </a:cubicBezTo>
                  <a:cubicBezTo>
                    <a:pt x="240" y="242"/>
                    <a:pt x="231" y="269"/>
                    <a:pt x="225" y="286"/>
                  </a:cubicBezTo>
                  <a:cubicBezTo>
                    <a:pt x="219" y="305"/>
                    <a:pt x="209" y="321"/>
                    <a:pt x="199" y="338"/>
                  </a:cubicBezTo>
                  <a:cubicBezTo>
                    <a:pt x="197" y="340"/>
                    <a:pt x="201" y="342"/>
                    <a:pt x="202" y="340"/>
                  </a:cubicBezTo>
                  <a:cubicBezTo>
                    <a:pt x="205" y="337"/>
                    <a:pt x="208" y="333"/>
                    <a:pt x="210" y="330"/>
                  </a:cubicBezTo>
                  <a:cubicBezTo>
                    <a:pt x="236" y="359"/>
                    <a:pt x="238" y="391"/>
                    <a:pt x="233" y="429"/>
                  </a:cubicBezTo>
                  <a:cubicBezTo>
                    <a:pt x="233" y="432"/>
                    <a:pt x="238" y="432"/>
                    <a:pt x="238" y="429"/>
                  </a:cubicBezTo>
                  <a:cubicBezTo>
                    <a:pt x="239" y="425"/>
                    <a:pt x="240" y="420"/>
                    <a:pt x="241" y="415"/>
                  </a:cubicBezTo>
                  <a:cubicBezTo>
                    <a:pt x="247" y="412"/>
                    <a:pt x="254" y="409"/>
                    <a:pt x="259" y="406"/>
                  </a:cubicBezTo>
                  <a:cubicBezTo>
                    <a:pt x="260" y="405"/>
                    <a:pt x="259" y="404"/>
                    <a:pt x="259" y="405"/>
                  </a:cubicBezTo>
                  <a:cubicBezTo>
                    <a:pt x="253" y="408"/>
                    <a:pt x="247" y="411"/>
                    <a:pt x="241" y="413"/>
                  </a:cubicBezTo>
                  <a:cubicBezTo>
                    <a:pt x="242" y="409"/>
                    <a:pt x="242" y="404"/>
                    <a:pt x="242" y="400"/>
                  </a:cubicBezTo>
                  <a:cubicBezTo>
                    <a:pt x="248" y="398"/>
                    <a:pt x="254" y="395"/>
                    <a:pt x="260" y="391"/>
                  </a:cubicBezTo>
                  <a:cubicBezTo>
                    <a:pt x="261" y="391"/>
                    <a:pt x="260" y="390"/>
                    <a:pt x="260" y="390"/>
                  </a:cubicBezTo>
                  <a:cubicBezTo>
                    <a:pt x="254" y="394"/>
                    <a:pt x="248" y="397"/>
                    <a:pt x="242" y="399"/>
                  </a:cubicBezTo>
                  <a:cubicBezTo>
                    <a:pt x="242" y="395"/>
                    <a:pt x="242" y="391"/>
                    <a:pt x="242" y="387"/>
                  </a:cubicBezTo>
                  <a:cubicBezTo>
                    <a:pt x="246" y="385"/>
                    <a:pt x="250" y="384"/>
                    <a:pt x="255" y="382"/>
                  </a:cubicBezTo>
                  <a:cubicBezTo>
                    <a:pt x="256" y="382"/>
                    <a:pt x="255" y="381"/>
                    <a:pt x="255" y="381"/>
                  </a:cubicBezTo>
                  <a:cubicBezTo>
                    <a:pt x="250" y="382"/>
                    <a:pt x="246" y="384"/>
                    <a:pt x="242" y="387"/>
                  </a:cubicBezTo>
                  <a:cubicBezTo>
                    <a:pt x="241" y="379"/>
                    <a:pt x="240" y="372"/>
                    <a:pt x="238" y="364"/>
                  </a:cubicBezTo>
                  <a:cubicBezTo>
                    <a:pt x="238" y="364"/>
                    <a:pt x="238" y="364"/>
                    <a:pt x="238" y="364"/>
                  </a:cubicBezTo>
                  <a:cubicBezTo>
                    <a:pt x="241" y="364"/>
                    <a:pt x="244" y="363"/>
                    <a:pt x="248" y="362"/>
                  </a:cubicBezTo>
                  <a:cubicBezTo>
                    <a:pt x="249" y="365"/>
                    <a:pt x="250" y="368"/>
                    <a:pt x="253" y="370"/>
                  </a:cubicBezTo>
                  <a:cubicBezTo>
                    <a:pt x="241" y="373"/>
                    <a:pt x="241" y="373"/>
                    <a:pt x="241" y="373"/>
                  </a:cubicBezTo>
                  <a:cubicBezTo>
                    <a:pt x="241" y="374"/>
                    <a:pt x="241" y="374"/>
                    <a:pt x="241" y="374"/>
                  </a:cubicBezTo>
                  <a:cubicBezTo>
                    <a:pt x="245" y="373"/>
                    <a:pt x="249" y="372"/>
                    <a:pt x="253" y="371"/>
                  </a:cubicBezTo>
                  <a:cubicBezTo>
                    <a:pt x="253" y="371"/>
                    <a:pt x="253" y="371"/>
                    <a:pt x="253" y="371"/>
                  </a:cubicBezTo>
                  <a:cubicBezTo>
                    <a:pt x="256" y="374"/>
                    <a:pt x="259" y="376"/>
                    <a:pt x="263" y="377"/>
                  </a:cubicBezTo>
                  <a:cubicBezTo>
                    <a:pt x="274" y="381"/>
                    <a:pt x="284" y="379"/>
                    <a:pt x="293" y="373"/>
                  </a:cubicBezTo>
                  <a:cubicBezTo>
                    <a:pt x="290" y="388"/>
                    <a:pt x="303" y="400"/>
                    <a:pt x="318" y="400"/>
                  </a:cubicBezTo>
                  <a:cubicBezTo>
                    <a:pt x="339" y="399"/>
                    <a:pt x="353" y="378"/>
                    <a:pt x="363" y="362"/>
                  </a:cubicBezTo>
                  <a:cubicBezTo>
                    <a:pt x="365" y="360"/>
                    <a:pt x="366" y="357"/>
                    <a:pt x="367" y="355"/>
                  </a:cubicBezTo>
                  <a:cubicBezTo>
                    <a:pt x="367" y="406"/>
                    <a:pt x="333" y="442"/>
                    <a:pt x="301" y="47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6" name="Freeform 193"/>
            <p:cNvSpPr>
              <a:spLocks noEditPoints="1"/>
            </p:cNvSpPr>
            <p:nvPr/>
          </p:nvSpPr>
          <p:spPr bwMode="auto">
            <a:xfrm>
              <a:off x="4744749" y="2382686"/>
              <a:ext cx="44425" cy="43367"/>
            </a:xfrm>
            <a:custGeom>
              <a:avLst/>
              <a:gdLst>
                <a:gd name="T0" fmla="*/ 31 w 32"/>
                <a:gd name="T1" fmla="*/ 11 h 32"/>
                <a:gd name="T2" fmla="*/ 12 w 32"/>
                <a:gd name="T3" fmla="*/ 5 h 32"/>
                <a:gd name="T4" fmla="*/ 1 w 32"/>
                <a:gd name="T5" fmla="*/ 15 h 32"/>
                <a:gd name="T6" fmla="*/ 16 w 32"/>
                <a:gd name="T7" fmla="*/ 31 h 32"/>
                <a:gd name="T8" fmla="*/ 31 w 32"/>
                <a:gd name="T9" fmla="*/ 11 h 32"/>
                <a:gd name="T10" fmla="*/ 25 w 32"/>
                <a:gd name="T11" fmla="*/ 14 h 32"/>
                <a:gd name="T12" fmla="*/ 16 w 32"/>
                <a:gd name="T13" fmla="*/ 25 h 32"/>
                <a:gd name="T14" fmla="*/ 10 w 32"/>
                <a:gd name="T15" fmla="*/ 9 h 32"/>
                <a:gd name="T16" fmla="*/ 12 w 32"/>
                <a:gd name="T17" fmla="*/ 9 h 32"/>
                <a:gd name="T18" fmla="*/ 25 w 32"/>
                <a:gd name="T1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31" y="11"/>
                  </a:moveTo>
                  <a:cubicBezTo>
                    <a:pt x="30" y="1"/>
                    <a:pt x="19" y="0"/>
                    <a:pt x="12" y="5"/>
                  </a:cubicBezTo>
                  <a:cubicBezTo>
                    <a:pt x="7" y="3"/>
                    <a:pt x="2" y="10"/>
                    <a:pt x="1" y="15"/>
                  </a:cubicBezTo>
                  <a:cubicBezTo>
                    <a:pt x="0" y="24"/>
                    <a:pt x="7" y="32"/>
                    <a:pt x="16" y="31"/>
                  </a:cubicBezTo>
                  <a:cubicBezTo>
                    <a:pt x="25" y="30"/>
                    <a:pt x="32" y="20"/>
                    <a:pt x="31" y="11"/>
                  </a:cubicBezTo>
                  <a:close/>
                  <a:moveTo>
                    <a:pt x="25" y="14"/>
                  </a:moveTo>
                  <a:cubicBezTo>
                    <a:pt x="24" y="19"/>
                    <a:pt x="21" y="23"/>
                    <a:pt x="16" y="25"/>
                  </a:cubicBezTo>
                  <a:cubicBezTo>
                    <a:pt x="6" y="27"/>
                    <a:pt x="6" y="13"/>
                    <a:pt x="10" y="9"/>
                  </a:cubicBezTo>
                  <a:cubicBezTo>
                    <a:pt x="11" y="9"/>
                    <a:pt x="11" y="10"/>
                    <a:pt x="12" y="9"/>
                  </a:cubicBezTo>
                  <a:cubicBezTo>
                    <a:pt x="17" y="8"/>
                    <a:pt x="26" y="5"/>
                    <a:pt x="25" y="14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7" name="Freeform 194"/>
            <p:cNvSpPr/>
            <p:nvPr/>
          </p:nvSpPr>
          <p:spPr bwMode="auto">
            <a:xfrm>
              <a:off x="4754268" y="2395379"/>
              <a:ext cx="22212" cy="19039"/>
            </a:xfrm>
            <a:custGeom>
              <a:avLst/>
              <a:gdLst>
                <a:gd name="T0" fmla="*/ 13 w 16"/>
                <a:gd name="T1" fmla="*/ 1 h 14"/>
                <a:gd name="T2" fmla="*/ 9 w 16"/>
                <a:gd name="T3" fmla="*/ 3 h 14"/>
                <a:gd name="T4" fmla="*/ 9 w 16"/>
                <a:gd name="T5" fmla="*/ 3 h 14"/>
                <a:gd name="T6" fmla="*/ 7 w 16"/>
                <a:gd name="T7" fmla="*/ 4 h 14"/>
                <a:gd name="T8" fmla="*/ 7 w 16"/>
                <a:gd name="T9" fmla="*/ 5 h 14"/>
                <a:gd name="T10" fmla="*/ 2 w 16"/>
                <a:gd name="T11" fmla="*/ 9 h 14"/>
                <a:gd name="T12" fmla="*/ 3 w 16"/>
                <a:gd name="T13" fmla="*/ 11 h 14"/>
                <a:gd name="T14" fmla="*/ 9 w 16"/>
                <a:gd name="T15" fmla="*/ 7 h 14"/>
                <a:gd name="T16" fmla="*/ 12 w 16"/>
                <a:gd name="T17" fmla="*/ 13 h 14"/>
                <a:gd name="T18" fmla="*/ 14 w 16"/>
                <a:gd name="T19" fmla="*/ 11 h 14"/>
                <a:gd name="T20" fmla="*/ 11 w 16"/>
                <a:gd name="T21" fmla="*/ 6 h 14"/>
                <a:gd name="T22" fmla="*/ 15 w 16"/>
                <a:gd name="T23" fmla="*/ 3 h 14"/>
                <a:gd name="T24" fmla="*/ 13 w 16"/>
                <a:gd name="T2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4">
                  <a:moveTo>
                    <a:pt x="13" y="1"/>
                  </a:moveTo>
                  <a:cubicBezTo>
                    <a:pt x="12" y="1"/>
                    <a:pt x="11" y="2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2"/>
                    <a:pt x="6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5" y="6"/>
                    <a:pt x="4" y="8"/>
                    <a:pt x="2" y="9"/>
                  </a:cubicBezTo>
                  <a:cubicBezTo>
                    <a:pt x="0" y="10"/>
                    <a:pt x="2" y="12"/>
                    <a:pt x="3" y="11"/>
                  </a:cubicBezTo>
                  <a:cubicBezTo>
                    <a:pt x="5" y="10"/>
                    <a:pt x="7" y="9"/>
                    <a:pt x="9" y="7"/>
                  </a:cubicBezTo>
                  <a:cubicBezTo>
                    <a:pt x="10" y="9"/>
                    <a:pt x="11" y="11"/>
                    <a:pt x="12" y="13"/>
                  </a:cubicBezTo>
                  <a:cubicBezTo>
                    <a:pt x="13" y="14"/>
                    <a:pt x="15" y="12"/>
                    <a:pt x="14" y="11"/>
                  </a:cubicBezTo>
                  <a:cubicBezTo>
                    <a:pt x="13" y="9"/>
                    <a:pt x="12" y="8"/>
                    <a:pt x="11" y="6"/>
                  </a:cubicBezTo>
                  <a:cubicBezTo>
                    <a:pt x="12" y="5"/>
                    <a:pt x="14" y="4"/>
                    <a:pt x="15" y="3"/>
                  </a:cubicBezTo>
                  <a:cubicBezTo>
                    <a:pt x="16" y="2"/>
                    <a:pt x="15" y="0"/>
                    <a:pt x="1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8" name="Freeform 195"/>
            <p:cNvSpPr/>
            <p:nvPr/>
          </p:nvSpPr>
          <p:spPr bwMode="auto">
            <a:xfrm>
              <a:off x="4842060" y="2128831"/>
              <a:ext cx="23270" cy="13750"/>
            </a:xfrm>
            <a:custGeom>
              <a:avLst/>
              <a:gdLst>
                <a:gd name="T0" fmla="*/ 15 w 17"/>
                <a:gd name="T1" fmla="*/ 1 h 10"/>
                <a:gd name="T2" fmla="*/ 0 w 17"/>
                <a:gd name="T3" fmla="*/ 9 h 10"/>
                <a:gd name="T4" fmla="*/ 1 w 17"/>
                <a:gd name="T5" fmla="*/ 9 h 10"/>
                <a:gd name="T6" fmla="*/ 16 w 17"/>
                <a:gd name="T7" fmla="*/ 2 h 10"/>
                <a:gd name="T8" fmla="*/ 15 w 17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15" y="1"/>
                  </a:moveTo>
                  <a:cubicBezTo>
                    <a:pt x="10" y="3"/>
                    <a:pt x="5" y="6"/>
                    <a:pt x="0" y="9"/>
                  </a:cubicBezTo>
                  <a:cubicBezTo>
                    <a:pt x="0" y="9"/>
                    <a:pt x="0" y="10"/>
                    <a:pt x="1" y="9"/>
                  </a:cubicBezTo>
                  <a:cubicBezTo>
                    <a:pt x="6" y="7"/>
                    <a:pt x="11" y="4"/>
                    <a:pt x="16" y="2"/>
                  </a:cubicBezTo>
                  <a:cubicBezTo>
                    <a:pt x="17" y="1"/>
                    <a:pt x="16" y="0"/>
                    <a:pt x="1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5248227" y="3433776"/>
              <a:ext cx="334243" cy="433669"/>
              <a:chOff x="6731167" y="2316049"/>
              <a:chExt cx="334243" cy="433669"/>
            </a:xfrm>
          </p:grpSpPr>
          <p:sp>
            <p:nvSpPr>
              <p:cNvPr id="203" name="Freeform 184"/>
              <p:cNvSpPr/>
              <p:nvPr/>
            </p:nvSpPr>
            <p:spPr bwMode="auto">
              <a:xfrm>
                <a:off x="6934251" y="2512787"/>
                <a:ext cx="64522" cy="198853"/>
              </a:xfrm>
              <a:custGeom>
                <a:avLst/>
                <a:gdLst>
                  <a:gd name="T0" fmla="*/ 44 w 47"/>
                  <a:gd name="T1" fmla="*/ 2 h 146"/>
                  <a:gd name="T2" fmla="*/ 1 w 47"/>
                  <a:gd name="T3" fmla="*/ 145 h 146"/>
                  <a:gd name="T4" fmla="*/ 2 w 47"/>
                  <a:gd name="T5" fmla="*/ 145 h 146"/>
                  <a:gd name="T6" fmla="*/ 46 w 47"/>
                  <a:gd name="T7" fmla="*/ 3 h 146"/>
                  <a:gd name="T8" fmla="*/ 44 w 47"/>
                  <a:gd name="T9" fmla="*/ 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46">
                    <a:moveTo>
                      <a:pt x="44" y="2"/>
                    </a:moveTo>
                    <a:cubicBezTo>
                      <a:pt x="29" y="50"/>
                      <a:pt x="15" y="97"/>
                      <a:pt x="1" y="145"/>
                    </a:cubicBezTo>
                    <a:cubicBezTo>
                      <a:pt x="0" y="146"/>
                      <a:pt x="2" y="146"/>
                      <a:pt x="2" y="145"/>
                    </a:cubicBezTo>
                    <a:cubicBezTo>
                      <a:pt x="21" y="100"/>
                      <a:pt x="36" y="51"/>
                      <a:pt x="46" y="3"/>
                    </a:cubicBezTo>
                    <a:cubicBezTo>
                      <a:pt x="47" y="1"/>
                      <a:pt x="44" y="0"/>
                      <a:pt x="44" y="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4" name="Freeform 185"/>
              <p:cNvSpPr/>
              <p:nvPr/>
            </p:nvSpPr>
            <p:spPr bwMode="auto">
              <a:xfrm>
                <a:off x="6986080" y="2432400"/>
                <a:ext cx="40194" cy="143851"/>
              </a:xfrm>
              <a:custGeom>
                <a:avLst/>
                <a:gdLst>
                  <a:gd name="T0" fmla="*/ 27 w 29"/>
                  <a:gd name="T1" fmla="*/ 1 h 106"/>
                  <a:gd name="T2" fmla="*/ 0 w 29"/>
                  <a:gd name="T3" fmla="*/ 105 h 106"/>
                  <a:gd name="T4" fmla="*/ 1 w 29"/>
                  <a:gd name="T5" fmla="*/ 105 h 106"/>
                  <a:gd name="T6" fmla="*/ 29 w 29"/>
                  <a:gd name="T7" fmla="*/ 2 h 106"/>
                  <a:gd name="T8" fmla="*/ 27 w 29"/>
                  <a:gd name="T9" fmla="*/ 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06">
                    <a:moveTo>
                      <a:pt x="27" y="1"/>
                    </a:moveTo>
                    <a:cubicBezTo>
                      <a:pt x="15" y="35"/>
                      <a:pt x="8" y="70"/>
                      <a:pt x="0" y="105"/>
                    </a:cubicBezTo>
                    <a:cubicBezTo>
                      <a:pt x="0" y="105"/>
                      <a:pt x="0" y="106"/>
                      <a:pt x="1" y="105"/>
                    </a:cubicBezTo>
                    <a:cubicBezTo>
                      <a:pt x="11" y="71"/>
                      <a:pt x="22" y="37"/>
                      <a:pt x="29" y="2"/>
                    </a:cubicBezTo>
                    <a:cubicBezTo>
                      <a:pt x="29" y="0"/>
                      <a:pt x="27" y="0"/>
                      <a:pt x="27" y="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5" name="Freeform 186"/>
              <p:cNvSpPr/>
              <p:nvPr/>
            </p:nvSpPr>
            <p:spPr bwMode="auto">
              <a:xfrm>
                <a:off x="6791457" y="2691544"/>
                <a:ext cx="119524" cy="34905"/>
              </a:xfrm>
              <a:custGeom>
                <a:avLst/>
                <a:gdLst>
                  <a:gd name="T0" fmla="*/ 87 w 88"/>
                  <a:gd name="T1" fmla="*/ 24 h 26"/>
                  <a:gd name="T2" fmla="*/ 1 w 88"/>
                  <a:gd name="T3" fmla="*/ 1 h 26"/>
                  <a:gd name="T4" fmla="*/ 1 w 88"/>
                  <a:gd name="T5" fmla="*/ 1 h 26"/>
                  <a:gd name="T6" fmla="*/ 86 w 88"/>
                  <a:gd name="T7" fmla="*/ 26 h 26"/>
                  <a:gd name="T8" fmla="*/ 87 w 88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26">
                    <a:moveTo>
                      <a:pt x="87" y="24"/>
                    </a:moveTo>
                    <a:cubicBezTo>
                      <a:pt x="60" y="13"/>
                      <a:pt x="30" y="6"/>
                      <a:pt x="1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0" y="9"/>
                      <a:pt x="58" y="19"/>
                      <a:pt x="86" y="26"/>
                    </a:cubicBezTo>
                    <a:cubicBezTo>
                      <a:pt x="87" y="26"/>
                      <a:pt x="88" y="25"/>
                      <a:pt x="87" y="24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6" name="Freeform 187"/>
              <p:cNvSpPr>
                <a:spLocks noEditPoints="1"/>
              </p:cNvSpPr>
              <p:nvPr/>
            </p:nvSpPr>
            <p:spPr bwMode="auto">
              <a:xfrm>
                <a:off x="6731167" y="2316049"/>
                <a:ext cx="334243" cy="433669"/>
              </a:xfrm>
              <a:custGeom>
                <a:avLst/>
                <a:gdLst>
                  <a:gd name="T0" fmla="*/ 172 w 245"/>
                  <a:gd name="T1" fmla="*/ 28 h 318"/>
                  <a:gd name="T2" fmla="*/ 113 w 245"/>
                  <a:gd name="T3" fmla="*/ 13 h 318"/>
                  <a:gd name="T4" fmla="*/ 52 w 245"/>
                  <a:gd name="T5" fmla="*/ 23 h 318"/>
                  <a:gd name="T6" fmla="*/ 1 w 245"/>
                  <a:gd name="T7" fmla="*/ 236 h 318"/>
                  <a:gd name="T8" fmla="*/ 21 w 245"/>
                  <a:gd name="T9" fmla="*/ 274 h 318"/>
                  <a:gd name="T10" fmla="*/ 161 w 245"/>
                  <a:gd name="T11" fmla="*/ 301 h 318"/>
                  <a:gd name="T12" fmla="*/ 228 w 245"/>
                  <a:gd name="T13" fmla="*/ 82 h 318"/>
                  <a:gd name="T14" fmla="*/ 179 w 245"/>
                  <a:gd name="T15" fmla="*/ 36 h 318"/>
                  <a:gd name="T16" fmla="*/ 175 w 245"/>
                  <a:gd name="T17" fmla="*/ 45 h 318"/>
                  <a:gd name="T18" fmla="*/ 167 w 245"/>
                  <a:gd name="T19" fmla="*/ 42 h 318"/>
                  <a:gd name="T20" fmla="*/ 166 w 245"/>
                  <a:gd name="T21" fmla="*/ 32 h 318"/>
                  <a:gd name="T22" fmla="*/ 119 w 245"/>
                  <a:gd name="T23" fmla="*/ 18 h 318"/>
                  <a:gd name="T24" fmla="*/ 116 w 245"/>
                  <a:gd name="T25" fmla="*/ 29 h 318"/>
                  <a:gd name="T26" fmla="*/ 105 w 245"/>
                  <a:gd name="T27" fmla="*/ 16 h 318"/>
                  <a:gd name="T28" fmla="*/ 80 w 245"/>
                  <a:gd name="T29" fmla="*/ 18 h 318"/>
                  <a:gd name="T30" fmla="*/ 37 w 245"/>
                  <a:gd name="T31" fmla="*/ 242 h 318"/>
                  <a:gd name="T32" fmla="*/ 10 w 245"/>
                  <a:gd name="T33" fmla="*/ 226 h 318"/>
                  <a:gd name="T34" fmla="*/ 14 w 245"/>
                  <a:gd name="T35" fmla="*/ 213 h 318"/>
                  <a:gd name="T36" fmla="*/ 18 w 245"/>
                  <a:gd name="T37" fmla="*/ 198 h 318"/>
                  <a:gd name="T38" fmla="*/ 23 w 245"/>
                  <a:gd name="T39" fmla="*/ 181 h 318"/>
                  <a:gd name="T40" fmla="*/ 26 w 245"/>
                  <a:gd name="T41" fmla="*/ 165 h 318"/>
                  <a:gd name="T42" fmla="*/ 30 w 245"/>
                  <a:gd name="T43" fmla="*/ 150 h 318"/>
                  <a:gd name="T44" fmla="*/ 33 w 245"/>
                  <a:gd name="T45" fmla="*/ 134 h 318"/>
                  <a:gd name="T46" fmla="*/ 35 w 245"/>
                  <a:gd name="T47" fmla="*/ 128 h 318"/>
                  <a:gd name="T48" fmla="*/ 37 w 245"/>
                  <a:gd name="T49" fmla="*/ 117 h 318"/>
                  <a:gd name="T50" fmla="*/ 86 w 245"/>
                  <a:gd name="T51" fmla="*/ 101 h 318"/>
                  <a:gd name="T52" fmla="*/ 64 w 245"/>
                  <a:gd name="T53" fmla="*/ 78 h 318"/>
                  <a:gd name="T54" fmla="*/ 73 w 245"/>
                  <a:gd name="T55" fmla="*/ 63 h 318"/>
                  <a:gd name="T56" fmla="*/ 66 w 245"/>
                  <a:gd name="T57" fmla="*/ 46 h 318"/>
                  <a:gd name="T58" fmla="*/ 67 w 245"/>
                  <a:gd name="T59" fmla="*/ 31 h 318"/>
                  <a:gd name="T60" fmla="*/ 67 w 245"/>
                  <a:gd name="T61" fmla="*/ 41 h 318"/>
                  <a:gd name="T62" fmla="*/ 74 w 245"/>
                  <a:gd name="T63" fmla="*/ 31 h 318"/>
                  <a:gd name="T64" fmla="*/ 94 w 245"/>
                  <a:gd name="T65" fmla="*/ 43 h 318"/>
                  <a:gd name="T66" fmla="*/ 105 w 245"/>
                  <a:gd name="T67" fmla="*/ 40 h 318"/>
                  <a:gd name="T68" fmla="*/ 107 w 245"/>
                  <a:gd name="T69" fmla="*/ 31 h 318"/>
                  <a:gd name="T70" fmla="*/ 125 w 245"/>
                  <a:gd name="T71" fmla="*/ 54 h 318"/>
                  <a:gd name="T72" fmla="*/ 135 w 245"/>
                  <a:gd name="T73" fmla="*/ 39 h 318"/>
                  <a:gd name="T74" fmla="*/ 154 w 245"/>
                  <a:gd name="T75" fmla="*/ 63 h 318"/>
                  <a:gd name="T76" fmla="*/ 166 w 245"/>
                  <a:gd name="T77" fmla="*/ 58 h 318"/>
                  <a:gd name="T78" fmla="*/ 185 w 245"/>
                  <a:gd name="T79" fmla="*/ 66 h 318"/>
                  <a:gd name="T80" fmla="*/ 191 w 245"/>
                  <a:gd name="T81" fmla="*/ 77 h 318"/>
                  <a:gd name="T82" fmla="*/ 207 w 245"/>
                  <a:gd name="T83" fmla="*/ 61 h 318"/>
                  <a:gd name="T84" fmla="*/ 135 w 245"/>
                  <a:gd name="T85" fmla="*/ 289 h 318"/>
                  <a:gd name="T86" fmla="*/ 191 w 245"/>
                  <a:gd name="T87" fmla="*/ 192 h 318"/>
                  <a:gd name="T88" fmla="*/ 85 w 245"/>
                  <a:gd name="T89" fmla="*/ 291 h 318"/>
                  <a:gd name="T90" fmla="*/ 73 w 245"/>
                  <a:gd name="T91" fmla="*/ 279 h 318"/>
                  <a:gd name="T92" fmla="*/ 31 w 245"/>
                  <a:gd name="T93" fmla="*/ 262 h 318"/>
                  <a:gd name="T94" fmla="*/ 171 w 245"/>
                  <a:gd name="T95" fmla="*/ 209 h 318"/>
                  <a:gd name="T96" fmla="*/ 191 w 245"/>
                  <a:gd name="T97" fmla="*/ 192 h 318"/>
                  <a:gd name="T98" fmla="*/ 212 w 245"/>
                  <a:gd name="T99" fmla="*/ 61 h 318"/>
                  <a:gd name="T100" fmla="*/ 208 w 245"/>
                  <a:gd name="T101" fmla="*/ 4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5" h="318">
                    <a:moveTo>
                      <a:pt x="211" y="37"/>
                    </a:moveTo>
                    <a:cubicBezTo>
                      <a:pt x="208" y="37"/>
                      <a:pt x="205" y="37"/>
                      <a:pt x="203" y="38"/>
                    </a:cubicBezTo>
                    <a:cubicBezTo>
                      <a:pt x="197" y="30"/>
                      <a:pt x="185" y="25"/>
                      <a:pt x="176" y="27"/>
                    </a:cubicBezTo>
                    <a:cubicBezTo>
                      <a:pt x="175" y="27"/>
                      <a:pt x="174" y="28"/>
                      <a:pt x="172" y="28"/>
                    </a:cubicBezTo>
                    <a:cubicBezTo>
                      <a:pt x="167" y="21"/>
                      <a:pt x="157" y="16"/>
                      <a:pt x="149" y="18"/>
                    </a:cubicBezTo>
                    <a:cubicBezTo>
                      <a:pt x="146" y="18"/>
                      <a:pt x="143" y="19"/>
                      <a:pt x="141" y="20"/>
                    </a:cubicBezTo>
                    <a:cubicBezTo>
                      <a:pt x="136" y="14"/>
                      <a:pt x="128" y="10"/>
                      <a:pt x="120" y="11"/>
                    </a:cubicBezTo>
                    <a:cubicBezTo>
                      <a:pt x="117" y="11"/>
                      <a:pt x="115" y="12"/>
                      <a:pt x="113" y="13"/>
                    </a:cubicBezTo>
                    <a:cubicBezTo>
                      <a:pt x="108" y="5"/>
                      <a:pt x="98" y="0"/>
                      <a:pt x="88" y="4"/>
                    </a:cubicBezTo>
                    <a:cubicBezTo>
                      <a:pt x="81" y="6"/>
                      <a:pt x="76" y="10"/>
                      <a:pt x="72" y="16"/>
                    </a:cubicBezTo>
                    <a:cubicBezTo>
                      <a:pt x="70" y="16"/>
                      <a:pt x="67" y="15"/>
                      <a:pt x="64" y="15"/>
                    </a:cubicBezTo>
                    <a:cubicBezTo>
                      <a:pt x="59" y="16"/>
                      <a:pt x="54" y="18"/>
                      <a:pt x="52" y="23"/>
                    </a:cubicBezTo>
                    <a:cubicBezTo>
                      <a:pt x="52" y="23"/>
                      <a:pt x="51" y="23"/>
                      <a:pt x="51" y="24"/>
                    </a:cubicBezTo>
                    <a:cubicBezTo>
                      <a:pt x="42" y="59"/>
                      <a:pt x="37" y="95"/>
                      <a:pt x="28" y="130"/>
                    </a:cubicBezTo>
                    <a:cubicBezTo>
                      <a:pt x="20" y="165"/>
                      <a:pt x="8" y="200"/>
                      <a:pt x="1" y="235"/>
                    </a:cubicBezTo>
                    <a:cubicBezTo>
                      <a:pt x="1" y="235"/>
                      <a:pt x="1" y="236"/>
                      <a:pt x="1" y="236"/>
                    </a:cubicBezTo>
                    <a:cubicBezTo>
                      <a:pt x="0" y="242"/>
                      <a:pt x="1" y="246"/>
                      <a:pt x="5" y="250"/>
                    </a:cubicBezTo>
                    <a:cubicBezTo>
                      <a:pt x="8" y="258"/>
                      <a:pt x="14" y="265"/>
                      <a:pt x="19" y="272"/>
                    </a:cubicBezTo>
                    <a:cubicBezTo>
                      <a:pt x="19" y="272"/>
                      <a:pt x="19" y="273"/>
                      <a:pt x="19" y="273"/>
                    </a:cubicBezTo>
                    <a:cubicBezTo>
                      <a:pt x="20" y="273"/>
                      <a:pt x="20" y="274"/>
                      <a:pt x="21" y="274"/>
                    </a:cubicBezTo>
                    <a:cubicBezTo>
                      <a:pt x="21" y="274"/>
                      <a:pt x="21" y="274"/>
                      <a:pt x="21" y="274"/>
                    </a:cubicBezTo>
                    <a:cubicBezTo>
                      <a:pt x="22" y="275"/>
                      <a:pt x="22" y="275"/>
                      <a:pt x="23" y="275"/>
                    </a:cubicBezTo>
                    <a:cubicBezTo>
                      <a:pt x="48" y="288"/>
                      <a:pt x="78" y="294"/>
                      <a:pt x="105" y="301"/>
                    </a:cubicBezTo>
                    <a:cubicBezTo>
                      <a:pt x="119" y="305"/>
                      <a:pt x="150" y="318"/>
                      <a:pt x="161" y="301"/>
                    </a:cubicBezTo>
                    <a:cubicBezTo>
                      <a:pt x="161" y="301"/>
                      <a:pt x="161" y="301"/>
                      <a:pt x="161" y="301"/>
                    </a:cubicBezTo>
                    <a:cubicBezTo>
                      <a:pt x="169" y="291"/>
                      <a:pt x="171" y="276"/>
                      <a:pt x="175" y="264"/>
                    </a:cubicBezTo>
                    <a:cubicBezTo>
                      <a:pt x="181" y="244"/>
                      <a:pt x="187" y="223"/>
                      <a:pt x="194" y="202"/>
                    </a:cubicBezTo>
                    <a:cubicBezTo>
                      <a:pt x="206" y="162"/>
                      <a:pt x="220" y="122"/>
                      <a:pt x="228" y="82"/>
                    </a:cubicBezTo>
                    <a:cubicBezTo>
                      <a:pt x="228" y="81"/>
                      <a:pt x="228" y="80"/>
                      <a:pt x="227" y="79"/>
                    </a:cubicBezTo>
                    <a:cubicBezTo>
                      <a:pt x="245" y="66"/>
                      <a:pt x="229" y="39"/>
                      <a:pt x="211" y="37"/>
                    </a:cubicBezTo>
                    <a:close/>
                    <a:moveTo>
                      <a:pt x="176" y="36"/>
                    </a:moveTo>
                    <a:cubicBezTo>
                      <a:pt x="177" y="36"/>
                      <a:pt x="178" y="36"/>
                      <a:pt x="179" y="36"/>
                    </a:cubicBezTo>
                    <a:cubicBezTo>
                      <a:pt x="184" y="35"/>
                      <a:pt x="189" y="37"/>
                      <a:pt x="192" y="40"/>
                    </a:cubicBezTo>
                    <a:cubicBezTo>
                      <a:pt x="193" y="41"/>
                      <a:pt x="193" y="42"/>
                      <a:pt x="194" y="43"/>
                    </a:cubicBezTo>
                    <a:cubicBezTo>
                      <a:pt x="192" y="44"/>
                      <a:pt x="190" y="46"/>
                      <a:pt x="188" y="48"/>
                    </a:cubicBezTo>
                    <a:cubicBezTo>
                      <a:pt x="184" y="47"/>
                      <a:pt x="180" y="46"/>
                      <a:pt x="175" y="45"/>
                    </a:cubicBezTo>
                    <a:cubicBezTo>
                      <a:pt x="176" y="42"/>
                      <a:pt x="176" y="39"/>
                      <a:pt x="176" y="36"/>
                    </a:cubicBezTo>
                    <a:close/>
                    <a:moveTo>
                      <a:pt x="169" y="40"/>
                    </a:moveTo>
                    <a:cubicBezTo>
                      <a:pt x="169" y="41"/>
                      <a:pt x="169" y="42"/>
                      <a:pt x="169" y="43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42"/>
                      <a:pt x="168" y="41"/>
                      <a:pt x="169" y="40"/>
                    </a:cubicBezTo>
                    <a:close/>
                    <a:moveTo>
                      <a:pt x="144" y="26"/>
                    </a:moveTo>
                    <a:cubicBezTo>
                      <a:pt x="145" y="25"/>
                      <a:pt x="147" y="25"/>
                      <a:pt x="149" y="24"/>
                    </a:cubicBezTo>
                    <a:cubicBezTo>
                      <a:pt x="157" y="23"/>
                      <a:pt x="163" y="26"/>
                      <a:pt x="166" y="32"/>
                    </a:cubicBezTo>
                    <a:cubicBezTo>
                      <a:pt x="163" y="34"/>
                      <a:pt x="161" y="37"/>
                      <a:pt x="159" y="40"/>
                    </a:cubicBezTo>
                    <a:cubicBezTo>
                      <a:pt x="154" y="39"/>
                      <a:pt x="149" y="38"/>
                      <a:pt x="144" y="36"/>
                    </a:cubicBezTo>
                    <a:cubicBezTo>
                      <a:pt x="145" y="33"/>
                      <a:pt x="145" y="29"/>
                      <a:pt x="144" y="26"/>
                    </a:cubicBezTo>
                    <a:close/>
                    <a:moveTo>
                      <a:pt x="119" y="18"/>
                    </a:moveTo>
                    <a:cubicBezTo>
                      <a:pt x="126" y="17"/>
                      <a:pt x="132" y="19"/>
                      <a:pt x="135" y="25"/>
                    </a:cubicBezTo>
                    <a:cubicBezTo>
                      <a:pt x="133" y="27"/>
                      <a:pt x="131" y="30"/>
                      <a:pt x="130" y="33"/>
                    </a:cubicBezTo>
                    <a:cubicBezTo>
                      <a:pt x="128" y="32"/>
                      <a:pt x="125" y="31"/>
                      <a:pt x="123" y="30"/>
                    </a:cubicBezTo>
                    <a:cubicBezTo>
                      <a:pt x="120" y="30"/>
                      <a:pt x="118" y="29"/>
                      <a:pt x="116" y="29"/>
                    </a:cubicBezTo>
                    <a:cubicBezTo>
                      <a:pt x="116" y="25"/>
                      <a:pt x="116" y="22"/>
                      <a:pt x="115" y="19"/>
                    </a:cubicBezTo>
                    <a:cubicBezTo>
                      <a:pt x="117" y="19"/>
                      <a:pt x="118" y="18"/>
                      <a:pt x="119" y="18"/>
                    </a:cubicBezTo>
                    <a:close/>
                    <a:moveTo>
                      <a:pt x="92" y="11"/>
                    </a:moveTo>
                    <a:cubicBezTo>
                      <a:pt x="97" y="10"/>
                      <a:pt x="102" y="12"/>
                      <a:pt x="105" y="16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3" y="19"/>
                      <a:pt x="101" y="21"/>
                      <a:pt x="99" y="24"/>
                    </a:cubicBezTo>
                    <a:cubicBezTo>
                      <a:pt x="96" y="23"/>
                      <a:pt x="94" y="23"/>
                      <a:pt x="91" y="22"/>
                    </a:cubicBezTo>
                    <a:cubicBezTo>
                      <a:pt x="88" y="21"/>
                      <a:pt x="84" y="20"/>
                      <a:pt x="80" y="18"/>
                    </a:cubicBezTo>
                    <a:cubicBezTo>
                      <a:pt x="83" y="15"/>
                      <a:pt x="87" y="12"/>
                      <a:pt x="92" y="11"/>
                    </a:cubicBezTo>
                    <a:close/>
                    <a:moveTo>
                      <a:pt x="6" y="238"/>
                    </a:moveTo>
                    <a:cubicBezTo>
                      <a:pt x="16" y="240"/>
                      <a:pt x="26" y="242"/>
                      <a:pt x="36" y="244"/>
                    </a:cubicBezTo>
                    <a:cubicBezTo>
                      <a:pt x="37" y="244"/>
                      <a:pt x="38" y="242"/>
                      <a:pt x="37" y="242"/>
                    </a:cubicBezTo>
                    <a:cubicBezTo>
                      <a:pt x="26" y="240"/>
                      <a:pt x="16" y="239"/>
                      <a:pt x="6" y="237"/>
                    </a:cubicBezTo>
                    <a:cubicBezTo>
                      <a:pt x="6" y="237"/>
                      <a:pt x="6" y="237"/>
                      <a:pt x="6" y="237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7" y="233"/>
                      <a:pt x="8" y="229"/>
                      <a:pt x="10" y="226"/>
                    </a:cubicBezTo>
                    <a:cubicBezTo>
                      <a:pt x="15" y="226"/>
                      <a:pt x="20" y="227"/>
                      <a:pt x="25" y="228"/>
                    </a:cubicBezTo>
                    <a:cubicBezTo>
                      <a:pt x="25" y="228"/>
                      <a:pt x="25" y="228"/>
                      <a:pt x="25" y="227"/>
                    </a:cubicBezTo>
                    <a:cubicBezTo>
                      <a:pt x="20" y="226"/>
                      <a:pt x="15" y="225"/>
                      <a:pt x="10" y="225"/>
                    </a:cubicBezTo>
                    <a:cubicBezTo>
                      <a:pt x="11" y="221"/>
                      <a:pt x="13" y="217"/>
                      <a:pt x="14" y="213"/>
                    </a:cubicBezTo>
                    <a:cubicBezTo>
                      <a:pt x="18" y="213"/>
                      <a:pt x="22" y="213"/>
                      <a:pt x="26" y="213"/>
                    </a:cubicBezTo>
                    <a:cubicBezTo>
                      <a:pt x="27" y="213"/>
                      <a:pt x="27" y="212"/>
                      <a:pt x="26" y="212"/>
                    </a:cubicBezTo>
                    <a:cubicBezTo>
                      <a:pt x="22" y="212"/>
                      <a:pt x="18" y="212"/>
                      <a:pt x="14" y="211"/>
                    </a:cubicBezTo>
                    <a:cubicBezTo>
                      <a:pt x="16" y="207"/>
                      <a:pt x="17" y="203"/>
                      <a:pt x="18" y="198"/>
                    </a:cubicBezTo>
                    <a:cubicBezTo>
                      <a:pt x="22" y="199"/>
                      <a:pt x="25" y="199"/>
                      <a:pt x="29" y="199"/>
                    </a:cubicBezTo>
                    <a:cubicBezTo>
                      <a:pt x="30" y="199"/>
                      <a:pt x="29" y="198"/>
                      <a:pt x="29" y="198"/>
                    </a:cubicBezTo>
                    <a:cubicBezTo>
                      <a:pt x="25" y="197"/>
                      <a:pt x="22" y="197"/>
                      <a:pt x="18" y="197"/>
                    </a:cubicBezTo>
                    <a:cubicBezTo>
                      <a:pt x="20" y="192"/>
                      <a:pt x="21" y="186"/>
                      <a:pt x="23" y="181"/>
                    </a:cubicBezTo>
                    <a:cubicBezTo>
                      <a:pt x="28" y="182"/>
                      <a:pt x="33" y="182"/>
                      <a:pt x="38" y="183"/>
                    </a:cubicBezTo>
                    <a:cubicBezTo>
                      <a:pt x="39" y="183"/>
                      <a:pt x="39" y="182"/>
                      <a:pt x="38" y="182"/>
                    </a:cubicBezTo>
                    <a:cubicBezTo>
                      <a:pt x="33" y="181"/>
                      <a:pt x="28" y="181"/>
                      <a:pt x="23" y="180"/>
                    </a:cubicBezTo>
                    <a:cubicBezTo>
                      <a:pt x="24" y="175"/>
                      <a:pt x="25" y="170"/>
                      <a:pt x="26" y="165"/>
                    </a:cubicBezTo>
                    <a:cubicBezTo>
                      <a:pt x="38" y="167"/>
                      <a:pt x="51" y="168"/>
                      <a:pt x="63" y="170"/>
                    </a:cubicBezTo>
                    <a:cubicBezTo>
                      <a:pt x="63" y="170"/>
                      <a:pt x="63" y="169"/>
                      <a:pt x="63" y="169"/>
                    </a:cubicBezTo>
                    <a:cubicBezTo>
                      <a:pt x="51" y="167"/>
                      <a:pt x="39" y="165"/>
                      <a:pt x="27" y="164"/>
                    </a:cubicBezTo>
                    <a:cubicBezTo>
                      <a:pt x="28" y="159"/>
                      <a:pt x="29" y="154"/>
                      <a:pt x="30" y="150"/>
                    </a:cubicBezTo>
                    <a:cubicBezTo>
                      <a:pt x="38" y="151"/>
                      <a:pt x="46" y="151"/>
                      <a:pt x="53" y="151"/>
                    </a:cubicBezTo>
                    <a:cubicBezTo>
                      <a:pt x="54" y="151"/>
                      <a:pt x="54" y="150"/>
                      <a:pt x="53" y="150"/>
                    </a:cubicBezTo>
                    <a:cubicBezTo>
                      <a:pt x="46" y="149"/>
                      <a:pt x="38" y="149"/>
                      <a:pt x="30" y="149"/>
                    </a:cubicBezTo>
                    <a:cubicBezTo>
                      <a:pt x="31" y="144"/>
                      <a:pt x="32" y="139"/>
                      <a:pt x="33" y="134"/>
                    </a:cubicBezTo>
                    <a:cubicBezTo>
                      <a:pt x="45" y="135"/>
                      <a:pt x="56" y="136"/>
                      <a:pt x="68" y="138"/>
                    </a:cubicBezTo>
                    <a:cubicBezTo>
                      <a:pt x="68" y="138"/>
                      <a:pt x="69" y="137"/>
                      <a:pt x="68" y="137"/>
                    </a:cubicBezTo>
                    <a:cubicBezTo>
                      <a:pt x="56" y="135"/>
                      <a:pt x="45" y="134"/>
                      <a:pt x="33" y="133"/>
                    </a:cubicBezTo>
                    <a:cubicBezTo>
                      <a:pt x="34" y="132"/>
                      <a:pt x="34" y="130"/>
                      <a:pt x="35" y="128"/>
                    </a:cubicBezTo>
                    <a:cubicBezTo>
                      <a:pt x="35" y="125"/>
                      <a:pt x="36" y="121"/>
                      <a:pt x="37" y="118"/>
                    </a:cubicBezTo>
                    <a:cubicBezTo>
                      <a:pt x="43" y="119"/>
                      <a:pt x="50" y="120"/>
                      <a:pt x="57" y="119"/>
                    </a:cubicBezTo>
                    <a:cubicBezTo>
                      <a:pt x="57" y="119"/>
                      <a:pt x="57" y="118"/>
                      <a:pt x="57" y="118"/>
                    </a:cubicBezTo>
                    <a:cubicBezTo>
                      <a:pt x="50" y="118"/>
                      <a:pt x="44" y="118"/>
                      <a:pt x="37" y="117"/>
                    </a:cubicBezTo>
                    <a:cubicBezTo>
                      <a:pt x="39" y="111"/>
                      <a:pt x="40" y="104"/>
                      <a:pt x="41" y="98"/>
                    </a:cubicBezTo>
                    <a:cubicBezTo>
                      <a:pt x="41" y="98"/>
                      <a:pt x="41" y="98"/>
                      <a:pt x="42" y="98"/>
                    </a:cubicBezTo>
                    <a:cubicBezTo>
                      <a:pt x="56" y="100"/>
                      <a:pt x="71" y="101"/>
                      <a:pt x="86" y="102"/>
                    </a:cubicBezTo>
                    <a:cubicBezTo>
                      <a:pt x="87" y="102"/>
                      <a:pt x="87" y="101"/>
                      <a:pt x="86" y="101"/>
                    </a:cubicBezTo>
                    <a:cubicBezTo>
                      <a:pt x="71" y="99"/>
                      <a:pt x="56" y="98"/>
                      <a:pt x="42" y="97"/>
                    </a:cubicBezTo>
                    <a:cubicBezTo>
                      <a:pt x="43" y="91"/>
                      <a:pt x="44" y="84"/>
                      <a:pt x="46" y="78"/>
                    </a:cubicBezTo>
                    <a:cubicBezTo>
                      <a:pt x="52" y="78"/>
                      <a:pt x="58" y="78"/>
                      <a:pt x="64" y="79"/>
                    </a:cubicBezTo>
                    <a:cubicBezTo>
                      <a:pt x="65" y="79"/>
                      <a:pt x="65" y="78"/>
                      <a:pt x="64" y="78"/>
                    </a:cubicBezTo>
                    <a:cubicBezTo>
                      <a:pt x="58" y="77"/>
                      <a:pt x="52" y="77"/>
                      <a:pt x="46" y="77"/>
                    </a:cubicBezTo>
                    <a:cubicBezTo>
                      <a:pt x="47" y="72"/>
                      <a:pt x="48" y="67"/>
                      <a:pt x="49" y="62"/>
                    </a:cubicBezTo>
                    <a:cubicBezTo>
                      <a:pt x="57" y="62"/>
                      <a:pt x="65" y="63"/>
                      <a:pt x="73" y="64"/>
                    </a:cubicBezTo>
                    <a:cubicBezTo>
                      <a:pt x="73" y="64"/>
                      <a:pt x="74" y="63"/>
                      <a:pt x="73" y="63"/>
                    </a:cubicBezTo>
                    <a:cubicBezTo>
                      <a:pt x="65" y="61"/>
                      <a:pt x="57" y="61"/>
                      <a:pt x="49" y="61"/>
                    </a:cubicBezTo>
                    <a:cubicBezTo>
                      <a:pt x="50" y="55"/>
                      <a:pt x="51" y="49"/>
                      <a:pt x="52" y="43"/>
                    </a:cubicBezTo>
                    <a:cubicBezTo>
                      <a:pt x="56" y="45"/>
                      <a:pt x="61" y="46"/>
                      <a:pt x="66" y="48"/>
                    </a:cubicBezTo>
                    <a:cubicBezTo>
                      <a:pt x="67" y="48"/>
                      <a:pt x="67" y="47"/>
                      <a:pt x="66" y="46"/>
                    </a:cubicBezTo>
                    <a:cubicBezTo>
                      <a:pt x="61" y="45"/>
                      <a:pt x="57" y="43"/>
                      <a:pt x="52" y="42"/>
                    </a:cubicBezTo>
                    <a:cubicBezTo>
                      <a:pt x="52" y="37"/>
                      <a:pt x="53" y="32"/>
                      <a:pt x="54" y="26"/>
                    </a:cubicBezTo>
                    <a:cubicBezTo>
                      <a:pt x="56" y="22"/>
                      <a:pt x="62" y="21"/>
                      <a:pt x="70" y="22"/>
                    </a:cubicBezTo>
                    <a:cubicBezTo>
                      <a:pt x="69" y="24"/>
                      <a:pt x="67" y="28"/>
                      <a:pt x="67" y="31"/>
                    </a:cubicBezTo>
                    <a:cubicBezTo>
                      <a:pt x="65" y="31"/>
                      <a:pt x="64" y="34"/>
                      <a:pt x="64" y="36"/>
                    </a:cubicBezTo>
                    <a:cubicBezTo>
                      <a:pt x="64" y="36"/>
                      <a:pt x="64" y="37"/>
                      <a:pt x="64" y="37"/>
                    </a:cubicBezTo>
                    <a:cubicBezTo>
                      <a:pt x="65" y="39"/>
                      <a:pt x="65" y="39"/>
                      <a:pt x="64" y="38"/>
                    </a:cubicBezTo>
                    <a:cubicBezTo>
                      <a:pt x="65" y="39"/>
                      <a:pt x="65" y="40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9" y="43"/>
                      <a:pt x="72" y="43"/>
                      <a:pt x="74" y="42"/>
                    </a:cubicBezTo>
                    <a:cubicBezTo>
                      <a:pt x="76" y="40"/>
                      <a:pt x="77" y="38"/>
                      <a:pt x="77" y="35"/>
                    </a:cubicBezTo>
                    <a:cubicBezTo>
                      <a:pt x="76" y="33"/>
                      <a:pt x="75" y="32"/>
                      <a:pt x="74" y="31"/>
                    </a:cubicBezTo>
                    <a:cubicBezTo>
                      <a:pt x="74" y="28"/>
                      <a:pt x="75" y="25"/>
                      <a:pt x="77" y="22"/>
                    </a:cubicBezTo>
                    <a:cubicBezTo>
                      <a:pt x="84" y="23"/>
                      <a:pt x="91" y="25"/>
                      <a:pt x="97" y="27"/>
                    </a:cubicBezTo>
                    <a:cubicBezTo>
                      <a:pt x="96" y="31"/>
                      <a:pt x="95" y="35"/>
                      <a:pt x="96" y="40"/>
                    </a:cubicBezTo>
                    <a:cubicBezTo>
                      <a:pt x="95" y="41"/>
                      <a:pt x="94" y="42"/>
                      <a:pt x="94" y="43"/>
                    </a:cubicBezTo>
                    <a:cubicBezTo>
                      <a:pt x="92" y="46"/>
                      <a:pt x="94" y="49"/>
                      <a:pt x="96" y="50"/>
                    </a:cubicBezTo>
                    <a:cubicBezTo>
                      <a:pt x="97" y="52"/>
                      <a:pt x="99" y="52"/>
                      <a:pt x="101" y="51"/>
                    </a:cubicBezTo>
                    <a:cubicBezTo>
                      <a:pt x="103" y="51"/>
                      <a:pt x="105" y="49"/>
                      <a:pt x="106" y="47"/>
                    </a:cubicBezTo>
                    <a:cubicBezTo>
                      <a:pt x="107" y="45"/>
                      <a:pt x="107" y="42"/>
                      <a:pt x="105" y="40"/>
                    </a:cubicBezTo>
                    <a:cubicBezTo>
                      <a:pt x="104" y="39"/>
                      <a:pt x="103" y="39"/>
                      <a:pt x="102" y="38"/>
                    </a:cubicBezTo>
                    <a:cubicBezTo>
                      <a:pt x="102" y="35"/>
                      <a:pt x="102" y="32"/>
                      <a:pt x="104" y="29"/>
                    </a:cubicBezTo>
                    <a:cubicBezTo>
                      <a:pt x="105" y="29"/>
                      <a:pt x="106" y="30"/>
                      <a:pt x="107" y="30"/>
                    </a:cubicBezTo>
                    <a:cubicBezTo>
                      <a:pt x="107" y="30"/>
                      <a:pt x="107" y="31"/>
                      <a:pt x="107" y="31"/>
                    </a:cubicBezTo>
                    <a:cubicBezTo>
                      <a:pt x="107" y="36"/>
                      <a:pt x="113" y="36"/>
                      <a:pt x="115" y="32"/>
                    </a:cubicBezTo>
                    <a:cubicBezTo>
                      <a:pt x="120" y="34"/>
                      <a:pt x="125" y="36"/>
                      <a:pt x="129" y="37"/>
                    </a:cubicBezTo>
                    <a:cubicBezTo>
                      <a:pt x="128" y="41"/>
                      <a:pt x="129" y="44"/>
                      <a:pt x="129" y="48"/>
                    </a:cubicBezTo>
                    <a:cubicBezTo>
                      <a:pt x="127" y="49"/>
                      <a:pt x="125" y="51"/>
                      <a:pt x="125" y="54"/>
                    </a:cubicBezTo>
                    <a:cubicBezTo>
                      <a:pt x="125" y="58"/>
                      <a:pt x="128" y="61"/>
                      <a:pt x="131" y="61"/>
                    </a:cubicBezTo>
                    <a:cubicBezTo>
                      <a:pt x="135" y="61"/>
                      <a:pt x="138" y="58"/>
                      <a:pt x="138" y="54"/>
                    </a:cubicBezTo>
                    <a:cubicBezTo>
                      <a:pt x="138" y="52"/>
                      <a:pt x="137" y="50"/>
                      <a:pt x="135" y="48"/>
                    </a:cubicBezTo>
                    <a:cubicBezTo>
                      <a:pt x="134" y="45"/>
                      <a:pt x="134" y="42"/>
                      <a:pt x="135" y="39"/>
                    </a:cubicBezTo>
                    <a:cubicBezTo>
                      <a:pt x="139" y="40"/>
                      <a:pt x="148" y="43"/>
                      <a:pt x="158" y="45"/>
                    </a:cubicBezTo>
                    <a:cubicBezTo>
                      <a:pt x="157" y="49"/>
                      <a:pt x="157" y="52"/>
                      <a:pt x="158" y="55"/>
                    </a:cubicBezTo>
                    <a:cubicBezTo>
                      <a:pt x="158" y="55"/>
                      <a:pt x="158" y="55"/>
                      <a:pt x="158" y="55"/>
                    </a:cubicBezTo>
                    <a:cubicBezTo>
                      <a:pt x="155" y="56"/>
                      <a:pt x="153" y="60"/>
                      <a:pt x="154" y="63"/>
                    </a:cubicBezTo>
                    <a:cubicBezTo>
                      <a:pt x="154" y="63"/>
                      <a:pt x="154" y="63"/>
                      <a:pt x="154" y="63"/>
                    </a:cubicBezTo>
                    <a:cubicBezTo>
                      <a:pt x="155" y="67"/>
                      <a:pt x="160" y="69"/>
                      <a:pt x="163" y="67"/>
                    </a:cubicBezTo>
                    <a:cubicBezTo>
                      <a:pt x="167" y="66"/>
                      <a:pt x="168" y="62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5" y="57"/>
                      <a:pt x="164" y="56"/>
                      <a:pt x="163" y="55"/>
                    </a:cubicBezTo>
                    <a:cubicBezTo>
                      <a:pt x="163" y="52"/>
                      <a:pt x="164" y="50"/>
                      <a:pt x="164" y="47"/>
                    </a:cubicBezTo>
                    <a:cubicBezTo>
                      <a:pt x="172" y="49"/>
                      <a:pt x="179" y="51"/>
                      <a:pt x="185" y="53"/>
                    </a:cubicBezTo>
                    <a:cubicBezTo>
                      <a:pt x="184" y="57"/>
                      <a:pt x="183" y="61"/>
                      <a:pt x="185" y="66"/>
                    </a:cubicBezTo>
                    <a:cubicBezTo>
                      <a:pt x="184" y="66"/>
                      <a:pt x="184" y="66"/>
                      <a:pt x="183" y="66"/>
                    </a:cubicBezTo>
                    <a:cubicBezTo>
                      <a:pt x="181" y="69"/>
                      <a:pt x="181" y="73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4" y="77"/>
                      <a:pt x="189" y="78"/>
                      <a:pt x="191" y="77"/>
                    </a:cubicBezTo>
                    <a:cubicBezTo>
                      <a:pt x="194" y="75"/>
                      <a:pt x="195" y="71"/>
                      <a:pt x="194" y="68"/>
                    </a:cubicBezTo>
                    <a:cubicBezTo>
                      <a:pt x="193" y="68"/>
                      <a:pt x="193" y="67"/>
                      <a:pt x="193" y="67"/>
                    </a:cubicBezTo>
                    <a:cubicBezTo>
                      <a:pt x="192" y="63"/>
                      <a:pt x="193" y="59"/>
                      <a:pt x="194" y="56"/>
                    </a:cubicBezTo>
                    <a:cubicBezTo>
                      <a:pt x="202" y="58"/>
                      <a:pt x="207" y="60"/>
                      <a:pt x="207" y="61"/>
                    </a:cubicBezTo>
                    <a:cubicBezTo>
                      <a:pt x="206" y="62"/>
                      <a:pt x="207" y="63"/>
                      <a:pt x="207" y="64"/>
                    </a:cubicBezTo>
                    <a:cubicBezTo>
                      <a:pt x="196" y="101"/>
                      <a:pt x="186" y="139"/>
                      <a:pt x="175" y="176"/>
                    </a:cubicBezTo>
                    <a:cubicBezTo>
                      <a:pt x="170" y="194"/>
                      <a:pt x="164" y="213"/>
                      <a:pt x="159" y="231"/>
                    </a:cubicBezTo>
                    <a:cubicBezTo>
                      <a:pt x="156" y="242"/>
                      <a:pt x="149" y="286"/>
                      <a:pt x="135" y="289"/>
                    </a:cubicBezTo>
                    <a:cubicBezTo>
                      <a:pt x="134" y="288"/>
                      <a:pt x="134" y="288"/>
                      <a:pt x="133" y="288"/>
                    </a:cubicBezTo>
                    <a:cubicBezTo>
                      <a:pt x="111" y="282"/>
                      <a:pt x="90" y="275"/>
                      <a:pt x="68" y="269"/>
                    </a:cubicBezTo>
                    <a:cubicBezTo>
                      <a:pt x="53" y="264"/>
                      <a:pt x="12" y="257"/>
                      <a:pt x="6" y="238"/>
                    </a:cubicBezTo>
                    <a:close/>
                    <a:moveTo>
                      <a:pt x="191" y="192"/>
                    </a:moveTo>
                    <a:cubicBezTo>
                      <a:pt x="174" y="249"/>
                      <a:pt x="174" y="249"/>
                      <a:pt x="174" y="249"/>
                    </a:cubicBezTo>
                    <a:cubicBezTo>
                      <a:pt x="169" y="265"/>
                      <a:pt x="166" y="286"/>
                      <a:pt x="157" y="300"/>
                    </a:cubicBezTo>
                    <a:cubicBezTo>
                      <a:pt x="145" y="308"/>
                      <a:pt x="130" y="303"/>
                      <a:pt x="117" y="299"/>
                    </a:cubicBezTo>
                    <a:cubicBezTo>
                      <a:pt x="106" y="297"/>
                      <a:pt x="95" y="294"/>
                      <a:pt x="85" y="291"/>
                    </a:cubicBezTo>
                    <a:cubicBezTo>
                      <a:pt x="65" y="285"/>
                      <a:pt x="45" y="277"/>
                      <a:pt x="24" y="272"/>
                    </a:cubicBezTo>
                    <a:cubicBezTo>
                      <a:pt x="24" y="272"/>
                      <a:pt x="24" y="272"/>
                      <a:pt x="24" y="271"/>
                    </a:cubicBezTo>
                    <a:cubicBezTo>
                      <a:pt x="21" y="268"/>
                      <a:pt x="19" y="265"/>
                      <a:pt x="17" y="261"/>
                    </a:cubicBezTo>
                    <a:cubicBezTo>
                      <a:pt x="35" y="269"/>
                      <a:pt x="54" y="276"/>
                      <a:pt x="73" y="279"/>
                    </a:cubicBezTo>
                    <a:cubicBezTo>
                      <a:pt x="74" y="279"/>
                      <a:pt x="74" y="278"/>
                      <a:pt x="74" y="278"/>
                    </a:cubicBezTo>
                    <a:cubicBezTo>
                      <a:pt x="54" y="272"/>
                      <a:pt x="35" y="267"/>
                      <a:pt x="16" y="260"/>
                    </a:cubicBezTo>
                    <a:cubicBezTo>
                      <a:pt x="15" y="258"/>
                      <a:pt x="14" y="257"/>
                      <a:pt x="13" y="255"/>
                    </a:cubicBezTo>
                    <a:cubicBezTo>
                      <a:pt x="18" y="258"/>
                      <a:pt x="25" y="261"/>
                      <a:pt x="31" y="262"/>
                    </a:cubicBezTo>
                    <a:cubicBezTo>
                      <a:pt x="64" y="273"/>
                      <a:pt x="98" y="284"/>
                      <a:pt x="132" y="293"/>
                    </a:cubicBezTo>
                    <a:cubicBezTo>
                      <a:pt x="132" y="293"/>
                      <a:pt x="133" y="293"/>
                      <a:pt x="134" y="292"/>
                    </a:cubicBezTo>
                    <a:cubicBezTo>
                      <a:pt x="142" y="295"/>
                      <a:pt x="147" y="288"/>
                      <a:pt x="150" y="280"/>
                    </a:cubicBezTo>
                    <a:cubicBezTo>
                      <a:pt x="158" y="257"/>
                      <a:pt x="164" y="233"/>
                      <a:pt x="171" y="209"/>
                    </a:cubicBezTo>
                    <a:cubicBezTo>
                      <a:pt x="185" y="162"/>
                      <a:pt x="200" y="116"/>
                      <a:pt x="212" y="68"/>
                    </a:cubicBezTo>
                    <a:cubicBezTo>
                      <a:pt x="213" y="70"/>
                      <a:pt x="214" y="72"/>
                      <a:pt x="215" y="74"/>
                    </a:cubicBezTo>
                    <a:cubicBezTo>
                      <a:pt x="217" y="76"/>
                      <a:pt x="219" y="79"/>
                      <a:pt x="222" y="82"/>
                    </a:cubicBezTo>
                    <a:cubicBezTo>
                      <a:pt x="213" y="119"/>
                      <a:pt x="201" y="155"/>
                      <a:pt x="191" y="192"/>
                    </a:cubicBezTo>
                    <a:close/>
                    <a:moveTo>
                      <a:pt x="222" y="73"/>
                    </a:moveTo>
                    <a:cubicBezTo>
                      <a:pt x="222" y="73"/>
                      <a:pt x="222" y="73"/>
                      <a:pt x="221" y="73"/>
                    </a:cubicBezTo>
                    <a:cubicBezTo>
                      <a:pt x="221" y="72"/>
                      <a:pt x="220" y="72"/>
                      <a:pt x="219" y="71"/>
                    </a:cubicBezTo>
                    <a:cubicBezTo>
                      <a:pt x="216" y="68"/>
                      <a:pt x="214" y="64"/>
                      <a:pt x="212" y="61"/>
                    </a:cubicBezTo>
                    <a:cubicBezTo>
                      <a:pt x="212" y="57"/>
                      <a:pt x="209" y="54"/>
                      <a:pt x="205" y="53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6" y="50"/>
                      <a:pt x="206" y="48"/>
                      <a:pt x="206" y="46"/>
                    </a:cubicBezTo>
                    <a:cubicBezTo>
                      <a:pt x="206" y="46"/>
                      <a:pt x="207" y="46"/>
                      <a:pt x="208" y="46"/>
                    </a:cubicBezTo>
                    <a:cubicBezTo>
                      <a:pt x="220" y="46"/>
                      <a:pt x="234" y="63"/>
                      <a:pt x="222" y="73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7" name="Freeform 188"/>
              <p:cNvSpPr/>
              <p:nvPr/>
            </p:nvSpPr>
            <p:spPr bwMode="auto">
              <a:xfrm>
                <a:off x="6770303" y="2561443"/>
                <a:ext cx="152313" cy="108946"/>
              </a:xfrm>
              <a:custGeom>
                <a:avLst/>
                <a:gdLst>
                  <a:gd name="T0" fmla="*/ 111 w 111"/>
                  <a:gd name="T1" fmla="*/ 32 h 80"/>
                  <a:gd name="T2" fmla="*/ 110 w 111"/>
                  <a:gd name="T3" fmla="*/ 30 h 80"/>
                  <a:gd name="T4" fmla="*/ 109 w 111"/>
                  <a:gd name="T5" fmla="*/ 26 h 80"/>
                  <a:gd name="T6" fmla="*/ 16 w 111"/>
                  <a:gd name="T7" fmla="*/ 1 h 80"/>
                  <a:gd name="T8" fmla="*/ 14 w 111"/>
                  <a:gd name="T9" fmla="*/ 2 h 80"/>
                  <a:gd name="T10" fmla="*/ 12 w 111"/>
                  <a:gd name="T11" fmla="*/ 3 h 80"/>
                  <a:gd name="T12" fmla="*/ 1 w 111"/>
                  <a:gd name="T13" fmla="*/ 47 h 80"/>
                  <a:gd name="T14" fmla="*/ 5 w 111"/>
                  <a:gd name="T15" fmla="*/ 48 h 80"/>
                  <a:gd name="T16" fmla="*/ 16 w 111"/>
                  <a:gd name="T17" fmla="*/ 5 h 80"/>
                  <a:gd name="T18" fmla="*/ 107 w 111"/>
                  <a:gd name="T19" fmla="*/ 31 h 80"/>
                  <a:gd name="T20" fmla="*/ 93 w 111"/>
                  <a:gd name="T21" fmla="*/ 74 h 80"/>
                  <a:gd name="T22" fmla="*/ 3 w 111"/>
                  <a:gd name="T23" fmla="*/ 49 h 80"/>
                  <a:gd name="T24" fmla="*/ 2 w 111"/>
                  <a:gd name="T25" fmla="*/ 52 h 80"/>
                  <a:gd name="T26" fmla="*/ 94 w 111"/>
                  <a:gd name="T27" fmla="*/ 79 h 80"/>
                  <a:gd name="T28" fmla="*/ 96 w 111"/>
                  <a:gd name="T29" fmla="*/ 76 h 80"/>
                  <a:gd name="T30" fmla="*/ 111 w 111"/>
                  <a:gd name="T31" fmla="*/ 3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80">
                    <a:moveTo>
                      <a:pt x="111" y="32"/>
                    </a:moveTo>
                    <a:cubicBezTo>
                      <a:pt x="111" y="31"/>
                      <a:pt x="111" y="30"/>
                      <a:pt x="110" y="30"/>
                    </a:cubicBezTo>
                    <a:cubicBezTo>
                      <a:pt x="111" y="29"/>
                      <a:pt x="111" y="27"/>
                      <a:pt x="109" y="26"/>
                    </a:cubicBezTo>
                    <a:cubicBezTo>
                      <a:pt x="78" y="17"/>
                      <a:pt x="47" y="7"/>
                      <a:pt x="16" y="1"/>
                    </a:cubicBezTo>
                    <a:cubicBezTo>
                      <a:pt x="15" y="0"/>
                      <a:pt x="14" y="1"/>
                      <a:pt x="14" y="2"/>
                    </a:cubicBezTo>
                    <a:cubicBezTo>
                      <a:pt x="13" y="2"/>
                      <a:pt x="13" y="2"/>
                      <a:pt x="12" y="3"/>
                    </a:cubicBezTo>
                    <a:cubicBezTo>
                      <a:pt x="8" y="17"/>
                      <a:pt x="3" y="32"/>
                      <a:pt x="1" y="47"/>
                    </a:cubicBezTo>
                    <a:cubicBezTo>
                      <a:pt x="0" y="49"/>
                      <a:pt x="4" y="50"/>
                      <a:pt x="5" y="48"/>
                    </a:cubicBezTo>
                    <a:cubicBezTo>
                      <a:pt x="10" y="34"/>
                      <a:pt x="13" y="19"/>
                      <a:pt x="16" y="5"/>
                    </a:cubicBezTo>
                    <a:cubicBezTo>
                      <a:pt x="46" y="16"/>
                      <a:pt x="77" y="23"/>
                      <a:pt x="107" y="31"/>
                    </a:cubicBezTo>
                    <a:cubicBezTo>
                      <a:pt x="104" y="46"/>
                      <a:pt x="98" y="60"/>
                      <a:pt x="93" y="74"/>
                    </a:cubicBezTo>
                    <a:cubicBezTo>
                      <a:pt x="64" y="64"/>
                      <a:pt x="33" y="55"/>
                      <a:pt x="3" y="49"/>
                    </a:cubicBezTo>
                    <a:cubicBezTo>
                      <a:pt x="1" y="49"/>
                      <a:pt x="1" y="51"/>
                      <a:pt x="2" y="52"/>
                    </a:cubicBezTo>
                    <a:cubicBezTo>
                      <a:pt x="32" y="61"/>
                      <a:pt x="63" y="70"/>
                      <a:pt x="94" y="79"/>
                    </a:cubicBezTo>
                    <a:cubicBezTo>
                      <a:pt x="96" y="80"/>
                      <a:pt x="97" y="77"/>
                      <a:pt x="96" y="76"/>
                    </a:cubicBezTo>
                    <a:cubicBezTo>
                      <a:pt x="105" y="62"/>
                      <a:pt x="109" y="47"/>
                      <a:pt x="111" y="3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8" name="Freeform 189"/>
              <p:cNvSpPr/>
              <p:nvPr/>
            </p:nvSpPr>
            <p:spPr bwMode="auto">
              <a:xfrm>
                <a:off x="6797804" y="2612214"/>
                <a:ext cx="90965" cy="28559"/>
              </a:xfrm>
              <a:custGeom>
                <a:avLst/>
                <a:gdLst>
                  <a:gd name="T0" fmla="*/ 64 w 66"/>
                  <a:gd name="T1" fmla="*/ 19 h 21"/>
                  <a:gd name="T2" fmla="*/ 1 w 66"/>
                  <a:gd name="T3" fmla="*/ 0 h 21"/>
                  <a:gd name="T4" fmla="*/ 0 w 66"/>
                  <a:gd name="T5" fmla="*/ 2 h 21"/>
                  <a:gd name="T6" fmla="*/ 64 w 66"/>
                  <a:gd name="T7" fmla="*/ 21 h 21"/>
                  <a:gd name="T8" fmla="*/ 64 w 66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1">
                    <a:moveTo>
                      <a:pt x="64" y="19"/>
                    </a:moveTo>
                    <a:cubicBezTo>
                      <a:pt x="43" y="12"/>
                      <a:pt x="22" y="6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1" y="10"/>
                      <a:pt x="42" y="16"/>
                      <a:pt x="64" y="21"/>
                    </a:cubicBezTo>
                    <a:cubicBezTo>
                      <a:pt x="65" y="21"/>
                      <a:pt x="66" y="19"/>
                      <a:pt x="64" y="19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9" name="Freeform 190"/>
              <p:cNvSpPr/>
              <p:nvPr/>
            </p:nvSpPr>
            <p:spPr bwMode="auto">
              <a:xfrm>
                <a:off x="6800977" y="2590001"/>
                <a:ext cx="95196" cy="34905"/>
              </a:xfrm>
              <a:custGeom>
                <a:avLst/>
                <a:gdLst>
                  <a:gd name="T0" fmla="*/ 67 w 70"/>
                  <a:gd name="T1" fmla="*/ 20 h 25"/>
                  <a:gd name="T2" fmla="*/ 2 w 70"/>
                  <a:gd name="T3" fmla="*/ 1 h 25"/>
                  <a:gd name="T4" fmla="*/ 2 w 70"/>
                  <a:gd name="T5" fmla="*/ 3 h 25"/>
                  <a:gd name="T6" fmla="*/ 66 w 70"/>
                  <a:gd name="T7" fmla="*/ 24 h 25"/>
                  <a:gd name="T8" fmla="*/ 67 w 70"/>
                  <a:gd name="T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25">
                    <a:moveTo>
                      <a:pt x="67" y="20"/>
                    </a:moveTo>
                    <a:cubicBezTo>
                      <a:pt x="46" y="13"/>
                      <a:pt x="24" y="7"/>
                      <a:pt x="2" y="1"/>
                    </a:cubicBezTo>
                    <a:cubicBezTo>
                      <a:pt x="1" y="0"/>
                      <a:pt x="0" y="2"/>
                      <a:pt x="2" y="3"/>
                    </a:cubicBezTo>
                    <a:cubicBezTo>
                      <a:pt x="23" y="10"/>
                      <a:pt x="44" y="18"/>
                      <a:pt x="66" y="24"/>
                    </a:cubicBezTo>
                    <a:cubicBezTo>
                      <a:pt x="69" y="25"/>
                      <a:pt x="70" y="21"/>
                      <a:pt x="67" y="2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0" name="Freeform 191"/>
              <p:cNvSpPr/>
              <p:nvPr/>
            </p:nvSpPr>
            <p:spPr bwMode="auto">
              <a:xfrm>
                <a:off x="6753379" y="2655581"/>
                <a:ext cx="42309" cy="11635"/>
              </a:xfrm>
              <a:custGeom>
                <a:avLst/>
                <a:gdLst>
                  <a:gd name="T0" fmla="*/ 31 w 31"/>
                  <a:gd name="T1" fmla="*/ 6 h 8"/>
                  <a:gd name="T2" fmla="*/ 0 w 31"/>
                  <a:gd name="T3" fmla="*/ 0 h 8"/>
                  <a:gd name="T4" fmla="*/ 0 w 31"/>
                  <a:gd name="T5" fmla="*/ 1 h 8"/>
                  <a:gd name="T6" fmla="*/ 30 w 31"/>
                  <a:gd name="T7" fmla="*/ 7 h 8"/>
                  <a:gd name="T8" fmla="*/ 31 w 31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8">
                    <a:moveTo>
                      <a:pt x="31" y="6"/>
                    </a:moveTo>
                    <a:cubicBezTo>
                      <a:pt x="21" y="4"/>
                      <a:pt x="10" y="2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0" y="3"/>
                      <a:pt x="20" y="6"/>
                      <a:pt x="30" y="7"/>
                    </a:cubicBezTo>
                    <a:cubicBezTo>
                      <a:pt x="31" y="8"/>
                      <a:pt x="31" y="7"/>
                      <a:pt x="31" y="6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00" name="文本框 199"/>
          <p:cNvSpPr txBox="1"/>
          <p:nvPr/>
        </p:nvSpPr>
        <p:spPr>
          <a:xfrm>
            <a:off x="3559533" y="4311154"/>
            <a:ext cx="5099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21211F"/>
                </a:solidFill>
                <a:cs typeface="+mn-ea"/>
                <a:sym typeface="+mn-lt"/>
              </a:rPr>
              <a:t>感谢您的观看</a:t>
            </a:r>
            <a:endParaRPr lang="zh-CN" altLang="en-US" sz="32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19" name="矩形 218"/>
          <p:cNvSpPr/>
          <p:nvPr/>
        </p:nvSpPr>
        <p:spPr>
          <a:xfrm>
            <a:off x="4258570" y="5187654"/>
            <a:ext cx="3701466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21211F"/>
                </a:solidFill>
                <a:cs typeface="+mn-ea"/>
                <a:sym typeface="+mn-lt"/>
              </a:rPr>
              <a:t>XXXXXXXXXXXXXXXXXXXXXXXXXXXX</a:t>
            </a:r>
            <a:endParaRPr lang="en-US" sz="12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4478087" y="4936689"/>
            <a:ext cx="3262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rgbClr val="21211F"/>
                </a:solidFill>
                <a:cs typeface="+mn-ea"/>
                <a:sym typeface="+mn-lt"/>
              </a:rPr>
              <a:t>XXXXXXXXXXXXXXXXXXXXXXXXXXXXXX</a:t>
            </a:r>
            <a:endParaRPr lang="en-US" altLang="zh-CN" sz="12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643366" y="5438620"/>
            <a:ext cx="293187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21211F"/>
                </a:solidFill>
                <a:cs typeface="+mn-ea"/>
                <a:sym typeface="+mn-lt"/>
              </a:rPr>
              <a:t>XXXXXXXXXXXXXXXXXXXXXX</a:t>
            </a:r>
            <a:endParaRPr lang="en-US" sz="1200" dirty="0">
              <a:solidFill>
                <a:srgbClr val="21211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2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3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4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5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6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7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8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9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0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1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2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3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4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5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6.xml><?xml version="1.0" encoding="utf-8"?>
<p:tagLst xmlns:p="http://schemas.openxmlformats.org/presentationml/2006/main">
  <p:tag name="KSO_WM_DIAGRAM_VIRTUALLY_FRAME" val="{&quot;height&quot;:356.4123622047243,&quot;left&quot;:416.7750393700788,&quot;top&quot;:117.01055118110234,&quot;width&quot;:437.35}"/>
</p:tagLst>
</file>

<file path=ppt/tags/tag17.xml><?xml version="1.0" encoding="utf-8"?>
<p:tagLst xmlns:p="http://schemas.openxmlformats.org/presentationml/2006/main">
  <p:tag name="KSO_WM_DIAGRAM_VIRTUALLY_FRAME" val="{&quot;height&quot;:285.95,&quot;left&quot;:93.53692913385825,&quot;top&quot;:154.9,&quot;width&quot;:772.9261417322836}"/>
</p:tagLst>
</file>

<file path=ppt/tags/tag18.xml><?xml version="1.0" encoding="utf-8"?>
<p:tagLst xmlns:p="http://schemas.openxmlformats.org/presentationml/2006/main">
  <p:tag name="KSO_WM_DIAGRAM_VIRTUALLY_FRAME" val="{&quot;height&quot;:285.95,&quot;left&quot;:93.53692913385825,&quot;top&quot;:154.9,&quot;width&quot;:772.9261417322836}"/>
</p:tagLst>
</file>

<file path=ppt/tags/tag19.xml><?xml version="1.0" encoding="utf-8"?>
<p:tagLst xmlns:p="http://schemas.openxmlformats.org/presentationml/2006/main">
  <p:tag name="KSO_WM_DIAGRAM_VIRTUALLY_FRAME" val="{&quot;height&quot;:285.95,&quot;left&quot;:93.53692913385825,&quot;top&quot;:154.9,&quot;width&quot;:772.9261417322836}"/>
</p:tagLst>
</file>

<file path=ppt/tags/tag20.xml><?xml version="1.0" encoding="utf-8"?>
<p:tagLst xmlns:p="http://schemas.openxmlformats.org/presentationml/2006/main">
  <p:tag name="KSO_WM_DIAGRAM_VIRTUALLY_FRAME" val="{&quot;height&quot;:147.1272440944882,&quot;left&quot;:80.65,&quot;top&quot;:274.39543307086615,&quot;width&quot;:808.75}"/>
</p:tagLst>
</file>

<file path=ppt/tags/tag21.xml><?xml version="1.0" encoding="utf-8"?>
<p:tagLst xmlns:p="http://schemas.openxmlformats.org/presentationml/2006/main">
  <p:tag name="KSO_WM_DIAGRAM_VIRTUALLY_FRAME" val="{&quot;height&quot;:147.1272440944882,&quot;left&quot;:80.65,&quot;top&quot;:274.39543307086615,&quot;width&quot;:808.75}"/>
</p:tagLst>
</file>

<file path=ppt/tags/tag22.xml><?xml version="1.0" encoding="utf-8"?>
<p:tagLst xmlns:p="http://schemas.openxmlformats.org/presentationml/2006/main">
  <p:tag name="KSO_WM_DIAGRAM_VIRTUALLY_FRAME" val="{&quot;height&quot;:147.1272440944882,&quot;left&quot;:80.65,&quot;top&quot;:274.39543307086615,&quot;width&quot;:808.75}"/>
</p:tagLst>
</file>

<file path=ppt/tags/tag23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24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25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26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27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28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29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30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31.xml><?xml version="1.0" encoding="utf-8"?>
<p:tagLst xmlns:p="http://schemas.openxmlformats.org/presentationml/2006/main">
  <p:tag name="KSO_WM_DIAGRAM_VIRTUALLY_FRAME" val="{&quot;height&quot;:241.62779527559056,&quot;left&quot;:95.89370078740156,&quot;top&quot;:131.4751181102362,&quot;width&quot;:802.065590551181}"/>
</p:tagLst>
</file>

<file path=ppt/tags/tag32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3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4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5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6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7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8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39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40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41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42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43.xml><?xml version="1.0" encoding="utf-8"?>
<p:tagLst xmlns:p="http://schemas.openxmlformats.org/presentationml/2006/main">
  <p:tag name="KSO_WM_DIAGRAM_VIRTUALLY_FRAME" val="{&quot;height&quot;:264.57496062992135,&quot;left&quot;:102.34692913385827,&quot;top&quot;:152.0963779527559,&quot;width&quot;:758.9999212598425}"/>
</p:tagLst>
</file>

<file path=ppt/tags/tag44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trqqkiq">
      <a:majorFont>
        <a:latin typeface="印品灵秀体（非商用）"/>
        <a:ea typeface="印品灵秀体（非商用）"/>
        <a:cs typeface=""/>
      </a:majorFont>
      <a:minorFont>
        <a:latin typeface="印品灵秀体（非商用）"/>
        <a:ea typeface="印品灵秀体（非商用）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trqqkiq">
      <a:majorFont>
        <a:latin typeface="印品灵秀体（非商用）"/>
        <a:ea typeface="印品灵秀体（非商用）"/>
        <a:cs typeface=""/>
      </a:majorFont>
      <a:minorFont>
        <a:latin typeface="印品灵秀体（非商用）"/>
        <a:ea typeface="印品灵秀体（非商用）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trqqkiq">
      <a:majorFont>
        <a:latin typeface="印品灵秀体（非商用）"/>
        <a:ea typeface="印品灵秀体（非商用）"/>
        <a:cs typeface=""/>
      </a:majorFont>
      <a:minorFont>
        <a:latin typeface="印品灵秀体（非商用）"/>
        <a:ea typeface="印品灵秀体（非商用）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976</Words>
  <Application>WPS 演示</Application>
  <PresentationFormat>宽屏</PresentationFormat>
  <Paragraphs>86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Calibri</vt:lpstr>
      <vt:lpstr>印品灵秀体（非商用）</vt:lpstr>
      <vt:lpstr>HelveticaNeue LT 43 LightEx</vt:lpstr>
      <vt:lpstr>Arial Unicode MS</vt:lpstr>
      <vt:lpstr>方正隶书_GBK</vt:lpstr>
      <vt:lpstr>华文中宋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手绘线条</dc:title>
  <dc:creator>第一PPT</dc:creator>
  <cp:keywords>www.1ppt.com</cp:keywords>
  <dc:description>www.1ppt.com</dc:description>
  <cp:lastModifiedBy>Administrator</cp:lastModifiedBy>
  <cp:revision>9</cp:revision>
  <dcterms:created xsi:type="dcterms:W3CDTF">2023-10-12T01:52:00Z</dcterms:created>
  <dcterms:modified xsi:type="dcterms:W3CDTF">2024-02-05T05:54:27Z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A5D9A3C376B94DB881C3EFB3E8B933FE_13</vt:lpwstr>
  </property>
  <property fmtid="{D5CDD505-2E9C-101B-9397-08002B2CF9AE}" pid="3" name="KSOProductBuildVer">
    <vt:lpwstr>2052-12.1.0.16250</vt:lpwstr>
  </property>
</Properties>
</file>