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2107" r:id="rId1"/>
    <p:sldMasterId id="2147502144" r:id="rId2"/>
  </p:sldMasterIdLst>
  <p:notesMasterIdLst>
    <p:notesMasterId r:id="rId3"/>
  </p:notesMasterIdLst>
  <p:sldIdLst>
    <p:sldId id="8920" r:id="rId4"/>
    <p:sldId id="8923" r:id="rId5"/>
    <p:sldId id="8926" r:id="rId6"/>
    <p:sldId id="8929" r:id="rId7"/>
    <p:sldId id="8935" r:id="rId9"/>
    <p:sldId id="8938" r:id="rId10"/>
    <p:sldId id="8941" r:id="rId11"/>
    <p:sldId id="8944" r:id="rId12"/>
    <p:sldId id="8950" r:id="rId14"/>
    <p:sldId id="8953" r:id="rId15"/>
    <p:sldId id="8956" r:id="rId16"/>
    <p:sldId id="8959" r:id="rId17"/>
    <p:sldId id="8965" r:id="rId19"/>
    <p:sldId id="8968" r:id="rId20"/>
    <p:sldId id="8971" r:id="rId21"/>
    <p:sldId id="8974" r:id="rId22"/>
    <p:sldId id="8980" r:id="rId24"/>
    <p:sldId id="8983" r:id="rId25"/>
    <p:sldId id="8986" r:id="rId26"/>
    <p:sldId id="8989" r:id="rId27"/>
    <p:sldId id="8995" r:id="rId29"/>
    <p:sldId id="8998" r:id="rId30"/>
    <p:sldId id="9001"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tags" Target="../tags/tag14.xml"/><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image" Target="../media/image2.png"/><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4.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tags" Target="../tags/tag68.xml"/><Relationship Id="rId12" Type="http://schemas.openxmlformats.org/officeDocument/2006/relationships/tags" Target="../tags/tag69.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6" descr="背景"/>
          <p:cNvPicPr>
            <a:picLocks noChangeAspect="1"/>
          </p:cNvPicPr>
          <p:nvPr userDrawn="1">
            <p:custDataLst>
              <p:tags r:id="rId1"/>
            </p:custDataLst>
          </p:nvPr>
        </p:nvPicPr>
        <p:blipFill>
          <a:blip xmlns:r="http://schemas.openxmlformats.org/officeDocument/2006/relationships" r:embed="rId2"/>
          <a:srcRect l="8797"/>
          <a:stretch>
            <a:fillRect/>
          </a:stretch>
        </p:blipFill>
        <p:spPr>
          <a:xfrm>
            <a:off x="0" y="0"/>
            <a:ext cx="12192000" cy="6858000"/>
          </a:xfrm>
          <a:prstGeom prst="rect"/>
        </p:spPr>
      </p:pic>
      <p:sp>
        <p:nvSpPr>
          <p:cNvPr id="1048670" name="标题 1"/>
          <p:cNvSpPr>
            <a:spLocks noGrp="1"/>
          </p:cNvSpPr>
          <p:nvPr>
            <p:ph type="ctrTitle" hasCustomPrompt="1"/>
            <p:custDataLst>
              <p:tags r:id="rId3"/>
            </p:custDataLst>
          </p:nvPr>
        </p:nvSpPr>
        <p:spPr>
          <a:xfrm>
            <a:off x="5587365" y="1017905"/>
            <a:ext cx="5766435" cy="2159000"/>
          </a:xfrm>
        </p:spPr>
        <p:txBody>
          <a:bodyPr anchor="b">
            <a:normAutofit/>
          </a:bodyPr>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672" name="副标题 2"/>
          <p:cNvSpPr>
            <a:spLocks noGrp="1"/>
          </p:cNvSpPr>
          <p:nvPr>
            <p:ph type="subTitle" idx="1"/>
            <p:custDataLst>
              <p:tags r:id="rId4"/>
            </p:custDataLst>
          </p:nvPr>
        </p:nvSpPr>
        <p:spPr>
          <a:xfrm>
            <a:off x="5586730" y="3231515"/>
            <a:ext cx="5767070" cy="751205"/>
          </a:xfrm>
        </p:spPr>
        <p:txBody>
          <a:bodyPr anchor="ctr" anchorCtr="0">
            <a:normAutofit/>
          </a:bodyPr>
          <a:lstStyle>
            <a:lvl1pPr algn="r" indent="0" marL="0">
              <a:lnSpc>
                <a:spcPct val="100000"/>
              </a:lnSpc>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5586730" y="473710"/>
            <a:ext cx="5767705" cy="504190"/>
          </a:xfrm>
        </p:spPr>
        <p:txBody>
          <a:bodyPr anchor="ctr">
            <a:normAutofit/>
          </a:bodyPr>
          <a:lstStyle>
            <a:lvl1pPr algn="r" indent="0" marL="0">
              <a:lnSpc>
                <a:spcPct val="100000"/>
              </a:lnSpc>
              <a:buNone/>
              <a:defRPr b="1" sz="1800">
                <a:solidFill>
                  <a:schemeClr val="accent1"/>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8303260" y="4082415"/>
            <a:ext cx="3050540"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5588000" y="4081780"/>
            <a:ext cx="2714625"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署名占位符</a:t>
            </a:r>
            <a:endParaRPr altLang="en-US" dirty="0" lang="zh-CN"/>
          </a:p>
        </p:txBody>
      </p:sp>
      <p:sp>
        <p:nvSpPr>
          <p:cNvPr id="1048686" name="椭圆 8"/>
          <p:cNvSpPr/>
          <p:nvPr userDrawn="1">
            <p:custDataLst>
              <p:tags r:id="rId11"/>
            </p:custDataLst>
          </p:nvPr>
        </p:nvSpPr>
        <p:spPr>
          <a:xfrm rot="5400000" flipH="1">
            <a:off x="111163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88" name="椭圆 10"/>
          <p:cNvSpPr/>
          <p:nvPr userDrawn="1">
            <p:custDataLst>
              <p:tags r:id="rId12"/>
            </p:custDataLst>
          </p:nvPr>
        </p:nvSpPr>
        <p:spPr>
          <a:xfrm rot="5400000" flipH="1">
            <a:off x="108927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90" name="椭圆 11"/>
          <p:cNvSpPr/>
          <p:nvPr userDrawn="1">
            <p:custDataLst>
              <p:tags r:id="rId13"/>
            </p:custDataLst>
          </p:nvPr>
        </p:nvSpPr>
        <p:spPr>
          <a:xfrm rot="5400000" flipH="1">
            <a:off x="106686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4"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4"/>
            </p:custDataLst>
          </p:nvPr>
        </p:nvSpPr>
        <p:spPr/>
        <p:txBody>
          <a:bodyPr/>
          <a:p>
            <a:endParaRPr altLang="en-US" lang="zh-CN"/>
          </a:p>
        </p:txBody>
      </p:sp>
      <p:sp>
        <p:nvSpPr>
          <p:cNvPr id="104870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5" descr="C:\Users\wps\Desktop\商务-读书_01(2).png商务-读书_01(2)"/>
          <p:cNvPicPr>
            <a:picLocks noChangeAspect="1"/>
          </p:cNvPicPr>
          <p:nvPr userDrawn="1">
            <p:custDataLst>
              <p:tags r:id="rId1"/>
            </p:custDataLst>
          </p:nvPr>
        </p:nvPicPr>
        <p:blipFill>
          <a:blip xmlns:r="http://schemas.openxmlformats.org/officeDocument/2006/relationships" r:embed="rId2"/>
          <a:srcRect/>
          <a:stretch>
            <a:fillRect/>
          </a:stretch>
        </p:blipFill>
        <p:spPr>
          <a:xfrm>
            <a:off x="0" y="0"/>
            <a:ext cx="12192000" cy="6858000"/>
          </a:xfrm>
          <a:prstGeom prst="rect"/>
        </p:spPr>
      </p:pic>
      <p:sp>
        <p:nvSpPr>
          <p:cNvPr id="1048702" name="标题 1"/>
          <p:cNvSpPr>
            <a:spLocks noGrp="1"/>
          </p:cNvSpPr>
          <p:nvPr>
            <p:ph type="title" hasCustomPrompt="1"/>
            <p:custDataLst>
              <p:tags r:id="rId3"/>
            </p:custDataLst>
          </p:nvPr>
        </p:nvSpPr>
        <p:spPr>
          <a:xfrm>
            <a:off x="839153" y="453300"/>
            <a:ext cx="10513695" cy="1081405"/>
          </a:xfrm>
        </p:spPr>
        <p:txBody>
          <a:bodyPr anchor="b">
            <a:normAutofit/>
          </a:bodyPr>
          <a:lstStyle>
            <a:lvl1pPr algn="ctr">
              <a:defRPr sz="6000">
                <a:solidFill>
                  <a:schemeClr val="accent1">
                    <a:alpha val="60000"/>
                  </a:schemeClr>
                </a:solidFill>
              </a:defRPr>
            </a:lvl1pPr>
          </a:lstStyle>
          <a:p>
            <a:r>
              <a:rPr altLang="en-US" dirty="0" lang="zh-CN"/>
              <a:t>标题</a:t>
            </a:r>
            <a:endParaRPr altLang="en-US" dirty="0" lang="zh-CN"/>
          </a:p>
        </p:txBody>
      </p:sp>
      <p:sp>
        <p:nvSpPr>
          <p:cNvPr id="1048704"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7"/>
          <p:cNvSpPr>
            <a:spLocks noGrp="1"/>
          </p:cNvSpPr>
          <p:nvPr>
            <p:ph type="ftr" sz="quarter" idx="11"/>
            <p:custDataLst>
              <p:tags r:id="rId5"/>
            </p:custDataLst>
          </p:nvPr>
        </p:nvSpPr>
        <p:spPr/>
        <p:txBody>
          <a:bodyPr/>
          <a:p>
            <a:endParaRPr altLang="en-US" lang="zh-CN"/>
          </a:p>
        </p:txBody>
      </p:sp>
      <p:sp>
        <p:nvSpPr>
          <p:cNvPr id="1048708"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descr="商务-读书_01(1)"/>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标题 1"/>
          <p:cNvSpPr>
            <a:spLocks noGrp="1"/>
          </p:cNvSpPr>
          <p:nvPr>
            <p:ph type="title"/>
            <p:custDataLst>
              <p:tags r:id="rId3"/>
            </p:custDataLst>
          </p:nvPr>
        </p:nvSpPr>
        <p:spPr>
          <a:xfrm>
            <a:off x="769620" y="2511425"/>
            <a:ext cx="10652760" cy="1697355"/>
          </a:xfrm>
        </p:spPr>
        <p:txBody>
          <a:bodyPr anchor="t" anchorCtr="0" tIns="144145"/>
          <a:lstStyle>
            <a:lvl1pPr algn="ctr">
              <a:defRPr sz="5400">
                <a:solidFill>
                  <a:schemeClr val="tx1"/>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5"/>
            </p:custDataLst>
          </p:nvPr>
        </p:nvSpPr>
        <p:spPr/>
        <p:txBody>
          <a:bodyPr/>
          <a:p>
            <a:endParaRPr altLang="en-US" lang="zh-CN"/>
          </a:p>
        </p:txBody>
      </p:sp>
      <p:sp>
        <p:nvSpPr>
          <p:cNvPr id="1048716"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7"/>
            </p:custDataLst>
          </p:nvPr>
        </p:nvSpPr>
        <p:spPr>
          <a:xfrm>
            <a:off x="769938" y="1246505"/>
            <a:ext cx="10652125" cy="2004060"/>
          </a:xfrm>
        </p:spPr>
        <p:txBody>
          <a:bodyPr anchor="b" anchorCtr="0">
            <a:noAutofit/>
          </a:bodyPr>
          <a:lstStyle>
            <a:lvl1pPr algn="ctr" indent="0" marL="0">
              <a:buNone/>
              <a:defRPr b="1" sz="11500">
                <a:ln>
                  <a:gradFill>
                    <a:gsLst>
                      <a:gs pos="0">
                        <a:schemeClr val="accent1">
                          <a:lumMod val="60000"/>
                          <a:lumOff val="40000"/>
                        </a:schemeClr>
                      </a:gs>
                      <a:gs pos="100000">
                        <a:schemeClr val="accent1">
                          <a:lumMod val="60000"/>
                          <a:lumOff val="40000"/>
                          <a:alpha val="0"/>
                        </a:schemeClr>
                      </a:gs>
                    </a:gsLst>
                    <a:lin ang="5400000" scaled="1"/>
                  </a:gradFill>
                </a:ln>
                <a:no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descr="商务-读书_03"/>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hasCustomPrompt="1"/>
            <p:custDataLst>
              <p:tags r:id="rId3"/>
            </p:custDataLst>
          </p:nvPr>
        </p:nvSpPr>
        <p:spPr>
          <a:xfrm>
            <a:off x="5579110" y="1732280"/>
            <a:ext cx="5621655" cy="1800225"/>
          </a:xfrm>
        </p:spPr>
        <p:txBody>
          <a:bodyPr anchor="b"/>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5578475" y="660400"/>
            <a:ext cx="5622925" cy="1071880"/>
          </a:xfrm>
        </p:spPr>
        <p:txBody>
          <a:bodyPr anchor="t" anchorCtr="0" bIns="0" lIns="0" rIns="0" rtlCol="0" tIns="179705"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公司名占位符</a:t>
            </a:r>
            <a:endParaRPr>
              <a:sym typeface="+mn-ea"/>
            </a:endParaRPr>
          </a:p>
        </p:txBody>
      </p:sp>
      <p:sp>
        <p:nvSpPr>
          <p:cNvPr id="1048790" name="文本占位符 13"/>
          <p:cNvSpPr>
            <a:spLocks noGrp="1"/>
          </p:cNvSpPr>
          <p:nvPr>
            <p:ph type="body" sz="quarter" idx="14" hasCustomPrompt="1"/>
            <p:custDataLst>
              <p:tags r:id="rId8"/>
            </p:custDataLst>
          </p:nvPr>
        </p:nvSpPr>
        <p:spPr>
          <a:xfrm>
            <a:off x="8321675" y="3835400"/>
            <a:ext cx="2879725"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日期时间占位符</a:t>
            </a:r>
            <a:endParaRPr>
              <a:sym typeface="+mn-ea"/>
            </a:endParaRPr>
          </a:p>
        </p:txBody>
      </p:sp>
      <p:sp>
        <p:nvSpPr>
          <p:cNvPr id="1048792" name="文本占位符 23"/>
          <p:cNvSpPr>
            <a:spLocks noGrp="1"/>
          </p:cNvSpPr>
          <p:nvPr>
            <p:ph type="body" sz="quarter" idx="17" hasCustomPrompt="1"/>
            <p:custDataLst>
              <p:tags r:id="rId9"/>
            </p:custDataLst>
          </p:nvPr>
        </p:nvSpPr>
        <p:spPr>
          <a:xfrm>
            <a:off x="5578475" y="3835400"/>
            <a:ext cx="2743200"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署名占位符</a:t>
            </a:r>
            <a:endParaRPr>
              <a:sym typeface="+mn-ea"/>
            </a:endParaRPr>
          </a:p>
        </p:txBody>
      </p:sp>
      <p:sp>
        <p:nvSpPr>
          <p:cNvPr id="1048794" name="椭圆 8"/>
          <p:cNvSpPr/>
          <p:nvPr userDrawn="1">
            <p:custDataLst>
              <p:tags r:id="rId10"/>
            </p:custDataLst>
          </p:nvPr>
        </p:nvSpPr>
        <p:spPr>
          <a:xfrm rot="5400000" flipH="1">
            <a:off x="109639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6" name="椭圆 10"/>
          <p:cNvSpPr/>
          <p:nvPr userDrawn="1">
            <p:custDataLst>
              <p:tags r:id="rId11"/>
            </p:custDataLst>
          </p:nvPr>
        </p:nvSpPr>
        <p:spPr>
          <a:xfrm rot="5400000" flipH="1">
            <a:off x="107403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8" name="椭圆 11"/>
          <p:cNvSpPr/>
          <p:nvPr userDrawn="1">
            <p:custDataLst>
              <p:tags r:id="rId12"/>
            </p:custDataLst>
          </p:nvPr>
        </p:nvSpPr>
        <p:spPr>
          <a:xfrm rot="5400000" flipH="1">
            <a:off x="105162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0.xml"/><Relationship Id="rId13" Type="http://schemas.openxmlformats.org/officeDocument/2006/relationships/image" Target="../media/image5.png"/><Relationship Id="rId14" Type="http://schemas.openxmlformats.org/officeDocument/2006/relationships/tags" Target="../tags/tag71.xml"/><Relationship Id="rId15" Type="http://schemas.openxmlformats.org/officeDocument/2006/relationships/tags" Target="../tags/tag72.xml"/><Relationship Id="rId16" Type="http://schemas.openxmlformats.org/officeDocument/2006/relationships/tags" Target="../tags/tag73.xml"/><Relationship Id="rId17" Type="http://schemas.openxmlformats.org/officeDocument/2006/relationships/tags" Target="../tags/tag74.xml"/><Relationship Id="rId18" Type="http://schemas.openxmlformats.org/officeDocument/2006/relationships/tags" Target="../tags/tag75.xml"/><Relationship Id="rId19" Type="http://schemas.openxmlformats.org/officeDocument/2006/relationships/tags" Target="../tags/tag7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2108" r:id="rId1"/>
    <p:sldLayoutId id="2147502109" r:id="rId2"/>
    <p:sldLayoutId id="2147502110" r:id="rId3"/>
    <p:sldLayoutId id="2147502111" r:id="rId4"/>
    <p:sldLayoutId id="2147502112" r:id="rId5"/>
    <p:sldLayoutId id="2147502113" r:id="rId6"/>
    <p:sldLayoutId id="2147502114" r:id="rId7"/>
    <p:sldLayoutId id="2147502115" r:id="rId8"/>
    <p:sldLayoutId id="2147502116" r:id="rId9"/>
    <p:sldLayoutId id="2147502117" r:id="rId10"/>
    <p:sldLayoutId id="214750211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商务-读书_04"/>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502145" r:id="rId1"/>
    <p:sldLayoutId id="2147502146" r:id="rId2"/>
    <p:sldLayoutId id="2147502147" r:id="rId3"/>
    <p:sldLayoutId id="2147502148" r:id="rId4"/>
    <p:sldLayoutId id="2147502149" r:id="rId5"/>
    <p:sldLayoutId id="2147502150" r:id="rId6"/>
    <p:sldLayoutId id="2147502151" r:id="rId7"/>
    <p:sldLayoutId id="2147502152" r:id="rId8"/>
    <p:sldLayoutId id="2147502153" r:id="rId9"/>
    <p:sldLayoutId id="2147502154" r:id="rId10"/>
    <p:sldLayoutId id="214750215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4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tags" Target="../tags/tag81.xml"/><Relationship Id="rId6" Type="http://schemas.openxmlformats.org/officeDocument/2006/relationships/tags" Target="../tags/tag82.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tags" Target="../tags/tag95.xml"/><Relationship Id="rId14" Type="http://schemas.openxmlformats.org/officeDocument/2006/relationships/tags" Target="../tags/tag96.xml"/><Relationship Id="rId15"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0.xml"/><Relationship Id="rId2" Type="http://schemas.openxmlformats.org/officeDocument/2006/relationships/tags" Target="../tags/tag101.xml"/><Relationship Id="rId3" Type="http://schemas.openxmlformats.org/officeDocument/2006/relationships/tags" Target="../tags/tag102.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03.xml"/><Relationship Id="rId2" Type="http://schemas.openxmlformats.org/officeDocument/2006/relationships/tags" Target="../tags/tag104.xml"/><Relationship Id="rId3" Type="http://schemas.openxmlformats.org/officeDocument/2006/relationships/tags" Target="../tags/tag105.xml"/><Relationship Id="rId4" Type="http://schemas.openxmlformats.org/officeDocument/2006/relationships/tags" Target="../tags/tag106.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7.xml"/><Relationship Id="rId2" Type="http://schemas.openxmlformats.org/officeDocument/2006/relationships/tags" Target="../tags/tag108.xml"/><Relationship Id="rId3" Type="http://schemas.openxmlformats.org/officeDocument/2006/relationships/tags" Target="../tags/tag109.xml"/><Relationship Id="rId4" Type="http://schemas.openxmlformats.org/officeDocument/2006/relationships/tags" Target="../tags/tag110.xml"/><Relationship Id="rId5" Type="http://schemas.openxmlformats.org/officeDocument/2006/relationships/tags" Target="../tags/tag111.xml"/><Relationship Id="rId6" Type="http://schemas.openxmlformats.org/officeDocument/2006/relationships/tags" Target="../tags/tag112.xml"/><Relationship Id="rId7" Type="http://schemas.openxmlformats.org/officeDocument/2006/relationships/tags" Target="../tags/tag113.xml"/><Relationship Id="rId8" Type="http://schemas.openxmlformats.org/officeDocument/2006/relationships/tags" Target="../tags/tag114.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15.xml"/><Relationship Id="rId2" Type="http://schemas.openxmlformats.org/officeDocument/2006/relationships/tags" Target="../tags/tag116.xml"/><Relationship Id="rId3" Type="http://schemas.openxmlformats.org/officeDocument/2006/relationships/tags" Target="../tags/tag117.xml"/><Relationship Id="rId4" Type="http://schemas.openxmlformats.org/officeDocument/2006/relationships/tags" Target="../tags/tag118.xml"/><Relationship Id="rId5" Type="http://schemas.openxmlformats.org/officeDocument/2006/relationships/tags" Target="../tags/tag119.xml"/><Relationship Id="rId6" Type="http://schemas.openxmlformats.org/officeDocument/2006/relationships/tags" Target="../tags/tag120.xml"/><Relationship Id="rId7" Type="http://schemas.openxmlformats.org/officeDocument/2006/relationships/tags" Target="../tags/tag121.xml"/><Relationship Id="rId8" Type="http://schemas.openxmlformats.org/officeDocument/2006/relationships/tags" Target="../tags/tag122.xml"/><Relationship Id="rId9" Type="http://schemas.openxmlformats.org/officeDocument/2006/relationships/tags" Target="../tags/tag123.xml"/><Relationship Id="rId10" Type="http://schemas.openxmlformats.org/officeDocument/2006/relationships/tags" Target="../tags/tag124.xml"/><Relationship Id="rId11" Type="http://schemas.openxmlformats.org/officeDocument/2006/relationships/tags" Target="../tags/tag125.xml"/><Relationship Id="rId12" Type="http://schemas.openxmlformats.org/officeDocument/2006/relationships/tags" Target="../tags/tag126.xml"/><Relationship Id="rId13" Type="http://schemas.openxmlformats.org/officeDocument/2006/relationships/tags" Target="../tags/tag127.xml"/><Relationship Id="rId14" Type="http://schemas.openxmlformats.org/officeDocument/2006/relationships/tags" Target="../tags/tag128.xml"/><Relationship Id="rId15" Type="http://schemas.openxmlformats.org/officeDocument/2006/relationships/tags" Target="../tags/tag129.xml"/><Relationship Id="rId16" Type="http://schemas.openxmlformats.org/officeDocument/2006/relationships/tags" Target="../tags/tag130.xml"/><Relationship Id="rId17" Type="http://schemas.openxmlformats.org/officeDocument/2006/relationships/tags" Target="../tags/tag131.xml"/><Relationship Id="rId18" Type="http://schemas.openxmlformats.org/officeDocument/2006/relationships/tags" Target="../tags/tag132.xml"/><Relationship Id="rId19" Type="http://schemas.openxmlformats.org/officeDocument/2006/relationships/tags" Target="../tags/tag133.xml"/><Relationship Id="rId20" Type="http://schemas.openxmlformats.org/officeDocument/2006/relationships/tags" Target="../tags/tag134.xml"/><Relationship Id="rId2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tags" Target="../tags/tag173.xml"/><Relationship Id="rId6" Type="http://schemas.openxmlformats.org/officeDocument/2006/relationships/tags" Target="../tags/tag174.xml"/><Relationship Id="rId7" Type="http://schemas.openxmlformats.org/officeDocument/2006/relationships/tags" Target="../tags/tag175.xml"/><Relationship Id="rId8" Type="http://schemas.openxmlformats.org/officeDocument/2006/relationships/tags" Target="../tags/tag176.xml"/><Relationship Id="rId9" Type="http://schemas.openxmlformats.org/officeDocument/2006/relationships/tags" Target="../tags/tag177.xml"/><Relationship Id="rId10" Type="http://schemas.openxmlformats.org/officeDocument/2006/relationships/tags" Target="../tags/tag178.xml"/><Relationship Id="rId11" Type="http://schemas.openxmlformats.org/officeDocument/2006/relationships/tags" Target="../tags/tag179.xml"/><Relationship Id="rId12" Type="http://schemas.openxmlformats.org/officeDocument/2006/relationships/tags" Target="../tags/tag180.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tags" Target="../tags/tag185.xml"/><Relationship Id="rId6" Type="http://schemas.openxmlformats.org/officeDocument/2006/relationships/tags" Target="../tags/tag186.xml"/><Relationship Id="rId7" Type="http://schemas.openxmlformats.org/officeDocument/2006/relationships/tags" Target="../tags/tag187.xml"/><Relationship Id="rId8" Type="http://schemas.openxmlformats.org/officeDocument/2006/relationships/tags" Target="../tags/tag188.xml"/><Relationship Id="rId9" Type="http://schemas.openxmlformats.org/officeDocument/2006/relationships/tags" Target="../tags/tag189.xml"/><Relationship Id="rId10" Type="http://schemas.openxmlformats.org/officeDocument/2006/relationships/tags" Target="../tags/tag190.xml"/><Relationship Id="rId11" Type="http://schemas.openxmlformats.org/officeDocument/2006/relationships/tags" Target="../tags/tag191.xml"/><Relationship Id="rId12" Type="http://schemas.openxmlformats.org/officeDocument/2006/relationships/tags" Target="../tags/tag192.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tags" Target="../tags/tag197.xml"/><Relationship Id="rId6" Type="http://schemas.openxmlformats.org/officeDocument/2006/relationships/tags" Target="../tags/tag198.xml"/><Relationship Id="rId7" Type="http://schemas.openxmlformats.org/officeDocument/2006/relationships/tags" Target="../tags/tag199.xml"/><Relationship Id="rId8" Type="http://schemas.openxmlformats.org/officeDocument/2006/relationships/tags" Target="../tags/tag200.xml"/><Relationship Id="rId9" Type="http://schemas.openxmlformats.org/officeDocument/2006/relationships/tags" Target="../tags/tag201.xml"/><Relationship Id="rId10" Type="http://schemas.openxmlformats.org/officeDocument/2006/relationships/tags" Target="../tags/tag202.xml"/><Relationship Id="rId11" Type="http://schemas.openxmlformats.org/officeDocument/2006/relationships/tags" Target="../tags/tag203.xml"/><Relationship Id="rId12" Type="http://schemas.openxmlformats.org/officeDocument/2006/relationships/tags" Target="../tags/tag204.xml"/><Relationship Id="rId13" Type="http://schemas.openxmlformats.org/officeDocument/2006/relationships/tags" Target="../tags/tag205.xml"/><Relationship Id="rId14" Type="http://schemas.openxmlformats.org/officeDocument/2006/relationships/tags" Target="../tags/tag206.xml"/><Relationship Id="rId15" Type="http://schemas.openxmlformats.org/officeDocument/2006/relationships/tags" Target="../tags/tag207.xml"/><Relationship Id="rId16" Type="http://schemas.openxmlformats.org/officeDocument/2006/relationships/tags" Target="../tags/tag208.xml"/><Relationship Id="rId17" Type="http://schemas.openxmlformats.org/officeDocument/2006/relationships/tags" Target="../tags/tag209.xml"/><Relationship Id="rId18" Type="http://schemas.openxmlformats.org/officeDocument/2006/relationships/tags" Target="../tags/tag210.xml"/><Relationship Id="rId19" Type="http://schemas.openxmlformats.org/officeDocument/2006/relationships/tags" Target="../tags/tag211.xml"/><Relationship Id="rId20" Type="http://schemas.openxmlformats.org/officeDocument/2006/relationships/tags" Target="../tags/tag212.xml"/><Relationship Id="rId21" Type="http://schemas.openxmlformats.org/officeDocument/2006/relationships/tags" Target="../tags/tag213.xml"/><Relationship Id="rId22" Type="http://schemas.openxmlformats.org/officeDocument/2006/relationships/tags" Target="../tags/tag214.xml"/><Relationship Id="rId23" Type="http://schemas.openxmlformats.org/officeDocument/2006/relationships/tags" Target="../tags/tag215.xml"/><Relationship Id="rId24" Type="http://schemas.openxmlformats.org/officeDocument/2006/relationships/tags" Target="../tags/tag216.xml"/><Relationship Id="rId25" Type="http://schemas.openxmlformats.org/officeDocument/2006/relationships/tags" Target="../tags/tag217.xml"/><Relationship Id="rId26" Type="http://schemas.openxmlformats.org/officeDocument/2006/relationships/tags" Target="../tags/tag218.xml"/><Relationship Id="rId27" Type="http://schemas.openxmlformats.org/officeDocument/2006/relationships/tags" Target="../tags/tag219.xml"/><Relationship Id="rId28" Type="http://schemas.openxmlformats.org/officeDocument/2006/relationships/tags" Target="../tags/tag220.xml"/><Relationship Id="rId29" Type="http://schemas.openxmlformats.org/officeDocument/2006/relationships/tags" Target="../tags/tag221.xml"/><Relationship Id="rId30"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tags" Target="../tags/tag229.xml"/><Relationship Id="rId6" Type="http://schemas.openxmlformats.org/officeDocument/2006/relationships/tags" Target="../tags/tag230.xml"/><Relationship Id="rId7" Type="http://schemas.openxmlformats.org/officeDocument/2006/relationships/tags" Target="../tags/tag231.xml"/><Relationship Id="rId8" Type="http://schemas.openxmlformats.org/officeDocument/2006/relationships/tags" Target="../tags/tag232.xml"/><Relationship Id="rId9" Type="http://schemas.openxmlformats.org/officeDocument/2006/relationships/tags" Target="../tags/tag233.xml"/><Relationship Id="rId10" Type="http://schemas.openxmlformats.org/officeDocument/2006/relationships/tags" Target="../tags/tag234.xml"/><Relationship Id="rId11" Type="http://schemas.openxmlformats.org/officeDocument/2006/relationships/tags" Target="../tags/tag235.xml"/><Relationship Id="rId12" Type="http://schemas.openxmlformats.org/officeDocument/2006/relationships/tags" Target="../tags/tag236.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tags" Target="../tags/tag241.xml"/><Relationship Id="rId6" Type="http://schemas.openxmlformats.org/officeDocument/2006/relationships/tags" Target="../tags/tag242.xml"/><Relationship Id="rId7" Type="http://schemas.openxmlformats.org/officeDocument/2006/relationships/tags" Target="../tags/tag243.xml"/><Relationship Id="rId8" Type="http://schemas.openxmlformats.org/officeDocument/2006/relationships/tags" Target="../tags/tag244.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tags" Target="../tags/tag257.xml"/><Relationship Id="rId14" Type="http://schemas.openxmlformats.org/officeDocument/2006/relationships/tags" Target="../tags/tag258.xml"/><Relationship Id="rId15" Type="http://schemas.openxmlformats.org/officeDocument/2006/relationships/tags" Target="../tags/tag259.xml"/><Relationship Id="rId16" Type="http://schemas.openxmlformats.org/officeDocument/2006/relationships/tags" Target="../tags/tag260.xml"/><Relationship Id="rId17" Type="http://schemas.openxmlformats.org/officeDocument/2006/relationships/tags" Target="../tags/tag261.xml"/><Relationship Id="rId18" Type="http://schemas.openxmlformats.org/officeDocument/2006/relationships/tags" Target="../tags/tag262.xml"/><Relationship Id="rId19" Type="http://schemas.openxmlformats.org/officeDocument/2006/relationships/tags" Target="../tags/tag263.xml"/><Relationship Id="rId20" Type="http://schemas.openxmlformats.org/officeDocument/2006/relationships/tags" Target="../tags/tag264.xml"/><Relationship Id="rId21" Type="http://schemas.openxmlformats.org/officeDocument/2006/relationships/tags" Target="../tags/tag265.xml"/><Relationship Id="rId22" Type="http://schemas.openxmlformats.org/officeDocument/2006/relationships/tags" Target="../tags/tag266.xml"/><Relationship Id="rId23" Type="http://schemas.openxmlformats.org/officeDocument/2006/relationships/tags" Target="../tags/tag267.xml"/><Relationship Id="rId24" Type="http://schemas.openxmlformats.org/officeDocument/2006/relationships/tags" Target="../tags/tag268.xml"/><Relationship Id="rId25" Type="http://schemas.openxmlformats.org/officeDocument/2006/relationships/tags" Target="../tags/tag269.xml"/><Relationship Id="rId26" Type="http://schemas.openxmlformats.org/officeDocument/2006/relationships/tags" Target="../tags/tag270.xml"/><Relationship Id="rId27" Type="http://schemas.openxmlformats.org/officeDocument/2006/relationships/tags" Target="../tags/tag271.xml"/><Relationship Id="rId28" Type="http://schemas.openxmlformats.org/officeDocument/2006/relationships/tags" Target="../tags/tag272.xml"/><Relationship Id="rId29" Type="http://schemas.openxmlformats.org/officeDocument/2006/relationships/tags" Target="../tags/tag273.xml"/><Relationship Id="rId30"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tags" Target="../tags/tag292.xml"/><Relationship Id="rId5" Type="http://schemas.openxmlformats.org/officeDocument/2006/relationships/tags" Target="../tags/tag293.xml"/><Relationship Id="rId6" Type="http://schemas.openxmlformats.org/officeDocument/2006/relationships/tags" Target="../tags/tag294.xml"/><Relationship Id="rId7" Type="http://schemas.openxmlformats.org/officeDocument/2006/relationships/tags" Target="../tags/tag295.xml"/><Relationship Id="rId8" Type="http://schemas.openxmlformats.org/officeDocument/2006/relationships/tags" Target="../tags/tag296.xml"/><Relationship Id="rId9" Type="http://schemas.openxmlformats.org/officeDocument/2006/relationships/tags" Target="../tags/tag297.xml"/><Relationship Id="rId10" Type="http://schemas.openxmlformats.org/officeDocument/2006/relationships/tags" Target="../tags/tag298.xml"/><Relationship Id="rId11" Type="http://schemas.openxmlformats.org/officeDocument/2006/relationships/tags" Target="../tags/tag299.xml"/><Relationship Id="rId12" Type="http://schemas.openxmlformats.org/officeDocument/2006/relationships/tags" Target="../tags/tag300.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1667"/>
          </a:bodyPr>
          <a:p>
            <a:r>
              <a:rPr altLang="en-US" dirty="0" lang="zh-CN">
                <a:solidFill>
                  <a:schemeClr val="lt1">
                    <a:lumMod val="100000"/>
                  </a:schemeClr>
                </a:solidFill>
              </a:rPr>
              <a:t>2024年人际关系行业工作总结及展望</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p:txBody>
          <a:bodyPr/>
          <a:p>
            <a:r>
              <a:rPr altLang="en-US" lang="zh-CN">
                <a:solidFill>
                  <a:schemeClr val="lt1">
                    <a:lumMod val="100000"/>
                  </a:schemeClr>
                </a:solidFill>
              </a:rPr>
              <a:t>xxx,a click to unlimited possibilities</a:t>
            </a:r>
            <a:endParaRPr altLang="en-US" lang="zh-CN">
              <a:solidFill>
                <a:schemeClr val="lt1">
                  <a:lumMod val="100000"/>
                </a:schemeClr>
              </a:solidFill>
            </a:endParaRPr>
          </a:p>
        </p:txBody>
      </p:sp>
      <p:sp>
        <p:nvSpPr>
          <p:cNvPr id="1048652" name="公司名"/>
          <p:cNvSpPr>
            <a:spLocks noGrp="1"/>
          </p:cNvSpPr>
          <p:nvPr>
            <p:ph type="body" sz="quarter" idx="13"/>
            <p:custDataLst>
              <p:tags r:id="rId3"/>
            </p:custDataLst>
          </p:nvPr>
        </p:nvSpPr>
        <p:spPr/>
        <p:txBody>
          <a:bodyPr/>
          <a:p>
            <a:r>
              <a:rPr altLang="zh-CN" lang="en-US"/>
              <a:t>YOUR LOGO</a:t>
            </a:r>
            <a:endParaRPr altLang="zh-CN" lang="en-US"/>
          </a:p>
        </p:txBody>
      </p:sp>
      <p:sp>
        <p:nvSpPr>
          <p:cNvPr id="1048654" name="日期时间"/>
          <p:cNvSpPr>
            <a:spLocks noGrp="1"/>
          </p:cNvSpPr>
          <p:nvPr>
            <p:ph type="body" sz="quarter" idx="14"/>
            <p:custDataLst>
              <p:tags r:id="rId4"/>
            </p:custDataLst>
          </p:nvPr>
        </p:nvSpPr>
        <p:spPr/>
        <p:txBody>
          <a:bodyPr/>
          <a:p>
            <a:r>
              <a:rPr altLang="en-US" lang="zh-CN"/>
              <a:t>汇报时间：</a:t>
            </a:r>
            <a:r>
              <a:rPr altLang="zh-CN" lang="en-US"/>
              <a:t>20X-XX-XX</a:t>
            </a:r>
            <a:endParaRPr altLang="zh-CN" lang="en-US"/>
          </a:p>
        </p:txBody>
      </p:sp>
      <p:sp>
        <p:nvSpPr>
          <p:cNvPr id="1048656" name="署名"/>
          <p:cNvSpPr>
            <a:spLocks noGrp="1"/>
          </p:cNvSpPr>
          <p:nvPr>
            <p:ph type="body" sz="quarter" idx="17"/>
            <p:custDataLst>
              <p:tags r:id="rId5"/>
            </p:custDataLst>
          </p:nvPr>
        </p:nvSpPr>
        <p:spPr/>
        <p:txBody>
          <a:bodyPr/>
          <a:p>
            <a:r>
              <a:rPr altLang="en-US" lang="zh-CN"/>
              <a:t>汇报人：</a:t>
            </a:r>
            <a:r>
              <a:rPr altLang="zh-CN" lang="en-US"/>
              <a:t>xxx</a:t>
            </a:r>
            <a:endParaRPr altLang="en-US"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p:cNvSpPr>
            <a:spLocks noGrp="1"/>
          </p:cNvSpPr>
          <p:nvPr>
            <p:ph type="title"/>
            <p:custDataLst>
              <p:tags r:id="rId1"/>
            </p:custDataLst>
          </p:nvPr>
        </p:nvSpPr>
        <p:spPr/>
        <p:txBody>
          <a:bodyPr/>
          <a:p>
            <a:r>
              <a:rPr altLang="zh-CN" lang="en-US"/>
              <a:t>目录</a:t>
            </a:r>
            <a:endParaRPr altLang="zh-CN" lang="en-US"/>
          </a:p>
        </p:txBody>
      </p:sp>
      <p:sp>
        <p:nvSpPr>
          <p:cNvPr id="1048824" name="序号"/>
          <p:cNvSpPr txBox="1"/>
          <p:nvPr>
            <p:custDataLst>
              <p:tags r:id="rId2"/>
            </p:custDataLst>
          </p:nvPr>
        </p:nvSpPr>
        <p:spPr>
          <a:xfrm>
            <a:off x="11715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01</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26" name="项标题"/>
          <p:cNvSpPr txBox="1"/>
          <p:nvPr>
            <p:custDataLst>
              <p:tags r:id="rId3"/>
            </p:custDataLst>
          </p:nvPr>
        </p:nvSpPr>
        <p:spPr>
          <a:xfrm>
            <a:off x="1171575" y="2767965"/>
            <a:ext cx="2447925" cy="720090"/>
          </a:xfrm>
          <a:prstGeom prst="rect"/>
          <a:noFill/>
        </p:spPr>
        <p:txBody>
          <a:bodyPr anchor="t" anchorCtr="0" bIns="0" lIns="0" rIns="0" rtlCol="0" tIns="0" wrap="square">
            <a:normAutofit/>
          </a:bodyPr>
          <a:p>
            <a:pPr algn="ctr">
              <a:lnSpc>
                <a:spcPct val="100000"/>
              </a:lnSpc>
            </a:pPr>
            <a:r>
              <a:rPr altLang="en-US" b="1" dirty="0" sz="2400" lang="zh-CN" spc="300">
                <a:solidFill>
                  <a:schemeClr val="lt1">
                    <a:lumMod val="100000"/>
                  </a:schemeClr>
                </a:solidFill>
                <a:latin typeface="+mj-ea"/>
                <a:ea typeface="+mj-ea"/>
              </a:rPr>
              <a:t>添加目录标题</a:t>
            </a:r>
            <a:endParaRPr altLang="zh-CN" b="1" dirty="0" sz="2400" lang="en-US" spc="300">
              <a:solidFill>
                <a:schemeClr val="lt1">
                  <a:lumMod val="100000"/>
                </a:schemeClr>
              </a:solidFill>
              <a:latin typeface="+mj-ea"/>
              <a:ea typeface="+mj-ea"/>
            </a:endParaRPr>
          </a:p>
        </p:txBody>
      </p:sp>
      <p:sp>
        <p:nvSpPr>
          <p:cNvPr id="1048828" name="序号"/>
          <p:cNvSpPr txBox="1"/>
          <p:nvPr>
            <p:custDataLst>
              <p:tags r:id="rId4"/>
            </p:custDataLst>
          </p:nvPr>
        </p:nvSpPr>
        <p:spPr>
          <a:xfrm>
            <a:off x="487362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02</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0" name="项标题"/>
          <p:cNvSpPr txBox="1"/>
          <p:nvPr>
            <p:custDataLst>
              <p:tags r:id="rId5"/>
            </p:custDataLst>
          </p:nvPr>
        </p:nvSpPr>
        <p:spPr>
          <a:xfrm>
            <a:off x="4873625" y="2767965"/>
            <a:ext cx="2447925" cy="720090"/>
          </a:xfrm>
          <a:prstGeom prst="rect"/>
          <a:noFill/>
        </p:spPr>
        <p:txBody>
          <a:bodyPr anchor="t" anchorCtr="0" bIns="0" lIns="0" rIns="0" rtlCol="0" tIns="0" wrap="square">
            <a:normAutofit lnSpcReduction="10000"/>
          </a:bodyPr>
          <a:p>
            <a:pPr algn="ctr">
              <a:lnSpc>
                <a:spcPct val="100000"/>
              </a:lnSpc>
            </a:pPr>
            <a:r>
              <a:rPr altLang="en-US" b="1" dirty="0" sz="2400" lang="zh-CN" spc="300">
                <a:solidFill>
                  <a:schemeClr val="lt1">
                    <a:lumMod val="100000"/>
                  </a:schemeClr>
                </a:solidFill>
                <a:latin typeface="+mj-ea"/>
                <a:ea typeface="+mj-ea"/>
              </a:rPr>
              <a:t>人际关系行业概述</a:t>
            </a:r>
            <a:endParaRPr altLang="en-US" b="1" dirty="0" sz="2400" lang="zh-CN" spc="300">
              <a:solidFill>
                <a:schemeClr val="lt1">
                  <a:lumMod val="100000"/>
                </a:schemeClr>
              </a:solidFill>
              <a:latin typeface="+mj-ea"/>
              <a:ea typeface="+mj-ea"/>
            </a:endParaRPr>
          </a:p>
        </p:txBody>
      </p:sp>
      <p:sp>
        <p:nvSpPr>
          <p:cNvPr id="1048832" name="序号"/>
          <p:cNvSpPr txBox="1"/>
          <p:nvPr>
            <p:custDataLst>
              <p:tags r:id="rId6"/>
            </p:custDataLst>
          </p:nvPr>
        </p:nvSpPr>
        <p:spPr>
          <a:xfrm>
            <a:off x="85756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03</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4" name="项标题"/>
          <p:cNvSpPr txBox="1"/>
          <p:nvPr>
            <p:custDataLst>
              <p:tags r:id="rId7"/>
            </p:custDataLst>
          </p:nvPr>
        </p:nvSpPr>
        <p:spPr>
          <a:xfrm>
            <a:off x="8575675" y="2767965"/>
            <a:ext cx="2447925" cy="720090"/>
          </a:xfrm>
          <a:prstGeom prst="rect"/>
          <a:noFill/>
        </p:spPr>
        <p:txBody>
          <a:bodyPr anchor="t" anchorCtr="0" bIns="0" lIns="0" rIns="0" rtlCol="0" tIns="0" wrap="square">
            <a:normAutofit lnSpcReduction="10000"/>
          </a:bodyPr>
          <a:p>
            <a:pPr algn="ctr">
              <a:lnSpc>
                <a:spcPct val="100000"/>
              </a:lnSpc>
            </a:pPr>
            <a:r>
              <a:rPr altLang="en-US" b="1" dirty="0" sz="2400" lang="zh-CN" spc="300">
                <a:solidFill>
                  <a:schemeClr val="lt1">
                    <a:lumMod val="100000"/>
                  </a:schemeClr>
                </a:solidFill>
                <a:latin typeface="+mj-ea"/>
                <a:ea typeface="+mj-ea"/>
              </a:rPr>
              <a:t>2024年人际关系行业工作总结</a:t>
            </a:r>
            <a:endParaRPr altLang="en-US" b="1" dirty="0" sz="2400" lang="zh-CN" spc="300">
              <a:solidFill>
                <a:schemeClr val="lt1">
                  <a:lumMod val="100000"/>
                </a:schemeClr>
              </a:solidFill>
              <a:latin typeface="+mj-ea"/>
              <a:ea typeface="+mj-ea"/>
            </a:endParaRPr>
          </a:p>
        </p:txBody>
      </p:sp>
      <p:sp>
        <p:nvSpPr>
          <p:cNvPr id="1048836" name="序号"/>
          <p:cNvSpPr txBox="1"/>
          <p:nvPr>
            <p:custDataLst>
              <p:tags r:id="rId8"/>
            </p:custDataLst>
          </p:nvPr>
        </p:nvSpPr>
        <p:spPr>
          <a:xfrm>
            <a:off x="117157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04</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8" name="项标题"/>
          <p:cNvSpPr txBox="1"/>
          <p:nvPr>
            <p:custDataLst>
              <p:tags r:id="rId9"/>
            </p:custDataLst>
          </p:nvPr>
        </p:nvSpPr>
        <p:spPr>
          <a:xfrm>
            <a:off x="1171575" y="4497070"/>
            <a:ext cx="2447925" cy="720090"/>
          </a:xfrm>
          <a:prstGeom prst="rect"/>
          <a:noFill/>
        </p:spPr>
        <p:txBody>
          <a:bodyPr anchor="t" anchorCtr="0" bIns="0" lIns="0" rIns="0" rtlCol="0" tIns="0" wrap="square">
            <a:normAutofit lnSpcReduction="10000"/>
          </a:bodyPr>
          <a:p>
            <a:pPr algn="ctr">
              <a:lnSpc>
                <a:spcPct val="100000"/>
              </a:lnSpc>
            </a:pPr>
            <a:r>
              <a:rPr altLang="en-US" b="1" dirty="0" sz="2400" lang="zh-CN" spc="300">
                <a:solidFill>
                  <a:schemeClr val="lt1">
                    <a:lumMod val="100000"/>
                  </a:schemeClr>
                </a:solidFill>
                <a:latin typeface="+mj-ea"/>
                <a:ea typeface="+mj-ea"/>
              </a:rPr>
              <a:t>人际关系行业发展趋势分析</a:t>
            </a:r>
            <a:endParaRPr altLang="en-US" b="1" dirty="0" sz="2400" lang="zh-CN" spc="300">
              <a:solidFill>
                <a:schemeClr val="lt1">
                  <a:lumMod val="100000"/>
                </a:schemeClr>
              </a:solidFill>
              <a:latin typeface="+mj-ea"/>
              <a:ea typeface="+mj-ea"/>
            </a:endParaRPr>
          </a:p>
        </p:txBody>
      </p:sp>
      <p:sp>
        <p:nvSpPr>
          <p:cNvPr id="1048840" name="序号"/>
          <p:cNvSpPr txBox="1"/>
          <p:nvPr>
            <p:custDataLst>
              <p:tags r:id="rId10"/>
            </p:custDataLst>
          </p:nvPr>
        </p:nvSpPr>
        <p:spPr>
          <a:xfrm>
            <a:off x="487362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05</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42" name="项标题"/>
          <p:cNvSpPr txBox="1"/>
          <p:nvPr>
            <p:custDataLst>
              <p:tags r:id="rId11"/>
            </p:custDataLst>
          </p:nvPr>
        </p:nvSpPr>
        <p:spPr>
          <a:xfrm>
            <a:off x="4873625" y="4497070"/>
            <a:ext cx="2447925" cy="720090"/>
          </a:xfrm>
          <a:prstGeom prst="rect"/>
          <a:noFill/>
        </p:spPr>
        <p:txBody>
          <a:bodyPr anchor="t" anchorCtr="0" bIns="0" lIns="0" rIns="0" rtlCol="0" tIns="0" wrap="square">
            <a:normAutofit lnSpcReduction="10000"/>
          </a:bodyPr>
          <a:p>
            <a:pPr algn="ctr">
              <a:lnSpc>
                <a:spcPct val="100000"/>
              </a:lnSpc>
            </a:pPr>
            <a:r>
              <a:rPr altLang="en-US" b="1" dirty="0" sz="2400" lang="zh-CN" spc="300">
                <a:solidFill>
                  <a:schemeClr val="lt1">
                    <a:lumMod val="100000"/>
                  </a:schemeClr>
                </a:solidFill>
                <a:latin typeface="+mj-ea"/>
                <a:ea typeface="+mj-ea"/>
              </a:rPr>
              <a:t>人际关系行业未来展望</a:t>
            </a:r>
            <a:endParaRPr altLang="en-US" b="1" dirty="0" sz="2400" lang="zh-CN" spc="300">
              <a:solidFill>
                <a:schemeClr val="lt1">
                  <a:lumMod val="100000"/>
                </a:schemeClr>
              </a:solidFill>
              <a:latin typeface="+mj-ea"/>
              <a:ea typeface="+mj-ea"/>
            </a:endParaRPr>
          </a:p>
        </p:txBody>
      </p:sp>
      <p:sp>
        <p:nvSpPr>
          <p:cNvPr id="1048844" name="序号"/>
          <p:cNvSpPr txBox="1"/>
          <p:nvPr>
            <p:custDataLst>
              <p:tags r:id="rId12"/>
            </p:custDataLst>
          </p:nvPr>
        </p:nvSpPr>
        <p:spPr>
          <a:xfrm>
            <a:off x="857567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06</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46" name="项标题"/>
          <p:cNvSpPr txBox="1"/>
          <p:nvPr>
            <p:custDataLst>
              <p:tags r:id="rId13"/>
            </p:custDataLst>
          </p:nvPr>
        </p:nvSpPr>
        <p:spPr>
          <a:xfrm>
            <a:off x="8575675" y="4497070"/>
            <a:ext cx="2447925" cy="720090"/>
          </a:xfrm>
          <a:prstGeom prst="rect"/>
          <a:noFill/>
        </p:spPr>
        <p:txBody>
          <a:bodyPr anchor="t" anchorCtr="0" bIns="0" lIns="0" rIns="0" rtlCol="0" tIns="0" wrap="square">
            <a:normAutofit/>
          </a:bodyPr>
          <a:p>
            <a:pPr algn="ctr">
              <a:lnSpc>
                <a:spcPct val="100000"/>
              </a:lnSpc>
            </a:pPr>
            <a:r>
              <a:rPr altLang="en-US" b="1" dirty="0" sz="2400" lang="zh-CN" spc="300">
                <a:solidFill>
                  <a:schemeClr val="lt1">
                    <a:lumMod val="100000"/>
                  </a:schemeClr>
                </a:solidFill>
                <a:latin typeface="+mj-ea"/>
                <a:ea typeface="+mj-ea"/>
              </a:rPr>
              <a:t>结论与建议</a:t>
            </a:r>
            <a:endParaRPr altLang="en-US" b="1" dirty="0" sz="2400" lang="zh-CN" spc="300">
              <a:solidFill>
                <a:schemeClr val="lt1">
                  <a:lumMod val="100000"/>
                </a:schemeClr>
              </a:solidFill>
              <a:latin typeface="+mj-ea"/>
              <a:ea typeface="+mj-ea"/>
            </a:endParaRPr>
          </a:p>
        </p:txBody>
      </p:sp>
    </p:spTree>
    <p:custDataLst>
      <p:tags r:id="rId1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6" name="标题"/>
          <p:cNvSpPr>
            <a:spLocks noGrp="1"/>
          </p:cNvSpPr>
          <p:nvPr>
            <p:ph type="title"/>
            <p:custDataLst>
              <p:tags r:id="rId1"/>
            </p:custDataLst>
          </p:nvPr>
        </p:nvSpPr>
        <p:spPr/>
        <p:txBody>
          <a:bodyPr/>
          <a:p>
            <a:r>
              <a:rPr altLang="en-US" dirty="0" lang="zh-CN">
                <a:solidFill>
                  <a:schemeClr val="lt1">
                    <a:lumMod val="100000"/>
                  </a:schemeClr>
                </a:solidFill>
              </a:rPr>
              <a:t>单击添加章节标题</a:t>
            </a:r>
            <a:endParaRPr altLang="en-US" dirty="0" lang="zh-CN">
              <a:solidFill>
                <a:schemeClr val="lt1">
                  <a:lumMod val="100000"/>
                </a:schemeClr>
              </a:solidFill>
            </a:endParaRPr>
          </a:p>
        </p:txBody>
      </p:sp>
      <p:sp>
        <p:nvSpPr>
          <p:cNvPr id="1048878" name="节编号"/>
          <p:cNvSpPr>
            <a:spLocks noGrp="1"/>
          </p:cNvSpPr>
          <p:nvPr>
            <p:ph type="body" sz="quarter" idx="13"/>
            <p:custDataLst>
              <p:tags r:id="rId2"/>
            </p:custDataLst>
          </p:nvPr>
        </p:nvSpPr>
        <p:spPr/>
        <p:txBody>
          <a:bodyPr/>
          <a:p>
            <a:r>
              <a:rPr altLang="en-US" dirty="0" lang="zh-CN"/>
              <a:t>01</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2" name="标题"/>
          <p:cNvSpPr>
            <a:spLocks noGrp="1"/>
          </p:cNvSpPr>
          <p:nvPr>
            <p:ph type="title"/>
            <p:custDataLst>
              <p:tags r:id="rId1"/>
            </p:custDataLst>
          </p:nvPr>
        </p:nvSpPr>
        <p:spPr/>
        <p:txBody>
          <a:bodyPr/>
          <a:p>
            <a:r>
              <a:rPr altLang="en-US" dirty="0" lang="zh-CN">
                <a:solidFill>
                  <a:schemeClr val="lt1">
                    <a:lumMod val="100000"/>
                  </a:schemeClr>
                </a:solidFill>
              </a:rPr>
              <a:t>人际关系行业概述</a:t>
            </a:r>
            <a:endParaRPr altLang="en-US" dirty="0" lang="zh-CN">
              <a:solidFill>
                <a:schemeClr val="lt1">
                  <a:lumMod val="100000"/>
                </a:schemeClr>
              </a:solidFill>
            </a:endParaRPr>
          </a:p>
        </p:txBody>
      </p:sp>
      <p:sp>
        <p:nvSpPr>
          <p:cNvPr id="1048914" name="节编号"/>
          <p:cNvSpPr>
            <a:spLocks noGrp="1"/>
          </p:cNvSpPr>
          <p:nvPr>
            <p:ph type="body" sz="quarter" idx="13"/>
            <p:custDataLst>
              <p:tags r:id="rId2"/>
            </p:custDataLst>
          </p:nvPr>
        </p:nvSpPr>
        <p:spPr/>
        <p:txBody>
          <a:bodyPr/>
          <a:p>
            <a:r>
              <a:rPr altLang="en-US" dirty="0" lang="zh-CN"/>
              <a:t>02</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6" name="标题 1"/>
          <p:cNvSpPr>
            <a:spLocks noGrp="1"/>
          </p:cNvSpPr>
          <p:nvPr>
            <p:ph type="title"/>
          </p:nvPr>
        </p:nvSpPr>
        <p:spPr/>
        <p:txBody>
          <a:bodyPr/>
          <a:p>
            <a:r>
              <a:rPr altLang="en-US" lang="zh-CN"/>
              <a:t>行业定义与发展历程</a:t>
            </a:r>
            <a:endParaRPr altLang="en-US" lang="zh-CN"/>
          </a:p>
        </p:txBody>
      </p:sp>
      <p:sp>
        <p:nvSpPr>
          <p:cNvPr id="1048978" name="矩形: 圆角 4"/>
          <p:cNvSpPr/>
          <p:nvPr>
            <p:custDataLst>
              <p:tags r:id="rId1"/>
            </p:custDataLst>
          </p:nvPr>
        </p:nvSpPr>
        <p:spPr>
          <a:xfrm>
            <a:off x="838200" y="3291911"/>
            <a:ext cx="4891939" cy="957569"/>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8980" name="正文"/>
          <p:cNvSpPr txBox="1"/>
          <p:nvPr>
            <p:custDataLst>
              <p:tags r:id="rId2"/>
            </p:custDataLst>
          </p:nvPr>
        </p:nvSpPr>
        <p:spPr>
          <a:xfrm>
            <a:off x="1342248" y="3420967"/>
            <a:ext cx="4034815" cy="643452"/>
          </a:xfrm>
          <a:prstGeom prst="rect"/>
          <a:noFill/>
        </p:spPr>
        <p:txBody>
          <a:bodyPr anchor="t" anchorCtr="0" bIns="0" lIns="0" rIns="0" rtlCol="0" tIns="0" wrap="square">
            <a:normAutofit fontScale="66250"/>
          </a:bodyPr>
          <a:p>
            <a:pPr algn="l" fontAlgn="auto" indent="0">
              <a:lnSpc>
                <a:spcPct val="130000"/>
              </a:lnSpc>
            </a:pPr>
            <a:r>
              <a:rPr altLang="en-US" dirty="0" sz="1600" lang="zh-CN" spc="150">
                <a:solidFill>
                  <a:schemeClr val="tx1"/>
                </a:solidFill>
                <a:latin typeface="+mn-ea"/>
              </a:rPr>
              <a:t>行业定义：人际关系行业是指通过提供咨询、培训、服务等方式，帮助个人或组织建立、维护和发展人际关系的行业</a:t>
            </a:r>
            <a:endParaRPr altLang="en-US" dirty="0" sz="1600" lang="zh-CN" spc="150">
              <a:solidFill>
                <a:schemeClr val="tx1"/>
              </a:solidFill>
              <a:latin typeface="+mn-ea"/>
            </a:endParaRPr>
          </a:p>
        </p:txBody>
      </p:sp>
      <p:sp>
        <p:nvSpPr>
          <p:cNvPr id="1048982" name="矩形: 圆角 4"/>
          <p:cNvSpPr/>
          <p:nvPr>
            <p:custDataLst>
              <p:tags r:id="rId3"/>
            </p:custDataLst>
          </p:nvPr>
        </p:nvSpPr>
        <p:spPr>
          <a:xfrm>
            <a:off x="6461861" y="3291911"/>
            <a:ext cx="4891939" cy="95817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8984" name="正文"/>
          <p:cNvSpPr txBox="1"/>
          <p:nvPr>
            <p:custDataLst>
              <p:tags r:id="rId4"/>
            </p:custDataLst>
          </p:nvPr>
        </p:nvSpPr>
        <p:spPr>
          <a:xfrm>
            <a:off x="6890423" y="3420967"/>
            <a:ext cx="4034815" cy="643452"/>
          </a:xfrm>
          <a:prstGeom prst="rect"/>
          <a:noFill/>
        </p:spPr>
        <p:txBody>
          <a:bodyPr anchor="t" anchorCtr="0" bIns="0" lIns="0" rIns="0" rtlCol="0" tIns="0" wrap="square">
            <a:normAutofit fontScale="66250"/>
          </a:bodyPr>
          <a:p>
            <a:pPr algn="l" fontAlgn="auto" indent="0">
              <a:lnSpc>
                <a:spcPct val="130000"/>
              </a:lnSpc>
            </a:pPr>
            <a:r>
              <a:rPr altLang="en-US" dirty="0" sz="1600" lang="zh-CN" spc="150">
                <a:solidFill>
                  <a:schemeClr val="tx1"/>
                </a:solidFill>
                <a:latin typeface="+mn-ea"/>
              </a:rPr>
              <a:t>发展历程：人际关系行业经历了从传统的人际关系管理到现代的人际关系咨询的转变，目前已经成为一个快速发展的行业</a:t>
            </a:r>
            <a:endParaRPr altLang="en-US" dirty="0" sz="1600" lang="zh-CN" spc="150">
              <a:solidFill>
                <a:schemeClr val="tx1"/>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18" name="标题 1"/>
          <p:cNvSpPr>
            <a:spLocks noGrp="1"/>
          </p:cNvSpPr>
          <p:nvPr>
            <p:ph type="title"/>
          </p:nvPr>
        </p:nvSpPr>
        <p:spPr/>
        <p:txBody>
          <a:bodyPr/>
          <a:p>
            <a:r>
              <a:rPr altLang="en-US" lang="zh-CN"/>
              <a:t>行业规模与增长趋势</a:t>
            </a:r>
            <a:endParaRPr altLang="en-US" lang="zh-CN"/>
          </a:p>
        </p:txBody>
      </p:sp>
      <p:sp>
        <p:nvSpPr>
          <p:cNvPr id="1049020" name="文本框 5"/>
          <p:cNvSpPr txBox="1"/>
          <p:nvPr>
            <p:custDataLst>
              <p:tags r:id="rId1"/>
            </p:custDataLst>
          </p:nvPr>
        </p:nvSpPr>
        <p:spPr>
          <a:xfrm>
            <a:off x="3330462" y="2566892"/>
            <a:ext cx="5531077" cy="363785"/>
          </a:xfrm>
          <a:prstGeom prst="rect"/>
          <a:noFill/>
        </p:spPr>
        <p:txBody>
          <a:bodyPr anchor="b" anchorCtr="0" bIns="0" lIns="0" rtlCol="0" wrap="square">
            <a:normAutofit fontScale="9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022" name="正文"/>
          <p:cNvSpPr txBox="1"/>
          <p:nvPr>
            <p:custDataLst>
              <p:tags r:id="rId2"/>
            </p:custDataLst>
          </p:nvPr>
        </p:nvSpPr>
        <p:spPr>
          <a:xfrm>
            <a:off x="3330462" y="2959754"/>
            <a:ext cx="5531077" cy="672000"/>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增长趋势：随着社会发展和人们对于人际关系的需求增加，行业增长趋势明显，未来有望继续保持快速增长</a:t>
            </a:r>
            <a:endParaRPr altLang="en-US" dirty="0" sz="1200" lang="zh-CN" spc="150">
              <a:solidFill>
                <a:schemeClr val="tx1">
                  <a:lumMod val="65000"/>
                  <a:lumOff val="35000"/>
                </a:schemeClr>
              </a:solidFill>
              <a:latin typeface="+mn-ea"/>
              <a:sym typeface="+mn-ea"/>
            </a:endParaRPr>
          </a:p>
        </p:txBody>
      </p:sp>
      <p:sp>
        <p:nvSpPr>
          <p:cNvPr id="1049024" name="文本框 7"/>
          <p:cNvSpPr txBox="1"/>
          <p:nvPr>
            <p:custDataLst>
              <p:tags r:id="rId3"/>
            </p:custDataLst>
          </p:nvPr>
        </p:nvSpPr>
        <p:spPr>
          <a:xfrm>
            <a:off x="3330462" y="1364400"/>
            <a:ext cx="5531723" cy="354092"/>
          </a:xfrm>
          <a:prstGeom prst="rect"/>
          <a:noFill/>
        </p:spPr>
        <p:txBody>
          <a:bodyPr anchor="b" anchorCtr="0" bIns="0" lIns="0" rtlCol="0" wrap="square">
            <a:normAutofit fontScale="99091" lnSpcReduction="1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026" name="正文"/>
          <p:cNvSpPr txBox="1"/>
          <p:nvPr>
            <p:custDataLst>
              <p:tags r:id="rId4"/>
            </p:custDataLst>
          </p:nvPr>
        </p:nvSpPr>
        <p:spPr>
          <a:xfrm>
            <a:off x="3330462" y="1741108"/>
            <a:ext cx="5531077" cy="653908"/>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行业规模：近年来人际关系行业规模不断扩大，涵盖了多个领域和细分市场</a:t>
            </a:r>
            <a:endParaRPr altLang="en-US" dirty="0" sz="1200" lang="zh-CN" spc="150">
              <a:solidFill>
                <a:schemeClr val="tx1">
                  <a:lumMod val="65000"/>
                  <a:lumOff val="35000"/>
                </a:schemeClr>
              </a:solidFill>
              <a:latin typeface="+mn-ea"/>
              <a:sym typeface="+mn-ea"/>
            </a:endParaRPr>
          </a:p>
        </p:txBody>
      </p:sp>
      <p:sp>
        <p:nvSpPr>
          <p:cNvPr id="1049028" name="文本框 12"/>
          <p:cNvSpPr txBox="1"/>
          <p:nvPr>
            <p:custDataLst>
              <p:tags r:id="rId5"/>
            </p:custDataLst>
          </p:nvPr>
        </p:nvSpPr>
        <p:spPr>
          <a:xfrm>
            <a:off x="3330462" y="3803631"/>
            <a:ext cx="5531077" cy="376708"/>
          </a:xfrm>
          <a:prstGeom prst="rect"/>
          <a:noFill/>
        </p:spPr>
        <p:txBody>
          <a:bodyPr anchor="b" anchorCtr="0" bIns="0" lIns="0" rtlCol="0" wrap="square">
            <a:normAutofit fontScale="99091"/>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030" name="正文"/>
          <p:cNvSpPr txBox="1"/>
          <p:nvPr>
            <p:custDataLst>
              <p:tags r:id="rId6"/>
            </p:custDataLst>
          </p:nvPr>
        </p:nvSpPr>
        <p:spPr>
          <a:xfrm>
            <a:off x="3330462" y="4209415"/>
            <a:ext cx="5531077" cy="695908"/>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影响因素：政策法规、市场需求、技术创新等是影响人际关系行业发展的重要因素</a:t>
            </a:r>
            <a:endParaRPr altLang="en-US" dirty="0" sz="1200" lang="zh-CN" spc="150">
              <a:solidFill>
                <a:schemeClr val="tx1">
                  <a:lumMod val="65000"/>
                  <a:lumOff val="35000"/>
                </a:schemeClr>
              </a:solidFill>
              <a:latin typeface="+mn-ea"/>
              <a:sym typeface="+mn-ea"/>
            </a:endParaRPr>
          </a:p>
        </p:txBody>
      </p:sp>
      <p:sp>
        <p:nvSpPr>
          <p:cNvPr id="1049032" name="文本框 15"/>
          <p:cNvSpPr txBox="1"/>
          <p:nvPr>
            <p:custDataLst>
              <p:tags r:id="rId7"/>
            </p:custDataLst>
          </p:nvPr>
        </p:nvSpPr>
        <p:spPr>
          <a:xfrm>
            <a:off x="3330462" y="5076554"/>
            <a:ext cx="5531077" cy="376708"/>
          </a:xfrm>
          <a:prstGeom prst="rect"/>
          <a:noFill/>
        </p:spPr>
        <p:txBody>
          <a:bodyPr anchor="b" anchorCtr="0" bIns="0" lIns="0" rtlCol="0" wrap="square">
            <a:normAutofit fontScale="99091"/>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034" name="正文"/>
          <p:cNvSpPr txBox="1"/>
          <p:nvPr>
            <p:custDataLst>
              <p:tags r:id="rId8"/>
            </p:custDataLst>
          </p:nvPr>
        </p:nvSpPr>
        <p:spPr>
          <a:xfrm>
            <a:off x="3330462" y="5482338"/>
            <a:ext cx="5531077" cy="695908"/>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未来展望：随着科技的不断进步和人们对于高质量人际关系的需求增加，人际关系行业未来将朝着更加智能化、个性化和专业化的方向发展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68" name="标题 1"/>
          <p:cNvSpPr>
            <a:spLocks noGrp="1"/>
          </p:cNvSpPr>
          <p:nvPr>
            <p:ph type="title"/>
          </p:nvPr>
        </p:nvSpPr>
        <p:spPr/>
        <p:txBody>
          <a:bodyPr/>
          <a:p>
            <a:r>
              <a:rPr altLang="en-US" lang="zh-CN"/>
              <a:t>行业主要特点</a:t>
            </a:r>
            <a:endParaRPr altLang="en-US" lang="zh-CN"/>
          </a:p>
        </p:txBody>
      </p:sp>
      <p:sp>
        <p:nvSpPr>
          <p:cNvPr id="104907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强调情感和人际关系的建立</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关注个人成长和自我提升</a:t>
            </a:r>
            <a:endParaRPr dirty="0" sz="2000" err="1">
              <a:solidFill>
                <a:schemeClr val="tx1">
                  <a:lumMod val="75000"/>
                  <a:lumOff val="25000"/>
                </a:schemeClr>
              </a:solidFill>
              <a:latin typeface="+mn-ea"/>
              <a:ea typeface="+mn-ea"/>
              <a:cs typeface="+mn-ea"/>
              <a:sym typeface="+mn-lt"/>
            </a:endParaRPr>
          </a:p>
        </p:txBody>
      </p:sp>
      <p:sp>
        <p:nvSpPr>
          <p:cNvPr id="104909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9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强调诚信和尊重</a:t>
            </a:r>
            <a:endParaRPr dirty="0" sz="2000" err="1">
              <a:solidFill>
                <a:schemeClr val="tx1">
                  <a:lumMod val="75000"/>
                  <a:lumOff val="25000"/>
                </a:schemeClr>
              </a:solidFill>
              <a:latin typeface="+mn-ea"/>
              <a:ea typeface="+mn-ea"/>
              <a:cs typeface="+mn-ea"/>
              <a:sym typeface="+mn-lt"/>
            </a:endParaRPr>
          </a:p>
        </p:txBody>
      </p:sp>
      <p:sp>
        <p:nvSpPr>
          <p:cNvPr id="10491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重视沟通和倾听技巧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42" name="标题"/>
          <p:cNvSpPr>
            <a:spLocks noGrp="1"/>
          </p:cNvSpPr>
          <p:nvPr>
            <p:ph type="title"/>
            <p:custDataLst>
              <p:tags r:id="rId1"/>
            </p:custDataLst>
          </p:nvPr>
        </p:nvSpPr>
        <p:spPr/>
        <p:txBody>
          <a:bodyPr/>
          <a:p>
            <a:r>
              <a:rPr altLang="en-US" dirty="0" lang="zh-CN">
                <a:solidFill>
                  <a:schemeClr val="lt1">
                    <a:lumMod val="100000"/>
                  </a:schemeClr>
                </a:solidFill>
              </a:rPr>
              <a:t>2024年人际关系行业工作总结</a:t>
            </a:r>
            <a:endParaRPr altLang="en-US" dirty="0" lang="zh-CN">
              <a:solidFill>
                <a:schemeClr val="lt1">
                  <a:lumMod val="100000"/>
                </a:schemeClr>
              </a:solidFill>
            </a:endParaRPr>
          </a:p>
        </p:txBody>
      </p:sp>
      <p:sp>
        <p:nvSpPr>
          <p:cNvPr id="1049144" name="节编号"/>
          <p:cNvSpPr>
            <a:spLocks noGrp="1"/>
          </p:cNvSpPr>
          <p:nvPr>
            <p:ph type="body" sz="quarter" idx="13"/>
            <p:custDataLst>
              <p:tags r:id="rId2"/>
            </p:custDataLst>
          </p:nvPr>
        </p:nvSpPr>
        <p:spPr/>
        <p:txBody>
          <a:bodyPr/>
          <a:p>
            <a:r>
              <a:rPr altLang="en-US" dirty="0" lang="zh-CN"/>
              <a:t>03</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06" name="标题 1"/>
          <p:cNvSpPr>
            <a:spLocks noGrp="1"/>
          </p:cNvSpPr>
          <p:nvPr>
            <p:ph type="title"/>
          </p:nvPr>
        </p:nvSpPr>
        <p:spPr/>
        <p:txBody>
          <a:bodyPr/>
          <a:p>
            <a:r>
              <a:rPr altLang="en-US" lang="zh-CN"/>
              <a:t>工作成果与亮点</a:t>
            </a:r>
            <a:endParaRPr altLang="en-US" lang="zh-CN"/>
          </a:p>
        </p:txBody>
      </p:sp>
      <p:sp>
        <p:nvSpPr>
          <p:cNvPr id="104920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1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1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1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1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创新应用：新技术在人际关系行业的应用，提升服务质量和效率</a:t>
            </a:r>
            <a:endParaRPr altLang="en-US" sz="1400" lang="zh-CN" spc="150">
              <a:solidFill>
                <a:schemeClr val="tx1"/>
              </a:solidFill>
              <a:effectLst/>
              <a:latin typeface="+mn-ea"/>
              <a:sym typeface="+mn-ea"/>
            </a:endParaRPr>
          </a:p>
        </p:txBody>
      </p:sp>
      <p:sp>
        <p:nvSpPr>
          <p:cNvPr id="104921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行业规模增长：人际关系行业规模持续扩大，市场前景广阔</a:t>
            </a:r>
            <a:endParaRPr altLang="en-US" dirty="0" sz="1400" lang="zh-CN" spc="150">
              <a:solidFill>
                <a:schemeClr val="tx1"/>
              </a:solidFill>
              <a:effectLst/>
              <a:latin typeface="+mn-ea"/>
              <a:sym typeface="+mn-ea"/>
            </a:endParaRPr>
          </a:p>
        </p:txBody>
      </p:sp>
      <p:sp>
        <p:nvSpPr>
          <p:cNvPr id="104922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品牌建设：成功打造多个知名品牌，提升行业整体形象</a:t>
            </a:r>
            <a:endParaRPr altLang="en-US" sz="1400" lang="zh-CN" spc="150">
              <a:solidFill>
                <a:schemeClr val="tx1"/>
              </a:solidFill>
              <a:effectLst/>
              <a:latin typeface="+mn-ea"/>
              <a:sym typeface="+mn-ea"/>
            </a:endParaRPr>
          </a:p>
        </p:txBody>
      </p:sp>
      <p:sp>
        <p:nvSpPr>
          <p:cNvPr id="104922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人才培养：重视人才培养，为行业发展提供有力支持</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56" name="标题 1"/>
          <p:cNvSpPr>
            <a:spLocks noGrp="1"/>
          </p:cNvSpPr>
          <p:nvPr>
            <p:ph type="title"/>
          </p:nvPr>
        </p:nvSpPr>
        <p:spPr/>
        <p:txBody>
          <a:bodyPr/>
          <a:p>
            <a:r>
              <a:rPr altLang="en-US" lang="zh-CN"/>
              <a:t>面临的挑战与问题</a:t>
            </a:r>
            <a:endParaRPr altLang="en-US" lang="zh-CN"/>
          </a:p>
        </p:txBody>
      </p:sp>
      <p:sp>
        <p:nvSpPr>
          <p:cNvPr id="104925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6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市场竞争激烈：人际关系行业面临着来自其他行业的竞争，需要不断提高服务质量和效率。</a:t>
            </a:r>
            <a:endParaRPr altLang="en-US" dirty="0" sz="2000" lang="zh-CN" spc="150">
              <a:solidFill>
                <a:schemeClr val="tx1">
                  <a:lumMod val="75000"/>
                  <a:lumOff val="25000"/>
                </a:schemeClr>
              </a:solidFill>
              <a:latin typeface="+mn-ea"/>
              <a:sym typeface="+mn-ea"/>
            </a:endParaRPr>
          </a:p>
        </p:txBody>
      </p:sp>
      <p:sp>
        <p:nvSpPr>
          <p:cNvPr id="104926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6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6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法律法规限制：随着法律法规的完善，人际关系行业需要遵守更多的规定，同时也需要应对更多的法律风险。</a:t>
            </a:r>
            <a:endParaRPr altLang="en-US" dirty="0" sz="2000" lang="zh-CN" spc="150">
              <a:solidFill>
                <a:schemeClr val="tx1">
                  <a:lumMod val="75000"/>
                  <a:lumOff val="25000"/>
                </a:schemeClr>
              </a:solidFill>
              <a:latin typeface="+mn-ea"/>
              <a:sym typeface="+mn-ea"/>
            </a:endParaRPr>
          </a:p>
        </p:txBody>
      </p:sp>
      <p:sp>
        <p:nvSpPr>
          <p:cNvPr id="104926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7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7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人才短缺：人际关系行业需要具备专业知识和技能的人才，但目前市场上人才短缺，需要加强人才培养和引进。</a:t>
            </a:r>
            <a:endParaRPr altLang="en-US" dirty="0" sz="2000" lang="zh-CN" spc="150">
              <a:solidFill>
                <a:schemeClr val="tx1">
                  <a:lumMod val="75000"/>
                  <a:lumOff val="25000"/>
                </a:schemeClr>
              </a:solidFill>
              <a:latin typeface="+mn-ea"/>
              <a:sym typeface="+mn-ea"/>
            </a:endParaRPr>
          </a:p>
        </p:txBody>
      </p:sp>
      <p:sp>
        <p:nvSpPr>
          <p:cNvPr id="104927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7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7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客户需求多样化：客户需求多样化，需要提供个性化的服务，同时也需要满足客户的期望和要求。</a:t>
            </a:r>
            <a:endParaRPr altLang="en-US" dirty="0" sz="2000" lang="zh-CN" spc="150">
              <a:solidFill>
                <a:schemeClr val="tx1">
                  <a:lumMod val="75000"/>
                  <a:lumOff val="25000"/>
                </a:schemeClr>
              </a:solidFill>
              <a:latin typeface="+mn-ea"/>
              <a:sym typeface="+mn-ea"/>
            </a:endParaRPr>
          </a:p>
        </p:txBody>
      </p:sp>
      <p:sp>
        <p:nvSpPr>
          <p:cNvPr id="104928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14" name="标题 1"/>
          <p:cNvSpPr>
            <a:spLocks noGrp="1"/>
          </p:cNvSpPr>
          <p:nvPr>
            <p:ph type="title"/>
          </p:nvPr>
        </p:nvSpPr>
        <p:spPr/>
        <p:txBody>
          <a:bodyPr/>
          <a:p>
            <a:r>
              <a:rPr altLang="en-US" lang="zh-CN"/>
              <a:t>解决方案与改进措施</a:t>
            </a:r>
            <a:endParaRPr altLang="en-US" lang="zh-CN"/>
          </a:p>
        </p:txBody>
      </p:sp>
      <p:sp>
        <p:nvSpPr>
          <p:cNvPr id="104931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1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2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2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2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针对现有问题，提出改进措施</a:t>
            </a:r>
            <a:endParaRPr altLang="en-US" sz="1400" lang="zh-CN" spc="150">
              <a:solidFill>
                <a:schemeClr val="tx1"/>
              </a:solidFill>
              <a:effectLst/>
              <a:latin typeface="+mn-ea"/>
              <a:sym typeface="+mn-ea"/>
            </a:endParaRPr>
          </a:p>
        </p:txBody>
      </p:sp>
      <p:sp>
        <p:nvSpPr>
          <p:cNvPr id="104932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针对行业痛点，提出具体的解决方案</a:t>
            </a:r>
            <a:endParaRPr altLang="en-US" dirty="0" sz="1400" lang="zh-CN" spc="150">
              <a:solidFill>
                <a:schemeClr val="tx1"/>
              </a:solidFill>
              <a:effectLst/>
              <a:latin typeface="+mn-ea"/>
              <a:sym typeface="+mn-ea"/>
            </a:endParaRPr>
          </a:p>
        </p:txBody>
      </p:sp>
      <p:sp>
        <p:nvSpPr>
          <p:cNvPr id="104932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分享成功案例，展示解决方案的有效性</a:t>
            </a:r>
            <a:endParaRPr altLang="en-US" sz="1400" lang="zh-CN" spc="150">
              <a:solidFill>
                <a:schemeClr val="tx1"/>
              </a:solidFill>
              <a:effectLst/>
              <a:latin typeface="+mn-ea"/>
              <a:sym typeface="+mn-ea"/>
            </a:endParaRPr>
          </a:p>
        </p:txBody>
      </p:sp>
      <p:sp>
        <p:nvSpPr>
          <p:cNvPr id="104933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展望未来，提出持续改进和发展的方向</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64" name="标题"/>
          <p:cNvSpPr>
            <a:spLocks noGrp="1"/>
          </p:cNvSpPr>
          <p:nvPr>
            <p:ph type="title"/>
            <p:custDataLst>
              <p:tags r:id="rId1"/>
            </p:custDataLst>
          </p:nvPr>
        </p:nvSpPr>
        <p:spPr/>
        <p:txBody>
          <a:bodyPr/>
          <a:p>
            <a:r>
              <a:rPr altLang="en-US" dirty="0" lang="zh-CN">
                <a:solidFill>
                  <a:schemeClr val="lt1">
                    <a:lumMod val="100000"/>
                  </a:schemeClr>
                </a:solidFill>
              </a:rPr>
              <a:t>人际关系行业发展趋势分析</a:t>
            </a:r>
            <a:endParaRPr altLang="en-US" dirty="0" lang="zh-CN">
              <a:solidFill>
                <a:schemeClr val="lt1">
                  <a:lumMod val="100000"/>
                </a:schemeClr>
              </a:solidFill>
            </a:endParaRPr>
          </a:p>
        </p:txBody>
      </p:sp>
      <p:sp>
        <p:nvSpPr>
          <p:cNvPr id="1049366" name="节编号"/>
          <p:cNvSpPr>
            <a:spLocks noGrp="1"/>
          </p:cNvSpPr>
          <p:nvPr>
            <p:ph type="body" sz="quarter" idx="13"/>
            <p:custDataLst>
              <p:tags r:id="rId2"/>
            </p:custDataLst>
          </p:nvPr>
        </p:nvSpPr>
        <p:spPr/>
        <p:txBody>
          <a:bodyPr/>
          <a:p>
            <a:r>
              <a:rPr altLang="en-US" dirty="0" lang="zh-CN"/>
              <a:t>04</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28" name="标题 1"/>
          <p:cNvSpPr>
            <a:spLocks noGrp="1"/>
          </p:cNvSpPr>
          <p:nvPr>
            <p:ph type="title"/>
          </p:nvPr>
        </p:nvSpPr>
        <p:spPr/>
        <p:txBody>
          <a:bodyPr/>
          <a:p>
            <a:r>
              <a:rPr altLang="en-US" lang="zh-CN"/>
              <a:t>技术创新对行业的影响</a:t>
            </a:r>
            <a:endParaRPr altLang="en-US" lang="zh-CN"/>
          </a:p>
        </p:txBody>
      </p:sp>
      <p:sp>
        <p:nvSpPr>
          <p:cNvPr id="104943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3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人工智能与大数据：提升人际关系的精准度与效率</a:t>
            </a:r>
            <a:endParaRPr altLang="en-US" dirty="0" sz="2000" lang="zh-CN" spc="150">
              <a:solidFill>
                <a:schemeClr val="tx1">
                  <a:lumMod val="75000"/>
                  <a:lumOff val="25000"/>
                </a:schemeClr>
              </a:solidFill>
              <a:latin typeface="+mn-ea"/>
              <a:sym typeface="+mn-ea"/>
            </a:endParaRPr>
          </a:p>
        </p:txBody>
      </p:sp>
      <p:sp>
        <p:nvSpPr>
          <p:cNvPr id="104943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3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3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社交媒体与虚拟现实：拓展人际交往的渠道与方式</a:t>
            </a:r>
            <a:endParaRPr altLang="en-US" dirty="0" sz="2000" lang="zh-CN" spc="150">
              <a:solidFill>
                <a:schemeClr val="tx1">
                  <a:lumMod val="75000"/>
                  <a:lumOff val="25000"/>
                </a:schemeClr>
              </a:solidFill>
              <a:latin typeface="+mn-ea"/>
              <a:sym typeface="+mn-ea"/>
            </a:endParaRPr>
          </a:p>
        </p:txBody>
      </p:sp>
      <p:sp>
        <p:nvSpPr>
          <p:cNvPr id="104944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4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4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算法推荐与个性化服务：满足用户个性化需求，提升用户体验</a:t>
            </a:r>
            <a:endParaRPr altLang="en-US" dirty="0" sz="2000" lang="zh-CN" spc="150">
              <a:solidFill>
                <a:schemeClr val="tx1">
                  <a:lumMod val="75000"/>
                  <a:lumOff val="25000"/>
                </a:schemeClr>
              </a:solidFill>
              <a:latin typeface="+mn-ea"/>
              <a:sym typeface="+mn-ea"/>
            </a:endParaRPr>
          </a:p>
        </p:txBody>
      </p:sp>
      <p:sp>
        <p:nvSpPr>
          <p:cNvPr id="104944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4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5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隐私保护与数据安全：确保用户信息安全，维护行业声誉与信任</a:t>
            </a:r>
            <a:endParaRPr altLang="en-US" dirty="0" sz="2000" lang="zh-CN" spc="150">
              <a:solidFill>
                <a:schemeClr val="tx1">
                  <a:lumMod val="75000"/>
                  <a:lumOff val="25000"/>
                </a:schemeClr>
              </a:solidFill>
              <a:latin typeface="+mn-ea"/>
              <a:sym typeface="+mn-ea"/>
            </a:endParaRPr>
          </a:p>
        </p:txBody>
      </p:sp>
      <p:sp>
        <p:nvSpPr>
          <p:cNvPr id="104945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86" name="标题 1"/>
          <p:cNvSpPr>
            <a:spLocks noGrp="1"/>
          </p:cNvSpPr>
          <p:nvPr>
            <p:ph type="title"/>
          </p:nvPr>
        </p:nvSpPr>
        <p:spPr/>
        <p:txBody>
          <a:bodyPr/>
          <a:p>
            <a:r>
              <a:rPr altLang="en-US" lang="zh-CN"/>
              <a:t>市场需求变化趋势</a:t>
            </a:r>
            <a:endParaRPr altLang="en-US" lang="zh-CN"/>
          </a:p>
        </p:txBody>
      </p:sp>
      <p:sp>
        <p:nvSpPr>
          <p:cNvPr id="104948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9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9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9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9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9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0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0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0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1900" lang="zh-CN">
                <a:latin typeface="+mn-ea"/>
                <a:ea typeface="+mn-ea"/>
              </a:rPr>
              <a:t>数字化转型：随着互联网技术的发展，人际关系行业也在逐步实现数字化转型，通过线上平台提供服务，提高服务效率和质量。</a:t>
            </a:r>
            <a:endParaRPr altLang="en-US" dirty="0" sz="1900" lang="zh-CN">
              <a:latin typeface="+mn-ea"/>
              <a:ea typeface="+mn-ea"/>
            </a:endParaRPr>
          </a:p>
        </p:txBody>
      </p:sp>
      <p:sp>
        <p:nvSpPr>
          <p:cNvPr id="104950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fontScale="8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跨界合作与创新：人际关系行业与其他行业的跨界合作与创新成为新的发展趋势，如与心理咨询、教育、医疗等行业的合作，提供更全面的人际关系服务。</a:t>
            </a:r>
            <a:endParaRPr altLang="en-US" dirty="0" sz="2400" lang="zh-CN">
              <a:latin typeface="+mn-ea"/>
              <a:ea typeface="+mn-ea"/>
            </a:endParaRPr>
          </a:p>
        </p:txBody>
      </p:sp>
      <p:sp>
        <p:nvSpPr>
          <p:cNvPr id="104950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1900" lang="zh-CN">
                <a:latin typeface="+mn-ea"/>
                <a:ea typeface="+mn-ea"/>
              </a:rPr>
              <a:t>消费者需求多样化：随着消费者对人际关系服务的需求增加，市场对个性化、定制化服务的需求也在增加。</a:t>
            </a:r>
            <a:endParaRPr altLang="en-US" dirty="0" sz="1900" lang="zh-CN">
              <a:latin typeface="+mn-ea"/>
              <a:ea typeface="+mn-ea"/>
            </a:endParaRPr>
          </a:p>
        </p:txBody>
      </p:sp>
      <p:sp>
        <p:nvSpPr>
          <p:cNvPr id="104951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1900" lang="zh-CN">
                <a:latin typeface="+mn-ea"/>
                <a:ea typeface="+mn-ea"/>
              </a:rPr>
              <a:t>行业服务升级：随着消费者对人际关系服务的需求增加，行业服务也在不断升级，从简单的咨询服务到提供全方位的人际关系解决方案。</a:t>
            </a:r>
            <a:endParaRPr altLang="en-US" dirty="0" sz="19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44" name="标题 1"/>
          <p:cNvSpPr>
            <a:spLocks noGrp="1"/>
          </p:cNvSpPr>
          <p:nvPr>
            <p:ph type="title"/>
          </p:nvPr>
        </p:nvSpPr>
        <p:spPr/>
        <p:txBody>
          <a:bodyPr/>
          <a:p>
            <a:r>
              <a:rPr altLang="en-US" lang="zh-CN"/>
              <a:t>竞争格局变化趋势</a:t>
            </a:r>
            <a:endParaRPr altLang="en-US" lang="zh-CN"/>
          </a:p>
        </p:txBody>
      </p:sp>
      <p:sp>
        <p:nvSpPr>
          <p:cNvPr id="104954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4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5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5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5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5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5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6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6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6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7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7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7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7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7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8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8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竞争主体多元化：人际关系行业的企业数量不断增加，竞争主体呈现多元化趋势</a:t>
            </a:r>
            <a:endParaRPr altLang="en-US" dirty="0" sz="1200" lang="zh-CN" spc="150">
              <a:solidFill>
                <a:schemeClr val="tx1">
                  <a:lumMod val="65000"/>
                  <a:lumOff val="35000"/>
                </a:schemeClr>
              </a:solidFill>
              <a:latin typeface="+mn-ea"/>
              <a:sym typeface="+mn-ea"/>
            </a:endParaRPr>
          </a:p>
        </p:txBody>
      </p:sp>
      <p:sp>
        <p:nvSpPr>
          <p:cNvPr id="104958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竞争合作常态化：企业间通过合作实现资源共享、优势互补，提高整体竞争力</a:t>
            </a:r>
            <a:endParaRPr altLang="en-US" dirty="0" sz="1200" lang="zh-CN" spc="150">
              <a:solidFill>
                <a:schemeClr val="tx1">
                  <a:lumMod val="65000"/>
                  <a:lumOff val="35000"/>
                </a:schemeClr>
              </a:solidFill>
              <a:latin typeface="+mn-ea"/>
              <a:sym typeface="+mn-ea"/>
            </a:endParaRPr>
          </a:p>
        </p:txBody>
      </p:sp>
      <p:sp>
        <p:nvSpPr>
          <p:cNvPr id="104958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竞争格局动态化：人际关系行业的竞争格局不断变化，企业需要灵活应对市场变化</a:t>
            </a:r>
            <a:endParaRPr altLang="en-US" dirty="0" sz="1200" lang="zh-CN" spc="150">
              <a:solidFill>
                <a:schemeClr val="tx1">
                  <a:lumMod val="65000"/>
                  <a:lumOff val="35000"/>
                </a:schemeClr>
              </a:solidFill>
              <a:latin typeface="+mn-ea"/>
              <a:sym typeface="+mn-ea"/>
            </a:endParaRPr>
          </a:p>
        </p:txBody>
      </p:sp>
      <p:sp>
        <p:nvSpPr>
          <p:cNvPr id="104958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竞争手段多样化：企业通过技术创新、品牌建设、营销策略等多种手段提高竞争力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22" name="标题"/>
          <p:cNvSpPr>
            <a:spLocks noGrp="1"/>
          </p:cNvSpPr>
          <p:nvPr>
            <p:ph type="title"/>
            <p:custDataLst>
              <p:tags r:id="rId1"/>
            </p:custDataLst>
          </p:nvPr>
        </p:nvSpPr>
        <p:spPr/>
        <p:txBody>
          <a:bodyPr/>
          <a:p>
            <a:r>
              <a:rPr altLang="en-US" dirty="0" lang="zh-CN">
                <a:solidFill>
                  <a:schemeClr val="lt1">
                    <a:lumMod val="100000"/>
                  </a:schemeClr>
                </a:solidFill>
              </a:rPr>
              <a:t>人际关系行业未来展望</a:t>
            </a:r>
            <a:endParaRPr altLang="en-US" dirty="0" lang="zh-CN">
              <a:solidFill>
                <a:schemeClr val="lt1">
                  <a:lumMod val="100000"/>
                </a:schemeClr>
              </a:solidFill>
            </a:endParaRPr>
          </a:p>
        </p:txBody>
      </p:sp>
      <p:sp>
        <p:nvSpPr>
          <p:cNvPr id="1049624" name="节编号"/>
          <p:cNvSpPr>
            <a:spLocks noGrp="1"/>
          </p:cNvSpPr>
          <p:nvPr>
            <p:ph type="body" sz="quarter" idx="13"/>
            <p:custDataLst>
              <p:tags r:id="rId2"/>
            </p:custDataLst>
          </p:nvPr>
        </p:nvSpPr>
        <p:spPr/>
        <p:txBody>
          <a:bodyPr/>
          <a:p>
            <a:r>
              <a:rPr altLang="en-US" dirty="0" lang="zh-CN"/>
              <a:t>05</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86" name="标题 1"/>
          <p:cNvSpPr>
            <a:spLocks noGrp="1"/>
          </p:cNvSpPr>
          <p:nvPr>
            <p:ph type="title"/>
          </p:nvPr>
        </p:nvSpPr>
        <p:spPr/>
        <p:txBody>
          <a:bodyPr/>
          <a:p>
            <a:r>
              <a:rPr altLang="en-US" lang="zh-CN"/>
              <a:t>行业发展趋势预测</a:t>
            </a:r>
            <a:endParaRPr altLang="en-US" lang="zh-CN"/>
          </a:p>
        </p:txBody>
      </p:sp>
      <p:sp>
        <p:nvSpPr>
          <p:cNvPr id="104968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数字化和智能化：利用大数据、人工智能等技术提高人际关系的效率和质量</a:t>
            </a:r>
            <a:endParaRPr altLang="en-US" dirty="0" sz="2000" lang="zh-CN" spc="150">
              <a:solidFill>
                <a:schemeClr val="tx1">
                  <a:lumMod val="85000"/>
                  <a:lumOff val="15000"/>
                </a:schemeClr>
              </a:solidFill>
              <a:latin typeface="+mn-ea"/>
              <a:sym typeface="+mn-ea"/>
            </a:endParaRPr>
          </a:p>
        </p:txBody>
      </p:sp>
      <p:sp>
        <p:nvSpPr>
          <p:cNvPr id="104969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个性化和定制化：根据每个人的需求和特点，提供更加个性化和定制化的人际关系服务</a:t>
            </a:r>
            <a:endParaRPr altLang="en-US" dirty="0" sz="2000" lang="zh-CN" spc="150">
              <a:solidFill>
                <a:schemeClr val="tx1">
                  <a:lumMod val="85000"/>
                  <a:lumOff val="15000"/>
                </a:schemeClr>
              </a:solidFill>
              <a:latin typeface="+mn-ea"/>
              <a:sym typeface="+mn-ea"/>
            </a:endParaRPr>
          </a:p>
        </p:txBody>
      </p:sp>
      <p:sp>
        <p:nvSpPr>
          <p:cNvPr id="104970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多元化和包容性：尊重不同文化、性别、年龄等背景的人，建立更加多元化和包容性的人际关系网络</a:t>
            </a:r>
            <a:endParaRPr altLang="en-US" dirty="0" sz="2000" lang="zh-CN" spc="150">
              <a:solidFill>
                <a:schemeClr val="tx1">
                  <a:lumMod val="85000"/>
                  <a:lumOff val="15000"/>
                </a:schemeClr>
              </a:solidFill>
              <a:latin typeface="+mn-ea"/>
              <a:sym typeface="+mn-ea"/>
            </a:endParaRPr>
          </a:p>
        </p:txBody>
      </p:sp>
      <p:sp>
        <p:nvSpPr>
          <p:cNvPr id="104970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跨界合作和创新：与其他行业进行跨界合作，探索新的商业模式和机会，推动人际关系的创新和发展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44" name="标题 1"/>
          <p:cNvSpPr>
            <a:spLocks noGrp="1"/>
          </p:cNvSpPr>
          <p:nvPr>
            <p:ph type="title"/>
          </p:nvPr>
        </p:nvSpPr>
        <p:spPr/>
        <p:txBody>
          <a:bodyPr/>
          <a:p>
            <a:r>
              <a:rPr altLang="en-US" lang="zh-CN"/>
              <a:t>未来重点发展方向</a:t>
            </a:r>
            <a:endParaRPr altLang="en-US" lang="zh-CN"/>
          </a:p>
        </p:txBody>
      </p:sp>
      <p:sp>
        <p:nvSpPr>
          <p:cNvPr id="104974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4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5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5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5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人际关系行业与心理健康服务的融合发展</a:t>
            </a:r>
            <a:endParaRPr altLang="en-US" sz="1400" lang="zh-CN" spc="150">
              <a:solidFill>
                <a:schemeClr val="tx1"/>
              </a:solidFill>
              <a:effectLst/>
              <a:latin typeface="+mn-ea"/>
              <a:sym typeface="+mn-ea"/>
            </a:endParaRPr>
          </a:p>
        </p:txBody>
      </p:sp>
      <p:sp>
        <p:nvSpPr>
          <p:cNvPr id="104975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人工智能与大数据技术在人际关系行业的应用</a:t>
            </a:r>
            <a:endParaRPr altLang="en-US" dirty="0" sz="1400" lang="zh-CN" spc="150">
              <a:solidFill>
                <a:schemeClr val="tx1"/>
              </a:solidFill>
              <a:effectLst/>
              <a:latin typeface="+mn-ea"/>
              <a:sym typeface="+mn-ea"/>
            </a:endParaRPr>
          </a:p>
        </p:txBody>
      </p:sp>
      <p:sp>
        <p:nvSpPr>
          <p:cNvPr id="104975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人际关系行业在社交媒体平台上的拓展与合作</a:t>
            </a:r>
            <a:endParaRPr altLang="en-US" sz="1400" lang="zh-CN" spc="150">
              <a:solidFill>
                <a:schemeClr val="tx1"/>
              </a:solidFill>
              <a:effectLst/>
              <a:latin typeface="+mn-ea"/>
              <a:sym typeface="+mn-ea"/>
            </a:endParaRPr>
          </a:p>
        </p:txBody>
      </p:sp>
      <p:sp>
        <p:nvSpPr>
          <p:cNvPr id="104976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人际关系行业在多元化、包容性方面的探索与实践</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94" name="标题 1"/>
          <p:cNvSpPr>
            <a:spLocks noGrp="1"/>
          </p:cNvSpPr>
          <p:nvPr>
            <p:ph type="title"/>
          </p:nvPr>
        </p:nvSpPr>
        <p:spPr/>
        <p:txBody>
          <a:bodyPr/>
          <a:p>
            <a:r>
              <a:rPr altLang="en-US" lang="zh-CN"/>
              <a:t>行业政策环境展望</a:t>
            </a:r>
            <a:endParaRPr altLang="en-US" lang="zh-CN"/>
          </a:p>
        </p:txBody>
      </p:sp>
      <p:sp>
        <p:nvSpPr>
          <p:cNvPr id="104979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9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80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80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80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0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80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81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1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1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81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81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2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2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2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2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2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3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3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政策支持：政府加大对人际关系行业的支持力度，推动行业健康发展</a:t>
            </a:r>
            <a:endParaRPr altLang="en-US" dirty="0" sz="1200" lang="zh-CN" spc="150">
              <a:solidFill>
                <a:schemeClr val="tx1">
                  <a:lumMod val="65000"/>
                  <a:lumOff val="35000"/>
                </a:schemeClr>
              </a:solidFill>
              <a:latin typeface="+mn-ea"/>
              <a:sym typeface="+mn-ea"/>
            </a:endParaRPr>
          </a:p>
        </p:txBody>
      </p:sp>
      <p:sp>
        <p:nvSpPr>
          <p:cNvPr id="104983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行业自律：加强行业自律，推动行业诚信体系建设，提高行业整体形象</a:t>
            </a:r>
            <a:endParaRPr altLang="en-US" dirty="0" sz="1200" lang="zh-CN" spc="150">
              <a:solidFill>
                <a:schemeClr val="tx1">
                  <a:lumMod val="65000"/>
                  <a:lumOff val="35000"/>
                </a:schemeClr>
              </a:solidFill>
              <a:latin typeface="+mn-ea"/>
              <a:sym typeface="+mn-ea"/>
            </a:endParaRPr>
          </a:p>
        </p:txBody>
      </p:sp>
      <p:sp>
        <p:nvSpPr>
          <p:cNvPr id="104983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监管加强：加强对行业的监管力度，打击违法违规行为，维护市场公平竞争</a:t>
            </a:r>
            <a:endParaRPr altLang="en-US" dirty="0" sz="1200" lang="zh-CN" spc="150">
              <a:solidFill>
                <a:schemeClr val="tx1">
                  <a:lumMod val="65000"/>
                  <a:lumOff val="35000"/>
                </a:schemeClr>
              </a:solidFill>
              <a:latin typeface="+mn-ea"/>
              <a:sym typeface="+mn-ea"/>
            </a:endParaRPr>
          </a:p>
        </p:txBody>
      </p:sp>
      <p:sp>
        <p:nvSpPr>
          <p:cNvPr id="104983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法规完善：完善相关法律法规，规范行业秩序，保障消费者权益</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72" name="标题"/>
          <p:cNvSpPr>
            <a:spLocks noGrp="1"/>
          </p:cNvSpPr>
          <p:nvPr>
            <p:ph type="title"/>
            <p:custDataLst>
              <p:tags r:id="rId1"/>
            </p:custDataLst>
          </p:nvPr>
        </p:nvSpPr>
        <p:spPr/>
        <p:txBody>
          <a:bodyPr/>
          <a:p>
            <a:r>
              <a:rPr altLang="en-US" dirty="0" lang="zh-CN">
                <a:solidFill>
                  <a:schemeClr val="lt1">
                    <a:lumMod val="100000"/>
                  </a:schemeClr>
                </a:solidFill>
              </a:rPr>
              <a:t>结论与建议</a:t>
            </a:r>
            <a:endParaRPr altLang="en-US" dirty="0" lang="zh-CN">
              <a:solidFill>
                <a:schemeClr val="lt1">
                  <a:lumMod val="100000"/>
                </a:schemeClr>
              </a:solidFill>
            </a:endParaRPr>
          </a:p>
        </p:txBody>
      </p:sp>
      <p:sp>
        <p:nvSpPr>
          <p:cNvPr id="1049874" name="节编号"/>
          <p:cNvSpPr>
            <a:spLocks noGrp="1"/>
          </p:cNvSpPr>
          <p:nvPr>
            <p:ph type="body" sz="quarter" idx="13"/>
            <p:custDataLst>
              <p:tags r:id="rId2"/>
            </p:custDataLst>
          </p:nvPr>
        </p:nvSpPr>
        <p:spPr/>
        <p:txBody>
          <a:bodyPr/>
          <a:p>
            <a:r>
              <a:rPr altLang="en-US" dirty="0" lang="zh-CN"/>
              <a:t>06</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36" name="标题 1"/>
          <p:cNvSpPr>
            <a:spLocks noGrp="1"/>
          </p:cNvSpPr>
          <p:nvPr>
            <p:ph type="title"/>
          </p:nvPr>
        </p:nvSpPr>
        <p:spPr/>
        <p:txBody>
          <a:bodyPr/>
          <a:p>
            <a:r>
              <a:rPr altLang="en-US" lang="zh-CN"/>
              <a:t>对行业的认识与理解</a:t>
            </a:r>
            <a:endParaRPr altLang="en-US" lang="zh-CN"/>
          </a:p>
        </p:txBody>
      </p:sp>
      <p:sp>
        <p:nvSpPr>
          <p:cNvPr id="104993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4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4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4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4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4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5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5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5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行业挑战：人际关系行业面临的挑战和问题，如竞争激烈、客户需求多样化等</a:t>
            </a:r>
            <a:endParaRPr altLang="en-US" dirty="0" sz="2400" lang="zh-CN">
              <a:latin typeface="+mn-ea"/>
              <a:ea typeface="+mn-ea"/>
            </a:endParaRPr>
          </a:p>
        </p:txBody>
      </p:sp>
      <p:sp>
        <p:nvSpPr>
          <p:cNvPr id="104995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行业前景：人际关系行业的未来发展前景，包括市场机会、创新方向等</a:t>
            </a:r>
            <a:endParaRPr altLang="en-US" dirty="0" sz="2400" lang="zh-CN">
              <a:latin typeface="+mn-ea"/>
              <a:ea typeface="+mn-ea"/>
            </a:endParaRPr>
          </a:p>
        </p:txBody>
      </p:sp>
      <p:sp>
        <p:nvSpPr>
          <p:cNvPr id="104995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行业现状：人际关系行业在2024年的发展状况，包括市场规模、增长趋势等</a:t>
            </a:r>
            <a:endParaRPr altLang="en-US" dirty="0" sz="2400" lang="zh-CN">
              <a:latin typeface="+mn-ea"/>
              <a:ea typeface="+mn-ea"/>
            </a:endParaRPr>
          </a:p>
        </p:txBody>
      </p:sp>
      <p:sp>
        <p:nvSpPr>
          <p:cNvPr id="104996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行业趋势：未来人际关系行业的发展趋势，包括技术、市场、政策等方面的影响</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94" name="标题 1"/>
          <p:cNvSpPr>
            <a:spLocks noGrp="1"/>
          </p:cNvSpPr>
          <p:nvPr>
            <p:ph type="title"/>
          </p:nvPr>
        </p:nvSpPr>
        <p:spPr/>
        <p:txBody>
          <a:bodyPr/>
          <a:p>
            <a:r>
              <a:rPr altLang="en-US" lang="zh-CN"/>
              <a:t>对未来的展望与建议</a:t>
            </a:r>
            <a:endParaRPr altLang="en-US" lang="zh-CN"/>
          </a:p>
        </p:txBody>
      </p:sp>
      <p:sp>
        <p:nvSpPr>
          <p:cNvPr id="104999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9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0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0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0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0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0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1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1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人才培养与引进：强调人才培养和引进的重要性，提出具体措施和建议</a:t>
            </a:r>
            <a:endParaRPr altLang="en-US" dirty="0" sz="2400" lang="zh-CN">
              <a:latin typeface="+mn-ea"/>
              <a:ea typeface="+mn-ea"/>
            </a:endParaRPr>
          </a:p>
        </p:txBody>
      </p:sp>
      <p:sp>
        <p:nvSpPr>
          <p:cNvPr id="105001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政策法规与标准：关注政策法规和标准的制定和实施，为行业健康发展提供保障</a:t>
            </a:r>
            <a:endParaRPr altLang="en-US" dirty="0" sz="2400" lang="zh-CN">
              <a:latin typeface="+mn-ea"/>
              <a:ea typeface="+mn-ea"/>
            </a:endParaRPr>
          </a:p>
        </p:txBody>
      </p:sp>
      <p:sp>
        <p:nvSpPr>
          <p:cNvPr id="105001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行业发展趋势：分析当前行业的发展趋势，预测未来几年的发展状况</a:t>
            </a:r>
            <a:endParaRPr altLang="en-US" dirty="0" sz="2400" lang="zh-CN">
              <a:latin typeface="+mn-ea"/>
              <a:ea typeface="+mn-ea"/>
            </a:endParaRPr>
          </a:p>
        </p:txBody>
      </p:sp>
      <p:sp>
        <p:nvSpPr>
          <p:cNvPr id="105001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创新与变革：提出行业需要进行的创新和变革，以适应未来的市场需求</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52" name="标题"/>
          <p:cNvSpPr>
            <a:spLocks noGrp="1"/>
          </p:cNvSpPr>
          <p:nvPr>
            <p:ph type="ctrTitle"/>
            <p:custDataLst>
              <p:tags r:id="rId1"/>
            </p:custDataLst>
          </p:nvPr>
        </p:nvSpPr>
        <p:spPr/>
        <p:txBody>
          <a:bodyPr/>
          <a:p>
            <a:r>
              <a:rPr altLang="zh-CN" dirty="0" lang="en-US">
                <a:solidFill>
                  <a:schemeClr val="lt1">
                    <a:lumMod val="100000"/>
                  </a:schemeClr>
                </a:solidFill>
              </a:rPr>
              <a:t>THANK YOU</a:t>
            </a:r>
            <a:endParaRPr altLang="zh-CN" dirty="0" lang="en-US">
              <a:solidFill>
                <a:schemeClr val="lt1">
                  <a:lumMod val="100000"/>
                </a:schemeClr>
              </a:solidFill>
            </a:endParaRPr>
          </a:p>
        </p:txBody>
      </p:sp>
      <p:sp>
        <p:nvSpPr>
          <p:cNvPr id="1050054" name="公司名"/>
          <p:cNvSpPr>
            <a:spLocks noGrp="1"/>
          </p:cNvSpPr>
          <p:nvPr>
            <p:ph type="body" sz="quarter" idx="13"/>
            <p:custDataLst>
              <p:tags r:id="rId2"/>
            </p:custDataLst>
          </p:nvPr>
        </p:nvSpPr>
        <p:spPr/>
        <p:txBody>
          <a:bodyPr/>
          <a:p>
            <a:r>
              <a:rPr altLang="zh-CN" lang="en-US"/>
              <a:t>YOUR LOGO</a:t>
            </a:r>
            <a:endParaRPr altLang="zh-CN" lang="en-US"/>
          </a:p>
        </p:txBody>
      </p:sp>
      <p:sp>
        <p:nvSpPr>
          <p:cNvPr id="1050056" name="日期时间"/>
          <p:cNvSpPr>
            <a:spLocks noGrp="1"/>
          </p:cNvSpPr>
          <p:nvPr>
            <p:ph type="body" sz="quarter" idx="14"/>
            <p:custDataLst>
              <p:tags r:id="rId3"/>
            </p:custDataLst>
          </p:nvPr>
        </p:nvSpPr>
        <p:spPr/>
        <p:txBody>
          <a:bodyPr/>
          <a:p>
            <a:r>
              <a:t>汇报时间：</a:t>
            </a:r>
            <a:r>
              <a:rPr altLang="zh-CN" lang="en-US"/>
              <a:t>20X-XX-XX</a:t>
            </a:r>
            <a:endParaRPr altLang="zh-CN" lang="en-US"/>
          </a:p>
        </p:txBody>
      </p:sp>
      <p:sp>
        <p:nvSpPr>
          <p:cNvPr id="1050058"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2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 name="KSO_WM_UNIT_VALUE" val="128"/>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 name="KSO_WM_UNIT_VALUE" val="128"/>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72"/>
  <p:tag name="KSO_WM_UNIT_TYPE" val="f"/>
  <p:tag name="KSO_WM_UNIT_INDEX" val="3"/>
  <p:tag name="KSO_WM_UNIT_SUBTYPE" val="g"/>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2"/>
  <p:tag name="KSO_WM_TEMPLATE_THUMBS_INDEX" val="1、9"/>
</p:tagLst>
</file>

<file path=ppt/tags/tag7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2_1*a*1"/>
  <p:tag name="KSO_WM_TEMPLATE_CATEGORY" val="custom"/>
  <p:tag name="KSO_WM_TEMPLATE_INDEX" val="20230982"/>
  <p:tag name="KSO_WM_UNIT_LAYERLEVEL" val="1"/>
  <p:tag name="KSO_WM_TAG_VERSION" val="1.0"/>
  <p:tag name="KSO_WM_BEAUTIFY_FLAG" val="#wm#"/>
  <p:tag name="KSO_WM_UNIT_PRESET_TEXT" val="单击添加标题"/>
</p:tagLst>
</file>

<file path=ppt/tags/tag7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2_1*b*1"/>
  <p:tag name="KSO_WM_TEMPLATE_CATEGORY" val="custom"/>
  <p:tag name="KSO_WM_TEMPLATE_INDEX" val="20230982"/>
  <p:tag name="KSO_WM_UNIT_LAYERLEVEL" val="1"/>
  <p:tag name="KSO_WM_TAG_VERSION" val="1.0"/>
  <p:tag name="KSO_WM_BEAUTIFY_FLAG" val="#wm#"/>
  <p:tag name="KSO_WM_UNIT_PRESET_TEXT" val="WPS,a click to unlimited possibilities"/>
</p:tagLst>
</file>

<file path=ppt/tags/tag79.xml><?xml version="1.0" encoding="utf-8"?>
<p:tagLst xmlns:p="http://schemas.openxmlformats.org/presentationml/2006/main">
  <p:tag name="KSO_WM_UNIT_NOCLEAR" val="0"/>
  <p:tag name="KSO_WM_UNIT_VALUE" val="24"/>
  <p:tag name="KSO_WM_UNIT_HIGHLIGHT" val="0"/>
  <p:tag name="KSO_WM_UNIT_COMPATIBLE" val="0"/>
  <p:tag name="KSO_WM_UNIT_DIAGRAM_ISNUMVISUAL" val="0"/>
  <p:tag name="KSO_WM_UNIT_DIAGRAM_ISREFERUNIT" val="0"/>
  <p:tag name="KSO_WM_UNIT_TYPE" val="f"/>
  <p:tag name="KSO_WM_UNIT_INDEX" val="2"/>
  <p:tag name="KSO_WM_UNIT_ID" val="custom20230982_1*f*2"/>
  <p:tag name="KSO_WM_TEMPLATE_CATEGORY" val="custom"/>
  <p:tag name="KSO_WM_TEMPLATE_INDEX" val="20230982"/>
  <p:tag name="KSO_WM_UNIT_LAYERLEVEL" val="1"/>
  <p:tag name="KSO_WM_TAG_VERSION" val="1.0"/>
  <p:tag name="KSO_WM_BEAUTIFY_FLAG" val="#wm#"/>
  <p:tag name="KSO_WM_UNIT_SUBTYPE" val="g"/>
  <p:tag name="KSO_WM_UNIT_PRESET_TEXT" val="YOUR LOGO"/>
</p:tagLst>
</file>

<file path=ppt/tags/tag80.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2_1*f*1"/>
  <p:tag name="KSO_WM_TEMPLATE_CATEGORY" val="custom"/>
  <p:tag name="KSO_WM_TEMPLATE_INDEX" val="20230982"/>
  <p:tag name="KSO_WM_UNIT_LAYERLEVEL" val="1"/>
  <p:tag name="KSO_WM_TAG_VERSION" val="1.0"/>
  <p:tag name="KSO_WM_BEAUTIFY_FLAG" val="#wm#"/>
  <p:tag name="KSO_WM_UNIT_PRESET_TEXT" val="汇报时间：20X-XX-XX"/>
</p:tagLst>
</file>

<file path=ppt/tags/tag81.xml><?xml version="1.0" encoding="utf-8"?>
<p:tagLst xmlns:p="http://schemas.openxmlformats.org/presentationml/2006/main">
  <p:tag name="KSO_WM_UNIT_SUBTYPE" val="b"/>
  <p:tag name="KSO_WM_UNIT_NOCLEAR" val="0"/>
  <p:tag name="KSO_WM_UNIT_VALUE" val="44"/>
  <p:tag name="KSO_WM_UNIT_HIGHLIGHT" val="0"/>
  <p:tag name="KSO_WM_UNIT_COMPATIBLE" val="0"/>
  <p:tag name="KSO_WM_UNIT_DIAGRAM_ISNUMVISUAL" val="0"/>
  <p:tag name="KSO_WM_UNIT_DIAGRAM_ISREFERUNIT" val="0"/>
  <p:tag name="KSO_WM_UNIT_TYPE" val="f"/>
  <p:tag name="KSO_WM_UNIT_INDEX" val="3"/>
  <p:tag name="KSO_WM_UNIT_ID" val="custom20230982_1*f*3"/>
  <p:tag name="KSO_WM_TEMPLATE_CATEGORY" val="custom"/>
  <p:tag name="KSO_WM_TEMPLATE_INDEX" val="20230982"/>
  <p:tag name="KSO_WM_UNIT_LAYERLEVEL" val="1"/>
  <p:tag name="KSO_WM_TAG_VERSION" val="1.0"/>
  <p:tag name="KSO_WM_BEAUTIFY_FLAG" val="#wm#"/>
  <p:tag name="KSO_WM_UNIT_PRESET_TEXT" val="汇报人：WPS"/>
</p:tagLst>
</file>

<file path=ppt/tags/tag82.xml><?xml version="1.0" encoding="utf-8"?>
<p:tagLst xmlns:p="http://schemas.openxmlformats.org/presentationml/2006/main">
  <p:tag name="KSO_WM_SLIDE_ID" val="custom2023098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2"/>
  <p:tag name="KSO_WM_SLIDE_LAYOUT" val="a_b_f"/>
  <p:tag name="KSO_WM_SLIDE_LAYOUT_CNT" val="1_1_3"/>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6*a*1"/>
  <p:tag name="KSO_WM_TEMPLATE_CATEGORY" val="custom"/>
  <p:tag name="KSO_WM_TEMPLATE_INDEX" val="2023098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2_6*l_h_i*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2_6*l_h_a*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2_6*l_h_i*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2_6*l_h_a*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2_6*l_h_i*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2_6*l_h_a*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2_6*l_h_i*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2_6*l_h_a*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2_6*l_h_i*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2_6*l_h_a*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2_6*l_h_i*1_6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2_6*l_h_a*1_6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SLIDE_ID" val="custom2023098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2"/>
  <p:tag name="KSO_WM_SLIDE_LAYOUT" val="a_l"/>
  <p:tag name="KSO_WM_SLIDE_LAYOUT_CNT" val="1_1"/>
  <p:tag name="KSO_WM_SLIDE_TYPE" val="contents"/>
  <p:tag name="KSO_WM_SLIDE_SUBTYPE" val="diag"/>
  <p:tag name="KSO_WM_DIAGRAM_GROUP_CODE" val="l1-1"/>
  <p:tag name="KSO_WM_SLIDE_DIAGTYPE" val="l"/>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9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99.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0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02.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03.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1*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1*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1*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1*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2_1"/>
  <p:tag name="KSO_WM_UNIT_ID" val="diagram20231261_3*l_h_a*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1_3*l_h_f*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1_1"/>
  <p:tag name="KSO_WM_UNIT_ID" val="diagram20231261_3*l_h_a*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1_3*l_h_f*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3_1"/>
  <p:tag name="KSO_WM_UNIT_ID" val="diagram20231261_3*l_h_a*1_3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1_3*l_h_f*1_3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4_1"/>
  <p:tag name="KSO_WM_UNIT_ID" val="diagram20231261_3*l_h_a*1_4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1_3*l_h_f*1_4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3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37.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6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68.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2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24.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7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276.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2"/>
  <p:tag name="KSO_WM_TEMPLATE_CATEGORY" val="custom"/>
  <p:tag name="KSO_WM_TEMPLATE_INDEX" val="20230982"/>
  <p:tag name="KSO_WM_UNIT_LAYERLEVEL" val="1"/>
  <p:tag name="KSO_WM_TAG_VERSION" val="1.0"/>
  <p:tag name="KSO_WM_BEAUTIFY_FLAG" val="#wm#"/>
  <p:tag name="KSO_WM_UNIT_NOCLEAR" val="0"/>
  <p:tag name="KSO_WM_UNIT_VALUE" val="69"/>
  <p:tag name="KSO_WM_UNIT_TYPE" val="f"/>
  <p:tag name="KSO_WM_UNIT_INDEX" val="2"/>
  <p:tag name="KSO_WM_UNIT_SUBTYPE" val="g"/>
  <p:tag name="KSO_WM_UNIT_PRESET_TEXT" val="YOUR LOGO"/>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1"/>
  <p:tag name="KSO_WM_TEMPLATE_CATEGORY" val="custom"/>
  <p:tag name="KSO_WM_TEMPLATE_INDEX" val="20230982"/>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X-XX"/>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3"/>
  <p:tag name="KSO_WM_TEMPLATE_CATEGORY" val="custom"/>
  <p:tag name="KSO_WM_TEMPLATE_INDEX" val="20230982"/>
  <p:tag name="KSO_WM_UNIT_LAYERLEVEL" val="1"/>
  <p:tag name="KSO_WM_TAG_VERSION" val="1.0"/>
  <p:tag name="KSO_WM_BEAUTIFY_FLAG" val="#wm#"/>
  <p:tag name="KSO_WM_UNIT_SUBTYPE" val="b"/>
  <p:tag name="KSO_WM_UNIT_NOCLEAR" val="0"/>
  <p:tag name="KSO_WM_UNIT_VALUE" val="44"/>
  <p:tag name="KSO_WM_UNIT_TYPE" val="f"/>
  <p:tag name="KSO_WM_UNIT_INDEX" val="3"/>
  <p:tag name="KSO_WM_UNIT_PRESET_TEXT" val="汇报人：WPS"/>
</p:tagLst>
</file>

<file path=ppt/tags/tag305.xml><?xml version="1.0" encoding="utf-8"?>
<p:tagLst xmlns:p="http://schemas.openxmlformats.org/presentationml/2006/main">
  <p:tag name="KSO_WM_SLIDE_ID" val="custom2023098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2"/>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D180D"/>
      </a:dk2>
      <a:lt2>
        <a:srgbClr val="FCE9DA"/>
      </a:lt2>
      <a:accent1>
        <a:srgbClr val="ED7D31"/>
      </a:accent1>
      <a:accent2>
        <a:srgbClr val="E9692B"/>
      </a:accent2>
      <a:accent3>
        <a:srgbClr val="E45425"/>
      </a:accent3>
      <a:accent4>
        <a:srgbClr val="E04020"/>
      </a:accent4>
      <a:accent5>
        <a:srgbClr val="DB2B1A"/>
      </a:accent5>
      <a:accent6>
        <a:srgbClr val="D71714"/>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2023-12-17T10:43:48Z</dcterms:created>
  <dcterms:modified xsi:type="dcterms:W3CDTF">2023-12-17T10:43:48Z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3e28d34482ee472ca84dfd9edbc2fd96_21</vt:lpwstr>
  </property>
</Properties>
</file>