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150" r:id="rId1"/>
    <p:sldMasterId id="2147484187" r:id="rId2"/>
  </p:sldMasterIdLst>
  <p:notesMasterIdLst>
    <p:notesMasterId r:id="rId3"/>
  </p:notesMasterIdLst>
  <p:sldIdLst>
    <p:sldId id="490" r:id="rId4"/>
    <p:sldId id="495" r:id="rId5"/>
    <p:sldId id="499" r:id="rId6"/>
    <p:sldId id="502" r:id="rId7"/>
    <p:sldId id="508" r:id="rId9"/>
    <p:sldId id="511" r:id="rId10"/>
    <p:sldId id="514" r:id="rId11"/>
    <p:sldId id="517" r:id="rId12"/>
    <p:sldId id="520" r:id="rId13"/>
    <p:sldId id="526" r:id="rId15"/>
    <p:sldId id="529" r:id="rId16"/>
    <p:sldId id="532" r:id="rId17"/>
    <p:sldId id="535" r:id="rId18"/>
    <p:sldId id="538" r:id="rId19"/>
    <p:sldId id="544" r:id="rId21"/>
    <p:sldId id="547" r:id="rId22"/>
    <p:sldId id="550" r:id="rId23"/>
    <p:sldId id="553" r:id="rId24"/>
    <p:sldId id="556" r:id="rId25"/>
    <p:sldId id="562" r:id="rId27"/>
    <p:sldId id="565" r:id="rId28"/>
    <p:sldId id="568" r:id="rId29"/>
    <p:sldId id="571" r:id="rId30"/>
    <p:sldId id="574" r:id="rId31"/>
    <p:sldId id="580" r:id="rId33"/>
    <p:sldId id="583" r:id="rId34"/>
    <p:sldId id="587"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98" name="幻灯片图像占位符 1"/>
          <p:cNvSpPr>
            <a:spLocks noChangeAspect="1" noRot="1" noGrp="1"/>
          </p:cNvSpPr>
          <p:nvPr>
            <p:ph type="sldImg"/>
          </p:nvPr>
        </p:nvSpPr>
        <p:spPr/>
      </p:sp>
      <p:sp>
        <p:nvSpPr>
          <p:cNvPr id="1048700" name="备注占位符 2"/>
          <p:cNvSpPr>
            <a:spLocks noGrp="1"/>
          </p:cNvSpPr>
          <p:nvPr>
            <p:ph type="body" idx="1"/>
          </p:nvPr>
        </p:nvSpPr>
        <p:spPr/>
        <p:txBody>
          <a:bodyPr/>
          <a:p>
            <a:endParaRPr altLang="en-US" dirty="0" lang="zh-CN"/>
          </a:p>
        </p:txBody>
      </p:sp>
      <p:sp>
        <p:nvSpPr>
          <p:cNvPr id="1048702"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tags" Target="../tags/tag5.xml"/><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tags" Target="../tags/tag14.xml"/><Relationship Id="rId18" Type="http://schemas.openxmlformats.org/officeDocument/2006/relationships/tags" Target="../tags/tag15.xml"/><Relationship Id="rId19" Type="http://schemas.openxmlformats.org/officeDocument/2006/relationships/tags" Target="../tags/tag16.xml"/><Relationship Id="rId20" Type="http://schemas.openxmlformats.org/officeDocument/2006/relationships/tags" Target="../tags/tag17.xml"/><Relationship Id="rId21" Type="http://schemas.openxmlformats.org/officeDocument/2006/relationships/tags" Target="../tags/tag18.xml"/><Relationship Id="rId22" Type="http://schemas.openxmlformats.org/officeDocument/2006/relationships/tags" Target="../tags/tag19.xml"/><Relationship Id="rId2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image" Target="../media/image1.png"/><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4.png"/><Relationship Id="rId3" Type="http://schemas.openxmlformats.org/officeDocument/2006/relationships/tags" Target="../tags/tag30.xml"/><Relationship Id="rId4" Type="http://schemas.openxmlformats.org/officeDocument/2006/relationships/image" Target="../media/image5.png"/><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tags" Target="../tags/tag33.xml"/><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tags" Target="../tags/tag40.xml"/><Relationship Id="rId15" Type="http://schemas.openxmlformats.org/officeDocument/2006/relationships/tags" Target="../tags/tag41.xml"/><Relationship Id="rId16" Type="http://schemas.openxmlformats.org/officeDocument/2006/relationships/tags" Target="../tags/tag42.xml"/><Relationship Id="rId17" Type="http://schemas.openxmlformats.org/officeDocument/2006/relationships/tags" Target="../tags/tag43.xml"/><Relationship Id="rId18" Type="http://schemas.openxmlformats.org/officeDocument/2006/relationships/tags" Target="../tags/tag44.xml"/><Relationship Id="rId19" Type="http://schemas.openxmlformats.org/officeDocument/2006/relationships/tags" Target="../tags/tag45.xml"/><Relationship Id="rId2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6.png"/><Relationship Id="rId3" Type="http://schemas.openxmlformats.org/officeDocument/2006/relationships/tags" Target="../tags/tag47.xml"/><Relationship Id="rId4" Type="http://schemas.openxmlformats.org/officeDocument/2006/relationships/image" Target="../media/image7.png"/><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tags" Target="../tags/tag50.xml"/><Relationship Id="rId8" Type="http://schemas.openxmlformats.org/officeDocument/2006/relationships/tags" Target="../tags/tag51.xml"/><Relationship Id="rId9" Type="http://schemas.openxmlformats.org/officeDocument/2006/relationships/tags" Target="../tags/tag52.xml"/><Relationship Id="rId10" Type="http://schemas.openxmlformats.org/officeDocument/2006/relationships/tags" Target="../tags/tag53.xml"/><Relationship Id="rId11" Type="http://schemas.openxmlformats.org/officeDocument/2006/relationships/tags" Target="../tags/tag54.xml"/><Relationship Id="rId12" Type="http://schemas.openxmlformats.org/officeDocument/2006/relationships/tags" Target="../tags/tag55.xml"/><Relationship Id="rId13" Type="http://schemas.openxmlformats.org/officeDocument/2006/relationships/tags" Target="../tags/tag56.xml"/><Relationship Id="rId14" Type="http://schemas.openxmlformats.org/officeDocument/2006/relationships/tags" Target="../tags/tag57.xml"/><Relationship Id="rId15" Type="http://schemas.openxmlformats.org/officeDocument/2006/relationships/tags" Target="../tags/tag58.xml"/><Relationship Id="rId16" Type="http://schemas.openxmlformats.org/officeDocument/2006/relationships/tags" Target="../tags/tag59.xml"/><Relationship Id="rId17" Type="http://schemas.openxmlformats.org/officeDocument/2006/relationships/tags" Target="../tags/tag60.xml"/><Relationship Id="rId18" Type="http://schemas.openxmlformats.org/officeDocument/2006/relationships/tags" Target="../tags/tag61.xml"/><Relationship Id="rId19" Type="http://schemas.openxmlformats.org/officeDocument/2006/relationships/tags" Target="../tags/tag62.xml"/><Relationship Id="rId2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tags" Target="../tags/tag72.xml"/><Relationship Id="rId12"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73.xml"/><Relationship Id="rId2" Type="http://schemas.openxmlformats.org/officeDocument/2006/relationships/image" Target="../media/image1.png"/><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tags" Target="../tags/tag78.xml"/><Relationship Id="rId8" Type="http://schemas.openxmlformats.org/officeDocument/2006/relationships/tags" Target="../tags/tag79.xml"/><Relationship Id="rId9" Type="http://schemas.openxmlformats.org/officeDocument/2006/relationships/tags" Target="../tags/tag80.xml"/><Relationship Id="rId10" Type="http://schemas.openxmlformats.org/officeDocument/2006/relationships/tags" Target="../tags/tag81.xml"/><Relationship Id="rId11" Type="http://schemas.openxmlformats.org/officeDocument/2006/relationships/tags" Target="../tags/tag8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image" Target="../media/image1.png"/><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image" Target="../media/image1.png"/><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image" Target="../media/image1.png"/><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image" Target="../media/image1.png"/><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pn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image" Target="../media/image3.png"/><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tags" Target="../tags/tag120.xml"/><Relationship Id="rId14" Type="http://schemas.openxmlformats.org/officeDocument/2006/relationships/tags" Target="../tags/tag121.xml"/><Relationship Id="rId15" Type="http://schemas.openxmlformats.org/officeDocument/2006/relationships/tags" Target="../tags/tag122.xml"/><Relationship Id="rId16" Type="http://schemas.openxmlformats.org/officeDocument/2006/relationships/tags" Target="../tags/tag123.xml"/><Relationship Id="rId17" Type="http://schemas.openxmlformats.org/officeDocument/2006/relationships/tags" Target="../tags/tag124.xml"/><Relationship Id="rId18" Type="http://schemas.openxmlformats.org/officeDocument/2006/relationships/tags" Target="../tags/tag125.xml"/><Relationship Id="rId19" Type="http://schemas.openxmlformats.org/officeDocument/2006/relationships/tags" Target="../tags/tag126.xml"/><Relationship Id="rId20" Type="http://schemas.openxmlformats.org/officeDocument/2006/relationships/tags" Target="../tags/tag127.xml"/><Relationship Id="rId21" Type="http://schemas.openxmlformats.org/officeDocument/2006/relationships/tags" Target="../tags/tag128.xml"/><Relationship Id="rId2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57"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59" name="图片 26"/>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670" name="椭圆 17"/>
          <p:cNvSpPr/>
          <p:nvPr>
            <p:custDataLst>
              <p:tags r:id="rId7"/>
            </p:custDataLst>
          </p:nvPr>
        </p:nvSpPr>
        <p:spPr>
          <a:xfrm rot="10800000">
            <a:off x="744855" y="451294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75000" lnSpcReduction="20000"/>
          </a:bodyPr>
          <a:p>
            <a:pPr algn="ctr"/>
            <a:endParaRPr altLang="en-US" dirty="0" lang="zh-CN">
              <a:cs typeface="MiSans Heavy" panose="00000A00000000000000" charset="-122"/>
            </a:endParaRPr>
          </a:p>
        </p:txBody>
      </p:sp>
      <p:sp>
        <p:nvSpPr>
          <p:cNvPr id="1048672" name="箭头: V 形 18"/>
          <p:cNvSpPr/>
          <p:nvPr>
            <p:custDataLst>
              <p:tags r:id="rId8"/>
            </p:custDataLst>
          </p:nvPr>
        </p:nvSpPr>
        <p:spPr>
          <a:xfrm rot="10800000" flipH="1">
            <a:off x="875665" y="463232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1"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9" hasCustomPrompt="1"/>
            <p:custDataLst>
              <p:tags r:id="rId11"/>
            </p:custDataLst>
          </p:nvPr>
        </p:nvSpPr>
        <p:spPr>
          <a:xfrm>
            <a:off x="1250315" y="4554855"/>
            <a:ext cx="1953895"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a:sym typeface="+mn-ea"/>
              </a:rPr>
              <a:t>单击此处编辑文本</a:t>
            </a:r>
            <a:endParaRPr>
              <a:sym typeface="+mn-ea"/>
            </a:endParaRPr>
          </a:p>
        </p:txBody>
      </p:sp>
      <p:sp>
        <p:nvSpPr>
          <p:cNvPr id="1048676" name="平行四边形 10"/>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78" name="平行四边形 9"/>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0"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2"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4"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6"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8" name="标题"/>
          <p:cNvSpPr txBox="1">
            <a:spLocks noGrp="1"/>
          </p:cNvSpPr>
          <p:nvPr>
            <p:ph type="title" idx="2" hasCustomPrompt="1"/>
            <p:custDataLst>
              <p:tags r:id="rId18"/>
            </p:custDataLst>
          </p:nvPr>
        </p:nvSpPr>
        <p:spPr>
          <a:xfrm>
            <a:off x="744855" y="2837815"/>
            <a:ext cx="6029960" cy="1553845"/>
          </a:xfrm>
          <a:prstGeom prst="rect"/>
          <a:noFill/>
        </p:spPr>
        <p:txBody>
          <a:bodyPr anchor="t"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690" name="正文"/>
          <p:cNvSpPr txBox="1">
            <a:spLocks noGrp="1"/>
          </p:cNvSpPr>
          <p:nvPr>
            <p:ph type="body" idx="1" hasCustomPrompt="1"/>
            <p:custDataLst>
              <p:tags r:id="rId19"/>
            </p:custDataLst>
          </p:nvPr>
        </p:nvSpPr>
        <p:spPr>
          <a:xfrm>
            <a:off x="744220" y="1779270"/>
            <a:ext cx="6029960" cy="1019175"/>
          </a:xfrm>
          <a:prstGeom prst="rect"/>
          <a:noFill/>
        </p:spPr>
        <p:txBody>
          <a:bodyPr anchor="b" anchorCtr="0" bIns="0" lIns="0" rIns="0" rtlCol="0" tIns="0" vert="horz" wrap="square">
            <a:normAutofit/>
          </a:bodyPr>
          <a:lstStyle>
            <a:defPPr>
              <a:defRPr lang="zh-CN"/>
            </a:defPPr>
            <a:lvl1pPr algn="l" defTabSz="914400" eaLnBrk="1" fontAlgn="auto" hangingPunct="1" latinLnBrk="0" lvl="0" marL="0" marR="0" rtl="0">
              <a:lnSpc>
                <a:spcPct val="13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lt"/>
                <a:ea typeface="+mj-ea"/>
                <a:cs typeface="MiSans Heavy" panose="00000A00000000000000" charset="-122"/>
                <a:sym typeface="+mn-ea"/>
              </a:defRPr>
            </a:lvl1pPr>
          </a:lstStyle>
          <a:p>
            <a:pPr algn="l" lvl="0">
              <a:buClrTx/>
              <a:buSzTx/>
              <a:buFontTx/>
            </a:pPr>
            <a:r>
              <a:rPr>
                <a:sym typeface="+mn-ea"/>
              </a:rPr>
              <a:t>单击此处编辑母版副标题样式</a:t>
            </a:r>
            <a:endParaRPr>
              <a:sym typeface="+mn-ea"/>
            </a:endParaRPr>
          </a:p>
        </p:txBody>
      </p:sp>
      <p:sp>
        <p:nvSpPr>
          <p:cNvPr id="1048692" name="日期占位符 3"/>
          <p:cNvSpPr>
            <a:spLocks noGrp="1"/>
          </p:cNvSpPr>
          <p:nvPr>
            <p:ph type="dt" sz="half" idx="10"/>
            <p:custDataLst>
              <p:tags r:id="rId2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21"/>
            </p:custDataLst>
          </p:nvPr>
        </p:nvSpPr>
        <p:spPr>
          <a:xfrm>
            <a:off x="4038600" y="6356350"/>
            <a:ext cx="4114800" cy="365125"/>
          </a:xfrm>
        </p:spPr>
        <p:txBody>
          <a:bodyPr/>
          <a:p>
            <a:endParaRPr altLang="en-US" lang="zh-CN"/>
          </a:p>
        </p:txBody>
      </p:sp>
      <p:sp>
        <p:nvSpPr>
          <p:cNvPr id="1048696" name="灯片编号占位符 5"/>
          <p:cNvSpPr>
            <a:spLocks noGrp="1"/>
          </p:cNvSpPr>
          <p:nvPr>
            <p:ph type="sldNum" sz="quarter" idx="12"/>
            <p:custDataLst>
              <p:tags r:id="rId2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698" name="正文"/>
          <p:cNvSpPr txBox="1">
            <a:spLocks noGrp="1"/>
          </p:cNvSpPr>
          <p:nvPr>
            <p:ph idx="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rgbClr val="C8E9F4"/>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rgbClr val="C8E9F4"/>
              </a:buClr>
            </a:pPr>
            <a:r>
              <a:rPr dirty="0">
                <a:sym typeface="+mn-ea"/>
              </a:rPr>
              <a:t>单击此处编辑母版文本样式</a:t>
            </a:r>
            <a:endParaRPr dirty="0">
              <a:sym typeface="+mn-ea"/>
            </a:endParaRPr>
          </a:p>
          <a:p>
            <a:pPr lvl="1">
              <a:spcBef>
                <a:spcPts val="1200"/>
              </a:spcBef>
              <a:spcAft>
                <a:spcPts val="0"/>
              </a:spcAft>
              <a:buClr>
                <a:srgbClr val="C8E9F4"/>
              </a:buClr>
            </a:pPr>
            <a:r>
              <a:rPr dirty="0" err="1">
                <a:sym typeface="+mn-ea"/>
              </a:rPr>
              <a:t>第二级</a:t>
            </a:r>
            <a:endParaRPr dirty="0">
              <a:sym typeface="+mn-ea"/>
            </a:endParaRPr>
          </a:p>
          <a:p>
            <a:pPr lvl="2">
              <a:spcBef>
                <a:spcPts val="1200"/>
              </a:spcBef>
              <a:spcAft>
                <a:spcPts val="0"/>
              </a:spcAft>
              <a:buClr>
                <a:srgbClr val="C8E9F4"/>
              </a:buClr>
            </a:pPr>
            <a:r>
              <a:rPr dirty="0" err="1">
                <a:sym typeface="+mn-ea"/>
              </a:rPr>
              <a:t>第三级</a:t>
            </a:r>
            <a:endParaRPr dirty="0">
              <a:sym typeface="+mn-ea"/>
            </a:endParaRPr>
          </a:p>
          <a:p>
            <a:pPr lvl="3">
              <a:spcBef>
                <a:spcPts val="1200"/>
              </a:spcBef>
              <a:spcAft>
                <a:spcPts val="0"/>
              </a:spcAft>
              <a:buClr>
                <a:srgbClr val="C8E9F4"/>
              </a:buClr>
            </a:pPr>
            <a:r>
              <a:rPr dirty="0" err="1">
                <a:sym typeface="+mn-ea"/>
              </a:rPr>
              <a:t>第四级</a:t>
            </a:r>
            <a:endParaRPr dirty="0">
              <a:sym typeface="+mn-ea"/>
            </a:endParaRPr>
          </a:p>
          <a:p>
            <a:pPr lvl="4">
              <a:spcBef>
                <a:spcPts val="1200"/>
              </a:spcBef>
              <a:spcAft>
                <a:spcPts val="0"/>
              </a:spcAft>
              <a:buClr>
                <a:srgbClr val="C8E9F4"/>
              </a:buClr>
            </a:pPr>
            <a:r>
              <a:rPr dirty="0" err="1">
                <a:sym typeface="+mn-ea"/>
              </a:rPr>
              <a:t>第五级</a:t>
            </a:r>
            <a:endParaRPr dirty="0">
              <a:sym typeface="+mn-ea"/>
            </a:endParaRPr>
          </a:p>
        </p:txBody>
      </p:sp>
      <p:sp>
        <p:nvSpPr>
          <p:cNvPr id="1048700"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02" name="椭圆 13"/>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04"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5" name="直接连接符 10"/>
          <p:cNvCxnSpPr>
            <a:cxnSpLocks/>
          </p:cNvCxnSpPr>
          <p:nvPr>
            <p:custDataLst>
              <p:tags r:id="rId7"/>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06"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3"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65" name="图片 70"/>
          <p:cNvPicPr>
            <a:picLocks noChangeAspect="1"/>
          </p:cNvPicPr>
          <p:nvPr>
            <p:custDataLst>
              <p:tags r:id="rId3"/>
            </p:custDataLst>
          </p:nvPr>
        </p:nvPicPr>
        <p:blipFill>
          <a:blip xmlns:r="http://schemas.openxmlformats.org/officeDocument/2006/relationships" r:embed="rId4"/>
          <a:srcRect/>
          <a:stretch>
            <a:fillRect/>
          </a:stretch>
        </p:blipFill>
        <p:spPr>
          <a:xfrm flipH="1">
            <a:off x="0" y="0"/>
            <a:ext cx="11416030" cy="6858000"/>
          </a:xfrm>
          <a:custGeom>
            <a:avLst/>
            <a:gdLst>
              <a:gd name="connsiteX0" fmla="*/ 11416222 w 11416222"/>
              <a:gd name="connsiteY0" fmla="*/ 0 h 6858000"/>
              <a:gd name="connsiteX1" fmla="*/ 0 w 11416222"/>
              <a:gd name="connsiteY1" fmla="*/ 0 h 6858000"/>
              <a:gd name="connsiteX2" fmla="*/ 0 w 11416222"/>
              <a:gd name="connsiteY2" fmla="*/ 6858000 h 6858000"/>
              <a:gd name="connsiteX3" fmla="*/ 11416222 w 1141622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416222" h="6858000">
                <a:moveTo>
                  <a:pt x="11416222" y="0"/>
                </a:moveTo>
                <a:lnTo>
                  <a:pt x="0" y="0"/>
                </a:lnTo>
                <a:lnTo>
                  <a:pt x="0" y="6858000"/>
                </a:lnTo>
                <a:lnTo>
                  <a:pt x="11416222" y="6858000"/>
                </a:lnTo>
                <a:close/>
              </a:path>
            </a:pathLst>
          </a:custGeom>
        </p:spPr>
      </p:pic>
      <p:sp>
        <p:nvSpPr>
          <p:cNvPr id="1048712" name="任意多边形: 形状 16"/>
          <p:cNvSpPr/>
          <p:nvPr>
            <p:custDataLst>
              <p:tags r:id="rId5"/>
            </p:custDataLst>
          </p:nvPr>
        </p:nvSpPr>
        <p:spPr>
          <a:xfrm>
            <a:off x="442336" y="2871879"/>
            <a:ext cx="3251010" cy="1732167"/>
          </a:xfrm>
          <a:custGeom>
            <a:avLst/>
            <a:gdLst>
              <a:gd name="connsiteX0" fmla="*/ 109102 w 2819400"/>
              <a:gd name="connsiteY0" fmla="*/ 0 h 1386703"/>
              <a:gd name="connsiteX1" fmla="*/ 1507986 w 2819400"/>
              <a:gd name="connsiteY1" fmla="*/ 0 h 1386703"/>
              <a:gd name="connsiteX2" fmla="*/ 1847850 w 2819400"/>
              <a:gd name="connsiteY2" fmla="*/ 339864 h 1386703"/>
              <a:gd name="connsiteX3" fmla="*/ 1847850 w 2819400"/>
              <a:gd name="connsiteY3" fmla="*/ 344382 h 1386703"/>
              <a:gd name="connsiteX4" fmla="*/ 2646296 w 2819400"/>
              <a:gd name="connsiteY4" fmla="*/ 344382 h 1386703"/>
              <a:gd name="connsiteX5" fmla="*/ 2819400 w 2819400"/>
              <a:gd name="connsiteY5" fmla="*/ 517486 h 1386703"/>
              <a:gd name="connsiteX6" fmla="*/ 2819400 w 2819400"/>
              <a:gd name="connsiteY6" fmla="*/ 1125966 h 1386703"/>
              <a:gd name="connsiteX7" fmla="*/ 2558663 w 2819400"/>
              <a:gd name="connsiteY7" fmla="*/ 1386703 h 1386703"/>
              <a:gd name="connsiteX8" fmla="*/ 326392 w 2819400"/>
              <a:gd name="connsiteY8" fmla="*/ 1386703 h 1386703"/>
              <a:gd name="connsiteX9" fmla="*/ 0 w 2819400"/>
              <a:gd name="connsiteY9" fmla="*/ 1060311 h 1386703"/>
              <a:gd name="connsiteX10" fmla="*/ 0 w 2819400"/>
              <a:gd name="connsiteY10" fmla="*/ 109102 h 138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19400" h="1386703">
                <a:moveTo>
                  <a:pt x="109102" y="0"/>
                </a:moveTo>
                <a:lnTo>
                  <a:pt x="1507986" y="0"/>
                </a:lnTo>
                <a:lnTo>
                  <a:pt x="1847850" y="339864"/>
                </a:lnTo>
                <a:lnTo>
                  <a:pt x="1847850" y="344382"/>
                </a:lnTo>
                <a:lnTo>
                  <a:pt x="2646296" y="344382"/>
                </a:lnTo>
                <a:lnTo>
                  <a:pt x="2819400" y="517486"/>
                </a:lnTo>
                <a:lnTo>
                  <a:pt x="2819400" y="1125966"/>
                </a:lnTo>
                <a:lnTo>
                  <a:pt x="2558663" y="1386703"/>
                </a:lnTo>
                <a:lnTo>
                  <a:pt x="326392" y="1386703"/>
                </a:lnTo>
                <a:lnTo>
                  <a:pt x="0" y="1060311"/>
                </a:lnTo>
                <a:lnTo>
                  <a:pt x="0" y="109102"/>
                </a:lnTo>
                <a:close/>
              </a:path>
            </a:pathLst>
          </a:custGeom>
          <a:gradFill>
            <a:gsLst>
              <a:gs pos="0">
                <a:schemeClr val="accent1">
                  <a:lumMod val="50000"/>
                </a:schemeClr>
              </a:gs>
              <a:gs pos="100000">
                <a:schemeClr val="accent1">
                  <a:lumMod val="50000"/>
                  <a:alpha val="5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MiSans Heavy" panose="00000A00000000000000" charset="-122"/>
            </a:endParaRPr>
          </a:p>
        </p:txBody>
      </p:sp>
      <p:sp>
        <p:nvSpPr>
          <p:cNvPr id="1048714" name="加号 7"/>
          <p:cNvSpPr/>
          <p:nvPr>
            <p:custDataLst>
              <p:tags r:id="rId6"/>
            </p:custDataLst>
          </p:nvPr>
        </p:nvSpPr>
        <p:spPr>
          <a:xfrm rot="2781836">
            <a:off x="550718" y="3335569"/>
            <a:ext cx="1320680" cy="1320680"/>
          </a:xfrm>
          <a:prstGeom prst="mathPlus">
            <a:avLst>
              <a:gd name="adj1" fmla="val 14727"/>
            </a:avLst>
          </a:prstGeom>
          <a:noFill/>
          <a:ln>
            <a:gradFill flip="none" rotWithShape="1">
              <a:gsLst>
                <a:gs pos="0">
                  <a:schemeClr val="accent2"/>
                </a:gs>
                <a:gs pos="67000">
                  <a:schemeClr val="accent2">
                    <a:alpha val="0"/>
                  </a:schemeClr>
                </a:gs>
              </a:gsLst>
              <a:path path="circle">
                <a:fillToRect l="50000" t="50000" r="50000" b="50000"/>
              </a:path>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lnSpcReduction="20000"/>
          </a:bodyPr>
          <a:p>
            <a:pPr algn="ctr"/>
            <a:endParaRPr altLang="en-US" lang="zh-CN">
              <a:cs typeface="MiSans Heavy" panose="00000A00000000000000" charset="-122"/>
            </a:endParaRPr>
          </a:p>
        </p:txBody>
      </p:sp>
      <p:cxnSp>
        <p:nvCxnSpPr>
          <p:cNvPr id="3145737" name="直接连接符 17"/>
          <p:cNvCxnSpPr>
            <a:cxnSpLocks/>
          </p:cNvCxnSpPr>
          <p:nvPr>
            <p:custDataLst>
              <p:tags r:id="rId7"/>
            </p:custDataLst>
          </p:nvPr>
        </p:nvCxnSpPr>
        <p:spPr>
          <a:xfrm>
            <a:off x="613261" y="3447263"/>
            <a:ext cx="2646985"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16" name="箭头: V 形 22"/>
          <p:cNvSpPr/>
          <p:nvPr>
            <p:custDataLst>
              <p:tags r:id="rId8"/>
            </p:custDataLst>
          </p:nvPr>
        </p:nvSpPr>
        <p:spPr>
          <a:xfrm>
            <a:off x="337121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18" name="箭头: V 形 23"/>
          <p:cNvSpPr/>
          <p:nvPr>
            <p:custDataLst>
              <p:tags r:id="rId9"/>
            </p:custDataLst>
          </p:nvPr>
        </p:nvSpPr>
        <p:spPr>
          <a:xfrm>
            <a:off x="353504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0" name="箭头: V 形 24"/>
          <p:cNvSpPr/>
          <p:nvPr>
            <p:custDataLst>
              <p:tags r:id="rId10"/>
            </p:custDataLst>
          </p:nvPr>
        </p:nvSpPr>
        <p:spPr>
          <a:xfrm>
            <a:off x="3699510"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2" name="箭头: V 形 25"/>
          <p:cNvSpPr/>
          <p:nvPr>
            <p:custDataLst>
              <p:tags r:id="rId11"/>
            </p:custDataLst>
          </p:nvPr>
        </p:nvSpPr>
        <p:spPr>
          <a:xfrm>
            <a:off x="386397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4" name="箭头: V 形 26"/>
          <p:cNvSpPr/>
          <p:nvPr>
            <p:custDataLst>
              <p:tags r:id="rId12"/>
            </p:custDataLst>
          </p:nvPr>
        </p:nvSpPr>
        <p:spPr>
          <a:xfrm>
            <a:off x="402780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cxnSp>
        <p:nvCxnSpPr>
          <p:cNvPr id="3145739" name="直接连接符 35"/>
          <p:cNvCxnSpPr>
            <a:cxnSpLocks/>
          </p:cNvCxnSpPr>
          <p:nvPr>
            <p:custDataLst>
              <p:tags r:id="rId13"/>
            </p:custDataLst>
          </p:nvPr>
        </p:nvCxnSpPr>
        <p:spPr>
          <a:xfrm>
            <a:off x="439766" y="783771"/>
            <a:ext cx="1479196"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39"/>
          <p:cNvCxnSpPr>
            <a:cxnSpLocks/>
          </p:cNvCxnSpPr>
          <p:nvPr>
            <p:custDataLst>
              <p:tags r:id="rId14"/>
            </p:custDataLst>
          </p:nvPr>
        </p:nvCxnSpPr>
        <p:spPr>
          <a:xfrm>
            <a:off x="3503364" y="783771"/>
            <a:ext cx="820356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26" name="副标题"/>
          <p:cNvSpPr txBox="1">
            <a:spLocks noGrp="1"/>
          </p:cNvSpPr>
          <p:nvPr>
            <p:ph type="body" idx="2" hasCustomPrompt="1"/>
            <p:custDataLst>
              <p:tags r:id="rId15"/>
            </p:custDataLst>
          </p:nvPr>
        </p:nvSpPr>
        <p:spPr>
          <a:xfrm>
            <a:off x="613410" y="2988310"/>
            <a:ext cx="2056765" cy="459105"/>
          </a:xfrm>
          <a:prstGeom prst="rect"/>
          <a:noFill/>
        </p:spPr>
        <p:txBody>
          <a:bodyPr anchor="t" bIns="0" lIns="91440" rIns="91440" rtlCol="0" tIns="0" wrap="square">
            <a:normAutofit/>
          </a:bodyPr>
          <a:lstStyle>
            <a:defPPr>
              <a:defRPr lang="zh-CN"/>
            </a:defPPr>
            <a:lvl1pPr algn="l" defTabSz="914400" eaLnBrk="1" fontAlgn="auto" hangingPunct="1" latinLnBrk="0" lvl="0" marL="0" marR="0" rtl="0">
              <a:lnSpc>
                <a:spcPct val="130000"/>
              </a:lnSpc>
              <a:buClrTx/>
              <a:buSzTx/>
              <a:buFontTx/>
              <a:buNone/>
              <a:defRPr altLang="zh-CN" baseline="0" b="0" cap="none" dirty="0" sz="20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1">
                      <a:lumMod val="75000"/>
                      <a:alpha val="34000"/>
                    </a:schemeClr>
                  </a:outerShdw>
                </a:effectLst>
                <a:latin typeface="+mj-ea"/>
                <a:ea typeface="+mj-ea"/>
                <a:cs typeface="MiSans Heavy" panose="00000A00000000000000" charset="-122"/>
                <a:sym typeface="+mn-ea"/>
              </a:defRPr>
            </a:lvl1pPr>
          </a:lstStyle>
          <a:p>
            <a:pPr algn="l" lvl="0">
              <a:buClrTx/>
              <a:buSzTx/>
              <a:buFontTx/>
            </a:pPr>
            <a:r>
              <a:rPr>
                <a:sym typeface="+mn-ea"/>
              </a:rPr>
              <a:t>单击编辑副标题</a:t>
            </a:r>
            <a:endParaRPr>
              <a:sym typeface="+mn-ea"/>
            </a:endParaRPr>
          </a:p>
        </p:txBody>
      </p:sp>
      <p:sp>
        <p:nvSpPr>
          <p:cNvPr id="1048728" name="标题"/>
          <p:cNvSpPr txBox="1">
            <a:spLocks noGrp="1"/>
          </p:cNvSpPr>
          <p:nvPr>
            <p:ph type="title" idx="1" hasCustomPrompt="1"/>
            <p:custDataLst>
              <p:tags r:id="rId16"/>
            </p:custDataLst>
          </p:nvPr>
        </p:nvSpPr>
        <p:spPr>
          <a:xfrm>
            <a:off x="1612265" y="3436620"/>
            <a:ext cx="2087880" cy="1195705"/>
          </a:xfrm>
          <a:prstGeom prst="rect"/>
          <a:noFill/>
        </p:spPr>
        <p:txBody>
          <a:bodyPr anchor="t" anchorCtr="0" bIns="0" lIns="91440" rIns="91440" rtlCol="0" tIns="0" wrap="square">
            <a:normAutofit/>
          </a:bodyPr>
          <a:lstStyle>
            <a:lvl1pPr algn="l" defTabSz="914400" eaLnBrk="1" fontAlgn="auto" hangingPunct="1" latinLnBrk="0" lvl="0" marL="0" marR="0" rtl="0">
              <a:lnSpc>
                <a:spcPct val="110000"/>
              </a:lnSpc>
              <a:buClrTx/>
              <a:buSzTx/>
              <a:buFontTx/>
              <a:buNone/>
              <a:defRPr altLang="en-US" baseline="0" b="0" cap="none" dirty="0" sz="6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10000"/>
              </a:lnSpc>
              <a:buClrTx/>
              <a:buSzTx/>
              <a:buFontTx/>
            </a:pPr>
            <a:r>
              <a:rPr dirty="0">
                <a:sym typeface="+mn-ea"/>
              </a:rPr>
              <a:t>标题</a:t>
            </a:r>
            <a:endParaRPr dirty="0">
              <a:sym typeface="+mn-ea"/>
            </a:endParaRPr>
          </a:p>
        </p:txBody>
      </p:sp>
      <p:sp>
        <p:nvSpPr>
          <p:cNvPr id="1048730" name="日期占位符 2"/>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2" name="页脚占位符 3"/>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34" name="灯片编号占位符 4"/>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7" name="图片 11"/>
          <p:cNvPicPr>
            <a:picLocks noChangeAspect="1"/>
          </p:cNvPicPr>
          <p:nvPr>
            <p:custDataLst>
              <p:tags r:id="rId1"/>
            </p:custDataLst>
          </p:nvPr>
        </p:nvPicPr>
        <p:blipFill>
          <a:blip xmlns:r="http://schemas.openxmlformats.org/officeDocument/2006/relationships" r:embed="rId2"/>
          <a:stretch>
            <a:fillRect/>
          </a:stretch>
        </p:blipFill>
        <p:spPr>
          <a:xfrm>
            <a:off x="0" y="0"/>
            <a:ext cx="12201525" cy="6858000"/>
          </a:xfrm>
          <a:prstGeom prst="rect"/>
        </p:spPr>
      </p:pic>
      <p:pic>
        <p:nvPicPr>
          <p:cNvPr id="2097169" name="图片 47"/>
          <p:cNvPicPr>
            <a:picLocks noChangeAspect="1"/>
          </p:cNvPicPr>
          <p:nvPr>
            <p:custDataLst>
              <p:tags r:id="rId3"/>
            </p:custDataLst>
          </p:nvPr>
        </p:nvPicPr>
        <p:blipFill>
          <a:blip xmlns:r="http://schemas.openxmlformats.org/officeDocument/2006/relationships" r:embed="rId4"/>
          <a:srcRect/>
          <a:stretch>
            <a:fillRect/>
          </a:stretch>
        </p:blipFill>
        <p:spPr>
          <a:xfrm>
            <a:off x="3871595" y="0"/>
            <a:ext cx="8798560" cy="6858000"/>
          </a:xfrm>
          <a:custGeom>
            <a:avLst/>
            <a:gdLst>
              <a:gd name="connsiteX0" fmla="*/ 0 w 9003113"/>
              <a:gd name="connsiteY0" fmla="*/ 0 h 6858000"/>
              <a:gd name="connsiteX1" fmla="*/ 9003113 w 9003113"/>
              <a:gd name="connsiteY1" fmla="*/ 0 h 6858000"/>
              <a:gd name="connsiteX2" fmla="*/ 9003113 w 9003113"/>
              <a:gd name="connsiteY2" fmla="*/ 6858000 h 6858000"/>
              <a:gd name="connsiteX3" fmla="*/ 0 w 90031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003113" h="6858000">
                <a:moveTo>
                  <a:pt x="0" y="0"/>
                </a:moveTo>
                <a:lnTo>
                  <a:pt x="9003113" y="0"/>
                </a:lnTo>
                <a:lnTo>
                  <a:pt x="9003113" y="6858000"/>
                </a:lnTo>
                <a:lnTo>
                  <a:pt x="0" y="6858000"/>
                </a:lnTo>
                <a:close/>
              </a:path>
            </a:pathLst>
          </a:custGeom>
        </p:spPr>
      </p:pic>
      <p:sp>
        <p:nvSpPr>
          <p:cNvPr id="1048736" name="椭圆 17"/>
          <p:cNvSpPr/>
          <p:nvPr>
            <p:custDataLst>
              <p:tags r:id="rId5"/>
            </p:custDataLst>
          </p:nvPr>
        </p:nvSpPr>
        <p:spPr>
          <a:xfrm>
            <a:off x="758825" y="27209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38" name="箭头: V 形 18"/>
          <p:cNvSpPr/>
          <p:nvPr>
            <p:custDataLst>
              <p:tags r:id="rId6"/>
            </p:custDataLst>
          </p:nvPr>
        </p:nvSpPr>
        <p:spPr>
          <a:xfrm>
            <a:off x="909955" y="28479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3" name="直接连接符 33"/>
          <p:cNvCxnSpPr>
            <a:cxnSpLocks/>
          </p:cNvCxnSpPr>
          <p:nvPr>
            <p:custDataLst>
              <p:tags r:id="rId7"/>
            </p:custDataLst>
          </p:nvPr>
        </p:nvCxnSpPr>
        <p:spPr>
          <a:xfrm>
            <a:off x="747011" y="821871"/>
            <a:ext cx="779272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032"/>
          <p:cNvCxnSpPr>
            <a:cxnSpLocks/>
          </p:cNvCxnSpPr>
          <p:nvPr>
            <p:custDataLst>
              <p:tags r:id="rId8"/>
            </p:custDataLst>
          </p:nvPr>
        </p:nvCxnSpPr>
        <p:spPr>
          <a:xfrm>
            <a:off x="9661208" y="821871"/>
            <a:ext cx="184531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40" name="标题"/>
          <p:cNvSpPr txBox="1">
            <a:spLocks noGrp="1"/>
          </p:cNvSpPr>
          <p:nvPr>
            <p:ph type="title" idx="8" hasCustomPrompt="1"/>
            <p:custDataLst>
              <p:tags r:id="rId9"/>
            </p:custDataLst>
          </p:nvPr>
        </p:nvSpPr>
        <p:spPr>
          <a:xfrm>
            <a:off x="636270" y="3221990"/>
            <a:ext cx="5557520" cy="1931035"/>
          </a:xfrm>
          <a:prstGeom prst="rect"/>
          <a:noFill/>
        </p:spPr>
        <p:txBody>
          <a:bodyPr anchor="t" anchorCtr="0" bIns="0" lIns="91440" rIns="9144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单击编辑标题</a:t>
            </a:r>
            <a:endParaRPr dirty="0">
              <a:sym typeface="+mn-ea"/>
            </a:endParaRPr>
          </a:p>
        </p:txBody>
      </p:sp>
      <p:sp>
        <p:nvSpPr>
          <p:cNvPr id="1048742" name="副标题"/>
          <p:cNvSpPr txBox="1">
            <a:spLocks noGrp="1"/>
          </p:cNvSpPr>
          <p:nvPr>
            <p:ph type="body" idx="7" hasCustomPrompt="1"/>
            <p:custDataLst>
              <p:tags r:id="rId10"/>
            </p:custDataLst>
          </p:nvPr>
        </p:nvSpPr>
        <p:spPr>
          <a:xfrm>
            <a:off x="1169035" y="2303145"/>
            <a:ext cx="5024755" cy="918845"/>
          </a:xfrm>
          <a:prstGeom prst="rect"/>
          <a:noFill/>
        </p:spPr>
        <p:txBody>
          <a:bodyPr anchor="b" anchorCtr="0" bIns="0" lIns="71755" rIns="71755"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ea"/>
                <a:ea typeface="+mj-ea"/>
                <a:cs typeface="MiSans Heavy" panose="00000A00000000000000" charset="-122"/>
                <a:sym typeface="+mn-ea"/>
              </a:defRPr>
            </a:lvl1pPr>
          </a:lstStyle>
          <a:p>
            <a:pPr algn="l" lvl="0">
              <a:lnSpc>
                <a:spcPct val="100000"/>
              </a:lnSpc>
              <a:buClrTx/>
              <a:buSzTx/>
              <a:buFontTx/>
            </a:pPr>
            <a:r>
              <a:rPr dirty="0" err="1">
                <a:sym typeface="+mn-ea"/>
              </a:rPr>
              <a:t>编辑节编号</a:t>
            </a:r>
            <a:endParaRPr dirty="0">
              <a:sym typeface="+mn-ea"/>
            </a:endParaRPr>
          </a:p>
        </p:txBody>
      </p:sp>
      <p:sp>
        <p:nvSpPr>
          <p:cNvPr id="1048744" name="平行四边形 7"/>
          <p:cNvSpPr/>
          <p:nvPr>
            <p:custDataLst>
              <p:tags r:id="rId11"/>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6" name="平行四边形 6"/>
          <p:cNvSpPr/>
          <p:nvPr>
            <p:custDataLst>
              <p:tags r:id="rId12"/>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8" name="平行四边形 8"/>
          <p:cNvSpPr/>
          <p:nvPr>
            <p:custDataLst>
              <p:tags r:id="rId13"/>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0" name="平行四边形 21"/>
          <p:cNvSpPr/>
          <p:nvPr>
            <p:custDataLst>
              <p:tags r:id="rId14"/>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2" name="平行四边形 22"/>
          <p:cNvSpPr/>
          <p:nvPr>
            <p:custDataLst>
              <p:tags r:id="rId15"/>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4" name="平行四边形 23"/>
          <p:cNvSpPr/>
          <p:nvPr>
            <p:custDataLst>
              <p:tags r:id="rId16"/>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6" name="日期占位符 3"/>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8"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60" name="灯片编号占位符 5"/>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1" name="图片 11"/>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62" name="正文"/>
          <p:cNvSpPr txBox="1">
            <a:spLocks noGrp="1"/>
          </p:cNvSpPr>
          <p:nvPr>
            <p:ph idx="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正文"/>
          <p:cNvSpPr txBox="1">
            <a:spLocks noGrp="1"/>
          </p:cNvSpPr>
          <p:nvPr>
            <p:ph idx="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6" name="标题"/>
          <p:cNvSpPr txBox="1">
            <a:spLocks noGrp="1"/>
          </p:cNvSpPr>
          <p:nvPr>
            <p:ph type="title" idx="4"/>
            <p:custDataLst>
              <p:tags r:id="rId5"/>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68" name="椭圆 13"/>
          <p:cNvSpPr/>
          <p:nvPr>
            <p:custDataLst>
              <p:tags r:id="rId6"/>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70" name="箭头: V 形 7"/>
          <p:cNvSpPr/>
          <p:nvPr>
            <p:custDataLst>
              <p:tags r:id="rId7"/>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7" name="直接连接符 10"/>
          <p:cNvCxnSpPr>
            <a:cxnSpLocks/>
          </p:cNvCxnSpPr>
          <p:nvPr>
            <p:custDataLst>
              <p:tags r:id="rId8"/>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72" name="日期占位符 4"/>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4" name="页脚占位符 5"/>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76" name="灯片编号占位符 6"/>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3" name="图片 1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78" name="正文"/>
          <p:cNvSpPr txBox="1">
            <a:spLocks noGrp="1"/>
          </p:cNvSpPr>
          <p:nvPr>
            <p:ph idx="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0" name="标题"/>
          <p:cNvSpPr txBox="1">
            <a:spLocks noGrp="1"/>
          </p:cNvSpPr>
          <p:nvPr>
            <p:ph type="title" idx="7"/>
            <p:custDataLst>
              <p:tags r:id="rId4"/>
            </p:custDataLst>
          </p:nvPr>
        </p:nvSpPr>
        <p:spPr>
          <a:xfrm>
            <a:off x="6235065"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2" name="正文"/>
          <p:cNvSpPr txBox="1">
            <a:spLocks noGrp="1"/>
          </p:cNvSpPr>
          <p:nvPr>
            <p:ph idx="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4" name="标题"/>
          <p:cNvSpPr txBox="1">
            <a:spLocks noGrp="1"/>
          </p:cNvSpPr>
          <p:nvPr>
            <p:ph type="title" idx="5"/>
            <p:custDataLst>
              <p:tags r:id="rId6"/>
            </p:custDataLst>
          </p:nvPr>
        </p:nvSpPr>
        <p:spPr>
          <a:xfrm>
            <a:off x="608330"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6" name="标题"/>
          <p:cNvSpPr txBox="1">
            <a:spLocks noGrp="1"/>
          </p:cNvSpPr>
          <p:nvPr>
            <p:ph type="title" idx="4"/>
            <p:custDataLst>
              <p:tags r:id="rId7"/>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788" name="椭圆 13"/>
          <p:cNvSpPr/>
          <p:nvPr>
            <p:custDataLst>
              <p:tags r:id="rId8"/>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90" name="箭头: V 形 7"/>
          <p:cNvSpPr/>
          <p:nvPr>
            <p:custDataLst>
              <p:tags r:id="rId9"/>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9" name="直接连接符 10"/>
          <p:cNvCxnSpPr>
            <a:cxnSpLocks/>
          </p:cNvCxnSpPr>
          <p:nvPr>
            <p:custDataLst>
              <p:tags r:id="rId10"/>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92" name="日期占位符 6"/>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4" name="页脚占位符 7"/>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96" name="灯片编号占位符 8"/>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5" name="图片 6"/>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98" name="标题"/>
          <p:cNvSpPr txBox="1">
            <a:spLocks noGrp="1"/>
          </p:cNvSpPr>
          <p:nvPr>
            <p:ph type="title" idx="4"/>
            <p:custDataLst>
              <p:tags r:id="rId3"/>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00" name="椭圆 13"/>
          <p:cNvSpPr/>
          <p:nvPr>
            <p:custDataLst>
              <p:tags r:id="rId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02" name="箭头: V 形 7"/>
          <p:cNvSpPr/>
          <p:nvPr>
            <p:custDataLst>
              <p:tags r:id="rId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1" name="直接连接符 10"/>
          <p:cNvCxnSpPr>
            <a:cxnSpLocks/>
          </p:cNvCxnSpPr>
          <p:nvPr>
            <p:custDataLst>
              <p:tags r:id="rId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04"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6"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08"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7"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812" name="页脚占位符 2"/>
          <p:cNvSpPr>
            <a:spLocks noGrp="1"/>
          </p:cNvSpPr>
          <p:nvPr>
            <p:ph type="ftr" sz="quarter" idx="11"/>
            <p:custDataLst>
              <p:tags r:id="rId4"/>
            </p:custDataLst>
          </p:nvPr>
        </p:nvSpPr>
        <p:spPr/>
        <p:txBody>
          <a:bodyPr/>
          <a:p>
            <a:endParaRPr altLang="en-US" lang="zh-CN"/>
          </a:p>
        </p:txBody>
      </p:sp>
      <p:sp>
        <p:nvSpPr>
          <p:cNvPr id="104881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9"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6" name="正文"/>
          <p:cNvSpPr txBox="1">
            <a:spLocks noGrp="1"/>
          </p:cNvSpPr>
          <p:nvPr>
            <p:ph idx="1"/>
            <p:custDataLst>
              <p:tags r:id="rId3"/>
            </p:custDataLst>
          </p:nvPr>
        </p:nvSpPr>
        <p:spPr>
          <a:xfrm>
            <a:off x="608330" y="408305"/>
            <a:ext cx="10968990" cy="584835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1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82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81"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24" name="副标题"/>
          <p:cNvSpPr txBox="1">
            <a:spLocks noGrp="1"/>
          </p:cNvSpPr>
          <p:nvPr>
            <p:ph type="body" idx="5" hasCustomPrompt="1"/>
            <p:custDataLst>
              <p:tags r:id="rId3"/>
            </p:custDataLst>
          </p:nvPr>
        </p:nvSpPr>
        <p:spPr>
          <a:xfrm>
            <a:off x="608330" y="1148080"/>
            <a:ext cx="10968990" cy="426085"/>
          </a:xfrm>
          <a:prstGeom prst="rect"/>
          <a:noFill/>
          <a:ln>
            <a:noFill/>
            <a:prstDash val="sysDash"/>
          </a:ln>
        </p:spPr>
        <p:txBody>
          <a:bodyPr lIns="107950" rtlCol="0" wrap="square">
            <a:normAutofit/>
          </a:bodyPr>
          <a:lstStyle>
            <a:lvl1pPr algn="l" defTabSz="914400" eaLnBrk="1" fontAlgn="auto" hangingPunct="1" latinLnBrk="0" marL="0" marR="0" rtl="0">
              <a:lnSpc>
                <a:spcPct val="100000"/>
              </a:lnSpc>
              <a:buClrTx/>
              <a:buSzTx/>
              <a:buFontTx/>
              <a:buNone/>
              <a:defRPr altLang="en-US" baseline="0" b="0" cap="none" dirty="0" sz="1900" i="0" kern="1200" kumimoji="0" lang="zh-CN" noProof="1" normalizeH="0" spc="300" strike="noStrike" u="none">
                <a:solidFill>
                  <a:schemeClr val="tx1"/>
                </a:solidFill>
                <a:latin typeface="+mj-ea"/>
                <a:ea typeface="+mj-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826"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28" name="椭圆 16"/>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30"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3" name="直接连接符 18"/>
          <p:cNvCxnSpPr>
            <a:cxnSpLocks/>
          </p:cNvCxnSpPr>
          <p:nvPr>
            <p:custDataLst>
              <p:tags r:id="rId7"/>
            </p:custDataLst>
          </p:nvPr>
        </p:nvCxnSpPr>
        <p:spPr>
          <a:xfrm flipH="1">
            <a:off x="717550" y="10922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32"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34"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36"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3"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85"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87" name="图片 11"/>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838" name="椭圆 17"/>
          <p:cNvSpPr/>
          <p:nvPr>
            <p:custDataLst>
              <p:tags r:id="rId7"/>
            </p:custDataLst>
          </p:nvPr>
        </p:nvSpPr>
        <p:spPr>
          <a:xfrm rot="10800000">
            <a:off x="744855" y="4264660"/>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40" name="箭头: V 形 18"/>
          <p:cNvSpPr/>
          <p:nvPr>
            <p:custDataLst>
              <p:tags r:id="rId8"/>
            </p:custDataLst>
          </p:nvPr>
        </p:nvSpPr>
        <p:spPr>
          <a:xfrm rot="10800000" flipH="1">
            <a:off x="875665" y="4384040"/>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5"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57"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842" name="署名"/>
          <p:cNvSpPr txBox="1">
            <a:spLocks noGrp="1"/>
          </p:cNvSpPr>
          <p:nvPr>
            <p:ph type="body" idx="8" hasCustomPrompt="1"/>
            <p:custDataLst>
              <p:tags r:id="rId11"/>
            </p:custDataLst>
          </p:nvPr>
        </p:nvSpPr>
        <p:spPr>
          <a:xfrm>
            <a:off x="1250315" y="4306570"/>
            <a:ext cx="5524500"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dirty="0">
                <a:sym typeface="+mn-ea"/>
              </a:rPr>
              <a:t>单击此处编辑文本</a:t>
            </a:r>
            <a:endParaRPr dirty="0">
              <a:sym typeface="+mn-ea"/>
            </a:endParaRPr>
          </a:p>
        </p:txBody>
      </p:sp>
      <p:sp>
        <p:nvSpPr>
          <p:cNvPr id="1048844" name="平行四边形 9"/>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6" name="平行四边形 7"/>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8"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0"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2"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4"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6" name="标题"/>
          <p:cNvSpPr txBox="1">
            <a:spLocks noGrp="1"/>
          </p:cNvSpPr>
          <p:nvPr>
            <p:ph type="title" idx="1" hasCustomPrompt="1"/>
            <p:custDataLst>
              <p:tags r:id="rId18"/>
            </p:custDataLst>
          </p:nvPr>
        </p:nvSpPr>
        <p:spPr>
          <a:xfrm>
            <a:off x="744855" y="1696720"/>
            <a:ext cx="6029960" cy="1949450"/>
          </a:xfrm>
          <a:prstGeom prst="rect"/>
          <a:noFill/>
        </p:spPr>
        <p:txBody>
          <a:bodyPr anchor="b"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858" name="日期占位符 3"/>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0" name="页脚占位符 4"/>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862" name="灯片编号占位符 5"/>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9.xml"/><Relationship Id="rId13" Type="http://schemas.openxmlformats.org/officeDocument/2006/relationships/image" Target="../media/image1.png"/><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tags" Target="../tags/tag133.xml"/><Relationship Id="rId18" Type="http://schemas.openxmlformats.org/officeDocument/2006/relationships/tags" Target="../tags/tag134.xml"/><Relationship Id="rId19" Type="http://schemas.openxmlformats.org/officeDocument/2006/relationships/tags" Target="../tags/tag135.xml"/><Relationship Id="rId20" Type="http://schemas.openxmlformats.org/officeDocument/2006/relationships/tags" Target="../tags/tag136.xml"/><Relationship Id="rId21" Type="http://schemas.openxmlformats.org/officeDocument/2006/relationships/tags" Target="../tags/tag137.xml"/><Relationship Id="rId22" Type="http://schemas.openxmlformats.org/officeDocument/2006/relationships/tags" Target="../tags/tag138.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151" r:id="rId1"/>
    <p:sldLayoutId id="2147484152" r:id="rId2"/>
    <p:sldLayoutId id="2147484153" r:id="rId3"/>
    <p:sldLayoutId id="2147484154" r:id="rId4"/>
    <p:sldLayoutId id="2147484155" r:id="rId5"/>
    <p:sldLayoutId id="2147484156" r:id="rId6"/>
    <p:sldLayoutId id="2147484157" r:id="rId7"/>
    <p:sldLayoutId id="2147484158" r:id="rId8"/>
    <p:sldLayoutId id="2147484159" r:id="rId9"/>
    <p:sldLayoutId id="2147484160" r:id="rId10"/>
    <p:sldLayoutId id="214748416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6"/>
          <p:cNvPicPr>
            <a:picLocks noChangeAspect="1"/>
          </p:cNvPicPr>
          <p:nvPr>
            <p:custDataLst>
              <p:tags r:id="rId12"/>
            </p:custDataLst>
          </p:nvPr>
        </p:nvPicPr>
        <p:blipFill>
          <a:blip xmlns:r="http://schemas.openxmlformats.org/officeDocument/2006/relationships" r:embed="rId13"/>
          <a:stretch>
            <a:fillRect/>
          </a:stretch>
        </p:blipFill>
        <p:spPr>
          <a:xfrm>
            <a:off x="-4445" y="0"/>
            <a:ext cx="12201525" cy="6858000"/>
          </a:xfrm>
          <a:prstGeom prst="rect"/>
          <a:ln>
            <a:noFill/>
            <a:prstDash val="sysDash"/>
          </a:ln>
        </p:spPr>
      </p:pic>
      <p:sp>
        <p:nvSpPr>
          <p:cNvPr id="1048654" name="椭圆 13"/>
          <p:cNvSpPr/>
          <p:nvPr>
            <p:custDataLst>
              <p:tags r:id="rId1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656" name="箭头: V 形 7"/>
          <p:cNvSpPr/>
          <p:nvPr>
            <p:custDataLst>
              <p:tags r:id="rId1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29" name="直接连接符 10"/>
          <p:cNvCxnSpPr>
            <a:cxnSpLocks/>
          </p:cNvCxnSpPr>
          <p:nvPr>
            <p:custDataLst>
              <p:tags r:id="rId1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58" name="日期占位符 8"/>
          <p:cNvSpPr>
            <a:spLocks noGrp="1"/>
          </p:cNvSpPr>
          <p:nvPr>
            <p:ph type="dt" sz="half" idx="10"/>
            <p:custDataLst>
              <p:tags r:id="rId17"/>
            </p:custDataLst>
          </p:nvPr>
        </p:nvSpPr>
        <p:spPr>
          <a:xfrm>
            <a:off x="838200" y="6356350"/>
            <a:ext cx="2743200" cy="365125"/>
          </a:xfrm>
        </p:spPr>
        <p:txBody>
          <a:bodyPr/>
          <a:lstStyle>
            <a:lvl1pPr>
              <a:defRPr>
                <a:cs typeface="MiSans" panose="00000500000000000000" charset="-122"/>
              </a:defRPr>
            </a:lvl1pPr>
          </a:lstStyle>
          <a:p>
            <a:fld id="{297C79FE-DCC0-4620-A566-16CA7A0CE41F}" type="datetimeFigureOut">
              <a:rPr altLang="en-US" lang="zh-CN" smtClean="0"/>
            </a:fld>
            <a:endParaRPr altLang="en-US" lang="zh-CN"/>
          </a:p>
        </p:txBody>
      </p:sp>
      <p:sp>
        <p:nvSpPr>
          <p:cNvPr id="1048660" name="页脚占位符 9"/>
          <p:cNvSpPr>
            <a:spLocks noGrp="1"/>
          </p:cNvSpPr>
          <p:nvPr>
            <p:ph type="ftr" sz="quarter" idx="11"/>
            <p:custDataLst>
              <p:tags r:id="rId18"/>
            </p:custDataLst>
          </p:nvPr>
        </p:nvSpPr>
        <p:spPr>
          <a:xfrm>
            <a:off x="4038600" y="6356350"/>
            <a:ext cx="4114800" cy="365125"/>
          </a:xfrm>
        </p:spPr>
        <p:txBody>
          <a:bodyPr/>
          <a:lstStyle>
            <a:lvl1pPr>
              <a:defRPr>
                <a:cs typeface="MiSans" panose="00000500000000000000" charset="-122"/>
              </a:defRPr>
            </a:lvl1pPr>
          </a:lstStyle>
          <a:p>
            <a:endParaRPr altLang="en-US" lang="zh-CN"/>
          </a:p>
        </p:txBody>
      </p:sp>
      <p:sp>
        <p:nvSpPr>
          <p:cNvPr id="1048662" name="灯片编号占位符 11"/>
          <p:cNvSpPr>
            <a:spLocks noGrp="1"/>
          </p:cNvSpPr>
          <p:nvPr>
            <p:ph type="sldNum" sz="quarter" idx="12"/>
            <p:custDataLst>
              <p:tags r:id="rId19"/>
            </p:custDataLst>
          </p:nvPr>
        </p:nvSpPr>
        <p:spPr>
          <a:xfrm>
            <a:off x="8610600" y="6356350"/>
            <a:ext cx="2743200" cy="365125"/>
          </a:xfrm>
        </p:spPr>
        <p:txBody>
          <a:bodyPr/>
          <a:lstStyle>
            <a:lvl1pPr>
              <a:defRPr>
                <a:cs typeface="MiSans" panose="00000500000000000000" charset="-122"/>
              </a:defRPr>
            </a:lvl1pPr>
          </a:lstStyle>
          <a:p>
            <a:fld id="{515A922F-1294-4387-9CB3-FCC8465D972A}" type="slidenum">
              <a:rPr altLang="en-US" lang="zh-CN" smtClean="0"/>
            </a:fld>
            <a:endParaRPr altLang="en-US" lang="zh-CN"/>
          </a:p>
        </p:txBody>
      </p:sp>
      <p:sp>
        <p:nvSpPr>
          <p:cNvPr id="1048664" name="文本占位符 3"/>
          <p:cNvSpPr>
            <a:spLocks noGrp="1"/>
          </p:cNvSpPr>
          <p:nvPr>
            <p:ph type="body" idx="1"/>
            <p:custDataLst>
              <p:tags r:id="rId20"/>
            </p:custDataLst>
          </p:nvPr>
        </p:nvSpPr>
        <p:spPr>
          <a:xfrm>
            <a:off x="717550" y="1356995"/>
            <a:ext cx="10636250" cy="4819968"/>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rgbClr val="C8E9F4"/>
              </a:buClr>
              <a:buSzTx/>
              <a:buChar char="●"/>
            </a:pPr>
            <a:r>
              <a:rPr altLang="en-US" lang="zh-CN"/>
              <a:t>单击此处编辑母版文本样式</a:t>
            </a:r>
            <a:endParaRPr altLang="en-US" lang="zh-CN"/>
          </a:p>
          <a:p>
            <a:pPr fontAlgn="auto" lvl="1" marR="0">
              <a:lnSpc>
                <a:spcPct val="120000"/>
              </a:lnSpc>
              <a:spcBef>
                <a:spcPts val="1200"/>
              </a:spcBef>
              <a:spcAft>
                <a:spcPts val="0"/>
              </a:spcAft>
              <a:buClr>
                <a:srgbClr val="C8E9F4"/>
              </a:buClr>
              <a:buSzTx/>
              <a:buChar char="●"/>
              <a:tabLst>
                <a:tab algn="l" pos="1609725"/>
              </a:tabLst>
            </a:pPr>
            <a:r>
              <a:rPr altLang="en-US" lang="zh-CN"/>
              <a:t>二级</a:t>
            </a:r>
            <a:endParaRPr altLang="en-US" lang="zh-CN"/>
          </a:p>
          <a:p>
            <a:pPr fontAlgn="auto" lvl="2" marR="0">
              <a:lnSpc>
                <a:spcPct val="120000"/>
              </a:lnSpc>
              <a:spcBef>
                <a:spcPts val="1200"/>
              </a:spcBef>
              <a:spcAft>
                <a:spcPts val="0"/>
              </a:spcAft>
              <a:buClr>
                <a:srgbClr val="C8E9F4"/>
              </a:buClr>
              <a:buSzTx/>
              <a:buChar char="●"/>
              <a:tabLst>
                <a:tab algn="l" pos="1609725"/>
              </a:tabLst>
            </a:pPr>
            <a:r>
              <a:rPr altLang="en-US" lang="zh-CN"/>
              <a:t>三级</a:t>
            </a:r>
            <a:endParaRPr altLang="en-US" lang="zh-CN"/>
          </a:p>
          <a:p>
            <a:pPr fontAlgn="auto" lvl="3" marR="0">
              <a:lnSpc>
                <a:spcPct val="120000"/>
              </a:lnSpc>
              <a:spcBef>
                <a:spcPts val="1200"/>
              </a:spcBef>
              <a:spcAft>
                <a:spcPts val="0"/>
              </a:spcAft>
              <a:buClr>
                <a:srgbClr val="C8E9F4"/>
              </a:buClr>
              <a:buSzTx/>
              <a:buFont typeface="Wingdings" panose="05000000000000000000" charset="0"/>
              <a:buChar char=""/>
              <a:tabLst>
                <a:tab algn="l" pos="1609725"/>
              </a:tabLst>
            </a:pPr>
            <a:r>
              <a:rPr altLang="en-US" lang="zh-CN"/>
              <a:t>四级</a:t>
            </a:r>
            <a:endParaRPr altLang="en-US" lang="zh-CN"/>
          </a:p>
          <a:p>
            <a:pPr fontAlgn="auto" lvl="4" marR="0">
              <a:lnSpc>
                <a:spcPct val="120000"/>
              </a:lnSpc>
              <a:spcBef>
                <a:spcPts val="1200"/>
              </a:spcBef>
              <a:spcAft>
                <a:spcPts val="0"/>
              </a:spcAft>
              <a:buClr>
                <a:srgbClr val="C8E9F4"/>
              </a:buClr>
              <a:buSzTx/>
              <a:tabLst>
                <a:tab algn="l" pos="1609725"/>
              </a:tabLst>
            </a:pPr>
            <a:r>
              <a:rPr altLang="en-US" lang="zh-CN"/>
              <a:t>五级</a:t>
            </a:r>
            <a:endParaRPr altLang="en-US" lang="zh-CN"/>
          </a:p>
        </p:txBody>
      </p:sp>
      <p:sp>
        <p:nvSpPr>
          <p:cNvPr id="1048666" name="标题占位符 1"/>
          <p:cNvSpPr>
            <a:spLocks noGrp="1"/>
          </p:cNvSpPr>
          <p:nvPr>
            <p:ph type="title"/>
            <p:custDataLst>
              <p:tags r:id="rId21"/>
            </p:custDataLst>
          </p:nvPr>
        </p:nvSpPr>
        <p:spPr>
          <a:xfrm>
            <a:off x="1149350" y="290195"/>
            <a:ext cx="10204450" cy="803910"/>
          </a:xfrm>
          <a:prstGeom prst="rect"/>
          <a:noFill/>
        </p:spPr>
        <p:txBody>
          <a:bodyPr anchor="ctr" bIns="0" lIns="91440" rIns="91440" rtlCol="0" tIns="0" vert="horz" wrap="square">
            <a:normAutofit/>
          </a:bodyPr>
          <a:p>
            <a:pPr fontAlgn="auto" lvl="0" marL="0" marR="0">
              <a:lnSpc>
                <a:spcPct val="120000"/>
              </a:lnSpc>
              <a:buClrTx/>
              <a:buSzTx/>
              <a:buFontTx/>
            </a:pPr>
            <a:r>
              <a:rPr altLang="en-US" lang="zh-CN"/>
              <a:t>单击此处编辑母版标题样式</a:t>
            </a:r>
            <a:endParaRPr altLang="en-US" lang="zh-CN"/>
          </a:p>
        </p:txBody>
      </p:sp>
      <p:sp>
        <p:nvSpPr>
          <p:cNvPr id="1048668" name="KSO_TEMPLATE" hidden="1"/>
          <p:cNvSpPr/>
          <p:nvPr userDrawn="1">
            <p:custDataLst>
              <p:tags r:id="rId22"/>
            </p:custDataLst>
          </p:nvPr>
        </p:nvSpPr>
        <p:spPr>
          <a:xfrm>
            <a:off x="0" y="0"/>
            <a:ext cx="0" cy="0"/>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188" r:id="rId1"/>
    <p:sldLayoutId id="2147484189" r:id="rId2"/>
    <p:sldLayoutId id="2147484190" r:id="rId3"/>
    <p:sldLayoutId id="2147484191" r:id="rId4"/>
    <p:sldLayoutId id="2147484192" r:id="rId5"/>
    <p:sldLayoutId id="2147484193" r:id="rId6"/>
    <p:sldLayoutId id="2147484194" r:id="rId7"/>
    <p:sldLayoutId id="2147484195" r:id="rId8"/>
    <p:sldLayoutId id="2147484196" r:id="rId9"/>
    <p:sldLayoutId id="2147484197" r:id="rId10"/>
    <p:sldLayoutId id="214748419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200" i="0" kern="1200" kumimoji="0" lang="zh-CN" normalizeH="0" spc="0" strike="noStrike" u="none" smtClean="0">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tags" Target="../tags/tag159.xml"/><Relationship Id="rId18" Type="http://schemas.openxmlformats.org/officeDocument/2006/relationships/tags" Target="../tags/tag160.xml"/><Relationship Id="rId19" Type="http://schemas.openxmlformats.org/officeDocument/2006/relationships/tags" Target="../tags/tag161.xml"/><Relationship Id="rId20" Type="http://schemas.openxmlformats.org/officeDocument/2006/relationships/tags" Target="../tags/tag162.xml"/><Relationship Id="rId21" Type="http://schemas.openxmlformats.org/officeDocument/2006/relationships/tags" Target="../tags/tag163.xml"/><Relationship Id="rId22" Type="http://schemas.openxmlformats.org/officeDocument/2006/relationships/tags" Target="../tags/tag164.xml"/><Relationship Id="rId23" Type="http://schemas.openxmlformats.org/officeDocument/2006/relationships/tags" Target="../tags/tag165.xml"/><Relationship Id="rId24" Type="http://schemas.openxmlformats.org/officeDocument/2006/relationships/tags" Target="../tags/tag166.xml"/><Relationship Id="rId25" Type="http://schemas.openxmlformats.org/officeDocument/2006/relationships/tags" Target="../tags/tag167.xml"/><Relationship Id="rId26" Type="http://schemas.openxmlformats.org/officeDocument/2006/relationships/tags" Target="../tags/tag168.xml"/><Relationship Id="rId27" Type="http://schemas.openxmlformats.org/officeDocument/2006/relationships/tags" Target="../tags/tag169.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tags" Target="../tags/tag188.xml"/><Relationship Id="rId14" Type="http://schemas.openxmlformats.org/officeDocument/2006/relationships/tags" Target="../tags/tag189.xml"/><Relationship Id="rId15" Type="http://schemas.openxmlformats.org/officeDocument/2006/relationships/tags" Target="../tags/tag190.xml"/><Relationship Id="rId16" Type="http://schemas.openxmlformats.org/officeDocument/2006/relationships/tags" Target="../tags/tag191.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tags" Target="../tags/tag216.xml"/><Relationship Id="rId14" Type="http://schemas.openxmlformats.org/officeDocument/2006/relationships/tags" Target="../tags/tag217.xml"/><Relationship Id="rId15" Type="http://schemas.openxmlformats.org/officeDocument/2006/relationships/tags" Target="../tags/tag218.xml"/><Relationship Id="rId16" Type="http://schemas.openxmlformats.org/officeDocument/2006/relationships/tags" Target="../tags/tag219.xml"/><Relationship Id="rId17" Type="http://schemas.openxmlformats.org/officeDocument/2006/relationships/tags" Target="../tags/tag220.xml"/><Relationship Id="rId18" Type="http://schemas.openxmlformats.org/officeDocument/2006/relationships/tags" Target="../tags/tag221.xml"/><Relationship Id="rId19" Type="http://schemas.openxmlformats.org/officeDocument/2006/relationships/tags" Target="../tags/tag222.xml"/><Relationship Id="rId20" Type="http://schemas.openxmlformats.org/officeDocument/2006/relationships/tags" Target="../tags/tag223.xml"/><Relationship Id="rId21" Type="http://schemas.openxmlformats.org/officeDocument/2006/relationships/tags" Target="../tags/tag224.xml"/><Relationship Id="rId22" Type="http://schemas.openxmlformats.org/officeDocument/2006/relationships/tags" Target="../tags/tag225.xml"/><Relationship Id="rId23" Type="http://schemas.openxmlformats.org/officeDocument/2006/relationships/tags" Target="../tags/tag226.xml"/><Relationship Id="rId24" Type="http://schemas.openxmlformats.org/officeDocument/2006/relationships/tags" Target="../tags/tag227.xml"/><Relationship Id="rId25" Type="http://schemas.openxmlformats.org/officeDocument/2006/relationships/tags" Target="../tags/tag228.xml"/><Relationship Id="rId26" Type="http://schemas.openxmlformats.org/officeDocument/2006/relationships/tags" Target="../tags/tag229.xml"/><Relationship Id="rId27" Type="http://schemas.openxmlformats.org/officeDocument/2006/relationships/tags" Target="../tags/tag230.xml"/><Relationship Id="rId28" Type="http://schemas.openxmlformats.org/officeDocument/2006/relationships/tags" Target="../tags/tag231.xml"/><Relationship Id="rId29" Type="http://schemas.openxmlformats.org/officeDocument/2006/relationships/tags" Target="../tags/tag232.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tags" Target="../tags/tag248.xml"/><Relationship Id="rId14" Type="http://schemas.openxmlformats.org/officeDocument/2006/relationships/tags" Target="../tags/tag249.xml"/><Relationship Id="rId15" Type="http://schemas.openxmlformats.org/officeDocument/2006/relationships/tags" Target="../tags/tag250.xml"/><Relationship Id="rId16" Type="http://schemas.openxmlformats.org/officeDocument/2006/relationships/tags" Target="../tags/tag251.xml"/><Relationship Id="rId17" Type="http://schemas.openxmlformats.org/officeDocument/2006/relationships/tags" Target="../tags/tag252.xml"/><Relationship Id="rId18" Type="http://schemas.openxmlformats.org/officeDocument/2006/relationships/tags" Target="../tags/tag253.xml"/><Relationship Id="rId19" Type="http://schemas.openxmlformats.org/officeDocument/2006/relationships/tags" Target="../tags/tag254.xml"/><Relationship Id="rId20" Type="http://schemas.openxmlformats.org/officeDocument/2006/relationships/tags" Target="../tags/tag255.xml"/><Relationship Id="rId21" Type="http://schemas.openxmlformats.org/officeDocument/2006/relationships/tags" Target="../tags/tag256.xml"/><Relationship Id="rId22" Type="http://schemas.openxmlformats.org/officeDocument/2006/relationships/tags" Target="../tags/tag257.xml"/><Relationship Id="rId23" Type="http://schemas.openxmlformats.org/officeDocument/2006/relationships/tags" Target="../tags/tag258.xml"/><Relationship Id="rId24" Type="http://schemas.openxmlformats.org/officeDocument/2006/relationships/tags" Target="../tags/tag259.xml"/><Relationship Id="rId2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tags" Target="../tags/tag315.xml"/><Relationship Id="rId10" Type="http://schemas.openxmlformats.org/officeDocument/2006/relationships/tags" Target="../tags/tag316.xml"/><Relationship Id="rId11" Type="http://schemas.openxmlformats.org/officeDocument/2006/relationships/tags" Target="../tags/tag317.xml"/><Relationship Id="rId12" Type="http://schemas.openxmlformats.org/officeDocument/2006/relationships/tags" Target="../tags/tag318.xml"/><Relationship Id="rId13" Type="http://schemas.openxmlformats.org/officeDocument/2006/relationships/tags" Target="../tags/tag319.xml"/><Relationship Id="rId14" Type="http://schemas.openxmlformats.org/officeDocument/2006/relationships/tags" Target="../tags/tag320.xml"/><Relationship Id="rId15" Type="http://schemas.openxmlformats.org/officeDocument/2006/relationships/tags" Target="../tags/tag321.xml"/><Relationship Id="rId16" Type="http://schemas.openxmlformats.org/officeDocument/2006/relationships/tags" Target="../tags/tag322.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tags" Target="../tags/tag362.xml"/><Relationship Id="rId6" Type="http://schemas.openxmlformats.org/officeDocument/2006/relationships/tags" Target="../tags/tag363.xml"/><Relationship Id="rId7" Type="http://schemas.openxmlformats.org/officeDocument/2006/relationships/tags" Target="../tags/tag364.xml"/><Relationship Id="rId8" Type="http://schemas.openxmlformats.org/officeDocument/2006/relationships/tags" Target="../tags/tag365.xml"/><Relationship Id="rId9" Type="http://schemas.openxmlformats.org/officeDocument/2006/relationships/tags" Target="../tags/tag366.xml"/><Relationship Id="rId10" Type="http://schemas.openxmlformats.org/officeDocument/2006/relationships/tags" Target="../tags/tag367.xml"/><Relationship Id="rId11" Type="http://schemas.openxmlformats.org/officeDocument/2006/relationships/tags" Target="../tags/tag368.xml"/><Relationship Id="rId12" Type="http://schemas.openxmlformats.org/officeDocument/2006/relationships/tags" Target="../tags/tag369.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tags" Target="../tags/tag374.xml"/><Relationship Id="rId6" Type="http://schemas.openxmlformats.org/officeDocument/2006/relationships/tags" Target="../tags/tag375.xml"/><Relationship Id="rId7" Type="http://schemas.openxmlformats.org/officeDocument/2006/relationships/tags" Target="../tags/tag376.xml"/><Relationship Id="rId8" Type="http://schemas.openxmlformats.org/officeDocument/2006/relationships/tags" Target="../tags/tag377.xml"/><Relationship Id="rId9" Type="http://schemas.openxmlformats.org/officeDocument/2006/relationships/tags" Target="../tags/tag378.xml"/><Relationship Id="rId10" Type="http://schemas.openxmlformats.org/officeDocument/2006/relationships/tags" Target="../tags/tag379.xml"/><Relationship Id="rId11" Type="http://schemas.openxmlformats.org/officeDocument/2006/relationships/tags" Target="../tags/tag380.xml"/><Relationship Id="rId12" Type="http://schemas.openxmlformats.org/officeDocument/2006/relationships/tags" Target="../tags/tag381.xml"/><Relationship Id="rId13" Type="http://schemas.openxmlformats.org/officeDocument/2006/relationships/tags" Target="../tags/tag382.xml"/><Relationship Id="rId14" Type="http://schemas.openxmlformats.org/officeDocument/2006/relationships/tags" Target="../tags/tag383.xml"/><Relationship Id="rId15" Type="http://schemas.openxmlformats.org/officeDocument/2006/relationships/tags" Target="../tags/tag384.xml"/><Relationship Id="rId16" Type="http://schemas.openxmlformats.org/officeDocument/2006/relationships/tags" Target="../tags/tag385.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89.xml"/><Relationship Id="rId2" Type="http://schemas.openxmlformats.org/officeDocument/2006/relationships/tags" Target="../tags/tag390.xml"/><Relationship Id="rId3" Type="http://schemas.openxmlformats.org/officeDocument/2006/relationships/tags" Target="../tags/tag391.xml"/><Relationship Id="rId4" Type="http://schemas.openxmlformats.org/officeDocument/2006/relationships/tags" Target="../tags/tag392.xml"/><Relationship Id="rId5" Type="http://schemas.openxmlformats.org/officeDocument/2006/relationships/tags" Target="../tags/tag393.xml"/><Relationship Id="rId6" Type="http://schemas.openxmlformats.org/officeDocument/2006/relationships/tags" Target="../tags/tag394.xml"/><Relationship Id="rId7" Type="http://schemas.openxmlformats.org/officeDocument/2006/relationships/tags" Target="../tags/tag395.xml"/><Relationship Id="rId8" Type="http://schemas.openxmlformats.org/officeDocument/2006/relationships/tags" Target="../tags/tag396.xml"/><Relationship Id="rId9" Type="http://schemas.openxmlformats.org/officeDocument/2006/relationships/tags" Target="../tags/tag397.xml"/><Relationship Id="rId10" Type="http://schemas.openxmlformats.org/officeDocument/2006/relationships/tags" Target="../tags/tag398.xml"/><Relationship Id="rId11" Type="http://schemas.openxmlformats.org/officeDocument/2006/relationships/tags" Target="../tags/tag399.xml"/><Relationship Id="rId12" Type="http://schemas.openxmlformats.org/officeDocument/2006/relationships/tags" Target="../tags/tag400.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401.xml"/><Relationship Id="rId2" Type="http://schemas.openxmlformats.org/officeDocument/2006/relationships/tags" Target="../tags/tag402.xml"/><Relationship Id="rId3" Type="http://schemas.openxmlformats.org/officeDocument/2006/relationships/tags" Target="../tags/tag403.xml"/><Relationship Id="rId4" Type="http://schemas.openxmlformats.org/officeDocument/2006/relationships/tags" Target="../tags/tag404.xml"/><Relationship Id="rId5" Type="http://schemas.openxmlformats.org/officeDocument/2006/relationships/tags" Target="../tags/tag405.xml"/><Relationship Id="rId6" Type="http://schemas.openxmlformats.org/officeDocument/2006/relationships/tags" Target="../tags/tag406.xml"/><Relationship Id="rId7" Type="http://schemas.openxmlformats.org/officeDocument/2006/relationships/tags" Target="../tags/tag407.xml"/><Relationship Id="rId8" Type="http://schemas.openxmlformats.org/officeDocument/2006/relationships/tags" Target="../tags/tag408.xml"/><Relationship Id="rId9" Type="http://schemas.openxmlformats.org/officeDocument/2006/relationships/tags" Target="../tags/tag409.xml"/><Relationship Id="rId10" Type="http://schemas.openxmlformats.org/officeDocument/2006/relationships/tags" Target="../tags/tag410.xml"/><Relationship Id="rId11" Type="http://schemas.openxmlformats.org/officeDocument/2006/relationships/tags" Target="../tags/tag411.xml"/><Relationship Id="rId12" Type="http://schemas.openxmlformats.org/officeDocument/2006/relationships/tags" Target="../tags/tag412.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13.xml"/><Relationship Id="rId2" Type="http://schemas.openxmlformats.org/officeDocument/2006/relationships/tags" Target="../tags/tag414.xml"/><Relationship Id="rId3" Type="http://schemas.openxmlformats.org/officeDocument/2006/relationships/tags" Target="../tags/tag415.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9"/>
            <p:custDataLst>
              <p:tags r:id="rId1"/>
            </p:custDataLst>
          </p:nvPr>
        </p:nvSpPr>
        <p:spPr/>
        <p:txBody>
          <a:bodyPr>
            <a:normAutofit fontScale="92857"/>
          </a:bodyPr>
          <a:p>
            <a:r>
              <a:rPr altLang="en-US" lang="zh-CN"/>
              <a:t>汇报人：</a:t>
            </a:r>
            <a:r>
              <a:rPr altLang="zh-CN" lang="en-US"/>
              <a:t/>
            </a:r>
            <a:endParaRPr altLang="en-US" lang="zh-CN"/>
          </a:p>
        </p:txBody>
      </p:sp>
      <p:sp>
        <p:nvSpPr>
          <p:cNvPr id="1048650" name="标题 4"/>
          <p:cNvSpPr>
            <a:spLocks noGrp="1"/>
          </p:cNvSpPr>
          <p:nvPr>
            <p:ph type="title" idx="2"/>
            <p:custDataLst>
              <p:tags r:id="rId2"/>
            </p:custDataLst>
          </p:nvPr>
        </p:nvSpPr>
        <p:spPr/>
        <p:txBody>
          <a:bodyPr>
            <a:normAutofit fontScale="90000"/>
          </a:bodyPr>
          <a:p>
            <a:r>
              <a:rPr altLang="en-US" lang="zh-CN"/>
              <a:t>数字校园的互动式教学与学习环境</a:t>
            </a:r>
            <a:endParaRPr altLang="en-US" lang="zh-CN"/>
          </a:p>
        </p:txBody>
      </p:sp>
      <p:sp>
        <p:nvSpPr>
          <p:cNvPr id="1048652" name="文本占位符 9"/>
          <p:cNvSpPr>
            <a:spLocks noGrp="1"/>
          </p:cNvSpPr>
          <p:nvPr>
            <p:ph type="body" idx="1"/>
            <p:custDataLst>
              <p:tags r:id="rId3"/>
            </p:custDataLst>
          </p:nvPr>
        </p:nvSpPr>
        <p:spPr/>
        <p:txBody>
          <a:bodyPr/>
          <a:p>
            <a:r>
              <a:rPr altLang="en-US" lang="zh-CN"/>
              <a:t>NEW PRODUCT</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2" name="文本占位符 1"/>
          <p:cNvSpPr>
            <a:spLocks noGrp="1"/>
          </p:cNvSpPr>
          <p:nvPr>
            <p:ph type="body" idx="2"/>
            <p:custDataLst>
              <p:tags r:id="rId1"/>
            </p:custDataLst>
          </p:nvPr>
        </p:nvSpPr>
        <p:spPr/>
        <p:txBody>
          <a:bodyPr>
            <a:normAutofit fontScale="95000" lnSpcReduction="10000"/>
          </a:bodyPr>
          <a:p>
            <a:r>
              <a:rPr altLang="en-US" lang="zh-CN"/>
              <a:t>CONTENTS</a:t>
            </a:r>
            <a:endParaRPr altLang="en-US" lang="zh-CN"/>
          </a:p>
        </p:txBody>
      </p:sp>
      <p:sp>
        <p:nvSpPr>
          <p:cNvPr id="1048894" name="标题 2"/>
          <p:cNvSpPr>
            <a:spLocks noGrp="1"/>
          </p:cNvSpPr>
          <p:nvPr>
            <p:ph type="title" idx="1"/>
            <p:custDataLst>
              <p:tags r:id="rId2"/>
            </p:custDataLst>
          </p:nvPr>
        </p:nvSpPr>
        <p:spPr/>
        <p:txBody>
          <a:bodyPr>
            <a:normAutofit fontScale="90625"/>
          </a:bodyPr>
          <a:p>
            <a:r>
              <a:rPr altLang="en-US" lang="zh-CN"/>
              <a:t>目录</a:t>
            </a:r>
            <a:endParaRPr altLang="en-US" lang="zh-CN"/>
          </a:p>
        </p:txBody>
      </p:sp>
      <p:sp>
        <p:nvSpPr>
          <p:cNvPr id="1048896" name="圆角矩形 9"/>
          <p:cNvSpPr/>
          <p:nvPr>
            <p:custDataLst>
              <p:tags r:id="rId3"/>
            </p:custDataLst>
          </p:nvPr>
        </p:nvSpPr>
        <p:spPr>
          <a:xfrm>
            <a:off x="6051550" y="132207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3" name="直接连接符 13"/>
          <p:cNvCxnSpPr>
            <a:cxnSpLocks/>
          </p:cNvCxnSpPr>
          <p:nvPr>
            <p:custDataLst>
              <p:tags r:id="rId4"/>
            </p:custDataLst>
          </p:nvPr>
        </p:nvCxnSpPr>
        <p:spPr>
          <a:xfrm>
            <a:off x="6161405" y="188595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5"/>
            </p:custDataLst>
          </p:nvPr>
        </p:nvSpPr>
        <p:spPr>
          <a:xfrm>
            <a:off x="6239510" y="144081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01</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0" name="标题"/>
          <p:cNvSpPr txBox="1"/>
          <p:nvPr>
            <p:custDataLst>
              <p:tags r:id="rId6"/>
            </p:custDataLst>
          </p:nvPr>
        </p:nvSpPr>
        <p:spPr>
          <a:xfrm>
            <a:off x="6239510" y="194754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400" lang="zh-CN">
                <a:solidFill>
                  <a:schemeClr val="tx1"/>
                </a:solidFill>
                <a:cs typeface="MiSans Heavy" panose="00000A00000000000000" charset="-122"/>
                <a:sym typeface="+mn-ea"/>
              </a:rPr>
              <a:t>添加目录标题</a:t>
            </a:r>
            <a:endParaRPr altLang="en-US" dirty="0" sz="1400" lang="zh-CN">
              <a:solidFill>
                <a:schemeClr val="tx1"/>
              </a:solidFill>
              <a:cs typeface="MiSans Heavy" panose="00000A00000000000000" charset="-122"/>
              <a:sym typeface="+mn-ea"/>
            </a:endParaRPr>
          </a:p>
        </p:txBody>
      </p:sp>
      <p:sp>
        <p:nvSpPr>
          <p:cNvPr id="1048902" name="圆角矩形 39"/>
          <p:cNvSpPr/>
          <p:nvPr>
            <p:custDataLst>
              <p:tags r:id="rId7"/>
            </p:custDataLst>
          </p:nvPr>
        </p:nvSpPr>
        <p:spPr>
          <a:xfrm>
            <a:off x="9006205" y="132207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5" name="直接连接符 60"/>
          <p:cNvCxnSpPr>
            <a:cxnSpLocks/>
          </p:cNvCxnSpPr>
          <p:nvPr>
            <p:custDataLst>
              <p:tags r:id="rId8"/>
            </p:custDataLst>
          </p:nvPr>
        </p:nvCxnSpPr>
        <p:spPr>
          <a:xfrm>
            <a:off x="9116060" y="188595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04" name="序号"/>
          <p:cNvSpPr txBox="1"/>
          <p:nvPr>
            <p:custDataLst>
              <p:tags r:id="rId9"/>
            </p:custDataLst>
          </p:nvPr>
        </p:nvSpPr>
        <p:spPr>
          <a:xfrm>
            <a:off x="9194165" y="144081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02</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6" name="标题"/>
          <p:cNvSpPr txBox="1"/>
          <p:nvPr>
            <p:custDataLst>
              <p:tags r:id="rId10"/>
            </p:custDataLst>
          </p:nvPr>
        </p:nvSpPr>
        <p:spPr>
          <a:xfrm>
            <a:off x="9194165" y="194754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400" lang="zh-CN">
                <a:solidFill>
                  <a:schemeClr val="tx1"/>
                </a:solidFill>
                <a:cs typeface="MiSans Heavy" panose="00000A00000000000000" charset="-122"/>
                <a:sym typeface="+mn-ea"/>
              </a:rPr>
              <a:t>数字校园的互动式教学</a:t>
            </a:r>
            <a:endParaRPr altLang="en-US" dirty="0" sz="1400" lang="zh-CN">
              <a:solidFill>
                <a:schemeClr val="tx1"/>
              </a:solidFill>
              <a:cs typeface="MiSans Heavy" panose="00000A00000000000000" charset="-122"/>
              <a:sym typeface="+mn-ea"/>
            </a:endParaRPr>
          </a:p>
        </p:txBody>
      </p:sp>
      <p:sp>
        <p:nvSpPr>
          <p:cNvPr id="1048908" name="圆角矩形 72"/>
          <p:cNvSpPr/>
          <p:nvPr>
            <p:custDataLst>
              <p:tags r:id="rId11"/>
            </p:custDataLst>
          </p:nvPr>
        </p:nvSpPr>
        <p:spPr>
          <a:xfrm>
            <a:off x="6051550" y="307975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7" name="直接连接符 96"/>
          <p:cNvCxnSpPr>
            <a:cxnSpLocks/>
          </p:cNvCxnSpPr>
          <p:nvPr>
            <p:custDataLst>
              <p:tags r:id="rId12"/>
            </p:custDataLst>
          </p:nvPr>
        </p:nvCxnSpPr>
        <p:spPr>
          <a:xfrm>
            <a:off x="6161405" y="364363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39510" y="319849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03</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2" name="标题"/>
          <p:cNvSpPr txBox="1"/>
          <p:nvPr>
            <p:custDataLst>
              <p:tags r:id="rId14"/>
            </p:custDataLst>
          </p:nvPr>
        </p:nvSpPr>
        <p:spPr>
          <a:xfrm>
            <a:off x="6239510" y="370522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400" lang="zh-CN">
                <a:solidFill>
                  <a:schemeClr val="tx1"/>
                </a:solidFill>
                <a:cs typeface="MiSans Heavy" panose="00000A00000000000000" charset="-122"/>
                <a:sym typeface="+mn-ea"/>
              </a:rPr>
              <a:t>数字校园的学习环境</a:t>
            </a:r>
            <a:endParaRPr altLang="en-US" dirty="0" sz="1400" lang="zh-CN">
              <a:solidFill>
                <a:schemeClr val="tx1"/>
              </a:solidFill>
              <a:cs typeface="MiSans Heavy" panose="00000A00000000000000" charset="-122"/>
              <a:sym typeface="+mn-ea"/>
            </a:endParaRPr>
          </a:p>
        </p:txBody>
      </p:sp>
      <p:sp>
        <p:nvSpPr>
          <p:cNvPr id="1048914" name="圆角矩形 104"/>
          <p:cNvSpPr/>
          <p:nvPr>
            <p:custDataLst>
              <p:tags r:id="rId15"/>
            </p:custDataLst>
          </p:nvPr>
        </p:nvSpPr>
        <p:spPr>
          <a:xfrm>
            <a:off x="9006205" y="307975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9" name="直接连接符 105"/>
          <p:cNvCxnSpPr>
            <a:cxnSpLocks/>
          </p:cNvCxnSpPr>
          <p:nvPr>
            <p:custDataLst>
              <p:tags r:id="rId16"/>
            </p:custDataLst>
          </p:nvPr>
        </p:nvCxnSpPr>
        <p:spPr>
          <a:xfrm>
            <a:off x="9116060" y="364363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6" name="序号"/>
          <p:cNvSpPr txBox="1"/>
          <p:nvPr>
            <p:custDataLst>
              <p:tags r:id="rId17"/>
            </p:custDataLst>
          </p:nvPr>
        </p:nvSpPr>
        <p:spPr>
          <a:xfrm>
            <a:off x="9194165" y="319849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04</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8" name="标题"/>
          <p:cNvSpPr txBox="1"/>
          <p:nvPr>
            <p:custDataLst>
              <p:tags r:id="rId18"/>
            </p:custDataLst>
          </p:nvPr>
        </p:nvSpPr>
        <p:spPr>
          <a:xfrm>
            <a:off x="9194165" y="3705225"/>
            <a:ext cx="2094230" cy="808990"/>
          </a:xfrm>
          <a:prstGeom prst="rect"/>
          <a:noFill/>
        </p:spPr>
        <p:txBody>
          <a:bodyPr anchor="t" anchorCtr="0" bIns="0" lIns="91440" rIns="91440" rtlCol="0" tIns="0" vert="horz" wrap="square">
            <a:normAutofit fontScale="68333"/>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数字校园的互动式教学与学习环境的融合</a:t>
            </a:r>
            <a:endParaRPr altLang="en-US" dirty="0" sz="2400" lang="zh-CN">
              <a:solidFill>
                <a:schemeClr val="tx1"/>
              </a:solidFill>
              <a:cs typeface="MiSans Heavy" panose="00000A00000000000000" charset="-122"/>
              <a:sym typeface="+mn-ea"/>
            </a:endParaRPr>
          </a:p>
        </p:txBody>
      </p:sp>
      <p:sp>
        <p:nvSpPr>
          <p:cNvPr id="1048920" name="圆角矩形 113"/>
          <p:cNvSpPr/>
          <p:nvPr>
            <p:custDataLst>
              <p:tags r:id="rId19"/>
            </p:custDataLst>
          </p:nvPr>
        </p:nvSpPr>
        <p:spPr>
          <a:xfrm>
            <a:off x="6051550" y="483743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71" name="直接连接符 114"/>
          <p:cNvCxnSpPr>
            <a:cxnSpLocks/>
          </p:cNvCxnSpPr>
          <p:nvPr>
            <p:custDataLst>
              <p:tags r:id="rId20"/>
            </p:custDataLst>
          </p:nvPr>
        </p:nvCxnSpPr>
        <p:spPr>
          <a:xfrm>
            <a:off x="6161405" y="540131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22" name="序号"/>
          <p:cNvSpPr txBox="1"/>
          <p:nvPr>
            <p:custDataLst>
              <p:tags r:id="rId21"/>
            </p:custDataLst>
          </p:nvPr>
        </p:nvSpPr>
        <p:spPr>
          <a:xfrm>
            <a:off x="6239510" y="495617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05</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24" name="标题"/>
          <p:cNvSpPr txBox="1"/>
          <p:nvPr>
            <p:custDataLst>
              <p:tags r:id="rId22"/>
            </p:custDataLst>
          </p:nvPr>
        </p:nvSpPr>
        <p:spPr>
          <a:xfrm>
            <a:off x="6239510" y="5462905"/>
            <a:ext cx="2094230" cy="808990"/>
          </a:xfrm>
          <a:prstGeom prst="rect"/>
          <a:noFill/>
        </p:spPr>
        <p:txBody>
          <a:bodyPr anchor="t" anchorCtr="0" bIns="0" lIns="91440" rIns="91440" rtlCol="0" tIns="0" vert="horz" wrap="square">
            <a:normAutofit fontScale="55833"/>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数字校园的互动式教学与学习环境的挑战与对策</a:t>
            </a:r>
            <a:endParaRPr altLang="en-US" dirty="0" sz="2400" lang="zh-CN">
              <a:solidFill>
                <a:schemeClr val="tx1"/>
              </a:solidFill>
              <a:cs typeface="MiSans Heavy" panose="00000A00000000000000" charset="-122"/>
              <a:sym typeface="+mn-ea"/>
            </a:endParaRPr>
          </a:p>
        </p:txBody>
      </p:sp>
      <p:sp>
        <p:nvSpPr>
          <p:cNvPr id="1048926" name="圆角矩形 122"/>
          <p:cNvSpPr/>
          <p:nvPr>
            <p:custDataLst>
              <p:tags r:id="rId23"/>
            </p:custDataLst>
          </p:nvPr>
        </p:nvSpPr>
        <p:spPr>
          <a:xfrm>
            <a:off x="9006205" y="483743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73" name="直接连接符 123"/>
          <p:cNvCxnSpPr>
            <a:cxnSpLocks/>
          </p:cNvCxnSpPr>
          <p:nvPr>
            <p:custDataLst>
              <p:tags r:id="rId24"/>
            </p:custDataLst>
          </p:nvPr>
        </p:nvCxnSpPr>
        <p:spPr>
          <a:xfrm>
            <a:off x="9116060" y="540131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28" name="序号"/>
          <p:cNvSpPr txBox="1"/>
          <p:nvPr>
            <p:custDataLst>
              <p:tags r:id="rId25"/>
            </p:custDataLst>
          </p:nvPr>
        </p:nvSpPr>
        <p:spPr>
          <a:xfrm>
            <a:off x="9194165" y="495617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06</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30" name="标题"/>
          <p:cNvSpPr txBox="1"/>
          <p:nvPr>
            <p:custDataLst>
              <p:tags r:id="rId26"/>
            </p:custDataLst>
          </p:nvPr>
        </p:nvSpPr>
        <p:spPr>
          <a:xfrm>
            <a:off x="9194165" y="546290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400" lang="zh-CN">
                <a:solidFill>
                  <a:schemeClr val="tx1"/>
                </a:solidFill>
                <a:cs typeface="MiSans Heavy" panose="00000A00000000000000" charset="-122"/>
                <a:sym typeface="+mn-ea"/>
              </a:rPr>
              <a:t>总结与展望</a:t>
            </a:r>
            <a:endParaRPr altLang="en-US" dirty="0" sz="1400" lang="zh-CN">
              <a:solidFill>
                <a:schemeClr val="tx1"/>
              </a:solidFill>
              <a:cs typeface="MiSans Heavy" panose="00000A00000000000000"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96" name="标题 1"/>
          <p:cNvSpPr>
            <a:spLocks noGrp="1"/>
          </p:cNvSpPr>
          <p:nvPr>
            <p:ph type="title" idx="8"/>
            <p:custDataLst>
              <p:tags r:id="rId1"/>
            </p:custDataLst>
          </p:nvPr>
        </p:nvSpPr>
        <p:spPr/>
        <p:txBody>
          <a:bodyPr/>
          <a:p>
            <a:r>
              <a:rPr altLang="en-US" lang="zh-CN"/>
              <a:t>添加章节标题</a:t>
            </a:r>
            <a:endParaRPr altLang="en-US" lang="zh-CN"/>
          </a:p>
        </p:txBody>
      </p:sp>
      <p:sp>
        <p:nvSpPr>
          <p:cNvPr id="1048998" name="文本占位符 4"/>
          <p:cNvSpPr>
            <a:spLocks noGrp="1"/>
          </p:cNvSpPr>
          <p:nvPr>
            <p:ph type="body" idx="7"/>
            <p:custDataLst>
              <p:tags r:id="rId2"/>
            </p:custDataLst>
          </p:nvPr>
        </p:nvSpPr>
        <p:spPr/>
        <p:txBody>
          <a:bodyPr/>
          <a:p>
            <a:r>
              <a:rPr altLang="en-US" lang="zh-CN"/>
              <a:t>PART 01</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68" name="标题 1"/>
          <p:cNvSpPr>
            <a:spLocks noGrp="1"/>
          </p:cNvSpPr>
          <p:nvPr>
            <p:ph type="title" idx="8"/>
            <p:custDataLst>
              <p:tags r:id="rId1"/>
            </p:custDataLst>
          </p:nvPr>
        </p:nvSpPr>
        <p:spPr/>
        <p:txBody>
          <a:bodyPr>
            <a:normAutofit fontScale="94444"/>
          </a:bodyPr>
          <a:p>
            <a:r>
              <a:rPr altLang="en-US" lang="zh-CN"/>
              <a:t>数字校园的互动式教学</a:t>
            </a:r>
            <a:endParaRPr altLang="en-US" lang="zh-CN"/>
          </a:p>
        </p:txBody>
      </p:sp>
      <p:sp>
        <p:nvSpPr>
          <p:cNvPr id="1049070" name="文本占位符 4"/>
          <p:cNvSpPr>
            <a:spLocks noGrp="1"/>
          </p:cNvSpPr>
          <p:nvPr>
            <p:ph type="body" idx="7"/>
            <p:custDataLst>
              <p:tags r:id="rId2"/>
            </p:custDataLst>
          </p:nvPr>
        </p:nvSpPr>
        <p:spPr/>
        <p:txBody>
          <a:bodyPr/>
          <a:p>
            <a:r>
              <a:rPr altLang="en-US" lang="zh-CN"/>
              <a:t>PART 02</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80" name="内容占位符 1"/>
          <p:cNvSpPr>
            <a:spLocks noGrp="1"/>
          </p:cNvSpPr>
          <p:nvPr>
            <p:ph idx="5"/>
          </p:nvPr>
        </p:nvSpPr>
        <p:spPr/>
        <p:txBody>
          <a:bodyPr>
            <a:normAutofit fontScale="46250"/>
          </a:bodyPr>
          <a:p>
            <a:r>
              <a:rPr altLang="en-US" lang="zh-CN"/>
              <a:t>定义：互动式教学是一种以教师为主导、学生为主体，通过多种互动形式实现教学目标的教学方法。</a:t>
            </a:r>
            <a:endParaRPr altLang="en-US" lang="zh-CN"/>
          </a:p>
          <a:p>
            <a:r>
              <a:rPr altLang="en-US" lang="zh-CN"/>
              <a:t>特点：互动式教学具有互动性、参与性、多样性、个性化等特点，能够激发学生的学习兴趣和主动性，提高教学效果。  互动式教学的实施方式</a:t>
            </a:r>
            <a:endParaRPr altLang="en-US" lang="zh-CN"/>
          </a:p>
          <a:p>
            <a:pPr lvl="1"/>
            <a:r>
              <a:rPr altLang="en-US" lang="zh-CN"/>
              <a:t>互动式教学的实施方式</a:t>
            </a:r>
            <a:endParaRPr altLang="en-US" lang="zh-CN"/>
          </a:p>
          <a:p>
            <a:r>
              <a:rPr altLang="en-US" lang="zh-CN"/>
              <a:t>多媒体教学：利用多媒体技术，通过图像、声音、视频等多种形式展示教学内容，增强学生的感官体验。</a:t>
            </a:r>
            <a:endParaRPr altLang="en-US" lang="zh-CN"/>
          </a:p>
          <a:p>
            <a:r>
              <a:rPr altLang="en-US" lang="zh-CN"/>
              <a:t>小组讨论：将学生分成小组，围绕某一主题进行讨论，培养学生的团队协作和沟通能力。</a:t>
            </a:r>
            <a:endParaRPr altLang="en-US" lang="zh-CN"/>
          </a:p>
          <a:p>
            <a:r>
              <a:rPr altLang="en-US" lang="zh-CN"/>
              <a:t>案例分析：通过分析真实的案例，让学生了解实际问题的解决方法，提高学生的实践能力和问题解决能力。</a:t>
            </a:r>
            <a:endParaRPr altLang="en-US" lang="zh-CN"/>
          </a:p>
          <a:p>
            <a:r>
              <a:rPr altLang="en-US" lang="zh-CN"/>
              <a:t>角色扮演：让学生扮演不同的角色，模拟真实场景，增强学生的参与感和体验感。  互动式教学的优势</a:t>
            </a:r>
            <a:endParaRPr altLang="en-US" lang="zh-CN"/>
          </a:p>
          <a:p>
            <a:pPr lvl="1"/>
            <a:r>
              <a:rPr altLang="en-US" lang="zh-CN"/>
              <a:t>互动式教学的优势</a:t>
            </a:r>
            <a:endParaRPr altLang="en-US" lang="zh-CN"/>
          </a:p>
          <a:p>
            <a:r>
              <a:rPr altLang="en-US" lang="zh-CN"/>
              <a:t>提高教学效果：互动式教学能够激发学生的学习兴趣和主动性，提高教学效果。</a:t>
            </a:r>
            <a:endParaRPr altLang="en-US" lang="zh-CN"/>
          </a:p>
          <a:p>
            <a:r>
              <a:rPr altLang="en-US" lang="zh-CN"/>
              <a:t>培养团队协作和沟通能力：通过小组讨论、案例分析等方式，培养学生的团队协作和沟通能力。</a:t>
            </a:r>
            <a:endParaRPr altLang="en-US" lang="zh-CN"/>
          </a:p>
          <a:p>
            <a:r>
              <a:rPr altLang="en-US" lang="zh-CN"/>
              <a:t>增强学生的实践能力和问题解决能力：通过案例分析、角色扮演等方式，增强学生的实践能力和问题解决能力。</a:t>
            </a:r>
            <a:endParaRPr altLang="en-US" lang="zh-CN"/>
          </a:p>
          <a:p>
            <a:r>
              <a:rPr altLang="en-US" lang="zh-CN"/>
              <a:t>个性化教学：互动式教学能够根据学生的特点和需求进行个性化教学，提高学生的学习效果。  互动式教学的实施建议</a:t>
            </a:r>
            <a:endParaRPr altLang="en-US" lang="zh-CN"/>
          </a:p>
          <a:p>
            <a:pPr lvl="1"/>
            <a:r>
              <a:rPr altLang="en-US" lang="zh-CN"/>
              <a:t>互动式教学的实施建议</a:t>
            </a:r>
            <a:endParaRPr altLang="en-US" lang="zh-CN"/>
          </a:p>
          <a:p>
            <a:r>
              <a:rPr altLang="en-US" lang="zh-CN"/>
              <a:t>教师需要具备良好的教学技能和组织能力，能够有效地引导学生参与互动。</a:t>
            </a:r>
            <a:endParaRPr altLang="en-US" lang="zh-CN"/>
          </a:p>
          <a:p>
            <a:r>
              <a:rPr altLang="en-US" lang="zh-CN"/>
              <a:t>学校需要提供必要的教学资源和设施，如多媒体教室、网络平台等。</a:t>
            </a:r>
            <a:endParaRPr altLang="en-US" lang="zh-CN"/>
          </a:p>
          <a:p>
            <a:r>
              <a:rPr altLang="en-US" lang="zh-CN"/>
              <a:t>教师应该注重学生的反馈和评价，及时调整教学策略和方法。</a:t>
            </a:r>
            <a:endParaRPr altLang="en-US" lang="zh-CN"/>
          </a:p>
          <a:p>
            <a:r>
              <a:rPr altLang="en-US" lang="zh-CN"/>
              <a:t>学校应该加强对互动式教学的管理和监督，确保其有效实施。</a:t>
            </a:r>
            <a:endParaRPr altLang="en-US" lang="zh-CN"/>
          </a:p>
        </p:txBody>
      </p:sp>
      <p:sp>
        <p:nvSpPr>
          <p:cNvPr id="1049182" name="标题 2"/>
          <p:cNvSpPr>
            <a:spLocks noGrp="1"/>
          </p:cNvSpPr>
          <p:nvPr>
            <p:ph type="title" idx="4"/>
          </p:nvPr>
        </p:nvSpPr>
        <p:spPr/>
        <p:txBody>
          <a:bodyPr>
            <a:normAutofit fontScale="90000"/>
          </a:bodyPr>
          <a:p>
            <a:r>
              <a:rPr altLang="en-US" lang="zh-CN"/>
              <a:t>互动式教学的定义与特点</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28" name="标题 2"/>
          <p:cNvSpPr>
            <a:spLocks noGrp="1"/>
          </p:cNvSpPr>
          <p:nvPr>
            <p:ph type="title" idx="4"/>
          </p:nvPr>
        </p:nvSpPr>
        <p:spPr/>
        <p:txBody>
          <a:bodyPr>
            <a:normAutofit fontScale="93750"/>
          </a:bodyPr>
          <a:p>
            <a:r>
              <a:rPr altLang="en-US" lang="zh-CN"/>
              <a:t>数字校园为互动式教学提供的技术支持</a:t>
            </a:r>
            <a:endParaRPr altLang="en-US" lang="zh-CN"/>
          </a:p>
        </p:txBody>
      </p:sp>
      <p:sp>
        <p:nvSpPr>
          <p:cNvPr id="104923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人工智能技术：辅助教师进行教学设计和评估，提高教学质量</a:t>
            </a:r>
            <a:endParaRPr altLang="zh-CN" dirty="0" lang="en-US">
              <a:solidFill>
                <a:schemeClr val="dk1">
                  <a:lumMod val="80000"/>
                  <a:lumOff val="20000"/>
                </a:schemeClr>
              </a:solidFill>
              <a:latin typeface="+mn-ea"/>
              <a:sym typeface="+mn-ea"/>
            </a:endParaRPr>
          </a:p>
        </p:txBody>
      </p:sp>
      <p:sp>
        <p:nvSpPr>
          <p:cNvPr id="104923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多媒体教室：提供多种教学工具和设备，支持互动式教学</a:t>
            </a:r>
            <a:endParaRPr altLang="en-US" dirty="0" lang="zh-CN">
              <a:solidFill>
                <a:schemeClr val="dk1">
                  <a:lumMod val="80000"/>
                  <a:lumOff val="20000"/>
                </a:schemeClr>
              </a:solidFill>
              <a:latin typeface="+mn-ea"/>
              <a:sym typeface="+mn-ea"/>
            </a:endParaRPr>
          </a:p>
        </p:txBody>
      </p:sp>
      <p:sp>
        <p:nvSpPr>
          <p:cNvPr id="104924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网络技术：实现远程教学和在线学习，方便师生交流</a:t>
            </a:r>
            <a:endParaRPr altLang="en-US" dirty="0" lang="zh-CN">
              <a:solidFill>
                <a:schemeClr val="dk1">
                  <a:lumMod val="80000"/>
                  <a:lumOff val="20000"/>
                </a:schemeClr>
              </a:solidFill>
              <a:latin typeface="+mn-ea"/>
              <a:sym typeface="+mn-ea"/>
            </a:endParaRPr>
          </a:p>
        </p:txBody>
      </p:sp>
      <p:sp>
        <p:nvSpPr>
          <p:cNvPr id="104925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云计算技术：提供稳定可靠的教学资源存储和共享服务</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06" name="标题 2"/>
          <p:cNvSpPr>
            <a:spLocks noGrp="1"/>
          </p:cNvSpPr>
          <p:nvPr>
            <p:ph type="title" idx="4"/>
          </p:nvPr>
        </p:nvSpPr>
        <p:spPr/>
        <p:txBody>
          <a:bodyPr>
            <a:normAutofit fontScale="90000"/>
          </a:bodyPr>
          <a:p>
            <a:r>
              <a:rPr altLang="en-US" lang="zh-CN"/>
              <a:t>互动式教学方法在数字校园中的应用</a:t>
            </a:r>
            <a:endParaRPr altLang="en-US" lang="zh-CN"/>
          </a:p>
        </p:txBody>
      </p:sp>
      <p:sp>
        <p:nvSpPr>
          <p:cNvPr id="104930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互动式教学的定义和特点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1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数字校园为互动式教学提供的技术支持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2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互动式教学方法在数字校园中的具体应用案例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2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互动式教学方法在数字校园中的优势和局限性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76" name="标题 2"/>
          <p:cNvSpPr>
            <a:spLocks noGrp="1"/>
          </p:cNvSpPr>
          <p:nvPr>
            <p:ph type="title" idx="4"/>
          </p:nvPr>
        </p:nvSpPr>
        <p:spPr/>
        <p:txBody>
          <a:bodyPr>
            <a:normAutofit fontScale="90000"/>
          </a:bodyPr>
          <a:p>
            <a:r>
              <a:rPr altLang="en-US" lang="zh-CN"/>
              <a:t>互动式教学对提高教学效果的作用</a:t>
            </a:r>
            <a:endParaRPr altLang="en-US" lang="zh-CN"/>
          </a:p>
        </p:txBody>
      </p:sp>
      <p:sp>
        <p:nvSpPr>
          <p:cNvPr id="104937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8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8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8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8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8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9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9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9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3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9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9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0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0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0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0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0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1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1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1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激发学生的学习兴趣和主动性</a:t>
            </a:r>
            <a:endParaRPr altLang="en-US" dirty="0" sz="1200" lang="zh-CN" spc="150">
              <a:solidFill>
                <a:schemeClr val="tx1">
                  <a:lumMod val="65000"/>
                  <a:lumOff val="35000"/>
                </a:schemeClr>
              </a:solidFill>
              <a:latin typeface="+mn-ea"/>
              <a:sym typeface="+mn-ea"/>
            </a:endParaRPr>
          </a:p>
        </p:txBody>
      </p:sp>
      <p:sp>
        <p:nvSpPr>
          <p:cNvPr id="104941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提高教学效率和教学质量，促进学生的全面发展</a:t>
            </a:r>
            <a:endParaRPr altLang="en-US" dirty="0" sz="1200" lang="zh-CN" spc="150">
              <a:solidFill>
                <a:schemeClr val="tx1">
                  <a:lumMod val="65000"/>
                  <a:lumOff val="35000"/>
                </a:schemeClr>
              </a:solidFill>
              <a:latin typeface="+mn-ea"/>
              <a:sym typeface="+mn-ea"/>
            </a:endParaRPr>
          </a:p>
        </p:txBody>
      </p:sp>
      <p:sp>
        <p:nvSpPr>
          <p:cNvPr id="104941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实现个性化教学，满足不同学生的需求</a:t>
            </a:r>
            <a:endParaRPr altLang="en-US" dirty="0" sz="1200" lang="zh-CN" spc="150">
              <a:solidFill>
                <a:schemeClr val="tx1">
                  <a:lumMod val="65000"/>
                  <a:lumOff val="35000"/>
                </a:schemeClr>
              </a:solidFill>
              <a:latin typeface="+mn-ea"/>
              <a:sym typeface="+mn-ea"/>
            </a:endParaRPr>
          </a:p>
        </p:txBody>
      </p:sp>
      <p:sp>
        <p:nvSpPr>
          <p:cNvPr id="104942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促进师生之间的交流与合作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466" name="标题 1"/>
          <p:cNvSpPr>
            <a:spLocks noGrp="1"/>
          </p:cNvSpPr>
          <p:nvPr>
            <p:ph type="title" idx="8"/>
            <p:custDataLst>
              <p:tags r:id="rId1"/>
            </p:custDataLst>
          </p:nvPr>
        </p:nvSpPr>
        <p:spPr/>
        <p:txBody>
          <a:bodyPr>
            <a:normAutofit fontScale="94444"/>
          </a:bodyPr>
          <a:p>
            <a:r>
              <a:rPr altLang="en-US" lang="zh-CN"/>
              <a:t>数字校园的学习环境</a:t>
            </a:r>
            <a:endParaRPr altLang="en-US" lang="zh-CN"/>
          </a:p>
        </p:txBody>
      </p:sp>
      <p:sp>
        <p:nvSpPr>
          <p:cNvPr id="1049468" name="文本占位符 4"/>
          <p:cNvSpPr>
            <a:spLocks noGrp="1"/>
          </p:cNvSpPr>
          <p:nvPr>
            <p:ph type="body" idx="7"/>
            <p:custDataLst>
              <p:tags r:id="rId2"/>
            </p:custDataLst>
          </p:nvPr>
        </p:nvSpPr>
        <p:spPr/>
        <p:txBody>
          <a:bodyPr/>
          <a:p>
            <a:r>
              <a:rPr altLang="en-US" lang="zh-CN"/>
              <a:t>PART 03</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78" name="标题 2"/>
          <p:cNvSpPr>
            <a:spLocks noGrp="1"/>
          </p:cNvSpPr>
          <p:nvPr>
            <p:ph type="title" idx="4"/>
          </p:nvPr>
        </p:nvSpPr>
        <p:spPr/>
        <p:txBody>
          <a:bodyPr>
            <a:normAutofit fontScale="90000"/>
          </a:bodyPr>
          <a:p>
            <a:r>
              <a:rPr altLang="en-US" lang="zh-CN"/>
              <a:t>数字校园学习环境的构建要素</a:t>
            </a:r>
            <a:endParaRPr altLang="en-US" lang="zh-CN"/>
          </a:p>
        </p:txBody>
      </p:sp>
      <p:sp>
        <p:nvSpPr>
          <p:cNvPr id="1049580" name="对角圆角矩形 52"/>
          <p:cNvSpPr/>
          <p:nvPr>
            <p:custDataLst>
              <p:tags r:id="rId1"/>
            </p:custDataLst>
          </p:nvPr>
        </p:nvSpPr>
        <p:spPr>
          <a:xfrm>
            <a:off x="754883" y="1619548"/>
            <a:ext cx="5113102" cy="1245339"/>
          </a:xfrm>
          <a:prstGeom prst="round2DiagRect">
            <a:avLst>
              <a:gd name="adj1" fmla="val 18403"/>
              <a:gd name="adj2" fmla="val 15999"/>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2" name="对角圆角矩形 53"/>
          <p:cNvSpPr/>
          <p:nvPr>
            <p:custDataLst>
              <p:tags r:id="rId2"/>
            </p:custDataLst>
          </p:nvPr>
        </p:nvSpPr>
        <p:spPr>
          <a:xfrm>
            <a:off x="754883" y="1490400"/>
            <a:ext cx="511750" cy="48832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4" name="直角三角形 54"/>
          <p:cNvSpPr/>
          <p:nvPr>
            <p:custDataLst>
              <p:tags r:id="rId3"/>
            </p:custDataLst>
          </p:nvPr>
        </p:nvSpPr>
        <p:spPr>
          <a:xfrm>
            <a:off x="1266977" y="1491043"/>
            <a:ext cx="77103" cy="128505"/>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6" name="文本框 56"/>
          <p:cNvSpPr txBox="1"/>
          <p:nvPr>
            <p:custDataLst>
              <p:tags r:id="rId4"/>
            </p:custDataLst>
          </p:nvPr>
        </p:nvSpPr>
        <p:spPr>
          <a:xfrm>
            <a:off x="1300389" y="1671593"/>
            <a:ext cx="4368048" cy="1129372"/>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硬件设施：提供稳定、高速的网络连接，配备先进的多媒体教学设备</a:t>
            </a:r>
            <a:endParaRPr altLang="en-US" dirty="0" sz="1600" lang="zh-CN">
              <a:solidFill>
                <a:schemeClr val="dk1">
                  <a:lumMod val="80000"/>
                  <a:lumOff val="20000"/>
                </a:schemeClr>
              </a:solidFill>
              <a:latin typeface="+mn-ea"/>
              <a:sym typeface="+mn-ea"/>
            </a:endParaRPr>
          </a:p>
        </p:txBody>
      </p:sp>
      <p:sp>
        <p:nvSpPr>
          <p:cNvPr id="1049588" name="对角圆角矩形 9"/>
          <p:cNvSpPr/>
          <p:nvPr>
            <p:custDataLst>
              <p:tags r:id="rId5"/>
            </p:custDataLst>
          </p:nvPr>
        </p:nvSpPr>
        <p:spPr>
          <a:xfrm>
            <a:off x="6317885" y="1619548"/>
            <a:ext cx="5113102" cy="1245339"/>
          </a:xfrm>
          <a:prstGeom prst="round2DiagRect">
            <a:avLst>
              <a:gd name="adj1" fmla="val 18419"/>
              <a:gd name="adj2" fmla="val 14126"/>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0" name="对角圆角矩形 10"/>
          <p:cNvSpPr/>
          <p:nvPr>
            <p:custDataLst>
              <p:tags r:id="rId6"/>
            </p:custDataLst>
          </p:nvPr>
        </p:nvSpPr>
        <p:spPr>
          <a:xfrm>
            <a:off x="6317885" y="1490400"/>
            <a:ext cx="511750" cy="48832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2" name="直角三角形 11"/>
          <p:cNvSpPr/>
          <p:nvPr>
            <p:custDataLst>
              <p:tags r:id="rId7"/>
            </p:custDataLst>
          </p:nvPr>
        </p:nvSpPr>
        <p:spPr>
          <a:xfrm>
            <a:off x="6829336" y="1491043"/>
            <a:ext cx="77103" cy="128505"/>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4" name="文本框 12"/>
          <p:cNvSpPr txBox="1"/>
          <p:nvPr>
            <p:custDataLst>
              <p:tags r:id="rId8"/>
            </p:custDataLst>
          </p:nvPr>
        </p:nvSpPr>
        <p:spPr>
          <a:xfrm>
            <a:off x="6862748" y="1678018"/>
            <a:ext cx="4368048" cy="1129372"/>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教师培训：对教师进行数字化教学能力的培训，提高教师的数字化教学水平</a:t>
            </a:r>
            <a:endParaRPr altLang="zh-CN" dirty="0" sz="1600" lang="en-US">
              <a:solidFill>
                <a:schemeClr val="dk1">
                  <a:lumMod val="80000"/>
                  <a:lumOff val="20000"/>
                </a:schemeClr>
              </a:solidFill>
              <a:latin typeface="+mn-ea"/>
              <a:sym typeface="+mn-ea"/>
            </a:endParaRPr>
          </a:p>
        </p:txBody>
      </p:sp>
      <p:sp>
        <p:nvSpPr>
          <p:cNvPr id="1049596" name="对角圆角矩形 5"/>
          <p:cNvSpPr/>
          <p:nvPr>
            <p:custDataLst>
              <p:tags r:id="rId9"/>
            </p:custDataLst>
          </p:nvPr>
        </p:nvSpPr>
        <p:spPr>
          <a:xfrm>
            <a:off x="754883" y="3311965"/>
            <a:ext cx="5113102" cy="1245339"/>
          </a:xfrm>
          <a:prstGeom prst="round2DiagRect">
            <a:avLst>
              <a:gd name="adj1" fmla="val 15411"/>
              <a:gd name="adj2" fmla="val 15070"/>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8" name="对角圆角矩形 6"/>
          <p:cNvSpPr/>
          <p:nvPr>
            <p:custDataLst>
              <p:tags r:id="rId10"/>
            </p:custDataLst>
          </p:nvPr>
        </p:nvSpPr>
        <p:spPr>
          <a:xfrm>
            <a:off x="754883" y="3182817"/>
            <a:ext cx="511750" cy="48832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0" name="直角三角形 7"/>
          <p:cNvSpPr/>
          <p:nvPr>
            <p:custDataLst>
              <p:tags r:id="rId11"/>
            </p:custDataLst>
          </p:nvPr>
        </p:nvSpPr>
        <p:spPr>
          <a:xfrm>
            <a:off x="1266977" y="3183459"/>
            <a:ext cx="77103" cy="128505"/>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2" name="文本框 8"/>
          <p:cNvSpPr txBox="1"/>
          <p:nvPr>
            <p:custDataLst>
              <p:tags r:id="rId12"/>
            </p:custDataLst>
          </p:nvPr>
        </p:nvSpPr>
        <p:spPr>
          <a:xfrm>
            <a:off x="1300389" y="3370435"/>
            <a:ext cx="4368048" cy="1129372"/>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软件平台：开发适合数字校园学习环境的软件平台，支持多种教学模式和学习方式</a:t>
            </a:r>
            <a:endParaRPr altLang="en-US" dirty="0" sz="1600" lang="zh-CN">
              <a:solidFill>
                <a:schemeClr val="dk1">
                  <a:lumMod val="80000"/>
                  <a:lumOff val="20000"/>
                </a:schemeClr>
              </a:solidFill>
              <a:latin typeface="+mn-ea"/>
              <a:sym typeface="+mn-ea"/>
            </a:endParaRPr>
          </a:p>
        </p:txBody>
      </p:sp>
      <p:sp>
        <p:nvSpPr>
          <p:cNvPr id="1049604" name="对角圆角矩形 14"/>
          <p:cNvSpPr/>
          <p:nvPr>
            <p:custDataLst>
              <p:tags r:id="rId13"/>
            </p:custDataLst>
          </p:nvPr>
        </p:nvSpPr>
        <p:spPr>
          <a:xfrm>
            <a:off x="6317885" y="3311965"/>
            <a:ext cx="5113102" cy="1245339"/>
          </a:xfrm>
          <a:prstGeom prst="round2DiagRect">
            <a:avLst>
              <a:gd name="adj1" fmla="val 14446"/>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6" name="对角圆角矩形 18"/>
          <p:cNvSpPr/>
          <p:nvPr>
            <p:custDataLst>
              <p:tags r:id="rId14"/>
            </p:custDataLst>
          </p:nvPr>
        </p:nvSpPr>
        <p:spPr>
          <a:xfrm>
            <a:off x="6317885" y="3182817"/>
            <a:ext cx="511750" cy="488321"/>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8" name="直角三角形 19"/>
          <p:cNvSpPr/>
          <p:nvPr>
            <p:custDataLst>
              <p:tags r:id="rId15"/>
            </p:custDataLst>
          </p:nvPr>
        </p:nvSpPr>
        <p:spPr>
          <a:xfrm>
            <a:off x="6829336" y="3183459"/>
            <a:ext cx="77103" cy="128505"/>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0" name="文本框 20"/>
          <p:cNvSpPr txBox="1"/>
          <p:nvPr>
            <p:custDataLst>
              <p:tags r:id="rId16"/>
            </p:custDataLst>
          </p:nvPr>
        </p:nvSpPr>
        <p:spPr>
          <a:xfrm>
            <a:off x="6862748" y="3370435"/>
            <a:ext cx="4368048" cy="1129372"/>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学生支持：为学生提供个性化的学习支持，包括学习辅导、答疑解惑等</a:t>
            </a:r>
            <a:endParaRPr altLang="zh-CN" dirty="0" sz="1600" lang="en-US">
              <a:solidFill>
                <a:schemeClr val="dk1">
                  <a:lumMod val="80000"/>
                  <a:lumOff val="20000"/>
                </a:schemeClr>
              </a:solidFill>
              <a:latin typeface="+mn-ea"/>
              <a:sym typeface="+mn-ea"/>
            </a:endParaRPr>
          </a:p>
        </p:txBody>
      </p:sp>
      <p:sp>
        <p:nvSpPr>
          <p:cNvPr id="1049612" name="对角圆角矩形 15"/>
          <p:cNvSpPr/>
          <p:nvPr>
            <p:custDataLst>
              <p:tags r:id="rId17"/>
            </p:custDataLst>
          </p:nvPr>
        </p:nvSpPr>
        <p:spPr>
          <a:xfrm>
            <a:off x="754883" y="5004382"/>
            <a:ext cx="5113102" cy="1245339"/>
          </a:xfrm>
          <a:prstGeom prst="round2DiagRect">
            <a:avLst>
              <a:gd name="adj1" fmla="val 16339"/>
              <a:gd name="adj2" fmla="val 1703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对角圆角矩形 16"/>
          <p:cNvSpPr/>
          <p:nvPr>
            <p:custDataLst>
              <p:tags r:id="rId18"/>
            </p:custDataLst>
          </p:nvPr>
        </p:nvSpPr>
        <p:spPr>
          <a:xfrm>
            <a:off x="754883" y="4874591"/>
            <a:ext cx="511750" cy="48832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6" name="直角三角形 17"/>
          <p:cNvSpPr/>
          <p:nvPr>
            <p:custDataLst>
              <p:tags r:id="rId19"/>
            </p:custDataLst>
          </p:nvPr>
        </p:nvSpPr>
        <p:spPr>
          <a:xfrm>
            <a:off x="1266977" y="4870736"/>
            <a:ext cx="77103" cy="128505"/>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8" name="文本框 27"/>
          <p:cNvSpPr txBox="1"/>
          <p:nvPr>
            <p:custDataLst>
              <p:tags r:id="rId20"/>
            </p:custDataLst>
          </p:nvPr>
        </p:nvSpPr>
        <p:spPr>
          <a:xfrm>
            <a:off x="1300389" y="5062852"/>
            <a:ext cx="4368048" cy="1129372"/>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资源建设：建设丰富多样的学习资源，包括电子图书、课件、教学视频等</a:t>
            </a:r>
            <a:endParaRPr altLang="zh-CN" dirty="0" sz="1600" lang="en-US">
              <a:solidFill>
                <a:schemeClr val="dk1">
                  <a:lumMod val="80000"/>
                  <a:lumOff val="20000"/>
                </a:schemeClr>
              </a:solidFill>
              <a:latin typeface="+mn-ea"/>
              <a:sym typeface="+mn-ea"/>
            </a:endParaRPr>
          </a:p>
        </p:txBody>
      </p:sp>
      <p:sp>
        <p:nvSpPr>
          <p:cNvPr id="1049620" name="对角圆角矩形 22"/>
          <p:cNvSpPr/>
          <p:nvPr>
            <p:custDataLst>
              <p:tags r:id="rId21"/>
            </p:custDataLst>
          </p:nvPr>
        </p:nvSpPr>
        <p:spPr>
          <a:xfrm>
            <a:off x="6317885" y="5004382"/>
            <a:ext cx="5113102" cy="1245339"/>
          </a:xfrm>
          <a:prstGeom prst="round2DiagRect">
            <a:avLst>
              <a:gd name="adj1" fmla="val 13517"/>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622" name="对角圆角矩形 23"/>
          <p:cNvSpPr/>
          <p:nvPr>
            <p:custDataLst>
              <p:tags r:id="rId22"/>
            </p:custDataLst>
          </p:nvPr>
        </p:nvSpPr>
        <p:spPr>
          <a:xfrm>
            <a:off x="6317885" y="4874591"/>
            <a:ext cx="511750" cy="488321"/>
          </a:xfrm>
          <a:prstGeom prst="round2DiagRect">
            <a:avLst>
              <a:gd name="adj1" fmla="val 26654"/>
              <a:gd name="adj2" fmla="val 0"/>
            </a:avLst>
          </a:prstGeom>
          <a:solidFill>
            <a:schemeClr val="accent6"/>
          </a:solidFill>
          <a:ln>
            <a:noFill/>
          </a:ln>
          <a:effectLst>
            <a:outerShdw algn="tl" blurRad="165100" dir="2700000" dist="25400" rotWithShape="0" sx="102000" sy="102000">
              <a:schemeClr val="accent6">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4" name="直角三角形 24"/>
          <p:cNvSpPr/>
          <p:nvPr>
            <p:custDataLst>
              <p:tags r:id="rId23"/>
            </p:custDataLst>
          </p:nvPr>
        </p:nvSpPr>
        <p:spPr>
          <a:xfrm>
            <a:off x="6829336" y="4870736"/>
            <a:ext cx="77103" cy="128505"/>
          </a:xfrm>
          <a:prstGeom prst="rtTriangle"/>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文本框 25"/>
          <p:cNvSpPr txBox="1"/>
          <p:nvPr>
            <p:custDataLst>
              <p:tags r:id="rId24"/>
            </p:custDataLst>
          </p:nvPr>
        </p:nvSpPr>
        <p:spPr>
          <a:xfrm>
            <a:off x="6862748" y="5062852"/>
            <a:ext cx="4368048" cy="1129372"/>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评价与反馈：建立有效的评价机制，及时收集学生的学习反馈，不断优化数字校园学习环境</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72" name="标题 2"/>
          <p:cNvSpPr>
            <a:spLocks noGrp="1"/>
          </p:cNvSpPr>
          <p:nvPr>
            <p:ph type="title" idx="4"/>
          </p:nvPr>
        </p:nvSpPr>
        <p:spPr/>
        <p:txBody>
          <a:bodyPr>
            <a:normAutofit fontScale="90000"/>
          </a:bodyPr>
          <a:p>
            <a:r>
              <a:rPr altLang="en-US" lang="zh-CN"/>
              <a:t>数字校园学习环境的优势与特点</a:t>
            </a:r>
            <a:endParaRPr altLang="en-US" lang="zh-CN"/>
          </a:p>
        </p:txBody>
      </p:sp>
      <p:sp>
        <p:nvSpPr>
          <p:cNvPr id="1049674" name="对角圆角矩形 52"/>
          <p:cNvSpPr/>
          <p:nvPr>
            <p:custDataLst>
              <p:tags r:id="rId1"/>
            </p:custDataLst>
          </p:nvPr>
        </p:nvSpPr>
        <p:spPr>
          <a:xfrm>
            <a:off x="608400" y="2685832"/>
            <a:ext cx="10969199" cy="92348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对角圆角矩形 53"/>
          <p:cNvSpPr/>
          <p:nvPr>
            <p:custDataLst>
              <p:tags r:id="rId2"/>
            </p:custDataLst>
          </p:nvPr>
        </p:nvSpPr>
        <p:spPr>
          <a:xfrm>
            <a:off x="608400" y="2517437"/>
            <a:ext cx="679399" cy="636309"/>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直角三角形 54"/>
          <p:cNvSpPr/>
          <p:nvPr>
            <p:custDataLst>
              <p:tags r:id="rId3"/>
            </p:custDataLst>
          </p:nvPr>
        </p:nvSpPr>
        <p:spPr>
          <a:xfrm>
            <a:off x="1287700" y="2518072"/>
            <a:ext cx="100470" cy="167450"/>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文本框 56"/>
          <p:cNvSpPr txBox="1"/>
          <p:nvPr>
            <p:custDataLst>
              <p:tags r:id="rId4"/>
            </p:custDataLst>
          </p:nvPr>
        </p:nvSpPr>
        <p:spPr>
          <a:xfrm>
            <a:off x="1331546" y="2730949"/>
            <a:ext cx="9899642" cy="825072"/>
          </a:xfrm>
          <a:prstGeom prst="rect"/>
          <a:noFill/>
        </p:spPr>
        <p:txBody>
          <a:bodyPr anchor="ctr" anchorCtr="0" bIns="107950" rtlCol="0" tIns="0" wrap="square">
            <a:normAutofit fontScale="95833"/>
          </a:bodyPr>
          <a:p>
            <a:pPr>
              <a:lnSpc>
                <a:spcPct val="150000"/>
              </a:lnSpc>
            </a:pPr>
            <a:r>
              <a:rPr altLang="en-US" dirty="0" sz="2400" lang="zh-CN">
                <a:solidFill>
                  <a:schemeClr val="dk1">
                    <a:lumMod val="80000"/>
                    <a:lumOff val="20000"/>
                  </a:schemeClr>
                </a:solidFill>
                <a:latin typeface="+mn-ea"/>
                <a:sym typeface="+mn-ea"/>
              </a:rPr>
              <a:t>优势：提供丰富的学习资源，促进个性化学习，提高学习效率</a:t>
            </a:r>
            <a:endParaRPr altLang="en-US" dirty="0" sz="2400" lang="zh-CN">
              <a:solidFill>
                <a:schemeClr val="dk1">
                  <a:lumMod val="80000"/>
                  <a:lumOff val="20000"/>
                </a:schemeClr>
              </a:solidFill>
              <a:latin typeface="+mn-ea"/>
              <a:sym typeface="+mn-ea"/>
            </a:endParaRPr>
          </a:p>
        </p:txBody>
      </p:sp>
      <p:sp>
        <p:nvSpPr>
          <p:cNvPr id="1049682" name="对角圆角矩形 5"/>
          <p:cNvSpPr/>
          <p:nvPr>
            <p:custDataLst>
              <p:tags r:id="rId5"/>
            </p:custDataLst>
          </p:nvPr>
        </p:nvSpPr>
        <p:spPr>
          <a:xfrm>
            <a:off x="608400" y="4299884"/>
            <a:ext cx="10969199" cy="92348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对角圆角矩形 6"/>
          <p:cNvSpPr/>
          <p:nvPr>
            <p:custDataLst>
              <p:tags r:id="rId6"/>
            </p:custDataLst>
          </p:nvPr>
        </p:nvSpPr>
        <p:spPr>
          <a:xfrm>
            <a:off x="608400" y="4131489"/>
            <a:ext cx="679399" cy="636309"/>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直角三角形 7"/>
          <p:cNvSpPr/>
          <p:nvPr>
            <p:custDataLst>
              <p:tags r:id="rId7"/>
            </p:custDataLst>
          </p:nvPr>
        </p:nvSpPr>
        <p:spPr>
          <a:xfrm>
            <a:off x="1287700" y="4132760"/>
            <a:ext cx="100470" cy="167450"/>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文本框 8"/>
          <p:cNvSpPr txBox="1"/>
          <p:nvPr>
            <p:custDataLst>
              <p:tags r:id="rId8"/>
            </p:custDataLst>
          </p:nvPr>
        </p:nvSpPr>
        <p:spPr>
          <a:xfrm>
            <a:off x="1331546" y="4353898"/>
            <a:ext cx="9899642" cy="825072"/>
          </a:xfrm>
          <a:prstGeom prst="rect"/>
          <a:noFill/>
        </p:spPr>
        <p:txBody>
          <a:bodyPr anchor="ctr" anchorCtr="0" bIns="107950" rtlCol="0" tIns="0" wrap="square">
            <a:normAutofit fontScale="95833"/>
          </a:bodyPr>
          <a:p>
            <a:pPr>
              <a:lnSpc>
                <a:spcPct val="150000"/>
              </a:lnSpc>
            </a:pPr>
            <a:r>
              <a:rPr altLang="en-US" dirty="0" sz="2400" lang="zh-CN">
                <a:solidFill>
                  <a:schemeClr val="dk1">
                    <a:lumMod val="80000"/>
                    <a:lumOff val="20000"/>
                  </a:schemeClr>
                </a:solidFill>
                <a:latin typeface="+mn-ea"/>
                <a:sym typeface="+mn-ea"/>
              </a:rPr>
              <a:t>特点：互动性、实时性、多样性、个性化、智能化</a:t>
            </a:r>
            <a:endParaRPr altLang="en-US" dirty="0" sz="2400" lang="zh-CN">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34" name="标题 2"/>
          <p:cNvSpPr>
            <a:spLocks noGrp="1"/>
          </p:cNvSpPr>
          <p:nvPr>
            <p:ph type="title" idx="4"/>
          </p:nvPr>
        </p:nvSpPr>
        <p:spPr/>
        <p:txBody>
          <a:bodyPr>
            <a:normAutofit fontScale="90000"/>
          </a:bodyPr>
          <a:p>
            <a:r>
              <a:rPr altLang="en-US" lang="zh-CN"/>
              <a:t>数字校园学习环境对学习效果的影响</a:t>
            </a:r>
            <a:endParaRPr altLang="en-US" lang="zh-CN"/>
          </a:p>
        </p:txBody>
      </p:sp>
      <p:sp>
        <p:nvSpPr>
          <p:cNvPr id="104973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数字校园学习环境能够提供更加丰富的学习资源，满足不同学生的学习需求，提高学习效果。</a:t>
            </a:r>
            <a:endParaRPr altLang="en-US" dirty="0" lang="zh-CN" spc="150">
              <a:solidFill>
                <a:schemeClr val="tx1">
                  <a:lumMod val="75000"/>
                  <a:lumOff val="25000"/>
                </a:schemeClr>
              </a:solidFill>
              <a:latin typeface="+mn-ea"/>
              <a:sym typeface="+mn-ea"/>
            </a:endParaRPr>
          </a:p>
        </p:txBody>
      </p:sp>
      <p:sp>
        <p:nvSpPr>
          <p:cNvPr id="104974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4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4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数字校园学习环境能够提供更加灵活的学习方式，让学生能够随时随地进行学习，提高学习效率。</a:t>
            </a:r>
            <a:endParaRPr altLang="en-US" dirty="0" lang="zh-CN" spc="150">
              <a:solidFill>
                <a:schemeClr val="tx1">
                  <a:lumMod val="75000"/>
                  <a:lumOff val="25000"/>
                </a:schemeClr>
              </a:solidFill>
              <a:latin typeface="+mn-ea"/>
              <a:sym typeface="+mn-ea"/>
            </a:endParaRPr>
          </a:p>
        </p:txBody>
      </p:sp>
      <p:sp>
        <p:nvSpPr>
          <p:cNvPr id="104974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4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5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数字校园学习环境能够提供更加个性化的学习体验，根据学生的学习特点和需求，提供更加针对性的学习方案，提高学习效果。</a:t>
            </a:r>
            <a:endParaRPr altLang="en-US" dirty="0" sz="2000" lang="zh-CN" spc="150">
              <a:solidFill>
                <a:schemeClr val="tx1">
                  <a:lumMod val="75000"/>
                  <a:lumOff val="25000"/>
                </a:schemeClr>
              </a:solidFill>
              <a:latin typeface="+mn-ea"/>
              <a:sym typeface="+mn-ea"/>
            </a:endParaRPr>
          </a:p>
        </p:txBody>
      </p:sp>
      <p:sp>
        <p:nvSpPr>
          <p:cNvPr id="104975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5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5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数字校园学习环境能够提供更加便捷的学习交流和互动，让学生能够更好地与老师和同学进行交流和讨论，促进学习效果的提升。</a:t>
            </a:r>
            <a:endParaRPr altLang="en-US" dirty="0" sz="2000" lang="zh-CN" spc="150">
              <a:solidFill>
                <a:schemeClr val="tx1">
                  <a:lumMod val="75000"/>
                  <a:lumOff val="25000"/>
                </a:schemeClr>
              </a:solidFill>
              <a:latin typeface="+mn-ea"/>
              <a:sym typeface="+mn-ea"/>
            </a:endParaRPr>
          </a:p>
        </p:txBody>
      </p:sp>
      <p:sp>
        <p:nvSpPr>
          <p:cNvPr id="104975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04" name="标题 2"/>
          <p:cNvSpPr>
            <a:spLocks noGrp="1"/>
          </p:cNvSpPr>
          <p:nvPr>
            <p:ph type="title" idx="4"/>
          </p:nvPr>
        </p:nvSpPr>
        <p:spPr/>
        <p:txBody>
          <a:bodyPr>
            <a:normAutofit fontScale="90000"/>
          </a:bodyPr>
          <a:p>
            <a:r>
              <a:rPr altLang="en-US" lang="zh-CN"/>
              <a:t>数字校园学习环境与传统学习环境的比较</a:t>
            </a:r>
            <a:endParaRPr altLang="en-US" lang="zh-CN"/>
          </a:p>
        </p:txBody>
      </p:sp>
      <p:sp>
        <p:nvSpPr>
          <p:cNvPr id="104980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教学方式：数字校园采用互动式教学方式，注重学生的参与和体验，而传统学习环境则以教师讲授为主，学生被动接受知识。</a:t>
            </a:r>
            <a:endParaRPr altLang="en-US" dirty="0" sz="1400" lang="zh-CN" spc="150">
              <a:solidFill>
                <a:schemeClr val="tx1">
                  <a:lumMod val="85000"/>
                  <a:lumOff val="15000"/>
                </a:schemeClr>
              </a:solidFill>
              <a:latin typeface="+mn-ea"/>
              <a:sym typeface="+mn-ea"/>
            </a:endParaRPr>
          </a:p>
        </p:txBody>
      </p:sp>
      <p:sp>
        <p:nvSpPr>
          <p:cNvPr id="104981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学习资源：数字校园提供了丰富的在线学习资源，包括课件、视频、在线测试等，学生可以随时随地学习，而传统学习环境则主要依赖于教材和课堂讲解。</a:t>
            </a:r>
            <a:endParaRPr altLang="en-US" dirty="0" sz="1400" lang="zh-CN" spc="150">
              <a:solidFill>
                <a:schemeClr val="tx1">
                  <a:lumMod val="85000"/>
                  <a:lumOff val="15000"/>
                </a:schemeClr>
              </a:solidFill>
              <a:latin typeface="+mn-ea"/>
              <a:sym typeface="+mn-ea"/>
            </a:endParaRPr>
          </a:p>
        </p:txBody>
      </p:sp>
      <p:sp>
        <p:nvSpPr>
          <p:cNvPr id="104981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学习时间和地点：数字校园的学习时间和地点更加灵活，学生可以根据自己的时间和地点安排学习，而传统学习环境则需要在固定的时间和地点进行学习。</a:t>
            </a:r>
            <a:endParaRPr altLang="en-US" dirty="0" sz="1400" lang="zh-CN" spc="150">
              <a:solidFill>
                <a:schemeClr val="tx1">
                  <a:lumMod val="85000"/>
                  <a:lumOff val="15000"/>
                </a:schemeClr>
              </a:solidFill>
              <a:latin typeface="+mn-ea"/>
              <a:sym typeface="+mn-ea"/>
            </a:endParaRPr>
          </a:p>
        </p:txBody>
      </p:sp>
      <p:sp>
        <p:nvSpPr>
          <p:cNvPr id="104982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7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学习效果评估：数字校园的学习效果评估更加多元化，包括在线测试、作业、考试等，可以更加全面地评估学生的学习效果，而传统学习环境则主要依赖于考试成绩来评估学生的学习效果。</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874" name="标题 1"/>
          <p:cNvSpPr>
            <a:spLocks noGrp="1"/>
          </p:cNvSpPr>
          <p:nvPr>
            <p:ph type="title" idx="8"/>
            <p:custDataLst>
              <p:tags r:id="rId1"/>
            </p:custDataLst>
          </p:nvPr>
        </p:nvSpPr>
        <p:spPr/>
        <p:txBody>
          <a:bodyPr>
            <a:normAutofit fontScale="90000"/>
          </a:bodyPr>
          <a:p>
            <a:r>
              <a:rPr altLang="en-US" lang="zh-CN"/>
              <a:t>数字校园的互动式教学与学习环境的融合</a:t>
            </a:r>
            <a:endParaRPr altLang="en-US" lang="zh-CN"/>
          </a:p>
        </p:txBody>
      </p:sp>
      <p:sp>
        <p:nvSpPr>
          <p:cNvPr id="1049876" name="文本占位符 4"/>
          <p:cNvSpPr>
            <a:spLocks noGrp="1"/>
          </p:cNvSpPr>
          <p:nvPr>
            <p:ph type="body" idx="7"/>
            <p:custDataLst>
              <p:tags r:id="rId2"/>
            </p:custDataLst>
          </p:nvPr>
        </p:nvSpPr>
        <p:spPr/>
        <p:txBody>
          <a:bodyPr/>
          <a:p>
            <a:r>
              <a:rPr altLang="en-US" lang="zh-CN"/>
              <a:t>PART 04</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86" name="标题 2"/>
          <p:cNvSpPr>
            <a:spLocks noGrp="1"/>
          </p:cNvSpPr>
          <p:nvPr>
            <p:ph type="title" idx="4"/>
          </p:nvPr>
        </p:nvSpPr>
        <p:spPr/>
        <p:txBody>
          <a:bodyPr>
            <a:normAutofit fontScale="90000"/>
          </a:bodyPr>
          <a:p>
            <a:r>
              <a:rPr altLang="en-US" lang="zh-CN"/>
              <a:t>互动式教学与学习环境融合的必要性</a:t>
            </a:r>
            <a:endParaRPr altLang="en-US" lang="zh-CN"/>
          </a:p>
        </p:txBody>
      </p:sp>
      <p:sp>
        <p:nvSpPr>
          <p:cNvPr id="104998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9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9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0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0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互动式教学与学习环境融合的实践</a:t>
            </a:r>
            <a:endParaRPr altLang="en-US" dirty="0" sz="2400" lang="zh-CN">
              <a:latin typeface="+mn-ea"/>
              <a:ea typeface="+mn-ea"/>
            </a:endParaRPr>
          </a:p>
        </p:txBody>
      </p:sp>
      <p:sp>
        <p:nvSpPr>
          <p:cNvPr id="105000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互动式教学与学习环境融合的挑战与未来发展</a:t>
            </a:r>
            <a:endParaRPr altLang="en-US" dirty="0" sz="2400" lang="zh-CN">
              <a:latin typeface="+mn-ea"/>
              <a:ea typeface="+mn-ea"/>
            </a:endParaRPr>
          </a:p>
        </p:txBody>
      </p:sp>
      <p:sp>
        <p:nvSpPr>
          <p:cNvPr id="105000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互动式教学与学习环境融合的概念</a:t>
            </a:r>
            <a:endParaRPr altLang="en-US" dirty="0" sz="2400" lang="zh-CN">
              <a:latin typeface="+mn-ea"/>
              <a:ea typeface="+mn-ea"/>
            </a:endParaRPr>
          </a:p>
        </p:txBody>
      </p:sp>
      <p:sp>
        <p:nvSpPr>
          <p:cNvPr id="105001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互动式教学与学习环境融合的意义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56" name="标题 2"/>
          <p:cNvSpPr>
            <a:spLocks noGrp="1"/>
          </p:cNvSpPr>
          <p:nvPr>
            <p:ph type="title" idx="4"/>
          </p:nvPr>
        </p:nvSpPr>
        <p:spPr/>
        <p:txBody>
          <a:bodyPr>
            <a:normAutofit fontScale="90000"/>
          </a:bodyPr>
          <a:p>
            <a:r>
              <a:rPr altLang="en-US" lang="zh-CN"/>
              <a:t>互动式教学与学习环境融合的方法与策略</a:t>
            </a:r>
            <a:endParaRPr altLang="en-US" lang="zh-CN"/>
          </a:p>
        </p:txBody>
      </p:sp>
      <p:cxnSp>
        <p:nvCxnSpPr>
          <p:cNvPr id="3145915" name="直接连接符 155"/>
          <p:cNvCxnSpPr>
            <a:cxnSpLocks/>
          </p:cNvCxnSpPr>
          <p:nvPr>
            <p:custDataLst>
              <p:tags r:id="rId1"/>
            </p:custDataLst>
          </p:nvPr>
        </p:nvCxnSpPr>
        <p:spPr>
          <a:xfrm flipV="1">
            <a:off x="8748966" y="3114066"/>
            <a:ext cx="2635572" cy="435750"/>
          </a:xfrm>
          <a:prstGeom prst="line"/>
          <a:ln w="3175">
            <a:gradFill>
              <a:gsLst>
                <a:gs pos="34000">
                  <a:schemeClr val="accent4">
                    <a:lumMod val="40000"/>
                    <a:lumOff val="60000"/>
                  </a:schemeClr>
                </a:gs>
                <a:gs pos="36000">
                  <a:srgbClr val="FFFFFF"/>
                </a:gs>
                <a:gs pos="65000">
                  <a:srgbClr val="FFFFFF"/>
                </a:gs>
                <a:gs pos="66000">
                  <a:schemeClr val="accent4">
                    <a:lumMod val="40000"/>
                    <a:lumOff val="60000"/>
                  </a:schemeClr>
                </a:gs>
              </a:gsLst>
              <a:lin ang="0" scaled="1"/>
            </a:gradFill>
            <a:prstDash val="solid"/>
            <a:tailEnd type="triangle"/>
          </a:ln>
        </p:spPr>
        <p:style>
          <a:lnRef idx="2">
            <a:schemeClr val="accent1"/>
          </a:lnRef>
          <a:fillRef idx="0">
            <a:srgbClr val="FFFFFF"/>
          </a:fillRef>
          <a:effectRef idx="0">
            <a:srgbClr val="FFFFFF"/>
          </a:effectRef>
          <a:fontRef idx="minor">
            <a:schemeClr val="tx1"/>
          </a:fontRef>
        </p:style>
      </p:cxnSp>
      <p:cxnSp>
        <p:nvCxnSpPr>
          <p:cNvPr id="3145917" name="直接连接符 156"/>
          <p:cNvCxnSpPr>
            <a:cxnSpLocks/>
          </p:cNvCxnSpPr>
          <p:nvPr>
            <p:custDataLst>
              <p:tags r:id="rId2"/>
            </p:custDataLst>
          </p:nvPr>
        </p:nvCxnSpPr>
        <p:spPr>
          <a:xfrm>
            <a:off x="6108635" y="4551836"/>
            <a:ext cx="2604301" cy="406518"/>
          </a:xfrm>
          <a:prstGeom prst="line"/>
          <a:ln w="3175">
            <a:gradFill>
              <a:gsLst>
                <a:gs pos="34000">
                  <a:schemeClr val="accent1">
                    <a:lumMod val="40000"/>
                    <a:lumOff val="60000"/>
                  </a:schemeClr>
                </a:gs>
                <a:gs pos="36000">
                  <a:srgbClr val="FFFFFF"/>
                </a:gs>
                <a:gs pos="65000">
                  <a:srgbClr val="FFFFFF"/>
                </a:gs>
                <a:gs pos="66000">
                  <a:schemeClr val="accent1">
                    <a:lumMod val="40000"/>
                    <a:lumOff val="60000"/>
                  </a:schemeClr>
                </a:gs>
              </a:gsLst>
              <a:lin ang="0" scaled="1"/>
            </a:gradFill>
            <a:prstDash val="solid"/>
            <a:tailEnd type="triangle"/>
          </a:ln>
        </p:spPr>
        <p:style>
          <a:lnRef idx="2">
            <a:schemeClr val="accent1"/>
          </a:lnRef>
          <a:fillRef idx="0">
            <a:srgbClr val="FFFFFF"/>
          </a:fillRef>
          <a:effectRef idx="0">
            <a:srgbClr val="FFFFFF"/>
          </a:effectRef>
          <a:fontRef idx="minor">
            <a:schemeClr val="tx1"/>
          </a:fontRef>
        </p:style>
      </p:cxnSp>
      <p:cxnSp>
        <p:nvCxnSpPr>
          <p:cNvPr id="3145919" name="直接连接符 157"/>
          <p:cNvCxnSpPr>
            <a:cxnSpLocks/>
          </p:cNvCxnSpPr>
          <p:nvPr>
            <p:custDataLst>
              <p:tags r:id="rId3"/>
            </p:custDataLst>
          </p:nvPr>
        </p:nvCxnSpPr>
        <p:spPr>
          <a:xfrm>
            <a:off x="3475783" y="2717744"/>
            <a:ext cx="2575070" cy="384765"/>
          </a:xfrm>
          <a:prstGeom prst="line"/>
          <a:ln w="3175">
            <a:gradFill>
              <a:gsLst>
                <a:gs pos="34000">
                  <a:schemeClr val="accent4">
                    <a:lumMod val="40000"/>
                    <a:lumOff val="60000"/>
                  </a:schemeClr>
                </a:gs>
                <a:gs pos="36000">
                  <a:srgbClr val="FFFFFF"/>
                </a:gs>
                <a:gs pos="65000">
                  <a:srgbClr val="FFFFFF"/>
                </a:gs>
                <a:gs pos="66000">
                  <a:schemeClr val="accent4">
                    <a:lumMod val="40000"/>
                    <a:lumOff val="60000"/>
                  </a:schemeClr>
                </a:gs>
              </a:gsLst>
              <a:lin ang="0" scaled="1"/>
            </a:gradFill>
            <a:prstDash val="solid"/>
            <a:tailEnd type="triangle"/>
          </a:ln>
        </p:spPr>
        <p:style>
          <a:lnRef idx="2">
            <a:schemeClr val="accent1"/>
          </a:lnRef>
          <a:fillRef idx="0">
            <a:srgbClr val="FFFFFF"/>
          </a:fillRef>
          <a:effectRef idx="0">
            <a:srgbClr val="FFFFFF"/>
          </a:effectRef>
          <a:fontRef idx="minor">
            <a:schemeClr val="tx1"/>
          </a:fontRef>
        </p:style>
      </p:cxnSp>
      <p:cxnSp>
        <p:nvCxnSpPr>
          <p:cNvPr id="3145921" name="直接连接符 158"/>
          <p:cNvCxnSpPr>
            <a:cxnSpLocks/>
          </p:cNvCxnSpPr>
          <p:nvPr>
            <p:custDataLst>
              <p:tags r:id="rId4"/>
            </p:custDataLst>
          </p:nvPr>
        </p:nvCxnSpPr>
        <p:spPr>
          <a:xfrm flipV="1">
            <a:off x="841570" y="4128323"/>
            <a:ext cx="2620697" cy="413316"/>
          </a:xfrm>
          <a:prstGeom prst="line"/>
          <a:ln w="3175">
            <a:gradFill>
              <a:gsLst>
                <a:gs pos="35000">
                  <a:schemeClr val="accent1">
                    <a:lumMod val="40000"/>
                    <a:lumOff val="60000"/>
                  </a:schemeClr>
                </a:gs>
                <a:gs pos="36000">
                  <a:srgbClr val="FFFFFF"/>
                </a:gs>
                <a:gs pos="62000">
                  <a:srgbClr val="FFFFFF"/>
                </a:gs>
                <a:gs pos="63000">
                  <a:schemeClr val="accent1">
                    <a:lumMod val="40000"/>
                    <a:lumOff val="60000"/>
                  </a:schemeClr>
                </a:gs>
              </a:gsLst>
              <a:lin ang="0" scaled="1"/>
            </a:gradFill>
            <a:prstDash val="solid"/>
            <a:tailEnd type="triangle"/>
          </a:ln>
        </p:spPr>
        <p:style>
          <a:lnRef idx="2">
            <a:schemeClr val="accent1"/>
          </a:lnRef>
          <a:fillRef idx="0">
            <a:srgbClr val="FFFFFF"/>
          </a:fillRef>
          <a:effectRef idx="0">
            <a:srgbClr val="FFFFFF"/>
          </a:effectRef>
          <a:fontRef idx="minor">
            <a:schemeClr val="tx1"/>
          </a:fontRef>
        </p:style>
      </p:cxnSp>
      <p:sp>
        <p:nvSpPr>
          <p:cNvPr id="1050058" name="任意多边形: 形状 25"/>
          <p:cNvSpPr/>
          <p:nvPr>
            <p:custDataLst>
              <p:tags r:id="rId5"/>
            </p:custDataLst>
          </p:nvPr>
        </p:nvSpPr>
        <p:spPr>
          <a:xfrm>
            <a:off x="806901" y="2791162"/>
            <a:ext cx="2630134" cy="1643749"/>
          </a:xfrm>
          <a:custGeom>
            <a:avLst/>
            <a:gdLst>
              <a:gd name="connsiteX0" fmla="*/ 2697959 w 2697959"/>
              <a:gd name="connsiteY0" fmla="*/ 0 h 1685925"/>
              <a:gd name="connsiteX1" fmla="*/ 2695580 w 2697959"/>
              <a:gd name="connsiteY1" fmla="*/ 1271588 h 1685925"/>
              <a:gd name="connsiteX2" fmla="*/ 1652286 w 2697959"/>
              <a:gd name="connsiteY2" fmla="*/ 1432664 h 1685925"/>
              <a:gd name="connsiteX3" fmla="*/ 1645164 w 2697959"/>
              <a:gd name="connsiteY3" fmla="*/ 1419543 h 1685925"/>
              <a:gd name="connsiteX4" fmla="*/ 1348979 w 2697959"/>
              <a:gd name="connsiteY4" fmla="*/ 1262063 h 1685925"/>
              <a:gd name="connsiteX5" fmla="*/ 1019862 w 2697959"/>
              <a:gd name="connsiteY5" fmla="*/ 1480217 h 1685925"/>
              <a:gd name="connsiteX6" fmla="*/ 1003531 w 2697959"/>
              <a:gd name="connsiteY6" fmla="*/ 1532827 h 1685925"/>
              <a:gd name="connsiteX7" fmla="*/ 11909 w 2697959"/>
              <a:gd name="connsiteY7" fmla="*/ 1685925 h 1685925"/>
              <a:gd name="connsiteX8" fmla="*/ 0 w 2697959"/>
              <a:gd name="connsiteY8" fmla="*/ 419100 h 1685925"/>
              <a:gd name="connsiteX9" fmla="*/ 2697959 w 2697959"/>
              <a:gd name="connsiteY9" fmla="*/ 0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7959" h="1685925">
                <a:moveTo>
                  <a:pt x="2697959" y="0"/>
                </a:moveTo>
                <a:cubicBezTo>
                  <a:pt x="2695579" y="415925"/>
                  <a:pt x="2697960" y="855663"/>
                  <a:pt x="2695580" y="1271588"/>
                </a:cubicBezTo>
                <a:lnTo>
                  <a:pt x="1652286" y="1432664"/>
                </a:lnTo>
                <a:lnTo>
                  <a:pt x="1645164" y="1419543"/>
                </a:lnTo>
                <a:cubicBezTo>
                  <a:pt x="1580975" y="1324531"/>
                  <a:pt x="1472272" y="1262063"/>
                  <a:pt x="1348979" y="1262063"/>
                </a:cubicBezTo>
                <a:cubicBezTo>
                  <a:pt x="1201027" y="1262063"/>
                  <a:pt x="1074086" y="1352017"/>
                  <a:pt x="1019862" y="1480217"/>
                </a:cubicBezTo>
                <a:lnTo>
                  <a:pt x="1003531" y="1532827"/>
                </a:lnTo>
                <a:lnTo>
                  <a:pt x="11909" y="1685925"/>
                </a:lnTo>
                <a:lnTo>
                  <a:pt x="0" y="419100"/>
                </a:lnTo>
                <a:lnTo>
                  <a:pt x="2697959" y="0"/>
                </a:lnTo>
                <a:close/>
              </a:path>
            </a:pathLst>
          </a:custGeom>
          <a:gradFill>
            <a:gsLst>
              <a:gs pos="0">
                <a:schemeClr val="accent1">
                  <a:lumMod val="60000"/>
                  <a:lumOff val="40000"/>
                </a:schemeClr>
              </a:gs>
              <a:gs pos="90000">
                <a:schemeClr val="accent1"/>
              </a:gs>
            </a:gsLst>
            <a:lin ang="27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107950" compatLnSpc="1" forceAA="0" fromWordArt="0" horzOverflow="overflow" numCol="1"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r>
              <a:rPr altLang="zh-CN" b="1" dirty="0" sz="1600" lang="en-US">
                <a:solidFill>
                  <a:schemeClr val="lt1"/>
                </a:solidFill>
                <a:latin typeface="+mj-ea"/>
                <a:ea typeface="+mj-ea"/>
                <a:sym typeface="+mn-ea"/>
              </a:rPr>
              <a:t>互动式教学的特点：以学生为中心，注重学生的参与和互动，通过多种教学方式激发学生的学习兴趣和主动性。 </a:t>
            </a:r>
            <a:endParaRPr altLang="zh-CN" b="1" dirty="0" sz="1600" lang="en-US">
              <a:solidFill>
                <a:schemeClr val="lt1"/>
              </a:solidFill>
              <a:latin typeface="+mj-ea"/>
              <a:ea typeface="+mj-ea"/>
              <a:sym typeface="+mn-ea"/>
            </a:endParaRPr>
          </a:p>
        </p:txBody>
      </p:sp>
      <p:sp>
        <p:nvSpPr>
          <p:cNvPr id="1050060" name="椭圆 160"/>
          <p:cNvSpPr/>
          <p:nvPr>
            <p:custDataLst>
              <p:tags r:id="rId6"/>
            </p:custDataLst>
          </p:nvPr>
        </p:nvSpPr>
        <p:spPr>
          <a:xfrm>
            <a:off x="1810960" y="4058304"/>
            <a:ext cx="622014" cy="622014"/>
          </a:xfrm>
          <a:prstGeom prst="ellipse"/>
          <a:gradFill>
            <a:gsLst>
              <a:gs pos="0">
                <a:schemeClr val="accent1">
                  <a:lumMod val="40000"/>
                  <a:lumOff val="60000"/>
                </a:schemeClr>
              </a:gs>
              <a:gs pos="44000">
                <a:schemeClr val="accent1"/>
              </a:gs>
              <a:gs pos="66000">
                <a:schemeClr val="accent1"/>
              </a:gs>
              <a:gs pos="100000">
                <a:schemeClr val="accent1"/>
              </a:gs>
            </a:gsLst>
            <a:path path="circle">
              <a:fillToRect r="100000" b="100000"/>
            </a:path>
            <a:tileRect l="-100000" t="-100000"/>
          </a:gradFill>
          <a:ln>
            <a:gradFill>
              <a:gsLst>
                <a:gs pos="0">
                  <a:schemeClr val="accent1">
                    <a:lumMod val="45000"/>
                    <a:lumOff val="55000"/>
                  </a:schemeClr>
                </a:gs>
                <a:gs pos="37000">
                  <a:schemeClr val="accent1">
                    <a:lumMod val="0"/>
                    <a:lumOff val="100000"/>
                  </a:schemeClr>
                </a:gs>
                <a:gs pos="71000">
                  <a:schemeClr val="accent1">
                    <a:lumMod val="30000"/>
                    <a:lumOff val="70000"/>
                  </a:schemeClr>
                </a:gs>
                <a:gs pos="100000">
                  <a:schemeClr val="accent1">
                    <a:lumMod val="0"/>
                    <a:lumOff val="100000"/>
                  </a:schemeClr>
                </a:gs>
              </a:gsLst>
              <a:lin ang="16200000" scaled="0"/>
            </a:gradFill>
          </a:ln>
          <a:effectLst>
            <a:outerShdw blurRad="177800" dir="5400000" rotWithShape="0" sx="90000" sy="-1900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sz="1400" lang="zh-CN">
                <a:solidFill>
                  <a:schemeClr val="lt1"/>
                </a:solidFill>
                <a:latin typeface="+mj-ea"/>
                <a:ea typeface="+mj-ea"/>
                <a:sym typeface="+mn-ea"/>
              </a:rPr>
              <a:t>R</a:t>
            </a:r>
            <a:endParaRPr altLang="en-US" b="1" sz="1400" lang="zh-CN">
              <a:solidFill>
                <a:schemeClr val="lt1"/>
              </a:solidFill>
              <a:latin typeface="+mj-ea"/>
              <a:ea typeface="+mj-ea"/>
              <a:sym typeface="+mn-ea"/>
            </a:endParaRPr>
          </a:p>
        </p:txBody>
      </p:sp>
      <p:sp>
        <p:nvSpPr>
          <p:cNvPr id="1050062" name="任意多边形: 形状 43"/>
          <p:cNvSpPr/>
          <p:nvPr>
            <p:custDataLst>
              <p:tags r:id="rId7"/>
            </p:custDataLst>
          </p:nvPr>
        </p:nvSpPr>
        <p:spPr>
          <a:xfrm>
            <a:off x="3462187" y="2791162"/>
            <a:ext cx="2611099" cy="1643749"/>
          </a:xfrm>
          <a:custGeom>
            <a:avLst/>
            <a:gdLst>
              <a:gd name="connsiteX0" fmla="*/ 0 w 2678910"/>
              <a:gd name="connsiteY0" fmla="*/ 0 h 1685925"/>
              <a:gd name="connsiteX1" fmla="*/ 1016889 w 2678910"/>
              <a:gd name="connsiteY1" fmla="*/ 159087 h 1685925"/>
              <a:gd name="connsiteX2" fmla="*/ 1010841 w 2678910"/>
              <a:gd name="connsiteY2" fmla="*/ 219078 h 1685925"/>
              <a:gd name="connsiteX3" fmla="*/ 1368028 w 2678910"/>
              <a:gd name="connsiteY3" fmla="*/ 576265 h 1685925"/>
              <a:gd name="connsiteX4" fmla="*/ 1717958 w 2678910"/>
              <a:gd name="connsiteY4" fmla="*/ 291064 h 1685925"/>
              <a:gd name="connsiteX5" fmla="*/ 1720171 w 2678910"/>
              <a:gd name="connsiteY5" fmla="*/ 269111 h 1685925"/>
              <a:gd name="connsiteX6" fmla="*/ 2678910 w 2678910"/>
              <a:gd name="connsiteY6" fmla="*/ 419100 h 1685925"/>
              <a:gd name="connsiteX7" fmla="*/ 2667085 w 2678910"/>
              <a:gd name="connsiteY7" fmla="*/ 1685925 h 1685925"/>
              <a:gd name="connsiteX8" fmla="*/ 2362 w 2678910"/>
              <a:gd name="connsiteY8" fmla="*/ 1271588 h 1685925"/>
              <a:gd name="connsiteX9" fmla="*/ 0 w 2678910"/>
              <a:gd name="connsiteY9" fmla="*/ 0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8910" h="1685925">
                <a:moveTo>
                  <a:pt x="0" y="0"/>
                </a:moveTo>
                <a:lnTo>
                  <a:pt x="1016889" y="159087"/>
                </a:lnTo>
                <a:lnTo>
                  <a:pt x="1010841" y="219078"/>
                </a:lnTo>
                <a:cubicBezTo>
                  <a:pt x="1010841" y="416347"/>
                  <a:pt x="1170759" y="576265"/>
                  <a:pt x="1368028" y="576265"/>
                </a:cubicBezTo>
                <a:cubicBezTo>
                  <a:pt x="1540639" y="576265"/>
                  <a:pt x="1684652" y="453828"/>
                  <a:pt x="1717958" y="291064"/>
                </a:cubicBezTo>
                <a:lnTo>
                  <a:pt x="1720171" y="269111"/>
                </a:lnTo>
                <a:lnTo>
                  <a:pt x="2678910" y="419100"/>
                </a:lnTo>
                <a:lnTo>
                  <a:pt x="2667085" y="1685925"/>
                </a:lnTo>
                <a:lnTo>
                  <a:pt x="2362" y="1271588"/>
                </a:lnTo>
                <a:cubicBezTo>
                  <a:pt x="-1" y="855663"/>
                  <a:pt x="2363" y="415925"/>
                  <a:pt x="0" y="0"/>
                </a:cubicBezTo>
                <a:close/>
              </a:path>
            </a:pathLst>
          </a:custGeom>
          <a:gradFill>
            <a:gsLst>
              <a:gs pos="0">
                <a:schemeClr val="accent4">
                  <a:lumMod val="60000"/>
                  <a:lumOff val="40000"/>
                </a:schemeClr>
              </a:gs>
              <a:gs pos="90000">
                <a:schemeClr val="accent4"/>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numCol="1" rtlCol="0" spcCol="0" tIns="179705" vert="horz" vertOverflow="overflow" wrap="square">
            <a:normAutofit fontScale="93750" lnSpcReduction="10000"/>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r>
              <a:rPr altLang="zh-CN" b="1" sz="1600" lang="en-US">
                <a:solidFill>
                  <a:schemeClr val="lt1"/>
                </a:solidFill>
                <a:latin typeface="+mj-ea"/>
                <a:ea typeface="+mj-ea"/>
                <a:cs typeface="微软雅黑" panose="020B0503020204020204" pitchFamily="34" charset="-122"/>
                <a:sym typeface="+mn-ea"/>
              </a:rPr>
              <a:t>学习环境的构建：利用数字技术构建多元化的学习环境，包括在线课程、虚拟实验室、在线讨论等，以满足不同学生的学习需求。 </a:t>
            </a:r>
            <a:endParaRPr altLang="zh-CN" b="1" sz="1600" lang="en-US">
              <a:solidFill>
                <a:schemeClr val="lt1"/>
              </a:solidFill>
              <a:latin typeface="+mj-ea"/>
              <a:ea typeface="+mj-ea"/>
              <a:cs typeface="微软雅黑" panose="020B0503020204020204" pitchFamily="34" charset="-122"/>
              <a:sym typeface="+mn-ea"/>
            </a:endParaRPr>
          </a:p>
        </p:txBody>
      </p:sp>
      <p:sp>
        <p:nvSpPr>
          <p:cNvPr id="1050064" name="椭圆 162"/>
          <p:cNvSpPr/>
          <p:nvPr>
            <p:custDataLst>
              <p:tags r:id="rId8"/>
            </p:custDataLst>
          </p:nvPr>
        </p:nvSpPr>
        <p:spPr>
          <a:xfrm>
            <a:off x="4479842" y="2693952"/>
            <a:ext cx="622014" cy="622014"/>
          </a:xfrm>
          <a:prstGeom prst="ellipse"/>
          <a:gradFill>
            <a:gsLst>
              <a:gs pos="0">
                <a:schemeClr val="accent4">
                  <a:lumMod val="40000"/>
                  <a:lumOff val="60000"/>
                </a:schemeClr>
              </a:gs>
              <a:gs pos="44000">
                <a:schemeClr val="accent4"/>
              </a:gs>
            </a:gsLst>
            <a:path path="circle">
              <a:fillToRect r="100000" b="100000"/>
            </a:path>
            <a:tileRect l="-100000" t="-100000"/>
          </a:gradFill>
          <a:ln>
            <a:gradFill>
              <a:gsLst>
                <a:gs pos="0">
                  <a:schemeClr val="accent4">
                    <a:lumMod val="20000"/>
                    <a:lumOff val="80000"/>
                  </a:schemeClr>
                </a:gs>
                <a:gs pos="37000">
                  <a:schemeClr val="accent4">
                    <a:lumMod val="0"/>
                    <a:lumOff val="100000"/>
                  </a:schemeClr>
                </a:gs>
                <a:gs pos="71000">
                  <a:schemeClr val="accent4">
                    <a:lumMod val="20000"/>
                    <a:lumOff val="80000"/>
                  </a:schemeClr>
                </a:gs>
                <a:gs pos="100000">
                  <a:schemeClr val="accent4">
                    <a:lumMod val="0"/>
                    <a:lumOff val="100000"/>
                  </a:schemeClr>
                </a:gs>
              </a:gsLst>
              <a:lin ang="16200000" scaled="0"/>
            </a:gradFill>
          </a:ln>
          <a:effectLst>
            <a:outerShdw blurRad="177800" dir="5400000" rotWithShape="0" sx="90000" sy="-19000">
              <a:schemeClr val="accent4">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sz="1400" lang="zh-CN">
                <a:solidFill>
                  <a:schemeClr val="lt1"/>
                </a:solidFill>
                <a:latin typeface="+mj-ea"/>
                <a:ea typeface="+mj-ea"/>
                <a:sym typeface="+mn-ea"/>
              </a:rPr>
              <a:t>A</a:t>
            </a:r>
            <a:endParaRPr altLang="en-US" b="1" sz="1400" lang="zh-CN">
              <a:solidFill>
                <a:schemeClr val="lt1"/>
              </a:solidFill>
              <a:latin typeface="+mj-ea"/>
              <a:ea typeface="+mj-ea"/>
              <a:sym typeface="+mn-ea"/>
            </a:endParaRPr>
          </a:p>
        </p:txBody>
      </p:sp>
      <p:sp>
        <p:nvSpPr>
          <p:cNvPr id="1050066" name="任意多边形: 形状 41"/>
          <p:cNvSpPr/>
          <p:nvPr>
            <p:custDataLst>
              <p:tags r:id="rId9"/>
            </p:custDataLst>
          </p:nvPr>
        </p:nvSpPr>
        <p:spPr>
          <a:xfrm>
            <a:off x="6108635" y="3209237"/>
            <a:ext cx="2611099" cy="1643749"/>
          </a:xfrm>
          <a:custGeom>
            <a:avLst/>
            <a:gdLst>
              <a:gd name="connsiteX0" fmla="*/ 0 w 2678910"/>
              <a:gd name="connsiteY0" fmla="*/ 0 h 1685925"/>
              <a:gd name="connsiteX1" fmla="*/ 2678910 w 2678910"/>
              <a:gd name="connsiteY1" fmla="*/ 419100 h 1685925"/>
              <a:gd name="connsiteX2" fmla="*/ 2667085 w 2678910"/>
              <a:gd name="connsiteY2" fmla="*/ 1685925 h 1685925"/>
              <a:gd name="connsiteX3" fmla="*/ 1695784 w 2678910"/>
              <a:gd name="connsiteY3" fmla="*/ 1534898 h 1685925"/>
              <a:gd name="connsiteX4" fmla="*/ 1696642 w 2678910"/>
              <a:gd name="connsiteY4" fmla="*/ 1526381 h 1685925"/>
              <a:gd name="connsiteX5" fmla="*/ 1339455 w 2678910"/>
              <a:gd name="connsiteY5" fmla="*/ 1169194 h 1685925"/>
              <a:gd name="connsiteX6" fmla="*/ 1010338 w 2678910"/>
              <a:gd name="connsiteY6" fmla="*/ 1387348 h 1685925"/>
              <a:gd name="connsiteX7" fmla="*/ 998206 w 2678910"/>
              <a:gd name="connsiteY7" fmla="*/ 1426432 h 1685925"/>
              <a:gd name="connsiteX8" fmla="*/ 2362 w 2678910"/>
              <a:gd name="connsiteY8" fmla="*/ 1271588 h 1685925"/>
              <a:gd name="connsiteX9" fmla="*/ 0 w 2678910"/>
              <a:gd name="connsiteY9" fmla="*/ 0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8910" h="1685925">
                <a:moveTo>
                  <a:pt x="0" y="0"/>
                </a:moveTo>
                <a:lnTo>
                  <a:pt x="2678910" y="419100"/>
                </a:lnTo>
                <a:lnTo>
                  <a:pt x="2667085" y="1685925"/>
                </a:lnTo>
                <a:lnTo>
                  <a:pt x="1695784" y="1534898"/>
                </a:lnTo>
                <a:lnTo>
                  <a:pt x="1696642" y="1526381"/>
                </a:lnTo>
                <a:cubicBezTo>
                  <a:pt x="1696642" y="1329112"/>
                  <a:pt x="1536724" y="1169194"/>
                  <a:pt x="1339455" y="1169194"/>
                </a:cubicBezTo>
                <a:cubicBezTo>
                  <a:pt x="1191503" y="1169194"/>
                  <a:pt x="1064562" y="1259148"/>
                  <a:pt x="1010338" y="1387348"/>
                </a:cubicBezTo>
                <a:lnTo>
                  <a:pt x="998206" y="1426432"/>
                </a:lnTo>
                <a:lnTo>
                  <a:pt x="2362" y="1271588"/>
                </a:lnTo>
                <a:cubicBezTo>
                  <a:pt x="-1" y="855663"/>
                  <a:pt x="2363" y="415925"/>
                  <a:pt x="0" y="0"/>
                </a:cubicBezTo>
                <a:close/>
              </a:path>
            </a:pathLst>
          </a:custGeom>
          <a:gradFill>
            <a:gsLst>
              <a:gs pos="0">
                <a:schemeClr val="accent1">
                  <a:lumMod val="60000"/>
                  <a:lumOff val="40000"/>
                </a:schemeClr>
              </a:gs>
              <a:gs pos="90000">
                <a:schemeClr val="accent1"/>
              </a:gs>
            </a:gsLst>
            <a:lin ang="27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144145" compatLnSpc="1" forceAA="0" fromWordArt="0" horzOverflow="overflow" numCol="1" rtlCol="0" spcCol="0" tIns="71755" vert="horz" vertOverflow="overflow" wrap="square">
            <a:normAutofit fontScale="93750" lnSpcReduction="10000"/>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r>
              <a:rPr altLang="zh-CN" b="1" dirty="0" sz="1600" lang="en-US">
                <a:solidFill>
                  <a:schemeClr val="lt1"/>
                </a:solidFill>
                <a:latin typeface="+mj-ea"/>
                <a:ea typeface="+mj-ea"/>
                <a:sym typeface="+mn-ea"/>
              </a:rPr>
              <a:t>融合的方法：通过整合数字技术与传统教学方式，将互动式教学与学习环境有机地融合在一起，形成一种新型的教学模式。 </a:t>
            </a:r>
            <a:endParaRPr altLang="zh-CN" b="1" dirty="0" sz="1600" lang="en-US">
              <a:solidFill>
                <a:schemeClr val="lt1"/>
              </a:solidFill>
              <a:latin typeface="+mj-ea"/>
              <a:ea typeface="+mj-ea"/>
              <a:sym typeface="+mn-ea"/>
            </a:endParaRPr>
          </a:p>
        </p:txBody>
      </p:sp>
      <p:sp>
        <p:nvSpPr>
          <p:cNvPr id="1050068" name="椭圆 164"/>
          <p:cNvSpPr/>
          <p:nvPr>
            <p:custDataLst>
              <p:tags r:id="rId10"/>
            </p:custDataLst>
          </p:nvPr>
        </p:nvSpPr>
        <p:spPr>
          <a:xfrm>
            <a:off x="7103178" y="4385966"/>
            <a:ext cx="622014" cy="622014"/>
          </a:xfrm>
          <a:prstGeom prst="ellipse"/>
          <a:gradFill>
            <a:gsLst>
              <a:gs pos="0">
                <a:schemeClr val="accent1">
                  <a:lumMod val="40000"/>
                  <a:lumOff val="60000"/>
                </a:schemeClr>
              </a:gs>
              <a:gs pos="44000">
                <a:schemeClr val="accent1"/>
              </a:gs>
              <a:gs pos="66000">
                <a:schemeClr val="accent1"/>
              </a:gs>
              <a:gs pos="100000">
                <a:schemeClr val="accent1"/>
              </a:gs>
            </a:gsLst>
            <a:path path="circle">
              <a:fillToRect r="100000" b="100000"/>
            </a:path>
            <a:tileRect l="-100000" t="-100000"/>
          </a:gradFill>
          <a:ln>
            <a:gradFill>
              <a:gsLst>
                <a:gs pos="0">
                  <a:schemeClr val="accent1">
                    <a:lumMod val="45000"/>
                    <a:lumOff val="55000"/>
                  </a:schemeClr>
                </a:gs>
                <a:gs pos="37000">
                  <a:schemeClr val="accent1">
                    <a:lumMod val="0"/>
                    <a:lumOff val="100000"/>
                  </a:schemeClr>
                </a:gs>
                <a:gs pos="71000">
                  <a:schemeClr val="accent1">
                    <a:lumMod val="30000"/>
                    <a:lumOff val="70000"/>
                  </a:schemeClr>
                </a:gs>
                <a:gs pos="100000">
                  <a:schemeClr val="accent1">
                    <a:lumMod val="0"/>
                    <a:lumOff val="100000"/>
                  </a:schemeClr>
                </a:gs>
              </a:gsLst>
              <a:lin ang="16200000" scaled="0"/>
            </a:gradFill>
          </a:ln>
          <a:effectLst>
            <a:outerShdw blurRad="177800" dir="5400000" rotWithShape="0" sx="90000" sy="-1900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sz="1400" lang="zh-CN">
                <a:solidFill>
                  <a:schemeClr val="lt1"/>
                </a:solidFill>
                <a:latin typeface="+mj-ea"/>
                <a:ea typeface="+mj-ea"/>
                <a:sym typeface="+mn-ea"/>
              </a:rPr>
              <a:t>C</a:t>
            </a:r>
            <a:endParaRPr altLang="en-US" b="1" sz="1400" lang="zh-CN">
              <a:solidFill>
                <a:schemeClr val="lt1"/>
              </a:solidFill>
              <a:latin typeface="+mj-ea"/>
              <a:ea typeface="+mj-ea"/>
              <a:sym typeface="+mn-ea"/>
            </a:endParaRPr>
          </a:p>
        </p:txBody>
      </p:sp>
      <p:sp>
        <p:nvSpPr>
          <p:cNvPr id="1050070" name="任意多边形: 形状 37"/>
          <p:cNvSpPr/>
          <p:nvPr>
            <p:custDataLst>
              <p:tags r:id="rId11"/>
            </p:custDataLst>
          </p:nvPr>
        </p:nvSpPr>
        <p:spPr>
          <a:xfrm>
            <a:off x="8754404" y="3213316"/>
            <a:ext cx="2620616" cy="1657344"/>
          </a:xfrm>
          <a:custGeom>
            <a:avLst/>
            <a:gdLst>
              <a:gd name="connsiteX0" fmla="*/ 2688435 w 2688435"/>
              <a:gd name="connsiteY0" fmla="*/ 0 h 1700212"/>
              <a:gd name="connsiteX1" fmla="*/ 2688435 w 2688435"/>
              <a:gd name="connsiteY1" fmla="*/ 1266825 h 1700212"/>
              <a:gd name="connsiteX2" fmla="*/ 0 w 2688435"/>
              <a:gd name="connsiteY2" fmla="*/ 1700212 h 1700212"/>
              <a:gd name="connsiteX3" fmla="*/ 0 w 2688435"/>
              <a:gd name="connsiteY3" fmla="*/ 428625 h 1700212"/>
              <a:gd name="connsiteX4" fmla="*/ 996229 w 2688435"/>
              <a:gd name="connsiteY4" fmla="*/ 269793 h 1700212"/>
              <a:gd name="connsiteX5" fmla="*/ 1010338 w 2688435"/>
              <a:gd name="connsiteY5" fmla="*/ 315245 h 1700212"/>
              <a:gd name="connsiteX6" fmla="*/ 1339455 w 2688435"/>
              <a:gd name="connsiteY6" fmla="*/ 533399 h 1700212"/>
              <a:gd name="connsiteX7" fmla="*/ 1696642 w 2688435"/>
              <a:gd name="connsiteY7" fmla="*/ 176212 h 1700212"/>
              <a:gd name="connsiteX8" fmla="*/ 1694847 w 2688435"/>
              <a:gd name="connsiteY8" fmla="*/ 158411 h 1700212"/>
              <a:gd name="connsiteX9" fmla="*/ 2688435 w 2688435"/>
              <a:gd name="connsiteY9" fmla="*/ 0 h 170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88435" h="1700212">
                <a:moveTo>
                  <a:pt x="2688435" y="0"/>
                </a:moveTo>
                <a:lnTo>
                  <a:pt x="2688435" y="1266825"/>
                </a:lnTo>
                <a:lnTo>
                  <a:pt x="0" y="1700212"/>
                </a:lnTo>
                <a:lnTo>
                  <a:pt x="0" y="428625"/>
                </a:lnTo>
                <a:lnTo>
                  <a:pt x="996229" y="269793"/>
                </a:lnTo>
                <a:lnTo>
                  <a:pt x="1010338" y="315245"/>
                </a:lnTo>
                <a:cubicBezTo>
                  <a:pt x="1064561" y="443445"/>
                  <a:pt x="1191503" y="533399"/>
                  <a:pt x="1339455" y="533399"/>
                </a:cubicBezTo>
                <a:cubicBezTo>
                  <a:pt x="1536724" y="533399"/>
                  <a:pt x="1696642" y="373481"/>
                  <a:pt x="1696642" y="176212"/>
                </a:cubicBezTo>
                <a:lnTo>
                  <a:pt x="1694847" y="158411"/>
                </a:lnTo>
                <a:lnTo>
                  <a:pt x="2688435" y="0"/>
                </a:lnTo>
                <a:close/>
              </a:path>
            </a:pathLst>
          </a:custGeom>
          <a:gradFill>
            <a:gsLst>
              <a:gs pos="0">
                <a:schemeClr val="accent4">
                  <a:lumMod val="60000"/>
                  <a:lumOff val="40000"/>
                </a:schemeClr>
              </a:gs>
              <a:gs pos="90000">
                <a:schemeClr val="accent4"/>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numCol="1" rtlCol="0" spcCol="0" tIns="179705" vert="horz" vertOverflow="overflow" wrap="square">
            <a:normAutofit fontScale="84444" lnSpcReduction="10000"/>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r>
              <a:rPr altLang="zh-CN" b="1" lang="en-US">
                <a:latin typeface="+mj-ea"/>
                <a:ea typeface="+mj-ea"/>
                <a:cs typeface="微软雅黑" panose="020B0503020204020204" pitchFamily="34" charset="-122"/>
                <a:sym typeface="+mn-ea"/>
              </a:rPr>
              <a:t>融合的策略：采用多种策略来促进互动式教学与学习环境的融合，包括个性化教学、合作学习、探究式学习等，以提高教学效果和学习体验。</a:t>
            </a:r>
            <a:endParaRPr altLang="zh-CN" b="1" lang="en-US">
              <a:latin typeface="+mj-ea"/>
              <a:ea typeface="+mj-ea"/>
              <a:cs typeface="微软雅黑" panose="020B0503020204020204" pitchFamily="34" charset="-122"/>
              <a:sym typeface="+mn-ea"/>
            </a:endParaRPr>
          </a:p>
        </p:txBody>
      </p:sp>
      <p:sp>
        <p:nvSpPr>
          <p:cNvPr id="1050072" name="椭圆 166"/>
          <p:cNvSpPr/>
          <p:nvPr>
            <p:custDataLst>
              <p:tags r:id="rId12"/>
            </p:custDataLst>
          </p:nvPr>
        </p:nvSpPr>
        <p:spPr>
          <a:xfrm>
            <a:off x="9748947" y="3074638"/>
            <a:ext cx="622014" cy="622014"/>
          </a:xfrm>
          <a:prstGeom prst="ellipse"/>
          <a:gradFill>
            <a:gsLst>
              <a:gs pos="0">
                <a:schemeClr val="accent4">
                  <a:lumMod val="40000"/>
                  <a:lumOff val="60000"/>
                </a:schemeClr>
              </a:gs>
              <a:gs pos="44000">
                <a:schemeClr val="accent4"/>
              </a:gs>
            </a:gsLst>
            <a:path path="circle">
              <a:fillToRect r="100000" b="100000"/>
            </a:path>
            <a:tileRect l="-100000" t="-100000"/>
          </a:gradFill>
          <a:ln>
            <a:gradFill>
              <a:gsLst>
                <a:gs pos="0">
                  <a:schemeClr val="accent4">
                    <a:lumMod val="20000"/>
                    <a:lumOff val="80000"/>
                  </a:schemeClr>
                </a:gs>
                <a:gs pos="37000">
                  <a:schemeClr val="accent4">
                    <a:lumMod val="0"/>
                    <a:lumOff val="100000"/>
                  </a:schemeClr>
                </a:gs>
                <a:gs pos="71000">
                  <a:schemeClr val="accent4">
                    <a:lumMod val="20000"/>
                    <a:lumOff val="80000"/>
                  </a:schemeClr>
                </a:gs>
                <a:gs pos="100000">
                  <a:schemeClr val="accent4">
                    <a:lumMod val="0"/>
                    <a:lumOff val="100000"/>
                  </a:schemeClr>
                </a:gs>
              </a:gsLst>
              <a:lin ang="16200000" scaled="0"/>
            </a:gradFill>
          </a:ln>
          <a:effectLst>
            <a:outerShdw blurRad="177800" dir="5400000" rotWithShape="0" sx="90000" sy="-19000">
              <a:schemeClr val="accent4">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sz="1400" lang="zh-CN">
                <a:latin typeface="+mj-ea"/>
                <a:ea typeface="+mj-ea"/>
                <a:sym typeface="+mn-ea"/>
              </a:rPr>
              <a:t>I</a:t>
            </a:r>
            <a:endParaRPr altLang="en-US" b="1" sz="1400" lang="zh-CN">
              <a:latin typeface="+mj-ea"/>
              <a:ea typeface="+mj-ea"/>
              <a:sym typeface="+mn-ea"/>
            </a:endParaRPr>
          </a:p>
        </p:txBody>
      </p:sp>
      <p:sp>
        <p:nvSpPr>
          <p:cNvPr id="1050074" name="正文"/>
          <p:cNvSpPr txBox="1"/>
          <p:nvPr>
            <p:custDataLst>
              <p:tags r:id="rId13"/>
            </p:custDataLst>
          </p:nvPr>
        </p:nvSpPr>
        <p:spPr>
          <a:xfrm>
            <a:off x="608400" y="4759854"/>
            <a:ext cx="3027135" cy="845667"/>
          </a:xfrm>
          <a:prstGeom prst="rect"/>
          <a:noFill/>
        </p:spPr>
        <p:txBody>
          <a:bodyPr anchor="t" anchorCtr="0" bIns="0" lIns="0" rIns="0" rtlCol="0" tIns="0" wrap="square">
            <a:normAutofit/>
          </a:bodyPr>
          <a:p>
            <a:pPr algn="ctr" fontAlgn="auto">
              <a:lnSpc>
                <a:spcPct val="150000"/>
              </a:lnSpc>
              <a:spcAft>
                <a:spcPts val="1000"/>
              </a:spcAft>
            </a:pPr>
            <a:r>
              <a:rPr altLang="en-US" dirty="0" sz="1200" lang="zh-CN" spc="150">
                <a:solidFill>
                  <a:schemeClr val="dk1">
                    <a:lumMod val="65000"/>
                    <a:lumOff val="35000"/>
                  </a:schemeClr>
                </a:solidFill>
                <a:latin typeface="+mn-ea"/>
                <a:cs typeface="+mn-ea"/>
                <a:sym typeface="+mn-ea"/>
              </a:rPr>
              <a:t>单击此处输入你的智能图形项正文</a:t>
            </a:r>
            <a:br>
              <a:rPr altLang="en-US" dirty="0" sz="1200" lang="zh-CN" spc="150">
                <a:solidFill>
                  <a:schemeClr val="dk1">
                    <a:lumMod val="65000"/>
                    <a:lumOff val="35000"/>
                  </a:schemeClr>
                </a:solidFill>
                <a:latin typeface="+mn-ea"/>
                <a:cs typeface="+mn-ea"/>
                <a:sym typeface="+mn-ea"/>
              </a:rPr>
            </a:br>
            <a:r>
              <a:rPr altLang="en-US" dirty="0" sz="1200" lang="zh-CN" spc="150">
                <a:solidFill>
                  <a:schemeClr val="dk1">
                    <a:lumMod val="65000"/>
                    <a:lumOff val="35000"/>
                  </a:schemeClr>
                </a:solidFill>
                <a:latin typeface="+mn-ea"/>
                <a:cs typeface="+mn-ea"/>
                <a:sym typeface="+mn-ea"/>
              </a:rPr>
              <a:t>文字是您思想的提炼</a:t>
            </a:r>
            <a:endParaRPr altLang="en-US" dirty="0" sz="1200" lang="zh-CN" spc="150">
              <a:solidFill>
                <a:schemeClr val="dk1">
                  <a:lumMod val="65000"/>
                  <a:lumOff val="35000"/>
                </a:schemeClr>
              </a:solidFill>
              <a:latin typeface="+mn-ea"/>
              <a:cs typeface="+mn-ea"/>
              <a:sym typeface="+mn-ea"/>
            </a:endParaRPr>
          </a:p>
        </p:txBody>
      </p:sp>
      <p:sp>
        <p:nvSpPr>
          <p:cNvPr id="1050076" name="正文"/>
          <p:cNvSpPr txBox="1"/>
          <p:nvPr>
            <p:custDataLst>
              <p:tags r:id="rId14"/>
            </p:custDataLst>
          </p:nvPr>
        </p:nvSpPr>
        <p:spPr>
          <a:xfrm>
            <a:off x="3277282" y="1719123"/>
            <a:ext cx="3027135" cy="845667"/>
          </a:xfrm>
          <a:prstGeom prst="rect"/>
          <a:noFill/>
        </p:spPr>
        <p:txBody>
          <a:bodyPr anchor="t" anchorCtr="0" bIns="0" lIns="0" rIns="0" rtlCol="0" tIns="0" wrap="square">
            <a:normAutofit/>
          </a:bodyPr>
          <a:p>
            <a:pPr algn="ctr" fontAlgn="auto">
              <a:lnSpc>
                <a:spcPct val="150000"/>
              </a:lnSpc>
              <a:spcAft>
                <a:spcPts val="1000"/>
              </a:spcAft>
            </a:pPr>
            <a:r>
              <a:rPr altLang="en-US" dirty="0" sz="1200" lang="zh-CN" spc="150">
                <a:solidFill>
                  <a:schemeClr val="dk1">
                    <a:lumMod val="65000"/>
                    <a:lumOff val="35000"/>
                  </a:schemeClr>
                </a:solidFill>
                <a:latin typeface="+mn-ea"/>
                <a:cs typeface="+mn-ea"/>
                <a:sym typeface="+mn-ea"/>
              </a:rPr>
              <a:t>单击此处输入你的智能图形项正文</a:t>
            </a:r>
            <a:br>
              <a:rPr altLang="en-US" dirty="0" sz="1200" lang="zh-CN" spc="150">
                <a:solidFill>
                  <a:schemeClr val="dk1">
                    <a:lumMod val="65000"/>
                    <a:lumOff val="35000"/>
                  </a:schemeClr>
                </a:solidFill>
                <a:latin typeface="+mn-ea"/>
                <a:cs typeface="+mn-ea"/>
                <a:sym typeface="+mn-ea"/>
              </a:rPr>
            </a:br>
            <a:r>
              <a:rPr altLang="en-US" dirty="0" sz="1200" lang="zh-CN" spc="150">
                <a:solidFill>
                  <a:schemeClr val="dk1">
                    <a:lumMod val="65000"/>
                    <a:lumOff val="35000"/>
                  </a:schemeClr>
                </a:solidFill>
                <a:latin typeface="+mn-ea"/>
                <a:cs typeface="+mn-ea"/>
                <a:sym typeface="+mn-ea"/>
              </a:rPr>
              <a:t>文字是您思想的提炼</a:t>
            </a:r>
            <a:endParaRPr altLang="en-US" dirty="0" sz="1200" lang="zh-CN" spc="150">
              <a:solidFill>
                <a:schemeClr val="dk1">
                  <a:lumMod val="65000"/>
                  <a:lumOff val="35000"/>
                </a:schemeClr>
              </a:solidFill>
              <a:latin typeface="+mn-ea"/>
              <a:cs typeface="+mn-ea"/>
              <a:sym typeface="+mn-ea"/>
            </a:endParaRPr>
          </a:p>
        </p:txBody>
      </p:sp>
      <p:sp>
        <p:nvSpPr>
          <p:cNvPr id="1050078" name="正文"/>
          <p:cNvSpPr txBox="1"/>
          <p:nvPr>
            <p:custDataLst>
              <p:tags r:id="rId15"/>
            </p:custDataLst>
          </p:nvPr>
        </p:nvSpPr>
        <p:spPr>
          <a:xfrm>
            <a:off x="5900618" y="5175210"/>
            <a:ext cx="3027135" cy="845667"/>
          </a:xfrm>
          <a:prstGeom prst="rect"/>
          <a:noFill/>
        </p:spPr>
        <p:txBody>
          <a:bodyPr anchor="t" anchorCtr="0" bIns="0" lIns="0" rIns="0" rtlCol="0" tIns="0" wrap="square">
            <a:normAutofit/>
          </a:bodyPr>
          <a:p>
            <a:pPr algn="ctr" fontAlgn="auto">
              <a:lnSpc>
                <a:spcPct val="150000"/>
              </a:lnSpc>
              <a:spcAft>
                <a:spcPts val="1000"/>
              </a:spcAft>
            </a:pPr>
            <a:r>
              <a:rPr altLang="en-US" dirty="0" sz="1200" lang="zh-CN" spc="150">
                <a:solidFill>
                  <a:schemeClr val="dk1">
                    <a:lumMod val="65000"/>
                    <a:lumOff val="35000"/>
                  </a:schemeClr>
                </a:solidFill>
                <a:latin typeface="+mn-ea"/>
                <a:cs typeface="+mn-ea"/>
                <a:sym typeface="+mn-ea"/>
              </a:rPr>
              <a:t>单击此处输入你的智能图形项正文</a:t>
            </a:r>
            <a:br>
              <a:rPr altLang="en-US" dirty="0" sz="1200" lang="zh-CN" spc="150">
                <a:solidFill>
                  <a:schemeClr val="dk1">
                    <a:lumMod val="65000"/>
                    <a:lumOff val="35000"/>
                  </a:schemeClr>
                </a:solidFill>
                <a:latin typeface="+mn-ea"/>
                <a:cs typeface="+mn-ea"/>
                <a:sym typeface="+mn-ea"/>
              </a:rPr>
            </a:br>
            <a:r>
              <a:rPr altLang="en-US" dirty="0" sz="1200" lang="zh-CN" spc="150">
                <a:solidFill>
                  <a:schemeClr val="dk1">
                    <a:lumMod val="65000"/>
                    <a:lumOff val="35000"/>
                  </a:schemeClr>
                </a:solidFill>
                <a:latin typeface="+mn-ea"/>
                <a:cs typeface="+mn-ea"/>
                <a:sym typeface="+mn-ea"/>
              </a:rPr>
              <a:t>文字是您思想的提炼</a:t>
            </a:r>
            <a:endParaRPr altLang="en-US" dirty="0" sz="1200" lang="zh-CN" spc="150">
              <a:solidFill>
                <a:schemeClr val="dk1">
                  <a:lumMod val="65000"/>
                  <a:lumOff val="35000"/>
                </a:schemeClr>
              </a:solidFill>
              <a:latin typeface="+mn-ea"/>
              <a:cs typeface="+mn-ea"/>
              <a:sym typeface="+mn-ea"/>
            </a:endParaRPr>
          </a:p>
        </p:txBody>
      </p:sp>
      <p:sp>
        <p:nvSpPr>
          <p:cNvPr id="1050080" name="正文"/>
          <p:cNvSpPr txBox="1"/>
          <p:nvPr>
            <p:custDataLst>
              <p:tags r:id="rId16"/>
            </p:custDataLst>
          </p:nvPr>
        </p:nvSpPr>
        <p:spPr>
          <a:xfrm>
            <a:off x="8551145" y="2063100"/>
            <a:ext cx="3027135" cy="845667"/>
          </a:xfrm>
          <a:prstGeom prst="rect"/>
          <a:noFill/>
        </p:spPr>
        <p:txBody>
          <a:bodyPr anchor="t" anchorCtr="0" bIns="0" lIns="0" rIns="0" rtlCol="0" tIns="0" wrap="square">
            <a:normAutofit/>
          </a:bodyPr>
          <a:p>
            <a:pPr algn="ctr" fontAlgn="auto">
              <a:lnSpc>
                <a:spcPct val="150000"/>
              </a:lnSpc>
              <a:spcAft>
                <a:spcPts val="1000"/>
              </a:spcAft>
            </a:pPr>
            <a:r>
              <a:rPr altLang="en-US" dirty="0" sz="1200" lang="zh-CN" spc="150">
                <a:solidFill>
                  <a:schemeClr val="dk1">
                    <a:lumMod val="65000"/>
                    <a:lumOff val="35000"/>
                  </a:schemeClr>
                </a:solidFill>
                <a:latin typeface="+mn-ea"/>
                <a:cs typeface="+mn-ea"/>
                <a:sym typeface="+mn-ea"/>
              </a:rPr>
              <a:t>单击此处输入你的智能图形项正文</a:t>
            </a:r>
            <a:br>
              <a:rPr altLang="en-US" dirty="0" sz="1200" lang="zh-CN" spc="150">
                <a:solidFill>
                  <a:schemeClr val="dk1">
                    <a:lumMod val="65000"/>
                    <a:lumOff val="35000"/>
                  </a:schemeClr>
                </a:solidFill>
                <a:latin typeface="+mn-ea"/>
                <a:cs typeface="+mn-ea"/>
                <a:sym typeface="+mn-ea"/>
              </a:rPr>
            </a:br>
            <a:r>
              <a:rPr altLang="en-US" dirty="0" sz="1200" lang="zh-CN" spc="150">
                <a:solidFill>
                  <a:schemeClr val="dk1">
                    <a:lumMod val="65000"/>
                    <a:lumOff val="35000"/>
                  </a:schemeClr>
                </a:solidFill>
                <a:latin typeface="+mn-ea"/>
                <a:cs typeface="+mn-ea"/>
                <a:sym typeface="+mn-ea"/>
              </a:rPr>
              <a:t>文字是您思想的提炼</a:t>
            </a:r>
            <a:endParaRPr altLang="en-US" dirty="0" sz="1200" lang="zh-CN" spc="150">
              <a:solidFill>
                <a:schemeClr val="dk1">
                  <a:lumMod val="65000"/>
                  <a:lumOff val="35000"/>
                </a:schemeClr>
              </a:solidFill>
              <a:latin typeface="+mn-ea"/>
              <a:cs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26" name="标题 2"/>
          <p:cNvSpPr>
            <a:spLocks noGrp="1"/>
          </p:cNvSpPr>
          <p:nvPr>
            <p:ph type="title" idx="4"/>
          </p:nvPr>
        </p:nvSpPr>
        <p:spPr/>
        <p:txBody>
          <a:bodyPr>
            <a:normAutofit fontScale="90000"/>
          </a:bodyPr>
          <a:p>
            <a:r>
              <a:rPr altLang="en-US" lang="zh-CN"/>
              <a:t>互动式教学与学习环境融合的实践案例</a:t>
            </a:r>
            <a:endParaRPr altLang="en-US" lang="zh-CN"/>
          </a:p>
        </p:txBody>
      </p:sp>
      <p:sp>
        <p:nvSpPr>
          <p:cNvPr id="105012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3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3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3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3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案例二：某小学利用智能终端开展互动式课堂教学</a:t>
            </a:r>
            <a:endParaRPr altLang="en-US" sz="1400" lang="zh-CN" spc="150">
              <a:solidFill>
                <a:schemeClr val="tx1"/>
              </a:solidFill>
              <a:effectLst/>
              <a:latin typeface="+mn-ea"/>
              <a:sym typeface="+mn-ea"/>
            </a:endParaRPr>
          </a:p>
        </p:txBody>
      </p:sp>
      <p:sp>
        <p:nvSpPr>
          <p:cNvPr id="105013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案例一：某高校利用数字技术实现远程互动教学</a:t>
            </a:r>
            <a:endParaRPr altLang="en-US" dirty="0" sz="1400" lang="zh-CN" spc="150">
              <a:solidFill>
                <a:schemeClr val="tx1"/>
              </a:solidFill>
              <a:effectLst/>
              <a:latin typeface="+mn-ea"/>
              <a:sym typeface="+mn-ea"/>
            </a:endParaRPr>
          </a:p>
        </p:txBody>
      </p:sp>
      <p:sp>
        <p:nvSpPr>
          <p:cNvPr id="105014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案例三：某中学利用大数据分析优化教学和学习环境</a:t>
            </a:r>
            <a:endParaRPr altLang="en-US" sz="1400" lang="zh-CN" spc="150">
              <a:solidFill>
                <a:schemeClr val="tx1"/>
              </a:solidFill>
              <a:effectLst/>
              <a:latin typeface="+mn-ea"/>
              <a:sym typeface="+mn-ea"/>
            </a:endParaRPr>
          </a:p>
        </p:txBody>
      </p:sp>
      <p:sp>
        <p:nvSpPr>
          <p:cNvPr id="105014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案例四：某大学利用虚拟现实技术增强实验教学效果</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188" name="标题 2"/>
          <p:cNvSpPr>
            <a:spLocks noGrp="1"/>
          </p:cNvSpPr>
          <p:nvPr>
            <p:ph type="title" idx="4"/>
          </p:nvPr>
        </p:nvSpPr>
        <p:spPr/>
        <p:txBody>
          <a:bodyPr>
            <a:normAutofit fontScale="90000"/>
          </a:bodyPr>
          <a:p>
            <a:r>
              <a:rPr altLang="en-US" lang="zh-CN"/>
              <a:t>互动式教学与学习环境融合的未来发展趋势</a:t>
            </a:r>
            <a:endParaRPr altLang="en-US" lang="zh-CN"/>
          </a:p>
        </p:txBody>
      </p:sp>
      <p:sp>
        <p:nvSpPr>
          <p:cNvPr id="105019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9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9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9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9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0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0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0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0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400" lang="zh-CN">
                <a:latin typeface="+mn-ea"/>
                <a:ea typeface="+mn-ea"/>
              </a:rPr>
              <a:t>互动式教学与学习环境融合的未来发展趋势：未来，随着技术的不断进步和应用，互动式教学与学习环境融合将更加深入和广泛，将更加注重个性化、智能化和多元化的发展。</a:t>
            </a:r>
            <a:endParaRPr altLang="en-US" dirty="0" sz="1400" lang="zh-CN">
              <a:latin typeface="+mn-ea"/>
              <a:ea typeface="+mn-ea"/>
            </a:endParaRPr>
          </a:p>
        </p:txBody>
      </p:sp>
      <p:sp>
        <p:nvSpPr>
          <p:cNvPr id="105020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558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互动式教学与学习环境融合的挑战与对策：虽然互动式教学与学习环境融合具有很多优势，但也存在一些挑战，如技术应用、教师培训、学生适应等方面。因此，需要采取相应的对策，如加强技术培训、提高教师素质、加强学生引导等。</a:t>
            </a:r>
            <a:endParaRPr altLang="en-US" dirty="0" sz="2400" lang="zh-CN">
              <a:latin typeface="+mn-ea"/>
              <a:ea typeface="+mn-ea"/>
            </a:endParaRPr>
          </a:p>
        </p:txBody>
      </p:sp>
      <p:sp>
        <p:nvSpPr>
          <p:cNvPr id="105021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400" lang="zh-CN">
                <a:latin typeface="+mn-ea"/>
                <a:ea typeface="+mn-ea"/>
              </a:rPr>
              <a:t>互动式教学与学习环境融合的必要性：随着教育信息化的发展，互动式教学与学习环境融合已经成为提高教学质量和学生学习效果的重要手段。</a:t>
            </a:r>
            <a:endParaRPr altLang="en-US" dirty="0" sz="1400" lang="zh-CN">
              <a:latin typeface="+mn-ea"/>
              <a:ea typeface="+mn-ea"/>
            </a:endParaRPr>
          </a:p>
        </p:txBody>
      </p:sp>
      <p:sp>
        <p:nvSpPr>
          <p:cNvPr id="105021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400" lang="zh-CN">
                <a:latin typeface="+mn-ea"/>
                <a:ea typeface="+mn-ea"/>
              </a:rPr>
              <a:t>互动式教学与学习环境融合的现状：目前，许多学校已经开始尝试将互动式教学与学习环境融合，通过在线课程、虚拟实验室、智能教学系统等方式，为学生提供更加丰富、多样化的学习体验。</a:t>
            </a:r>
            <a:endParaRPr altLang="en-US" dirty="0" sz="1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258" name="标题 1"/>
          <p:cNvSpPr>
            <a:spLocks noGrp="1"/>
          </p:cNvSpPr>
          <p:nvPr>
            <p:ph type="title" idx="8"/>
            <p:custDataLst>
              <p:tags r:id="rId1"/>
            </p:custDataLst>
          </p:nvPr>
        </p:nvSpPr>
        <p:spPr/>
        <p:txBody>
          <a:bodyPr>
            <a:normAutofit fontScale="90000"/>
          </a:bodyPr>
          <a:p>
            <a:r>
              <a:rPr altLang="en-US" lang="zh-CN"/>
              <a:t>数字校园的互动式教学与学习环境的挑战与对策</a:t>
            </a:r>
            <a:endParaRPr altLang="en-US" lang="zh-CN"/>
          </a:p>
        </p:txBody>
      </p:sp>
      <p:sp>
        <p:nvSpPr>
          <p:cNvPr id="1050260" name="文本占位符 4"/>
          <p:cNvSpPr>
            <a:spLocks noGrp="1"/>
          </p:cNvSpPr>
          <p:nvPr>
            <p:ph type="body" idx="7"/>
            <p:custDataLst>
              <p:tags r:id="rId2"/>
            </p:custDataLst>
          </p:nvPr>
        </p:nvSpPr>
        <p:spPr/>
        <p:txBody>
          <a:bodyPr/>
          <a:p>
            <a:r>
              <a:rPr altLang="en-US" lang="zh-CN"/>
              <a:t>PART 05</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370" name="内容占位符 1"/>
          <p:cNvSpPr>
            <a:spLocks noGrp="1"/>
          </p:cNvSpPr>
          <p:nvPr>
            <p:ph idx="5"/>
          </p:nvPr>
        </p:nvSpPr>
        <p:spPr/>
        <p:txBody>
          <a:bodyPr>
            <a:normAutofit fontScale="36250"/>
          </a:bodyPr>
          <a:p>
            <a:r>
              <a:rPr altLang="en-US" lang="zh-CN"/>
              <a:t>技术支持不足：缺乏先进的技术设备和网络支持</a:t>
            </a:r>
            <a:endParaRPr altLang="en-US" lang="zh-CN"/>
          </a:p>
          <a:p>
            <a:r>
              <a:rPr altLang="en-US" lang="zh-CN"/>
              <a:t>资源共享问题：如何实现优质教育资源的共享和利用</a:t>
            </a:r>
            <a:endParaRPr altLang="en-US" lang="zh-CN"/>
          </a:p>
          <a:p>
            <a:r>
              <a:rPr altLang="en-US" lang="zh-CN"/>
              <a:t>师生互动难题：如何提高师生之间的互动和参与度</a:t>
            </a:r>
            <a:endParaRPr altLang="en-US" lang="zh-CN"/>
          </a:p>
          <a:p>
            <a:r>
              <a:rPr altLang="en-US" lang="zh-CN"/>
              <a:t>学习效果评估：如何有效评估学生的学习效果和进步情况  互动式教学与学习环境面临的挑战</a:t>
            </a:r>
            <a:endParaRPr altLang="en-US" lang="zh-CN"/>
          </a:p>
          <a:p>
            <a:pPr lvl="1"/>
            <a:r>
              <a:rPr altLang="en-US" lang="zh-CN"/>
              <a:t>互动式教学与学习环境面临的挑战</a:t>
            </a:r>
            <a:endParaRPr altLang="en-US" lang="zh-CN"/>
          </a:p>
          <a:p>
            <a:r>
              <a:rPr altLang="en-US" lang="zh-CN"/>
              <a:t>缺乏有效的技术支持：数字校园的建设需要先进的技术设备和网络支持，但目前很多学校的技术设备还比较落后，无法满足互动式教学的需要。</a:t>
            </a:r>
            <a:endParaRPr altLang="en-US" lang="zh-CN"/>
          </a:p>
          <a:p>
            <a:r>
              <a:rPr altLang="en-US" lang="zh-CN"/>
              <a:t>资源共享问题突出：优质教育资源是数字校园的核心，但目前很多学校缺乏有效的资源共享机制，导致资源利用率不高。</a:t>
            </a:r>
            <a:endParaRPr altLang="en-US" lang="zh-CN"/>
          </a:p>
          <a:p>
            <a:r>
              <a:rPr altLang="en-US" lang="zh-CN"/>
              <a:t>师生互动难题待解：互动式教学需要师生之间的有效互动和参与，但目前很多学校的师生互动还比较薄弱，需要加强。</a:t>
            </a:r>
            <a:endParaRPr altLang="en-US" lang="zh-CN"/>
          </a:p>
          <a:p>
            <a:r>
              <a:rPr altLang="en-US" lang="zh-CN"/>
              <a:t>学习效果评估困难：学习效果评估是数字校园建设的重要环节，但目前很多学校缺乏有效的评估机制，无法准确评估学生的学习效果和进步情况。  互动式教学与学习环境面临的挑战</a:t>
            </a:r>
            <a:endParaRPr altLang="en-US" lang="zh-CN"/>
          </a:p>
          <a:p>
            <a:pPr lvl="1"/>
            <a:r>
              <a:rPr altLang="en-US" lang="zh-CN"/>
              <a:t>互动式教学与学习环境面临的挑战</a:t>
            </a:r>
            <a:endParaRPr altLang="en-US" lang="zh-CN"/>
          </a:p>
          <a:p>
            <a:r>
              <a:rPr altLang="en-US" lang="zh-CN"/>
              <a:t>技术更新迅速：随着信息技术的不断发展，数字校园的技术更新速度也越来越快，需要不断跟进和更新。</a:t>
            </a:r>
            <a:endParaRPr altLang="en-US" lang="zh-CN"/>
          </a:p>
          <a:p>
            <a:r>
              <a:rPr altLang="en-US" lang="zh-CN"/>
              <a:t>资源整合难度大：数字校园建设需要整合各种优质教育资源，但这些资源的来源和格式各不相同，整合难度较大。</a:t>
            </a:r>
            <a:endParaRPr altLang="en-US" lang="zh-CN"/>
          </a:p>
          <a:p>
            <a:r>
              <a:rPr altLang="en-US" lang="zh-CN"/>
              <a:t>师生参与度不高：由于传统教学模式的影响，很多学生对数字校园的互动式教学和学习环境缺乏兴趣和参与度。</a:t>
            </a:r>
            <a:endParaRPr altLang="en-US" lang="zh-CN"/>
          </a:p>
          <a:p>
            <a:r>
              <a:rPr altLang="en-US" lang="zh-CN"/>
              <a:t>安全问题突出：数字校园建设涉及到大量的数据和信息，如何保障这些数据和信息的安全是数字校园建设的重要问题之一。  互动式教学与学习环境面临的挑战</a:t>
            </a:r>
            <a:endParaRPr altLang="en-US" lang="zh-CN"/>
          </a:p>
          <a:p>
            <a:pPr lvl="1"/>
            <a:r>
              <a:rPr altLang="en-US" lang="zh-CN"/>
              <a:t>互动式教学与学习环境面临的挑战</a:t>
            </a:r>
            <a:endParaRPr altLang="en-US" lang="zh-CN"/>
          </a:p>
          <a:p>
            <a:r>
              <a:rPr altLang="en-US" lang="zh-CN"/>
              <a:t>缺乏统一的标准和规范：目前数字校园建设缺乏统一的标准和规范，导致不同学校之间的数字校园建设存在差异和不兼容问题。</a:t>
            </a:r>
            <a:endParaRPr altLang="en-US" lang="zh-CN"/>
          </a:p>
          <a:p>
            <a:r>
              <a:rPr altLang="en-US" lang="zh-CN"/>
              <a:t>投入成本高：数字校园建设需要大量的资金和技术支持，很多学校的投入成本较高，难以承受。</a:t>
            </a:r>
            <a:endParaRPr altLang="en-US" lang="zh-CN"/>
          </a:p>
          <a:p>
            <a:r>
              <a:rPr altLang="en-US" lang="zh-CN"/>
              <a:t>培训和支持不足：数字校园建设需要专业的技术人员进行培训和支持，但目前很多学校缺乏专业的技术人员和培训机制。</a:t>
            </a:r>
            <a:endParaRPr altLang="en-US" lang="zh-CN"/>
          </a:p>
          <a:p>
            <a:r>
              <a:rPr altLang="en-US" lang="zh-CN"/>
              <a:t>缺乏有效的评估机制：数字校园建设的效果需要有效的评估机制来衡量，但目前很多学校缺乏有效的评估机制，无法准确评估数字校园建设的效果。</a:t>
            </a:r>
            <a:endParaRPr altLang="en-US" lang="zh-CN"/>
          </a:p>
        </p:txBody>
      </p:sp>
      <p:sp>
        <p:nvSpPr>
          <p:cNvPr id="1050372" name="标题 2"/>
          <p:cNvSpPr>
            <a:spLocks noGrp="1"/>
          </p:cNvSpPr>
          <p:nvPr>
            <p:ph type="title" idx="4"/>
          </p:nvPr>
        </p:nvSpPr>
        <p:spPr/>
        <p:txBody>
          <a:bodyPr>
            <a:normAutofit fontScale="90000"/>
          </a:bodyPr>
          <a:p>
            <a:r>
              <a:rPr altLang="en-US" lang="zh-CN"/>
              <a:t>互动式教学与学习环境面临的挑战</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18" name="标题 2"/>
          <p:cNvSpPr>
            <a:spLocks noGrp="1"/>
          </p:cNvSpPr>
          <p:nvPr>
            <p:ph type="title" idx="4"/>
          </p:nvPr>
        </p:nvSpPr>
        <p:spPr/>
        <p:txBody>
          <a:bodyPr>
            <a:normAutofit fontScale="90000"/>
          </a:bodyPr>
          <a:p>
            <a:r>
              <a:rPr altLang="en-US" lang="zh-CN"/>
              <a:t>应对挑战的策略与方法</a:t>
            </a:r>
            <a:endParaRPr altLang="en-US" lang="zh-CN"/>
          </a:p>
        </p:txBody>
      </p:sp>
      <p:sp>
        <p:nvSpPr>
          <p:cNvPr id="105042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2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提升教师信息技术应用能力：加强教师培训，提高教师的数字技术应用水平</a:t>
            </a:r>
            <a:endParaRPr altLang="en-US" dirty="0" sz="2000" lang="zh-CN" spc="150">
              <a:solidFill>
                <a:schemeClr val="tx1">
                  <a:lumMod val="75000"/>
                  <a:lumOff val="25000"/>
                </a:schemeClr>
              </a:solidFill>
              <a:latin typeface="+mn-ea"/>
              <a:sym typeface="+mn-ea"/>
            </a:endParaRPr>
          </a:p>
        </p:txBody>
      </p:sp>
      <p:sp>
        <p:nvSpPr>
          <p:cNvPr id="105042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2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2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创新教学方式方法：利用数字技术，开展线上线下相结合的教学方式</a:t>
            </a:r>
            <a:endParaRPr altLang="en-US" dirty="0" sz="2000" lang="zh-CN" spc="150">
              <a:solidFill>
                <a:schemeClr val="tx1">
                  <a:lumMod val="75000"/>
                  <a:lumOff val="25000"/>
                </a:schemeClr>
              </a:solidFill>
              <a:latin typeface="+mn-ea"/>
              <a:sym typeface="+mn-ea"/>
            </a:endParaRPr>
          </a:p>
        </p:txBody>
      </p:sp>
      <p:sp>
        <p:nvSpPr>
          <p:cNvPr id="105043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3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3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完善数字校园建设：加强基础设施建设，提高数字化教学环境的质量</a:t>
            </a:r>
            <a:endParaRPr altLang="en-US" dirty="0" sz="2000" lang="zh-CN" spc="150">
              <a:solidFill>
                <a:schemeClr val="tx1">
                  <a:lumMod val="75000"/>
                  <a:lumOff val="25000"/>
                </a:schemeClr>
              </a:solidFill>
              <a:latin typeface="+mn-ea"/>
              <a:sym typeface="+mn-ea"/>
            </a:endParaRPr>
          </a:p>
        </p:txBody>
      </p:sp>
      <p:sp>
        <p:nvSpPr>
          <p:cNvPr id="105043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3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4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强化学生自主学习能力：引导学生利用数字技术进行自主学习，提高学习效果</a:t>
            </a:r>
            <a:endParaRPr altLang="en-US" dirty="0" sz="2000" lang="zh-CN" spc="150">
              <a:solidFill>
                <a:schemeClr val="tx1">
                  <a:lumMod val="75000"/>
                  <a:lumOff val="25000"/>
                </a:schemeClr>
              </a:solidFill>
              <a:latin typeface="+mn-ea"/>
              <a:sym typeface="+mn-ea"/>
            </a:endParaRPr>
          </a:p>
        </p:txBody>
      </p:sp>
      <p:sp>
        <p:nvSpPr>
          <p:cNvPr id="105044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488" name="标题 2"/>
          <p:cNvSpPr>
            <a:spLocks noGrp="1"/>
          </p:cNvSpPr>
          <p:nvPr>
            <p:ph type="title" idx="4"/>
          </p:nvPr>
        </p:nvSpPr>
        <p:spPr/>
        <p:txBody>
          <a:bodyPr>
            <a:normAutofit fontScale="90000"/>
          </a:bodyPr>
          <a:p>
            <a:r>
              <a:rPr altLang="en-US" lang="zh-CN"/>
              <a:t>未来发展的建议与展望</a:t>
            </a:r>
            <a:endParaRPr altLang="en-US" lang="zh-CN"/>
          </a:p>
        </p:txBody>
      </p:sp>
      <p:sp>
        <p:nvSpPr>
          <p:cNvPr id="105049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9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完善互动式教学与学习环境的技术支持</a:t>
            </a:r>
            <a:endParaRPr altLang="en-US" dirty="0" sz="2000" lang="zh-CN" spc="150">
              <a:solidFill>
                <a:schemeClr val="tx1">
                  <a:lumMod val="85000"/>
                  <a:lumOff val="15000"/>
                </a:schemeClr>
              </a:solidFill>
              <a:latin typeface="+mn-ea"/>
              <a:sym typeface="+mn-ea"/>
            </a:endParaRPr>
          </a:p>
        </p:txBody>
      </p:sp>
      <p:sp>
        <p:nvSpPr>
          <p:cNvPr id="105049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0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推广数字化教育资源共享平台</a:t>
            </a:r>
            <a:endParaRPr altLang="en-US" dirty="0" sz="2000" lang="zh-CN" spc="150">
              <a:solidFill>
                <a:schemeClr val="tx1">
                  <a:lumMod val="85000"/>
                  <a:lumOff val="15000"/>
                </a:schemeClr>
              </a:solidFill>
              <a:latin typeface="+mn-ea"/>
              <a:sym typeface="+mn-ea"/>
            </a:endParaRPr>
          </a:p>
        </p:txBody>
      </p:sp>
      <p:sp>
        <p:nvSpPr>
          <p:cNvPr id="105050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0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0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加强教师培训，提高数字化教育水平</a:t>
            </a:r>
            <a:endParaRPr altLang="en-US" dirty="0" sz="2000" lang="zh-CN" spc="150">
              <a:solidFill>
                <a:schemeClr val="tx1">
                  <a:lumMod val="85000"/>
                  <a:lumOff val="15000"/>
                </a:schemeClr>
              </a:solidFill>
              <a:latin typeface="+mn-ea"/>
              <a:sym typeface="+mn-ea"/>
            </a:endParaRPr>
          </a:p>
        </p:txBody>
      </p:sp>
      <p:sp>
        <p:nvSpPr>
          <p:cNvPr id="105050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建立完善的数字化教育评价体系</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558" name="标题 2"/>
          <p:cNvSpPr>
            <a:spLocks noGrp="1"/>
          </p:cNvSpPr>
          <p:nvPr>
            <p:ph type="title" idx="4"/>
          </p:nvPr>
        </p:nvSpPr>
        <p:spPr/>
        <p:txBody>
          <a:bodyPr>
            <a:normAutofit fontScale="90000"/>
          </a:bodyPr>
          <a:p>
            <a:r>
              <a:rPr altLang="en-US" lang="zh-CN"/>
              <a:t>成功案例分享与借鉴意义</a:t>
            </a:r>
            <a:endParaRPr altLang="en-US" lang="zh-CN"/>
          </a:p>
        </p:txBody>
      </p:sp>
      <p:sp>
        <p:nvSpPr>
          <p:cNvPr id="105056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6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6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6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成功案例3：某小学数字校园互动式教学的创新应用</a:t>
            </a:r>
            <a:endParaRPr altLang="zh-CN" dirty="0" lang="en-US">
              <a:solidFill>
                <a:schemeClr val="dk1">
                  <a:lumMod val="80000"/>
                  <a:lumOff val="20000"/>
                </a:schemeClr>
              </a:solidFill>
              <a:latin typeface="+mn-ea"/>
              <a:sym typeface="+mn-ea"/>
            </a:endParaRPr>
          </a:p>
        </p:txBody>
      </p:sp>
      <p:sp>
        <p:nvSpPr>
          <p:cNvPr id="105056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成功案例1：某高校数字校园互动式教学实践</a:t>
            </a:r>
            <a:endParaRPr altLang="en-US" dirty="0" lang="zh-CN">
              <a:solidFill>
                <a:schemeClr val="dk1">
                  <a:lumMod val="80000"/>
                  <a:lumOff val="20000"/>
                </a:schemeClr>
              </a:solidFill>
              <a:latin typeface="+mn-ea"/>
              <a:sym typeface="+mn-ea"/>
            </a:endParaRPr>
          </a:p>
        </p:txBody>
      </p:sp>
      <p:sp>
        <p:nvSpPr>
          <p:cNvPr id="105057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成功案例2：某中学数字校园学习环境建设经验</a:t>
            </a:r>
            <a:endParaRPr altLang="en-US" dirty="0" lang="zh-CN">
              <a:solidFill>
                <a:schemeClr val="dk1">
                  <a:lumMod val="80000"/>
                  <a:lumOff val="20000"/>
                </a:schemeClr>
              </a:solidFill>
              <a:latin typeface="+mn-ea"/>
              <a:sym typeface="+mn-ea"/>
            </a:endParaRPr>
          </a:p>
        </p:txBody>
      </p:sp>
      <p:sp>
        <p:nvSpPr>
          <p:cNvPr id="105058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成功案例的借鉴意义：为其他学校提供可参考的经验和启示</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636" name="标题 1"/>
          <p:cNvSpPr>
            <a:spLocks noGrp="1"/>
          </p:cNvSpPr>
          <p:nvPr>
            <p:ph type="title" idx="8"/>
            <p:custDataLst>
              <p:tags r:id="rId1"/>
            </p:custDataLst>
          </p:nvPr>
        </p:nvSpPr>
        <p:spPr/>
        <p:txBody>
          <a:bodyPr/>
          <a:p>
            <a:r>
              <a:rPr altLang="en-US" lang="zh-CN"/>
              <a:t>总结与展望</a:t>
            </a:r>
            <a:endParaRPr altLang="en-US" lang="zh-CN"/>
          </a:p>
        </p:txBody>
      </p:sp>
      <p:sp>
        <p:nvSpPr>
          <p:cNvPr id="1050638" name="文本占位符 4"/>
          <p:cNvSpPr>
            <a:spLocks noGrp="1"/>
          </p:cNvSpPr>
          <p:nvPr>
            <p:ph type="body" idx="7"/>
            <p:custDataLst>
              <p:tags r:id="rId2"/>
            </p:custDataLst>
          </p:nvPr>
        </p:nvSpPr>
        <p:spPr/>
        <p:txBody>
          <a:bodyPr/>
          <a:p>
            <a:r>
              <a:rPr altLang="en-US" lang="zh-CN"/>
              <a:t>PART 06</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748" name="标题 2"/>
          <p:cNvSpPr>
            <a:spLocks noGrp="1"/>
          </p:cNvSpPr>
          <p:nvPr>
            <p:ph type="title" idx="4"/>
          </p:nvPr>
        </p:nvSpPr>
        <p:spPr/>
        <p:txBody>
          <a:bodyPr>
            <a:normAutofit fontScale="90000"/>
          </a:bodyPr>
          <a:p>
            <a:r>
              <a:rPr altLang="en-US" lang="zh-CN"/>
              <a:t>对数字校园的互动式教学与学习环境的总结</a:t>
            </a:r>
            <a:endParaRPr altLang="en-US" lang="zh-CN"/>
          </a:p>
        </p:txBody>
      </p:sp>
      <p:sp>
        <p:nvSpPr>
          <p:cNvPr id="105075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5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75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5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75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6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76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6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76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数字校园的建设为教师提供了更加丰富的教学资源和手段，同时也提高了学生的学习体验。</a:t>
            </a:r>
            <a:endParaRPr altLang="en-US" dirty="0" sz="2400" lang="zh-CN">
              <a:latin typeface="+mn-ea"/>
              <a:ea typeface="+mn-ea"/>
            </a:endParaRPr>
          </a:p>
        </p:txBody>
      </p:sp>
      <p:sp>
        <p:nvSpPr>
          <p:cNvPr id="105076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未来，数字校园的互动式教学与学习环境将继续发挥重要作用，推动教育信息化的发展。</a:t>
            </a:r>
            <a:endParaRPr altLang="en-US" dirty="0" sz="2400" lang="zh-CN">
              <a:latin typeface="+mn-ea"/>
              <a:ea typeface="+mn-ea"/>
            </a:endParaRPr>
          </a:p>
        </p:txBody>
      </p:sp>
      <p:sp>
        <p:nvSpPr>
          <p:cNvPr id="105077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数字校园的互动式教学与学习环境在提高教学质量和学生学习效果方面发挥了积极作用。</a:t>
            </a:r>
            <a:endParaRPr altLang="en-US" dirty="0" sz="2400" lang="zh-CN">
              <a:latin typeface="+mn-ea"/>
              <a:ea typeface="+mn-ea"/>
            </a:endParaRPr>
          </a:p>
        </p:txBody>
      </p:sp>
      <p:sp>
        <p:nvSpPr>
          <p:cNvPr id="105077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互动式教学和学习环境有助于培养学生的自主学习能力和创新精神。</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818" name="标题 2"/>
          <p:cNvSpPr>
            <a:spLocks noGrp="1"/>
          </p:cNvSpPr>
          <p:nvPr>
            <p:ph type="title" idx="4"/>
          </p:nvPr>
        </p:nvSpPr>
        <p:spPr/>
        <p:txBody>
          <a:bodyPr>
            <a:normAutofit fontScale="90000"/>
          </a:bodyPr>
          <a:p>
            <a:r>
              <a:rPr altLang="en-US" lang="zh-CN"/>
              <a:t>对未来发展的展望与建议</a:t>
            </a:r>
            <a:endParaRPr altLang="en-US" lang="zh-CN"/>
          </a:p>
        </p:txBody>
      </p:sp>
      <p:sp>
        <p:nvSpPr>
          <p:cNvPr id="105082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2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2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进一步推广互动式教学理念</a:t>
            </a:r>
            <a:endParaRPr altLang="en-US" dirty="0" sz="2000" lang="zh-CN" spc="150">
              <a:solidFill>
                <a:schemeClr val="tx1">
                  <a:lumMod val="85000"/>
                  <a:lumOff val="15000"/>
                </a:schemeClr>
              </a:solidFill>
              <a:latin typeface="+mn-ea"/>
              <a:sym typeface="+mn-ea"/>
            </a:endParaRPr>
          </a:p>
        </p:txBody>
      </p:sp>
      <p:sp>
        <p:nvSpPr>
          <p:cNvPr id="105082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2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3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提升教师数字化教学能力</a:t>
            </a:r>
            <a:endParaRPr altLang="en-US" dirty="0" sz="2000" lang="zh-CN" spc="150">
              <a:solidFill>
                <a:schemeClr val="tx1">
                  <a:lumMod val="85000"/>
                  <a:lumOff val="15000"/>
                </a:schemeClr>
              </a:solidFill>
              <a:latin typeface="+mn-ea"/>
              <a:sym typeface="+mn-ea"/>
            </a:endParaRPr>
          </a:p>
        </p:txBody>
      </p:sp>
      <p:sp>
        <p:nvSpPr>
          <p:cNvPr id="105083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3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3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完善数字化教学平台建设</a:t>
            </a:r>
            <a:endParaRPr altLang="en-US" dirty="0" sz="2000" lang="zh-CN" spc="150">
              <a:solidFill>
                <a:schemeClr val="tx1">
                  <a:lumMod val="85000"/>
                  <a:lumOff val="15000"/>
                </a:schemeClr>
              </a:solidFill>
              <a:latin typeface="+mn-ea"/>
              <a:sym typeface="+mn-ea"/>
            </a:endParaRPr>
          </a:p>
        </p:txBody>
      </p:sp>
      <p:sp>
        <p:nvSpPr>
          <p:cNvPr id="105083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4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4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加强学生自主学习与创新能力培养</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888" name="文本占位符 2"/>
          <p:cNvSpPr>
            <a:spLocks noGrp="1"/>
          </p:cNvSpPr>
          <p:nvPr>
            <p:ph type="body" idx="8"/>
            <p:custDataLst>
              <p:tags r:id="rId1"/>
            </p:custDataLst>
          </p:nvPr>
        </p:nvSpPr>
        <p:spPr/>
        <p:txBody>
          <a:bodyPr>
            <a:normAutofit fontScale="92857"/>
          </a:bodyPr>
          <a:p>
            <a:r>
              <a:rPr altLang="en-US" lang="zh-CN"/>
              <a:t>汇报人：</a:t>
            </a:r>
            <a:r>
              <a:rPr altLang="zh-CN" lang="en-US"/>
              <a:t/>
            </a:r>
            <a:endParaRPr altLang="en-US" lang="zh-CN"/>
          </a:p>
        </p:txBody>
      </p:sp>
      <p:sp>
        <p:nvSpPr>
          <p:cNvPr id="1050890" name="标题 3"/>
          <p:cNvSpPr>
            <a:spLocks noGrp="1"/>
          </p:cNvSpPr>
          <p:nvPr>
            <p:ph type="title" idx="1"/>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6.xml><?xml version="1.0" encoding="utf-8"?>
<p:tagLst xmlns:p="http://schemas.openxmlformats.org/presentationml/2006/main">
  <p:tag name="KSO_WM_UNIT_PRESET_TEXT" val="NEW PRODUCT"/>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22.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3*i*6"/>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4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4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CONTENT_GROUP_TYPE" val="contentchip"/>
  <p:tag name="KSO_WM_UNIT_TYPE" val="i"/>
  <p:tag name="KSO_WM_UNIT_INDEX" val="3"/>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CONTENT_GROUP_TYPE" val="contentchip"/>
  <p:tag name="KSO_WM_UNIT_TYPE" val="i"/>
  <p:tag name="KSO_WM_UNIT_INDEX" val="4"/>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5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53.xml><?xml version="1.0" encoding="utf-8"?>
<p:tagLst xmlns:p="http://schemas.openxmlformats.org/presentationml/2006/main">
  <p:tag name="KSO_WM_UNIT_ISCONTENTSTITLE" val="0"/>
  <p:tag name="KSO_WM_UNIT_ISNUMDGMTITLE" val="0"/>
  <p:tag name="KSO_WM_UNIT_PRESET_TEXT" val="PART 01"/>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Lst>
</file>

<file path=ppt/tags/tag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Lst>
</file>

<file path=ppt/tags/tag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7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7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78.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Lst>
</file>

<file path=ppt/tags/tag86.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Lst>
</file>

<file path=ppt/tags/tag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Lst>
</file>

<file path=ppt/tags/tag10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1*i*4"/>
  <p:tag name="KSO_WM_UNIT_LAYERLEVEL" val="1"/>
  <p:tag name="KSO_WM_TAG_VERSION" val="1.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11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 name="KSO_WM_BEAUTIFY_FLAG" val="#wm#"/>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1*i*10"/>
  <p:tag name="KSO_WM_UNIT_LAYERLEVEL" val="1"/>
  <p:tag name="KSO_WM_TAG_VERSION" val="1.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1*i*11"/>
  <p:tag name="KSO_WM_UNIT_LAYERLEVEL" val="1"/>
  <p:tag name="KSO_WM_TAG_VERSION" val="1.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1*i*12"/>
  <p:tag name="KSO_WM_UNIT_LAYERLEVEL" val="1"/>
  <p:tag name="KSO_WM_TAG_VERSION" val="1.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1*i*13"/>
  <p:tag name="KSO_WM_UNIT_LAYERLEVEL" val="1"/>
  <p:tag name="KSO_WM_TAG_VERSION" val="1.0"/>
</p:tagLst>
</file>

<file path=ppt/tags/tag125.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5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51"/>
</p:tagLst>
</file>

<file path=ppt/tags/tag13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51"/>
  <p:tag name="KSO_WM_SPECIAL_SOURCE" val="bdnull"/>
  <p:tag name="KSO_WM_TEMPLATE_THUMBS_INDEX" val="1、9"/>
</p:tagLst>
</file>

<file path=ppt/tags/tag13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1*f*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汇报人：WPS"/>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1*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单击添加文档标题"/>
</p:tagLst>
</file>

<file path=ppt/tags/tag141.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51_1*b*1"/>
  <p:tag name="KSO_WM_TEMPLATE_CATEGORY" val="custom"/>
  <p:tag name="KSO_WM_TEMPLATE_INDEX" val="20230251"/>
  <p:tag name="KSO_WM_UNIT_LAYERLEVEL" val="1"/>
  <p:tag name="KSO_WM_TAG_VERSION" val="1.0"/>
  <p:tag name="KSO_WM_BEAUTIFY_FLAG" val="#wm#"/>
  <p:tag name="KSO_WM_UNIT_ISCONTENTSTITLE" val="0"/>
  <p:tag name="KSO_WM_UNIT_ISNUMDGMTITLE" val="0"/>
  <p:tag name="KSO_WM_UNIT_CONTENT_GROUP_TYPE" val="contentchip"/>
  <p:tag name="KSO_WM_UNIT_PRESET_TEXT" val="NEW PRODUCT"/>
</p:tagLst>
</file>

<file path=ppt/tags/tag142.xml><?xml version="1.0" encoding="utf-8"?>
<p:tagLst xmlns:p="http://schemas.openxmlformats.org/presentationml/2006/main">
  <p:tag name="KSO_WM_SLIDE_ID" val="custom20230251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5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2.85&quot;,&quot;top&quot;:&quot;119.55&quot;,&quot;width&quot;:&quot;539.75&quot;,&quot;height&quot;:&quot;310.35&quot;}"/>
</p:tagLst>
</file>

<file path=ppt/tags/tag143.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51_6*b*1"/>
  <p:tag name="KSO_WM_TEMPLATE_CATEGORY" val="custom"/>
  <p:tag name="KSO_WM_TEMPLATE_INDEX" val="20230251"/>
  <p:tag name="KSO_WM_UNIT_LAYERLEVEL" val="1"/>
  <p:tag name="KSO_WM_TAG_VERSION" val="1.0"/>
  <p:tag name="KSO_WM_BEAUTIFY_FLAG" val="#wm#"/>
  <p:tag name="KSO_WM_DIAGRAM_GROUP_CODE" val="l1-1"/>
  <p:tag name="KSO_WM_UNIT_PRESET_TEXT" val="CONTENTS"/>
</p:tagLst>
</file>

<file path=ppt/tags/tag144.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6*a*1"/>
  <p:tag name="KSO_WM_TEMPLATE_CATEGORY" val="custom"/>
  <p:tag name="KSO_WM_TEMPLATE_INDEX" val="20230251"/>
  <p:tag name="KSO_WM_UNIT_LAYERLEVEL" val="1"/>
  <p:tag name="KSO_WM_TAG_VERSION" val="1.0"/>
  <p:tag name="KSO_WM_BEAUTIFY_FLAG" val="#wm#"/>
  <p:tag name="KSO_WM_DIAGRAM_GROUP_CODE" val="l1-1"/>
  <p:tag name="KSO_WM_UNIT_PRESET_TEXT" val="目录"/>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51_6*l_h_i*1_1_3"/>
  <p:tag name="KSO_WM_TEMPLATE_CATEGORY" val="custom"/>
  <p:tag name="KSO_WM_TEMPLATE_INDEX" val="20230251"/>
  <p:tag name="KSO_WM_UNIT_LAYERLEVEL" val="1_1_1"/>
  <p:tag name="KSO_WM_TAG_VERSION" val="1.0"/>
  <p:tag name="KSO_WM_BEAUTIFY_FLAG" val="#wm#"/>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1_1"/>
  <p:tag name="KSO_WM_TEMPLATE_CATEGORY" val="custom"/>
  <p:tag name="KSO_WM_TEMPLATE_INDEX" val="20230251"/>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51_6*l_h_i*1_1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1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2_3"/>
  <p:tag name="KSO_WM_TEMPLATE_CATEGORY" val="custom"/>
  <p:tag name="KSO_WM_TEMPLATE_INDEX" val="20230251"/>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2_1"/>
  <p:tag name="KSO_WM_TEMPLATE_CATEGORY" val="custom"/>
  <p:tag name="KSO_WM_TEMPLATE_INDEX" val="20230251"/>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51_6*l_h_i*1_2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2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3_3"/>
  <p:tag name="KSO_WM_TEMPLATE_CATEGORY" val="custom"/>
  <p:tag name="KSO_WM_TEMPLATE_INDEX" val="20230251"/>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3_1"/>
  <p:tag name="KSO_WM_TEMPLATE_CATEGORY" val="custom"/>
  <p:tag name="KSO_WM_TEMPLATE_INDEX" val="20230251"/>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51_6*l_h_i*1_3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3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4_3"/>
  <p:tag name="KSO_WM_TEMPLATE_CATEGORY" val="custom"/>
  <p:tag name="KSO_WM_TEMPLATE_INDEX" val="20230251"/>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4_1"/>
  <p:tag name="KSO_WM_TEMPLATE_CATEGORY" val="custom"/>
  <p:tag name="KSO_WM_TEMPLATE_INDEX" val="20230251"/>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51_6*l_h_i*1_4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4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5_3"/>
  <p:tag name="KSO_WM_TEMPLATE_CATEGORY" val="custom"/>
  <p:tag name="KSO_WM_TEMPLATE_INDEX" val="20230251"/>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5_1"/>
  <p:tag name="KSO_WM_TEMPLATE_CATEGORY" val="custom"/>
  <p:tag name="KSO_WM_TEMPLATE_INDEX" val="20230251"/>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51_6*l_h_i*1_5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5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6_3"/>
  <p:tag name="KSO_WM_TEMPLATE_CATEGORY" val="custom"/>
  <p:tag name="KSO_WM_TEMPLATE_INDEX" val="20230251"/>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6_1"/>
  <p:tag name="KSO_WM_TEMPLATE_CATEGORY" val="custom"/>
  <p:tag name="KSO_WM_TEMPLATE_INDEX" val="20230251"/>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51_6*l_h_i*1_6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6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SLIDE_ID" val="custom20230251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5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1"/>
</p:tagLst>
</file>

<file path=ppt/tags/tag172.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1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2"/>
</p:tagLst>
</file>

<file path=ppt/tags/tag175.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3"/>
</p:tagLst>
</file>

<file path=ppt/tags/tag235.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5*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5*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5*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5*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5*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5*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5*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5*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5*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5*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5*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5*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5*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5*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5*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5*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5*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5*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5*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5*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1_5*l_h_i*1_6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301_5*l_h_i*1_6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10,&quot;transparency&quot;:0},&quot;type&quot;:1},&quot;glow&quot;:{&quot;colorType&quot;:0},&quot;line&quot;:{&quot;type&quot;:0},&quot;shadow&quot;:{&quot;brightness&quot;:0,&quot;colorType&quot;:1,&quot;foreColorIndex&quot;:10,&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1_5*l_h_i*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1_5*l_h_f*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4"/>
</p:tagLst>
</file>

<file path=ppt/tags/tag294.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020_1*l_h_i*1_4_2"/>
  <p:tag name="KSO_WM_TEMPLATE_CATEGORY" val="diagram"/>
  <p:tag name="KSO_WM_TEMPLATE_INDEX" val="20231020"/>
  <p:tag name="KSO_WM_UNIT_LAYERLEVEL" val="1_1_1"/>
  <p:tag name="KSO_WM_TAG_VERSION" val="3.0"/>
  <p:tag name="KSO_WM_BEAUTIFY_FLAG" val="#wm#"/>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gradient&quot;:[{&quot;brightness&quot;:0,&quot;colorType&quot;:2,&quot;pos&quot;:0.36000001430511475,&quot;rgb&quot;:&quot;#ffffff&quot;,&quot;transparency&quot;:0},{&quot;brightness&quot;:0.6000000238418579,&quot;colorType&quot;:1,&quot;foreColorIndex&quot;:8,&quot;pos&quot;:0.6600000262260437,&quot;transparency&quot;:0},{&quot;brightness&quot;:0.6000000238418579,&quot;colorType&quot;:1,&quot;foreColorIndex&quot;:8,&quot;pos&quot;:0.3400000035762787,&quot;transparency&quot;:0},{&quot;brightness&quot;:0,&quot;colorType&quot;:2,&quot;pos&quot;:0.6499999761581421,&quot;rgb&quot;:&quot;#ffffff&quot;,&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8.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020_1*l_h_i*1_3_2"/>
  <p:tag name="KSO_WM_TEMPLATE_CATEGORY" val="diagram"/>
  <p:tag name="KSO_WM_TEMPLATE_INDEX" val="20231020"/>
  <p:tag name="KSO_WM_UNIT_LAYERLEVEL" val="1_1_1"/>
  <p:tag name="KSO_WM_TAG_VERSION" val="3.0"/>
  <p:tag name="KSO_WM_BEAUTIFY_FLAG" val="#wm#"/>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gradient&quot;:[{&quot;brightness&quot;:0,&quot;colorType&quot;:2,&quot;pos&quot;:0.36000001430511475,&quot;rgb&quot;:&quot;#ffffff&quot;,&quot;transparency&quot;:0},{&quot;brightness&quot;:0.6000000238418579,&quot;colorType&quot;:1,&quot;foreColorIndex&quot;:5,&quot;pos&quot;:0.6600000262260437,&quot;transparency&quot;:0},{&quot;brightness&quot;:0.6000000238418579,&quot;colorType&quot;:1,&quot;foreColorIndex&quot;:5,&quot;pos&quot;:0.3400000035762787,&quot;transparency&quot;:0},{&quot;brightness&quot;:0,&quot;colorType&quot;:2,&quot;pos&quot;:0.6499999761581421,&quot;rgb&quot;:&quot;#ffffff&quot;,&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20_1*l_h_i*1_2_1"/>
  <p:tag name="KSO_WM_TEMPLATE_CATEGORY" val="diagram"/>
  <p:tag name="KSO_WM_TEMPLATE_INDEX" val="20231020"/>
  <p:tag name="KSO_WM_UNIT_LAYERLEVEL" val="1_1_1"/>
  <p:tag name="KSO_WM_TAG_VERSION" val="3.0"/>
  <p:tag name="KSO_WM_BEAUTIFY_FLAG" val="#wm#"/>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gradient&quot;:[{&quot;brightness&quot;:0,&quot;colorType&quot;:2,&quot;pos&quot;:0.36000001430511475,&quot;rgb&quot;:&quot;#ffffff&quot;,&quot;transparency&quot;:0},{&quot;brightness&quot;:0.6000000238418579,&quot;colorType&quot;:1,&quot;foreColorIndex&quot;:8,&quot;pos&quot;:0.6600000262260437,&quot;transparency&quot;:0},{&quot;brightness&quot;:0.6000000238418579,&quot;colorType&quot;:1,&quot;foreColorIndex&quot;:8,&quot;pos&quot;:0.3400000035762787,&quot;transparency&quot;:0},{&quot;brightness&quot;:0,&quot;colorType&quot;:2,&quot;pos&quot;:0.6499999761581421,&quot;rgb&quot;:&quot;#ffffff&quot;,&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0.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20_1*l_h_i*1_1_2"/>
  <p:tag name="KSO_WM_TEMPLATE_CATEGORY" val="diagram"/>
  <p:tag name="KSO_WM_TEMPLATE_INDEX" val="20231020"/>
  <p:tag name="KSO_WM_UNIT_LAYERLEVEL" val="1_1_1"/>
  <p:tag name="KSO_WM_TAG_VERSION" val="3.0"/>
  <p:tag name="KSO_WM_BEAUTIFY_FLAG" val="#wm#"/>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gradient&quot;:[{&quot;brightness&quot;:0,&quot;colorType&quot;:2,&quot;pos&quot;:0.36000001430511475,&quot;rgb&quot;:&quot;#ffffff&quot;,&quot;transparency&quot;:0},{&quot;brightness&quot;:0.6000000238418579,&quot;colorType&quot;:1,&quot;foreColorIndex&quot;:5,&quot;pos&quot;:0.3499999940395355,&quot;transparency&quot;:0},{&quot;brightness&quot;:0,&quot;colorType&quot;:2,&quot;pos&quot;:0.6200000047683716,&quot;rgb&quot;:&quot;#ffffff&quot;,&quot;transparency&quot;:0},{&quot;brightness&quot;:0.6000000238418579,&quot;colorType&quot;:1,&quot;foreColorIndex&quot;:5,&quot;pos&quot;:0.6299999952316284,&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1.xml><?xml version="1.0" encoding="utf-8"?>
<p:tagLst xmlns:p="http://schemas.openxmlformats.org/presentationml/2006/main">
  <p:tag name="KSO_WM_DIAGRAM_VERSION" val="3"/>
  <p:tag name="KSO_WM_DIAGRAM_COLOR_TRICK" val="2"/>
  <p:tag name="KSO_WM_DIAGRAM_COLOR_TEXT_CAN_REMOVE" val="n"/>
  <p:tag name="KSO_WM_UNIT_ISCONTENTSTITLE" val="0"/>
  <p:tag name="KSO_WM_UNIT_ISNUMDGMTITLE" val="0"/>
  <p:tag name="KSO_WM_UNIT_NOCLEAR" val="0"/>
  <p:tag name="KSO_WM_UNIT_VALUE" val="45"/>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020_1*l_h_a*1_1_1"/>
  <p:tag name="KSO_WM_TEMPLATE_CATEGORY" val="diagram"/>
  <p:tag name="KSO_WM_TEMPLATE_INDEX" val="20231020"/>
  <p:tag name="KSO_WM_UNIT_LAYERLEVEL" val="1_1_1"/>
  <p:tag name="KSO_WM_TAG_VERSION" val="3.0"/>
  <p:tag name="KSO_WM_BEAUTIFY_FLAG" val="#wm#"/>
  <p:tag name="KSO_WM_UNIT_PRESET_TEXT" val="谁执行"/>
  <p:tag name="KSO_WM_UNIT_FILL_FORE_SCHEMECOLOR_INDEX" val="5"/>
  <p:tag name="KSO_WM_DIAGRAM_MAX_ITEMCNT" val="4"/>
  <p:tag name="KSO_WM_DIAGRAM_MIN_ITEMCNT" val="4"/>
  <p:tag name="KSO_WM_DIAGRAM_VIRTUALLY_FRAME" val="{&quot;height&quot;:316.4,&quot;width&quot;:806.85}"/>
  <p:tag name="KSO_WM_DIAGRAM_COLOR_MATCH_VALUE" val="{&quot;shape&quot;:{&quot;fill&quot;:{&quot;gradient&quot;:[{&quot;brightness&quot;:0.4000000059604645,&quot;colorType&quot;:1,&quot;foreColorIndex&quot;:5,&quot;pos&quot;:0,&quot;transparency&quot;:0},{&quot;brightness&quot;:0,&quot;colorType&quot;:1,&quot;foreColorIndex&quot;:5,&quot;pos&quot;:0.89999997615814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020_1*l_h_i*1_1_1"/>
  <p:tag name="KSO_WM_TEMPLATE_CATEGORY" val="diagram"/>
  <p:tag name="KSO_WM_TEMPLATE_INDEX" val="20231020"/>
  <p:tag name="KSO_WM_UNIT_LAYERLEVEL" val="1_1_1"/>
  <p:tag name="KSO_WM_TAG_VERSION" val="3.0"/>
  <p:tag name="KSO_WM_BEAUTIFY_FLAG" val="#wm#"/>
  <p:tag name="KSO_WM_UNIT_FILL_FORE_SCHEMECOLOR_INDEX" val="5"/>
  <p:tag name="KSO_WM_DIAGRAM_MAX_ITEMCNT" val="4"/>
  <p:tag name="KSO_WM_DIAGRAM_MIN_ITEMCNT" val="4"/>
  <p:tag name="KSO_WM_DIAGRAM_VIRTUALLY_FRAME" val="{&quot;height&quot;:316.4,&quot;width&quot;:806.85}"/>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1,&quot;colorType&quot;:1,&quot;foreColorIndex&quot;:5,&quot;pos&quot;:0.3700000047683716,&quot;transparency&quot;:0},{&quot;brightness&quot;:0.550000011920929,&quot;colorType&quot;:1,&quot;foreColorIndex&quot;:5,&quot;pos&quot;:0,&quot;transparency&quot;:0},{&quot;brightness&quot;:1,&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RICK" val="2"/>
  <p:tag name="KSO_WM_DIAGRAM_COLOR_TEXT_CAN_REMOVE" val="n"/>
  <p:tag name="KSO_WM_UNIT_ISCONTENTSTITLE" val="0"/>
  <p:tag name="KSO_WM_UNIT_ISNUMDGMTITLE" val="0"/>
  <p:tag name="KSO_WM_UNIT_NOCLEAR" val="0"/>
  <p:tag name="KSO_WM_UNIT_VALUE" val="45"/>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020_1*l_h_a*1_2_1"/>
  <p:tag name="KSO_WM_TEMPLATE_CATEGORY" val="diagram"/>
  <p:tag name="KSO_WM_TEMPLATE_INDEX" val="20231020"/>
  <p:tag name="KSO_WM_UNIT_LAYERLEVEL" val="1_1_1"/>
  <p:tag name="KSO_WM_TAG_VERSION" val="3.0"/>
  <p:tag name="KSO_WM_BEAUTIFY_FLAG" val="#wm#"/>
  <p:tag name="KSO_WM_UNIT_PRESET_TEXT" val="谁负责"/>
  <p:tag name="KSO_WM_UNIT_FILL_FORE_SCHEMECOLOR_INDEX" val="8"/>
  <p:tag name="KSO_WM_DIAGRAM_MAX_ITEMCNT" val="4"/>
  <p:tag name="KSO_WM_DIAGRAM_MIN_ITEMCNT" val="4"/>
  <p:tag name="KSO_WM_DIAGRAM_VIRTUALLY_FRAME" val="{&quot;height&quot;:316.4,&quot;width&quot;:806.85}"/>
  <p:tag name="KSO_WM_DIAGRAM_COLOR_MATCH_VALUE" val="{&quot;shape&quot;:{&quot;fill&quot;:{&quot;gradient&quot;:[{&quot;brightness&quot;:0.4000000059604645,&quot;colorType&quot;:1,&quot;foreColorIndex&quot;:8,&quot;pos&quot;:0,&quot;transparency&quot;:0},{&quot;brightness&quot;:0,&quot;colorType&quot;:1,&quot;foreColorIndex&quot;:8,&quot;pos&quot;:0.89999997615814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020_1*l_h_i*1_2_2"/>
  <p:tag name="KSO_WM_TEMPLATE_CATEGORY" val="diagram"/>
  <p:tag name="KSO_WM_TEMPLATE_INDEX" val="20231020"/>
  <p:tag name="KSO_WM_UNIT_LAYERLEVEL" val="1_1_1"/>
  <p:tag name="KSO_WM_TAG_VERSION" val="3.0"/>
  <p:tag name="KSO_WM_BEAUTIFY_FLAG" val="#wm#"/>
  <p:tag name="KSO_WM_UNIT_FILL_FORE_SCHEMECOLOR_INDEX" val="8"/>
  <p:tag name="KSO_WM_DIAGRAM_MAX_ITEMCNT" val="4"/>
  <p:tag name="KSO_WM_DIAGRAM_MIN_ITEMCNT" val="4"/>
  <p:tag name="KSO_WM_DIAGRAM_VIRTUALLY_FRAME" val="{&quot;height&quot;:316.4,&quot;width&quot;:806.85}"/>
  <p:tag name="KSO_WM_DIAGRAM_COLOR_MATCH_VALUE" val="{&quot;shape&quot;:{&quot;fill&quot;:{&quot;gradient&quot;:[{&quot;brightness&quot;:0,&quot;colorType&quot;:1,&quot;foreColorIndex&quot;:8,&quot;pos&quot;:0.4399999976158142,&quot;transparency&quot;:0},{&quot;brightness&quot;:0.6000000238418579,&quot;colorType&quot;:1,&quot;foreColorIndex&quot;:8,&quot;pos&quot;:0,&quot;transparency&quot;:0}],&quot;type&quot;:3},&quot;glow&quot;:{&quot;colorType&quot;:0},&quot;line&quot;:{&quot;gradient&quot;:[{&quot;brightness&quot;:1,&quot;colorType&quot;:1,&quot;foreColorIndex&quot;:8,&quot;pos&quot;:0.3700000047683716,&quot;transparency&quot;:0},{&quot;brightness&quot;:0.800000011920929,&quot;colorType&quot;:1,&quot;foreColorIndex&quot;:8,&quot;pos&quot;:0,&quot;transparency&quot;:0},{&quot;brightness&quot;:1,&quot;colorType&quot;:1,&quot;foreColorIndex&quot;:8,&quot;pos&quot;:1,&quot;transparency&quot;:0},{&quot;brightness&quot;:0.800000011920929,&quot;colorType&quot;:1,&quot;foreColorIndex&quot;:8,&quot;pos&quot;:0.7099999785423279,&quot;transparency&quot;:0}],&quot;type&quot;:2},&quot;shadow&quot;:{&quot;brightness&quot;:0,&quot;colorType&quot;:1,&quot;foreColorIndex&quot;:8,&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RICK" val="2"/>
  <p:tag name="KSO_WM_DIAGRAM_COLOR_TEXT_CAN_REMOVE" val="n"/>
  <p:tag name="KSO_WM_UNIT_ISCONTENTSTITLE" val="0"/>
  <p:tag name="KSO_WM_UNIT_ISNUMDGMTITLE" val="0"/>
  <p:tag name="KSO_WM_UNIT_NOCLEAR" val="0"/>
  <p:tag name="KSO_WM_UNIT_VALUE" val="45"/>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020_1*l_h_a*1_3_1"/>
  <p:tag name="KSO_WM_TEMPLATE_CATEGORY" val="diagram"/>
  <p:tag name="KSO_WM_TEMPLATE_INDEX" val="20231020"/>
  <p:tag name="KSO_WM_UNIT_LAYERLEVEL" val="1_1_1"/>
  <p:tag name="KSO_WM_TAG_VERSION" val="3.0"/>
  <p:tag name="KSO_WM_BEAUTIFY_FLAG" val="#wm#"/>
  <p:tag name="KSO_WM_UNIT_PRESET_TEXT" val="咨询谁"/>
  <p:tag name="KSO_WM_UNIT_FILL_FORE_SCHEMECOLOR_INDEX" val="5"/>
  <p:tag name="KSO_WM_DIAGRAM_MAX_ITEMCNT" val="4"/>
  <p:tag name="KSO_WM_DIAGRAM_MIN_ITEMCNT" val="4"/>
  <p:tag name="KSO_WM_DIAGRAM_VIRTUALLY_FRAME" val="{&quot;height&quot;:316.4,&quot;width&quot;:806.85}"/>
  <p:tag name="KSO_WM_DIAGRAM_COLOR_MATCH_VALUE" val="{&quot;shape&quot;:{&quot;fill&quot;:{&quot;gradient&quot;:[{&quot;brightness&quot;:0.4000000059604645,&quot;colorType&quot;:1,&quot;foreColorIndex&quot;:5,&quot;pos&quot;:0,&quot;transparency&quot;:0},{&quot;brightness&quot;:0,&quot;colorType&quot;:1,&quot;foreColorIndex&quot;:5,&quot;pos&quot;:0.89999997615814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020_1*l_h_i*1_3_1"/>
  <p:tag name="KSO_WM_TEMPLATE_CATEGORY" val="diagram"/>
  <p:tag name="KSO_WM_TEMPLATE_INDEX" val="20231020"/>
  <p:tag name="KSO_WM_UNIT_LAYERLEVEL" val="1_1_1"/>
  <p:tag name="KSO_WM_TAG_VERSION" val="3.0"/>
  <p:tag name="KSO_WM_BEAUTIFY_FLAG" val="#wm#"/>
  <p:tag name="KSO_WM_UNIT_FILL_FORE_SCHEMECOLOR_INDEX" val="5"/>
  <p:tag name="KSO_WM_DIAGRAM_MAX_ITEMCNT" val="4"/>
  <p:tag name="KSO_WM_DIAGRAM_MIN_ITEMCNT" val="4"/>
  <p:tag name="KSO_WM_DIAGRAM_VIRTUALLY_FRAME" val="{&quot;height&quot;:316.4,&quot;width&quot;:806.85}"/>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1,&quot;colorType&quot;:1,&quot;foreColorIndex&quot;:5,&quot;pos&quot;:0.3700000047683716,&quot;transparency&quot;:0},{&quot;brightness&quot;:0.550000011920929,&quot;colorType&quot;:1,&quot;foreColorIndex&quot;:5,&quot;pos&quot;:0,&quot;transparency&quot;:0},{&quot;brightness&quot;:1,&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RICK" val="2"/>
  <p:tag name="KSO_WM_DIAGRAM_COLOR_TEXT_CAN_REMOVE" val="n"/>
  <p:tag name="KSO_WM_UNIT_ISCONTENTSTITLE" val="0"/>
  <p:tag name="KSO_WM_UNIT_ISNUMDGMTITLE" val="0"/>
  <p:tag name="KSO_WM_UNIT_NOCLEAR" val="0"/>
  <p:tag name="KSO_WM_UNIT_VALUE" val="45"/>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020_1*l_h_a*1_4_1"/>
  <p:tag name="KSO_WM_TEMPLATE_CATEGORY" val="diagram"/>
  <p:tag name="KSO_WM_TEMPLATE_INDEX" val="20231020"/>
  <p:tag name="KSO_WM_UNIT_LAYERLEVEL" val="1_1_1"/>
  <p:tag name="KSO_WM_TAG_VERSION" val="3.0"/>
  <p:tag name="KSO_WM_BEAUTIFY_FLAG" val="#wm#"/>
  <p:tag name="KSO_WM_UNIT_PRESET_TEXT" val="告知谁"/>
  <p:tag name="KSO_WM_UNIT_FILL_FORE_SCHEMECOLOR_INDEX" val="8"/>
  <p:tag name="KSO_WM_DIAGRAM_MAX_ITEMCNT" val="4"/>
  <p:tag name="KSO_WM_DIAGRAM_MIN_ITEMCNT" val="4"/>
  <p:tag name="KSO_WM_DIAGRAM_VIRTUALLY_FRAME" val="{&quot;height&quot;:316.4,&quot;width&quot;:806.85}"/>
  <p:tag name="KSO_WM_DIAGRAM_COLOR_MATCH_VALUE" val="{&quot;shape&quot;:{&quot;fill&quot;:{&quot;gradient&quot;:[{&quot;brightness&quot;:0.4000000059604645,&quot;colorType&quot;:1,&quot;foreColorIndex&quot;:8,&quot;pos&quot;:0,&quot;transparency&quot;:0},{&quot;brightness&quot;:0,&quot;colorType&quot;:1,&quot;foreColorIndex&quot;:8,&quot;pos&quot;:0.89999997615814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020_1*l_h_i*1_4_1"/>
  <p:tag name="KSO_WM_TEMPLATE_CATEGORY" val="diagram"/>
  <p:tag name="KSO_WM_TEMPLATE_INDEX" val="20231020"/>
  <p:tag name="KSO_WM_UNIT_LAYERLEVEL" val="1_1_1"/>
  <p:tag name="KSO_WM_TAG_VERSION" val="3.0"/>
  <p:tag name="KSO_WM_BEAUTIFY_FLAG" val="#wm#"/>
  <p:tag name="KSO_WM_UNIT_FILL_FORE_SCHEMECOLOR_INDEX" val="8"/>
  <p:tag name="KSO_WM_DIAGRAM_MAX_ITEMCNT" val="4"/>
  <p:tag name="KSO_WM_DIAGRAM_MIN_ITEMCNT" val="4"/>
  <p:tag name="KSO_WM_DIAGRAM_VIRTUALLY_FRAME" val="{&quot;height&quot;:316.4,&quot;width&quot;:806.85}"/>
  <p:tag name="KSO_WM_DIAGRAM_COLOR_MATCH_VALUE" val="{&quot;shape&quot;:{&quot;fill&quot;:{&quot;gradient&quot;:[{&quot;brightness&quot;:0,&quot;colorType&quot;:1,&quot;foreColorIndex&quot;:8,&quot;pos&quot;:0.4399999976158142,&quot;transparency&quot;:0},{&quot;brightness&quot;:0.6000000238418579,&quot;colorType&quot;:1,&quot;foreColorIndex&quot;:8,&quot;pos&quot;:0,&quot;transparency&quot;:0}],&quot;type&quot;:3},&quot;glow&quot;:{&quot;colorType&quot;:0},&quot;line&quot;:{&quot;gradient&quot;:[{&quot;brightness&quot;:1,&quot;colorType&quot;:1,&quot;foreColorIndex&quot;:8,&quot;pos&quot;:0.3700000047683716,&quot;transparency&quot;:0},{&quot;brightness&quot;:0.800000011920929,&quot;colorType&quot;:1,&quot;foreColorIndex&quot;:8,&quot;pos&quot;:0,&quot;transparency&quot;:0},{&quot;brightness&quot;:1,&quot;colorType&quot;:1,&quot;foreColorIndex&quot;:8,&quot;pos&quot;:1,&quot;transparency&quot;:0},{&quot;brightness&quot;:0.800000011920929,&quot;colorType&quot;:1,&quot;foreColorIndex&quot;:8,&quot;pos&quot;:0.7099999785423279,&quot;transparency&quot;:0}],&quot;type&quot;:2},&quot;shadow&quot;:{&quot;brightness&quot;:0,&quot;colorType&quot;:1,&quot;foreColorIndex&quot;:8,&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RICK" val="2"/>
  <p:tag name="KSO_WM_DIAGRAM_COLOR_TEXT_CAN_REMOVE" val="n"/>
  <p:tag name="KSO_WM_UNIT_SUBTYPE" val="a"/>
  <p:tag name="KSO_WM_UNIT_NOCLEAR" val="0"/>
  <p:tag name="KSO_WM_UNIT_VALUE" val="5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20_1*l_h_f*1_1_1"/>
  <p:tag name="KSO_WM_TEMPLATE_CATEGORY" val="diagram"/>
  <p:tag name="KSO_WM_TEMPLATE_INDEX" val="20231020"/>
  <p:tag name="KSO_WM_UNIT_LAYERLEVEL" val="1_1_1"/>
  <p:tag name="KSO_WM_TAG_VERSION" val="3.0"/>
  <p:tag name="KSO_WM_BEAUTIFY_FLAG" val="#wm#"/>
  <p:tag name="KSO_WM_UNIT_PRESET_TEXT" val="单击此处输入你的智能图形项正文 文字是您思想的提炼"/>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RICK" val="2"/>
  <p:tag name="KSO_WM_DIAGRAM_COLOR_TEXT_CAN_REMOVE" val="n"/>
  <p:tag name="KSO_WM_UNIT_SUBTYPE" val="a"/>
  <p:tag name="KSO_WM_UNIT_NOCLEAR" val="0"/>
  <p:tag name="KSO_WM_UNIT_VALUE" val="5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20_1*l_h_f*1_2_1"/>
  <p:tag name="KSO_WM_TEMPLATE_CATEGORY" val="diagram"/>
  <p:tag name="KSO_WM_TEMPLATE_INDEX" val="20231020"/>
  <p:tag name="KSO_WM_UNIT_LAYERLEVEL" val="1_1_1"/>
  <p:tag name="KSO_WM_TAG_VERSION" val="3.0"/>
  <p:tag name="KSO_WM_BEAUTIFY_FLAG" val="#wm#"/>
  <p:tag name="KSO_WM_UNIT_PRESET_TEXT" val="单击此处输入你的智能图形项正文 文字是您思想的提炼"/>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RICK" val="2"/>
  <p:tag name="KSO_WM_DIAGRAM_COLOR_TEXT_CAN_REMOVE" val="n"/>
  <p:tag name="KSO_WM_UNIT_SUBTYPE" val="a"/>
  <p:tag name="KSO_WM_UNIT_NOCLEAR" val="0"/>
  <p:tag name="KSO_WM_UNIT_VALUE" val="54"/>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020_1*l_h_f*1_3_1"/>
  <p:tag name="KSO_WM_TEMPLATE_CATEGORY" val="diagram"/>
  <p:tag name="KSO_WM_TEMPLATE_INDEX" val="20231020"/>
  <p:tag name="KSO_WM_UNIT_LAYERLEVEL" val="1_1_1"/>
  <p:tag name="KSO_WM_TAG_VERSION" val="3.0"/>
  <p:tag name="KSO_WM_BEAUTIFY_FLAG" val="#wm#"/>
  <p:tag name="KSO_WM_UNIT_PRESET_TEXT" val="单击此处输入你的智能图形项正文 文字是您思想的提炼"/>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RICK" val="2"/>
  <p:tag name="KSO_WM_DIAGRAM_COLOR_TEXT_CAN_REMOVE" val="n"/>
  <p:tag name="KSO_WM_UNIT_SUBTYPE" val="a"/>
  <p:tag name="KSO_WM_UNIT_NOCLEAR" val="0"/>
  <p:tag name="KSO_WM_UNIT_VALUE" val="54"/>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020_1*l_h_f*1_4_1"/>
  <p:tag name="KSO_WM_TEMPLATE_CATEGORY" val="diagram"/>
  <p:tag name="KSO_WM_TEMPLATE_INDEX" val="20231020"/>
  <p:tag name="KSO_WM_UNIT_LAYERLEVEL" val="1_1_1"/>
  <p:tag name="KSO_WM_TAG_VERSION" val="3.0"/>
  <p:tag name="KSO_WM_BEAUTIFY_FLAG" val="#wm#"/>
  <p:tag name="KSO_WM_UNIT_PRESET_TEXT" val="单击此处输入你的智能图形项正文 文字是您思想的提炼"/>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3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5"/>
</p:tagLst>
</file>

<file path=ppt/tags/tag345.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3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6"/>
</p:tagLst>
</file>

<file path=ppt/tags/tag388.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9*f*1"/>
  <p:tag name="KSO_WM_TEMPLATE_CATEGORY" val="custom"/>
  <p:tag name="KSO_WM_TEMPLATE_INDEX" val="20230251"/>
  <p:tag name="KSO_WM_UNIT_LAYERLEVEL" val="1"/>
  <p:tag name="KSO_WM_TAG_VERSION" val="1.0"/>
  <p:tag name="KSO_WM_BEAUTIFY_FLAG" val="#wm#"/>
  <p:tag name="KSO_WM_UNIT_PRESET_TEXT" val="汇报人：WPS"/>
</p:tagLst>
</file>

<file path=ppt/tags/tag4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9*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感谢您的观看"/>
</p:tagLst>
</file>

<file path=ppt/tags/tag415.xml><?xml version="1.0" encoding="utf-8"?>
<p:tagLst xmlns:p="http://schemas.openxmlformats.org/presentationml/2006/main">
  <p:tag name="KSO_WM_SLIDE_ID" val="custom2023025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51"/>
  <p:tag name="KSO_WM_SLIDE_TYPE" val="endPage"/>
  <p:tag name="KSO_WM_SLIDE_SUBTYPE" val="pureTxt"/>
  <p:tag name="KSO_WM_SLIDE_LAYOUT" val="a_f"/>
  <p:tag name="KSO_WM_SLIDE_LAYOUT_CNT" val="1_1"/>
  <p:tag name="KSO_WM_SPECIAL_SOURCE" val="bdnull"/>
  <p:tag name="KSO_WM_TEMPLATE_THUMBS_INDEX" val="1、19"/>
  <p:tag name="KSO_WM_SLIDE_CONTENT_AREA" val="{&quot;left&quot;:&quot;32.85&quot;,&quot;top&quot;:&quot;119.55&quot;,&quot;width&quot;:&quot;539.75&quot;,&quot;height&quot;:&quot;310.3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9">
      <a:dk1>
        <a:srgbClr val="000000"/>
      </a:dk1>
      <a:lt1>
        <a:srgbClr val="FFFFFF"/>
      </a:lt1>
      <a:dk2>
        <a:srgbClr val="00175A"/>
      </a:dk2>
      <a:lt2>
        <a:srgbClr val="F0F0F0"/>
      </a:lt2>
      <a:accent1>
        <a:srgbClr val="5DC8FD"/>
      </a:accent1>
      <a:accent2>
        <a:srgbClr val="62CFE9"/>
      </a:accent2>
      <a:accent3>
        <a:srgbClr val="67D6D5"/>
      </a:accent3>
      <a:accent4>
        <a:srgbClr val="6BDCC1"/>
      </a:accent4>
      <a:accent5>
        <a:srgbClr val="70E3AD"/>
      </a:accent5>
      <a:accent6>
        <a:srgbClr val="75EA99"/>
      </a:accent6>
      <a:hlink>
        <a:srgbClr val="4472C4"/>
      </a:hlink>
      <a:folHlink>
        <a:srgbClr val="F67FFF"/>
      </a:folHlink>
    </a:clrScheme>
    <a:fontScheme name="稻壳儿-黑体常规2">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1F6E8E"/>
          </a:solidFill>
        </a:ln>
      </a:spPr>
      <a:bodyPr/>
      <a:lstStyle/>
      <a:style>
        <a:lnRef idx="1">
          <a:schemeClr val="accent1"/>
        </a:lnRef>
        <a:fillRef idx="0">
          <a:schemeClr val="accent1"/>
        </a:fillRef>
        <a:effectRef idx="0">
          <a:schemeClr val="accent1"/>
        </a:effectRef>
        <a:fontRef idx="minor">
          <a:schemeClr val="tx1"/>
        </a:fontRef>
      </a: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2023-12-15T16:07:12Z</dcterms:created>
  <dcterms:modified xsi:type="dcterms:W3CDTF">2023-12-15T16:07:12Z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14fae2de7f72439398c17a2b06dd7ced_21</vt:lpwstr>
  </property>
</Properties>
</file>