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132" r:id="rId1"/>
    <p:sldMasterId id="2147484169" r:id="rId2"/>
  </p:sldMasterIdLst>
  <p:notesMasterIdLst>
    <p:notesMasterId r:id="rId3"/>
  </p:notesMasterIdLst>
  <p:sldIdLst>
    <p:sldId id="479" r:id="rId4"/>
    <p:sldId id="484" r:id="rId5"/>
    <p:sldId id="488" r:id="rId6"/>
    <p:sldId id="491" r:id="rId7"/>
    <p:sldId id="494" r:id="rId8"/>
    <p:sldId id="497" r:id="rId9"/>
    <p:sldId id="500" r:id="rId10"/>
    <p:sldId id="503" r:id="rId11"/>
    <p:sldId id="506" r:id="rId12"/>
    <p:sldId id="509" r:id="rId13"/>
    <p:sldId id="512" r:id="rId14"/>
    <p:sldId id="515" r:id="rId15"/>
    <p:sldId id="518" r:id="rId16"/>
    <p:sldId id="521" r:id="rId17"/>
    <p:sldId id="524" r:id="rId18"/>
    <p:sldId id="527" r:id="rId19"/>
    <p:sldId id="530" r:id="rId20"/>
    <p:sldId id="533" r:id="rId21"/>
    <p:sldId id="536" r:id="rId22"/>
    <p:sldId id="539" r:id="rId23"/>
    <p:sldId id="542" r:id="rId24"/>
    <p:sldId id="545" r:id="rId25"/>
    <p:sldId id="548" r:id="rId26"/>
    <p:sldId id="551" r:id="rId27"/>
    <p:sldId id="554" r:id="rId28"/>
    <p:sldId id="557" r:id="rId29"/>
    <p:sldId id="560" r:id="rId30"/>
    <p:sldId id="563" r:id="rId31"/>
    <p:sldId id="567"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98" name="幻灯片图像占位符 1"/>
          <p:cNvSpPr>
            <a:spLocks noChangeAspect="1" noRot="1" noGrp="1"/>
          </p:cNvSpPr>
          <p:nvPr>
            <p:ph type="sldImg"/>
          </p:nvPr>
        </p:nvSpPr>
        <p:spPr/>
      </p:sp>
      <p:sp>
        <p:nvSpPr>
          <p:cNvPr id="1048700" name="备注占位符 2"/>
          <p:cNvSpPr>
            <a:spLocks noGrp="1"/>
          </p:cNvSpPr>
          <p:nvPr>
            <p:ph type="body" idx="1"/>
          </p:nvPr>
        </p:nvSpPr>
        <p:spPr/>
        <p:txBody>
          <a:bodyPr/>
          <a:p>
            <a:endParaRPr altLang="en-US" dirty="0" lang="zh-CN"/>
          </a:p>
        </p:txBody>
      </p:sp>
      <p:sp>
        <p:nvSpPr>
          <p:cNvPr id="104870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tags" Target="../tags/tag5.xml"/><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tags" Target="../tags/tag14.xml"/><Relationship Id="rId18" Type="http://schemas.openxmlformats.org/officeDocument/2006/relationships/tags" Target="../tags/tag15.xml"/><Relationship Id="rId19" Type="http://schemas.openxmlformats.org/officeDocument/2006/relationships/tags" Target="../tags/tag16.xml"/><Relationship Id="rId20" Type="http://schemas.openxmlformats.org/officeDocument/2006/relationships/tags" Target="../tags/tag17.xml"/><Relationship Id="rId21" Type="http://schemas.openxmlformats.org/officeDocument/2006/relationships/tags" Target="../tags/tag18.xml"/><Relationship Id="rId22" Type="http://schemas.openxmlformats.org/officeDocument/2006/relationships/tags" Target="../tags/tag19.xml"/><Relationship Id="rId2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image" Target="../media/image1.png"/><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4.png"/><Relationship Id="rId3" Type="http://schemas.openxmlformats.org/officeDocument/2006/relationships/tags" Target="../tags/tag30.xml"/><Relationship Id="rId4" Type="http://schemas.openxmlformats.org/officeDocument/2006/relationships/image" Target="../media/image5.png"/><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tags" Target="../tags/tag33.xml"/><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tags" Target="../tags/tag40.xml"/><Relationship Id="rId15" Type="http://schemas.openxmlformats.org/officeDocument/2006/relationships/tags" Target="../tags/tag41.xml"/><Relationship Id="rId16" Type="http://schemas.openxmlformats.org/officeDocument/2006/relationships/tags" Target="../tags/tag42.xml"/><Relationship Id="rId17" Type="http://schemas.openxmlformats.org/officeDocument/2006/relationships/tags" Target="../tags/tag43.xml"/><Relationship Id="rId18" Type="http://schemas.openxmlformats.org/officeDocument/2006/relationships/tags" Target="../tags/tag44.xml"/><Relationship Id="rId19" Type="http://schemas.openxmlformats.org/officeDocument/2006/relationships/tags" Target="../tags/tag45.xml"/><Relationship Id="rId2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6.png"/><Relationship Id="rId3" Type="http://schemas.openxmlformats.org/officeDocument/2006/relationships/tags" Target="../tags/tag47.xml"/><Relationship Id="rId4" Type="http://schemas.openxmlformats.org/officeDocument/2006/relationships/image" Target="../media/image7.png"/><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tags" Target="../tags/tag50.xml"/><Relationship Id="rId8" Type="http://schemas.openxmlformats.org/officeDocument/2006/relationships/tags" Target="../tags/tag51.xml"/><Relationship Id="rId9" Type="http://schemas.openxmlformats.org/officeDocument/2006/relationships/tags" Target="../tags/tag52.xml"/><Relationship Id="rId10" Type="http://schemas.openxmlformats.org/officeDocument/2006/relationships/tags" Target="../tags/tag53.xml"/><Relationship Id="rId11" Type="http://schemas.openxmlformats.org/officeDocument/2006/relationships/tags" Target="../tags/tag54.xml"/><Relationship Id="rId12" Type="http://schemas.openxmlformats.org/officeDocument/2006/relationships/tags" Target="../tags/tag55.xml"/><Relationship Id="rId13" Type="http://schemas.openxmlformats.org/officeDocument/2006/relationships/tags" Target="../tags/tag56.xml"/><Relationship Id="rId14" Type="http://schemas.openxmlformats.org/officeDocument/2006/relationships/tags" Target="../tags/tag57.xml"/><Relationship Id="rId15" Type="http://schemas.openxmlformats.org/officeDocument/2006/relationships/tags" Target="../tags/tag58.xml"/><Relationship Id="rId16" Type="http://schemas.openxmlformats.org/officeDocument/2006/relationships/tags" Target="../tags/tag59.xml"/><Relationship Id="rId17" Type="http://schemas.openxmlformats.org/officeDocument/2006/relationships/tags" Target="../tags/tag60.xml"/><Relationship Id="rId18" Type="http://schemas.openxmlformats.org/officeDocument/2006/relationships/tags" Target="../tags/tag61.xml"/><Relationship Id="rId19" Type="http://schemas.openxmlformats.org/officeDocument/2006/relationships/tags" Target="../tags/tag62.xml"/><Relationship Id="rId2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tags" Target="../tags/tag72.xml"/><Relationship Id="rId12"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73.xml"/><Relationship Id="rId2" Type="http://schemas.openxmlformats.org/officeDocument/2006/relationships/image" Target="../media/image1.png"/><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tags" Target="../tags/tag78.xml"/><Relationship Id="rId8" Type="http://schemas.openxmlformats.org/officeDocument/2006/relationships/tags" Target="../tags/tag79.xml"/><Relationship Id="rId9" Type="http://schemas.openxmlformats.org/officeDocument/2006/relationships/tags" Target="../tags/tag80.xml"/><Relationship Id="rId10" Type="http://schemas.openxmlformats.org/officeDocument/2006/relationships/tags" Target="../tags/tag81.xml"/><Relationship Id="rId11" Type="http://schemas.openxmlformats.org/officeDocument/2006/relationships/tags" Target="../tags/tag8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image" Target="../media/image1.png"/><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image" Target="../media/image1.png"/><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image" Target="../media/image1.png"/><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image" Target="../media/image1.png"/><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pn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image" Target="../media/image3.png"/><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tags" Target="../tags/tag120.xml"/><Relationship Id="rId14" Type="http://schemas.openxmlformats.org/officeDocument/2006/relationships/tags" Target="../tags/tag121.xml"/><Relationship Id="rId15" Type="http://schemas.openxmlformats.org/officeDocument/2006/relationships/tags" Target="../tags/tag122.xml"/><Relationship Id="rId16" Type="http://schemas.openxmlformats.org/officeDocument/2006/relationships/tags" Target="../tags/tag123.xml"/><Relationship Id="rId17" Type="http://schemas.openxmlformats.org/officeDocument/2006/relationships/tags" Target="../tags/tag124.xml"/><Relationship Id="rId18" Type="http://schemas.openxmlformats.org/officeDocument/2006/relationships/tags" Target="../tags/tag125.xml"/><Relationship Id="rId19" Type="http://schemas.openxmlformats.org/officeDocument/2006/relationships/tags" Target="../tags/tag126.xml"/><Relationship Id="rId20" Type="http://schemas.openxmlformats.org/officeDocument/2006/relationships/tags" Target="../tags/tag127.xml"/><Relationship Id="rId21" Type="http://schemas.openxmlformats.org/officeDocument/2006/relationships/tags" Target="../tags/tag128.xml"/><Relationship Id="rId2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57"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59" name="图片 26"/>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670" name="椭圆 17"/>
          <p:cNvSpPr/>
          <p:nvPr>
            <p:custDataLst>
              <p:tags r:id="rId7"/>
            </p:custDataLst>
          </p:nvPr>
        </p:nvSpPr>
        <p:spPr>
          <a:xfrm rot="10800000">
            <a:off x="744855" y="451294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75000" lnSpcReduction="20000"/>
          </a:bodyPr>
          <a:p>
            <a:pPr algn="ctr"/>
            <a:endParaRPr altLang="en-US" dirty="0" lang="zh-CN">
              <a:cs typeface="MiSans Heavy" panose="00000A00000000000000" charset="-122"/>
            </a:endParaRPr>
          </a:p>
        </p:txBody>
      </p:sp>
      <p:sp>
        <p:nvSpPr>
          <p:cNvPr id="1048672" name="箭头: V 形 18"/>
          <p:cNvSpPr/>
          <p:nvPr>
            <p:custDataLst>
              <p:tags r:id="rId8"/>
            </p:custDataLst>
          </p:nvPr>
        </p:nvSpPr>
        <p:spPr>
          <a:xfrm rot="10800000" flipH="1">
            <a:off x="875665" y="463232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1"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9" hasCustomPrompt="1"/>
            <p:custDataLst>
              <p:tags r:id="rId11"/>
            </p:custDataLst>
          </p:nvPr>
        </p:nvSpPr>
        <p:spPr>
          <a:xfrm>
            <a:off x="1250315" y="4554855"/>
            <a:ext cx="1953895"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a:sym typeface="+mn-ea"/>
              </a:rPr>
              <a:t>单击此处编辑文本</a:t>
            </a:r>
            <a:endParaRPr>
              <a:sym typeface="+mn-ea"/>
            </a:endParaRPr>
          </a:p>
        </p:txBody>
      </p:sp>
      <p:sp>
        <p:nvSpPr>
          <p:cNvPr id="1048676" name="平行四边形 10"/>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78" name="平行四边形 9"/>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0"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2"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4"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6"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8" name="标题"/>
          <p:cNvSpPr txBox="1">
            <a:spLocks noGrp="1"/>
          </p:cNvSpPr>
          <p:nvPr>
            <p:ph type="title" idx="2" hasCustomPrompt="1"/>
            <p:custDataLst>
              <p:tags r:id="rId18"/>
            </p:custDataLst>
          </p:nvPr>
        </p:nvSpPr>
        <p:spPr>
          <a:xfrm>
            <a:off x="744855" y="2837815"/>
            <a:ext cx="6029960" cy="1553845"/>
          </a:xfrm>
          <a:prstGeom prst="rect"/>
          <a:noFill/>
        </p:spPr>
        <p:txBody>
          <a:bodyPr anchor="t"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690" name="正文"/>
          <p:cNvSpPr txBox="1">
            <a:spLocks noGrp="1"/>
          </p:cNvSpPr>
          <p:nvPr>
            <p:ph type="body" idx="1" hasCustomPrompt="1"/>
            <p:custDataLst>
              <p:tags r:id="rId19"/>
            </p:custDataLst>
          </p:nvPr>
        </p:nvSpPr>
        <p:spPr>
          <a:xfrm>
            <a:off x="744220" y="1779270"/>
            <a:ext cx="6029960" cy="1019175"/>
          </a:xfrm>
          <a:prstGeom prst="rect"/>
          <a:noFill/>
        </p:spPr>
        <p:txBody>
          <a:bodyPr anchor="b" anchorCtr="0" bIns="0" lIns="0" rIns="0" rtlCol="0" tIns="0" vert="horz" wrap="square">
            <a:normAutofit/>
          </a:bodyPr>
          <a:lstStyle>
            <a:defPPr>
              <a:defRPr lang="zh-CN"/>
            </a:defPPr>
            <a:lvl1pPr algn="l" defTabSz="914400" eaLnBrk="1" fontAlgn="auto" hangingPunct="1" latinLnBrk="0" lvl="0" marL="0" marR="0" rtl="0">
              <a:lnSpc>
                <a:spcPct val="13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lt"/>
                <a:ea typeface="+mj-ea"/>
                <a:cs typeface="MiSans Heavy" panose="00000A00000000000000" charset="-122"/>
                <a:sym typeface="+mn-ea"/>
              </a:defRPr>
            </a:lvl1pPr>
          </a:lstStyle>
          <a:p>
            <a:pPr algn="l" lvl="0">
              <a:buClrTx/>
              <a:buSzTx/>
              <a:buFontTx/>
            </a:pPr>
            <a:r>
              <a:rPr>
                <a:sym typeface="+mn-ea"/>
              </a:rPr>
              <a:t>单击此处编辑母版副标题样式</a:t>
            </a:r>
            <a:endParaRPr>
              <a:sym typeface="+mn-ea"/>
            </a:endParaRPr>
          </a:p>
        </p:txBody>
      </p:sp>
      <p:sp>
        <p:nvSpPr>
          <p:cNvPr id="1048692" name="日期占位符 3"/>
          <p:cNvSpPr>
            <a:spLocks noGrp="1"/>
          </p:cNvSpPr>
          <p:nvPr>
            <p:ph type="dt" sz="half" idx="10"/>
            <p:custDataLst>
              <p:tags r:id="rId2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21"/>
            </p:custDataLst>
          </p:nvPr>
        </p:nvSpPr>
        <p:spPr>
          <a:xfrm>
            <a:off x="4038600" y="6356350"/>
            <a:ext cx="4114800" cy="365125"/>
          </a:xfrm>
        </p:spPr>
        <p:txBody>
          <a:bodyPr/>
          <a:p>
            <a:endParaRPr altLang="en-US" lang="zh-CN"/>
          </a:p>
        </p:txBody>
      </p:sp>
      <p:sp>
        <p:nvSpPr>
          <p:cNvPr id="1048696" name="灯片编号占位符 5"/>
          <p:cNvSpPr>
            <a:spLocks noGrp="1"/>
          </p:cNvSpPr>
          <p:nvPr>
            <p:ph type="sldNum" sz="quarter" idx="12"/>
            <p:custDataLst>
              <p:tags r:id="rId2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698" name="正文"/>
          <p:cNvSpPr txBox="1">
            <a:spLocks noGrp="1"/>
          </p:cNvSpPr>
          <p:nvPr>
            <p:ph idx="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rgbClr val="C8E9F4"/>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rgbClr val="C8E9F4"/>
              </a:buClr>
            </a:pPr>
            <a:r>
              <a:rPr dirty="0">
                <a:sym typeface="+mn-ea"/>
              </a:rPr>
              <a:t>单击此处编辑母版文本样式</a:t>
            </a:r>
            <a:endParaRPr dirty="0">
              <a:sym typeface="+mn-ea"/>
            </a:endParaRPr>
          </a:p>
          <a:p>
            <a:pPr lvl="1">
              <a:spcBef>
                <a:spcPts val="1200"/>
              </a:spcBef>
              <a:spcAft>
                <a:spcPts val="0"/>
              </a:spcAft>
              <a:buClr>
                <a:srgbClr val="C8E9F4"/>
              </a:buClr>
            </a:pPr>
            <a:r>
              <a:rPr dirty="0" err="1">
                <a:sym typeface="+mn-ea"/>
              </a:rPr>
              <a:t>第二级</a:t>
            </a:r>
            <a:endParaRPr dirty="0">
              <a:sym typeface="+mn-ea"/>
            </a:endParaRPr>
          </a:p>
          <a:p>
            <a:pPr lvl="2">
              <a:spcBef>
                <a:spcPts val="1200"/>
              </a:spcBef>
              <a:spcAft>
                <a:spcPts val="0"/>
              </a:spcAft>
              <a:buClr>
                <a:srgbClr val="C8E9F4"/>
              </a:buClr>
            </a:pPr>
            <a:r>
              <a:rPr dirty="0" err="1">
                <a:sym typeface="+mn-ea"/>
              </a:rPr>
              <a:t>第三级</a:t>
            </a:r>
            <a:endParaRPr dirty="0">
              <a:sym typeface="+mn-ea"/>
            </a:endParaRPr>
          </a:p>
          <a:p>
            <a:pPr lvl="3">
              <a:spcBef>
                <a:spcPts val="1200"/>
              </a:spcBef>
              <a:spcAft>
                <a:spcPts val="0"/>
              </a:spcAft>
              <a:buClr>
                <a:srgbClr val="C8E9F4"/>
              </a:buClr>
            </a:pPr>
            <a:r>
              <a:rPr dirty="0" err="1">
                <a:sym typeface="+mn-ea"/>
              </a:rPr>
              <a:t>第四级</a:t>
            </a:r>
            <a:endParaRPr dirty="0">
              <a:sym typeface="+mn-ea"/>
            </a:endParaRPr>
          </a:p>
          <a:p>
            <a:pPr lvl="4">
              <a:spcBef>
                <a:spcPts val="1200"/>
              </a:spcBef>
              <a:spcAft>
                <a:spcPts val="0"/>
              </a:spcAft>
              <a:buClr>
                <a:srgbClr val="C8E9F4"/>
              </a:buClr>
            </a:pPr>
            <a:r>
              <a:rPr dirty="0" err="1">
                <a:sym typeface="+mn-ea"/>
              </a:rPr>
              <a:t>第五级</a:t>
            </a:r>
            <a:endParaRPr dirty="0">
              <a:sym typeface="+mn-ea"/>
            </a:endParaRPr>
          </a:p>
        </p:txBody>
      </p:sp>
      <p:sp>
        <p:nvSpPr>
          <p:cNvPr id="1048700"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02" name="椭圆 13"/>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04"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5" name="直接连接符 10"/>
          <p:cNvCxnSpPr>
            <a:cxnSpLocks/>
          </p:cNvCxnSpPr>
          <p:nvPr>
            <p:custDataLst>
              <p:tags r:id="rId7"/>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06"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3"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65" name="图片 70"/>
          <p:cNvPicPr>
            <a:picLocks noChangeAspect="1"/>
          </p:cNvPicPr>
          <p:nvPr>
            <p:custDataLst>
              <p:tags r:id="rId3"/>
            </p:custDataLst>
          </p:nvPr>
        </p:nvPicPr>
        <p:blipFill>
          <a:blip xmlns:r="http://schemas.openxmlformats.org/officeDocument/2006/relationships" r:embed="rId4"/>
          <a:srcRect/>
          <a:stretch>
            <a:fillRect/>
          </a:stretch>
        </p:blipFill>
        <p:spPr>
          <a:xfrm flipH="1">
            <a:off x="0" y="0"/>
            <a:ext cx="11416030" cy="6858000"/>
          </a:xfrm>
          <a:custGeom>
            <a:avLst/>
            <a:gdLst>
              <a:gd name="connsiteX0" fmla="*/ 11416222 w 11416222"/>
              <a:gd name="connsiteY0" fmla="*/ 0 h 6858000"/>
              <a:gd name="connsiteX1" fmla="*/ 0 w 11416222"/>
              <a:gd name="connsiteY1" fmla="*/ 0 h 6858000"/>
              <a:gd name="connsiteX2" fmla="*/ 0 w 11416222"/>
              <a:gd name="connsiteY2" fmla="*/ 6858000 h 6858000"/>
              <a:gd name="connsiteX3" fmla="*/ 11416222 w 1141622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416222" h="6858000">
                <a:moveTo>
                  <a:pt x="11416222" y="0"/>
                </a:moveTo>
                <a:lnTo>
                  <a:pt x="0" y="0"/>
                </a:lnTo>
                <a:lnTo>
                  <a:pt x="0" y="6858000"/>
                </a:lnTo>
                <a:lnTo>
                  <a:pt x="11416222" y="6858000"/>
                </a:lnTo>
                <a:close/>
              </a:path>
            </a:pathLst>
          </a:custGeom>
        </p:spPr>
      </p:pic>
      <p:sp>
        <p:nvSpPr>
          <p:cNvPr id="1048712" name="任意多边形: 形状 16"/>
          <p:cNvSpPr/>
          <p:nvPr>
            <p:custDataLst>
              <p:tags r:id="rId5"/>
            </p:custDataLst>
          </p:nvPr>
        </p:nvSpPr>
        <p:spPr>
          <a:xfrm>
            <a:off x="442336" y="2871879"/>
            <a:ext cx="3251010" cy="1732167"/>
          </a:xfrm>
          <a:custGeom>
            <a:avLst/>
            <a:gdLst>
              <a:gd name="connsiteX0" fmla="*/ 109102 w 2819400"/>
              <a:gd name="connsiteY0" fmla="*/ 0 h 1386703"/>
              <a:gd name="connsiteX1" fmla="*/ 1507986 w 2819400"/>
              <a:gd name="connsiteY1" fmla="*/ 0 h 1386703"/>
              <a:gd name="connsiteX2" fmla="*/ 1847850 w 2819400"/>
              <a:gd name="connsiteY2" fmla="*/ 339864 h 1386703"/>
              <a:gd name="connsiteX3" fmla="*/ 1847850 w 2819400"/>
              <a:gd name="connsiteY3" fmla="*/ 344382 h 1386703"/>
              <a:gd name="connsiteX4" fmla="*/ 2646296 w 2819400"/>
              <a:gd name="connsiteY4" fmla="*/ 344382 h 1386703"/>
              <a:gd name="connsiteX5" fmla="*/ 2819400 w 2819400"/>
              <a:gd name="connsiteY5" fmla="*/ 517486 h 1386703"/>
              <a:gd name="connsiteX6" fmla="*/ 2819400 w 2819400"/>
              <a:gd name="connsiteY6" fmla="*/ 1125966 h 1386703"/>
              <a:gd name="connsiteX7" fmla="*/ 2558663 w 2819400"/>
              <a:gd name="connsiteY7" fmla="*/ 1386703 h 1386703"/>
              <a:gd name="connsiteX8" fmla="*/ 326392 w 2819400"/>
              <a:gd name="connsiteY8" fmla="*/ 1386703 h 1386703"/>
              <a:gd name="connsiteX9" fmla="*/ 0 w 2819400"/>
              <a:gd name="connsiteY9" fmla="*/ 1060311 h 1386703"/>
              <a:gd name="connsiteX10" fmla="*/ 0 w 2819400"/>
              <a:gd name="connsiteY10" fmla="*/ 109102 h 138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19400" h="1386703">
                <a:moveTo>
                  <a:pt x="109102" y="0"/>
                </a:moveTo>
                <a:lnTo>
                  <a:pt x="1507986" y="0"/>
                </a:lnTo>
                <a:lnTo>
                  <a:pt x="1847850" y="339864"/>
                </a:lnTo>
                <a:lnTo>
                  <a:pt x="1847850" y="344382"/>
                </a:lnTo>
                <a:lnTo>
                  <a:pt x="2646296" y="344382"/>
                </a:lnTo>
                <a:lnTo>
                  <a:pt x="2819400" y="517486"/>
                </a:lnTo>
                <a:lnTo>
                  <a:pt x="2819400" y="1125966"/>
                </a:lnTo>
                <a:lnTo>
                  <a:pt x="2558663" y="1386703"/>
                </a:lnTo>
                <a:lnTo>
                  <a:pt x="326392" y="1386703"/>
                </a:lnTo>
                <a:lnTo>
                  <a:pt x="0" y="1060311"/>
                </a:lnTo>
                <a:lnTo>
                  <a:pt x="0" y="109102"/>
                </a:lnTo>
                <a:close/>
              </a:path>
            </a:pathLst>
          </a:custGeom>
          <a:gradFill>
            <a:gsLst>
              <a:gs pos="0">
                <a:schemeClr val="accent1">
                  <a:lumMod val="50000"/>
                </a:schemeClr>
              </a:gs>
              <a:gs pos="100000">
                <a:schemeClr val="accent1">
                  <a:lumMod val="50000"/>
                  <a:alpha val="5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MiSans Heavy" panose="00000A00000000000000" charset="-122"/>
            </a:endParaRPr>
          </a:p>
        </p:txBody>
      </p:sp>
      <p:sp>
        <p:nvSpPr>
          <p:cNvPr id="1048714" name="加号 7"/>
          <p:cNvSpPr/>
          <p:nvPr>
            <p:custDataLst>
              <p:tags r:id="rId6"/>
            </p:custDataLst>
          </p:nvPr>
        </p:nvSpPr>
        <p:spPr>
          <a:xfrm rot="2781836">
            <a:off x="550718" y="3335569"/>
            <a:ext cx="1320680" cy="1320680"/>
          </a:xfrm>
          <a:prstGeom prst="mathPlus">
            <a:avLst>
              <a:gd name="adj1" fmla="val 14727"/>
            </a:avLst>
          </a:prstGeom>
          <a:noFill/>
          <a:ln>
            <a:gradFill flip="none" rotWithShape="1">
              <a:gsLst>
                <a:gs pos="0">
                  <a:schemeClr val="accent2"/>
                </a:gs>
                <a:gs pos="67000">
                  <a:schemeClr val="accent2">
                    <a:alpha val="0"/>
                  </a:schemeClr>
                </a:gs>
              </a:gsLst>
              <a:path path="circle">
                <a:fillToRect l="50000" t="50000" r="50000" b="50000"/>
              </a:path>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lnSpcReduction="20000"/>
          </a:bodyPr>
          <a:p>
            <a:pPr algn="ctr"/>
            <a:endParaRPr altLang="en-US" lang="zh-CN">
              <a:cs typeface="MiSans Heavy" panose="00000A00000000000000" charset="-122"/>
            </a:endParaRPr>
          </a:p>
        </p:txBody>
      </p:sp>
      <p:cxnSp>
        <p:nvCxnSpPr>
          <p:cNvPr id="3145737" name="直接连接符 17"/>
          <p:cNvCxnSpPr>
            <a:cxnSpLocks/>
          </p:cNvCxnSpPr>
          <p:nvPr>
            <p:custDataLst>
              <p:tags r:id="rId7"/>
            </p:custDataLst>
          </p:nvPr>
        </p:nvCxnSpPr>
        <p:spPr>
          <a:xfrm>
            <a:off x="613261" y="3447263"/>
            <a:ext cx="2646985"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16" name="箭头: V 形 22"/>
          <p:cNvSpPr/>
          <p:nvPr>
            <p:custDataLst>
              <p:tags r:id="rId8"/>
            </p:custDataLst>
          </p:nvPr>
        </p:nvSpPr>
        <p:spPr>
          <a:xfrm>
            <a:off x="337121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18" name="箭头: V 形 23"/>
          <p:cNvSpPr/>
          <p:nvPr>
            <p:custDataLst>
              <p:tags r:id="rId9"/>
            </p:custDataLst>
          </p:nvPr>
        </p:nvSpPr>
        <p:spPr>
          <a:xfrm>
            <a:off x="353504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0" name="箭头: V 形 24"/>
          <p:cNvSpPr/>
          <p:nvPr>
            <p:custDataLst>
              <p:tags r:id="rId10"/>
            </p:custDataLst>
          </p:nvPr>
        </p:nvSpPr>
        <p:spPr>
          <a:xfrm>
            <a:off x="3699510"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2" name="箭头: V 形 25"/>
          <p:cNvSpPr/>
          <p:nvPr>
            <p:custDataLst>
              <p:tags r:id="rId11"/>
            </p:custDataLst>
          </p:nvPr>
        </p:nvSpPr>
        <p:spPr>
          <a:xfrm>
            <a:off x="386397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4" name="箭头: V 形 26"/>
          <p:cNvSpPr/>
          <p:nvPr>
            <p:custDataLst>
              <p:tags r:id="rId12"/>
            </p:custDataLst>
          </p:nvPr>
        </p:nvSpPr>
        <p:spPr>
          <a:xfrm>
            <a:off x="402780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cxnSp>
        <p:nvCxnSpPr>
          <p:cNvPr id="3145739" name="直接连接符 35"/>
          <p:cNvCxnSpPr>
            <a:cxnSpLocks/>
          </p:cNvCxnSpPr>
          <p:nvPr>
            <p:custDataLst>
              <p:tags r:id="rId13"/>
            </p:custDataLst>
          </p:nvPr>
        </p:nvCxnSpPr>
        <p:spPr>
          <a:xfrm>
            <a:off x="439766" y="783771"/>
            <a:ext cx="1479196"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9"/>
          <p:cNvCxnSpPr>
            <a:cxnSpLocks/>
          </p:cNvCxnSpPr>
          <p:nvPr>
            <p:custDataLst>
              <p:tags r:id="rId14"/>
            </p:custDataLst>
          </p:nvPr>
        </p:nvCxnSpPr>
        <p:spPr>
          <a:xfrm>
            <a:off x="3503364" y="783771"/>
            <a:ext cx="820356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26" name="副标题"/>
          <p:cNvSpPr txBox="1">
            <a:spLocks noGrp="1"/>
          </p:cNvSpPr>
          <p:nvPr>
            <p:ph type="body" idx="2" hasCustomPrompt="1"/>
            <p:custDataLst>
              <p:tags r:id="rId15"/>
            </p:custDataLst>
          </p:nvPr>
        </p:nvSpPr>
        <p:spPr>
          <a:xfrm>
            <a:off x="613410" y="2988310"/>
            <a:ext cx="2056765" cy="459105"/>
          </a:xfrm>
          <a:prstGeom prst="rect"/>
          <a:noFill/>
        </p:spPr>
        <p:txBody>
          <a:bodyPr anchor="t" bIns="0" lIns="91440" rIns="91440" rtlCol="0" tIns="0" wrap="square">
            <a:normAutofit/>
          </a:bodyPr>
          <a:lstStyle>
            <a:defPPr>
              <a:defRPr lang="zh-CN"/>
            </a:defPPr>
            <a:lvl1pPr algn="l" defTabSz="914400" eaLnBrk="1" fontAlgn="auto" hangingPunct="1" latinLnBrk="0" lvl="0" marL="0" marR="0" rtl="0">
              <a:lnSpc>
                <a:spcPct val="130000"/>
              </a:lnSpc>
              <a:buClrTx/>
              <a:buSzTx/>
              <a:buFontTx/>
              <a:buNone/>
              <a:defRPr altLang="zh-CN" baseline="0" b="0" cap="none" dirty="0" sz="20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1">
                      <a:lumMod val="75000"/>
                      <a:alpha val="34000"/>
                    </a:schemeClr>
                  </a:outerShdw>
                </a:effectLst>
                <a:latin typeface="+mj-ea"/>
                <a:ea typeface="+mj-ea"/>
                <a:cs typeface="MiSans Heavy" panose="00000A00000000000000" charset="-122"/>
                <a:sym typeface="+mn-ea"/>
              </a:defRPr>
            </a:lvl1pPr>
          </a:lstStyle>
          <a:p>
            <a:pPr algn="l" lvl="0">
              <a:buClrTx/>
              <a:buSzTx/>
              <a:buFontTx/>
            </a:pPr>
            <a:r>
              <a:rPr>
                <a:sym typeface="+mn-ea"/>
              </a:rPr>
              <a:t>单击编辑副标题</a:t>
            </a:r>
            <a:endParaRPr>
              <a:sym typeface="+mn-ea"/>
            </a:endParaRPr>
          </a:p>
        </p:txBody>
      </p:sp>
      <p:sp>
        <p:nvSpPr>
          <p:cNvPr id="1048728" name="标题"/>
          <p:cNvSpPr txBox="1">
            <a:spLocks noGrp="1"/>
          </p:cNvSpPr>
          <p:nvPr>
            <p:ph type="title" idx="1" hasCustomPrompt="1"/>
            <p:custDataLst>
              <p:tags r:id="rId16"/>
            </p:custDataLst>
          </p:nvPr>
        </p:nvSpPr>
        <p:spPr>
          <a:xfrm>
            <a:off x="1612265" y="3436620"/>
            <a:ext cx="2087880" cy="1195705"/>
          </a:xfrm>
          <a:prstGeom prst="rect"/>
          <a:noFill/>
        </p:spPr>
        <p:txBody>
          <a:bodyPr anchor="t" anchorCtr="0" bIns="0" lIns="91440" rIns="91440" rtlCol="0" tIns="0" wrap="square">
            <a:normAutofit/>
          </a:bodyPr>
          <a:lstStyle>
            <a:lvl1pPr algn="l" defTabSz="914400" eaLnBrk="1" fontAlgn="auto" hangingPunct="1" latinLnBrk="0" lvl="0" marL="0" marR="0" rtl="0">
              <a:lnSpc>
                <a:spcPct val="110000"/>
              </a:lnSpc>
              <a:buClrTx/>
              <a:buSzTx/>
              <a:buFontTx/>
              <a:buNone/>
              <a:defRPr altLang="en-US" baseline="0" b="0" cap="none" dirty="0" sz="6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10000"/>
              </a:lnSpc>
              <a:buClrTx/>
              <a:buSzTx/>
              <a:buFontTx/>
            </a:pPr>
            <a:r>
              <a:rPr dirty="0">
                <a:sym typeface="+mn-ea"/>
              </a:rPr>
              <a:t>标题</a:t>
            </a:r>
            <a:endParaRPr dirty="0">
              <a:sym typeface="+mn-ea"/>
            </a:endParaRPr>
          </a:p>
        </p:txBody>
      </p:sp>
      <p:sp>
        <p:nvSpPr>
          <p:cNvPr id="1048730" name="日期占位符 2"/>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2" name="页脚占位符 3"/>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34" name="灯片编号占位符 4"/>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7" name="图片 11"/>
          <p:cNvPicPr>
            <a:picLocks noChangeAspect="1"/>
          </p:cNvPicPr>
          <p:nvPr>
            <p:custDataLst>
              <p:tags r:id="rId1"/>
            </p:custDataLst>
          </p:nvPr>
        </p:nvPicPr>
        <p:blipFill>
          <a:blip xmlns:r="http://schemas.openxmlformats.org/officeDocument/2006/relationships" r:embed="rId2"/>
          <a:stretch>
            <a:fillRect/>
          </a:stretch>
        </p:blipFill>
        <p:spPr>
          <a:xfrm>
            <a:off x="0" y="0"/>
            <a:ext cx="12201525" cy="6858000"/>
          </a:xfrm>
          <a:prstGeom prst="rect"/>
        </p:spPr>
      </p:pic>
      <p:pic>
        <p:nvPicPr>
          <p:cNvPr id="2097169" name="图片 47"/>
          <p:cNvPicPr>
            <a:picLocks noChangeAspect="1"/>
          </p:cNvPicPr>
          <p:nvPr>
            <p:custDataLst>
              <p:tags r:id="rId3"/>
            </p:custDataLst>
          </p:nvPr>
        </p:nvPicPr>
        <p:blipFill>
          <a:blip xmlns:r="http://schemas.openxmlformats.org/officeDocument/2006/relationships" r:embed="rId4"/>
          <a:srcRect/>
          <a:stretch>
            <a:fillRect/>
          </a:stretch>
        </p:blipFill>
        <p:spPr>
          <a:xfrm>
            <a:off x="3871595" y="0"/>
            <a:ext cx="8798560" cy="6858000"/>
          </a:xfrm>
          <a:custGeom>
            <a:avLst/>
            <a:gdLst>
              <a:gd name="connsiteX0" fmla="*/ 0 w 9003113"/>
              <a:gd name="connsiteY0" fmla="*/ 0 h 6858000"/>
              <a:gd name="connsiteX1" fmla="*/ 9003113 w 9003113"/>
              <a:gd name="connsiteY1" fmla="*/ 0 h 6858000"/>
              <a:gd name="connsiteX2" fmla="*/ 9003113 w 9003113"/>
              <a:gd name="connsiteY2" fmla="*/ 6858000 h 6858000"/>
              <a:gd name="connsiteX3" fmla="*/ 0 w 90031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003113" h="6858000">
                <a:moveTo>
                  <a:pt x="0" y="0"/>
                </a:moveTo>
                <a:lnTo>
                  <a:pt x="9003113" y="0"/>
                </a:lnTo>
                <a:lnTo>
                  <a:pt x="9003113" y="6858000"/>
                </a:lnTo>
                <a:lnTo>
                  <a:pt x="0" y="6858000"/>
                </a:lnTo>
                <a:close/>
              </a:path>
            </a:pathLst>
          </a:custGeom>
        </p:spPr>
      </p:pic>
      <p:sp>
        <p:nvSpPr>
          <p:cNvPr id="1048736" name="椭圆 17"/>
          <p:cNvSpPr/>
          <p:nvPr>
            <p:custDataLst>
              <p:tags r:id="rId5"/>
            </p:custDataLst>
          </p:nvPr>
        </p:nvSpPr>
        <p:spPr>
          <a:xfrm>
            <a:off x="758825" y="27209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38" name="箭头: V 形 18"/>
          <p:cNvSpPr/>
          <p:nvPr>
            <p:custDataLst>
              <p:tags r:id="rId6"/>
            </p:custDataLst>
          </p:nvPr>
        </p:nvSpPr>
        <p:spPr>
          <a:xfrm>
            <a:off x="909955" y="28479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3" name="直接连接符 33"/>
          <p:cNvCxnSpPr>
            <a:cxnSpLocks/>
          </p:cNvCxnSpPr>
          <p:nvPr>
            <p:custDataLst>
              <p:tags r:id="rId7"/>
            </p:custDataLst>
          </p:nvPr>
        </p:nvCxnSpPr>
        <p:spPr>
          <a:xfrm>
            <a:off x="747011" y="821871"/>
            <a:ext cx="779272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032"/>
          <p:cNvCxnSpPr>
            <a:cxnSpLocks/>
          </p:cNvCxnSpPr>
          <p:nvPr>
            <p:custDataLst>
              <p:tags r:id="rId8"/>
            </p:custDataLst>
          </p:nvPr>
        </p:nvCxnSpPr>
        <p:spPr>
          <a:xfrm>
            <a:off x="9661208" y="821871"/>
            <a:ext cx="184531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40" name="标题"/>
          <p:cNvSpPr txBox="1">
            <a:spLocks noGrp="1"/>
          </p:cNvSpPr>
          <p:nvPr>
            <p:ph type="title" idx="8" hasCustomPrompt="1"/>
            <p:custDataLst>
              <p:tags r:id="rId9"/>
            </p:custDataLst>
          </p:nvPr>
        </p:nvSpPr>
        <p:spPr>
          <a:xfrm>
            <a:off x="636270" y="3221990"/>
            <a:ext cx="5557520" cy="1931035"/>
          </a:xfrm>
          <a:prstGeom prst="rect"/>
          <a:noFill/>
        </p:spPr>
        <p:txBody>
          <a:bodyPr anchor="t" anchorCtr="0" bIns="0" lIns="91440" rIns="9144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单击编辑标题</a:t>
            </a:r>
            <a:endParaRPr dirty="0">
              <a:sym typeface="+mn-ea"/>
            </a:endParaRPr>
          </a:p>
        </p:txBody>
      </p:sp>
      <p:sp>
        <p:nvSpPr>
          <p:cNvPr id="1048742" name="副标题"/>
          <p:cNvSpPr txBox="1">
            <a:spLocks noGrp="1"/>
          </p:cNvSpPr>
          <p:nvPr>
            <p:ph type="body" idx="7" hasCustomPrompt="1"/>
            <p:custDataLst>
              <p:tags r:id="rId10"/>
            </p:custDataLst>
          </p:nvPr>
        </p:nvSpPr>
        <p:spPr>
          <a:xfrm>
            <a:off x="1169035" y="2303145"/>
            <a:ext cx="5024755" cy="918845"/>
          </a:xfrm>
          <a:prstGeom prst="rect"/>
          <a:noFill/>
        </p:spPr>
        <p:txBody>
          <a:bodyPr anchor="b" anchorCtr="0" bIns="0" lIns="71755" rIns="71755"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ea"/>
                <a:ea typeface="+mj-ea"/>
                <a:cs typeface="MiSans Heavy" panose="00000A00000000000000" charset="-122"/>
                <a:sym typeface="+mn-ea"/>
              </a:defRPr>
            </a:lvl1pPr>
          </a:lstStyle>
          <a:p>
            <a:pPr algn="l" lvl="0">
              <a:lnSpc>
                <a:spcPct val="100000"/>
              </a:lnSpc>
              <a:buClrTx/>
              <a:buSzTx/>
              <a:buFontTx/>
            </a:pPr>
            <a:r>
              <a:rPr dirty="0" err="1">
                <a:sym typeface="+mn-ea"/>
              </a:rPr>
              <a:t>编辑节编号</a:t>
            </a:r>
            <a:endParaRPr dirty="0">
              <a:sym typeface="+mn-ea"/>
            </a:endParaRPr>
          </a:p>
        </p:txBody>
      </p:sp>
      <p:sp>
        <p:nvSpPr>
          <p:cNvPr id="1048744" name="平行四边形 7"/>
          <p:cNvSpPr/>
          <p:nvPr>
            <p:custDataLst>
              <p:tags r:id="rId11"/>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6" name="平行四边形 6"/>
          <p:cNvSpPr/>
          <p:nvPr>
            <p:custDataLst>
              <p:tags r:id="rId12"/>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8" name="平行四边形 8"/>
          <p:cNvSpPr/>
          <p:nvPr>
            <p:custDataLst>
              <p:tags r:id="rId13"/>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0" name="平行四边形 21"/>
          <p:cNvSpPr/>
          <p:nvPr>
            <p:custDataLst>
              <p:tags r:id="rId14"/>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2" name="平行四边形 22"/>
          <p:cNvSpPr/>
          <p:nvPr>
            <p:custDataLst>
              <p:tags r:id="rId15"/>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4" name="平行四边形 23"/>
          <p:cNvSpPr/>
          <p:nvPr>
            <p:custDataLst>
              <p:tags r:id="rId16"/>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6" name="日期占位符 3"/>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8"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60" name="灯片编号占位符 5"/>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1" name="图片 11"/>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62" name="正文"/>
          <p:cNvSpPr txBox="1">
            <a:spLocks noGrp="1"/>
          </p:cNvSpPr>
          <p:nvPr>
            <p:ph idx="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正文"/>
          <p:cNvSpPr txBox="1">
            <a:spLocks noGrp="1"/>
          </p:cNvSpPr>
          <p:nvPr>
            <p:ph idx="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6" name="标题"/>
          <p:cNvSpPr txBox="1">
            <a:spLocks noGrp="1"/>
          </p:cNvSpPr>
          <p:nvPr>
            <p:ph type="title" idx="4"/>
            <p:custDataLst>
              <p:tags r:id="rId5"/>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68" name="椭圆 13"/>
          <p:cNvSpPr/>
          <p:nvPr>
            <p:custDataLst>
              <p:tags r:id="rId6"/>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70" name="箭头: V 形 7"/>
          <p:cNvSpPr/>
          <p:nvPr>
            <p:custDataLst>
              <p:tags r:id="rId7"/>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7" name="直接连接符 10"/>
          <p:cNvCxnSpPr>
            <a:cxnSpLocks/>
          </p:cNvCxnSpPr>
          <p:nvPr>
            <p:custDataLst>
              <p:tags r:id="rId8"/>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72" name="日期占位符 4"/>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4" name="页脚占位符 5"/>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76" name="灯片编号占位符 6"/>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3" name="图片 1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78" name="正文"/>
          <p:cNvSpPr txBox="1">
            <a:spLocks noGrp="1"/>
          </p:cNvSpPr>
          <p:nvPr>
            <p:ph idx="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0" name="标题"/>
          <p:cNvSpPr txBox="1">
            <a:spLocks noGrp="1"/>
          </p:cNvSpPr>
          <p:nvPr>
            <p:ph type="title" idx="7"/>
            <p:custDataLst>
              <p:tags r:id="rId4"/>
            </p:custDataLst>
          </p:nvPr>
        </p:nvSpPr>
        <p:spPr>
          <a:xfrm>
            <a:off x="6235065"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2" name="正文"/>
          <p:cNvSpPr txBox="1">
            <a:spLocks noGrp="1"/>
          </p:cNvSpPr>
          <p:nvPr>
            <p:ph idx="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4" name="标题"/>
          <p:cNvSpPr txBox="1">
            <a:spLocks noGrp="1"/>
          </p:cNvSpPr>
          <p:nvPr>
            <p:ph type="title" idx="5"/>
            <p:custDataLst>
              <p:tags r:id="rId6"/>
            </p:custDataLst>
          </p:nvPr>
        </p:nvSpPr>
        <p:spPr>
          <a:xfrm>
            <a:off x="608330"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6" name="标题"/>
          <p:cNvSpPr txBox="1">
            <a:spLocks noGrp="1"/>
          </p:cNvSpPr>
          <p:nvPr>
            <p:ph type="title" idx="4"/>
            <p:custDataLst>
              <p:tags r:id="rId7"/>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788" name="椭圆 13"/>
          <p:cNvSpPr/>
          <p:nvPr>
            <p:custDataLst>
              <p:tags r:id="rId8"/>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90" name="箭头: V 形 7"/>
          <p:cNvSpPr/>
          <p:nvPr>
            <p:custDataLst>
              <p:tags r:id="rId9"/>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9" name="直接连接符 10"/>
          <p:cNvCxnSpPr>
            <a:cxnSpLocks/>
          </p:cNvCxnSpPr>
          <p:nvPr>
            <p:custDataLst>
              <p:tags r:id="rId10"/>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92" name="日期占位符 6"/>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4" name="页脚占位符 7"/>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96" name="灯片编号占位符 8"/>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5" name="图片 6"/>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98" name="标题"/>
          <p:cNvSpPr txBox="1">
            <a:spLocks noGrp="1"/>
          </p:cNvSpPr>
          <p:nvPr>
            <p:ph type="title" idx="4"/>
            <p:custDataLst>
              <p:tags r:id="rId3"/>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00" name="椭圆 13"/>
          <p:cNvSpPr/>
          <p:nvPr>
            <p:custDataLst>
              <p:tags r:id="rId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02" name="箭头: V 形 7"/>
          <p:cNvSpPr/>
          <p:nvPr>
            <p:custDataLst>
              <p:tags r:id="rId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1" name="直接连接符 10"/>
          <p:cNvCxnSpPr>
            <a:cxnSpLocks/>
          </p:cNvCxnSpPr>
          <p:nvPr>
            <p:custDataLst>
              <p:tags r:id="rId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04"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6"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08"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7"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812" name="页脚占位符 2"/>
          <p:cNvSpPr>
            <a:spLocks noGrp="1"/>
          </p:cNvSpPr>
          <p:nvPr>
            <p:ph type="ftr" sz="quarter" idx="11"/>
            <p:custDataLst>
              <p:tags r:id="rId4"/>
            </p:custDataLst>
          </p:nvPr>
        </p:nvSpPr>
        <p:spPr/>
        <p:txBody>
          <a:bodyPr/>
          <a:p>
            <a:endParaRPr altLang="en-US" lang="zh-CN"/>
          </a:p>
        </p:txBody>
      </p:sp>
      <p:sp>
        <p:nvSpPr>
          <p:cNvPr id="104881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9"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6" name="正文"/>
          <p:cNvSpPr txBox="1">
            <a:spLocks noGrp="1"/>
          </p:cNvSpPr>
          <p:nvPr>
            <p:ph idx="1"/>
            <p:custDataLst>
              <p:tags r:id="rId3"/>
            </p:custDataLst>
          </p:nvPr>
        </p:nvSpPr>
        <p:spPr>
          <a:xfrm>
            <a:off x="608330" y="408305"/>
            <a:ext cx="10968990" cy="584835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1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82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81"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24" name="副标题"/>
          <p:cNvSpPr txBox="1">
            <a:spLocks noGrp="1"/>
          </p:cNvSpPr>
          <p:nvPr>
            <p:ph type="body" idx="5" hasCustomPrompt="1"/>
            <p:custDataLst>
              <p:tags r:id="rId3"/>
            </p:custDataLst>
          </p:nvPr>
        </p:nvSpPr>
        <p:spPr>
          <a:xfrm>
            <a:off x="608330" y="1148080"/>
            <a:ext cx="10968990" cy="426085"/>
          </a:xfrm>
          <a:prstGeom prst="rect"/>
          <a:noFill/>
          <a:ln>
            <a:noFill/>
            <a:prstDash val="sysDash"/>
          </a:ln>
        </p:spPr>
        <p:txBody>
          <a:bodyPr lIns="107950" rtlCol="0" wrap="square">
            <a:normAutofit/>
          </a:bodyPr>
          <a:lstStyle>
            <a:lvl1pPr algn="l" defTabSz="914400" eaLnBrk="1" fontAlgn="auto" hangingPunct="1" latinLnBrk="0" marL="0" marR="0" rtl="0">
              <a:lnSpc>
                <a:spcPct val="100000"/>
              </a:lnSpc>
              <a:buClrTx/>
              <a:buSzTx/>
              <a:buFontTx/>
              <a:buNone/>
              <a:defRPr altLang="en-US" baseline="0" b="0" cap="none" dirty="0" sz="1900" i="0" kern="1200" kumimoji="0" lang="zh-CN" noProof="1" normalizeH="0" spc="300" strike="noStrike" u="none">
                <a:solidFill>
                  <a:schemeClr val="tx1"/>
                </a:solidFill>
                <a:latin typeface="+mj-ea"/>
                <a:ea typeface="+mj-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826"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28" name="椭圆 16"/>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30"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3" name="直接连接符 18"/>
          <p:cNvCxnSpPr>
            <a:cxnSpLocks/>
          </p:cNvCxnSpPr>
          <p:nvPr>
            <p:custDataLst>
              <p:tags r:id="rId7"/>
            </p:custDataLst>
          </p:nvPr>
        </p:nvCxnSpPr>
        <p:spPr>
          <a:xfrm flipH="1">
            <a:off x="717550" y="10922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32"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34"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36"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3"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85"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87" name="图片 11"/>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838" name="椭圆 17"/>
          <p:cNvSpPr/>
          <p:nvPr>
            <p:custDataLst>
              <p:tags r:id="rId7"/>
            </p:custDataLst>
          </p:nvPr>
        </p:nvSpPr>
        <p:spPr>
          <a:xfrm rot="10800000">
            <a:off x="744855" y="4264660"/>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40" name="箭头: V 形 18"/>
          <p:cNvSpPr/>
          <p:nvPr>
            <p:custDataLst>
              <p:tags r:id="rId8"/>
            </p:custDataLst>
          </p:nvPr>
        </p:nvSpPr>
        <p:spPr>
          <a:xfrm rot="10800000" flipH="1">
            <a:off x="875665" y="4384040"/>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5"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57"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842" name="署名"/>
          <p:cNvSpPr txBox="1">
            <a:spLocks noGrp="1"/>
          </p:cNvSpPr>
          <p:nvPr>
            <p:ph type="body" idx="8" hasCustomPrompt="1"/>
            <p:custDataLst>
              <p:tags r:id="rId11"/>
            </p:custDataLst>
          </p:nvPr>
        </p:nvSpPr>
        <p:spPr>
          <a:xfrm>
            <a:off x="1250315" y="4306570"/>
            <a:ext cx="5524500"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dirty="0">
                <a:sym typeface="+mn-ea"/>
              </a:rPr>
              <a:t>单击此处编辑文本</a:t>
            </a:r>
            <a:endParaRPr dirty="0">
              <a:sym typeface="+mn-ea"/>
            </a:endParaRPr>
          </a:p>
        </p:txBody>
      </p:sp>
      <p:sp>
        <p:nvSpPr>
          <p:cNvPr id="1048844" name="平行四边形 9"/>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6" name="平行四边形 7"/>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8"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0"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2"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4"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6" name="标题"/>
          <p:cNvSpPr txBox="1">
            <a:spLocks noGrp="1"/>
          </p:cNvSpPr>
          <p:nvPr>
            <p:ph type="title" idx="1" hasCustomPrompt="1"/>
            <p:custDataLst>
              <p:tags r:id="rId18"/>
            </p:custDataLst>
          </p:nvPr>
        </p:nvSpPr>
        <p:spPr>
          <a:xfrm>
            <a:off x="744855" y="1696720"/>
            <a:ext cx="6029960" cy="1949450"/>
          </a:xfrm>
          <a:prstGeom prst="rect"/>
          <a:noFill/>
        </p:spPr>
        <p:txBody>
          <a:bodyPr anchor="b"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858" name="日期占位符 3"/>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0" name="页脚占位符 4"/>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862" name="灯片编号占位符 5"/>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9.xml"/><Relationship Id="rId13" Type="http://schemas.openxmlformats.org/officeDocument/2006/relationships/image" Target="../media/image1.png"/><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tags" Target="../tags/tag137.xml"/><Relationship Id="rId22" Type="http://schemas.openxmlformats.org/officeDocument/2006/relationships/tags" Target="../tags/tag138.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133" r:id="rId1"/>
    <p:sldLayoutId id="2147484134"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6"/>
          <p:cNvPicPr>
            <a:picLocks noChangeAspect="1"/>
          </p:cNvPicPr>
          <p:nvPr>
            <p:custDataLst>
              <p:tags r:id="rId12"/>
            </p:custDataLst>
          </p:nvPr>
        </p:nvPicPr>
        <p:blipFill>
          <a:blip xmlns:r="http://schemas.openxmlformats.org/officeDocument/2006/relationships" r:embed="rId13"/>
          <a:stretch>
            <a:fillRect/>
          </a:stretch>
        </p:blipFill>
        <p:spPr>
          <a:xfrm>
            <a:off x="-4445" y="0"/>
            <a:ext cx="12201525" cy="6858000"/>
          </a:xfrm>
          <a:prstGeom prst="rect"/>
          <a:ln>
            <a:noFill/>
            <a:prstDash val="sysDash"/>
          </a:ln>
        </p:spPr>
      </p:pic>
      <p:sp>
        <p:nvSpPr>
          <p:cNvPr id="1048654" name="椭圆 13"/>
          <p:cNvSpPr/>
          <p:nvPr>
            <p:custDataLst>
              <p:tags r:id="rId1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656" name="箭头: V 形 7"/>
          <p:cNvSpPr/>
          <p:nvPr>
            <p:custDataLst>
              <p:tags r:id="rId1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29" name="直接连接符 10"/>
          <p:cNvCxnSpPr>
            <a:cxnSpLocks/>
          </p:cNvCxnSpPr>
          <p:nvPr>
            <p:custDataLst>
              <p:tags r:id="rId1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58" name="日期占位符 8"/>
          <p:cNvSpPr>
            <a:spLocks noGrp="1"/>
          </p:cNvSpPr>
          <p:nvPr>
            <p:ph type="dt" sz="half" idx="10"/>
            <p:custDataLst>
              <p:tags r:id="rId17"/>
            </p:custDataLst>
          </p:nvPr>
        </p:nvSpPr>
        <p:spPr>
          <a:xfrm>
            <a:off x="838200" y="6356350"/>
            <a:ext cx="2743200" cy="365125"/>
          </a:xfrm>
        </p:spPr>
        <p:txBody>
          <a:bodyPr/>
          <a:lstStyle>
            <a:lvl1pPr>
              <a:defRPr>
                <a:cs typeface="MiSans" panose="00000500000000000000" charset="-122"/>
              </a:defRPr>
            </a:lvl1pPr>
          </a:lstStyle>
          <a:p>
            <a:fld id="{297C79FE-DCC0-4620-A566-16CA7A0CE41F}" type="datetimeFigureOut">
              <a:rPr altLang="en-US" lang="zh-CN" smtClean="0"/>
            </a:fld>
            <a:endParaRPr altLang="en-US" lang="zh-CN"/>
          </a:p>
        </p:txBody>
      </p:sp>
      <p:sp>
        <p:nvSpPr>
          <p:cNvPr id="1048660" name="页脚占位符 9"/>
          <p:cNvSpPr>
            <a:spLocks noGrp="1"/>
          </p:cNvSpPr>
          <p:nvPr>
            <p:ph type="ftr" sz="quarter" idx="11"/>
            <p:custDataLst>
              <p:tags r:id="rId18"/>
            </p:custDataLst>
          </p:nvPr>
        </p:nvSpPr>
        <p:spPr>
          <a:xfrm>
            <a:off x="4038600" y="6356350"/>
            <a:ext cx="4114800" cy="365125"/>
          </a:xfrm>
        </p:spPr>
        <p:txBody>
          <a:bodyPr/>
          <a:lstStyle>
            <a:lvl1pPr>
              <a:defRPr>
                <a:cs typeface="MiSans" panose="00000500000000000000" charset="-122"/>
              </a:defRPr>
            </a:lvl1pPr>
          </a:lstStyle>
          <a:p>
            <a:endParaRPr altLang="en-US" lang="zh-CN"/>
          </a:p>
        </p:txBody>
      </p:sp>
      <p:sp>
        <p:nvSpPr>
          <p:cNvPr id="1048662" name="灯片编号占位符 11"/>
          <p:cNvSpPr>
            <a:spLocks noGrp="1"/>
          </p:cNvSpPr>
          <p:nvPr>
            <p:ph type="sldNum" sz="quarter" idx="12"/>
            <p:custDataLst>
              <p:tags r:id="rId19"/>
            </p:custDataLst>
          </p:nvPr>
        </p:nvSpPr>
        <p:spPr>
          <a:xfrm>
            <a:off x="8610600" y="6356350"/>
            <a:ext cx="2743200" cy="365125"/>
          </a:xfrm>
        </p:spPr>
        <p:txBody>
          <a:bodyPr/>
          <a:lstStyle>
            <a:lvl1pPr>
              <a:defRPr>
                <a:cs typeface="MiSans" panose="00000500000000000000" charset="-122"/>
              </a:defRPr>
            </a:lvl1pPr>
          </a:lstStyle>
          <a:p>
            <a:fld id="{515A922F-1294-4387-9CB3-FCC8465D972A}" type="slidenum">
              <a:rPr altLang="en-US" lang="zh-CN" smtClean="0"/>
            </a:fld>
            <a:endParaRPr altLang="en-US" lang="zh-CN"/>
          </a:p>
        </p:txBody>
      </p:sp>
      <p:sp>
        <p:nvSpPr>
          <p:cNvPr id="1048664" name="文本占位符 3"/>
          <p:cNvSpPr>
            <a:spLocks noGrp="1"/>
          </p:cNvSpPr>
          <p:nvPr>
            <p:ph type="body" idx="1"/>
            <p:custDataLst>
              <p:tags r:id="rId20"/>
            </p:custDataLst>
          </p:nvPr>
        </p:nvSpPr>
        <p:spPr>
          <a:xfrm>
            <a:off x="717550" y="1356995"/>
            <a:ext cx="10636250" cy="4819968"/>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rgbClr val="C8E9F4"/>
              </a:buClr>
              <a:buSzTx/>
              <a:buChar char="●"/>
            </a:pPr>
            <a:r>
              <a:rPr altLang="en-US" lang="zh-CN"/>
              <a:t>单击此处编辑母版文本样式</a:t>
            </a:r>
            <a:endParaRPr altLang="en-US" lang="zh-CN"/>
          </a:p>
          <a:p>
            <a:pPr fontAlgn="auto" lvl="1" marR="0">
              <a:lnSpc>
                <a:spcPct val="120000"/>
              </a:lnSpc>
              <a:spcBef>
                <a:spcPts val="1200"/>
              </a:spcBef>
              <a:spcAft>
                <a:spcPts val="0"/>
              </a:spcAft>
              <a:buClr>
                <a:srgbClr val="C8E9F4"/>
              </a:buClr>
              <a:buSzTx/>
              <a:buChar char="●"/>
              <a:tabLst>
                <a:tab algn="l" pos="1609725"/>
              </a:tabLst>
            </a:pPr>
            <a:r>
              <a:rPr altLang="en-US" lang="zh-CN"/>
              <a:t>二级</a:t>
            </a:r>
            <a:endParaRPr altLang="en-US" lang="zh-CN"/>
          </a:p>
          <a:p>
            <a:pPr fontAlgn="auto" lvl="2" marR="0">
              <a:lnSpc>
                <a:spcPct val="120000"/>
              </a:lnSpc>
              <a:spcBef>
                <a:spcPts val="1200"/>
              </a:spcBef>
              <a:spcAft>
                <a:spcPts val="0"/>
              </a:spcAft>
              <a:buClr>
                <a:srgbClr val="C8E9F4"/>
              </a:buClr>
              <a:buSzTx/>
              <a:buChar char="●"/>
              <a:tabLst>
                <a:tab algn="l" pos="1609725"/>
              </a:tabLst>
            </a:pPr>
            <a:r>
              <a:rPr altLang="en-US" lang="zh-CN"/>
              <a:t>三级</a:t>
            </a:r>
            <a:endParaRPr altLang="en-US" lang="zh-CN"/>
          </a:p>
          <a:p>
            <a:pPr fontAlgn="auto" lvl="3" marR="0">
              <a:lnSpc>
                <a:spcPct val="120000"/>
              </a:lnSpc>
              <a:spcBef>
                <a:spcPts val="1200"/>
              </a:spcBef>
              <a:spcAft>
                <a:spcPts val="0"/>
              </a:spcAft>
              <a:buClr>
                <a:srgbClr val="C8E9F4"/>
              </a:buClr>
              <a:buSzTx/>
              <a:buFont typeface="Wingdings" panose="05000000000000000000" charset="0"/>
              <a:buChar char=""/>
              <a:tabLst>
                <a:tab algn="l" pos="1609725"/>
              </a:tabLst>
            </a:pPr>
            <a:r>
              <a:rPr altLang="en-US" lang="zh-CN"/>
              <a:t>四级</a:t>
            </a:r>
            <a:endParaRPr altLang="en-US" lang="zh-CN"/>
          </a:p>
          <a:p>
            <a:pPr fontAlgn="auto" lvl="4" marR="0">
              <a:lnSpc>
                <a:spcPct val="120000"/>
              </a:lnSpc>
              <a:spcBef>
                <a:spcPts val="1200"/>
              </a:spcBef>
              <a:spcAft>
                <a:spcPts val="0"/>
              </a:spcAft>
              <a:buClr>
                <a:srgbClr val="C8E9F4"/>
              </a:buClr>
              <a:buSzTx/>
              <a:tabLst>
                <a:tab algn="l" pos="1609725"/>
              </a:tabLst>
            </a:pPr>
            <a:r>
              <a:rPr altLang="en-US" lang="zh-CN"/>
              <a:t>五级</a:t>
            </a:r>
            <a:endParaRPr altLang="en-US" lang="zh-CN"/>
          </a:p>
        </p:txBody>
      </p:sp>
      <p:sp>
        <p:nvSpPr>
          <p:cNvPr id="1048666" name="标题占位符 1"/>
          <p:cNvSpPr>
            <a:spLocks noGrp="1"/>
          </p:cNvSpPr>
          <p:nvPr>
            <p:ph type="title"/>
            <p:custDataLst>
              <p:tags r:id="rId21"/>
            </p:custDataLst>
          </p:nvPr>
        </p:nvSpPr>
        <p:spPr>
          <a:xfrm>
            <a:off x="1149350" y="290195"/>
            <a:ext cx="10204450" cy="803910"/>
          </a:xfrm>
          <a:prstGeom prst="rect"/>
          <a:noFill/>
        </p:spPr>
        <p:txBody>
          <a:bodyPr anchor="ctr" bIns="0" lIns="91440" rIns="91440" rtlCol="0" tIns="0" vert="horz" wrap="square">
            <a:normAutofit/>
          </a:bodyPr>
          <a:p>
            <a:pPr fontAlgn="auto" lvl="0" marL="0" marR="0">
              <a:lnSpc>
                <a:spcPct val="120000"/>
              </a:lnSpc>
              <a:buClrTx/>
              <a:buSzTx/>
              <a:buFontTx/>
            </a:pPr>
            <a:r>
              <a:rPr altLang="en-US" lang="zh-CN"/>
              <a:t>单击此处编辑母版标题样式</a:t>
            </a:r>
            <a:endParaRPr altLang="en-US" lang="zh-CN"/>
          </a:p>
        </p:txBody>
      </p:sp>
      <p:sp>
        <p:nvSpPr>
          <p:cNvPr id="1048668" name="KSO_TEMPLATE" hidden="1"/>
          <p:cNvSpPr/>
          <p:nvPr userDrawn="1">
            <p:custDataLst>
              <p:tags r:id="rId22"/>
            </p:custDataLst>
          </p:nvPr>
        </p:nvSpPr>
        <p:spPr>
          <a:xfrm>
            <a:off x="0" y="0"/>
            <a:ext cx="0" cy="0"/>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170" r:id="rId1"/>
    <p:sldLayoutId id="2147484171" r:id="rId2"/>
    <p:sldLayoutId id="2147484172" r:id="rId3"/>
    <p:sldLayoutId id="2147484173" r:id="rId4"/>
    <p:sldLayoutId id="2147484174" r:id="rId5"/>
    <p:sldLayoutId id="2147484175" r:id="rId6"/>
    <p:sldLayoutId id="2147484176" r:id="rId7"/>
    <p:sldLayoutId id="2147484177" r:id="rId8"/>
    <p:sldLayoutId id="2147484178" r:id="rId9"/>
    <p:sldLayoutId id="2147484179" r:id="rId10"/>
    <p:sldLayoutId id="214748418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200" i="0" kern="1200" kumimoji="0" lang="zh-CN" normalizeH="0" spc="0" strike="noStrike" u="none" smtClean="0">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tags" Target="../tags/tag159.xml"/><Relationship Id="rId18" Type="http://schemas.openxmlformats.org/officeDocument/2006/relationships/tags" Target="../tags/tag160.xml"/><Relationship Id="rId19" Type="http://schemas.openxmlformats.org/officeDocument/2006/relationships/tags" Target="../tags/tag161.xml"/><Relationship Id="rId20" Type="http://schemas.openxmlformats.org/officeDocument/2006/relationships/tags" Target="../tags/tag162.xml"/><Relationship Id="rId21" Type="http://schemas.openxmlformats.org/officeDocument/2006/relationships/tags" Target="../tags/tag163.xml"/><Relationship Id="rId22" Type="http://schemas.openxmlformats.org/officeDocument/2006/relationships/tags" Target="../tags/tag164.xml"/><Relationship Id="rId23" Type="http://schemas.openxmlformats.org/officeDocument/2006/relationships/tags" Target="../tags/tag165.xml"/><Relationship Id="rId24" Type="http://schemas.openxmlformats.org/officeDocument/2006/relationships/tags" Target="../tags/tag166.xml"/><Relationship Id="rId25" Type="http://schemas.openxmlformats.org/officeDocument/2006/relationships/tags" Target="../tags/tag167.xml"/><Relationship Id="rId26" Type="http://schemas.openxmlformats.org/officeDocument/2006/relationships/tags" Target="../tags/tag168.xml"/><Relationship Id="rId27" Type="http://schemas.openxmlformats.org/officeDocument/2006/relationships/tags" Target="../tags/tag169.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tags" Target="../tags/tag200.xml"/><Relationship Id="rId14" Type="http://schemas.openxmlformats.org/officeDocument/2006/relationships/tags" Target="../tags/tag201.xml"/><Relationship Id="rId1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tags" Target="../tags/tag214.xml"/><Relationship Id="rId14" Type="http://schemas.openxmlformats.org/officeDocument/2006/relationships/tags" Target="../tags/tag215.xml"/><Relationship Id="rId15" Type="http://schemas.openxmlformats.org/officeDocument/2006/relationships/tags" Target="../tags/tag216.xml"/><Relationship Id="rId16" Type="http://schemas.openxmlformats.org/officeDocument/2006/relationships/tags" Target="../tags/tag217.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tags" Target="../tags/tag257.xml"/><Relationship Id="rId14" Type="http://schemas.openxmlformats.org/officeDocument/2006/relationships/tags" Target="../tags/tag258.xml"/><Relationship Id="rId15" Type="http://schemas.openxmlformats.org/officeDocument/2006/relationships/tags" Target="../tags/tag259.xml"/><Relationship Id="rId16" Type="http://schemas.openxmlformats.org/officeDocument/2006/relationships/tags" Target="../tags/tag260.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tags" Target="../tags/tag296.xml"/><Relationship Id="rId14" Type="http://schemas.openxmlformats.org/officeDocument/2006/relationships/tags" Target="../tags/tag297.xml"/><Relationship Id="rId15" Type="http://schemas.openxmlformats.org/officeDocument/2006/relationships/tags" Target="../tags/tag298.xml"/><Relationship Id="rId16" Type="http://schemas.openxmlformats.org/officeDocument/2006/relationships/tags" Target="../tags/tag299.xml"/><Relationship Id="rId17" Type="http://schemas.openxmlformats.org/officeDocument/2006/relationships/tags" Target="../tags/tag300.xml"/><Relationship Id="rId18" Type="http://schemas.openxmlformats.org/officeDocument/2006/relationships/tags" Target="../tags/tag301.xml"/><Relationship Id="rId19" Type="http://schemas.openxmlformats.org/officeDocument/2006/relationships/tags" Target="../tags/tag302.xml"/><Relationship Id="rId20" Type="http://schemas.openxmlformats.org/officeDocument/2006/relationships/tags" Target="../tags/tag303.xml"/><Relationship Id="rId21" Type="http://schemas.openxmlformats.org/officeDocument/2006/relationships/tags" Target="../tags/tag304.xml"/><Relationship Id="rId22" Type="http://schemas.openxmlformats.org/officeDocument/2006/relationships/tags" Target="../tags/tag305.xml"/><Relationship Id="rId23" Type="http://schemas.openxmlformats.org/officeDocument/2006/relationships/tags" Target="../tags/tag306.xml"/><Relationship Id="rId24" Type="http://schemas.openxmlformats.org/officeDocument/2006/relationships/tags" Target="../tags/tag307.xml"/><Relationship Id="rId25" Type="http://schemas.openxmlformats.org/officeDocument/2006/relationships/tags" Target="../tags/tag308.xml"/><Relationship Id="rId26" Type="http://schemas.openxmlformats.org/officeDocument/2006/relationships/tags" Target="../tags/tag309.xml"/><Relationship Id="rId27" Type="http://schemas.openxmlformats.org/officeDocument/2006/relationships/tags" Target="../tags/tag310.xml"/><Relationship Id="rId28" Type="http://schemas.openxmlformats.org/officeDocument/2006/relationships/tags" Target="../tags/tag311.xml"/><Relationship Id="rId29" Type="http://schemas.openxmlformats.org/officeDocument/2006/relationships/tags" Target="../tags/tag312.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tags" Target="../tags/tag340.xml"/><Relationship Id="rId14" Type="http://schemas.openxmlformats.org/officeDocument/2006/relationships/tags" Target="../tags/tag341.xml"/><Relationship Id="rId15" Type="http://schemas.openxmlformats.org/officeDocument/2006/relationships/tags" Target="../tags/tag342.xml"/><Relationship Id="rId16" Type="http://schemas.openxmlformats.org/officeDocument/2006/relationships/tags" Target="../tags/tag343.xml"/><Relationship Id="rId17" Type="http://schemas.openxmlformats.org/officeDocument/2006/relationships/tags" Target="../tags/tag344.xml"/><Relationship Id="rId18" Type="http://schemas.openxmlformats.org/officeDocument/2006/relationships/tags" Target="../tags/tag345.xml"/><Relationship Id="rId19" Type="http://schemas.openxmlformats.org/officeDocument/2006/relationships/tags" Target="../tags/tag346.xml"/><Relationship Id="rId20" Type="http://schemas.openxmlformats.org/officeDocument/2006/relationships/tags" Target="../tags/tag347.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tags" Target="../tags/tag360.xml"/><Relationship Id="rId14" Type="http://schemas.openxmlformats.org/officeDocument/2006/relationships/tags" Target="../tags/tag361.xml"/><Relationship Id="rId15" Type="http://schemas.openxmlformats.org/officeDocument/2006/relationships/tags" Target="../tags/tag362.xml"/><Relationship Id="rId16" Type="http://schemas.openxmlformats.org/officeDocument/2006/relationships/tags" Target="../tags/tag363.xml"/><Relationship Id="rId17" Type="http://schemas.openxmlformats.org/officeDocument/2006/relationships/tags" Target="../tags/tag364.xml"/><Relationship Id="rId18" Type="http://schemas.openxmlformats.org/officeDocument/2006/relationships/tags" Target="../tags/tag365.xml"/><Relationship Id="rId19" Type="http://schemas.openxmlformats.org/officeDocument/2006/relationships/tags" Target="../tags/tag366.xml"/><Relationship Id="rId20" Type="http://schemas.openxmlformats.org/officeDocument/2006/relationships/tags" Target="../tags/tag367.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tags" Target="../tags/tag374.xml"/><Relationship Id="rId5" Type="http://schemas.openxmlformats.org/officeDocument/2006/relationships/tags" Target="../tags/tag375.xml"/><Relationship Id="rId6" Type="http://schemas.openxmlformats.org/officeDocument/2006/relationships/tags" Target="../tags/tag376.xml"/><Relationship Id="rId7" Type="http://schemas.openxmlformats.org/officeDocument/2006/relationships/tags" Target="../tags/tag377.xml"/><Relationship Id="rId8" Type="http://schemas.openxmlformats.org/officeDocument/2006/relationships/tags" Target="../tags/tag378.xml"/><Relationship Id="rId9" Type="http://schemas.openxmlformats.org/officeDocument/2006/relationships/tags" Target="../tags/tag379.xml"/><Relationship Id="rId10" Type="http://schemas.openxmlformats.org/officeDocument/2006/relationships/tags" Target="../tags/tag380.xml"/><Relationship Id="rId11" Type="http://schemas.openxmlformats.org/officeDocument/2006/relationships/tags" Target="../tags/tag381.xml"/><Relationship Id="rId12" Type="http://schemas.openxmlformats.org/officeDocument/2006/relationships/tags" Target="../tags/tag382.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tags" Target="../tags/tag386.xml"/><Relationship Id="rId5" Type="http://schemas.openxmlformats.org/officeDocument/2006/relationships/tags" Target="../tags/tag387.xml"/><Relationship Id="rId6" Type="http://schemas.openxmlformats.org/officeDocument/2006/relationships/tags" Target="../tags/tag388.xml"/><Relationship Id="rId7" Type="http://schemas.openxmlformats.org/officeDocument/2006/relationships/tags" Target="../tags/tag389.xml"/><Relationship Id="rId8" Type="http://schemas.openxmlformats.org/officeDocument/2006/relationships/tags" Target="../tags/tag390.xml"/><Relationship Id="rId9" Type="http://schemas.openxmlformats.org/officeDocument/2006/relationships/tags" Target="../tags/tag391.xml"/><Relationship Id="rId10" Type="http://schemas.openxmlformats.org/officeDocument/2006/relationships/tags" Target="../tags/tag392.xml"/><Relationship Id="rId11" Type="http://schemas.openxmlformats.org/officeDocument/2006/relationships/tags" Target="../tags/tag393.xml"/><Relationship Id="rId12" Type="http://schemas.openxmlformats.org/officeDocument/2006/relationships/tags" Target="../tags/tag394.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9"/>
            <p:custDataLst>
              <p:tags r:id="rId1"/>
            </p:custDataLst>
          </p:nvPr>
        </p:nvSpPr>
        <p:spPr/>
        <p:txBody>
          <a:bodyPr>
            <a:normAutofit fontScale="92857"/>
          </a:bodyPr>
          <a:p>
            <a:r>
              <a:rPr altLang="en-US" lang="zh-CN"/>
              <a:t>汇报人：</a:t>
            </a:r>
            <a:r>
              <a:rPr altLang="zh-CN" lang="en-US"/>
              <a:t/>
            </a:r>
            <a:endParaRPr altLang="en-US" lang="zh-CN"/>
          </a:p>
        </p:txBody>
      </p:sp>
      <p:sp>
        <p:nvSpPr>
          <p:cNvPr id="1048650" name="标题 4"/>
          <p:cNvSpPr>
            <a:spLocks noGrp="1"/>
          </p:cNvSpPr>
          <p:nvPr>
            <p:ph type="title" idx="2"/>
            <p:custDataLst>
              <p:tags r:id="rId2"/>
            </p:custDataLst>
          </p:nvPr>
        </p:nvSpPr>
        <p:spPr/>
        <p:txBody>
          <a:bodyPr>
            <a:normAutofit fontScale="90000"/>
          </a:bodyPr>
          <a:p>
            <a:r>
              <a:rPr altLang="en-US" lang="zh-CN"/>
              <a:t>科技驱动下的数字化教育</a:t>
            </a:r>
            <a:endParaRPr altLang="en-US" lang="zh-CN"/>
          </a:p>
        </p:txBody>
      </p:sp>
      <p:sp>
        <p:nvSpPr>
          <p:cNvPr id="1048652" name="文本占位符 9"/>
          <p:cNvSpPr>
            <a:spLocks noGrp="1"/>
          </p:cNvSpPr>
          <p:nvPr>
            <p:ph type="body" idx="1"/>
            <p:custDataLst>
              <p:tags r:id="rId3"/>
            </p:custDataLst>
          </p:nvPr>
        </p:nvSpPr>
        <p:spPr/>
        <p:txBody>
          <a:bodyPr/>
          <a:p>
            <a:r>
              <a:rPr altLang="en-US" lang="zh-CN"/>
              <a:t>NEW PRODUCT</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2" name="文本占位符 1"/>
          <p:cNvSpPr>
            <a:spLocks noGrp="1"/>
          </p:cNvSpPr>
          <p:nvPr>
            <p:ph type="body" idx="2"/>
            <p:custDataLst>
              <p:tags r:id="rId1"/>
            </p:custDataLst>
          </p:nvPr>
        </p:nvSpPr>
        <p:spPr/>
        <p:txBody>
          <a:bodyPr>
            <a:normAutofit fontScale="95000" lnSpcReduction="10000"/>
          </a:bodyPr>
          <a:p>
            <a:r>
              <a:rPr altLang="en-US" lang="zh-CN"/>
              <a:t>CONTENTS</a:t>
            </a:r>
            <a:endParaRPr altLang="en-US" lang="zh-CN"/>
          </a:p>
        </p:txBody>
      </p:sp>
      <p:sp>
        <p:nvSpPr>
          <p:cNvPr id="1048894" name="标题 2"/>
          <p:cNvSpPr>
            <a:spLocks noGrp="1"/>
          </p:cNvSpPr>
          <p:nvPr>
            <p:ph type="title" idx="1"/>
            <p:custDataLst>
              <p:tags r:id="rId2"/>
            </p:custDataLst>
          </p:nvPr>
        </p:nvSpPr>
        <p:spPr/>
        <p:txBody>
          <a:bodyPr>
            <a:normAutofit fontScale="90625"/>
          </a:bodyPr>
          <a:p>
            <a:r>
              <a:rPr altLang="en-US" lang="zh-CN"/>
              <a:t>目录</a:t>
            </a:r>
            <a:endParaRPr altLang="en-US" lang="zh-CN"/>
          </a:p>
        </p:txBody>
      </p:sp>
      <p:sp>
        <p:nvSpPr>
          <p:cNvPr id="1048896" name="圆角矩形 9"/>
          <p:cNvSpPr/>
          <p:nvPr>
            <p:custDataLst>
              <p:tags r:id="rId3"/>
            </p:custDataLst>
          </p:nvPr>
        </p:nvSpPr>
        <p:spPr>
          <a:xfrm>
            <a:off x="6051550"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3" name="直接连接符 13"/>
          <p:cNvCxnSpPr>
            <a:cxnSpLocks/>
          </p:cNvCxnSpPr>
          <p:nvPr>
            <p:custDataLst>
              <p:tags r:id="rId4"/>
            </p:custDataLst>
          </p:nvPr>
        </p:nvCxnSpPr>
        <p:spPr>
          <a:xfrm>
            <a:off x="6161405"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5"/>
            </p:custDataLst>
          </p:nvPr>
        </p:nvSpPr>
        <p:spPr>
          <a:xfrm>
            <a:off x="6239510" y="144081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01</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0" name="标题"/>
          <p:cNvSpPr txBox="1"/>
          <p:nvPr>
            <p:custDataLst>
              <p:tags r:id="rId6"/>
            </p:custDataLst>
          </p:nvPr>
        </p:nvSpPr>
        <p:spPr>
          <a:xfrm>
            <a:off x="6239510" y="194754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700" lang="zh-CN">
                <a:solidFill>
                  <a:schemeClr val="tx1"/>
                </a:solidFill>
                <a:cs typeface="MiSans Heavy" panose="00000A00000000000000" charset="-122"/>
                <a:sym typeface="+mn-ea"/>
              </a:rPr>
              <a:t>添加目录标题</a:t>
            </a:r>
            <a:endParaRPr altLang="en-US" dirty="0" sz="1700" lang="zh-CN">
              <a:solidFill>
                <a:schemeClr val="tx1"/>
              </a:solidFill>
              <a:cs typeface="MiSans Heavy" panose="00000A00000000000000" charset="-122"/>
              <a:sym typeface="+mn-ea"/>
            </a:endParaRPr>
          </a:p>
        </p:txBody>
      </p:sp>
      <p:sp>
        <p:nvSpPr>
          <p:cNvPr id="1048902" name="圆角矩形 39"/>
          <p:cNvSpPr/>
          <p:nvPr>
            <p:custDataLst>
              <p:tags r:id="rId7"/>
            </p:custDataLst>
          </p:nvPr>
        </p:nvSpPr>
        <p:spPr>
          <a:xfrm>
            <a:off x="9006205"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5" name="直接连接符 60"/>
          <p:cNvCxnSpPr>
            <a:cxnSpLocks/>
          </p:cNvCxnSpPr>
          <p:nvPr>
            <p:custDataLst>
              <p:tags r:id="rId8"/>
            </p:custDataLst>
          </p:nvPr>
        </p:nvCxnSpPr>
        <p:spPr>
          <a:xfrm>
            <a:off x="9116060"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04" name="序号"/>
          <p:cNvSpPr txBox="1"/>
          <p:nvPr>
            <p:custDataLst>
              <p:tags r:id="rId9"/>
            </p:custDataLst>
          </p:nvPr>
        </p:nvSpPr>
        <p:spPr>
          <a:xfrm>
            <a:off x="9194165" y="144081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02</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6" name="标题"/>
          <p:cNvSpPr txBox="1"/>
          <p:nvPr>
            <p:custDataLst>
              <p:tags r:id="rId10"/>
            </p:custDataLst>
          </p:nvPr>
        </p:nvSpPr>
        <p:spPr>
          <a:xfrm>
            <a:off x="9194165" y="1947545"/>
            <a:ext cx="2094230" cy="808990"/>
          </a:xfrm>
          <a:prstGeom prst="rect"/>
          <a:noFill/>
        </p:spPr>
        <p:txBody>
          <a:bodyPr anchor="t" anchorCtr="0" bIns="0" lIns="91440" rIns="91440" rtlCol="0" tIns="0" vert="horz" wrap="square">
            <a:normAutofit fontScale="94118"/>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700" lang="zh-CN">
                <a:solidFill>
                  <a:schemeClr val="tx1"/>
                </a:solidFill>
                <a:cs typeface="MiSans Heavy" panose="00000A00000000000000" charset="-122"/>
                <a:sym typeface="+mn-ea"/>
              </a:rPr>
              <a:t>数字化教育的背景与意义</a:t>
            </a:r>
            <a:endParaRPr altLang="en-US" dirty="0" sz="1700" lang="zh-CN">
              <a:solidFill>
                <a:schemeClr val="tx1"/>
              </a:solidFill>
              <a:cs typeface="MiSans Heavy" panose="00000A00000000000000" charset="-122"/>
              <a:sym typeface="+mn-ea"/>
            </a:endParaRPr>
          </a:p>
        </p:txBody>
      </p:sp>
      <p:sp>
        <p:nvSpPr>
          <p:cNvPr id="1048908" name="圆角矩形 72"/>
          <p:cNvSpPr/>
          <p:nvPr>
            <p:custDataLst>
              <p:tags r:id="rId11"/>
            </p:custDataLst>
          </p:nvPr>
        </p:nvSpPr>
        <p:spPr>
          <a:xfrm>
            <a:off x="6051550"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7" name="直接连接符 96"/>
          <p:cNvCxnSpPr>
            <a:cxnSpLocks/>
          </p:cNvCxnSpPr>
          <p:nvPr>
            <p:custDataLst>
              <p:tags r:id="rId12"/>
            </p:custDataLst>
          </p:nvPr>
        </p:nvCxnSpPr>
        <p:spPr>
          <a:xfrm>
            <a:off x="6161405"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39510" y="319849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03</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2" name="标题"/>
          <p:cNvSpPr txBox="1"/>
          <p:nvPr>
            <p:custDataLst>
              <p:tags r:id="rId14"/>
            </p:custDataLst>
          </p:nvPr>
        </p:nvSpPr>
        <p:spPr>
          <a:xfrm>
            <a:off x="6239510" y="3705225"/>
            <a:ext cx="2094230" cy="808990"/>
          </a:xfrm>
          <a:prstGeom prst="rect"/>
          <a:noFill/>
        </p:spPr>
        <p:txBody>
          <a:bodyPr anchor="t" anchorCtr="0" bIns="0" lIns="91440" rIns="91440" rtlCol="0" tIns="0" vert="horz" wrap="square">
            <a:normAutofit fontScale="94118"/>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700" lang="zh-CN">
                <a:solidFill>
                  <a:schemeClr val="tx1"/>
                </a:solidFill>
                <a:cs typeface="MiSans Heavy" panose="00000A00000000000000" charset="-122"/>
                <a:sym typeface="+mn-ea"/>
              </a:rPr>
              <a:t>数字化教育的技术应用与创新</a:t>
            </a:r>
            <a:endParaRPr altLang="en-US" dirty="0" sz="1700" lang="zh-CN">
              <a:solidFill>
                <a:schemeClr val="tx1"/>
              </a:solidFill>
              <a:cs typeface="MiSans Heavy" panose="00000A00000000000000" charset="-122"/>
              <a:sym typeface="+mn-ea"/>
            </a:endParaRPr>
          </a:p>
        </p:txBody>
      </p:sp>
      <p:sp>
        <p:nvSpPr>
          <p:cNvPr id="1048914" name="圆角矩形 104"/>
          <p:cNvSpPr/>
          <p:nvPr>
            <p:custDataLst>
              <p:tags r:id="rId15"/>
            </p:custDataLst>
          </p:nvPr>
        </p:nvSpPr>
        <p:spPr>
          <a:xfrm>
            <a:off x="9006205"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9" name="直接连接符 105"/>
          <p:cNvCxnSpPr>
            <a:cxnSpLocks/>
          </p:cNvCxnSpPr>
          <p:nvPr>
            <p:custDataLst>
              <p:tags r:id="rId16"/>
            </p:custDataLst>
          </p:nvPr>
        </p:nvCxnSpPr>
        <p:spPr>
          <a:xfrm>
            <a:off x="9116060"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6" name="序号"/>
          <p:cNvSpPr txBox="1"/>
          <p:nvPr>
            <p:custDataLst>
              <p:tags r:id="rId17"/>
            </p:custDataLst>
          </p:nvPr>
        </p:nvSpPr>
        <p:spPr>
          <a:xfrm>
            <a:off x="9194165" y="319849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04</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8" name="标题"/>
          <p:cNvSpPr txBox="1"/>
          <p:nvPr>
            <p:custDataLst>
              <p:tags r:id="rId18"/>
            </p:custDataLst>
          </p:nvPr>
        </p:nvSpPr>
        <p:spPr>
          <a:xfrm>
            <a:off x="9194165" y="3705225"/>
            <a:ext cx="2094230" cy="808990"/>
          </a:xfrm>
          <a:prstGeom prst="rect"/>
          <a:noFill/>
        </p:spPr>
        <p:txBody>
          <a:bodyPr anchor="t" anchorCtr="0" bIns="0" lIns="91440" rIns="91440" rtlCol="0" tIns="0" vert="horz" wrap="square">
            <a:normAutofit fontScale="65833"/>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数字化教育的实践案例与效果评估</a:t>
            </a:r>
            <a:endParaRPr altLang="en-US" dirty="0" sz="2400" lang="zh-CN">
              <a:solidFill>
                <a:schemeClr val="tx1"/>
              </a:solidFill>
              <a:cs typeface="MiSans Heavy" panose="00000A00000000000000" charset="-122"/>
              <a:sym typeface="+mn-ea"/>
            </a:endParaRPr>
          </a:p>
        </p:txBody>
      </p:sp>
      <p:sp>
        <p:nvSpPr>
          <p:cNvPr id="1048920" name="圆角矩形 113"/>
          <p:cNvSpPr/>
          <p:nvPr>
            <p:custDataLst>
              <p:tags r:id="rId19"/>
            </p:custDataLst>
          </p:nvPr>
        </p:nvSpPr>
        <p:spPr>
          <a:xfrm>
            <a:off x="6051550" y="483743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71" name="直接连接符 114"/>
          <p:cNvCxnSpPr>
            <a:cxnSpLocks/>
          </p:cNvCxnSpPr>
          <p:nvPr>
            <p:custDataLst>
              <p:tags r:id="rId20"/>
            </p:custDataLst>
          </p:nvPr>
        </p:nvCxnSpPr>
        <p:spPr>
          <a:xfrm>
            <a:off x="6161405" y="540131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22" name="序号"/>
          <p:cNvSpPr txBox="1"/>
          <p:nvPr>
            <p:custDataLst>
              <p:tags r:id="rId21"/>
            </p:custDataLst>
          </p:nvPr>
        </p:nvSpPr>
        <p:spPr>
          <a:xfrm>
            <a:off x="6239510" y="495617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05</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24" name="标题"/>
          <p:cNvSpPr txBox="1"/>
          <p:nvPr>
            <p:custDataLst>
              <p:tags r:id="rId22"/>
            </p:custDataLst>
          </p:nvPr>
        </p:nvSpPr>
        <p:spPr>
          <a:xfrm>
            <a:off x="6239510" y="5462905"/>
            <a:ext cx="2094230" cy="808990"/>
          </a:xfrm>
          <a:prstGeom prst="rect"/>
          <a:noFill/>
        </p:spPr>
        <p:txBody>
          <a:bodyPr anchor="t" anchorCtr="0" bIns="0" lIns="91440" rIns="91440" rtlCol="0" tIns="0" vert="horz" wrap="square">
            <a:normAutofit fontScale="94118"/>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700" lang="zh-CN">
                <a:solidFill>
                  <a:schemeClr val="tx1"/>
                </a:solidFill>
                <a:cs typeface="MiSans Heavy" panose="00000A00000000000000" charset="-122"/>
                <a:sym typeface="+mn-ea"/>
              </a:rPr>
              <a:t>数字化教育的挑战与对策建议</a:t>
            </a:r>
            <a:endParaRPr altLang="en-US" dirty="0" sz="1700" lang="zh-CN">
              <a:solidFill>
                <a:schemeClr val="tx1"/>
              </a:solidFill>
              <a:cs typeface="MiSans Heavy" panose="00000A00000000000000" charset="-122"/>
              <a:sym typeface="+mn-ea"/>
            </a:endParaRPr>
          </a:p>
        </p:txBody>
      </p:sp>
      <p:sp>
        <p:nvSpPr>
          <p:cNvPr id="1048926" name="圆角矩形 122"/>
          <p:cNvSpPr/>
          <p:nvPr>
            <p:custDataLst>
              <p:tags r:id="rId23"/>
            </p:custDataLst>
          </p:nvPr>
        </p:nvSpPr>
        <p:spPr>
          <a:xfrm>
            <a:off x="9006205" y="483743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73" name="直接连接符 123"/>
          <p:cNvCxnSpPr>
            <a:cxnSpLocks/>
          </p:cNvCxnSpPr>
          <p:nvPr>
            <p:custDataLst>
              <p:tags r:id="rId24"/>
            </p:custDataLst>
          </p:nvPr>
        </p:nvCxnSpPr>
        <p:spPr>
          <a:xfrm>
            <a:off x="9116060" y="540131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28" name="序号"/>
          <p:cNvSpPr txBox="1"/>
          <p:nvPr>
            <p:custDataLst>
              <p:tags r:id="rId25"/>
            </p:custDataLst>
          </p:nvPr>
        </p:nvSpPr>
        <p:spPr>
          <a:xfrm>
            <a:off x="9194165" y="495617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06</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30" name="标题"/>
          <p:cNvSpPr txBox="1"/>
          <p:nvPr>
            <p:custDataLst>
              <p:tags r:id="rId26"/>
            </p:custDataLst>
          </p:nvPr>
        </p:nvSpPr>
        <p:spPr>
          <a:xfrm>
            <a:off x="9194165" y="546290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700" lang="zh-CN">
                <a:solidFill>
                  <a:schemeClr val="tx1"/>
                </a:solidFill>
                <a:cs typeface="MiSans Heavy" panose="00000A00000000000000" charset="-122"/>
                <a:sym typeface="+mn-ea"/>
              </a:rPr>
              <a:t>结论与展望</a:t>
            </a:r>
            <a:endParaRPr altLang="en-US" dirty="0" sz="1700" lang="zh-CN">
              <a:solidFill>
                <a:schemeClr val="tx1"/>
              </a:solidFill>
              <a:cs typeface="MiSans Heavy" panose="00000A00000000000000"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96" name="标题 1"/>
          <p:cNvSpPr>
            <a:spLocks noGrp="1"/>
          </p:cNvSpPr>
          <p:nvPr>
            <p:ph type="title" idx="8"/>
            <p:custDataLst>
              <p:tags r:id="rId1"/>
            </p:custDataLst>
          </p:nvPr>
        </p:nvSpPr>
        <p:spPr/>
        <p:txBody>
          <a:bodyPr/>
          <a:p>
            <a:r>
              <a:rPr altLang="en-US" lang="zh-CN"/>
              <a:t>添加章节标题</a:t>
            </a:r>
            <a:endParaRPr altLang="en-US" lang="zh-CN"/>
          </a:p>
        </p:txBody>
      </p:sp>
      <p:sp>
        <p:nvSpPr>
          <p:cNvPr id="1048998" name="文本占位符 4"/>
          <p:cNvSpPr>
            <a:spLocks noGrp="1"/>
          </p:cNvSpPr>
          <p:nvPr>
            <p:ph type="body" idx="7"/>
            <p:custDataLst>
              <p:tags r:id="rId2"/>
            </p:custDataLst>
          </p:nvPr>
        </p:nvSpPr>
        <p:spPr/>
        <p:txBody>
          <a:bodyPr/>
          <a:p>
            <a:r>
              <a:rPr altLang="en-US" lang="zh-CN"/>
              <a:t>PART 01</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68" name="标题 1"/>
          <p:cNvSpPr>
            <a:spLocks noGrp="1"/>
          </p:cNvSpPr>
          <p:nvPr>
            <p:ph type="title" idx="8"/>
            <p:custDataLst>
              <p:tags r:id="rId1"/>
            </p:custDataLst>
          </p:nvPr>
        </p:nvSpPr>
        <p:spPr/>
        <p:txBody>
          <a:bodyPr>
            <a:normAutofit fontScale="94444"/>
          </a:bodyPr>
          <a:p>
            <a:r>
              <a:rPr altLang="en-US" lang="zh-CN"/>
              <a:t>数字化教育的背景与意义</a:t>
            </a:r>
            <a:endParaRPr altLang="en-US" lang="zh-CN"/>
          </a:p>
        </p:txBody>
      </p:sp>
      <p:sp>
        <p:nvSpPr>
          <p:cNvPr id="1049070" name="文本占位符 4"/>
          <p:cNvSpPr>
            <a:spLocks noGrp="1"/>
          </p:cNvSpPr>
          <p:nvPr>
            <p:ph type="body" idx="7"/>
            <p:custDataLst>
              <p:tags r:id="rId2"/>
            </p:custDataLst>
          </p:nvPr>
        </p:nvSpPr>
        <p:spPr/>
        <p:txBody>
          <a:bodyPr/>
          <a:p>
            <a:r>
              <a:rPr altLang="en-US" lang="zh-CN"/>
              <a:t>PART 02</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80" name="标题 2"/>
          <p:cNvSpPr>
            <a:spLocks noGrp="1"/>
          </p:cNvSpPr>
          <p:nvPr>
            <p:ph type="title" idx="4"/>
          </p:nvPr>
        </p:nvSpPr>
        <p:spPr/>
        <p:txBody>
          <a:bodyPr>
            <a:normAutofit fontScale="90000"/>
          </a:bodyPr>
          <a:p>
            <a:r>
              <a:rPr altLang="en-US" lang="zh-CN"/>
              <a:t>数字化教育的定义与发展历程</a:t>
            </a:r>
            <a:endParaRPr altLang="en-US" lang="zh-CN"/>
          </a:p>
        </p:txBody>
      </p:sp>
      <p:sp>
        <p:nvSpPr>
          <p:cNvPr id="104918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8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86" name="文本框 31"/>
          <p:cNvSpPr txBox="1"/>
          <p:nvPr>
            <p:custDataLst>
              <p:tags r:id="rId3"/>
            </p:custDataLst>
          </p:nvPr>
        </p:nvSpPr>
        <p:spPr>
          <a:xfrm>
            <a:off x="763379" y="2290359"/>
            <a:ext cx="2282900" cy="3405176"/>
          </a:xfrm>
          <a:prstGeom prst="rect"/>
          <a:noFill/>
        </p:spPr>
        <p:txBody>
          <a:bodyPr anchor="t" anchorCtr="0" rtlCol="0" wrap="square">
            <a:normAutofit fontScale="88889" lnSpcReduction="10000"/>
          </a:bodyPr>
          <a:p>
            <a:pPr algn="just" fontAlgn="auto">
              <a:lnSpc>
                <a:spcPct val="120000"/>
              </a:lnSpc>
            </a:pPr>
            <a:r>
              <a:rPr altLang="en-US" dirty="0" lang="zh-CN" spc="200">
                <a:solidFill>
                  <a:schemeClr val="tx1">
                    <a:lumMod val="85000"/>
                    <a:lumOff val="15000"/>
                  </a:schemeClr>
                </a:solidFill>
                <a:latin typeface="+mn-ea"/>
                <a:sym typeface="+mn-ea"/>
              </a:rPr>
              <a:t>定义：数字化教育是指利用计算机技术、网络技术等信息技术手段，对教育资源进行数字化处理，并通过互联网等渠道进行传播和共享的一种新型教育模式。</a:t>
            </a:r>
            <a:endParaRPr altLang="en-US" dirty="0" lang="zh-CN" spc="200">
              <a:solidFill>
                <a:schemeClr val="tx1">
                  <a:lumMod val="85000"/>
                  <a:lumOff val="15000"/>
                </a:schemeClr>
              </a:solidFill>
              <a:latin typeface="+mn-ea"/>
              <a:sym typeface="+mn-ea"/>
            </a:endParaRPr>
          </a:p>
        </p:txBody>
      </p:sp>
      <p:sp>
        <p:nvSpPr>
          <p:cNvPr id="104918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9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92" name="文本框 34"/>
          <p:cNvSpPr txBox="1"/>
          <p:nvPr>
            <p:custDataLst>
              <p:tags r:id="rId6"/>
            </p:custDataLst>
          </p:nvPr>
        </p:nvSpPr>
        <p:spPr>
          <a:xfrm>
            <a:off x="3558080" y="2290359"/>
            <a:ext cx="2280103" cy="3406519"/>
          </a:xfrm>
          <a:prstGeom prst="rect"/>
          <a:noFill/>
        </p:spPr>
        <p:txBody>
          <a:bodyPr anchor="t" anchorCtr="0" rtlCol="0" wrap="square">
            <a:normAutofit fontScale="8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发展历程：数字化教育的发展经历了多个阶段，从最初的计算机辅助教学，到后来的网络教育、在线教育等，再到现在的数字化教育，其发展历程与信息技术的发展密切相关。</a:t>
            </a:r>
            <a:endParaRPr altLang="en-US" dirty="0" sz="2000" lang="zh-CN" spc="200">
              <a:solidFill>
                <a:schemeClr val="tx1">
                  <a:lumMod val="85000"/>
                  <a:lumOff val="15000"/>
                </a:schemeClr>
              </a:solidFill>
              <a:latin typeface="+mn-ea"/>
              <a:sym typeface="+mn-ea"/>
            </a:endParaRPr>
          </a:p>
        </p:txBody>
      </p:sp>
      <p:sp>
        <p:nvSpPr>
          <p:cNvPr id="104919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9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9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数字化教育的特点：数字化教育具有资源丰富、交互性强、个性化教学等优点，可以满足不同学习者的需求，提高教育质量和效率。</a:t>
            </a:r>
            <a:endParaRPr altLang="en-US" dirty="0" lang="zh-CN" spc="200">
              <a:solidFill>
                <a:schemeClr val="tx1">
                  <a:lumMod val="85000"/>
                  <a:lumOff val="15000"/>
                </a:schemeClr>
              </a:solidFill>
              <a:latin typeface="+mn-ea"/>
              <a:sym typeface="+mn-ea"/>
            </a:endParaRPr>
          </a:p>
        </p:txBody>
      </p:sp>
      <p:sp>
        <p:nvSpPr>
          <p:cNvPr id="104920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0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04" name="文本框 10"/>
          <p:cNvSpPr txBox="1"/>
          <p:nvPr>
            <p:custDataLst>
              <p:tags r:id="rId12"/>
            </p:custDataLst>
          </p:nvPr>
        </p:nvSpPr>
        <p:spPr>
          <a:xfrm>
            <a:off x="9141764" y="2290359"/>
            <a:ext cx="2280103" cy="3406519"/>
          </a:xfrm>
          <a:prstGeom prst="rect"/>
          <a:noFill/>
        </p:spPr>
        <p:txBody>
          <a:bodyPr anchor="t" anchorCtr="0" rtlCol="0" wrap="square">
            <a:normAutofit fontScale="88889" lnSpcReduction="10000"/>
          </a:bodyPr>
          <a:p>
            <a:pPr algn="just" lvl="0">
              <a:lnSpc>
                <a:spcPct val="120000"/>
              </a:lnSpc>
              <a:buClrTx/>
              <a:buSzTx/>
              <a:buFontTx/>
            </a:pPr>
            <a:r>
              <a:rPr altLang="en-US" dirty="0" lang="zh-CN" spc="200">
                <a:solidFill>
                  <a:schemeClr val="tx1">
                    <a:lumMod val="85000"/>
                    <a:lumOff val="15000"/>
                  </a:schemeClr>
                </a:solidFill>
                <a:latin typeface="+mn-ea"/>
                <a:sym typeface="+mn-ea"/>
              </a:rPr>
              <a:t>数字化教育的发展前景：随着信息技术的不断发展和普及，数字化教育将会更加广泛地应用于各个领域，为人们提供更加便捷、高效、个性化的学习体验。</a:t>
            </a:r>
            <a:endParaRPr altLang="en-US" dirty="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50" name="标题 2"/>
          <p:cNvSpPr>
            <a:spLocks noGrp="1"/>
          </p:cNvSpPr>
          <p:nvPr>
            <p:ph type="title" idx="4"/>
          </p:nvPr>
        </p:nvSpPr>
        <p:spPr/>
        <p:txBody>
          <a:bodyPr>
            <a:normAutofit fontScale="93750"/>
          </a:bodyPr>
          <a:p>
            <a:r>
              <a:rPr altLang="en-US" lang="zh-CN"/>
              <a:t>科技驱动下的数字化教育现状</a:t>
            </a:r>
            <a:endParaRPr altLang="en-US" lang="zh-CN"/>
          </a:p>
        </p:txBody>
      </p:sp>
      <p:sp>
        <p:nvSpPr>
          <p:cNvPr id="104925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5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5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数字化教育对传统教育的影响</a:t>
            </a:r>
            <a:endParaRPr altLang="en-US" dirty="0" sz="1200" lang="zh-CN" spc="150">
              <a:solidFill>
                <a:srgbClr val="FFFFFF"/>
              </a:solidFill>
              <a:latin typeface="+mn-ea"/>
              <a:sym typeface="+mn-ea"/>
            </a:endParaRPr>
          </a:p>
        </p:txBody>
      </p:sp>
      <p:sp>
        <p:nvSpPr>
          <p:cNvPr id="104926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科技在数字化教育中的应用</a:t>
            </a:r>
            <a:endParaRPr altLang="en-US" dirty="0" sz="1200" lang="zh-CN" spc="150">
              <a:solidFill>
                <a:schemeClr val="tx1">
                  <a:lumMod val="65000"/>
                  <a:lumOff val="35000"/>
                </a:schemeClr>
              </a:solidFill>
              <a:latin typeface="+mn-ea"/>
              <a:sym typeface="+mn-ea"/>
            </a:endParaRPr>
          </a:p>
        </p:txBody>
      </p:sp>
      <p:sp>
        <p:nvSpPr>
          <p:cNvPr id="104926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当前数字化教育的普及程度</a:t>
            </a:r>
            <a:endParaRPr altLang="en-US" dirty="0" sz="1200" lang="zh-CN" spc="150">
              <a:solidFill>
                <a:srgbClr val="FFFFFF"/>
              </a:solidFill>
              <a:latin typeface="+mn-ea"/>
              <a:sym typeface="+mn-ea"/>
            </a:endParaRPr>
          </a:p>
        </p:txBody>
      </p:sp>
      <p:sp>
        <p:nvSpPr>
          <p:cNvPr id="104927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数字化教育的发展历程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24" name="标题 2"/>
          <p:cNvSpPr>
            <a:spLocks noGrp="1"/>
          </p:cNvSpPr>
          <p:nvPr>
            <p:ph type="title" idx="4"/>
          </p:nvPr>
        </p:nvSpPr>
        <p:spPr/>
        <p:txBody>
          <a:bodyPr>
            <a:normAutofit fontScale="93750"/>
          </a:bodyPr>
          <a:p>
            <a:r>
              <a:rPr altLang="en-US" lang="zh-CN"/>
              <a:t>数字化教育的重要性和意义</a:t>
            </a:r>
            <a:endParaRPr altLang="en-US" lang="zh-CN"/>
          </a:p>
        </p:txBody>
      </p:sp>
      <p:sp>
        <p:nvSpPr>
          <p:cNvPr id="104932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数字化教育可以促进教育公平和普及</a:t>
            </a:r>
            <a:endParaRPr altLang="zh-CN" dirty="0" lang="en-US">
              <a:solidFill>
                <a:schemeClr val="dk1">
                  <a:lumMod val="80000"/>
                  <a:lumOff val="20000"/>
                </a:schemeClr>
              </a:solidFill>
              <a:latin typeface="+mn-ea"/>
              <a:sym typeface="+mn-ea"/>
            </a:endParaRPr>
          </a:p>
        </p:txBody>
      </p:sp>
      <p:sp>
        <p:nvSpPr>
          <p:cNvPr id="104933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数字化教育是科技发展的必然趋势</a:t>
            </a:r>
            <a:endParaRPr altLang="en-US" dirty="0" lang="zh-CN">
              <a:solidFill>
                <a:schemeClr val="dk1">
                  <a:lumMod val="80000"/>
                  <a:lumOff val="20000"/>
                </a:schemeClr>
              </a:solidFill>
              <a:latin typeface="+mn-ea"/>
              <a:sym typeface="+mn-ea"/>
            </a:endParaRPr>
          </a:p>
        </p:txBody>
      </p:sp>
      <p:sp>
        <p:nvSpPr>
          <p:cNvPr id="104934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数字化教育可以提高教育质量和效率</a:t>
            </a:r>
            <a:endParaRPr altLang="en-US" dirty="0" lang="zh-CN">
              <a:solidFill>
                <a:schemeClr val="dk1">
                  <a:lumMod val="80000"/>
                  <a:lumOff val="20000"/>
                </a:schemeClr>
              </a:solidFill>
              <a:latin typeface="+mn-ea"/>
              <a:sym typeface="+mn-ea"/>
            </a:endParaRPr>
          </a:p>
        </p:txBody>
      </p:sp>
      <p:sp>
        <p:nvSpPr>
          <p:cNvPr id="104935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数字化教育可以培养学生的创新能力和自主学习能力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02" name="标题 1"/>
          <p:cNvSpPr>
            <a:spLocks noGrp="1"/>
          </p:cNvSpPr>
          <p:nvPr>
            <p:ph type="title" idx="8"/>
            <p:custDataLst>
              <p:tags r:id="rId1"/>
            </p:custDataLst>
          </p:nvPr>
        </p:nvSpPr>
        <p:spPr/>
        <p:txBody>
          <a:bodyPr>
            <a:normAutofit fontScale="96296"/>
          </a:bodyPr>
          <a:p>
            <a:r>
              <a:rPr altLang="en-US" lang="zh-CN"/>
              <a:t>数字化教育的技术应用与创新</a:t>
            </a:r>
            <a:endParaRPr altLang="en-US" lang="zh-CN"/>
          </a:p>
        </p:txBody>
      </p:sp>
      <p:sp>
        <p:nvSpPr>
          <p:cNvPr id="1049404" name="文本占位符 4"/>
          <p:cNvSpPr>
            <a:spLocks noGrp="1"/>
          </p:cNvSpPr>
          <p:nvPr>
            <p:ph type="body" idx="7"/>
            <p:custDataLst>
              <p:tags r:id="rId2"/>
            </p:custDataLst>
          </p:nvPr>
        </p:nvSpPr>
        <p:spPr/>
        <p:txBody>
          <a:bodyPr/>
          <a:p>
            <a:r>
              <a:rPr altLang="en-US" lang="zh-CN"/>
              <a:t>PART 03</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14" name="标题 2"/>
          <p:cNvSpPr>
            <a:spLocks noGrp="1"/>
          </p:cNvSpPr>
          <p:nvPr>
            <p:ph type="title" idx="4"/>
          </p:nvPr>
        </p:nvSpPr>
        <p:spPr/>
        <p:txBody>
          <a:bodyPr>
            <a:normAutofit fontScale="90000"/>
          </a:bodyPr>
          <a:p>
            <a:r>
              <a:rPr altLang="en-US" lang="zh-CN"/>
              <a:t>人工智能技术在数字化教育中的应用</a:t>
            </a:r>
            <a:endParaRPr altLang="en-US" lang="zh-CN"/>
          </a:p>
        </p:txBody>
      </p:sp>
      <p:sp>
        <p:nvSpPr>
          <p:cNvPr id="104951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1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2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2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2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2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2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3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3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智能评估与反馈：通过分析学生的学习数据，为学生提供个性化的学习建议和反馈</a:t>
            </a:r>
            <a:endParaRPr altLang="en-US" dirty="0" sz="2400" lang="zh-CN">
              <a:latin typeface="+mn-ea"/>
              <a:ea typeface="+mn-ea"/>
            </a:endParaRPr>
          </a:p>
        </p:txBody>
      </p:sp>
      <p:sp>
        <p:nvSpPr>
          <p:cNvPr id="104953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虚拟现实技术：通过虚拟现实技术，为学生提供沉浸式的学习体验，提高学习效果</a:t>
            </a:r>
            <a:endParaRPr altLang="en-US" dirty="0" sz="2400" lang="zh-CN">
              <a:latin typeface="+mn-ea"/>
              <a:ea typeface="+mn-ea"/>
            </a:endParaRPr>
          </a:p>
        </p:txBody>
      </p:sp>
      <p:sp>
        <p:nvSpPr>
          <p:cNvPr id="104953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智能推荐学习资源：根据学生的学习进度和兴趣，推荐适合的学习资料</a:t>
            </a:r>
            <a:endParaRPr altLang="en-US" dirty="0" sz="2400" lang="zh-CN">
              <a:latin typeface="+mn-ea"/>
              <a:ea typeface="+mn-ea"/>
            </a:endParaRPr>
          </a:p>
        </p:txBody>
      </p:sp>
      <p:sp>
        <p:nvSpPr>
          <p:cNvPr id="104953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智能语音识别：将语音转化为文字，方便学生记录笔记和查找相关资料</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84" name="标题 2"/>
          <p:cNvSpPr>
            <a:spLocks noGrp="1"/>
          </p:cNvSpPr>
          <p:nvPr>
            <p:ph type="title" idx="4"/>
          </p:nvPr>
        </p:nvSpPr>
        <p:spPr/>
        <p:txBody>
          <a:bodyPr>
            <a:normAutofit fontScale="90000"/>
          </a:bodyPr>
          <a:p>
            <a:r>
              <a:rPr altLang="en-US" lang="zh-CN"/>
              <a:t>大数据分析在数字化教育中的应用</a:t>
            </a:r>
            <a:endParaRPr altLang="en-US" lang="zh-CN"/>
          </a:p>
        </p:txBody>
      </p:sp>
      <p:sp>
        <p:nvSpPr>
          <p:cNvPr id="104958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大数据分析技术能够收集、整合和分析海量数据，为数字化教育提供更准确、更全面的信息。</a:t>
            </a:r>
            <a:endParaRPr altLang="en-US" dirty="0" sz="1200" lang="zh-CN" spc="150">
              <a:solidFill>
                <a:schemeClr val="tx1">
                  <a:lumMod val="85000"/>
                  <a:lumOff val="15000"/>
                </a:schemeClr>
              </a:solidFill>
              <a:latin typeface="+mn-ea"/>
              <a:sym typeface="+mn-ea"/>
            </a:endParaRPr>
          </a:p>
        </p:txBody>
      </p:sp>
      <p:sp>
        <p:nvSpPr>
          <p:cNvPr id="104958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大数据分析技术能够实时监测学生的学习进度和表现，为教师提供更有效的指导和支持。</a:t>
            </a:r>
            <a:endParaRPr altLang="en-US" dirty="0" sz="1200" lang="zh-CN" spc="150">
              <a:solidFill>
                <a:schemeClr val="tx1">
                  <a:lumMod val="85000"/>
                  <a:lumOff val="15000"/>
                </a:schemeClr>
              </a:solidFill>
              <a:latin typeface="+mn-ea"/>
              <a:sym typeface="+mn-ea"/>
            </a:endParaRPr>
          </a:p>
        </p:txBody>
      </p:sp>
      <p:sp>
        <p:nvSpPr>
          <p:cNvPr id="104959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大数据分析技术能够分析学生的学习习惯和兴趣爱好，为个性化教育提供更精准的方案。</a:t>
            </a:r>
            <a:endParaRPr altLang="en-US" dirty="0" sz="1200" lang="zh-CN" spc="150">
              <a:solidFill>
                <a:schemeClr val="tx1">
                  <a:lumMod val="85000"/>
                  <a:lumOff val="15000"/>
                </a:schemeClr>
              </a:solidFill>
              <a:latin typeface="+mn-ea"/>
              <a:sym typeface="+mn-ea"/>
            </a:endParaRPr>
          </a:p>
        </p:txBody>
      </p:sp>
      <p:sp>
        <p:nvSpPr>
          <p:cNvPr id="104960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大数据分析技术能够评估教育机构的教学质量和效果，为教育机构提供更科学的决策依据。</a:t>
            </a:r>
            <a:endParaRPr altLang="en-US" dirty="0" sz="1200" lang="zh-CN" spc="150">
              <a:solidFill>
                <a:schemeClr val="tx1">
                  <a:lumMod val="85000"/>
                  <a:lumOff val="15000"/>
                </a:schemeClr>
              </a:solidFill>
              <a:latin typeface="+mn-ea"/>
              <a:sym typeface="+mn-ea"/>
            </a:endParaRPr>
          </a:p>
        </p:txBody>
      </p:sp>
      <p:sp>
        <p:nvSpPr>
          <p:cNvPr id="104960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54" name="标题 2"/>
          <p:cNvSpPr>
            <a:spLocks noGrp="1"/>
          </p:cNvSpPr>
          <p:nvPr>
            <p:ph type="title" idx="4"/>
          </p:nvPr>
        </p:nvSpPr>
        <p:spPr/>
        <p:txBody>
          <a:bodyPr>
            <a:normAutofit fontScale="90000"/>
          </a:bodyPr>
          <a:p>
            <a:r>
              <a:rPr altLang="en-US" lang="zh-CN"/>
              <a:t>云计算在数字化教育中的应用</a:t>
            </a:r>
            <a:endParaRPr altLang="en-US" lang="zh-CN"/>
          </a:p>
        </p:txBody>
      </p:sp>
      <p:sp>
        <p:nvSpPr>
          <p:cNvPr id="104965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云计算在数字化教育中的优势</a:t>
            </a:r>
            <a:endParaRPr altLang="zh-CN" dirty="0" lang="en-US">
              <a:solidFill>
                <a:schemeClr val="dk1">
                  <a:lumMod val="80000"/>
                  <a:lumOff val="20000"/>
                </a:schemeClr>
              </a:solidFill>
              <a:latin typeface="+mn-ea"/>
              <a:sym typeface="+mn-ea"/>
            </a:endParaRPr>
          </a:p>
        </p:txBody>
      </p:sp>
      <p:sp>
        <p:nvSpPr>
          <p:cNvPr id="104966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云计算的定义和特点</a:t>
            </a:r>
            <a:endParaRPr altLang="en-US" dirty="0" lang="zh-CN">
              <a:solidFill>
                <a:schemeClr val="dk1">
                  <a:lumMod val="80000"/>
                  <a:lumOff val="20000"/>
                </a:schemeClr>
              </a:solidFill>
              <a:latin typeface="+mn-ea"/>
              <a:sym typeface="+mn-ea"/>
            </a:endParaRPr>
          </a:p>
        </p:txBody>
      </p:sp>
      <p:sp>
        <p:nvSpPr>
          <p:cNvPr id="104967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云计算在数字化教育中的应用场景</a:t>
            </a:r>
            <a:endParaRPr altLang="en-US" dirty="0" lang="zh-CN">
              <a:solidFill>
                <a:schemeClr val="dk1">
                  <a:lumMod val="80000"/>
                  <a:lumOff val="20000"/>
                </a:schemeClr>
              </a:solidFill>
              <a:latin typeface="+mn-ea"/>
              <a:sym typeface="+mn-ea"/>
            </a:endParaRPr>
          </a:p>
        </p:txBody>
      </p:sp>
      <p:sp>
        <p:nvSpPr>
          <p:cNvPr id="104968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云计算在数字化教育中的未来发展趋势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32" name="标题 2"/>
          <p:cNvSpPr>
            <a:spLocks noGrp="1"/>
          </p:cNvSpPr>
          <p:nvPr>
            <p:ph type="title" idx="4"/>
          </p:nvPr>
        </p:nvSpPr>
        <p:spPr/>
        <p:txBody>
          <a:bodyPr>
            <a:normAutofit fontScale="90000"/>
          </a:bodyPr>
          <a:p>
            <a:r>
              <a:rPr altLang="en-US" lang="zh-CN"/>
              <a:t>虚拟现实技术在数字化教育中的应用</a:t>
            </a:r>
            <a:endParaRPr altLang="en-US" lang="zh-CN"/>
          </a:p>
        </p:txBody>
      </p:sp>
      <p:sp>
        <p:nvSpPr>
          <p:cNvPr id="104973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4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5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虚拟现实技术在数字化教育中的优势与挑战</a:t>
            </a:r>
            <a:endParaRPr altLang="en-US" dirty="0" sz="2400" lang="zh-CN">
              <a:latin typeface="+mn-ea"/>
              <a:ea typeface="+mn-ea"/>
            </a:endParaRPr>
          </a:p>
        </p:txBody>
      </p:sp>
      <p:sp>
        <p:nvSpPr>
          <p:cNvPr id="104975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未来虚拟现实技术在数字化教育中的发展趋势</a:t>
            </a:r>
            <a:endParaRPr altLang="en-US" dirty="0" sz="2400" lang="zh-CN">
              <a:latin typeface="+mn-ea"/>
              <a:ea typeface="+mn-ea"/>
            </a:endParaRPr>
          </a:p>
        </p:txBody>
      </p:sp>
      <p:sp>
        <p:nvSpPr>
          <p:cNvPr id="104975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虚拟现实技术定义与特点</a:t>
            </a:r>
            <a:endParaRPr altLang="en-US" dirty="0" sz="2400" lang="zh-CN">
              <a:latin typeface="+mn-ea"/>
              <a:ea typeface="+mn-ea"/>
            </a:endParaRPr>
          </a:p>
        </p:txBody>
      </p:sp>
      <p:sp>
        <p:nvSpPr>
          <p:cNvPr id="104975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虚拟现实技术在数字化教育中的应用场景</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02" name="标题 1"/>
          <p:cNvSpPr>
            <a:spLocks noGrp="1"/>
          </p:cNvSpPr>
          <p:nvPr>
            <p:ph type="title" idx="8"/>
            <p:custDataLst>
              <p:tags r:id="rId1"/>
            </p:custDataLst>
          </p:nvPr>
        </p:nvSpPr>
        <p:spPr/>
        <p:txBody>
          <a:bodyPr>
            <a:normAutofit fontScale="90000"/>
          </a:bodyPr>
          <a:p>
            <a:r>
              <a:rPr altLang="en-US" lang="zh-CN"/>
              <a:t>数字化教育的实践案例与效果评估</a:t>
            </a:r>
            <a:endParaRPr altLang="en-US" lang="zh-CN"/>
          </a:p>
        </p:txBody>
      </p:sp>
      <p:sp>
        <p:nvSpPr>
          <p:cNvPr id="1049804" name="文本占位符 4"/>
          <p:cNvSpPr>
            <a:spLocks noGrp="1"/>
          </p:cNvSpPr>
          <p:nvPr>
            <p:ph type="body" idx="7"/>
            <p:custDataLst>
              <p:tags r:id="rId2"/>
            </p:custDataLst>
          </p:nvPr>
        </p:nvSpPr>
        <p:spPr/>
        <p:txBody>
          <a:bodyPr/>
          <a:p>
            <a:r>
              <a:rPr altLang="en-US" lang="zh-CN"/>
              <a:t>PART 04</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14" name="标题 2"/>
          <p:cNvSpPr>
            <a:spLocks noGrp="1"/>
          </p:cNvSpPr>
          <p:nvPr>
            <p:ph type="title" idx="4"/>
          </p:nvPr>
        </p:nvSpPr>
        <p:spPr/>
        <p:txBody>
          <a:bodyPr>
            <a:normAutofit fontScale="90000"/>
          </a:bodyPr>
          <a:p>
            <a:r>
              <a:rPr altLang="en-US" lang="zh-CN"/>
              <a:t>国内外数字化教育的实践案例</a:t>
            </a:r>
            <a:endParaRPr altLang="en-US" lang="zh-CN"/>
          </a:p>
        </p:txBody>
      </p:sp>
      <p:sp>
        <p:nvSpPr>
          <p:cNvPr id="1049916" name="文本框 3"/>
          <p:cNvSpPr txBox="1"/>
          <p:nvPr>
            <p:custDataLst>
              <p:tags r:id="rId1"/>
            </p:custDataLst>
          </p:nvPr>
        </p:nvSpPr>
        <p:spPr>
          <a:xfrm>
            <a:off x="2618183" y="4189066"/>
            <a:ext cx="6949633" cy="473322"/>
          </a:xfrm>
          <a:prstGeom prst="rect"/>
          <a:noFill/>
        </p:spPr>
        <p:txBody>
          <a:bodyPr anchor="b" anchorCtr="0" bIns="0" lIns="0" rtlCol="0" wrap="square">
            <a:normAutofit fontScale="55455"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国外数字化教育实践案例： * 可汗学院的“翻转课堂”教学模式 * 麻省理工学院的“开放式课程”项目 * 斯坦福大学的“在线教育”项目</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918" name="正文"/>
          <p:cNvSpPr txBox="1"/>
          <p:nvPr>
            <p:custDataLst>
              <p:tags r:id="rId2"/>
            </p:custDataLst>
          </p:nvPr>
        </p:nvSpPr>
        <p:spPr>
          <a:xfrm>
            <a:off x="2618183" y="4806090"/>
            <a:ext cx="6949633" cy="144351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可汗学院的“翻转课堂”教学模式</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麻省理工学院的“开放式课程”项目</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斯坦福大学的“在线教育”项目</a:t>
            </a:r>
            <a:endParaRPr altLang="en-US" dirty="0" sz="1200" lang="zh-CN" spc="150">
              <a:solidFill>
                <a:schemeClr val="tx1">
                  <a:lumMod val="65000"/>
                  <a:lumOff val="35000"/>
                </a:schemeClr>
              </a:solidFill>
              <a:latin typeface="+mn-ea"/>
              <a:sym typeface="+mn-ea"/>
            </a:endParaRPr>
          </a:p>
        </p:txBody>
      </p:sp>
      <p:sp>
        <p:nvSpPr>
          <p:cNvPr id="1049920" name="文本框 5"/>
          <p:cNvSpPr txBox="1"/>
          <p:nvPr>
            <p:custDataLst>
              <p:tags r:id="rId3"/>
            </p:custDataLst>
          </p:nvPr>
        </p:nvSpPr>
        <p:spPr>
          <a:xfrm>
            <a:off x="2618183" y="1490400"/>
            <a:ext cx="6950445" cy="473322"/>
          </a:xfrm>
          <a:prstGeom prst="rect"/>
          <a:noFill/>
        </p:spPr>
        <p:txBody>
          <a:bodyPr anchor="b" anchorCtr="0" bIns="0" lIns="0" rtlCol="0" wrap="square">
            <a:normAutofit fontScale="55455"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国内数字化教育实践案例： * 清华附小的“双师课堂”项目 * 华东师范大学的“慕课”项目 * 网易云课堂与爱课程合作的“中国大学MOOC”项目</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922" name="正文"/>
          <p:cNvSpPr txBox="1"/>
          <p:nvPr>
            <p:custDataLst>
              <p:tags r:id="rId4"/>
            </p:custDataLst>
          </p:nvPr>
        </p:nvSpPr>
        <p:spPr>
          <a:xfrm>
            <a:off x="2618183" y="2107424"/>
            <a:ext cx="6949633" cy="144351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清华附小的“双师课堂”项目</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华东师范大学的“慕课”项目</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 网易云课堂与爱课程合作的“中国大学MOOC”项目</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68" name="标题 2"/>
          <p:cNvSpPr>
            <a:spLocks noGrp="1"/>
          </p:cNvSpPr>
          <p:nvPr>
            <p:ph type="title" idx="4"/>
          </p:nvPr>
        </p:nvSpPr>
        <p:spPr/>
        <p:txBody>
          <a:bodyPr>
            <a:normAutofit fontScale="90000"/>
          </a:bodyPr>
          <a:p>
            <a:r>
              <a:rPr altLang="en-US" lang="zh-CN"/>
              <a:t>数字化教育的效果评估方法与指标体系</a:t>
            </a:r>
            <a:endParaRPr altLang="en-US" lang="zh-CN"/>
          </a:p>
        </p:txBody>
      </p:sp>
      <p:sp>
        <p:nvSpPr>
          <p:cNvPr id="104997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评估方法：采用问卷调查、访谈、观察等多种方法</a:t>
            </a:r>
            <a:endParaRPr altLang="en-US" dirty="0" sz="1200" lang="zh-CN" spc="150">
              <a:solidFill>
                <a:schemeClr val="tx1">
                  <a:lumMod val="65000"/>
                  <a:lumOff val="35000"/>
                </a:schemeClr>
              </a:solidFill>
              <a:latin typeface="+mn-ea"/>
              <a:sym typeface="+mn-ea"/>
            </a:endParaRPr>
          </a:p>
        </p:txBody>
      </p:sp>
      <p:sp>
        <p:nvSpPr>
          <p:cNvPr id="104997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评估指标：包括学习效果、满意度、参与度等</a:t>
            </a:r>
            <a:endParaRPr altLang="en-US" dirty="0" sz="1200" lang="zh-CN" spc="150">
              <a:solidFill>
                <a:schemeClr val="tx1">
                  <a:lumMod val="65000"/>
                  <a:lumOff val="35000"/>
                </a:schemeClr>
              </a:solidFill>
              <a:latin typeface="+mn-ea"/>
              <a:sym typeface="+mn-ea"/>
            </a:endParaRPr>
          </a:p>
        </p:txBody>
      </p:sp>
      <p:sp>
        <p:nvSpPr>
          <p:cNvPr id="104997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评估流程：制定评估计划、收集数据、分析数据、得出结论</a:t>
            </a:r>
            <a:endParaRPr altLang="en-US" dirty="0" sz="1200" lang="zh-CN" spc="150">
              <a:solidFill>
                <a:schemeClr val="tx1">
                  <a:lumMod val="65000"/>
                  <a:lumOff val="35000"/>
                </a:schemeClr>
              </a:solidFill>
              <a:latin typeface="+mn-ea"/>
              <a:sym typeface="+mn-ea"/>
            </a:endParaRPr>
          </a:p>
        </p:txBody>
      </p:sp>
      <p:sp>
        <p:nvSpPr>
          <p:cNvPr id="104997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评估结果：根据评估结果，对数字化教育进行改进和优化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22" name="标题 2"/>
          <p:cNvSpPr>
            <a:spLocks noGrp="1"/>
          </p:cNvSpPr>
          <p:nvPr>
            <p:ph type="title" idx="4"/>
          </p:nvPr>
        </p:nvSpPr>
        <p:spPr/>
        <p:txBody>
          <a:bodyPr>
            <a:normAutofit fontScale="90000"/>
          </a:bodyPr>
          <a:p>
            <a:r>
              <a:rPr altLang="en-US" lang="zh-CN"/>
              <a:t>数字化教育实践案例的效果评估结果</a:t>
            </a:r>
            <a:endParaRPr altLang="en-US" lang="zh-CN"/>
          </a:p>
        </p:txBody>
      </p:sp>
      <p:sp>
        <p:nvSpPr>
          <p:cNvPr id="105002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2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2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3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0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1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1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0"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数字化教育实践案例：在线教育平台、虚拟现实教育、智能教育机器人等</a:t>
            </a:r>
            <a:endParaRPr altLang="en-US" dirty="0" sz="1200" lang="zh-CN" spc="150">
              <a:solidFill>
                <a:schemeClr val="tx1">
                  <a:lumMod val="65000"/>
                  <a:lumOff val="35000"/>
                </a:schemeClr>
              </a:solidFill>
              <a:latin typeface="+mn-ea"/>
              <a:sym typeface="+mn-ea"/>
            </a:endParaRPr>
          </a:p>
        </p:txBody>
      </p:sp>
      <p:sp>
        <p:nvSpPr>
          <p:cNvPr id="1050062"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实践案例存在的问题与挑战：技术应用、教育资源、教师培训等</a:t>
            </a:r>
            <a:endParaRPr altLang="en-US" dirty="0" sz="1200" lang="zh-CN" spc="150">
              <a:solidFill>
                <a:schemeClr val="tx1">
                  <a:lumMod val="65000"/>
                  <a:lumOff val="35000"/>
                </a:schemeClr>
              </a:solidFill>
              <a:latin typeface="+mn-ea"/>
              <a:sym typeface="+mn-ea"/>
            </a:endParaRPr>
          </a:p>
        </p:txBody>
      </p:sp>
      <p:sp>
        <p:nvSpPr>
          <p:cNvPr id="1050064"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效果评估结果：提高学生学习兴趣、增强学习效果、降低教育成本等</a:t>
            </a:r>
            <a:endParaRPr altLang="en-US" dirty="0" sz="1200" lang="zh-CN" spc="150">
              <a:solidFill>
                <a:schemeClr val="tx1">
                  <a:lumMod val="65000"/>
                  <a:lumOff val="35000"/>
                </a:schemeClr>
              </a:solidFill>
              <a:latin typeface="+mn-ea"/>
              <a:sym typeface="+mn-ea"/>
            </a:endParaRPr>
          </a:p>
        </p:txBody>
      </p:sp>
      <p:sp>
        <p:nvSpPr>
          <p:cNvPr id="105006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效果评估方法：问卷调查、实验研究、数据分析等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12" name="标题 1"/>
          <p:cNvSpPr>
            <a:spLocks noGrp="1"/>
          </p:cNvSpPr>
          <p:nvPr>
            <p:ph type="title" idx="8"/>
            <p:custDataLst>
              <p:tags r:id="rId1"/>
            </p:custDataLst>
          </p:nvPr>
        </p:nvSpPr>
        <p:spPr/>
        <p:txBody>
          <a:bodyPr>
            <a:normAutofit fontScale="94444"/>
          </a:bodyPr>
          <a:p>
            <a:r>
              <a:rPr altLang="en-US" lang="zh-CN"/>
              <a:t>数字化教育的挑战与对策建议</a:t>
            </a:r>
            <a:endParaRPr altLang="en-US" lang="zh-CN"/>
          </a:p>
        </p:txBody>
      </p:sp>
      <p:sp>
        <p:nvSpPr>
          <p:cNvPr id="1050114" name="文本占位符 4"/>
          <p:cNvSpPr>
            <a:spLocks noGrp="1"/>
          </p:cNvSpPr>
          <p:nvPr>
            <p:ph type="body" idx="7"/>
            <p:custDataLst>
              <p:tags r:id="rId2"/>
            </p:custDataLst>
          </p:nvPr>
        </p:nvSpPr>
        <p:spPr/>
        <p:txBody>
          <a:bodyPr/>
          <a:p>
            <a:r>
              <a:rPr altLang="en-US" lang="zh-CN"/>
              <a:t>PART 05</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24" name="标题 2"/>
          <p:cNvSpPr>
            <a:spLocks noGrp="1"/>
          </p:cNvSpPr>
          <p:nvPr>
            <p:ph type="title" idx="4"/>
          </p:nvPr>
        </p:nvSpPr>
        <p:spPr/>
        <p:txBody>
          <a:bodyPr>
            <a:normAutofit fontScale="90000"/>
          </a:bodyPr>
          <a:p>
            <a:r>
              <a:rPr altLang="en-US" lang="zh-CN"/>
              <a:t>数字化教育面临的挑战与问题</a:t>
            </a:r>
            <a:endParaRPr altLang="en-US" lang="zh-CN"/>
          </a:p>
        </p:txBody>
      </p:sp>
      <p:sp>
        <p:nvSpPr>
          <p:cNvPr id="105022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2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3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3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3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4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9473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教育质量问题：数字化教育需要高质量的教育内容和服务，但目前很多数字化教育平台的教育质量参差不齐，缺乏有效的评估和监管机制。</a:t>
            </a:r>
            <a:endParaRPr altLang="en-US" dirty="0" sz="1900" lang="zh-CN">
              <a:latin typeface="+mn-ea"/>
              <a:ea typeface="+mn-ea"/>
            </a:endParaRPr>
          </a:p>
        </p:txBody>
      </p:sp>
      <p:sp>
        <p:nvSpPr>
          <p:cNvPr id="105024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9473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教育公平问题：数字化教育需要覆盖更广泛的学生群体，但目前很多地区和学校的教育资源分配不均，导致教育公平问题突出。</a:t>
            </a:r>
            <a:endParaRPr altLang="en-US" dirty="0" sz="1900" lang="zh-CN">
              <a:latin typeface="+mn-ea"/>
              <a:ea typeface="+mn-ea"/>
            </a:endParaRPr>
          </a:p>
        </p:txBody>
      </p:sp>
      <p:sp>
        <p:nvSpPr>
          <p:cNvPr id="105024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9473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技术问题：数字化教育需要先进的技术支持，包括网络、硬件、软件等方面，但目前很多地区和学校的技术条件还无法满足需求。</a:t>
            </a:r>
            <a:endParaRPr altLang="en-US" dirty="0" sz="1900" lang="zh-CN">
              <a:latin typeface="+mn-ea"/>
              <a:ea typeface="+mn-ea"/>
            </a:endParaRPr>
          </a:p>
        </p:txBody>
      </p:sp>
      <p:sp>
        <p:nvSpPr>
          <p:cNvPr id="105024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758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教育资源问题：数字化教育需要大量的教育资源，包括课程、教材、教学资源等，但目前很多学校和教育机构的教育资源还比较匮乏，无法满足学生的需求。</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294" name="标题 2"/>
          <p:cNvSpPr>
            <a:spLocks noGrp="1"/>
          </p:cNvSpPr>
          <p:nvPr>
            <p:ph type="title" idx="4"/>
          </p:nvPr>
        </p:nvSpPr>
        <p:spPr/>
        <p:txBody>
          <a:bodyPr>
            <a:normAutofit fontScale="90000"/>
          </a:bodyPr>
          <a:p>
            <a:r>
              <a:rPr altLang="en-US" lang="zh-CN"/>
              <a:t>推动数字化教育发展的对策建议</a:t>
            </a:r>
            <a:endParaRPr altLang="en-US" lang="zh-CN"/>
          </a:p>
        </p:txBody>
      </p:sp>
      <p:sp>
        <p:nvSpPr>
          <p:cNvPr id="1050296" name="对角圆角矩形 15"/>
          <p:cNvSpPr/>
          <p:nvPr>
            <p:custDataLst>
              <p:tags r:id="rId1"/>
            </p:custDataLst>
          </p:nvPr>
        </p:nvSpPr>
        <p:spPr>
          <a:xfrm>
            <a:off x="1422016" y="3584093"/>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8" name="对角圆角矩形 16"/>
          <p:cNvSpPr/>
          <p:nvPr>
            <p:custDataLst>
              <p:tags r:id="rId2"/>
            </p:custDataLst>
          </p:nvPr>
        </p:nvSpPr>
        <p:spPr>
          <a:xfrm>
            <a:off x="1422016" y="3456529"/>
            <a:ext cx="505472" cy="48233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0" name="直角三角形 17"/>
          <p:cNvSpPr/>
          <p:nvPr>
            <p:custDataLst>
              <p:tags r:id="rId3"/>
            </p:custDataLst>
          </p:nvPr>
        </p:nvSpPr>
        <p:spPr>
          <a:xfrm>
            <a:off x="1927828" y="3457164"/>
            <a:ext cx="76157" cy="12692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2" name="文本框 27"/>
          <p:cNvSpPr txBox="1"/>
          <p:nvPr>
            <p:custDataLst>
              <p:tags r:id="rId4"/>
            </p:custDataLst>
          </p:nvPr>
        </p:nvSpPr>
        <p:spPr>
          <a:xfrm>
            <a:off x="1960829" y="3593612"/>
            <a:ext cx="8559452" cy="687955"/>
          </a:xfrm>
          <a:prstGeom prst="rect"/>
          <a:noFill/>
        </p:spPr>
        <p:txBody>
          <a:bodyPr anchor="ctr" anchorCtr="0" bIns="107950" rtlCol="0" tIns="0" wrap="square">
            <a:normAutofit/>
          </a:bodyPr>
          <a:p>
            <a:pPr>
              <a:lnSpc>
                <a:spcPct val="150000"/>
              </a:lnSpc>
            </a:pPr>
            <a:r>
              <a:rPr altLang="zh-CN" dirty="0" sz="1100" lang="en-US">
                <a:solidFill>
                  <a:schemeClr val="dk1">
                    <a:lumMod val="80000"/>
                    <a:lumOff val="20000"/>
                  </a:schemeClr>
                </a:solidFill>
                <a:latin typeface="+mn-ea"/>
                <a:sym typeface="+mn-ea"/>
              </a:rPr>
              <a:t>提升数字化教育师资力量：加强教师数字化教育技能培训，提高教师数字化教育素养，推动数字化教育深入实施。</a:t>
            </a:r>
            <a:endParaRPr altLang="zh-CN" dirty="0" sz="1100" lang="en-US">
              <a:solidFill>
                <a:schemeClr val="dk1">
                  <a:lumMod val="80000"/>
                  <a:lumOff val="20000"/>
                </a:schemeClr>
              </a:solidFill>
              <a:latin typeface="+mn-ea"/>
              <a:sym typeface="+mn-ea"/>
            </a:endParaRPr>
          </a:p>
        </p:txBody>
      </p:sp>
      <p:sp>
        <p:nvSpPr>
          <p:cNvPr id="1050304" name="对角圆角矩形 52"/>
          <p:cNvSpPr/>
          <p:nvPr>
            <p:custDataLst>
              <p:tags r:id="rId5"/>
            </p:custDataLst>
          </p:nvPr>
        </p:nvSpPr>
        <p:spPr>
          <a:xfrm>
            <a:off x="1422016" y="1617964"/>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6" name="对角圆角矩形 53"/>
          <p:cNvSpPr/>
          <p:nvPr>
            <p:custDataLst>
              <p:tags r:id="rId6"/>
            </p:custDataLst>
          </p:nvPr>
        </p:nvSpPr>
        <p:spPr>
          <a:xfrm>
            <a:off x="1422016" y="1490400"/>
            <a:ext cx="505472" cy="48233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8" name="直角三角形 54"/>
          <p:cNvSpPr/>
          <p:nvPr>
            <p:custDataLst>
              <p:tags r:id="rId7"/>
            </p:custDataLst>
          </p:nvPr>
        </p:nvSpPr>
        <p:spPr>
          <a:xfrm>
            <a:off x="1927828" y="1491035"/>
            <a:ext cx="76157" cy="12692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0" name="文本框 56"/>
          <p:cNvSpPr txBox="1"/>
          <p:nvPr>
            <p:custDataLst>
              <p:tags r:id="rId8"/>
            </p:custDataLst>
          </p:nvPr>
        </p:nvSpPr>
        <p:spPr>
          <a:xfrm>
            <a:off x="1960829" y="1621137"/>
            <a:ext cx="8559452" cy="687955"/>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加强数字化教育基础设施建设：提高网络覆盖率和设备配备水平，为数字化教育提供稳定、高效的技术支持。</a:t>
            </a:r>
            <a:endParaRPr altLang="en-US" dirty="0" sz="1100" lang="zh-CN">
              <a:solidFill>
                <a:schemeClr val="dk1">
                  <a:lumMod val="80000"/>
                  <a:lumOff val="20000"/>
                </a:schemeClr>
              </a:solidFill>
              <a:latin typeface="+mn-ea"/>
              <a:sym typeface="+mn-ea"/>
            </a:endParaRPr>
          </a:p>
        </p:txBody>
      </p:sp>
      <p:sp>
        <p:nvSpPr>
          <p:cNvPr id="1050312" name="对角圆角矩形 5"/>
          <p:cNvSpPr/>
          <p:nvPr>
            <p:custDataLst>
              <p:tags r:id="rId9"/>
            </p:custDataLst>
          </p:nvPr>
        </p:nvSpPr>
        <p:spPr>
          <a:xfrm>
            <a:off x="1422016" y="2601028"/>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4" name="对角圆角矩形 6"/>
          <p:cNvSpPr/>
          <p:nvPr>
            <p:custDataLst>
              <p:tags r:id="rId10"/>
            </p:custDataLst>
          </p:nvPr>
        </p:nvSpPr>
        <p:spPr>
          <a:xfrm>
            <a:off x="1422016" y="2473464"/>
            <a:ext cx="505472" cy="48233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6" name="直角三角形 7"/>
          <p:cNvSpPr/>
          <p:nvPr>
            <p:custDataLst>
              <p:tags r:id="rId11"/>
            </p:custDataLst>
          </p:nvPr>
        </p:nvSpPr>
        <p:spPr>
          <a:xfrm>
            <a:off x="1927828" y="2474099"/>
            <a:ext cx="76157" cy="12692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8" name="文本框 8"/>
          <p:cNvSpPr txBox="1"/>
          <p:nvPr>
            <p:custDataLst>
              <p:tags r:id="rId12"/>
            </p:custDataLst>
          </p:nvPr>
        </p:nvSpPr>
        <p:spPr>
          <a:xfrm>
            <a:off x="1960829" y="2610548"/>
            <a:ext cx="8559452" cy="687955"/>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完善数字化教育资源建设：鼓励优质教育资源数字化，建立数字化教育资源共享平台，提高资源利用效率。</a:t>
            </a:r>
            <a:endParaRPr altLang="en-US" dirty="0" sz="1100" lang="zh-CN">
              <a:solidFill>
                <a:schemeClr val="dk1">
                  <a:lumMod val="80000"/>
                  <a:lumOff val="20000"/>
                </a:schemeClr>
              </a:solidFill>
              <a:latin typeface="+mn-ea"/>
              <a:sym typeface="+mn-ea"/>
            </a:endParaRPr>
          </a:p>
        </p:txBody>
      </p:sp>
      <p:sp>
        <p:nvSpPr>
          <p:cNvPr id="1050320" name="对角圆角矩形 9"/>
          <p:cNvSpPr/>
          <p:nvPr>
            <p:custDataLst>
              <p:tags r:id="rId13"/>
            </p:custDataLst>
          </p:nvPr>
        </p:nvSpPr>
        <p:spPr>
          <a:xfrm>
            <a:off x="1422016" y="4567157"/>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2" name="对角圆角矩形 10"/>
          <p:cNvSpPr/>
          <p:nvPr>
            <p:custDataLst>
              <p:tags r:id="rId14"/>
            </p:custDataLst>
          </p:nvPr>
        </p:nvSpPr>
        <p:spPr>
          <a:xfrm>
            <a:off x="1422016" y="4439593"/>
            <a:ext cx="505472" cy="48233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4" name="直角三角形 11"/>
          <p:cNvSpPr/>
          <p:nvPr>
            <p:custDataLst>
              <p:tags r:id="rId15"/>
            </p:custDataLst>
          </p:nvPr>
        </p:nvSpPr>
        <p:spPr>
          <a:xfrm>
            <a:off x="1927828" y="4440228"/>
            <a:ext cx="76157" cy="12692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6" name="文本框 12"/>
          <p:cNvSpPr txBox="1"/>
          <p:nvPr>
            <p:custDataLst>
              <p:tags r:id="rId16"/>
            </p:custDataLst>
          </p:nvPr>
        </p:nvSpPr>
        <p:spPr>
          <a:xfrm>
            <a:off x="1960829" y="4576677"/>
            <a:ext cx="8559452" cy="687955"/>
          </a:xfrm>
          <a:prstGeom prst="rect"/>
          <a:noFill/>
        </p:spPr>
        <p:txBody>
          <a:bodyPr anchor="ctr" anchorCtr="0" bIns="107950" rtlCol="0" tIns="0" wrap="square">
            <a:normAutofit fontScale="60000"/>
          </a:bodyPr>
          <a:p>
            <a:pPr>
              <a:lnSpc>
                <a:spcPct val="150000"/>
              </a:lnSpc>
            </a:pPr>
            <a:r>
              <a:rPr altLang="zh-CN" dirty="0" lang="en-US">
                <a:solidFill>
                  <a:schemeClr val="dk1">
                    <a:lumMod val="80000"/>
                    <a:lumOff val="20000"/>
                  </a:schemeClr>
                </a:solidFill>
                <a:latin typeface="+mn-ea"/>
                <a:sym typeface="+mn-ea"/>
              </a:rPr>
              <a:t>创新数字化教育教学模式：探索线上线下相结合的教学模式，利用大数据、人工智能等技术手段，提高教学效果和个性化程度。</a:t>
            </a:r>
            <a:endParaRPr altLang="zh-CN" dirty="0" lang="en-US">
              <a:solidFill>
                <a:schemeClr val="dk1">
                  <a:lumMod val="80000"/>
                  <a:lumOff val="20000"/>
                </a:schemeClr>
              </a:solidFill>
              <a:latin typeface="+mn-ea"/>
              <a:sym typeface="+mn-ea"/>
            </a:endParaRPr>
          </a:p>
        </p:txBody>
      </p:sp>
      <p:sp>
        <p:nvSpPr>
          <p:cNvPr id="1050328" name="对角圆角矩形 14"/>
          <p:cNvSpPr/>
          <p:nvPr>
            <p:custDataLst>
              <p:tags r:id="rId17"/>
            </p:custDataLst>
          </p:nvPr>
        </p:nvSpPr>
        <p:spPr>
          <a:xfrm>
            <a:off x="1422016" y="5550221"/>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0" name="对角圆角矩形 18"/>
          <p:cNvSpPr/>
          <p:nvPr>
            <p:custDataLst>
              <p:tags r:id="rId18"/>
            </p:custDataLst>
          </p:nvPr>
        </p:nvSpPr>
        <p:spPr>
          <a:xfrm>
            <a:off x="1422016" y="5422658"/>
            <a:ext cx="505472" cy="482330"/>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2" name="直角三角形 19"/>
          <p:cNvSpPr/>
          <p:nvPr>
            <p:custDataLst>
              <p:tags r:id="rId19"/>
            </p:custDataLst>
          </p:nvPr>
        </p:nvSpPr>
        <p:spPr>
          <a:xfrm>
            <a:off x="1927828" y="5423293"/>
            <a:ext cx="76157" cy="12692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4" name="文本框 20"/>
          <p:cNvSpPr txBox="1"/>
          <p:nvPr>
            <p:custDataLst>
              <p:tags r:id="rId20"/>
            </p:custDataLst>
          </p:nvPr>
        </p:nvSpPr>
        <p:spPr>
          <a:xfrm>
            <a:off x="1960829" y="5559741"/>
            <a:ext cx="8559452" cy="687955"/>
          </a:xfrm>
          <a:prstGeom prst="rect"/>
          <a:noFill/>
        </p:spPr>
        <p:txBody>
          <a:bodyPr anchor="ctr" anchorCtr="0" bIns="107950" rtlCol="0" tIns="0" wrap="square">
            <a:normAutofit fontScale="65556"/>
          </a:bodyPr>
          <a:p>
            <a:pPr>
              <a:lnSpc>
                <a:spcPct val="150000"/>
              </a:lnSpc>
            </a:pPr>
            <a:r>
              <a:rPr altLang="zh-CN" dirty="0" lang="en-US">
                <a:solidFill>
                  <a:schemeClr val="dk1">
                    <a:lumMod val="80000"/>
                    <a:lumOff val="20000"/>
                  </a:schemeClr>
                </a:solidFill>
                <a:latin typeface="+mn-ea"/>
                <a:sym typeface="+mn-ea"/>
              </a:rPr>
              <a:t>加强数字化教育政策支持：制定和完善数字化教育政策，加大对数字化教育的投入和支持力度，推动数字化教育可持续发展。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380" name="标题 2"/>
          <p:cNvSpPr>
            <a:spLocks noGrp="1"/>
          </p:cNvSpPr>
          <p:nvPr>
            <p:ph type="title" idx="4"/>
          </p:nvPr>
        </p:nvSpPr>
        <p:spPr/>
        <p:txBody>
          <a:bodyPr>
            <a:normAutofit fontScale="90000"/>
          </a:bodyPr>
          <a:p>
            <a:r>
              <a:rPr altLang="en-US" lang="zh-CN"/>
              <a:t>加强数字化教育研究的展望与建议</a:t>
            </a:r>
            <a:endParaRPr altLang="en-US" lang="zh-CN"/>
          </a:p>
        </p:txBody>
      </p:sp>
      <p:sp>
        <p:nvSpPr>
          <p:cNvPr id="105038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未来数字化教育的发展趋势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4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培养数字化教育人才的关键要素</a:t>
            </a:r>
            <a:endParaRPr dirty="0" sz="2000" err="1">
              <a:solidFill>
                <a:schemeClr val="tx1">
                  <a:lumMod val="75000"/>
                  <a:lumOff val="25000"/>
                </a:schemeClr>
              </a:solidFill>
              <a:latin typeface="+mn-ea"/>
              <a:ea typeface="+mn-ea"/>
              <a:cs typeface="+mn-ea"/>
              <a:sym typeface="+mn-lt"/>
            </a:endParaRPr>
          </a:p>
        </p:txBody>
      </p:sp>
      <p:sp>
        <p:nvSpPr>
          <p:cNvPr id="105040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40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推动数字化教育普及和提高质量的建议</a:t>
            </a:r>
            <a:endParaRPr dirty="0" sz="2000" err="1">
              <a:solidFill>
                <a:schemeClr val="tx1">
                  <a:lumMod val="75000"/>
                  <a:lumOff val="25000"/>
                </a:schemeClr>
              </a:solidFill>
              <a:latin typeface="+mn-ea"/>
              <a:ea typeface="+mn-ea"/>
              <a:cs typeface="+mn-ea"/>
              <a:sym typeface="+mn-lt"/>
            </a:endParaRPr>
          </a:p>
        </p:txBody>
      </p:sp>
      <p:sp>
        <p:nvSpPr>
          <p:cNvPr id="10504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加强数字化教育研究的策略与措施</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66" name="标题 1"/>
          <p:cNvSpPr>
            <a:spLocks noGrp="1"/>
          </p:cNvSpPr>
          <p:nvPr>
            <p:ph type="title" idx="8"/>
            <p:custDataLst>
              <p:tags r:id="rId1"/>
            </p:custDataLst>
          </p:nvPr>
        </p:nvSpPr>
        <p:spPr/>
        <p:txBody>
          <a:bodyPr/>
          <a:p>
            <a:r>
              <a:rPr altLang="en-US" lang="zh-CN"/>
              <a:t>结论与展望</a:t>
            </a:r>
            <a:endParaRPr altLang="en-US" lang="zh-CN"/>
          </a:p>
        </p:txBody>
      </p:sp>
      <p:sp>
        <p:nvSpPr>
          <p:cNvPr id="1050468" name="文本占位符 4"/>
          <p:cNvSpPr>
            <a:spLocks noGrp="1"/>
          </p:cNvSpPr>
          <p:nvPr>
            <p:ph type="body" idx="7"/>
            <p:custDataLst>
              <p:tags r:id="rId2"/>
            </p:custDataLst>
          </p:nvPr>
        </p:nvSpPr>
        <p:spPr/>
        <p:txBody>
          <a:bodyPr/>
          <a:p>
            <a:r>
              <a:rPr altLang="en-US" lang="zh-CN"/>
              <a:t>PART 06</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578" name="标题 2"/>
          <p:cNvSpPr>
            <a:spLocks noGrp="1"/>
          </p:cNvSpPr>
          <p:nvPr>
            <p:ph type="title" idx="4"/>
          </p:nvPr>
        </p:nvSpPr>
        <p:spPr/>
        <p:txBody>
          <a:bodyPr>
            <a:normAutofit fontScale="90000"/>
          </a:bodyPr>
          <a:p>
            <a:r>
              <a:rPr altLang="en-US" lang="zh-CN"/>
              <a:t>结论总结</a:t>
            </a:r>
            <a:endParaRPr altLang="en-US" lang="zh-CN"/>
          </a:p>
        </p:txBody>
      </p:sp>
      <p:sp>
        <p:nvSpPr>
          <p:cNvPr id="105058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8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58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科技驱动下的数字化教育已经成为未来教育发展的重要趋势。</a:t>
            </a:r>
            <a:endParaRPr altLang="en-US" dirty="0" sz="2000" lang="zh-CN" spc="200">
              <a:solidFill>
                <a:schemeClr val="tx1">
                  <a:lumMod val="85000"/>
                  <a:lumOff val="15000"/>
                </a:schemeClr>
              </a:solidFill>
              <a:latin typeface="+mn-ea"/>
              <a:sym typeface="+mn-ea"/>
            </a:endParaRPr>
          </a:p>
        </p:txBody>
      </p:sp>
      <p:sp>
        <p:nvSpPr>
          <p:cNvPr id="105058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8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9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数字化教育在提高教育质量、促进教育公平、培养创新人才等方面具有重要作用。</a:t>
            </a:r>
            <a:endParaRPr altLang="en-US" dirty="0" sz="2000" lang="zh-CN" spc="200">
              <a:solidFill>
                <a:schemeClr val="tx1">
                  <a:lumMod val="85000"/>
                  <a:lumOff val="15000"/>
                </a:schemeClr>
              </a:solidFill>
              <a:latin typeface="+mn-ea"/>
              <a:sym typeface="+mn-ea"/>
            </a:endParaRPr>
          </a:p>
        </p:txBody>
      </p:sp>
      <p:sp>
        <p:nvSpPr>
          <p:cNvPr id="105059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9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9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未来数字化教育将更加注重个性化、智能化、互动化和跨界融合等方面的发展。</a:t>
            </a:r>
            <a:endParaRPr altLang="en-US" dirty="0" sz="2000" lang="zh-CN" spc="200">
              <a:solidFill>
                <a:schemeClr val="tx1">
                  <a:lumMod val="85000"/>
                  <a:lumOff val="15000"/>
                </a:schemeClr>
              </a:solidFill>
              <a:latin typeface="+mn-ea"/>
              <a:sym typeface="+mn-ea"/>
            </a:endParaRPr>
          </a:p>
        </p:txBody>
      </p:sp>
      <p:sp>
        <p:nvSpPr>
          <p:cNvPr id="105059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0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0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政府、学校、企业和社会各界需要共同努力，推动数字化教育的健康发展。</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648" name="标题 2"/>
          <p:cNvSpPr>
            <a:spLocks noGrp="1"/>
          </p:cNvSpPr>
          <p:nvPr>
            <p:ph type="title" idx="4"/>
          </p:nvPr>
        </p:nvSpPr>
        <p:spPr/>
        <p:txBody>
          <a:bodyPr>
            <a:normAutofit fontScale="90000"/>
          </a:bodyPr>
          <a:p>
            <a:r>
              <a:rPr altLang="en-US" lang="zh-CN"/>
              <a:t>未来展望</a:t>
            </a:r>
            <a:endParaRPr altLang="en-US" lang="zh-CN"/>
          </a:p>
        </p:txBody>
      </p:sp>
      <p:sp>
        <p:nvSpPr>
          <p:cNvPr id="105065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5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数字化教育将更加普及和个性化</a:t>
            </a:r>
            <a:endParaRPr altLang="en-US" dirty="0" sz="2000" lang="zh-CN" spc="150">
              <a:solidFill>
                <a:schemeClr val="tx1">
                  <a:lumMod val="85000"/>
                  <a:lumOff val="15000"/>
                </a:schemeClr>
              </a:solidFill>
              <a:latin typeface="+mn-ea"/>
              <a:sym typeface="+mn-ea"/>
            </a:endParaRPr>
          </a:p>
        </p:txBody>
      </p:sp>
      <p:sp>
        <p:nvSpPr>
          <p:cNvPr id="105065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人工智能和大数据技术将进一步推动数字化教育的发展</a:t>
            </a:r>
            <a:endParaRPr altLang="en-US" dirty="0" sz="2000" lang="zh-CN" spc="150">
              <a:solidFill>
                <a:schemeClr val="tx1">
                  <a:lumMod val="85000"/>
                  <a:lumOff val="15000"/>
                </a:schemeClr>
              </a:solidFill>
              <a:latin typeface="+mn-ea"/>
              <a:sym typeface="+mn-ea"/>
            </a:endParaRPr>
          </a:p>
        </p:txBody>
      </p:sp>
      <p:sp>
        <p:nvSpPr>
          <p:cNvPr id="105066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虚拟现实和增强现实技术将为数字化教育提供更加沉浸式的学习体验</a:t>
            </a:r>
            <a:endParaRPr altLang="en-US" dirty="0" sz="2000" lang="zh-CN" spc="150">
              <a:solidFill>
                <a:schemeClr val="tx1">
                  <a:lumMod val="85000"/>
                  <a:lumOff val="15000"/>
                </a:schemeClr>
              </a:solidFill>
              <a:latin typeface="+mn-ea"/>
              <a:sym typeface="+mn-ea"/>
            </a:endParaRPr>
          </a:p>
        </p:txBody>
      </p:sp>
      <p:sp>
        <p:nvSpPr>
          <p:cNvPr id="105066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未来数字化教育将更加注重评估和改进，以提高教育质量</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718" name="文本占位符 2"/>
          <p:cNvSpPr>
            <a:spLocks noGrp="1"/>
          </p:cNvSpPr>
          <p:nvPr>
            <p:ph type="body" idx="8"/>
            <p:custDataLst>
              <p:tags r:id="rId1"/>
            </p:custDataLst>
          </p:nvPr>
        </p:nvSpPr>
        <p:spPr/>
        <p:txBody>
          <a:bodyPr>
            <a:normAutofit fontScale="92857"/>
          </a:bodyPr>
          <a:p>
            <a:r>
              <a:rPr altLang="en-US" lang="zh-CN"/>
              <a:t>汇报人：</a:t>
            </a:r>
            <a:r>
              <a:rPr altLang="zh-CN" lang="en-US"/>
              <a:t/>
            </a:r>
            <a:endParaRPr altLang="en-US" lang="zh-CN"/>
          </a:p>
        </p:txBody>
      </p:sp>
      <p:sp>
        <p:nvSpPr>
          <p:cNvPr id="1050720" name="标题 3"/>
          <p:cNvSpPr>
            <a:spLocks noGrp="1"/>
          </p:cNvSpPr>
          <p:nvPr>
            <p:ph type="title" idx="1"/>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6.xml><?xml version="1.0" encoding="utf-8"?>
<p:tagLst xmlns:p="http://schemas.openxmlformats.org/presentationml/2006/main">
  <p:tag name="KSO_WM_UNIT_PRESET_TEXT" val="NEW PRODUCT"/>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22.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3*i*6"/>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4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4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CONTENT_GROUP_TYPE" val="contentchip"/>
  <p:tag name="KSO_WM_UNIT_TYPE" val="i"/>
  <p:tag name="KSO_WM_UNIT_INDEX" val="3"/>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CONTENT_GROUP_TYPE" val="contentchip"/>
  <p:tag name="KSO_WM_UNIT_TYPE" val="i"/>
  <p:tag name="KSO_WM_UNIT_INDEX" val="4"/>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5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53.xml><?xml version="1.0" encoding="utf-8"?>
<p:tagLst xmlns:p="http://schemas.openxmlformats.org/presentationml/2006/main">
  <p:tag name="KSO_WM_UNIT_ISCONTENTSTITLE" val="0"/>
  <p:tag name="KSO_WM_UNIT_ISNUMDGMTITLE" val="0"/>
  <p:tag name="KSO_WM_UNIT_PRESET_TEXT" val="PART 01"/>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Lst>
</file>

<file path=ppt/tags/tag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Lst>
</file>

<file path=ppt/tags/tag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7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7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78.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Lst>
</file>

<file path=ppt/tags/tag86.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Lst>
</file>

<file path=ppt/tags/tag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Lst>
</file>

<file path=ppt/tags/tag10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1*i*4"/>
  <p:tag name="KSO_WM_UNIT_LAYERLEVEL" val="1"/>
  <p:tag name="KSO_WM_TAG_VERSION" val="1.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11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 name="KSO_WM_BEAUTIFY_FLAG" val="#wm#"/>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1*i*10"/>
  <p:tag name="KSO_WM_UNIT_LAYERLEVEL" val="1"/>
  <p:tag name="KSO_WM_TAG_VERSION" val="1.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1*i*11"/>
  <p:tag name="KSO_WM_UNIT_LAYERLEVEL" val="1"/>
  <p:tag name="KSO_WM_TAG_VERSION" val="1.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1*i*12"/>
  <p:tag name="KSO_WM_UNIT_LAYERLEVEL" val="1"/>
  <p:tag name="KSO_WM_TAG_VERSION" val="1.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1*i*13"/>
  <p:tag name="KSO_WM_UNIT_LAYERLEVEL" val="1"/>
  <p:tag name="KSO_WM_TAG_VERSION" val="1.0"/>
</p:tagLst>
</file>

<file path=ppt/tags/tag125.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5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51"/>
</p:tagLst>
</file>

<file path=ppt/tags/tag13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51"/>
  <p:tag name="KSO_WM_SPECIAL_SOURCE" val="bdnull"/>
  <p:tag name="KSO_WM_TEMPLATE_THUMBS_INDEX" val="1、9"/>
</p:tagLst>
</file>

<file path=ppt/tags/tag13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1*f*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汇报人：WPS"/>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1*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单击添加文档标题"/>
</p:tagLst>
</file>

<file path=ppt/tags/tag141.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51_1*b*1"/>
  <p:tag name="KSO_WM_TEMPLATE_CATEGORY" val="custom"/>
  <p:tag name="KSO_WM_TEMPLATE_INDEX" val="20230251"/>
  <p:tag name="KSO_WM_UNIT_LAYERLEVEL" val="1"/>
  <p:tag name="KSO_WM_TAG_VERSION" val="1.0"/>
  <p:tag name="KSO_WM_BEAUTIFY_FLAG" val="#wm#"/>
  <p:tag name="KSO_WM_UNIT_ISCONTENTSTITLE" val="0"/>
  <p:tag name="KSO_WM_UNIT_ISNUMDGMTITLE" val="0"/>
  <p:tag name="KSO_WM_UNIT_CONTENT_GROUP_TYPE" val="contentchip"/>
  <p:tag name="KSO_WM_UNIT_PRESET_TEXT" val="NEW PRODUCT"/>
</p:tagLst>
</file>

<file path=ppt/tags/tag142.xml><?xml version="1.0" encoding="utf-8"?>
<p:tagLst xmlns:p="http://schemas.openxmlformats.org/presentationml/2006/main">
  <p:tag name="KSO_WM_SLIDE_ID" val="custom2023025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5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2.85&quot;,&quot;top&quot;:&quot;119.55&quot;,&quot;width&quot;:&quot;539.75&quot;,&quot;height&quot;:&quot;310.35&quot;}"/>
</p:tagLst>
</file>

<file path=ppt/tags/tag143.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51_6*b*1"/>
  <p:tag name="KSO_WM_TEMPLATE_CATEGORY" val="custom"/>
  <p:tag name="KSO_WM_TEMPLATE_INDEX" val="20230251"/>
  <p:tag name="KSO_WM_UNIT_LAYERLEVEL" val="1"/>
  <p:tag name="KSO_WM_TAG_VERSION" val="1.0"/>
  <p:tag name="KSO_WM_BEAUTIFY_FLAG" val="#wm#"/>
  <p:tag name="KSO_WM_DIAGRAM_GROUP_CODE" val="l1-1"/>
  <p:tag name="KSO_WM_UNIT_PRESET_TEXT" val="CONTENTS"/>
</p:tagLst>
</file>

<file path=ppt/tags/tag144.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6*a*1"/>
  <p:tag name="KSO_WM_TEMPLATE_CATEGORY" val="custom"/>
  <p:tag name="KSO_WM_TEMPLATE_INDEX" val="20230251"/>
  <p:tag name="KSO_WM_UNIT_LAYERLEVEL" val="1"/>
  <p:tag name="KSO_WM_TAG_VERSION" val="1.0"/>
  <p:tag name="KSO_WM_BEAUTIFY_FLAG" val="#wm#"/>
  <p:tag name="KSO_WM_DIAGRAM_GROUP_CODE" val="l1-1"/>
  <p:tag name="KSO_WM_UNIT_PRESET_TEXT" val="目录"/>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51_6*l_h_i*1_1_3"/>
  <p:tag name="KSO_WM_TEMPLATE_CATEGORY" val="custom"/>
  <p:tag name="KSO_WM_TEMPLATE_INDEX" val="20230251"/>
  <p:tag name="KSO_WM_UNIT_LAYERLEVEL" val="1_1_1"/>
  <p:tag name="KSO_WM_TAG_VERSION" val="1.0"/>
  <p:tag name="KSO_WM_BEAUTIFY_FLAG" val="#wm#"/>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1_1"/>
  <p:tag name="KSO_WM_TEMPLATE_CATEGORY" val="custom"/>
  <p:tag name="KSO_WM_TEMPLATE_INDEX" val="20230251"/>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51_6*l_h_i*1_1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1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2_3"/>
  <p:tag name="KSO_WM_TEMPLATE_CATEGORY" val="custom"/>
  <p:tag name="KSO_WM_TEMPLATE_INDEX" val="20230251"/>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2_1"/>
  <p:tag name="KSO_WM_TEMPLATE_CATEGORY" val="custom"/>
  <p:tag name="KSO_WM_TEMPLATE_INDEX" val="20230251"/>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51_6*l_h_i*1_2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2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3_3"/>
  <p:tag name="KSO_WM_TEMPLATE_CATEGORY" val="custom"/>
  <p:tag name="KSO_WM_TEMPLATE_INDEX" val="20230251"/>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3_1"/>
  <p:tag name="KSO_WM_TEMPLATE_CATEGORY" val="custom"/>
  <p:tag name="KSO_WM_TEMPLATE_INDEX" val="20230251"/>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51_6*l_h_i*1_3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3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4_3"/>
  <p:tag name="KSO_WM_TEMPLATE_CATEGORY" val="custom"/>
  <p:tag name="KSO_WM_TEMPLATE_INDEX" val="20230251"/>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4_1"/>
  <p:tag name="KSO_WM_TEMPLATE_CATEGORY" val="custom"/>
  <p:tag name="KSO_WM_TEMPLATE_INDEX" val="20230251"/>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51_6*l_h_i*1_4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4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5_3"/>
  <p:tag name="KSO_WM_TEMPLATE_CATEGORY" val="custom"/>
  <p:tag name="KSO_WM_TEMPLATE_INDEX" val="20230251"/>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5_1"/>
  <p:tag name="KSO_WM_TEMPLATE_CATEGORY" val="custom"/>
  <p:tag name="KSO_WM_TEMPLATE_INDEX" val="20230251"/>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51_6*l_h_i*1_5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5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6_3"/>
  <p:tag name="KSO_WM_TEMPLATE_CATEGORY" val="custom"/>
  <p:tag name="KSO_WM_TEMPLATE_INDEX" val="20230251"/>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6_1"/>
  <p:tag name="KSO_WM_TEMPLATE_CATEGORY" val="custom"/>
  <p:tag name="KSO_WM_TEMPLATE_INDEX" val="20230251"/>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51_6*l_h_i*1_6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6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SLIDE_ID" val="custom20230251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5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1"/>
</p:tagLst>
</file>

<file path=ppt/tags/tag172.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2"/>
</p:tagLst>
</file>

<file path=ppt/tags/tag175.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3"/>
</p:tagLst>
</file>

<file path=ppt/tags/tag220.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4"/>
</p:tagLst>
</file>

<file path=ppt/tags/tag275.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76.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1*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1*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1*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1*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5"/>
</p:tagLst>
</file>

<file path=ppt/tags/tag315.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3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6"/>
</p:tagLst>
</file>

<file path=ppt/tags/tag370.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9*f*1"/>
  <p:tag name="KSO_WM_TEMPLATE_CATEGORY" val="custom"/>
  <p:tag name="KSO_WM_TEMPLATE_INDEX" val="20230251"/>
  <p:tag name="KSO_WM_UNIT_LAYERLEVEL" val="1"/>
  <p:tag name="KSO_WM_TAG_VERSION" val="1.0"/>
  <p:tag name="KSO_WM_BEAUTIFY_FLAG" val="#wm#"/>
  <p:tag name="KSO_WM_UNIT_PRESET_TEXT" val="汇报人：WPS"/>
</p:tagLst>
</file>

<file path=ppt/tags/tag3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9*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感谢您的观看"/>
</p:tagLst>
</file>

<file path=ppt/tags/tag397.xml><?xml version="1.0" encoding="utf-8"?>
<p:tagLst xmlns:p="http://schemas.openxmlformats.org/presentationml/2006/main">
  <p:tag name="KSO_WM_SLIDE_ID" val="custom2023025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1"/>
  <p:tag name="KSO_WM_SLIDE_TYPE" val="endPage"/>
  <p:tag name="KSO_WM_SLIDE_SUBTYPE" val="pureTxt"/>
  <p:tag name="KSO_WM_SLIDE_LAYOUT" val="a_f"/>
  <p:tag name="KSO_WM_SLIDE_LAYOUT_CNT" val="1_1"/>
  <p:tag name="KSO_WM_SPECIAL_SOURCE" val="bdnull"/>
  <p:tag name="KSO_WM_TEMPLATE_THUMBS_INDEX" val="1、19"/>
  <p:tag name="KSO_WM_SLIDE_CONTENT_AREA" val="{&quot;left&quot;:&quot;32.85&quot;,&quot;top&quot;:&quot;119.55&quot;,&quot;width&quot;:&quot;539.75&quot;,&quot;height&quot;:&quot;310.3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9">
      <a:dk1>
        <a:srgbClr val="000000"/>
      </a:dk1>
      <a:lt1>
        <a:srgbClr val="FFFFFF"/>
      </a:lt1>
      <a:dk2>
        <a:srgbClr val="00175A"/>
      </a:dk2>
      <a:lt2>
        <a:srgbClr val="F0F0F0"/>
      </a:lt2>
      <a:accent1>
        <a:srgbClr val="5DC8FD"/>
      </a:accent1>
      <a:accent2>
        <a:srgbClr val="62CFE9"/>
      </a:accent2>
      <a:accent3>
        <a:srgbClr val="67D6D5"/>
      </a:accent3>
      <a:accent4>
        <a:srgbClr val="6BDCC1"/>
      </a:accent4>
      <a:accent5>
        <a:srgbClr val="70E3AD"/>
      </a:accent5>
      <a:accent6>
        <a:srgbClr val="75EA99"/>
      </a:accent6>
      <a:hlink>
        <a:srgbClr val="4472C4"/>
      </a:hlink>
      <a:folHlink>
        <a:srgbClr val="F67FFF"/>
      </a:folHlink>
    </a:clrScheme>
    <a:fontScheme name="稻壳儿-黑体常规2">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1F6E8E"/>
          </a:solidFill>
        </a:ln>
      </a:spPr>
      <a:bodyPr/>
      <a:lstStyle/>
      <a:style>
        <a:lnRef idx="1">
          <a:schemeClr val="accent1"/>
        </a:lnRef>
        <a:fillRef idx="0">
          <a:schemeClr val="accent1"/>
        </a:fillRef>
        <a:effectRef idx="0">
          <a:schemeClr val="accent1"/>
        </a:effectRef>
        <a:fontRef idx="minor">
          <a:schemeClr val="tx1"/>
        </a:fontRef>
      </a: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2023-12-15T22:29:18Z</dcterms:created>
  <dcterms:modified xsi:type="dcterms:W3CDTF">2023-12-15T22:29:18Z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601b1ffc1eb94724abf2408aa31600f1_21</vt:lpwstr>
  </property>
</Properties>
</file>