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5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8" r:id="rId7"/>
    <p:sldId id="270" r:id="rId8"/>
    <p:sldId id="260" r:id="rId9"/>
    <p:sldId id="261" r:id="rId10"/>
    <p:sldId id="262" r:id="rId11"/>
    <p:sldId id="263" r:id="rId12"/>
    <p:sldId id="264" r:id="rId13"/>
    <p:sldId id="274" r:id="rId14"/>
    <p:sldId id="266" r:id="rId15"/>
    <p:sldId id="275" r:id="rId16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403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" Target="slides/slide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2025-1-9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Relationship Id="rId3" Type="http://schemas.microsoft.com/office/2007/relationships/hdphoto" Target="../media/image3.wdp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microsoft.com/office/2007/relationships/hdphoto" Target="../media/image6.wdp" /><Relationship Id="rId4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" y="19050"/>
            <a:ext cx="12199620" cy="68478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09925" y="2461895"/>
            <a:ext cx="5143500" cy="80899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第一框    中学序曲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940560" y="2408555"/>
            <a:ext cx="8911590" cy="12274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1、理解新起点、大礼包的内容。</a:t>
            </a:r>
          </a:p>
          <a:p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 2、掌握中学时代对我们的作用。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（重点）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38625" y="642620"/>
            <a:ext cx="3324225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latin typeface="微软雅黑" panose="020b0503020204020204" charset="-122"/>
                <a:ea typeface="微软雅黑" panose="020b0503020204020204" charset="-122"/>
              </a:rPr>
              <a:t>学习目标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11125" y="241935"/>
            <a:ext cx="5558790" cy="54864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活动一 ：  畅所欲言分享“新”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4525" y="1953260"/>
            <a:ext cx="9321800" cy="177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36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、踏进中学的大门，来到一个新的环境，你发现了哪些新鲜事、感人事请大胆说出来与同学们分享。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901700" y="767715"/>
            <a:ext cx="10882630" cy="3800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新鲜事：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  <a:p>
            <a:pPr algn="l"/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新课本   </a:t>
            </a:r>
          </a:p>
          <a:p>
            <a:pPr algn="l"/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新老师</a:t>
            </a:r>
          </a:p>
          <a:p>
            <a:pPr algn="l"/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新同学</a:t>
            </a:r>
          </a:p>
          <a:p>
            <a:pPr algn="l"/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新课程表</a:t>
            </a:r>
          </a:p>
          <a:p>
            <a:pPr algn="l"/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新作息时间表，</a:t>
            </a:r>
          </a:p>
          <a:p>
            <a:pPr algn="l"/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新的板报内容.......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tretch>
            <a:fillRect/>
          </a:stretch>
        </p:blipFill>
        <p:spPr>
          <a:xfrm rot="10800000">
            <a:off x="210185" y="50165"/>
            <a:ext cx="4690110" cy="62541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t="6482"/>
          <a:stretch>
            <a:fillRect/>
          </a:stretch>
        </p:blipFill>
        <p:spPr>
          <a:xfrm rot="10800000">
            <a:off x="4766945" y="50165"/>
            <a:ext cx="7437755" cy="6630670"/>
          </a:xfrm>
          <a:prstGeom prst="rect">
            <a:avLst/>
          </a:prstGeom>
          <a:effectLst>
            <a:softEdge rad="266700"/>
          </a:effectLst>
        </p:spPr>
      </p:pic>
      <p:sp>
        <p:nvSpPr>
          <p:cNvPr id="6" name="文本框 5"/>
          <p:cNvSpPr txBox="1"/>
          <p:nvPr/>
        </p:nvSpPr>
        <p:spPr>
          <a:xfrm>
            <a:off x="3606165" y="6002020"/>
            <a:ext cx="223139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新课本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tretch>
            <a:fillRect/>
          </a:stretch>
        </p:blipFill>
        <p:spPr>
          <a:xfrm rot="10800000">
            <a:off x="80645" y="99060"/>
            <a:ext cx="4907915" cy="66700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605145" y="99060"/>
            <a:ext cx="6254115" cy="6670675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6" name="文本框 5"/>
          <p:cNvSpPr txBox="1"/>
          <p:nvPr/>
        </p:nvSpPr>
        <p:spPr>
          <a:xfrm>
            <a:off x="5162550" y="1286510"/>
            <a:ext cx="153035" cy="177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新课本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2251" b="9617"/>
          <a:stretch>
            <a:fillRect/>
          </a:stretch>
        </p:blipFill>
        <p:spPr>
          <a:xfrm>
            <a:off x="139700" y="82550"/>
            <a:ext cx="7456805" cy="66929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98765" y="755650"/>
            <a:ext cx="513080" cy="3539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新的作息时间表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206500" y="1383030"/>
            <a:ext cx="8807450" cy="2703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感人事：</a:t>
            </a:r>
          </a:p>
          <a:p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看到一名学生主动将 仍在校园里的废纸拾起来放到垃圾箱里，一名学生主动将正在咆哮的水管拧住。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736600" y="825500"/>
            <a:ext cx="7876540" cy="743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2、与小学相比有那些新变化？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86585" y="2634615"/>
            <a:ext cx="8050530" cy="15887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作业多了，时间紧了，阅读量大了，知识面广了，动脑的题和事多了，朋友多了........感觉自己长大了。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056005" y="2205355"/>
            <a:ext cx="9801225" cy="11010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3、有人说中学时代为我们的人生长卷打上最美丽的底色？你怎么认为？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901065" y="1444625"/>
            <a:ext cx="10922000" cy="34220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（1）、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中学时代是人生发展的一个新阶段。这段时间并不很长却可以获得更多的知识，磨练自己的意志，交更多的朋友，为我们的人生奠定重要的基础。</a:t>
            </a:r>
          </a:p>
          <a:p>
            <a:r>
              <a:rPr lang="zh-CN" altLang="en-US" sz="36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（2）、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开始深入的寻找生命的奥秘、撩开精神世界的面纱、主动发现自己，认识自己、自觉磨练自己的意志、思考生活的意义.........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281940" y="276225"/>
            <a:ext cx="5759450" cy="6134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活动二---礼物接接接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65835" y="2232660"/>
            <a:ext cx="7725410" cy="15887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1、新的阶段，新的起点，每个人都对自己有新的期待，你期待中学时代接到什么样的大礼包呢？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541020" y="784225"/>
            <a:ext cx="9491345" cy="15887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）你最想挑选哪类礼物？你希望盒子里装的是什么样的礼物？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）它会给你的生活带来什么变化？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22192" t="14361" r="26339" b="13944"/>
          <a:stretch>
            <a:fillRect/>
          </a:stretch>
        </p:blipFill>
        <p:spPr>
          <a:xfrm>
            <a:off x="343535" y="3156585"/>
            <a:ext cx="1568450" cy="16389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1940" y="5357495"/>
            <a:ext cx="169100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新的目标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950" y="3223260"/>
            <a:ext cx="1555115" cy="15055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141980" y="5357495"/>
            <a:ext cx="2069465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新的机会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 l="19624" t="17854" r="19237" b="17016"/>
          <a:stretch>
            <a:fillRect/>
          </a:stretch>
        </p:blipFill>
        <p:spPr>
          <a:xfrm>
            <a:off x="6142355" y="3156585"/>
            <a:ext cx="1823720" cy="14897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896610" y="5357495"/>
            <a:ext cx="2069465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新的挑战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9755" y="3305810"/>
            <a:ext cx="1845945" cy="141224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357995" y="5415915"/>
            <a:ext cx="2069465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新的可能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2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286510" y="2418080"/>
            <a:ext cx="8949055" cy="2564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（1）①给我们提供发展自我的多种机会。</a:t>
            </a:r>
          </a:p>
          <a:p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         ②能激发我们的潜能。日新月新我常新。</a:t>
            </a:r>
          </a:p>
          <a:p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         ③不断的完善的自我。 </a:t>
            </a:r>
          </a:p>
          <a:p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（2）珍惜当下，把握机遇，从现在做起，从点滴做起，不懈努力。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80110" y="664210"/>
            <a:ext cx="10276205" cy="11010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2、要想真正把礼物收入囊中就必须付诸于行动：你打算怎么做？ 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810260" y="2835275"/>
            <a:ext cx="2540000" cy="48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中学序曲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15665" y="1788795"/>
            <a:ext cx="2540000" cy="548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新的起点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15665" y="3771265"/>
            <a:ext cx="2540000" cy="548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成长的礼物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02555" y="1305560"/>
            <a:ext cx="2540000" cy="1828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新老师 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新同学 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新课程 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新阶段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55665" y="3268980"/>
            <a:ext cx="2540000" cy="1828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发展机会 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激发潜能 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完善自我 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积极行动</a:t>
            </a:r>
          </a:p>
        </p:txBody>
      </p:sp>
      <p:sp>
        <p:nvSpPr>
          <p:cNvPr id="12" name="左大括号 11"/>
          <p:cNvSpPr/>
          <p:nvPr/>
        </p:nvSpPr>
        <p:spPr>
          <a:xfrm>
            <a:off x="3136265" y="1846580"/>
            <a:ext cx="279400" cy="2498090"/>
          </a:xfrm>
          <a:prstGeom prst="leftBrace">
            <a:avLst/>
          </a:prstGeom>
          <a:ln>
            <a:solidFill>
              <a:srgbClr val="0000F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左大括号 12"/>
          <p:cNvSpPr/>
          <p:nvPr/>
        </p:nvSpPr>
        <p:spPr>
          <a:xfrm>
            <a:off x="5433695" y="3268980"/>
            <a:ext cx="193040" cy="1930400"/>
          </a:xfrm>
          <a:prstGeom prst="leftBrace">
            <a:avLst/>
          </a:prstGeom>
          <a:ln w="28575" cmpd="sng">
            <a:solidFill>
              <a:srgbClr val="0000FF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左大括号 13"/>
          <p:cNvSpPr/>
          <p:nvPr/>
        </p:nvSpPr>
        <p:spPr>
          <a:xfrm>
            <a:off x="5028565" y="1318895"/>
            <a:ext cx="85090" cy="1816100"/>
          </a:xfrm>
          <a:prstGeom prst="leftBrace">
            <a:avLst/>
          </a:prstGeom>
          <a:ln w="28575" cmpd="sng">
            <a:solidFill>
              <a:srgbClr val="0000FF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72440" y="208915"/>
            <a:ext cx="2287270" cy="6788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600" b="1">
                <a:solidFill>
                  <a:srgbClr val="0000FF"/>
                </a:solidFill>
                <a:effectLst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小结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4.05.14"/>
  <p:tag name="AS_TITLE" val="Aspose.Slides for .NET 4.0 Client Profile"/>
  <p:tag name="AS_VERSION" val="24.5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48</Paragraphs>
  <Slides>15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 Light</vt:lpstr>
      <vt:lpstr>宋体</vt:lpstr>
      <vt:lpstr>Calibri</vt:lpstr>
      <vt:lpstr>微软雅黑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24.0500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2025-01-09T12:55:42.941</cp:lastPrinted>
  <dcterms:created xsi:type="dcterms:W3CDTF">2025-01-09T12:55:42Z</dcterms:created>
  <dcterms:modified xsi:type="dcterms:W3CDTF">2025-01-09T04:55:43Z</dcterms:modified>
</cp:coreProperties>
</file>