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31" r:id="rId1"/>
    <p:sldMasterId id="2147485468" r:id="rId2"/>
  </p:sldMasterIdLst>
  <p:notesMasterIdLst>
    <p:notesMasterId r:id="rId3"/>
  </p:notesMasterIdLst>
  <p:sldIdLst>
    <p:sldId id="1072" r:id="rId4"/>
    <p:sldId id="1076" r:id="rId5"/>
    <p:sldId id="1081" r:id="rId6"/>
    <p:sldId id="1085" r:id="rId7"/>
    <p:sldId id="1088" r:id="rId8"/>
    <p:sldId id="1091" r:id="rId9"/>
    <p:sldId id="1095" r:id="rId10"/>
    <p:sldId id="1099" r:id="rId11"/>
    <p:sldId id="1102" r:id="rId12"/>
    <p:sldId id="1105" r:id="rId13"/>
    <p:sldId id="1109" r:id="rId14"/>
    <p:sldId id="1113" r:id="rId15"/>
    <p:sldId id="1116" r:id="rId16"/>
    <p:sldId id="1119" r:id="rId17"/>
    <p:sldId id="1122" r:id="rId18"/>
    <p:sldId id="1126" r:id="rId19"/>
    <p:sldId id="1130" r:id="rId20"/>
    <p:sldId id="1133" r:id="rId21"/>
    <p:sldId id="1136" r:id="rId22"/>
    <p:sldId id="1139" r:id="rId23"/>
    <p:sldId id="1143" r:id="rId24"/>
    <p:sldId id="1147" r:id="rId25"/>
    <p:sldId id="1150" r:id="rId26"/>
    <p:sldId id="1153" r:id="rId27"/>
    <p:sldId id="1156" r:id="rId28"/>
    <p:sldId id="1159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32" r:id="rId1"/>
    <p:sldLayoutId id="2147485433" r:id="rId2"/>
    <p:sldLayoutId id="2147485434" r:id="rId3"/>
    <p:sldLayoutId id="2147485435" r:id="rId4"/>
    <p:sldLayoutId id="2147485436" r:id="rId5"/>
    <p:sldLayoutId id="2147485437" r:id="rId6"/>
    <p:sldLayoutId id="2147485438" r:id="rId7"/>
    <p:sldLayoutId id="2147485439" r:id="rId8"/>
    <p:sldLayoutId id="2147485440" r:id="rId9"/>
    <p:sldLayoutId id="2147485441" r:id="rId10"/>
    <p:sldLayoutId id="214748544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69" r:id="rId1"/>
    <p:sldLayoutId id="2147485470" r:id="rId2"/>
    <p:sldLayoutId id="2147485471" r:id="rId3"/>
    <p:sldLayoutId id="2147485472" r:id="rId4"/>
    <p:sldLayoutId id="2147485473" r:id="rId5"/>
    <p:sldLayoutId id="2147485474" r:id="rId6"/>
    <p:sldLayoutId id="2147485475" r:id="rId7"/>
    <p:sldLayoutId id="2147485476" r:id="rId8"/>
    <p:sldLayoutId id="2147485477" r:id="rId9"/>
    <p:sldLayoutId id="2147485478" r:id="rId10"/>
    <p:sldLayoutId id="214748547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2024年零售行业无人店铺推广方案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无人店铺推广背景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无人店铺推广策略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无人店铺技术应用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无人店铺运营管理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无人店铺市场前景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无人店铺推广背景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零售行业现状分析</a:t>
            </a:r>
            <a:endParaRPr altLang="en-US" lang="zh-CN"/>
          </a:p>
        </p:txBody>
      </p:sp>
      <p:sp>
        <p:nvSpPr>
          <p:cNvPr id="10489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新零售模式崛起，无人店铺成为新趋势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线上流量成本增加，线下流量价值重估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消费者行为变化，数字化和智能化需求增加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传统零售业面临转型压力，寻求创新突破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无人店铺技术发展概况</a:t>
            </a:r>
            <a:endParaRPr altLang="en-US" lang="zh-CN"/>
          </a:p>
        </p:txBody>
      </p:sp>
      <p:sp>
        <p:nvSpPr>
          <p:cNvPr id="10489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无人店铺技术：基于人工智能、物联网、大数据等技术实现自动化销售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技术发展历程：从传统零售到电子商务，再到无人零售，技术不断升级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技术应用现状：无人便利店、无人超市等业态逐渐普及，技术成熟度不断提高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技术发展趋势：未来将更加智能化、便捷化，提高用户体验和降低成本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推广无人店铺的必要性</a:t>
            </a:r>
            <a:endParaRPr altLang="en-US" lang="zh-CN"/>
          </a:p>
        </p:txBody>
      </p:sp>
      <p:sp>
        <p:nvSpPr>
          <p:cNvPr id="10490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降低运营成本：减少人力成本，提高效率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提升购物体验：24小时营业，方便快捷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数据分析与智能决策：利用大数据分析消费者行为，优化商品陈列和库存管理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应对劳动力短缺：解决零售行业劳动力短缺问题，提高店铺稳定性和可靠性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无人店铺推广策略</a:t>
            </a:r>
            <a:endParaRPr altLang="en-US" dirty="0" lang="zh-CN"/>
          </a:p>
        </p:txBody>
      </p:sp>
      <p:sp>
        <p:nvSpPr>
          <p:cNvPr id="10491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线上推广策略</a:t>
            </a:r>
            <a:endParaRPr altLang="en-US" lang="zh-CN"/>
          </a:p>
        </p:txBody>
      </p:sp>
      <p:sp>
        <p:nvSpPr>
          <p:cNvPr id="10491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利用短视频平台进行产品展示和宣传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利用社交媒体平台进行广告投放和内容推广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合作电商平台进行联合营销和活动策划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利用搜索引擎优化（SEO）提高店铺在搜索引擎中的排名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线下推广策略</a:t>
            </a:r>
            <a:endParaRPr altLang="en-US" lang="zh-CN"/>
          </a:p>
        </p:txBody>
      </p:sp>
      <p:sp>
        <p:nvSpPr>
          <p:cNvPr id="10492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合作推广：与知名品牌合作，共同参与线下活动，扩大知名度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体验式推广：提供无人店铺体验服务，让消费者亲身体验无人购物的便利与乐趣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广告宣传：在人流量大的地方投放广告，如地铁站、商场等，吸引潜在客户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优惠活动：推出各种优惠活动，如满减、折扣等，吸引消费者进店购物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联合推广策略</a:t>
            </a:r>
            <a:endParaRPr altLang="en-US" lang="zh-CN"/>
          </a:p>
        </p:txBody>
      </p:sp>
      <p:sp>
        <p:nvSpPr>
          <p:cNvPr id="104925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合作对象：与知名品牌或连锁超市合作，共同推广无人店铺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合作方式：通过品牌联合、资源共享等方式，提高双方知名度和销售额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推广活动：组织线上线下活动，如打折促销、限时优惠等，吸引顾客体验无人店铺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数据分析：通过数据分析，了解顾客需求和购物习惯，优化商品结构和推广策略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无人店铺技术应用</a:t>
            </a:r>
            <a:endParaRPr altLang="en-US" dirty="0" lang="zh-CN"/>
          </a:p>
        </p:txBody>
      </p:sp>
      <p:sp>
        <p:nvSpPr>
          <p:cNvPr id="10493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人工智能技术应用</a:t>
            </a:r>
            <a:endParaRPr altLang="en-US" lang="zh-CN"/>
          </a:p>
        </p:txBody>
      </p:sp>
      <p:sp>
        <p:nvSpPr>
          <p:cNvPr id="10493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人工智能技术：在无人店铺中用于识别顾客、自动结账和库存管理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图像识别：用于商品识别、防盗系统及客流统计，提升运营效率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语音识别：用于自助查询商品信息，方便顾客购物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机器学习：通过学习顾客购物习惯，优化推荐算法，提高购物体验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物联网技术应用</a:t>
            </a:r>
            <a:endParaRPr altLang="en-US" lang="zh-CN"/>
          </a:p>
        </p:txBody>
      </p:sp>
      <p:sp>
        <p:nvSpPr>
          <p:cNvPr id="10494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物联网技术能够提高无人店铺的运营效率和顾客购物体验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无人店铺通过物联网技术实现商品识别、库存管理、智能推荐等功能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物联网技术可以实现远程监控和管理，方便商家对无人店铺进行管理和维护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物联网技术还可以为无人店铺提供数据分析，帮助商家更好地了解顾客需求和市场趋势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大数据分析技术应用</a:t>
            </a:r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数据收集：通过传感器、摄像头等设备收集店铺内的客流数据、消费数据等信息。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数据处理：利用大数据分析技术对收集的数据进行清洗、分类、挖掘等处理，提取有价值的信息。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数据分析：通过数据分析技术对处理后的数据进行分析，了解消费者的购物习惯、喜好等信息，为店铺的经营决策提供支持。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数据应用：将分析结果应用到店铺的运营中，例如商品陈列、促销策略等，提高店铺的运营效率和消费者满意度。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智能支付技术应用</a:t>
            </a:r>
            <a:endParaRPr altLang="en-US" lang="zh-CN"/>
          </a:p>
        </p:txBody>
      </p:sp>
      <p:sp>
        <p:nvSpPr>
          <p:cNvPr id="10495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智能支付技术可以与无人店铺的库存管理系统对接，实现库存实时更新和同步，确保商品信息的准确性。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智能支付技术还可以为无人店铺提供数据分析功能，帮助商家了解顾客的购买习惯和偏好，为精准营销提供支持。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无人店铺采用智能支付技术，支持多种支付方式，包括扫码支付、刷卡支付、人脸识别支付等。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智能支付系统可以自动识别顾客的支付方式，快速完成结算，提高支付效率和顾客购物体验。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无人店铺运营管理</a:t>
            </a:r>
            <a:endParaRPr altLang="en-US" dirty="0" lang="zh-CN"/>
          </a:p>
        </p:txBody>
      </p:sp>
      <p:sp>
        <p:nvSpPr>
          <p:cNvPr id="10495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运营模式选择</a:t>
            </a:r>
            <a:endParaRPr altLang="en-US" lang="zh-CN"/>
          </a:p>
        </p:txBody>
      </p:sp>
      <p:sp>
        <p:nvSpPr>
          <p:cNvPr id="10496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自主运营模式：企业自行负责店铺的运营管理，包括商品采购、库存管理、销售策略等。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合作运营模式：企业与供应商或其他第三方合作，共同参与店铺的运营管理，实现资源共享和互利共赢。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加盟运营模式：企业授权加盟商使用其品牌和运营模式，加盟商自行负责店铺的日常运营和管理。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智能运营模式：借助人工智能、大数据等技术手段，实现店铺的智能化运营和管理，提高效率和用户体验。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人员培训与管理</a:t>
            </a:r>
            <a:endParaRPr altLang="en-US" lang="zh-CN"/>
          </a:p>
        </p:txBody>
      </p:sp>
      <p:sp>
        <p:nvSpPr>
          <p:cNvPr id="10496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人员管理：建立完善的排班制度、考勤制度和激励制度，提高员工的工作积极性和效率。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人员招聘：针对无人店铺的特点，招聘具备相关技能和经验的员工，并注重员工的培养和发展。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培训内容：针对无人店铺的特点，进行销售技巧、自助结账流程、售后服务等方面的培训。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培训方式：线上培训、线下实践、定期考核，确保员工掌握相关技能。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商品陈列与布局</a:t>
            </a:r>
            <a:endParaRPr altLang="en-US" lang="zh-CN"/>
          </a:p>
        </p:txBody>
      </p:sp>
      <p:sp>
        <p:nvSpPr>
          <p:cNvPr id="10497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保持陈列整齐美观，方便顾客挑选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根据商品类型和特点进行分类陈列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合理利用空间，提高商品陈列效率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定期调整陈列，保持新鲜感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售后服务与维护</a:t>
            </a:r>
            <a:endParaRPr altLang="en-US" lang="zh-CN"/>
          </a:p>
        </p:txBody>
      </p:sp>
      <p:sp>
        <p:nvSpPr>
          <p:cNvPr id="10497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定期检查：对无人店铺的各项设施进行定期检查，确保正常运行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快速维修：对出现故障的设备进行快速维修，减少停业时间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顾客反馈：收集顾客对无人店铺的反馈，及时改进服务质量和商品陈列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数据分析：对运营数据进行分析，优化商品结构和营销策略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无人店铺市场前景</a:t>
            </a:r>
            <a:endParaRPr altLang="en-US" dirty="0" lang="zh-CN"/>
          </a:p>
        </p:txBody>
      </p:sp>
      <p:sp>
        <p:nvSpPr>
          <p:cNvPr id="10498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市场需求预测</a:t>
            </a:r>
            <a:endParaRPr altLang="en-US" lang="zh-CN"/>
          </a:p>
        </p:txBody>
      </p:sp>
      <p:sp>
        <p:nvSpPr>
          <p:cNvPr id="10498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无人店铺将成为零售行业的新趋势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消费者对无人店铺的接受度逐年提高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未来5年无人店铺市场规模将保持高速增长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无人店铺将为消费者提供更便捷、高效的购物体验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9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现有竞争者分析：对当前市场上的竞争对手进行评估，分析其优势和劣势。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潜在竞争者分析：分析可能进入市场的企业或品牌，以及它们可能带来的影响。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替代品威胁：分析无人店铺的替代品，如传统实体店、线上电商等，以及它们对无人店铺的威胁程度。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竞争优势：分析无人店铺相对于竞争对手的优势，如成本、便利性、用户体验等。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4998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8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技术创新：随着人工智能、物联网等技术的不断发展，无人店铺将更加智能化、高效化。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消费者习惯改变：随着消费者对于购物便利性和体验感的追求，无人店铺将得到更广泛的应用。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成本降低：随着技术的进步和规模化运营，无人店铺的运营成本将逐渐降低，使得更多的商家能够采用无人店铺模式。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跨界合作：未来无人店铺将与更多行业进行跨界合作，如快递、金融等，形成更加丰富的商业生态。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市场风险评估与应对策略</a:t>
            </a:r>
            <a:endParaRPr altLang="en-US" lang="zh-CN"/>
          </a:p>
        </p:txBody>
      </p:sp>
      <p:sp>
        <p:nvSpPr>
          <p:cNvPr id="10500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竞争风险：分析竞争对手的战略、优势和劣势，制定相应的竞争策略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技术风险：确保无人店铺的技术稳定、可靠，及时更新和维护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法律风险：遵守相关法律法规，确保合法经营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人才风险：建立完善的人才培养和引进机制，吸引和留住优秀人才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0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0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0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22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2024-01-05T07:29:13Z</dcterms:created>
  <dcterms:modified xsi:type="dcterms:W3CDTF">2024-01-05T07:29:13Z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0e2cfc8b97d34c2d8817f8017282461a_21</vt:lpwstr>
  </property>
</Properties>
</file>