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20" r:id="rId1"/>
    <p:sldMasterId id="2147503357" r:id="rId2"/>
  </p:sldMasterIdLst>
  <p:notesMasterIdLst>
    <p:notesMasterId r:id="rId3"/>
  </p:notesMasterIdLst>
  <p:sldIdLst>
    <p:sldId id="9450" r:id="rId4"/>
    <p:sldId id="9455" r:id="rId5"/>
    <p:sldId id="9459" r:id="rId6"/>
    <p:sldId id="9462" r:id="rId7"/>
    <p:sldId id="9468" r:id="rId9"/>
    <p:sldId id="9471" r:id="rId10"/>
    <p:sldId id="9474" r:id="rId11"/>
    <p:sldId id="9477" r:id="rId12"/>
    <p:sldId id="9483" r:id="rId14"/>
    <p:sldId id="9486" r:id="rId15"/>
    <p:sldId id="9489" r:id="rId16"/>
    <p:sldId id="9492" r:id="rId17"/>
    <p:sldId id="9495" r:id="rId18"/>
    <p:sldId id="9501" r:id="rId20"/>
    <p:sldId id="9504" r:id="rId21"/>
    <p:sldId id="9507" r:id="rId22"/>
    <p:sldId id="9510" r:id="rId23"/>
    <p:sldId id="9513" r:id="rId24"/>
    <p:sldId id="9519" r:id="rId26"/>
    <p:sldId id="9522" r:id="rId27"/>
    <p:sldId id="9525" r:id="rId28"/>
    <p:sldId id="9528" r:id="rId29"/>
    <p:sldId id="9531" r:id="rId30"/>
    <p:sldId id="9537" r:id="rId32"/>
    <p:sldId id="9540" r:id="rId33"/>
    <p:sldId id="9543" r:id="rId34"/>
    <p:sldId id="9546" r:id="rId35"/>
    <p:sldId id="9549" r:id="rId36"/>
    <p:sldId id="9555" r:id="rId38"/>
    <p:sldId id="9558" r:id="rId39"/>
    <p:sldId id="9561" r:id="rId40"/>
    <p:sldId id="9564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21" r:id="rId1"/>
    <p:sldLayoutId id="2147503322" r:id="rId2"/>
    <p:sldLayoutId id="2147503323" r:id="rId3"/>
    <p:sldLayoutId id="2147503324" r:id="rId4"/>
    <p:sldLayoutId id="2147503325" r:id="rId5"/>
    <p:sldLayoutId id="2147503326" r:id="rId6"/>
    <p:sldLayoutId id="2147503327" r:id="rId7"/>
    <p:sldLayoutId id="2147503328" r:id="rId8"/>
    <p:sldLayoutId id="2147503329" r:id="rId9"/>
    <p:sldLayoutId id="2147503330" r:id="rId10"/>
    <p:sldLayoutId id="2147503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58" r:id="rId1"/>
    <p:sldLayoutId id="2147503359" r:id="rId2"/>
    <p:sldLayoutId id="2147503360" r:id="rId3"/>
    <p:sldLayoutId id="2147503361" r:id="rId4"/>
    <p:sldLayoutId id="2147503362" r:id="rId5"/>
    <p:sldLayoutId id="2147503363" r:id="rId6"/>
    <p:sldLayoutId id="2147503364" r:id="rId7"/>
    <p:sldLayoutId id="2147503365" r:id="rId8"/>
    <p:sldLayoutId id="2147503366" r:id="rId9"/>
    <p:sldLayoutId id="2147503367" r:id="rId10"/>
    <p:sldLayoutId id="2147503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8.xml"/><Relationship Id="rId2" Type="http://schemas.openxmlformats.org/officeDocument/2006/relationships/tags" Target="../tags/tag749.xml"/><Relationship Id="rId3" Type="http://schemas.openxmlformats.org/officeDocument/2006/relationships/tags" Target="../tags/tag750.xml"/><Relationship Id="rId4" Type="http://schemas.openxmlformats.org/officeDocument/2006/relationships/tags" Target="../tags/tag751.xml"/><Relationship Id="rId5" Type="http://schemas.openxmlformats.org/officeDocument/2006/relationships/tags" Target="../tags/tag752.xml"/><Relationship Id="rId6" Type="http://schemas.openxmlformats.org/officeDocument/2006/relationships/tags" Target="../tags/tag753.xml"/><Relationship Id="rId7" Type="http://schemas.openxmlformats.org/officeDocument/2006/relationships/tags" Target="../tags/tag754.xml"/><Relationship Id="rId8" Type="http://schemas.openxmlformats.org/officeDocument/2006/relationships/tags" Target="../tags/tag755.xml"/><Relationship Id="rId9" Type="http://schemas.openxmlformats.org/officeDocument/2006/relationships/tags" Target="../tags/tag756.xml"/><Relationship Id="rId10" Type="http://schemas.openxmlformats.org/officeDocument/2006/relationships/tags" Target="../tags/tag757.xml"/><Relationship Id="rId11" Type="http://schemas.openxmlformats.org/officeDocument/2006/relationships/tags" Target="../tags/tag758.xml"/><Relationship Id="rId12" Type="http://schemas.openxmlformats.org/officeDocument/2006/relationships/tags" Target="../tags/tag7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0.xml"/><Relationship Id="rId2" Type="http://schemas.openxmlformats.org/officeDocument/2006/relationships/tags" Target="../tags/tag761.xml"/><Relationship Id="rId3" Type="http://schemas.openxmlformats.org/officeDocument/2006/relationships/tags" Target="../tags/tag762.xml"/><Relationship Id="rId4" Type="http://schemas.openxmlformats.org/officeDocument/2006/relationships/tags" Target="../tags/tag76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tags" Target="../tags/tag771.xml"/><Relationship Id="rId6" Type="http://schemas.openxmlformats.org/officeDocument/2006/relationships/tags" Target="../tags/tag772.xml"/><Relationship Id="rId7" Type="http://schemas.openxmlformats.org/officeDocument/2006/relationships/tags" Target="../tags/tag773.xml"/><Relationship Id="rId8" Type="http://schemas.openxmlformats.org/officeDocument/2006/relationships/tags" Target="../tags/tag774.xml"/><Relationship Id="rId9" Type="http://schemas.openxmlformats.org/officeDocument/2006/relationships/tags" Target="../tags/tag775.xml"/><Relationship Id="rId10" Type="http://schemas.openxmlformats.org/officeDocument/2006/relationships/tags" Target="../tags/tag776.xml"/><Relationship Id="rId11" Type="http://schemas.openxmlformats.org/officeDocument/2006/relationships/tags" Target="../tags/tag777.xml"/><Relationship Id="rId12" Type="http://schemas.openxmlformats.org/officeDocument/2006/relationships/tags" Target="../tags/tag778.xml"/><Relationship Id="rId13" Type="http://schemas.openxmlformats.org/officeDocument/2006/relationships/tags" Target="../tags/tag779.xml"/><Relationship Id="rId14" Type="http://schemas.openxmlformats.org/officeDocument/2006/relationships/tags" Target="../tags/tag780.xml"/><Relationship Id="rId15" Type="http://schemas.openxmlformats.org/officeDocument/2006/relationships/tags" Target="../tags/tag781.xml"/><Relationship Id="rId16" Type="http://schemas.openxmlformats.org/officeDocument/2006/relationships/tags" Target="../tags/tag78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tags" Target="../tags/tag811.xml"/><Relationship Id="rId6" Type="http://schemas.openxmlformats.org/officeDocument/2006/relationships/tags" Target="../tags/tag812.xml"/><Relationship Id="rId7" Type="http://schemas.openxmlformats.org/officeDocument/2006/relationships/tags" Target="../tags/tag813.xml"/><Relationship Id="rId8" Type="http://schemas.openxmlformats.org/officeDocument/2006/relationships/tags" Target="../tags/tag814.xml"/><Relationship Id="rId9" Type="http://schemas.openxmlformats.org/officeDocument/2006/relationships/tags" Target="../tags/tag815.xml"/><Relationship Id="rId10" Type="http://schemas.openxmlformats.org/officeDocument/2006/relationships/tags" Target="../tags/tag816.xml"/><Relationship Id="rId11" Type="http://schemas.openxmlformats.org/officeDocument/2006/relationships/tags" Target="../tags/tag817.xml"/><Relationship Id="rId12" Type="http://schemas.openxmlformats.org/officeDocument/2006/relationships/tags" Target="../tags/tag818.xml"/><Relationship Id="rId13" Type="http://schemas.openxmlformats.org/officeDocument/2006/relationships/tags" Target="../tags/tag819.xml"/><Relationship Id="rId14" Type="http://schemas.openxmlformats.org/officeDocument/2006/relationships/tags" Target="../tags/tag820.xml"/><Relationship Id="rId15" Type="http://schemas.openxmlformats.org/officeDocument/2006/relationships/tags" Target="../tags/tag821.xml"/><Relationship Id="rId16" Type="http://schemas.openxmlformats.org/officeDocument/2006/relationships/tags" Target="../tags/tag822.xml"/><Relationship Id="rId17" Type="http://schemas.openxmlformats.org/officeDocument/2006/relationships/tags" Target="../tags/tag823.xml"/><Relationship Id="rId18" Type="http://schemas.openxmlformats.org/officeDocument/2006/relationships/tags" Target="../tags/tag824.xml"/><Relationship Id="rId19" Type="http://schemas.openxmlformats.org/officeDocument/2006/relationships/tags" Target="../tags/tag825.xml"/><Relationship Id="rId20" Type="http://schemas.openxmlformats.org/officeDocument/2006/relationships/tags" Target="../tags/tag82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tags" Target="../tags/tag846.xml"/><Relationship Id="rId14" Type="http://schemas.openxmlformats.org/officeDocument/2006/relationships/tags" Target="../tags/tag847.xml"/><Relationship Id="rId15" Type="http://schemas.openxmlformats.org/officeDocument/2006/relationships/tags" Target="../tags/tag848.xml"/><Relationship Id="rId16" Type="http://schemas.openxmlformats.org/officeDocument/2006/relationships/tags" Target="../tags/tag849.xml"/><Relationship Id="rId17" Type="http://schemas.openxmlformats.org/officeDocument/2006/relationships/tags" Target="../tags/tag850.xml"/><Relationship Id="rId18" Type="http://schemas.openxmlformats.org/officeDocument/2006/relationships/tags" Target="../tags/tag851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2.xml"/><Relationship Id="rId2" Type="http://schemas.openxmlformats.org/officeDocument/2006/relationships/tags" Target="../tags/tag853.xml"/><Relationship Id="rId3" Type="http://schemas.openxmlformats.org/officeDocument/2006/relationships/tags" Target="../tags/tag854.xml"/><Relationship Id="rId4" Type="http://schemas.openxmlformats.org/officeDocument/2006/relationships/tags" Target="../tags/tag855.xml"/><Relationship Id="rId5" Type="http://schemas.openxmlformats.org/officeDocument/2006/relationships/tags" Target="../tags/tag856.xml"/><Relationship Id="rId6" Type="http://schemas.openxmlformats.org/officeDocument/2006/relationships/tags" Target="../tags/tag857.xml"/><Relationship Id="rId7" Type="http://schemas.openxmlformats.org/officeDocument/2006/relationships/tags" Target="../tags/tag858.xml"/><Relationship Id="rId8" Type="http://schemas.openxmlformats.org/officeDocument/2006/relationships/tags" Target="../tags/tag859.xml"/><Relationship Id="rId9" Type="http://schemas.openxmlformats.org/officeDocument/2006/relationships/tags" Target="../tags/tag860.xml"/><Relationship Id="rId10" Type="http://schemas.openxmlformats.org/officeDocument/2006/relationships/tags" Target="../tags/tag861.xml"/><Relationship Id="rId11" Type="http://schemas.openxmlformats.org/officeDocument/2006/relationships/tags" Target="../tags/tag862.xml"/><Relationship Id="rId12" Type="http://schemas.openxmlformats.org/officeDocument/2006/relationships/tags" Target="../tags/tag863.xml"/><Relationship Id="rId13" Type="http://schemas.openxmlformats.org/officeDocument/2006/relationships/tags" Target="../tags/tag864.xml"/><Relationship Id="rId14" Type="http://schemas.openxmlformats.org/officeDocument/2006/relationships/tags" Target="../tags/tag865.xml"/><Relationship Id="rId15" Type="http://schemas.openxmlformats.org/officeDocument/2006/relationships/tags" Target="../tags/tag866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tags" Target="../tags/tag879.xml"/><Relationship Id="rId14" Type="http://schemas.openxmlformats.org/officeDocument/2006/relationships/tags" Target="../tags/tag880.xml"/><Relationship Id="rId15" Type="http://schemas.openxmlformats.org/officeDocument/2006/relationships/tags" Target="../tags/tag881.xml"/><Relationship Id="rId16" Type="http://schemas.openxmlformats.org/officeDocument/2006/relationships/tags" Target="../tags/tag882.xml"/><Relationship Id="rId17" Type="http://schemas.openxmlformats.org/officeDocument/2006/relationships/tags" Target="../tags/tag883.xml"/><Relationship Id="rId18" Type="http://schemas.openxmlformats.org/officeDocument/2006/relationships/tags" Target="../tags/tag884.xml"/><Relationship Id="rId19" Type="http://schemas.openxmlformats.org/officeDocument/2006/relationships/tags" Target="../tags/tag885.xml"/><Relationship Id="rId20" Type="http://schemas.openxmlformats.org/officeDocument/2006/relationships/tags" Target="../tags/tag88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tags" Target="../tags/tag910.xml"/><Relationship Id="rId6" Type="http://schemas.openxmlformats.org/officeDocument/2006/relationships/tags" Target="../tags/tag911.xml"/><Relationship Id="rId7" Type="http://schemas.openxmlformats.org/officeDocument/2006/relationships/tags" Target="../tags/tag912.xml"/><Relationship Id="rId8" Type="http://schemas.openxmlformats.org/officeDocument/2006/relationships/tags" Target="../tags/tag913.xml"/><Relationship Id="rId9" Type="http://schemas.openxmlformats.org/officeDocument/2006/relationships/tags" Target="../tags/tag914.xml"/><Relationship Id="rId10" Type="http://schemas.openxmlformats.org/officeDocument/2006/relationships/tags" Target="../tags/tag915.xml"/><Relationship Id="rId11" Type="http://schemas.openxmlformats.org/officeDocument/2006/relationships/tags" Target="../tags/tag916.xml"/><Relationship Id="rId12" Type="http://schemas.openxmlformats.org/officeDocument/2006/relationships/tags" Target="../tags/tag9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tags" Target="../tags/tag945.xml"/><Relationship Id="rId10" Type="http://schemas.openxmlformats.org/officeDocument/2006/relationships/tags" Target="../tags/tag946.xml"/><Relationship Id="rId11" Type="http://schemas.openxmlformats.org/officeDocument/2006/relationships/tags" Target="../tags/tag947.xml"/><Relationship Id="rId12" Type="http://schemas.openxmlformats.org/officeDocument/2006/relationships/tags" Target="../tags/tag948.xml"/><Relationship Id="rId13" Type="http://schemas.openxmlformats.org/officeDocument/2006/relationships/tags" Target="../tags/tag949.xml"/><Relationship Id="rId14" Type="http://schemas.openxmlformats.org/officeDocument/2006/relationships/tags" Target="../tags/tag95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tags" Target="../tags/tag963.xml"/><Relationship Id="rId14" Type="http://schemas.openxmlformats.org/officeDocument/2006/relationships/tags" Target="../tags/tag964.xml"/><Relationship Id="rId15" Type="http://schemas.openxmlformats.org/officeDocument/2006/relationships/tags" Target="../tags/tag965.xml"/><Relationship Id="rId16" Type="http://schemas.openxmlformats.org/officeDocument/2006/relationships/tags" Target="../tags/tag966.xml"/><Relationship Id="rId17" Type="http://schemas.openxmlformats.org/officeDocument/2006/relationships/tags" Target="../tags/tag967.xml"/><Relationship Id="rId18" Type="http://schemas.openxmlformats.org/officeDocument/2006/relationships/tags" Target="../tags/tag968.xml"/><Relationship Id="rId19" Type="http://schemas.openxmlformats.org/officeDocument/2006/relationships/tags" Target="../tags/tag969.xml"/><Relationship Id="rId20" Type="http://schemas.openxmlformats.org/officeDocument/2006/relationships/tags" Target="../tags/tag970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tags" Target="../tags/tag983.xml"/><Relationship Id="rId14" Type="http://schemas.openxmlformats.org/officeDocument/2006/relationships/tags" Target="../tags/tag984.xml"/><Relationship Id="rId15" Type="http://schemas.openxmlformats.org/officeDocument/2006/relationships/tags" Target="../tags/tag985.xml"/><Relationship Id="rId16" Type="http://schemas.openxmlformats.org/officeDocument/2006/relationships/tags" Target="../tags/tag986.xml"/><Relationship Id="rId17" Type="http://schemas.openxmlformats.org/officeDocument/2006/relationships/tags" Target="../tags/tag987.xml"/><Relationship Id="rId18" Type="http://schemas.openxmlformats.org/officeDocument/2006/relationships/tags" Target="../tags/tag988.xml"/><Relationship Id="rId19" Type="http://schemas.openxmlformats.org/officeDocument/2006/relationships/tags" Target="../tags/tag989.xml"/><Relationship Id="rId20" Type="http://schemas.openxmlformats.org/officeDocument/2006/relationships/tags" Target="../tags/tag990.xml"/><Relationship Id="rId21" Type="http://schemas.openxmlformats.org/officeDocument/2006/relationships/tags" Target="../tags/tag991.xml"/><Relationship Id="rId22" Type="http://schemas.openxmlformats.org/officeDocument/2006/relationships/tags" Target="../tags/tag992.xml"/><Relationship Id="rId23" Type="http://schemas.openxmlformats.org/officeDocument/2006/relationships/tags" Target="../tags/tag993.xml"/><Relationship Id="rId24" Type="http://schemas.openxmlformats.org/officeDocument/2006/relationships/tags" Target="../tags/tag994.xml"/><Relationship Id="rId25" Type="http://schemas.openxmlformats.org/officeDocument/2006/relationships/tags" Target="../tags/tag995.xml"/><Relationship Id="rId26" Type="http://schemas.openxmlformats.org/officeDocument/2006/relationships/tags" Target="../tags/tag996.xml"/><Relationship Id="rId27" Type="http://schemas.openxmlformats.org/officeDocument/2006/relationships/tags" Target="../tags/tag997.xml"/><Relationship Id="rId28" Type="http://schemas.openxmlformats.org/officeDocument/2006/relationships/tags" Target="../tags/tag998.xml"/><Relationship Id="rId29" Type="http://schemas.openxmlformats.org/officeDocument/2006/relationships/tags" Target="../tags/tag999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0.xml"/><Relationship Id="rId2" Type="http://schemas.openxmlformats.org/officeDocument/2006/relationships/tags" Target="../tags/tag1001.xml"/><Relationship Id="rId3" Type="http://schemas.openxmlformats.org/officeDocument/2006/relationships/tags" Target="../tags/tag100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03.xml"/><Relationship Id="rId2" Type="http://schemas.openxmlformats.org/officeDocument/2006/relationships/tags" Target="../tags/tag1004.xml"/><Relationship Id="rId3" Type="http://schemas.openxmlformats.org/officeDocument/2006/relationships/tags" Target="../tags/tag1005.xml"/><Relationship Id="rId4" Type="http://schemas.openxmlformats.org/officeDocument/2006/relationships/tags" Target="../tags/tag1006.xml"/><Relationship Id="rId5" Type="http://schemas.openxmlformats.org/officeDocument/2006/relationships/tags" Target="../tags/tag1007.xml"/><Relationship Id="rId6" Type="http://schemas.openxmlformats.org/officeDocument/2006/relationships/tags" Target="../tags/tag1008.xml"/><Relationship Id="rId7" Type="http://schemas.openxmlformats.org/officeDocument/2006/relationships/tags" Target="../tags/tag1009.xml"/><Relationship Id="rId8" Type="http://schemas.openxmlformats.org/officeDocument/2006/relationships/tags" Target="../tags/tag1010.xml"/><Relationship Id="rId9" Type="http://schemas.openxmlformats.org/officeDocument/2006/relationships/tags" Target="../tags/tag1011.xml"/><Relationship Id="rId10" Type="http://schemas.openxmlformats.org/officeDocument/2006/relationships/tags" Target="../tags/tag1012.xml"/><Relationship Id="rId11" Type="http://schemas.openxmlformats.org/officeDocument/2006/relationships/tags" Target="../tags/tag1013.xml"/><Relationship Id="rId12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14.xml"/><Relationship Id="rId2" Type="http://schemas.openxmlformats.org/officeDocument/2006/relationships/tags" Target="../tags/tag1015.xml"/><Relationship Id="rId3" Type="http://schemas.openxmlformats.org/officeDocument/2006/relationships/tags" Target="../tags/tag1016.xml"/><Relationship Id="rId4" Type="http://schemas.openxmlformats.org/officeDocument/2006/relationships/tags" Target="../tags/tag1017.xml"/><Relationship Id="rId5" Type="http://schemas.openxmlformats.org/officeDocument/2006/relationships/tags" Target="../tags/tag1018.xml"/><Relationship Id="rId6" Type="http://schemas.openxmlformats.org/officeDocument/2006/relationships/tags" Target="../tags/tag1019.xml"/><Relationship Id="rId7" Type="http://schemas.openxmlformats.org/officeDocument/2006/relationships/tags" Target="../tags/tag1020.xml"/><Relationship Id="rId8" Type="http://schemas.openxmlformats.org/officeDocument/2006/relationships/tags" Target="../tags/tag1021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22.xml"/><Relationship Id="rId2" Type="http://schemas.openxmlformats.org/officeDocument/2006/relationships/tags" Target="../tags/tag1023.xml"/><Relationship Id="rId3" Type="http://schemas.openxmlformats.org/officeDocument/2006/relationships/tags" Target="../tags/tag10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企业的创新管理与推行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创新管理的核心要素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创新管理的实施步骤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推行创新管理的关键措施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创新管理与企业发展的关系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517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创新管理能够提升企业品牌形象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创新管理能够增强企业创新能力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创新管理能够提高企业市场竞争力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创新管理能够推动企业持续发展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520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创新管理能够激发员工的创造力和工作热情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创新管理能够推动企业的可持续发展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创新管理是企业发展的核心动力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创新管理能够提高企业的竞争力和市场份额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应对市场变化</a:t>
            </a:r>
            <a:endParaRPr altLang="en-US" lang="zh-CN"/>
          </a:p>
        </p:txBody>
      </p:sp>
      <p:sp>
        <p:nvSpPr>
          <p:cNvPr id="10523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创新管理能够快速响应市场需求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创新管理能够推动企业持续发展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创新管理能够增强企业适应能力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创新管理的核心要素</a:t>
            </a:r>
            <a:endParaRPr altLang="en-US" lang="zh-CN"/>
          </a:p>
        </p:txBody>
      </p:sp>
      <p:sp>
        <p:nvSpPr>
          <p:cNvPr id="1052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创新思维</a:t>
            </a:r>
            <a:endParaRPr altLang="en-US" lang="zh-CN"/>
          </a:p>
        </p:txBody>
      </p:sp>
      <p:sp>
        <p:nvSpPr>
          <p:cNvPr id="10534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创新思维的培养和激发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创新思维的特点和优势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创新思维在企业管理中的应用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创新技术</a:t>
            </a:r>
            <a:endParaRPr altLang="en-US" lang="zh-CN"/>
          </a:p>
        </p:txBody>
      </p:sp>
      <p:sp>
        <p:nvSpPr>
          <p:cNvPr id="1053728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730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创新技术的重要性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732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734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创新技术的实施方法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736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738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创新技术的类型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740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742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创新技术的应用场景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创新组织</a:t>
            </a:r>
            <a:endParaRPr altLang="en-US" lang="zh-CN"/>
          </a:p>
        </p:txBody>
      </p:sp>
      <p:sp>
        <p:nvSpPr>
          <p:cNvPr id="10540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创新激励机制：建立合理的激励机制，激发员工的创新热情和积极性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建立创新团队：具备跨部门、跨领域的专业人才，形成多元化的创新团队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鼓励员工创新：提供宽松的创新环境，鼓励员工提出新想法、新方案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创新文化培育：营造开放、包容、协作的创新文化，促进企业不断创新发展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创新文化</a:t>
            </a:r>
            <a:endParaRPr altLang="en-US" lang="zh-CN"/>
          </a:p>
        </p:txBody>
      </p:sp>
      <p:sp>
        <p:nvSpPr>
          <p:cNvPr id="1054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鼓励创新思维：鼓励员工提出新想法、新方法，激发创新精神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跨部门合作：促进不同部门之间的交流与合作，共同推动创新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持续学习：鼓励员工不断学习新知识、新技能，提高创新能力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容忍失败：允许员工在创新过程中犯错误，不打击创新积极性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创新管理的实施步骤</a:t>
            </a:r>
            <a:endParaRPr altLang="en-US" lang="zh-CN"/>
          </a:p>
        </p:txBody>
      </p:sp>
      <p:sp>
        <p:nvSpPr>
          <p:cNvPr id="1054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制定创新战略</a:t>
            </a:r>
            <a:endParaRPr altLang="en-US" lang="zh-CN"/>
          </a:p>
        </p:txBody>
      </p:sp>
      <p:sp>
        <p:nvSpPr>
          <p:cNvPr id="10554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明确创新目标：根据企业战略和市场需求，制定具体的创新目标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分析市场趋势：了解行业动态和竞争对手情况，为创新战略提供依据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确定创新重点：根据企业资源和能力，确定创新的重点领域和方向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制定实施计划：明确创新战略的推进计划和时间表，确保战略落地实施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建立创新团队</a:t>
            </a:r>
            <a:endParaRPr altLang="en-US" lang="zh-CN"/>
          </a:p>
        </p:txBody>
      </p:sp>
      <p:sp>
        <p:nvSpPr>
          <p:cNvPr id="1055708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明确团队目标：制定清晰、具体、可衡量的创新目标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2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4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组建多元化团队：吸引不同背景、技能和思维的成员，促进创新思维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8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建立信任和开放氛围：鼓励团队成员之间互相尊重、信任和支持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4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提供资源和支持：为团队提供必要的资源和支持，如资金、设备、时间和培训等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0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制定激励机制：设立奖励制度，激励团队成员积极投入创新工作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6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持续沟通与协作：保持团队成员之间的有效沟通，促进协作和合作，共同推动创新项目的进展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2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开展创新活动</a:t>
            </a:r>
            <a:endParaRPr altLang="en-US" lang="zh-CN"/>
          </a:p>
        </p:txBody>
      </p:sp>
      <p:sp>
        <p:nvSpPr>
          <p:cNvPr id="1056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确定创新目标：明确创新活动的目的和方向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4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激发创新思维：鼓励员工提出新的想法和解决方案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0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组织创新团队：组建具备不同专业背景的团队，共同推进创新项目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6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制定实施计划：明确创新项目的计划、步骤和时间表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2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监控与评估：对创新项目进行持续的监控和评估，确保项目按计划推进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8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评估创新成果</a:t>
            </a:r>
            <a:endParaRPr altLang="en-US" lang="zh-CN"/>
          </a:p>
        </p:txBody>
      </p:sp>
      <p:sp>
        <p:nvSpPr>
          <p:cNvPr id="10563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创新成果的评估标准：包括创新性、实用性、市场前景等方面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评估流程：包括制定评估计划、收集数据、分析数据、得出结论等步骤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评估结果的应用：根据评估结果，对创新项目进行调整和优化，以更好地满足市场需求和实现商业价值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评估方法：可以采用定量评估和定性评估相结合的方法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推行创新管理的关键措施</a:t>
            </a:r>
            <a:endParaRPr altLang="en-US" lang="zh-CN"/>
          </a:p>
        </p:txBody>
      </p:sp>
      <p:sp>
        <p:nvSpPr>
          <p:cNvPr id="10566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营造创新氛围</a:t>
            </a:r>
            <a:endParaRPr altLang="en-US" lang="zh-CN"/>
          </a:p>
        </p:txBody>
      </p:sp>
      <p:sp>
        <p:nvSpPr>
          <p:cNvPr id="105741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1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1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鼓励员工提出新想法和意见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41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2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2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建立开放和包容的文化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42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2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2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提供必要的资源和支持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743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3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3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激励员工创新并给予奖励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鼓励员工参与</a:t>
            </a:r>
            <a:endParaRPr altLang="en-US" lang="zh-CN"/>
          </a:p>
        </p:txBody>
      </p:sp>
      <p:sp>
        <p:nvSpPr>
          <p:cNvPr id="10577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建立开放的企业文化：鼓励员工提出新的想法和建议，营造宽松的创新氛围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提供培训和支持：为员工提供必要的培训和支持，帮助他们掌握创新技能和方法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建立激励机制：通过奖励和晋升等方式激励员工积极参与创新活动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跨部门合作：促进不同部门之间的合作和交流，共同推动创新管理的推行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提供培训和支持</a:t>
            </a:r>
            <a:endParaRPr altLang="en-US" lang="zh-CN"/>
          </a:p>
        </p:txBody>
      </p:sp>
      <p:sp>
        <p:nvSpPr>
          <p:cNvPr id="1058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培训员工：提高员工的创新意识和能力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提供资源：为员工提供必要的创新资源和工具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鼓励尝试：鼓励员工尝试新的想法和方法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建立激励机制：建立奖励机制，激励员工积极参与创新活动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583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设立创新奖励：对在创新方面做出突出贡献的员工进行表彰和奖励，激发员工的创新热情。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薪酬激励：将员工的薪酬与创新能力挂钩，激励员工积极投入创新工作。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晋升激励：将员工的晋升与创新能力挂钩，激励员工不断提升自己的创新能力。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培训激励：通过培训提高员工的创新能力，使员工更好地适应创新工作的需要。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创新管理与企业发展的关系</a:t>
            </a:r>
            <a:endParaRPr altLang="en-US" lang="zh-CN"/>
          </a:p>
        </p:txBody>
      </p:sp>
      <p:sp>
        <p:nvSpPr>
          <p:cNvPr id="10586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提升企业绩效</a:t>
            </a:r>
            <a:endParaRPr altLang="en-US" lang="zh-CN"/>
          </a:p>
        </p:txBody>
      </p:sp>
      <p:sp>
        <p:nvSpPr>
          <p:cNvPr id="10593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创新管理能够提高企业绩效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创新管理能够推动企业持续发展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创新管理能够提升企业品牌形象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增强企业实力</a:t>
            </a:r>
            <a:endParaRPr altLang="en-US" lang="zh-CN"/>
          </a:p>
        </p:txBody>
      </p:sp>
      <p:sp>
        <p:nvSpPr>
          <p:cNvPr id="10596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创新管理能够增强企业的市场地位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6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创新管理能够提升企业的品牌形象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创新管理能够推动企业的可持续发展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6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创新管理能够提高企业的竞争力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推动企业转型</a:t>
            </a:r>
            <a:endParaRPr altLang="en-US" lang="zh-CN"/>
          </a:p>
        </p:txBody>
      </p:sp>
      <p:sp>
        <p:nvSpPr>
          <p:cNvPr id="1059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创新管理是企业转型的核心驱动力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创新管理有助于企业适应市场变化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创新管理是企业持续发展的关键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创新管理能够提升企业竞争力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促进可持续发展</a:t>
            </a:r>
            <a:endParaRPr altLang="en-US" lang="zh-CN"/>
          </a:p>
        </p:txBody>
      </p:sp>
      <p:sp>
        <p:nvSpPr>
          <p:cNvPr id="10603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3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3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3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3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3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创新管理是企业发展的核心动力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创新管理推动企业转型升级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64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总结创新管理的重要性和实施步骤</a:t>
            </a:r>
            <a:endParaRPr altLang="en-US" lang="zh-CN"/>
          </a:p>
        </p:txBody>
      </p:sp>
      <p:cxnSp>
        <p:nvCxnSpPr>
          <p:cNvPr id="3145743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57829" y="382396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5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57829" y="256838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7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57829" y="515319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1380" name="正文"/>
          <p:cNvSpPr txBox="1"/>
          <p:nvPr>
            <p:custDataLst>
              <p:tags r:id="rId4"/>
            </p:custDataLst>
          </p:nvPr>
        </p:nvSpPr>
        <p:spPr>
          <a:xfrm>
            <a:off x="2692632" y="191462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82" name="正文"/>
          <p:cNvSpPr txBox="1"/>
          <p:nvPr>
            <p:custDataLst>
              <p:tags r:id="rId5"/>
            </p:custDataLst>
          </p:nvPr>
        </p:nvSpPr>
        <p:spPr>
          <a:xfrm>
            <a:off x="2692632" y="320702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84" name="正文"/>
          <p:cNvSpPr txBox="1"/>
          <p:nvPr>
            <p:custDataLst>
              <p:tags r:id="rId6"/>
            </p:custDataLst>
          </p:nvPr>
        </p:nvSpPr>
        <p:spPr>
          <a:xfrm>
            <a:off x="2691317" y="449943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86" name="正文"/>
          <p:cNvSpPr txBox="1"/>
          <p:nvPr>
            <p:custDataLst>
              <p:tags r:id="rId7"/>
            </p:custDataLst>
          </p:nvPr>
        </p:nvSpPr>
        <p:spPr>
          <a:xfrm>
            <a:off x="2691317" y="579183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88" name="标题"/>
          <p:cNvSpPr txBox="1"/>
          <p:nvPr>
            <p:custDataLst>
              <p:tags r:id="rId8"/>
            </p:custDataLst>
          </p:nvPr>
        </p:nvSpPr>
        <p:spPr>
          <a:xfrm>
            <a:off x="2691317" y="277754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实施步骤：制定创新战略、建立创新团队、开展创新活动、评估创新效果  总结与展望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1390" name="标题"/>
          <p:cNvSpPr txBox="1"/>
          <p:nvPr>
            <p:custDataLst>
              <p:tags r:id="rId9"/>
            </p:custDataLst>
          </p:nvPr>
        </p:nvSpPr>
        <p:spPr>
          <a:xfrm>
            <a:off x="2690659" y="535182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展望：展望未来，提出对企业创新管理的建议和展望，如加强人才培养、推动跨界合作等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1392" name="标题"/>
          <p:cNvSpPr txBox="1"/>
          <p:nvPr>
            <p:custDataLst>
              <p:tags r:id="rId10"/>
            </p:custDataLst>
          </p:nvPr>
        </p:nvSpPr>
        <p:spPr>
          <a:xfrm>
            <a:off x="2691317" y="4064683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总结：回顾本次课程的主要内容，包括创新管理的重要性、实施步骤等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1394" name="标题"/>
          <p:cNvSpPr txBox="1"/>
          <p:nvPr>
            <p:custDataLst>
              <p:tags r:id="rId11"/>
            </p:custDataLst>
          </p:nvPr>
        </p:nvSpPr>
        <p:spPr>
          <a:xfrm>
            <a:off x="2691974" y="149040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创新管理的重要性：提高企业竞争力、推动企业发展、适应市场需求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8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6250"/>
          </a:bodyPr>
          <a:p>
            <a:r>
              <a:rPr altLang="en-US" lang="zh-CN"/>
              <a:t>关键措施：建立创新文化、培养创新人才、加强研发投入、推动技术合作等</a:t>
            </a:r>
            <a:endParaRPr altLang="en-US" lang="zh-CN"/>
          </a:p>
          <a:p>
            <a:r>
              <a:rPr altLang="en-US" lang="zh-CN"/>
              <a:t>与企业发展的关系：创新管理有助于提高企业核心竞争力，促进可持续发展，增强市场竞争力，实现长期发展目标  分析推行创新管理的关键措施及与企业发展的关系</a:t>
            </a:r>
            <a:endParaRPr altLang="en-US" lang="zh-CN"/>
          </a:p>
          <a:p>
            <a:pPr lvl="1"/>
            <a:r>
              <a:rPr altLang="en-US" lang="zh-CN"/>
              <a:t>分析推行创新管理的关键措施及与企业发展的关系</a:t>
            </a:r>
            <a:endParaRPr altLang="en-US" lang="zh-CN"/>
          </a:p>
          <a:p>
            <a:r>
              <a:rPr altLang="en-US" lang="zh-CN"/>
              <a:t>关键措施：制定明确的创新战略、建立有效的激励机制、加强跨部门协作、推动数字化转型等</a:t>
            </a:r>
            <a:endParaRPr altLang="en-US" lang="zh-CN"/>
          </a:p>
          <a:p>
            <a:r>
              <a:rPr altLang="en-US" lang="zh-CN"/>
              <a:t>与企业发展的关系：创新管理有助于提高企业适应市场变化的能力，增强企业创新能力，提升品牌形象和市场地位，为企业创造更大的商业价值  分析推行创新管理的关键措施及与企业发展的关系</a:t>
            </a:r>
            <a:endParaRPr altLang="en-US" lang="zh-CN"/>
          </a:p>
          <a:p>
            <a:pPr lvl="1"/>
            <a:r>
              <a:rPr altLang="en-US" lang="zh-CN"/>
              <a:t>分析推行创新管理的关键措施及与企业发展的关系</a:t>
            </a:r>
            <a:endParaRPr altLang="en-US" lang="zh-CN"/>
          </a:p>
          <a:p>
            <a:r>
              <a:rPr altLang="en-US" lang="zh-CN"/>
              <a:t>关键措施：加强知识产权保护、建立产学研合作机制、推动产业升级和转型等</a:t>
            </a:r>
            <a:endParaRPr altLang="en-US" lang="zh-CN"/>
          </a:p>
          <a:p>
            <a:r>
              <a:rPr altLang="en-US" lang="zh-CN"/>
              <a:t>与企业发展的关系：创新管理有助于提高企业自主创新能力，增强企业核心竞争力，促进产业升级和转型，实现可持续发展  分析推行创新管理的关键措施及与企业发展的关系</a:t>
            </a:r>
            <a:endParaRPr altLang="en-US" lang="zh-CN"/>
          </a:p>
          <a:p>
            <a:pPr lvl="1"/>
            <a:r>
              <a:rPr altLang="en-US" lang="zh-CN"/>
              <a:t>分析推行创新管理的关键措施及与企业发展的关系</a:t>
            </a:r>
            <a:endParaRPr altLang="en-US" lang="zh-CN"/>
          </a:p>
          <a:p>
            <a:r>
              <a:rPr altLang="en-US" lang="zh-CN"/>
              <a:t>关键措施：加强人才培养和引进、建立创新团队、加强知识产权保护等</a:t>
            </a:r>
            <a:endParaRPr altLang="en-US" lang="zh-CN"/>
          </a:p>
          <a:p>
            <a:r>
              <a:rPr altLang="en-US" lang="zh-CN"/>
              <a:t>与企业发展的关系：创新管理有助于提高企业人才素质和创新能力，增强企业核心竞争力，促进企业可持续发展</a:t>
            </a:r>
            <a:endParaRPr altLang="en-US" lang="zh-CN"/>
          </a:p>
        </p:txBody>
      </p:sp>
      <p:sp>
        <p:nvSpPr>
          <p:cNvPr id="1061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分析推行创新管理的关键措施及与企业发展的关系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对未来企业创新管理的展望</a:t>
            </a:r>
            <a:endParaRPr altLang="en-US" lang="zh-CN"/>
          </a:p>
        </p:txBody>
      </p:sp>
      <p:sp>
        <p:nvSpPr>
          <p:cNvPr id="1061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1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1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1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1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跨界合作：企业可以与其他行业的企业进行合作，共同开发新产品、拓展新市场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1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持续创新：企业需要不断进行产品、服务、营销等方面的创新，以保持竞争优势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1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数字化转型：企业需要借助数字化技术，提高生产效率、降低成本、优化供应链管理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1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人才培养：企业需要培养具有创新精神和实践能力的人才，为未来的发展提供有力支持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7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27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0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0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0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2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2023-12-19T09:51:47Z</dcterms:created>
  <dcterms:modified xsi:type="dcterms:W3CDTF">2023-12-19T09:51:47Z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da4b028dd56d4b93a33a80353f6aeeba_21</vt:lpwstr>
  </property>
</Properties>
</file>