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18" r:id="rId1"/>
    <p:sldMasterId id="2147487655" r:id="rId2"/>
  </p:sldMasterIdLst>
  <p:notesMasterIdLst>
    <p:notesMasterId r:id="rId3"/>
  </p:notesMasterIdLst>
  <p:sldIdLst>
    <p:sldId id="2046" r:id="rId4"/>
    <p:sldId id="2051" r:id="rId5"/>
    <p:sldId id="2056" r:id="rId6"/>
    <p:sldId id="2060" r:id="rId7"/>
    <p:sldId id="2063" r:id="rId8"/>
    <p:sldId id="2066" r:id="rId9"/>
    <p:sldId id="2069" r:id="rId10"/>
    <p:sldId id="2073" r:id="rId11"/>
    <p:sldId id="2077" r:id="rId12"/>
    <p:sldId id="2080" r:id="rId13"/>
    <p:sldId id="2083" r:id="rId14"/>
    <p:sldId id="2086" r:id="rId15"/>
    <p:sldId id="2090" r:id="rId16"/>
    <p:sldId id="2094" r:id="rId17"/>
    <p:sldId id="2097" r:id="rId18"/>
    <p:sldId id="2100" r:id="rId19"/>
    <p:sldId id="2103" r:id="rId20"/>
    <p:sldId id="2107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19" r:id="rId1"/>
    <p:sldLayoutId id="2147487620" r:id="rId2"/>
    <p:sldLayoutId id="2147487621" r:id="rId3"/>
    <p:sldLayoutId id="2147487622" r:id="rId4"/>
    <p:sldLayoutId id="2147487623" r:id="rId5"/>
    <p:sldLayoutId id="2147487624" r:id="rId6"/>
    <p:sldLayoutId id="2147487625" r:id="rId7"/>
    <p:sldLayoutId id="2147487626" r:id="rId8"/>
    <p:sldLayoutId id="2147487627" r:id="rId9"/>
    <p:sldLayoutId id="2147487628" r:id="rId10"/>
    <p:sldLayoutId id="21474876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656" r:id="rId1"/>
    <p:sldLayoutId id="2147487657" r:id="rId2"/>
    <p:sldLayoutId id="2147487658" r:id="rId3"/>
    <p:sldLayoutId id="2147487659" r:id="rId4"/>
    <p:sldLayoutId id="2147487660" r:id="rId5"/>
    <p:sldLayoutId id="2147487661" r:id="rId6"/>
    <p:sldLayoutId id="2147487662" r:id="rId7"/>
    <p:sldLayoutId id="2147487663" r:id="rId8"/>
    <p:sldLayoutId id="2147487664" r:id="rId9"/>
    <p:sldLayoutId id="2147487665" r:id="rId10"/>
    <p:sldLayoutId id="21474876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初中教育改革措施与挑战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1846" y="261174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802117" y="370954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5"/>
            </p:custDataLst>
          </p:nvPr>
        </p:nvSpPr>
        <p:spPr>
          <a:xfrm>
            <a:off x="3830320" y="1446530"/>
            <a:ext cx="625475" cy="97218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6"/>
            </p:custDataLst>
          </p:nvPr>
        </p:nvSpPr>
        <p:spPr>
          <a:xfrm>
            <a:off x="4554220" y="1517650"/>
            <a:ext cx="4874895" cy="88582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初中教育改革措施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7"/>
            </p:custDataLst>
          </p:nvPr>
        </p:nvSpPr>
        <p:spPr>
          <a:xfrm>
            <a:off x="4733290" y="2626360"/>
            <a:ext cx="625475" cy="893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8"/>
            </p:custDataLst>
          </p:nvPr>
        </p:nvSpPr>
        <p:spPr>
          <a:xfrm>
            <a:off x="5538470" y="2690495"/>
            <a:ext cx="4874895" cy="81407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初中教育改革面临的挑战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9"/>
            </p:custDataLst>
          </p:nvPr>
        </p:nvSpPr>
        <p:spPr>
          <a:xfrm>
            <a:off x="5641340" y="3703955"/>
            <a:ext cx="625475" cy="9245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0"/>
            </p:custDataLst>
          </p:nvPr>
        </p:nvSpPr>
        <p:spPr>
          <a:xfrm>
            <a:off x="6436360" y="3775710"/>
            <a:ext cx="4874895" cy="8426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应对挑战的策略与建议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初中教育改革措施</a:t>
            </a:r>
            <a:endParaRPr altLang="en-US" lang="zh-CN"/>
          </a:p>
        </p:txBody>
      </p:sp>
      <p:sp>
        <p:nvSpPr>
          <p:cNvPr id="10488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课程设置改革</a:t>
            </a:r>
            <a:endParaRPr altLang="en-US" lang="zh-CN"/>
          </a:p>
        </p:txBody>
      </p:sp>
      <p:sp>
        <p:nvSpPr>
          <p:cNvPr id="104888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强化实践课程，提高学生动手能力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增加选修课程，满足学生个性化需求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引入信息技术课程，培养学生信息素养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调整必修课程，注重学生综合素质培养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教学方法创新</a:t>
            </a:r>
            <a:endParaRPr altLang="en-US" lang="zh-CN"/>
          </a:p>
        </p:txBody>
      </p:sp>
      <p:sp>
        <p:nvSpPr>
          <p:cNvPr id="104893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引入多元评价体系，全面评价学生学习成果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结合信息技术，开展数字化教学，提升教学效果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采用项目式学习，培养学生团队协作精神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引入探究式学习，提高学生自主学习能力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评价体系改革</a:t>
            </a:r>
            <a:endParaRPr altLang="en-US" lang="zh-CN"/>
          </a:p>
        </p:txBody>
      </p:sp>
      <p:sp>
        <p:nvSpPr>
          <p:cNvPr id="10489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改革背景：传统评价体系存在局限性，难以全面反映学生能力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改革措施：推行综合素质评价，关注学生个性特长和创新实践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改革成效：提高学生综合素质，促进教育公平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改革目标：建立多元化评价体系，鼓励学生全面发展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教师培训与发展</a:t>
            </a:r>
            <a:endParaRPr altLang="en-US" lang="zh-CN"/>
          </a:p>
        </p:txBody>
      </p:sp>
      <p:sp>
        <p:nvSpPr>
          <p:cNvPr id="104906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建立教师激励机制，激发教师工作热情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鼓励教师参与教育改革，发挥教师主体作用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提升教师专业素养，培养创新教育理念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初中教育改革面临的挑战</a:t>
            </a:r>
            <a:endParaRPr altLang="en-US" lang="zh-CN"/>
          </a:p>
        </p:txBody>
      </p:sp>
      <p:sp>
        <p:nvSpPr>
          <p:cNvPr id="10491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教育资源不均衡</a:t>
            </a:r>
            <a:endParaRPr altLang="en-US" lang="zh-CN"/>
          </a:p>
        </p:txBody>
      </p:sp>
      <p:sp>
        <p:nvSpPr>
          <p:cNvPr id="104916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城市与农村教育资源差距大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优质学校资源紧张，招生竞争激烈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师资力量分布不均，影响教学质量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不同地区教育资源投入存在差异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教育观念的转变</a:t>
            </a:r>
            <a:endParaRPr altLang="en-US" lang="zh-CN"/>
          </a:p>
        </p:txBody>
      </p:sp>
      <p:sp>
        <p:nvSpPr>
          <p:cNvPr id="104922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教师对教育改革的接受程度和实施能力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社会对初中教育改革的影响和评价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传统观念与现代教育观念的冲突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家长对教育改革的认知和态度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教师队伍的建设</a:t>
            </a:r>
            <a:endParaRPr altLang="en-US" lang="zh-CN"/>
          </a:p>
        </p:txBody>
      </p:sp>
      <p:sp>
        <p:nvSpPr>
          <p:cNvPr id="1049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初中教育改革对教师队伍提出了更高的要求，需要教师不断更新教育观念和教学方法。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教师的工作负担较重，需要关注教师的职业发展和福利待遇，提高教师的工作积极性和满意度。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教师队伍的结构也需要进一步优化，需要加强教师队伍的多元化和专业化建设。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教师队伍的整体素质参差不齐，需要加强教师培训和交流，提高教师的专业素养和教育教学能力。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家长和社会的支持</a:t>
            </a:r>
            <a:endParaRPr altLang="en-US" lang="zh-CN"/>
          </a:p>
        </p:txBody>
      </p:sp>
      <p:sp>
        <p:nvSpPr>
          <p:cNvPr id="104935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社会对教育改革的态度和期望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家长对教育改革的认知和支持程度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家长和社会对教育改革中可能出现的问题的关注和担忧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家长和社会对教育改革成果的期待和评价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应对挑战的策略与建议</a:t>
            </a:r>
            <a:endParaRPr altLang="en-US" lang="zh-CN"/>
          </a:p>
        </p:txBody>
      </p:sp>
      <p:sp>
        <p:nvSpPr>
          <p:cNvPr id="10494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43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加大教育投入，提高教育经费使用效益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优化教师资源配置，提高教师整体素质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推进教育信息化，实现优质教育资源共享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完善学校布局调整，合理配置教育资源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更新教育观念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提倡终身学习，培养自主学习能力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关注个体差异，实施个性化教育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强调素质教育，注重学生全面发展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鼓励创新思维，培养解决问题的能力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495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培训在职教师，提高教育教学能力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引进优秀教师人才，充实教师队伍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建立教师激励机制，提高教师工作积极性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加强师德师风建设，树立良好教师形象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争取家长和社会支持</a:t>
            </a:r>
            <a:endParaRPr altLang="en-US" lang="zh-CN"/>
          </a:p>
        </p:txBody>
      </p:sp>
      <p:sp>
        <p:nvSpPr>
          <p:cNvPr id="104962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借助媒体平台，宣传教育改革的意义和成果，提高社会认知度。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建立家校沟通机制，加强家长对教育改革的了解与认同。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发挥社会舆论的积极作用，引导公众理性看待教育改革。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鼓励社会力量参与教育改革，共同推动初中教育的进步与发展。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69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3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3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3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3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3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3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3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SLIDE_ID" val="custom20230231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7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2023-12-31T13:40:23Z</dcterms:created>
  <dcterms:modified xsi:type="dcterms:W3CDTF">2023-12-31T13:40:23Z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5c346fd806ff4925aa78960521a41f2b_21</vt:lpwstr>
  </property>
</Properties>
</file>