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79" r:id="rId2"/>
    <p:sldId id="330" r:id="rId3"/>
    <p:sldId id="357" r:id="rId4"/>
    <p:sldId id="539" r:id="rId5"/>
    <p:sldId id="560" r:id="rId6"/>
    <p:sldId id="347" r:id="rId7"/>
    <p:sldId id="358" r:id="rId8"/>
    <p:sldId id="353" r:id="rId9"/>
    <p:sldId id="420" r:id="rId10"/>
    <p:sldId id="569" r:id="rId11"/>
    <p:sldId id="366" r:id="rId12"/>
    <p:sldId id="567" r:id="rId13"/>
    <p:sldId id="568" r:id="rId14"/>
    <p:sldId id="331" r:id="rId15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A1A1"/>
    <a:srgbClr val="717070"/>
    <a:srgbClr val="A6A8A9"/>
    <a:srgbClr val="C51015"/>
    <a:srgbClr val="747373"/>
    <a:srgbClr val="ECB1B3"/>
    <a:srgbClr val="E59395"/>
    <a:srgbClr val="A0A0A0"/>
    <a:srgbClr val="707070"/>
    <a:srgbClr val="CD10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6366" autoAdjust="0"/>
  </p:normalViewPr>
  <p:slideViewPr>
    <p:cSldViewPr snapToGrid="0">
      <p:cViewPr varScale="1">
        <p:scale>
          <a:sx n="103" d="100"/>
          <a:sy n="103" d="100"/>
        </p:scale>
        <p:origin x="138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60"/>
    </p:cViewPr>
  </p:sorterViewPr>
  <p:notesViewPr>
    <p:cSldViewPr snapToGrid="0">
      <p:cViewPr varScale="1">
        <p:scale>
          <a:sx n="84" d="100"/>
          <a:sy n="84" d="100"/>
        </p:scale>
        <p:origin x="297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A29CB-B8CE-483F-8C16-3B67EC15405E}" type="datetimeFigureOut">
              <a:rPr lang="zh-CN" altLang="en-US" smtClean="0"/>
              <a:t>2023/12/25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915EA3-49B7-47F9-B073-B97EF81132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BBE6FB-4983-42F5-B216-1A2ADEE7DF7A}" type="datetimeFigureOut">
              <a:rPr lang="zh-CN" altLang="en-US" smtClean="0"/>
              <a:t>2023/12/25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35503-9D21-443F-BC18-5459550EB7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8" t="9530" b="4612"/>
          <a:stretch>
            <a:fillRect/>
          </a:stretch>
        </p:blipFill>
        <p:spPr>
          <a:xfrm>
            <a:off x="0" y="-1"/>
            <a:ext cx="12191999" cy="6872513"/>
          </a:xfrm>
          <a:prstGeom prst="rect">
            <a:avLst/>
          </a:prstGeom>
        </p:spPr>
      </p:pic>
      <p:sp>
        <p:nvSpPr>
          <p:cNvPr id="20" name="ïṩļïḓe"/>
          <p:cNvSpPr/>
          <p:nvPr userDrawn="1"/>
        </p:nvSpPr>
        <p:spPr>
          <a:xfrm>
            <a:off x="-1" y="-1"/>
            <a:ext cx="12192000" cy="6946899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5" y="708974"/>
            <a:ext cx="979727" cy="262791"/>
          </a:xfrm>
          <a:prstGeom prst="rect">
            <a:avLst/>
          </a:prstGeom>
        </p:spPr>
      </p:pic>
      <p:sp>
        <p:nvSpPr>
          <p:cNvPr id="24" name="标题 1"/>
          <p:cNvSpPr>
            <a:spLocks noGrp="1"/>
          </p:cNvSpPr>
          <p:nvPr>
            <p:ph type="ctrTitle" hasCustomPrompt="1"/>
          </p:nvPr>
        </p:nvSpPr>
        <p:spPr>
          <a:xfrm>
            <a:off x="673100" y="2026588"/>
            <a:ext cx="11518900" cy="1326201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4000">
                <a:solidFill>
                  <a:srgbClr val="CD1116"/>
                </a:solidFill>
              </a:defRPr>
            </a:lvl1pPr>
          </a:lstStyle>
          <a:p>
            <a:r>
              <a:rPr lang="zh-CN" altLang="en-US"/>
              <a:t>输入标题</a:t>
            </a:r>
            <a:endParaRPr lang="zh-CN" altLang="en-US" dirty="0"/>
          </a:p>
        </p:txBody>
      </p:sp>
      <p:sp>
        <p:nvSpPr>
          <p:cNvPr id="25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73100" y="3408882"/>
            <a:ext cx="11518900" cy="590292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000">
                <a:solidFill>
                  <a:srgbClr val="75747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输入内容</a:t>
            </a:r>
            <a:endParaRPr lang="en-US" altLang="zh-CN" dirty="0"/>
          </a:p>
        </p:txBody>
      </p:sp>
      <p:sp>
        <p:nvSpPr>
          <p:cNvPr id="26" name="îṡḷiďê"/>
          <p:cNvSpPr/>
          <p:nvPr userDrawn="1"/>
        </p:nvSpPr>
        <p:spPr>
          <a:xfrm>
            <a:off x="6286498" y="4792230"/>
            <a:ext cx="5905501" cy="1522999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 userDrawn="1"/>
        </p:nvGrpSpPr>
        <p:grpSpPr>
          <a:xfrm>
            <a:off x="6286495" y="5983441"/>
            <a:ext cx="331200" cy="331788"/>
            <a:chOff x="10491788" y="-1714501"/>
            <a:chExt cx="331788" cy="331788"/>
          </a:xfrm>
        </p:grpSpPr>
        <p:sp>
          <p:nvSpPr>
            <p:cNvPr id="28" name="ïṡ1ïḍè"/>
            <p:cNvSpPr/>
            <p:nvPr/>
          </p:nvSpPr>
          <p:spPr>
            <a:xfrm>
              <a:off x="10491788" y="-1714501"/>
              <a:ext cx="331788" cy="3317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10597756" y="-1602623"/>
              <a:ext cx="119850" cy="108033"/>
              <a:chOff x="11518900" y="487680"/>
              <a:chExt cx="228602" cy="162560"/>
            </a:xfrm>
          </p:grpSpPr>
          <p:cxnSp>
            <p:nvCxnSpPr>
              <p:cNvPr id="30" name="直接连接符 29"/>
              <p:cNvCxnSpPr/>
              <p:nvPr userDrawn="1"/>
            </p:nvCxnSpPr>
            <p:spPr>
              <a:xfrm>
                <a:off x="11518900" y="48768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 userDrawn="1"/>
            </p:nvCxnSpPr>
            <p:spPr>
              <a:xfrm>
                <a:off x="11518900" y="56896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 userDrawn="1"/>
            </p:nvCxnSpPr>
            <p:spPr>
              <a:xfrm>
                <a:off x="11518900" y="65024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" name="文本框 32"/>
          <p:cNvSpPr txBox="1"/>
          <p:nvPr userDrawn="1"/>
        </p:nvSpPr>
        <p:spPr>
          <a:xfrm>
            <a:off x="673100" y="5938393"/>
            <a:ext cx="3537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>
                <a:solidFill>
                  <a:srgbClr val="757474"/>
                </a:solidFill>
              </a:rPr>
              <a:t>重庆英卡电子有限公司</a:t>
            </a:r>
          </a:p>
        </p:txBody>
      </p:sp>
      <p:sp>
        <p:nvSpPr>
          <p:cNvPr id="35" name="îşliḓê"/>
          <p:cNvSpPr txBox="1"/>
          <p:nvPr userDrawn="1"/>
        </p:nvSpPr>
        <p:spPr>
          <a:xfrm>
            <a:off x="9836902" y="5861720"/>
            <a:ext cx="2262158" cy="34163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lvl="0" indent="0"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0">
                <a:ln>
                  <a:noFill/>
                </a:ln>
                <a:latin typeface="+mj-lt"/>
                <a:ea typeface="+mj-ea"/>
                <a:cs typeface="+mj-cs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solidFill>
                  <a:srgbClr val="747373"/>
                </a:solidFill>
              </a:rPr>
              <a:t>坚持做独特的好产品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2" b="4612"/>
          <a:stretch>
            <a:fillRect/>
          </a:stretch>
        </p:blipFill>
        <p:spPr>
          <a:xfrm>
            <a:off x="-1" y="-6"/>
            <a:ext cx="12192000" cy="6858000"/>
          </a:xfrm>
          <a:prstGeom prst="rect">
            <a:avLst/>
          </a:prstGeom>
        </p:spPr>
      </p:pic>
      <p:sp>
        <p:nvSpPr>
          <p:cNvPr id="21" name="ïṩļïḓe"/>
          <p:cNvSpPr/>
          <p:nvPr userDrawn="1"/>
        </p:nvSpPr>
        <p:spPr>
          <a:xfrm>
            <a:off x="0" y="0"/>
            <a:ext cx="12192000" cy="6946899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îṡḷiďê"/>
          <p:cNvSpPr/>
          <p:nvPr userDrawn="1"/>
        </p:nvSpPr>
        <p:spPr>
          <a:xfrm>
            <a:off x="6286498" y="4792230"/>
            <a:ext cx="5905501" cy="1522999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367981" y="6022693"/>
            <a:ext cx="3651251" cy="180659"/>
          </a:xfrm>
        </p:spPr>
        <p:txBody>
          <a:bodyPr vert="horz" wrap="none" lIns="91440" tIns="45720" rIns="91440" bIns="45720" rtlCol="0" anchor="ctr">
            <a:noAutofit/>
          </a:bodyPr>
          <a:lstStyle>
            <a:lvl1pPr marL="0" indent="0" algn="r">
              <a:buNone/>
              <a:defRPr lang="en-US" altLang="zh-CN" sz="1800" b="0" dirty="0">
                <a:ln>
                  <a:noFill/>
                </a:ln>
                <a:latin typeface="+mj-lt"/>
                <a:ea typeface="+mj-ea"/>
                <a:cs typeface="+mj-cs"/>
              </a:defRPr>
            </a:lvl1pPr>
          </a:lstStyle>
          <a:p>
            <a:pPr marL="0" lvl="0" indent="0">
              <a:buNone/>
            </a:pPr>
            <a:r>
              <a:rPr lang="zh-CN" altLang="en-US"/>
              <a:t>坚持做独特的好产品</a:t>
            </a:r>
            <a:endParaRPr lang="en-US" altLang="zh-CN" dirty="0"/>
          </a:p>
        </p:txBody>
      </p:sp>
      <p:grpSp>
        <p:nvGrpSpPr>
          <p:cNvPr id="12" name="组合 11"/>
          <p:cNvGrpSpPr/>
          <p:nvPr/>
        </p:nvGrpSpPr>
        <p:grpSpPr>
          <a:xfrm>
            <a:off x="6286495" y="5983441"/>
            <a:ext cx="331200" cy="331788"/>
            <a:chOff x="10491788" y="-1714501"/>
            <a:chExt cx="331788" cy="331788"/>
          </a:xfrm>
        </p:grpSpPr>
        <p:sp>
          <p:nvSpPr>
            <p:cNvPr id="13" name="ïṡ1ïḍè"/>
            <p:cNvSpPr/>
            <p:nvPr/>
          </p:nvSpPr>
          <p:spPr>
            <a:xfrm>
              <a:off x="10491788" y="-1714501"/>
              <a:ext cx="331788" cy="3317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0597756" y="-1602623"/>
              <a:ext cx="119850" cy="108033"/>
              <a:chOff x="11518900" y="487680"/>
              <a:chExt cx="228602" cy="162560"/>
            </a:xfrm>
          </p:grpSpPr>
          <p:cxnSp>
            <p:nvCxnSpPr>
              <p:cNvPr id="16" name="直接连接符 15"/>
              <p:cNvCxnSpPr/>
              <p:nvPr userDrawn="1"/>
            </p:nvCxnSpPr>
            <p:spPr>
              <a:xfrm>
                <a:off x="11518900" y="48768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 userDrawn="1"/>
            </p:nvCxnSpPr>
            <p:spPr>
              <a:xfrm>
                <a:off x="11518900" y="56896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 userDrawn="1"/>
            </p:nvCxnSpPr>
            <p:spPr>
              <a:xfrm>
                <a:off x="11518900" y="65024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5" y="708974"/>
            <a:ext cx="979727" cy="262791"/>
          </a:xfrm>
          <a:prstGeom prst="rect">
            <a:avLst/>
          </a:prstGeom>
        </p:spPr>
      </p:pic>
      <p:sp>
        <p:nvSpPr>
          <p:cNvPr id="25" name="文本框 24"/>
          <p:cNvSpPr txBox="1"/>
          <p:nvPr userDrawn="1"/>
        </p:nvSpPr>
        <p:spPr>
          <a:xfrm>
            <a:off x="567317" y="5981745"/>
            <a:ext cx="3537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>
                <a:solidFill>
                  <a:srgbClr val="373737"/>
                </a:solidFill>
              </a:rPr>
              <a:t>重庆英卡电子有限公司</a:t>
            </a:r>
          </a:p>
        </p:txBody>
      </p:sp>
      <p:sp>
        <p:nvSpPr>
          <p:cNvPr id="26" name="标题 1"/>
          <p:cNvSpPr>
            <a:spLocks noGrp="1"/>
          </p:cNvSpPr>
          <p:nvPr>
            <p:ph type="ctrTitle" hasCustomPrompt="1"/>
          </p:nvPr>
        </p:nvSpPr>
        <p:spPr>
          <a:xfrm>
            <a:off x="673100" y="2026588"/>
            <a:ext cx="11518900" cy="1326201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4000">
                <a:solidFill>
                  <a:srgbClr val="CD1116"/>
                </a:solidFill>
              </a:defRPr>
            </a:lvl1pPr>
          </a:lstStyle>
          <a:p>
            <a:r>
              <a:rPr lang="zh-CN" altLang="en-US"/>
              <a:t>输入标题</a:t>
            </a:r>
            <a:endParaRPr lang="zh-CN" altLang="en-US" dirty="0"/>
          </a:p>
        </p:txBody>
      </p:sp>
      <p:sp>
        <p:nvSpPr>
          <p:cNvPr id="27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73100" y="3408882"/>
            <a:ext cx="11518900" cy="590292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000">
                <a:solidFill>
                  <a:srgbClr val="75747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输入内容</a:t>
            </a:r>
            <a:endParaRPr lang="en-US" altLang="zh-C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2" b="7802"/>
          <a:stretch>
            <a:fillRect/>
          </a:stretch>
        </p:blipFill>
        <p:spPr>
          <a:xfrm>
            <a:off x="-2" y="-20119"/>
            <a:ext cx="12192000" cy="6858000"/>
          </a:xfrm>
          <a:prstGeom prst="rect">
            <a:avLst/>
          </a:prstGeom>
        </p:spPr>
      </p:pic>
      <p:sp>
        <p:nvSpPr>
          <p:cNvPr id="21" name="ïṩļïḓe"/>
          <p:cNvSpPr/>
          <p:nvPr userDrawn="1"/>
        </p:nvSpPr>
        <p:spPr>
          <a:xfrm>
            <a:off x="0" y="-88899"/>
            <a:ext cx="12192000" cy="6946899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îṡḷiďê"/>
          <p:cNvSpPr/>
          <p:nvPr userDrawn="1"/>
        </p:nvSpPr>
        <p:spPr>
          <a:xfrm>
            <a:off x="6286498" y="4792230"/>
            <a:ext cx="5905501" cy="1522999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367981" y="6022693"/>
            <a:ext cx="3651251" cy="180659"/>
          </a:xfrm>
        </p:spPr>
        <p:txBody>
          <a:bodyPr vert="horz" wrap="none" lIns="91440" tIns="45720" rIns="91440" bIns="45720" rtlCol="0" anchor="ctr">
            <a:noAutofit/>
          </a:bodyPr>
          <a:lstStyle>
            <a:lvl1pPr marL="0" indent="0" algn="r">
              <a:buNone/>
              <a:defRPr lang="en-US" altLang="zh-CN" sz="1800" b="0" dirty="0">
                <a:ln>
                  <a:noFill/>
                </a:ln>
                <a:latin typeface="+mj-lt"/>
                <a:ea typeface="+mj-ea"/>
                <a:cs typeface="+mj-cs"/>
              </a:defRPr>
            </a:lvl1pPr>
          </a:lstStyle>
          <a:p>
            <a:pPr marL="0" lvl="0" indent="0">
              <a:buNone/>
            </a:pPr>
            <a:r>
              <a:rPr lang="zh-CN" altLang="en-US"/>
              <a:t>坚持做独特的好产品</a:t>
            </a:r>
            <a:endParaRPr lang="en-US" altLang="zh-CN" dirty="0"/>
          </a:p>
        </p:txBody>
      </p:sp>
      <p:grpSp>
        <p:nvGrpSpPr>
          <p:cNvPr id="12" name="组合 11"/>
          <p:cNvGrpSpPr/>
          <p:nvPr/>
        </p:nvGrpSpPr>
        <p:grpSpPr>
          <a:xfrm>
            <a:off x="6286495" y="5983441"/>
            <a:ext cx="331200" cy="331788"/>
            <a:chOff x="10491788" y="-1714501"/>
            <a:chExt cx="331788" cy="331788"/>
          </a:xfrm>
        </p:grpSpPr>
        <p:sp>
          <p:nvSpPr>
            <p:cNvPr id="13" name="ïṡ1ïḍè"/>
            <p:cNvSpPr/>
            <p:nvPr/>
          </p:nvSpPr>
          <p:spPr>
            <a:xfrm>
              <a:off x="10491788" y="-1714501"/>
              <a:ext cx="331788" cy="3317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0597756" y="-1602623"/>
              <a:ext cx="119850" cy="108033"/>
              <a:chOff x="11518900" y="487680"/>
              <a:chExt cx="228602" cy="162560"/>
            </a:xfrm>
          </p:grpSpPr>
          <p:cxnSp>
            <p:nvCxnSpPr>
              <p:cNvPr id="16" name="直接连接符 15"/>
              <p:cNvCxnSpPr/>
              <p:nvPr userDrawn="1"/>
            </p:nvCxnSpPr>
            <p:spPr>
              <a:xfrm>
                <a:off x="11518900" y="48768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 userDrawn="1"/>
            </p:nvCxnSpPr>
            <p:spPr>
              <a:xfrm>
                <a:off x="11518900" y="56896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 userDrawn="1"/>
            </p:nvCxnSpPr>
            <p:spPr>
              <a:xfrm>
                <a:off x="11518900" y="65024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5" y="708974"/>
            <a:ext cx="979727" cy="262791"/>
          </a:xfrm>
          <a:prstGeom prst="rect">
            <a:avLst/>
          </a:prstGeom>
        </p:spPr>
      </p:pic>
      <p:sp>
        <p:nvSpPr>
          <p:cNvPr id="25" name="文本框 24"/>
          <p:cNvSpPr txBox="1"/>
          <p:nvPr userDrawn="1"/>
        </p:nvSpPr>
        <p:spPr>
          <a:xfrm>
            <a:off x="567317" y="5981745"/>
            <a:ext cx="3537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>
                <a:solidFill>
                  <a:srgbClr val="373737"/>
                </a:solidFill>
              </a:rPr>
              <a:t>重庆英卡电子有限公司</a:t>
            </a:r>
          </a:p>
        </p:txBody>
      </p:sp>
      <p:sp>
        <p:nvSpPr>
          <p:cNvPr id="26" name="标题 1"/>
          <p:cNvSpPr>
            <a:spLocks noGrp="1"/>
          </p:cNvSpPr>
          <p:nvPr>
            <p:ph type="ctrTitle" hasCustomPrompt="1"/>
          </p:nvPr>
        </p:nvSpPr>
        <p:spPr>
          <a:xfrm>
            <a:off x="673100" y="2026588"/>
            <a:ext cx="11518900" cy="1326201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4000">
                <a:solidFill>
                  <a:srgbClr val="CD1116"/>
                </a:solidFill>
              </a:defRPr>
            </a:lvl1pPr>
          </a:lstStyle>
          <a:p>
            <a:r>
              <a:rPr lang="zh-CN" altLang="en-US"/>
              <a:t>输入标题</a:t>
            </a:r>
            <a:endParaRPr lang="zh-CN" altLang="en-US" dirty="0"/>
          </a:p>
        </p:txBody>
      </p:sp>
      <p:sp>
        <p:nvSpPr>
          <p:cNvPr id="27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73100" y="3408882"/>
            <a:ext cx="11518900" cy="590292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000">
                <a:solidFill>
                  <a:srgbClr val="75747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输入内容</a:t>
            </a:r>
            <a:endParaRPr lang="en-US" altLang="zh-C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9" r="6989"/>
          <a:stretch>
            <a:fillRect/>
          </a:stretch>
        </p:blipFill>
        <p:spPr>
          <a:xfrm>
            <a:off x="-2" y="-20119"/>
            <a:ext cx="12192000" cy="6858000"/>
          </a:xfrm>
          <a:prstGeom prst="rect">
            <a:avLst/>
          </a:prstGeom>
        </p:spPr>
      </p:pic>
      <p:sp>
        <p:nvSpPr>
          <p:cNvPr id="21" name="ïṩļïḓe"/>
          <p:cNvSpPr/>
          <p:nvPr userDrawn="1"/>
        </p:nvSpPr>
        <p:spPr>
          <a:xfrm>
            <a:off x="0" y="-20119"/>
            <a:ext cx="12192000" cy="6946899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îṡḷiďê"/>
          <p:cNvSpPr/>
          <p:nvPr userDrawn="1"/>
        </p:nvSpPr>
        <p:spPr>
          <a:xfrm>
            <a:off x="6286498" y="4792230"/>
            <a:ext cx="5905501" cy="1522999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367981" y="6022693"/>
            <a:ext cx="3651251" cy="180659"/>
          </a:xfrm>
        </p:spPr>
        <p:txBody>
          <a:bodyPr vert="horz" wrap="none" lIns="91440" tIns="45720" rIns="91440" bIns="45720" rtlCol="0" anchor="ctr">
            <a:noAutofit/>
          </a:bodyPr>
          <a:lstStyle>
            <a:lvl1pPr marL="0" indent="0" algn="r">
              <a:buNone/>
              <a:defRPr lang="en-US" altLang="zh-CN" sz="1800" b="0" dirty="0">
                <a:ln>
                  <a:noFill/>
                </a:ln>
                <a:latin typeface="+mj-lt"/>
                <a:ea typeface="+mj-ea"/>
                <a:cs typeface="+mj-cs"/>
              </a:defRPr>
            </a:lvl1pPr>
          </a:lstStyle>
          <a:p>
            <a:pPr marL="0" lvl="0" indent="0">
              <a:buNone/>
            </a:pPr>
            <a:r>
              <a:rPr lang="zh-CN" altLang="en-US"/>
              <a:t>坚持做独特的好产品</a:t>
            </a:r>
            <a:endParaRPr lang="en-US" altLang="zh-CN" dirty="0"/>
          </a:p>
        </p:txBody>
      </p:sp>
      <p:grpSp>
        <p:nvGrpSpPr>
          <p:cNvPr id="12" name="组合 11"/>
          <p:cNvGrpSpPr/>
          <p:nvPr/>
        </p:nvGrpSpPr>
        <p:grpSpPr>
          <a:xfrm>
            <a:off x="6286495" y="5983441"/>
            <a:ext cx="331200" cy="331788"/>
            <a:chOff x="10491788" y="-1714501"/>
            <a:chExt cx="331788" cy="331788"/>
          </a:xfrm>
        </p:grpSpPr>
        <p:sp>
          <p:nvSpPr>
            <p:cNvPr id="13" name="ïṡ1ïḍè"/>
            <p:cNvSpPr/>
            <p:nvPr/>
          </p:nvSpPr>
          <p:spPr>
            <a:xfrm>
              <a:off x="10491788" y="-1714501"/>
              <a:ext cx="331788" cy="3317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0597756" y="-1602623"/>
              <a:ext cx="119850" cy="108033"/>
              <a:chOff x="11518900" y="487680"/>
              <a:chExt cx="228602" cy="162560"/>
            </a:xfrm>
          </p:grpSpPr>
          <p:cxnSp>
            <p:nvCxnSpPr>
              <p:cNvPr id="16" name="直接连接符 15"/>
              <p:cNvCxnSpPr/>
              <p:nvPr userDrawn="1"/>
            </p:nvCxnSpPr>
            <p:spPr>
              <a:xfrm>
                <a:off x="11518900" y="48768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 userDrawn="1"/>
            </p:nvCxnSpPr>
            <p:spPr>
              <a:xfrm>
                <a:off x="11518900" y="56896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 userDrawn="1"/>
            </p:nvCxnSpPr>
            <p:spPr>
              <a:xfrm>
                <a:off x="11518900" y="65024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5" y="708974"/>
            <a:ext cx="979727" cy="262791"/>
          </a:xfrm>
          <a:prstGeom prst="rect">
            <a:avLst/>
          </a:prstGeom>
        </p:spPr>
      </p:pic>
      <p:sp>
        <p:nvSpPr>
          <p:cNvPr id="25" name="文本框 24"/>
          <p:cNvSpPr txBox="1"/>
          <p:nvPr userDrawn="1"/>
        </p:nvSpPr>
        <p:spPr>
          <a:xfrm>
            <a:off x="567317" y="5981745"/>
            <a:ext cx="3537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>
                <a:solidFill>
                  <a:srgbClr val="373737"/>
                </a:solidFill>
              </a:rPr>
              <a:t>重庆英卡电子有限公司</a:t>
            </a:r>
          </a:p>
        </p:txBody>
      </p:sp>
      <p:sp>
        <p:nvSpPr>
          <p:cNvPr id="26" name="标题 1"/>
          <p:cNvSpPr>
            <a:spLocks noGrp="1"/>
          </p:cNvSpPr>
          <p:nvPr>
            <p:ph type="ctrTitle" hasCustomPrompt="1"/>
          </p:nvPr>
        </p:nvSpPr>
        <p:spPr>
          <a:xfrm>
            <a:off x="673100" y="2026588"/>
            <a:ext cx="11518900" cy="1326201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4000">
                <a:solidFill>
                  <a:srgbClr val="CD1116"/>
                </a:solidFill>
              </a:defRPr>
            </a:lvl1pPr>
          </a:lstStyle>
          <a:p>
            <a:r>
              <a:rPr lang="zh-CN" altLang="en-US"/>
              <a:t>输入标题</a:t>
            </a:r>
            <a:endParaRPr lang="zh-CN" altLang="en-US" dirty="0"/>
          </a:p>
        </p:txBody>
      </p:sp>
      <p:sp>
        <p:nvSpPr>
          <p:cNvPr id="27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73100" y="3408882"/>
            <a:ext cx="11518900" cy="590292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000">
                <a:solidFill>
                  <a:srgbClr val="75747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输入内容</a:t>
            </a:r>
            <a:endParaRPr lang="en-US" altLang="zh-C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图片 103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" name="ïṩļïḓe"/>
          <p:cNvSpPr/>
          <p:nvPr userDrawn="1"/>
        </p:nvSpPr>
        <p:spPr>
          <a:xfrm>
            <a:off x="-4" y="0"/>
            <a:ext cx="12192000" cy="6946899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îṡḷiďê"/>
          <p:cNvSpPr/>
          <p:nvPr userDrawn="1"/>
        </p:nvSpPr>
        <p:spPr>
          <a:xfrm>
            <a:off x="6286498" y="4792230"/>
            <a:ext cx="5905501" cy="1522999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367981" y="6022693"/>
            <a:ext cx="3651251" cy="180659"/>
          </a:xfrm>
        </p:spPr>
        <p:txBody>
          <a:bodyPr vert="horz" wrap="none" lIns="91440" tIns="45720" rIns="91440" bIns="45720" rtlCol="0" anchor="ctr">
            <a:noAutofit/>
          </a:bodyPr>
          <a:lstStyle>
            <a:lvl1pPr marL="0" indent="0" algn="r">
              <a:buNone/>
              <a:defRPr lang="en-US" altLang="zh-CN" sz="1800" b="0" dirty="0">
                <a:ln>
                  <a:noFill/>
                </a:ln>
                <a:latin typeface="+mj-lt"/>
                <a:ea typeface="+mj-ea"/>
                <a:cs typeface="+mj-cs"/>
              </a:defRPr>
            </a:lvl1pPr>
          </a:lstStyle>
          <a:p>
            <a:pPr marL="0" lvl="0" indent="0">
              <a:buNone/>
            </a:pPr>
            <a:r>
              <a:rPr lang="zh-CN" altLang="en-US"/>
              <a:t>坚持做独特的好产品</a:t>
            </a:r>
            <a:endParaRPr lang="en-US" altLang="zh-CN" dirty="0"/>
          </a:p>
        </p:txBody>
      </p:sp>
      <p:grpSp>
        <p:nvGrpSpPr>
          <p:cNvPr id="12" name="组合 11"/>
          <p:cNvGrpSpPr/>
          <p:nvPr/>
        </p:nvGrpSpPr>
        <p:grpSpPr>
          <a:xfrm>
            <a:off x="6286495" y="5983441"/>
            <a:ext cx="331200" cy="331788"/>
            <a:chOff x="10491788" y="-1714501"/>
            <a:chExt cx="331788" cy="331788"/>
          </a:xfrm>
        </p:grpSpPr>
        <p:sp>
          <p:nvSpPr>
            <p:cNvPr id="13" name="ïṡ1ïḍè"/>
            <p:cNvSpPr/>
            <p:nvPr/>
          </p:nvSpPr>
          <p:spPr>
            <a:xfrm>
              <a:off x="10491788" y="-1714501"/>
              <a:ext cx="331788" cy="3317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0597756" y="-1602623"/>
              <a:ext cx="119850" cy="108033"/>
              <a:chOff x="11518900" y="487680"/>
              <a:chExt cx="228602" cy="162560"/>
            </a:xfrm>
          </p:grpSpPr>
          <p:cxnSp>
            <p:nvCxnSpPr>
              <p:cNvPr id="16" name="直接连接符 15"/>
              <p:cNvCxnSpPr/>
              <p:nvPr userDrawn="1"/>
            </p:nvCxnSpPr>
            <p:spPr>
              <a:xfrm>
                <a:off x="11518900" y="48768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 userDrawn="1"/>
            </p:nvCxnSpPr>
            <p:spPr>
              <a:xfrm>
                <a:off x="11518900" y="56896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 userDrawn="1"/>
            </p:nvCxnSpPr>
            <p:spPr>
              <a:xfrm>
                <a:off x="11518900" y="65024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5" y="708974"/>
            <a:ext cx="979727" cy="262791"/>
          </a:xfrm>
          <a:prstGeom prst="rect">
            <a:avLst/>
          </a:prstGeom>
        </p:spPr>
      </p:pic>
      <p:sp>
        <p:nvSpPr>
          <p:cNvPr id="25" name="文本框 24"/>
          <p:cNvSpPr txBox="1"/>
          <p:nvPr userDrawn="1"/>
        </p:nvSpPr>
        <p:spPr>
          <a:xfrm>
            <a:off x="567317" y="5741687"/>
            <a:ext cx="3537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373737"/>
                </a:solidFill>
              </a:rPr>
              <a:t>重庆英卡电子有限公司</a:t>
            </a:r>
          </a:p>
        </p:txBody>
      </p:sp>
      <p:sp>
        <p:nvSpPr>
          <p:cNvPr id="26" name="标题 1"/>
          <p:cNvSpPr>
            <a:spLocks noGrp="1"/>
          </p:cNvSpPr>
          <p:nvPr>
            <p:ph type="ctrTitle" hasCustomPrompt="1"/>
          </p:nvPr>
        </p:nvSpPr>
        <p:spPr>
          <a:xfrm>
            <a:off x="673100" y="2026588"/>
            <a:ext cx="11518900" cy="1326201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4000">
                <a:solidFill>
                  <a:srgbClr val="CD1116"/>
                </a:solidFill>
              </a:defRPr>
            </a:lvl1pPr>
          </a:lstStyle>
          <a:p>
            <a:r>
              <a:rPr lang="zh-CN" altLang="en-US"/>
              <a:t>输入标题</a:t>
            </a:r>
            <a:endParaRPr lang="zh-CN" altLang="en-US" dirty="0"/>
          </a:p>
        </p:txBody>
      </p:sp>
      <p:sp>
        <p:nvSpPr>
          <p:cNvPr id="27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73100" y="3408882"/>
            <a:ext cx="11518900" cy="590292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000">
                <a:solidFill>
                  <a:srgbClr val="75747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输入内容</a:t>
            </a:r>
            <a:endParaRPr lang="en-US" altLang="zh-C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-6"/>
            <a:ext cx="12192000" cy="6858000"/>
          </a:xfrm>
          <a:prstGeom prst="rect">
            <a:avLst/>
          </a:prstGeom>
        </p:spPr>
      </p:pic>
      <p:sp>
        <p:nvSpPr>
          <p:cNvPr id="21" name="ïṩļïḓe"/>
          <p:cNvSpPr/>
          <p:nvPr userDrawn="1"/>
        </p:nvSpPr>
        <p:spPr>
          <a:xfrm>
            <a:off x="0" y="0"/>
            <a:ext cx="12192000" cy="6946899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îṡḷiďê"/>
          <p:cNvSpPr/>
          <p:nvPr userDrawn="1"/>
        </p:nvSpPr>
        <p:spPr>
          <a:xfrm>
            <a:off x="6286498" y="4792230"/>
            <a:ext cx="5905501" cy="1522999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367981" y="6022693"/>
            <a:ext cx="3651251" cy="180659"/>
          </a:xfrm>
        </p:spPr>
        <p:txBody>
          <a:bodyPr vert="horz" wrap="none" lIns="91440" tIns="45720" rIns="91440" bIns="45720" rtlCol="0" anchor="ctr">
            <a:noAutofit/>
          </a:bodyPr>
          <a:lstStyle>
            <a:lvl1pPr marL="0" indent="0" algn="r">
              <a:buNone/>
              <a:defRPr lang="en-US" altLang="zh-CN" sz="1800" b="0" dirty="0">
                <a:ln>
                  <a:noFill/>
                </a:ln>
                <a:latin typeface="+mj-lt"/>
                <a:ea typeface="+mj-ea"/>
                <a:cs typeface="+mj-cs"/>
              </a:defRPr>
            </a:lvl1pPr>
          </a:lstStyle>
          <a:p>
            <a:pPr marL="0" lvl="0" indent="0">
              <a:buNone/>
            </a:pPr>
            <a:r>
              <a:rPr lang="zh-CN" altLang="en-US"/>
              <a:t>坚持做独特的好产品</a:t>
            </a:r>
            <a:endParaRPr lang="en-US" altLang="zh-CN" dirty="0"/>
          </a:p>
        </p:txBody>
      </p:sp>
      <p:grpSp>
        <p:nvGrpSpPr>
          <p:cNvPr id="12" name="组合 11"/>
          <p:cNvGrpSpPr/>
          <p:nvPr/>
        </p:nvGrpSpPr>
        <p:grpSpPr>
          <a:xfrm>
            <a:off x="6286495" y="5983441"/>
            <a:ext cx="331200" cy="331788"/>
            <a:chOff x="10491788" y="-1714501"/>
            <a:chExt cx="331788" cy="331788"/>
          </a:xfrm>
        </p:grpSpPr>
        <p:sp>
          <p:nvSpPr>
            <p:cNvPr id="13" name="ïṡ1ïḍè"/>
            <p:cNvSpPr/>
            <p:nvPr/>
          </p:nvSpPr>
          <p:spPr>
            <a:xfrm>
              <a:off x="10491788" y="-1714501"/>
              <a:ext cx="331788" cy="3317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0597756" y="-1602623"/>
              <a:ext cx="119850" cy="108033"/>
              <a:chOff x="11518900" y="487680"/>
              <a:chExt cx="228602" cy="162560"/>
            </a:xfrm>
          </p:grpSpPr>
          <p:cxnSp>
            <p:nvCxnSpPr>
              <p:cNvPr id="16" name="直接连接符 15"/>
              <p:cNvCxnSpPr/>
              <p:nvPr userDrawn="1"/>
            </p:nvCxnSpPr>
            <p:spPr>
              <a:xfrm>
                <a:off x="11518900" y="48768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 userDrawn="1"/>
            </p:nvCxnSpPr>
            <p:spPr>
              <a:xfrm>
                <a:off x="11518900" y="56896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 userDrawn="1"/>
            </p:nvCxnSpPr>
            <p:spPr>
              <a:xfrm>
                <a:off x="11518900" y="65024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5" y="708974"/>
            <a:ext cx="979727" cy="262791"/>
          </a:xfrm>
          <a:prstGeom prst="rect">
            <a:avLst/>
          </a:prstGeom>
        </p:spPr>
      </p:pic>
      <p:sp>
        <p:nvSpPr>
          <p:cNvPr id="25" name="文本框 24"/>
          <p:cNvSpPr txBox="1"/>
          <p:nvPr userDrawn="1"/>
        </p:nvSpPr>
        <p:spPr>
          <a:xfrm>
            <a:off x="567317" y="5981745"/>
            <a:ext cx="3537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>
                <a:solidFill>
                  <a:srgbClr val="373737"/>
                </a:solidFill>
              </a:rPr>
              <a:t>重庆英卡电子有限公司</a:t>
            </a:r>
          </a:p>
        </p:txBody>
      </p:sp>
      <p:sp>
        <p:nvSpPr>
          <p:cNvPr id="26" name="标题 1"/>
          <p:cNvSpPr>
            <a:spLocks noGrp="1"/>
          </p:cNvSpPr>
          <p:nvPr>
            <p:ph type="ctrTitle" hasCustomPrompt="1"/>
          </p:nvPr>
        </p:nvSpPr>
        <p:spPr>
          <a:xfrm>
            <a:off x="673100" y="2026588"/>
            <a:ext cx="11518900" cy="1326201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4000">
                <a:solidFill>
                  <a:srgbClr val="CD1116"/>
                </a:solidFill>
              </a:defRPr>
            </a:lvl1pPr>
          </a:lstStyle>
          <a:p>
            <a:r>
              <a:rPr lang="zh-CN" altLang="en-US"/>
              <a:t>输入标题</a:t>
            </a:r>
            <a:endParaRPr lang="zh-CN" altLang="en-US" dirty="0"/>
          </a:p>
        </p:txBody>
      </p:sp>
      <p:sp>
        <p:nvSpPr>
          <p:cNvPr id="27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73100" y="3408882"/>
            <a:ext cx="11518900" cy="590292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000">
                <a:solidFill>
                  <a:srgbClr val="75747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输入内容</a:t>
            </a:r>
            <a:endParaRPr lang="en-US" altLang="zh-C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" y="-6"/>
            <a:ext cx="12191617" cy="6858000"/>
          </a:xfrm>
          <a:prstGeom prst="rect">
            <a:avLst/>
          </a:prstGeom>
        </p:spPr>
      </p:pic>
      <p:sp>
        <p:nvSpPr>
          <p:cNvPr id="21" name="ïṩļïḓe"/>
          <p:cNvSpPr/>
          <p:nvPr userDrawn="1"/>
        </p:nvSpPr>
        <p:spPr>
          <a:xfrm>
            <a:off x="0" y="-44456"/>
            <a:ext cx="12192000" cy="6946899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îṡḷiďê"/>
          <p:cNvSpPr/>
          <p:nvPr userDrawn="1"/>
        </p:nvSpPr>
        <p:spPr>
          <a:xfrm>
            <a:off x="6286498" y="4792230"/>
            <a:ext cx="5905501" cy="1522999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367981" y="6022693"/>
            <a:ext cx="3651251" cy="180659"/>
          </a:xfrm>
        </p:spPr>
        <p:txBody>
          <a:bodyPr vert="horz" wrap="none" lIns="91440" tIns="45720" rIns="91440" bIns="45720" rtlCol="0" anchor="ctr">
            <a:noAutofit/>
          </a:bodyPr>
          <a:lstStyle>
            <a:lvl1pPr marL="0" indent="0" algn="r">
              <a:buNone/>
              <a:defRPr lang="en-US" altLang="zh-CN" sz="1800" b="0" dirty="0">
                <a:ln>
                  <a:noFill/>
                </a:ln>
                <a:latin typeface="+mj-lt"/>
                <a:ea typeface="+mj-ea"/>
                <a:cs typeface="+mj-cs"/>
              </a:defRPr>
            </a:lvl1pPr>
          </a:lstStyle>
          <a:p>
            <a:pPr marL="0" lvl="0" indent="0">
              <a:buNone/>
            </a:pPr>
            <a:r>
              <a:rPr lang="zh-CN" altLang="en-US"/>
              <a:t>坚持做独特的好产品</a:t>
            </a:r>
            <a:endParaRPr lang="en-US" altLang="zh-CN" dirty="0"/>
          </a:p>
        </p:txBody>
      </p:sp>
      <p:grpSp>
        <p:nvGrpSpPr>
          <p:cNvPr id="12" name="组合 11"/>
          <p:cNvGrpSpPr/>
          <p:nvPr/>
        </p:nvGrpSpPr>
        <p:grpSpPr>
          <a:xfrm>
            <a:off x="6286495" y="5983441"/>
            <a:ext cx="331200" cy="331788"/>
            <a:chOff x="10491788" y="-1714501"/>
            <a:chExt cx="331788" cy="331788"/>
          </a:xfrm>
        </p:grpSpPr>
        <p:sp>
          <p:nvSpPr>
            <p:cNvPr id="13" name="ïṡ1ïḍè"/>
            <p:cNvSpPr/>
            <p:nvPr/>
          </p:nvSpPr>
          <p:spPr>
            <a:xfrm>
              <a:off x="10491788" y="-1714501"/>
              <a:ext cx="331788" cy="3317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0597756" y="-1602623"/>
              <a:ext cx="119850" cy="108033"/>
              <a:chOff x="11518900" y="487680"/>
              <a:chExt cx="228602" cy="162560"/>
            </a:xfrm>
          </p:grpSpPr>
          <p:cxnSp>
            <p:nvCxnSpPr>
              <p:cNvPr id="16" name="直接连接符 15"/>
              <p:cNvCxnSpPr/>
              <p:nvPr userDrawn="1"/>
            </p:nvCxnSpPr>
            <p:spPr>
              <a:xfrm>
                <a:off x="11518900" y="48768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 userDrawn="1"/>
            </p:nvCxnSpPr>
            <p:spPr>
              <a:xfrm>
                <a:off x="11518900" y="56896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 userDrawn="1"/>
            </p:nvCxnSpPr>
            <p:spPr>
              <a:xfrm>
                <a:off x="11518900" y="65024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5" y="708974"/>
            <a:ext cx="979727" cy="262791"/>
          </a:xfrm>
          <a:prstGeom prst="rect">
            <a:avLst/>
          </a:prstGeom>
        </p:spPr>
      </p:pic>
      <p:sp>
        <p:nvSpPr>
          <p:cNvPr id="25" name="文本框 24"/>
          <p:cNvSpPr txBox="1"/>
          <p:nvPr userDrawn="1"/>
        </p:nvSpPr>
        <p:spPr>
          <a:xfrm>
            <a:off x="567317" y="5981745"/>
            <a:ext cx="3537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>
                <a:solidFill>
                  <a:srgbClr val="373737"/>
                </a:solidFill>
              </a:rPr>
              <a:t>重庆英卡电子有限公司</a:t>
            </a:r>
          </a:p>
        </p:txBody>
      </p:sp>
      <p:sp>
        <p:nvSpPr>
          <p:cNvPr id="26" name="标题 1"/>
          <p:cNvSpPr>
            <a:spLocks noGrp="1"/>
          </p:cNvSpPr>
          <p:nvPr>
            <p:ph type="ctrTitle" hasCustomPrompt="1"/>
          </p:nvPr>
        </p:nvSpPr>
        <p:spPr>
          <a:xfrm>
            <a:off x="673100" y="2026588"/>
            <a:ext cx="11518900" cy="1326201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4000">
                <a:solidFill>
                  <a:srgbClr val="CD1116"/>
                </a:solidFill>
              </a:defRPr>
            </a:lvl1pPr>
          </a:lstStyle>
          <a:p>
            <a:r>
              <a:rPr lang="zh-CN" altLang="en-US"/>
              <a:t>输入标题</a:t>
            </a:r>
            <a:endParaRPr lang="zh-CN" altLang="en-US" dirty="0"/>
          </a:p>
        </p:txBody>
      </p:sp>
      <p:sp>
        <p:nvSpPr>
          <p:cNvPr id="27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73100" y="3408882"/>
            <a:ext cx="11518900" cy="590292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000">
                <a:solidFill>
                  <a:srgbClr val="75747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输入内容</a:t>
            </a:r>
            <a:endParaRPr lang="en-US" altLang="zh-C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" y="771"/>
            <a:ext cx="12191617" cy="6856445"/>
          </a:xfrm>
          <a:prstGeom prst="rect">
            <a:avLst/>
          </a:prstGeom>
        </p:spPr>
      </p:pic>
      <p:sp>
        <p:nvSpPr>
          <p:cNvPr id="21" name="ïṩļïḓe"/>
          <p:cNvSpPr/>
          <p:nvPr userDrawn="1"/>
        </p:nvSpPr>
        <p:spPr>
          <a:xfrm>
            <a:off x="-193" y="0"/>
            <a:ext cx="12192000" cy="6946899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îṡḷiďê"/>
          <p:cNvSpPr/>
          <p:nvPr userDrawn="1"/>
        </p:nvSpPr>
        <p:spPr>
          <a:xfrm>
            <a:off x="6286498" y="4792230"/>
            <a:ext cx="5905501" cy="1522999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367981" y="6022693"/>
            <a:ext cx="3651251" cy="180659"/>
          </a:xfrm>
        </p:spPr>
        <p:txBody>
          <a:bodyPr vert="horz" wrap="none" lIns="91440" tIns="45720" rIns="91440" bIns="45720" rtlCol="0" anchor="ctr">
            <a:noAutofit/>
          </a:bodyPr>
          <a:lstStyle>
            <a:lvl1pPr marL="0" indent="0" algn="r">
              <a:buNone/>
              <a:defRPr lang="en-US" altLang="zh-CN" sz="1800" b="0" dirty="0">
                <a:ln>
                  <a:noFill/>
                </a:ln>
                <a:latin typeface="+mj-lt"/>
                <a:ea typeface="+mj-ea"/>
                <a:cs typeface="+mj-cs"/>
              </a:defRPr>
            </a:lvl1pPr>
          </a:lstStyle>
          <a:p>
            <a:pPr marL="0" lvl="0" indent="0">
              <a:buNone/>
            </a:pPr>
            <a:r>
              <a:rPr lang="zh-CN" altLang="en-US"/>
              <a:t>坚持做独特的好产品</a:t>
            </a:r>
            <a:endParaRPr lang="en-US" altLang="zh-CN" dirty="0"/>
          </a:p>
        </p:txBody>
      </p:sp>
      <p:grpSp>
        <p:nvGrpSpPr>
          <p:cNvPr id="12" name="组合 11"/>
          <p:cNvGrpSpPr/>
          <p:nvPr/>
        </p:nvGrpSpPr>
        <p:grpSpPr>
          <a:xfrm>
            <a:off x="6286495" y="5983441"/>
            <a:ext cx="331200" cy="331788"/>
            <a:chOff x="10491788" y="-1714501"/>
            <a:chExt cx="331788" cy="331788"/>
          </a:xfrm>
        </p:grpSpPr>
        <p:sp>
          <p:nvSpPr>
            <p:cNvPr id="13" name="ïṡ1ïḍè"/>
            <p:cNvSpPr/>
            <p:nvPr/>
          </p:nvSpPr>
          <p:spPr>
            <a:xfrm>
              <a:off x="10491788" y="-1714501"/>
              <a:ext cx="331788" cy="3317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0597756" y="-1602623"/>
              <a:ext cx="119850" cy="108033"/>
              <a:chOff x="11518900" y="487680"/>
              <a:chExt cx="228602" cy="162560"/>
            </a:xfrm>
          </p:grpSpPr>
          <p:cxnSp>
            <p:nvCxnSpPr>
              <p:cNvPr id="16" name="直接连接符 15"/>
              <p:cNvCxnSpPr/>
              <p:nvPr userDrawn="1"/>
            </p:nvCxnSpPr>
            <p:spPr>
              <a:xfrm>
                <a:off x="11518900" y="48768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 userDrawn="1"/>
            </p:nvCxnSpPr>
            <p:spPr>
              <a:xfrm>
                <a:off x="11518900" y="56896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 userDrawn="1"/>
            </p:nvCxnSpPr>
            <p:spPr>
              <a:xfrm>
                <a:off x="11518900" y="650240"/>
                <a:ext cx="228600" cy="0"/>
              </a:xfrm>
              <a:prstGeom prst="line">
                <a:avLst/>
              </a:prstGeom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5" y="708974"/>
            <a:ext cx="979727" cy="262791"/>
          </a:xfrm>
          <a:prstGeom prst="rect">
            <a:avLst/>
          </a:prstGeom>
        </p:spPr>
      </p:pic>
      <p:sp>
        <p:nvSpPr>
          <p:cNvPr id="25" name="文本框 24"/>
          <p:cNvSpPr txBox="1"/>
          <p:nvPr userDrawn="1"/>
        </p:nvSpPr>
        <p:spPr>
          <a:xfrm>
            <a:off x="567317" y="5981745"/>
            <a:ext cx="3537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>
                <a:solidFill>
                  <a:srgbClr val="373737"/>
                </a:solidFill>
              </a:rPr>
              <a:t>重庆英卡电子有限公司</a:t>
            </a:r>
          </a:p>
        </p:txBody>
      </p:sp>
      <p:sp>
        <p:nvSpPr>
          <p:cNvPr id="26" name="标题 1"/>
          <p:cNvSpPr>
            <a:spLocks noGrp="1"/>
          </p:cNvSpPr>
          <p:nvPr>
            <p:ph type="ctrTitle" hasCustomPrompt="1"/>
          </p:nvPr>
        </p:nvSpPr>
        <p:spPr>
          <a:xfrm>
            <a:off x="673100" y="2026588"/>
            <a:ext cx="11518900" cy="1326201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4000">
                <a:solidFill>
                  <a:srgbClr val="CD1116"/>
                </a:solidFill>
              </a:defRPr>
            </a:lvl1pPr>
          </a:lstStyle>
          <a:p>
            <a:r>
              <a:rPr lang="zh-CN" altLang="en-US"/>
              <a:t>输入标题</a:t>
            </a:r>
            <a:endParaRPr lang="zh-CN" altLang="en-US" dirty="0"/>
          </a:p>
        </p:txBody>
      </p:sp>
      <p:sp>
        <p:nvSpPr>
          <p:cNvPr id="27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73100" y="3408882"/>
            <a:ext cx="11518900" cy="590292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000">
                <a:solidFill>
                  <a:srgbClr val="75747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输入内容</a:t>
            </a:r>
            <a:endParaRPr lang="en-US" altLang="zh-C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70" r="476" b="18749"/>
          <a:stretch>
            <a:fillRect/>
          </a:stretch>
        </p:blipFill>
        <p:spPr>
          <a:xfrm>
            <a:off x="0" y="-241300"/>
            <a:ext cx="12200914" cy="2789783"/>
          </a:xfrm>
          <a:prstGeom prst="rect">
            <a:avLst/>
          </a:prstGeom>
        </p:spPr>
      </p:pic>
      <p:sp>
        <p:nvSpPr>
          <p:cNvPr id="13" name="işļiḋe"/>
          <p:cNvSpPr/>
          <p:nvPr/>
        </p:nvSpPr>
        <p:spPr>
          <a:xfrm>
            <a:off x="863050" y="1604987"/>
            <a:ext cx="10845800" cy="941457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91440" tIns="45720" rIns="91440" bIns="45720" anchor="t" anchorCtr="0">
            <a:normAutofit/>
          </a:bodyPr>
          <a:lstStyle/>
          <a:p>
            <a:pPr algn="ctr">
              <a:lnSpc>
                <a:spcPct val="150000"/>
              </a:lnSpc>
            </a:pPr>
            <a:endParaRPr lang="zh-CN" altLang="en-US" b="1" dirty="0"/>
          </a:p>
        </p:txBody>
      </p:sp>
      <p:grpSp>
        <p:nvGrpSpPr>
          <p:cNvPr id="14" name="iŝ1iḍe"/>
          <p:cNvGrpSpPr/>
          <p:nvPr/>
        </p:nvGrpSpPr>
        <p:grpSpPr>
          <a:xfrm>
            <a:off x="4203273" y="1721099"/>
            <a:ext cx="3785454" cy="772126"/>
            <a:chOff x="3817257" y="1604987"/>
            <a:chExt cx="3785454" cy="772126"/>
          </a:xfrm>
        </p:grpSpPr>
        <p:sp>
          <p:nvSpPr>
            <p:cNvPr id="47" name="íṥḻïḋe"/>
            <p:cNvSpPr/>
            <p:nvPr/>
          </p:nvSpPr>
          <p:spPr>
            <a:xfrm>
              <a:off x="4430023" y="1604987"/>
              <a:ext cx="2374402" cy="772126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600" b="1">
                  <a:solidFill>
                    <a:srgbClr val="727171"/>
                  </a:solidFill>
                </a:rPr>
                <a:t>目     录</a:t>
              </a:r>
              <a:endParaRPr lang="en-US" altLang="zh-CN" sz="3600" b="1" dirty="0">
                <a:solidFill>
                  <a:srgbClr val="727171"/>
                </a:solidFill>
              </a:endParaRPr>
            </a:p>
          </p:txBody>
        </p:sp>
        <p:cxnSp>
          <p:nvCxnSpPr>
            <p:cNvPr id="48" name="ï$ḷîḓé"/>
            <p:cNvCxnSpPr/>
            <p:nvPr/>
          </p:nvCxnSpPr>
          <p:spPr>
            <a:xfrm>
              <a:off x="3817257" y="1991050"/>
              <a:ext cx="798286" cy="0"/>
            </a:xfrm>
            <a:prstGeom prst="line">
              <a:avLst/>
            </a:prstGeom>
            <a:ln w="25400">
              <a:solidFill>
                <a:srgbClr val="C510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ïṡḷïdé"/>
            <p:cNvCxnSpPr/>
            <p:nvPr/>
          </p:nvCxnSpPr>
          <p:spPr>
            <a:xfrm>
              <a:off x="6804425" y="1991050"/>
              <a:ext cx="798286" cy="0"/>
            </a:xfrm>
            <a:prstGeom prst="line">
              <a:avLst/>
            </a:prstGeom>
            <a:ln w="25400">
              <a:solidFill>
                <a:srgbClr val="C510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íṧlíḑe"/>
          <p:cNvSpPr/>
          <p:nvPr/>
        </p:nvSpPr>
        <p:spPr bwMode="auto">
          <a:xfrm>
            <a:off x="1580587" y="3359646"/>
            <a:ext cx="1967460" cy="1988324"/>
          </a:xfrm>
          <a:prstGeom prst="rect">
            <a:avLst/>
          </a:prstGeom>
          <a:solidFill>
            <a:schemeClr val="bg2">
              <a:alpha val="55000"/>
            </a:schemeClr>
          </a:solidFill>
          <a:ln w="19050">
            <a:noFill/>
            <a:round/>
          </a:ln>
        </p:spPr>
        <p:txBody>
          <a:bodyPr vert="horz" wrap="none" lIns="91440" tIns="45720" rIns="91440" bIns="45720" numCol="1" rtlCol="0" anchor="ctr" anchorCtr="1" compatLnSpc="1"/>
          <a:lstStyle/>
          <a:p>
            <a:pPr algn="ctr"/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ïslîdê"/>
          <p:cNvSpPr/>
          <p:nvPr/>
        </p:nvSpPr>
        <p:spPr bwMode="auto">
          <a:xfrm>
            <a:off x="2241155" y="3098800"/>
            <a:ext cx="605541" cy="600812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7" name="iSļídè"/>
          <p:cNvSpPr/>
          <p:nvPr/>
        </p:nvSpPr>
        <p:spPr bwMode="auto">
          <a:xfrm>
            <a:off x="4030726" y="3359646"/>
            <a:ext cx="1967460" cy="1988324"/>
          </a:xfrm>
          <a:prstGeom prst="rect">
            <a:avLst/>
          </a:prstGeom>
          <a:solidFill>
            <a:schemeClr val="bg2">
              <a:alpha val="55000"/>
            </a:schemeClr>
          </a:solidFill>
          <a:ln w="19050">
            <a:noFill/>
            <a:round/>
          </a:ln>
        </p:spPr>
        <p:txBody>
          <a:bodyPr vert="horz" wrap="none" lIns="91440" tIns="45720" rIns="91440" bIns="45720" numCol="1" rtlCol="0" anchor="ctr" anchorCtr="1" compatLnSpc="1"/>
          <a:lstStyle/>
          <a:p>
            <a:pPr algn="ctr"/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iṩľiḑê"/>
          <p:cNvSpPr/>
          <p:nvPr/>
        </p:nvSpPr>
        <p:spPr bwMode="auto">
          <a:xfrm>
            <a:off x="4711686" y="3098800"/>
            <a:ext cx="605541" cy="600812"/>
          </a:xfrm>
          <a:prstGeom prst="rect">
            <a:avLst/>
          </a:prstGeom>
          <a:solidFill>
            <a:srgbClr val="C51015">
              <a:alpha val="55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b="1" dirty="0"/>
              <a:t>02</a:t>
            </a:r>
            <a:endParaRPr lang="zh-CN" altLang="en-US" b="1" dirty="0"/>
          </a:p>
        </p:txBody>
      </p:sp>
      <p:sp>
        <p:nvSpPr>
          <p:cNvPr id="21" name="íṩľiďê"/>
          <p:cNvSpPr/>
          <p:nvPr/>
        </p:nvSpPr>
        <p:spPr>
          <a:xfrm flipH="1">
            <a:off x="2839720" y="3098800"/>
            <a:ext cx="285750" cy="266065"/>
          </a:xfrm>
          <a:custGeom>
            <a:avLst/>
            <a:gdLst>
              <a:gd name="connsiteX0" fmla="*/ 0 w 450"/>
              <a:gd name="connsiteY0" fmla="*/ 419 h 419"/>
              <a:gd name="connsiteX1" fmla="*/ 442 w 450"/>
              <a:gd name="connsiteY1" fmla="*/ 0 h 419"/>
              <a:gd name="connsiteX2" fmla="*/ 450 w 450"/>
              <a:gd name="connsiteY2" fmla="*/ 419 h 419"/>
              <a:gd name="connsiteX3" fmla="*/ 0 w 450"/>
              <a:gd name="connsiteY3" fmla="*/ 419 h 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" h="419">
                <a:moveTo>
                  <a:pt x="0" y="419"/>
                </a:moveTo>
                <a:lnTo>
                  <a:pt x="442" y="0"/>
                </a:lnTo>
                <a:lnTo>
                  <a:pt x="450" y="419"/>
                </a:lnTo>
                <a:lnTo>
                  <a:pt x="0" y="41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22" name="íṥ1îḓe"/>
          <p:cNvSpPr/>
          <p:nvPr/>
        </p:nvSpPr>
        <p:spPr>
          <a:xfrm flipH="1">
            <a:off x="5314315" y="3096895"/>
            <a:ext cx="285750" cy="266065"/>
          </a:xfrm>
          <a:custGeom>
            <a:avLst/>
            <a:gdLst>
              <a:gd name="connsiteX0" fmla="*/ 0 w 450"/>
              <a:gd name="connsiteY0" fmla="*/ 419 h 419"/>
              <a:gd name="connsiteX1" fmla="*/ 442 w 450"/>
              <a:gd name="connsiteY1" fmla="*/ 0 h 419"/>
              <a:gd name="connsiteX2" fmla="*/ 450 w 450"/>
              <a:gd name="connsiteY2" fmla="*/ 419 h 419"/>
              <a:gd name="connsiteX3" fmla="*/ 0 w 450"/>
              <a:gd name="connsiteY3" fmla="*/ 419 h 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" h="419">
                <a:moveTo>
                  <a:pt x="0" y="419"/>
                </a:moveTo>
                <a:lnTo>
                  <a:pt x="442" y="0"/>
                </a:lnTo>
                <a:lnTo>
                  <a:pt x="450" y="419"/>
                </a:lnTo>
                <a:lnTo>
                  <a:pt x="0" y="41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56" name="文本占位符 3"/>
          <p:cNvSpPr>
            <a:spLocks noGrp="1"/>
          </p:cNvSpPr>
          <p:nvPr>
            <p:ph type="body" sz="quarter" idx="13" hasCustomPrompt="1"/>
          </p:nvPr>
        </p:nvSpPr>
        <p:spPr>
          <a:xfrm>
            <a:off x="4493033" y="3863656"/>
            <a:ext cx="1390930" cy="4476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lang="zh-CN" altLang="en-US"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</a:pPr>
            <a:r>
              <a:rPr lang="zh-CN" altLang="en-US"/>
              <a:t>输入内容</a:t>
            </a:r>
          </a:p>
        </p:txBody>
      </p:sp>
      <p:sp>
        <p:nvSpPr>
          <p:cNvPr id="57" name="文本占位符 9"/>
          <p:cNvSpPr>
            <a:spLocks noGrp="1"/>
          </p:cNvSpPr>
          <p:nvPr>
            <p:ph type="body" sz="quarter" idx="14" hasCustomPrompt="1"/>
          </p:nvPr>
        </p:nvSpPr>
        <p:spPr>
          <a:xfrm>
            <a:off x="4258334" y="4299232"/>
            <a:ext cx="1670114" cy="518477"/>
          </a:xfrm>
        </p:spPr>
        <p:txBody>
          <a:bodyPr>
            <a:noAutofit/>
          </a:bodyPr>
          <a:lstStyle>
            <a:lvl1pPr marL="228600" indent="-228600">
              <a:defRPr lang="en-US" altLang="zh-CN" sz="1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marL="228600" lvl="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/>
              <a:t>Supporting text here.</a:t>
            </a:r>
          </a:p>
          <a:p>
            <a:pPr marL="228600" lvl="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/>
              <a:t>……</a:t>
            </a:r>
          </a:p>
        </p:txBody>
      </p:sp>
      <p:sp>
        <p:nvSpPr>
          <p:cNvPr id="58" name="íṧlíḑe"/>
          <p:cNvSpPr/>
          <p:nvPr/>
        </p:nvSpPr>
        <p:spPr bwMode="auto">
          <a:xfrm>
            <a:off x="6514896" y="3359646"/>
            <a:ext cx="1967460" cy="1988324"/>
          </a:xfrm>
          <a:prstGeom prst="rect">
            <a:avLst/>
          </a:prstGeom>
          <a:solidFill>
            <a:schemeClr val="bg2">
              <a:alpha val="55000"/>
            </a:schemeClr>
          </a:solidFill>
          <a:ln w="19050">
            <a:noFill/>
            <a:round/>
          </a:ln>
        </p:spPr>
        <p:txBody>
          <a:bodyPr vert="horz" wrap="none" lIns="91440" tIns="45720" rIns="91440" bIns="45720" numCol="1" rtlCol="0" anchor="ctr" anchorCtr="1" compatLnSpc="1"/>
          <a:lstStyle/>
          <a:p>
            <a:pPr algn="ctr"/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ïslîdê"/>
          <p:cNvSpPr/>
          <p:nvPr/>
        </p:nvSpPr>
        <p:spPr bwMode="auto">
          <a:xfrm>
            <a:off x="7175464" y="3098800"/>
            <a:ext cx="605541" cy="600812"/>
          </a:xfrm>
          <a:prstGeom prst="rect">
            <a:avLst/>
          </a:prstGeom>
          <a:solidFill>
            <a:srgbClr val="C51015">
              <a:alpha val="55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b="1"/>
              <a:t>03</a:t>
            </a:r>
            <a:endParaRPr lang="zh-CN" altLang="en-US" b="1" dirty="0"/>
          </a:p>
        </p:txBody>
      </p:sp>
      <p:sp>
        <p:nvSpPr>
          <p:cNvPr id="61" name="iSļídè"/>
          <p:cNvSpPr/>
          <p:nvPr/>
        </p:nvSpPr>
        <p:spPr bwMode="auto">
          <a:xfrm>
            <a:off x="8965035" y="3359646"/>
            <a:ext cx="1967460" cy="1988324"/>
          </a:xfrm>
          <a:prstGeom prst="rect">
            <a:avLst/>
          </a:prstGeom>
          <a:solidFill>
            <a:schemeClr val="bg2">
              <a:alpha val="55000"/>
            </a:schemeClr>
          </a:solidFill>
          <a:ln w="19050">
            <a:noFill/>
            <a:round/>
          </a:ln>
        </p:spPr>
        <p:txBody>
          <a:bodyPr vert="horz" wrap="none" lIns="91440" tIns="45720" rIns="91440" bIns="45720" numCol="1" rtlCol="0" anchor="ctr" anchorCtr="1" compatLnSpc="1"/>
          <a:lstStyle/>
          <a:p>
            <a:pPr algn="ctr"/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iṩľiḑê"/>
          <p:cNvSpPr/>
          <p:nvPr/>
        </p:nvSpPr>
        <p:spPr bwMode="auto">
          <a:xfrm>
            <a:off x="9645995" y="3098800"/>
            <a:ext cx="605541" cy="600812"/>
          </a:xfrm>
          <a:prstGeom prst="rect">
            <a:avLst/>
          </a:prstGeom>
          <a:solidFill>
            <a:srgbClr val="C51015">
              <a:alpha val="55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b="1"/>
              <a:t>04</a:t>
            </a:r>
            <a:endParaRPr lang="zh-CN" altLang="en-US" b="1" dirty="0"/>
          </a:p>
        </p:txBody>
      </p:sp>
      <p:sp>
        <p:nvSpPr>
          <p:cNvPr id="63" name="íṩľiďê"/>
          <p:cNvSpPr/>
          <p:nvPr/>
        </p:nvSpPr>
        <p:spPr>
          <a:xfrm flipH="1">
            <a:off x="7774029" y="3098800"/>
            <a:ext cx="285750" cy="266065"/>
          </a:xfrm>
          <a:custGeom>
            <a:avLst/>
            <a:gdLst>
              <a:gd name="connsiteX0" fmla="*/ 0 w 450"/>
              <a:gd name="connsiteY0" fmla="*/ 419 h 419"/>
              <a:gd name="connsiteX1" fmla="*/ 442 w 450"/>
              <a:gd name="connsiteY1" fmla="*/ 0 h 419"/>
              <a:gd name="connsiteX2" fmla="*/ 450 w 450"/>
              <a:gd name="connsiteY2" fmla="*/ 419 h 419"/>
              <a:gd name="connsiteX3" fmla="*/ 0 w 450"/>
              <a:gd name="connsiteY3" fmla="*/ 419 h 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" h="419">
                <a:moveTo>
                  <a:pt x="0" y="419"/>
                </a:moveTo>
                <a:lnTo>
                  <a:pt x="442" y="0"/>
                </a:lnTo>
                <a:lnTo>
                  <a:pt x="450" y="419"/>
                </a:lnTo>
                <a:lnTo>
                  <a:pt x="0" y="41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64" name="íṥ1îḓe"/>
          <p:cNvSpPr/>
          <p:nvPr/>
        </p:nvSpPr>
        <p:spPr>
          <a:xfrm flipH="1">
            <a:off x="10248624" y="3096895"/>
            <a:ext cx="285750" cy="266065"/>
          </a:xfrm>
          <a:custGeom>
            <a:avLst/>
            <a:gdLst>
              <a:gd name="connsiteX0" fmla="*/ 0 w 450"/>
              <a:gd name="connsiteY0" fmla="*/ 419 h 419"/>
              <a:gd name="connsiteX1" fmla="*/ 442 w 450"/>
              <a:gd name="connsiteY1" fmla="*/ 0 h 419"/>
              <a:gd name="connsiteX2" fmla="*/ 450 w 450"/>
              <a:gd name="connsiteY2" fmla="*/ 419 h 419"/>
              <a:gd name="connsiteX3" fmla="*/ 0 w 450"/>
              <a:gd name="connsiteY3" fmla="*/ 419 h 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" h="419">
                <a:moveTo>
                  <a:pt x="0" y="419"/>
                </a:moveTo>
                <a:lnTo>
                  <a:pt x="442" y="0"/>
                </a:lnTo>
                <a:lnTo>
                  <a:pt x="450" y="419"/>
                </a:lnTo>
                <a:lnTo>
                  <a:pt x="0" y="41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65" name="文本占位符 3"/>
          <p:cNvSpPr>
            <a:spLocks noGrp="1"/>
          </p:cNvSpPr>
          <p:nvPr>
            <p:ph type="body" sz="quarter" idx="15" hasCustomPrompt="1"/>
          </p:nvPr>
        </p:nvSpPr>
        <p:spPr>
          <a:xfrm>
            <a:off x="6954489" y="3838253"/>
            <a:ext cx="1390930" cy="4476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lang="zh-CN" altLang="en-US"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</a:pPr>
            <a:r>
              <a:rPr lang="zh-CN" altLang="en-US"/>
              <a:t>输入内容</a:t>
            </a:r>
          </a:p>
        </p:txBody>
      </p:sp>
      <p:sp>
        <p:nvSpPr>
          <p:cNvPr id="66" name="文本占位符 9"/>
          <p:cNvSpPr>
            <a:spLocks noGrp="1"/>
          </p:cNvSpPr>
          <p:nvPr>
            <p:ph type="body" sz="quarter" idx="16" hasCustomPrompt="1"/>
          </p:nvPr>
        </p:nvSpPr>
        <p:spPr>
          <a:xfrm>
            <a:off x="6719790" y="4273829"/>
            <a:ext cx="1670114" cy="518477"/>
          </a:xfrm>
        </p:spPr>
        <p:txBody>
          <a:bodyPr>
            <a:no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sz="10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altLang="zh-CN"/>
              <a:t>Supporting text here.</a:t>
            </a:r>
          </a:p>
          <a:p>
            <a:pPr lvl="0"/>
            <a:r>
              <a:rPr lang="en-US" altLang="zh-CN"/>
              <a:t>……</a:t>
            </a:r>
          </a:p>
        </p:txBody>
      </p:sp>
      <p:sp>
        <p:nvSpPr>
          <p:cNvPr id="67" name="文本占位符 3"/>
          <p:cNvSpPr>
            <a:spLocks noGrp="1"/>
          </p:cNvSpPr>
          <p:nvPr>
            <p:ph type="body" sz="quarter" idx="17" hasCustomPrompt="1"/>
          </p:nvPr>
        </p:nvSpPr>
        <p:spPr>
          <a:xfrm>
            <a:off x="9427342" y="3863656"/>
            <a:ext cx="1390930" cy="4476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lang="zh-CN" altLang="en-US"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</a:pPr>
            <a:r>
              <a:rPr lang="zh-CN" altLang="en-US"/>
              <a:t>输入内容</a:t>
            </a:r>
          </a:p>
        </p:txBody>
      </p:sp>
      <p:sp>
        <p:nvSpPr>
          <p:cNvPr id="68" name="文本占位符 9"/>
          <p:cNvSpPr>
            <a:spLocks noGrp="1"/>
          </p:cNvSpPr>
          <p:nvPr>
            <p:ph type="body" sz="quarter" idx="18" hasCustomPrompt="1"/>
          </p:nvPr>
        </p:nvSpPr>
        <p:spPr>
          <a:xfrm>
            <a:off x="9192643" y="4299232"/>
            <a:ext cx="1670114" cy="518477"/>
          </a:xfrm>
        </p:spPr>
        <p:txBody>
          <a:bodyPr>
            <a:noAutofit/>
          </a:bodyPr>
          <a:lstStyle>
            <a:lvl1pPr marL="228600" indent="-228600">
              <a:defRPr lang="en-US" altLang="zh-CN" sz="1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marL="228600" lvl="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/>
              <a:t>Supporting text here.</a:t>
            </a:r>
          </a:p>
          <a:p>
            <a:pPr marL="228600" lvl="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/>
              <a:t>……</a:t>
            </a:r>
          </a:p>
        </p:txBody>
      </p:sp>
      <p:sp>
        <p:nvSpPr>
          <p:cNvPr id="53" name="文本占位符 9"/>
          <p:cNvSpPr>
            <a:spLocks noGrp="1"/>
          </p:cNvSpPr>
          <p:nvPr>
            <p:ph type="body" sz="quarter" idx="12" hasCustomPrompt="1"/>
          </p:nvPr>
        </p:nvSpPr>
        <p:spPr>
          <a:xfrm>
            <a:off x="1785481" y="4273829"/>
            <a:ext cx="1670114" cy="518477"/>
          </a:xfrm>
        </p:spPr>
        <p:txBody>
          <a:bodyPr>
            <a:no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sz="10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altLang="zh-CN"/>
              <a:t>Supporting text here.</a:t>
            </a:r>
          </a:p>
          <a:p>
            <a:pPr lvl="0"/>
            <a:r>
              <a:rPr lang="en-US" altLang="zh-CN"/>
              <a:t>……</a:t>
            </a:r>
          </a:p>
        </p:txBody>
      </p:sp>
      <p:sp>
        <p:nvSpPr>
          <p:cNvPr id="69" name="文本占位符 11"/>
          <p:cNvSpPr>
            <a:spLocks noGrp="1"/>
          </p:cNvSpPr>
          <p:nvPr>
            <p:ph type="body" sz="quarter" idx="19" hasCustomPrompt="1"/>
          </p:nvPr>
        </p:nvSpPr>
        <p:spPr>
          <a:xfrm>
            <a:off x="2017714" y="3838536"/>
            <a:ext cx="1552575" cy="337492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zh-CN" altLang="en-US"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</a:pPr>
            <a:r>
              <a:rPr lang="zh-CN" altLang="en-US"/>
              <a:t>输入内容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807" y="6287556"/>
            <a:ext cx="979727" cy="2627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70" r="476" b="18749"/>
          <a:stretch>
            <a:fillRect/>
          </a:stretch>
        </p:blipFill>
        <p:spPr>
          <a:xfrm>
            <a:off x="0" y="-241300"/>
            <a:ext cx="12200914" cy="2789783"/>
          </a:xfrm>
          <a:prstGeom prst="rect">
            <a:avLst/>
          </a:prstGeom>
        </p:spPr>
      </p:pic>
      <p:sp>
        <p:nvSpPr>
          <p:cNvPr id="13" name="işļiḋe"/>
          <p:cNvSpPr/>
          <p:nvPr/>
        </p:nvSpPr>
        <p:spPr>
          <a:xfrm>
            <a:off x="863050" y="1604987"/>
            <a:ext cx="10845800" cy="941457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91440" tIns="45720" rIns="91440" bIns="45720" anchor="t" anchorCtr="0">
            <a:normAutofit/>
          </a:bodyPr>
          <a:lstStyle/>
          <a:p>
            <a:pPr algn="ctr">
              <a:lnSpc>
                <a:spcPct val="150000"/>
              </a:lnSpc>
            </a:pPr>
            <a:endParaRPr lang="zh-CN" altLang="en-US" b="1" dirty="0"/>
          </a:p>
        </p:txBody>
      </p:sp>
      <p:grpSp>
        <p:nvGrpSpPr>
          <p:cNvPr id="14" name="iŝ1iḍe"/>
          <p:cNvGrpSpPr/>
          <p:nvPr/>
        </p:nvGrpSpPr>
        <p:grpSpPr>
          <a:xfrm>
            <a:off x="4203273" y="1721099"/>
            <a:ext cx="3785454" cy="772126"/>
            <a:chOff x="3817257" y="1604987"/>
            <a:chExt cx="3785454" cy="772126"/>
          </a:xfrm>
        </p:grpSpPr>
        <p:sp>
          <p:nvSpPr>
            <p:cNvPr id="47" name="íṥḻïḋe"/>
            <p:cNvSpPr/>
            <p:nvPr/>
          </p:nvSpPr>
          <p:spPr>
            <a:xfrm>
              <a:off x="4430023" y="1604987"/>
              <a:ext cx="2374402" cy="772126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600" b="1">
                  <a:solidFill>
                    <a:srgbClr val="727171"/>
                  </a:solidFill>
                </a:rPr>
                <a:t>目     录</a:t>
              </a:r>
              <a:endParaRPr lang="en-US" altLang="zh-CN" sz="3600" b="1" dirty="0">
                <a:solidFill>
                  <a:srgbClr val="727171"/>
                </a:solidFill>
              </a:endParaRPr>
            </a:p>
          </p:txBody>
        </p:sp>
        <p:cxnSp>
          <p:nvCxnSpPr>
            <p:cNvPr id="48" name="ï$ḷîḓé"/>
            <p:cNvCxnSpPr/>
            <p:nvPr/>
          </p:nvCxnSpPr>
          <p:spPr>
            <a:xfrm>
              <a:off x="3817257" y="1991050"/>
              <a:ext cx="798286" cy="0"/>
            </a:xfrm>
            <a:prstGeom prst="line">
              <a:avLst/>
            </a:prstGeom>
            <a:ln w="25400">
              <a:solidFill>
                <a:srgbClr val="C510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ïṡḷïdé"/>
            <p:cNvCxnSpPr/>
            <p:nvPr/>
          </p:nvCxnSpPr>
          <p:spPr>
            <a:xfrm>
              <a:off x="6804425" y="1991050"/>
              <a:ext cx="798286" cy="0"/>
            </a:xfrm>
            <a:prstGeom prst="line">
              <a:avLst/>
            </a:prstGeom>
            <a:ln w="25400">
              <a:solidFill>
                <a:srgbClr val="C510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íṧlíḑe"/>
          <p:cNvSpPr/>
          <p:nvPr/>
        </p:nvSpPr>
        <p:spPr bwMode="auto">
          <a:xfrm>
            <a:off x="1560194" y="3092946"/>
            <a:ext cx="4011931" cy="1033085"/>
          </a:xfrm>
          <a:prstGeom prst="rect">
            <a:avLst/>
          </a:prstGeom>
          <a:solidFill>
            <a:schemeClr val="bg2">
              <a:alpha val="55000"/>
            </a:schemeClr>
          </a:solidFill>
          <a:ln w="19050">
            <a:noFill/>
            <a:round/>
          </a:ln>
        </p:spPr>
        <p:txBody>
          <a:bodyPr vert="horz" wrap="none" lIns="91440" tIns="45720" rIns="91440" bIns="45720" numCol="1" rtlCol="0" anchor="ctr" anchorCtr="1" compatLnSpc="1"/>
          <a:lstStyle/>
          <a:p>
            <a:pPr algn="ctr"/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ïslîdê"/>
          <p:cNvSpPr/>
          <p:nvPr/>
        </p:nvSpPr>
        <p:spPr bwMode="auto">
          <a:xfrm>
            <a:off x="2241155" y="2832100"/>
            <a:ext cx="605541" cy="480819"/>
          </a:xfrm>
          <a:prstGeom prst="rect">
            <a:avLst/>
          </a:prstGeom>
          <a:solidFill>
            <a:srgbClr val="C51015">
              <a:alpha val="55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b="1" dirty="0"/>
              <a:t>01</a:t>
            </a:r>
            <a:endParaRPr lang="zh-CN" altLang="en-US" b="1" dirty="0"/>
          </a:p>
        </p:txBody>
      </p:sp>
      <p:sp>
        <p:nvSpPr>
          <p:cNvPr id="21" name="íṩľiďê"/>
          <p:cNvSpPr/>
          <p:nvPr/>
        </p:nvSpPr>
        <p:spPr>
          <a:xfrm flipH="1">
            <a:off x="2839720" y="2832100"/>
            <a:ext cx="285750" cy="266065"/>
          </a:xfrm>
          <a:custGeom>
            <a:avLst/>
            <a:gdLst>
              <a:gd name="connsiteX0" fmla="*/ 0 w 450"/>
              <a:gd name="connsiteY0" fmla="*/ 419 h 419"/>
              <a:gd name="connsiteX1" fmla="*/ 442 w 450"/>
              <a:gd name="connsiteY1" fmla="*/ 0 h 419"/>
              <a:gd name="connsiteX2" fmla="*/ 450 w 450"/>
              <a:gd name="connsiteY2" fmla="*/ 419 h 419"/>
              <a:gd name="connsiteX3" fmla="*/ 0 w 450"/>
              <a:gd name="connsiteY3" fmla="*/ 419 h 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" h="419">
                <a:moveTo>
                  <a:pt x="0" y="419"/>
                </a:moveTo>
                <a:lnTo>
                  <a:pt x="442" y="0"/>
                </a:lnTo>
                <a:lnTo>
                  <a:pt x="450" y="419"/>
                </a:lnTo>
                <a:lnTo>
                  <a:pt x="0" y="41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54" name="文本占位符 3"/>
          <p:cNvSpPr>
            <a:spLocks noGrp="1"/>
          </p:cNvSpPr>
          <p:nvPr>
            <p:ph type="body" sz="quarter" idx="10" hasCustomPrompt="1"/>
          </p:nvPr>
        </p:nvSpPr>
        <p:spPr>
          <a:xfrm>
            <a:off x="2141309" y="3390916"/>
            <a:ext cx="2760009" cy="4476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输入内容</a:t>
            </a:r>
          </a:p>
        </p:txBody>
      </p:sp>
      <p:sp>
        <p:nvSpPr>
          <p:cNvPr id="24" name="文本占位符 37"/>
          <p:cNvSpPr>
            <a:spLocks noGrp="1"/>
          </p:cNvSpPr>
          <p:nvPr>
            <p:ph type="body" sz="quarter" idx="14" hasCustomPrompt="1"/>
          </p:nvPr>
        </p:nvSpPr>
        <p:spPr>
          <a:xfrm>
            <a:off x="2089150" y="3696753"/>
            <a:ext cx="3482975" cy="461665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FontTx/>
              <a:buNone/>
              <a:defRPr sz="1100">
                <a:solidFill>
                  <a:srgbClr val="72717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altLang="zh-CN"/>
              <a:t>Copy paste fonts. Choose the only option t……</a:t>
            </a:r>
          </a:p>
        </p:txBody>
      </p:sp>
      <p:sp>
        <p:nvSpPr>
          <p:cNvPr id="31" name="íṧlíḑe"/>
          <p:cNvSpPr/>
          <p:nvPr userDrawn="1"/>
        </p:nvSpPr>
        <p:spPr bwMode="auto">
          <a:xfrm>
            <a:off x="6808469" y="3109904"/>
            <a:ext cx="4011931" cy="1033085"/>
          </a:xfrm>
          <a:prstGeom prst="rect">
            <a:avLst/>
          </a:prstGeom>
          <a:solidFill>
            <a:schemeClr val="bg2">
              <a:alpha val="55000"/>
            </a:schemeClr>
          </a:solidFill>
          <a:ln w="19050">
            <a:noFill/>
            <a:round/>
          </a:ln>
        </p:spPr>
        <p:txBody>
          <a:bodyPr vert="horz" wrap="none" lIns="91440" tIns="45720" rIns="91440" bIns="45720" numCol="1" rtlCol="0" anchor="ctr" anchorCtr="1" compatLnSpc="1"/>
          <a:lstStyle/>
          <a:p>
            <a:pPr algn="ctr"/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ïslîdê"/>
          <p:cNvSpPr/>
          <p:nvPr userDrawn="1"/>
        </p:nvSpPr>
        <p:spPr bwMode="auto">
          <a:xfrm>
            <a:off x="7489430" y="2849058"/>
            <a:ext cx="605541" cy="480819"/>
          </a:xfrm>
          <a:prstGeom prst="rect">
            <a:avLst/>
          </a:prstGeom>
          <a:solidFill>
            <a:srgbClr val="C51015">
              <a:alpha val="55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b="1"/>
              <a:t>02</a:t>
            </a:r>
            <a:endParaRPr lang="zh-CN" altLang="en-US" b="1" dirty="0"/>
          </a:p>
        </p:txBody>
      </p:sp>
      <p:sp>
        <p:nvSpPr>
          <p:cNvPr id="33" name="íṩľiďê"/>
          <p:cNvSpPr/>
          <p:nvPr userDrawn="1"/>
        </p:nvSpPr>
        <p:spPr>
          <a:xfrm flipH="1">
            <a:off x="8087995" y="2849058"/>
            <a:ext cx="285750" cy="266065"/>
          </a:xfrm>
          <a:custGeom>
            <a:avLst/>
            <a:gdLst>
              <a:gd name="connsiteX0" fmla="*/ 0 w 450"/>
              <a:gd name="connsiteY0" fmla="*/ 419 h 419"/>
              <a:gd name="connsiteX1" fmla="*/ 442 w 450"/>
              <a:gd name="connsiteY1" fmla="*/ 0 h 419"/>
              <a:gd name="connsiteX2" fmla="*/ 450 w 450"/>
              <a:gd name="connsiteY2" fmla="*/ 419 h 419"/>
              <a:gd name="connsiteX3" fmla="*/ 0 w 450"/>
              <a:gd name="connsiteY3" fmla="*/ 419 h 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" h="419">
                <a:moveTo>
                  <a:pt x="0" y="419"/>
                </a:moveTo>
                <a:lnTo>
                  <a:pt x="442" y="0"/>
                </a:lnTo>
                <a:lnTo>
                  <a:pt x="450" y="419"/>
                </a:lnTo>
                <a:lnTo>
                  <a:pt x="0" y="41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4" name="文本占位符 3"/>
          <p:cNvSpPr>
            <a:spLocks noGrp="1"/>
          </p:cNvSpPr>
          <p:nvPr>
            <p:ph type="body" sz="quarter" idx="15" hasCustomPrompt="1"/>
          </p:nvPr>
        </p:nvSpPr>
        <p:spPr>
          <a:xfrm>
            <a:off x="7389584" y="3407874"/>
            <a:ext cx="2760009" cy="4476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 lvl="0" indent="0">
              <a:buFontTx/>
              <a:buNone/>
            </a:pPr>
            <a:r>
              <a:rPr lang="zh-CN" altLang="en-US"/>
              <a:t>输入内容</a:t>
            </a:r>
          </a:p>
        </p:txBody>
      </p:sp>
      <p:sp>
        <p:nvSpPr>
          <p:cNvPr id="35" name="文本占位符 37"/>
          <p:cNvSpPr>
            <a:spLocks noGrp="1"/>
          </p:cNvSpPr>
          <p:nvPr>
            <p:ph type="body" sz="quarter" idx="16" hasCustomPrompt="1"/>
          </p:nvPr>
        </p:nvSpPr>
        <p:spPr>
          <a:xfrm>
            <a:off x="7337425" y="3713711"/>
            <a:ext cx="3482975" cy="461665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FontTx/>
              <a:buNone/>
              <a:defRPr sz="1100">
                <a:solidFill>
                  <a:srgbClr val="72717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altLang="zh-CN"/>
              <a:t>Copy paste fonts. Choose the only option t……</a:t>
            </a:r>
          </a:p>
        </p:txBody>
      </p:sp>
      <p:sp>
        <p:nvSpPr>
          <p:cNvPr id="51" name="íṧlíḑe"/>
          <p:cNvSpPr/>
          <p:nvPr userDrawn="1"/>
        </p:nvSpPr>
        <p:spPr bwMode="auto">
          <a:xfrm>
            <a:off x="1560194" y="4878415"/>
            <a:ext cx="4011931" cy="1033085"/>
          </a:xfrm>
          <a:prstGeom prst="rect">
            <a:avLst/>
          </a:prstGeom>
          <a:solidFill>
            <a:schemeClr val="bg2">
              <a:alpha val="55000"/>
            </a:schemeClr>
          </a:solidFill>
          <a:ln w="19050">
            <a:noFill/>
            <a:round/>
          </a:ln>
        </p:spPr>
        <p:txBody>
          <a:bodyPr vert="horz" wrap="none" lIns="91440" tIns="45720" rIns="91440" bIns="45720" numCol="1" rtlCol="0" anchor="ctr" anchorCtr="1" compatLnSpc="1"/>
          <a:lstStyle/>
          <a:p>
            <a:pPr algn="ctr"/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ïslîdê"/>
          <p:cNvSpPr/>
          <p:nvPr userDrawn="1"/>
        </p:nvSpPr>
        <p:spPr bwMode="auto">
          <a:xfrm>
            <a:off x="2241155" y="4617569"/>
            <a:ext cx="605541" cy="480819"/>
          </a:xfrm>
          <a:prstGeom prst="rect">
            <a:avLst/>
          </a:prstGeom>
          <a:solidFill>
            <a:srgbClr val="C51015">
              <a:alpha val="55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b="1" dirty="0"/>
              <a:t>01</a:t>
            </a:r>
            <a:endParaRPr lang="zh-CN" altLang="en-US" b="1" dirty="0"/>
          </a:p>
        </p:txBody>
      </p:sp>
      <p:sp>
        <p:nvSpPr>
          <p:cNvPr id="53" name="íṩľiďê"/>
          <p:cNvSpPr/>
          <p:nvPr userDrawn="1"/>
        </p:nvSpPr>
        <p:spPr>
          <a:xfrm flipH="1">
            <a:off x="2839720" y="4617569"/>
            <a:ext cx="285750" cy="266065"/>
          </a:xfrm>
          <a:custGeom>
            <a:avLst/>
            <a:gdLst>
              <a:gd name="connsiteX0" fmla="*/ 0 w 450"/>
              <a:gd name="connsiteY0" fmla="*/ 419 h 419"/>
              <a:gd name="connsiteX1" fmla="*/ 442 w 450"/>
              <a:gd name="connsiteY1" fmla="*/ 0 h 419"/>
              <a:gd name="connsiteX2" fmla="*/ 450 w 450"/>
              <a:gd name="connsiteY2" fmla="*/ 419 h 419"/>
              <a:gd name="connsiteX3" fmla="*/ 0 w 450"/>
              <a:gd name="connsiteY3" fmla="*/ 419 h 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" h="419">
                <a:moveTo>
                  <a:pt x="0" y="419"/>
                </a:moveTo>
                <a:lnTo>
                  <a:pt x="442" y="0"/>
                </a:lnTo>
                <a:lnTo>
                  <a:pt x="450" y="419"/>
                </a:lnTo>
                <a:lnTo>
                  <a:pt x="0" y="41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55" name="文本占位符 3"/>
          <p:cNvSpPr>
            <a:spLocks noGrp="1"/>
          </p:cNvSpPr>
          <p:nvPr>
            <p:ph type="body" sz="quarter" idx="17" hasCustomPrompt="1"/>
          </p:nvPr>
        </p:nvSpPr>
        <p:spPr>
          <a:xfrm>
            <a:off x="2141309" y="5176385"/>
            <a:ext cx="2760009" cy="4476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lang="zh-CN" altLang="en-US"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</a:pPr>
            <a:r>
              <a:rPr lang="zh-CN" altLang="en-US"/>
              <a:t>输入内容</a:t>
            </a:r>
          </a:p>
        </p:txBody>
      </p:sp>
      <p:sp>
        <p:nvSpPr>
          <p:cNvPr id="56" name="文本占位符 37"/>
          <p:cNvSpPr>
            <a:spLocks noGrp="1"/>
          </p:cNvSpPr>
          <p:nvPr>
            <p:ph type="body" sz="quarter" idx="18" hasCustomPrompt="1"/>
          </p:nvPr>
        </p:nvSpPr>
        <p:spPr>
          <a:xfrm>
            <a:off x="2089150" y="5482222"/>
            <a:ext cx="3482975" cy="461665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FontTx/>
              <a:buNone/>
              <a:defRPr sz="1100">
                <a:solidFill>
                  <a:srgbClr val="72717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altLang="zh-CN"/>
              <a:t>Copy paste fonts. Choose the only option t……</a:t>
            </a:r>
          </a:p>
        </p:txBody>
      </p:sp>
      <p:sp>
        <p:nvSpPr>
          <p:cNvPr id="69" name="íṧlíḑe"/>
          <p:cNvSpPr/>
          <p:nvPr userDrawn="1"/>
        </p:nvSpPr>
        <p:spPr bwMode="auto">
          <a:xfrm>
            <a:off x="6808469" y="4895373"/>
            <a:ext cx="4011931" cy="1033085"/>
          </a:xfrm>
          <a:prstGeom prst="rect">
            <a:avLst/>
          </a:prstGeom>
          <a:solidFill>
            <a:schemeClr val="bg2">
              <a:alpha val="55000"/>
            </a:schemeClr>
          </a:solidFill>
          <a:ln w="19050">
            <a:noFill/>
            <a:round/>
          </a:ln>
        </p:spPr>
        <p:txBody>
          <a:bodyPr vert="horz" wrap="none" lIns="91440" tIns="45720" rIns="91440" bIns="45720" numCol="1" rtlCol="0" anchor="ctr" anchorCtr="1" compatLnSpc="1"/>
          <a:lstStyle/>
          <a:p>
            <a:pPr algn="ctr"/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0" name="ïslîdê"/>
          <p:cNvSpPr/>
          <p:nvPr userDrawn="1"/>
        </p:nvSpPr>
        <p:spPr bwMode="auto">
          <a:xfrm>
            <a:off x="7489430" y="4634527"/>
            <a:ext cx="605541" cy="480819"/>
          </a:xfrm>
          <a:prstGeom prst="rect">
            <a:avLst/>
          </a:prstGeom>
          <a:solidFill>
            <a:srgbClr val="C51015">
              <a:alpha val="55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b="1"/>
              <a:t>02</a:t>
            </a:r>
            <a:endParaRPr lang="zh-CN" altLang="en-US" b="1" dirty="0"/>
          </a:p>
        </p:txBody>
      </p:sp>
      <p:sp>
        <p:nvSpPr>
          <p:cNvPr id="71" name="íṩľiďê"/>
          <p:cNvSpPr/>
          <p:nvPr userDrawn="1"/>
        </p:nvSpPr>
        <p:spPr>
          <a:xfrm flipH="1">
            <a:off x="8087995" y="4634527"/>
            <a:ext cx="285750" cy="266065"/>
          </a:xfrm>
          <a:custGeom>
            <a:avLst/>
            <a:gdLst>
              <a:gd name="connsiteX0" fmla="*/ 0 w 450"/>
              <a:gd name="connsiteY0" fmla="*/ 419 h 419"/>
              <a:gd name="connsiteX1" fmla="*/ 442 w 450"/>
              <a:gd name="connsiteY1" fmla="*/ 0 h 419"/>
              <a:gd name="connsiteX2" fmla="*/ 450 w 450"/>
              <a:gd name="connsiteY2" fmla="*/ 419 h 419"/>
              <a:gd name="connsiteX3" fmla="*/ 0 w 450"/>
              <a:gd name="connsiteY3" fmla="*/ 419 h 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" h="419">
                <a:moveTo>
                  <a:pt x="0" y="419"/>
                </a:moveTo>
                <a:lnTo>
                  <a:pt x="442" y="0"/>
                </a:lnTo>
                <a:lnTo>
                  <a:pt x="450" y="419"/>
                </a:lnTo>
                <a:lnTo>
                  <a:pt x="0" y="41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72" name="文本占位符 3"/>
          <p:cNvSpPr>
            <a:spLocks noGrp="1"/>
          </p:cNvSpPr>
          <p:nvPr>
            <p:ph type="body" sz="quarter" idx="19" hasCustomPrompt="1"/>
          </p:nvPr>
        </p:nvSpPr>
        <p:spPr>
          <a:xfrm>
            <a:off x="7389584" y="5193343"/>
            <a:ext cx="2760009" cy="4476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lang="zh-CN" altLang="en-US"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</a:pPr>
            <a:r>
              <a:rPr lang="zh-CN" altLang="en-US"/>
              <a:t>输入内容</a:t>
            </a:r>
          </a:p>
        </p:txBody>
      </p:sp>
      <p:sp>
        <p:nvSpPr>
          <p:cNvPr id="73" name="文本占位符 37"/>
          <p:cNvSpPr>
            <a:spLocks noGrp="1"/>
          </p:cNvSpPr>
          <p:nvPr>
            <p:ph type="body" sz="quarter" idx="20" hasCustomPrompt="1"/>
          </p:nvPr>
        </p:nvSpPr>
        <p:spPr>
          <a:xfrm>
            <a:off x="7337425" y="5499180"/>
            <a:ext cx="3482975" cy="461665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FontTx/>
              <a:buNone/>
              <a:defRPr sz="1100">
                <a:solidFill>
                  <a:srgbClr val="72717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altLang="zh-CN"/>
              <a:t>Copy paste fonts. Choose the only option t……</a:t>
            </a:r>
          </a:p>
        </p:txBody>
      </p:sp>
      <p:pic>
        <p:nvPicPr>
          <p:cNvPr id="28" name="图片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807" y="6287556"/>
            <a:ext cx="979727" cy="2627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ṥḷïdè"/>
          <p:cNvSpPr txBox="1"/>
          <p:nvPr userDrawn="1"/>
        </p:nvSpPr>
        <p:spPr bwMode="auto">
          <a:xfrm>
            <a:off x="673100" y="1448349"/>
            <a:ext cx="27238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sz="3600" b="1" dirty="0">
                <a:solidFill>
                  <a:srgbClr val="727171"/>
                </a:solidFill>
              </a:rPr>
              <a:t>CONTENTS</a:t>
            </a:r>
          </a:p>
        </p:txBody>
      </p:sp>
      <p:cxnSp>
        <p:nvCxnSpPr>
          <p:cNvPr id="7" name="î$1íḋê"/>
          <p:cNvCxnSpPr/>
          <p:nvPr userDrawn="1"/>
        </p:nvCxnSpPr>
        <p:spPr>
          <a:xfrm>
            <a:off x="673100" y="2147156"/>
            <a:ext cx="2723823" cy="0"/>
          </a:xfrm>
          <a:prstGeom prst="line">
            <a:avLst/>
          </a:prstGeom>
          <a:ln w="12700" cap="rnd">
            <a:solidFill>
              <a:srgbClr val="C80C1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íṣľíḍè"/>
          <p:cNvCxnSpPr/>
          <p:nvPr userDrawn="1"/>
        </p:nvCxnSpPr>
        <p:spPr>
          <a:xfrm>
            <a:off x="673100" y="1395872"/>
            <a:ext cx="1079500" cy="0"/>
          </a:xfrm>
          <a:prstGeom prst="line">
            <a:avLst/>
          </a:prstGeom>
          <a:ln w="12700" cap="rnd">
            <a:solidFill>
              <a:srgbClr val="C80C1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ïSľïḓé"/>
          <p:cNvSpPr txBox="1"/>
          <p:nvPr userDrawn="1"/>
        </p:nvSpPr>
        <p:spPr bwMode="auto">
          <a:xfrm>
            <a:off x="10812132" y="1621549"/>
            <a:ext cx="527709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400" b="1" i="1" dirty="0">
                <a:solidFill>
                  <a:srgbClr val="C51015"/>
                </a:solidFill>
              </a:rPr>
              <a:t>01</a:t>
            </a:r>
          </a:p>
        </p:txBody>
      </p:sp>
      <p:cxnSp>
        <p:nvCxnSpPr>
          <p:cNvPr id="13" name="ïṩļîḓè"/>
          <p:cNvCxnSpPr/>
          <p:nvPr userDrawn="1"/>
        </p:nvCxnSpPr>
        <p:spPr>
          <a:xfrm>
            <a:off x="7153275" y="2300094"/>
            <a:ext cx="4365626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îsľiḋe"/>
          <p:cNvSpPr txBox="1"/>
          <p:nvPr userDrawn="1"/>
        </p:nvSpPr>
        <p:spPr bwMode="auto">
          <a:xfrm>
            <a:off x="10812132" y="2847229"/>
            <a:ext cx="527709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400" b="1" i="1" dirty="0">
                <a:solidFill>
                  <a:srgbClr val="C51015"/>
                </a:solidFill>
              </a:rPr>
              <a:t>02</a:t>
            </a:r>
          </a:p>
        </p:txBody>
      </p:sp>
      <p:cxnSp>
        <p:nvCxnSpPr>
          <p:cNvPr id="18" name="iŝḷïḍe"/>
          <p:cNvCxnSpPr/>
          <p:nvPr userDrawn="1"/>
        </p:nvCxnSpPr>
        <p:spPr>
          <a:xfrm>
            <a:off x="7153275" y="3525774"/>
            <a:ext cx="4365626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íṩļîḋè"/>
          <p:cNvSpPr txBox="1"/>
          <p:nvPr userDrawn="1"/>
        </p:nvSpPr>
        <p:spPr bwMode="auto">
          <a:xfrm>
            <a:off x="10812132" y="4072908"/>
            <a:ext cx="527709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400" b="1" i="1" dirty="0">
                <a:solidFill>
                  <a:srgbClr val="C51015"/>
                </a:solidFill>
              </a:rPr>
              <a:t>03</a:t>
            </a:r>
          </a:p>
        </p:txBody>
      </p:sp>
      <p:cxnSp>
        <p:nvCxnSpPr>
          <p:cNvPr id="23" name="ïṥlïḑé"/>
          <p:cNvCxnSpPr/>
          <p:nvPr userDrawn="1"/>
        </p:nvCxnSpPr>
        <p:spPr>
          <a:xfrm>
            <a:off x="7153275" y="4751453"/>
            <a:ext cx="4365626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îṣļîďè"/>
          <p:cNvSpPr txBox="1"/>
          <p:nvPr userDrawn="1"/>
        </p:nvSpPr>
        <p:spPr bwMode="auto">
          <a:xfrm>
            <a:off x="10812132" y="5298586"/>
            <a:ext cx="527709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400" b="1" i="1" dirty="0">
                <a:solidFill>
                  <a:srgbClr val="C51015"/>
                </a:solidFill>
              </a:rPr>
              <a:t>04</a:t>
            </a:r>
          </a:p>
        </p:txBody>
      </p:sp>
      <p:cxnSp>
        <p:nvCxnSpPr>
          <p:cNvPr id="28" name="îšḷîdê"/>
          <p:cNvCxnSpPr/>
          <p:nvPr userDrawn="1"/>
        </p:nvCxnSpPr>
        <p:spPr>
          <a:xfrm>
            <a:off x="7153275" y="5977131"/>
            <a:ext cx="4365626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图片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4" r="3234"/>
          <a:stretch>
            <a:fillRect/>
          </a:stretch>
        </p:blipFill>
        <p:spPr>
          <a:xfrm>
            <a:off x="673100" y="2789433"/>
            <a:ext cx="5603876" cy="3174997"/>
          </a:xfrm>
          <a:prstGeom prst="rect">
            <a:avLst/>
          </a:prstGeom>
        </p:spPr>
      </p:pic>
      <p:sp>
        <p:nvSpPr>
          <p:cNvPr id="32" name="文本占位符 30"/>
          <p:cNvSpPr>
            <a:spLocks noGrp="1"/>
          </p:cNvSpPr>
          <p:nvPr>
            <p:ph type="body" sz="quarter" idx="10" hasCustomPrompt="1"/>
          </p:nvPr>
        </p:nvSpPr>
        <p:spPr>
          <a:xfrm>
            <a:off x="7056438" y="1357731"/>
            <a:ext cx="2294895" cy="389326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rgbClr val="727171"/>
                </a:solidFill>
              </a:defRPr>
            </a:lvl1pPr>
          </a:lstStyle>
          <a:p>
            <a:pPr lvl="0"/>
            <a:r>
              <a:rPr lang="zh-CN" altLang="en-US"/>
              <a:t>输入标题</a:t>
            </a:r>
          </a:p>
        </p:txBody>
      </p:sp>
      <p:sp>
        <p:nvSpPr>
          <p:cNvPr id="39" name="文本占位符 37"/>
          <p:cNvSpPr>
            <a:spLocks noGrp="1"/>
          </p:cNvSpPr>
          <p:nvPr>
            <p:ph type="body" sz="quarter" idx="11" hasCustomPrompt="1"/>
          </p:nvPr>
        </p:nvSpPr>
        <p:spPr>
          <a:xfrm>
            <a:off x="7056438" y="1701067"/>
            <a:ext cx="3482975" cy="461665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FontTx/>
              <a:buNone/>
              <a:defRPr sz="1100">
                <a:solidFill>
                  <a:srgbClr val="72717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altLang="zh-CN"/>
              <a:t>Copy paste fonts. Choose the only option to retain text……</a:t>
            </a:r>
          </a:p>
        </p:txBody>
      </p:sp>
      <p:sp>
        <p:nvSpPr>
          <p:cNvPr id="42" name="文本占位符 30"/>
          <p:cNvSpPr>
            <a:spLocks noGrp="1"/>
          </p:cNvSpPr>
          <p:nvPr>
            <p:ph type="body" sz="quarter" idx="12" hasCustomPrompt="1"/>
          </p:nvPr>
        </p:nvSpPr>
        <p:spPr>
          <a:xfrm>
            <a:off x="7056438" y="2565332"/>
            <a:ext cx="2294895" cy="389326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rgbClr val="727171"/>
                </a:solidFill>
              </a:defRPr>
            </a:lvl1pPr>
          </a:lstStyle>
          <a:p>
            <a:pPr lvl="0"/>
            <a:r>
              <a:rPr lang="zh-CN" altLang="en-US"/>
              <a:t>输入标题</a:t>
            </a:r>
          </a:p>
        </p:txBody>
      </p:sp>
      <p:sp>
        <p:nvSpPr>
          <p:cNvPr id="43" name="文本占位符 37"/>
          <p:cNvSpPr>
            <a:spLocks noGrp="1"/>
          </p:cNvSpPr>
          <p:nvPr>
            <p:ph type="body" sz="quarter" idx="13" hasCustomPrompt="1"/>
          </p:nvPr>
        </p:nvSpPr>
        <p:spPr>
          <a:xfrm>
            <a:off x="7056438" y="2908668"/>
            <a:ext cx="3482975" cy="461665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FontTx/>
              <a:buNone/>
              <a:defRPr sz="1100">
                <a:solidFill>
                  <a:srgbClr val="72717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altLang="zh-CN"/>
              <a:t>Copy paste fonts. Choose the only option to retain text……</a:t>
            </a:r>
          </a:p>
        </p:txBody>
      </p:sp>
      <p:sp>
        <p:nvSpPr>
          <p:cNvPr id="46" name="文本占位符 30"/>
          <p:cNvSpPr>
            <a:spLocks noGrp="1"/>
          </p:cNvSpPr>
          <p:nvPr>
            <p:ph type="body" sz="quarter" idx="14" hasCustomPrompt="1"/>
          </p:nvPr>
        </p:nvSpPr>
        <p:spPr>
          <a:xfrm>
            <a:off x="7056438" y="3798468"/>
            <a:ext cx="2294895" cy="389326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rgbClr val="727171"/>
                </a:solidFill>
              </a:defRPr>
            </a:lvl1pPr>
          </a:lstStyle>
          <a:p>
            <a:pPr lvl="0"/>
            <a:r>
              <a:rPr lang="zh-CN" altLang="en-US"/>
              <a:t>输入标题</a:t>
            </a:r>
          </a:p>
        </p:txBody>
      </p:sp>
      <p:sp>
        <p:nvSpPr>
          <p:cNvPr id="47" name="文本占位符 37"/>
          <p:cNvSpPr>
            <a:spLocks noGrp="1"/>
          </p:cNvSpPr>
          <p:nvPr>
            <p:ph type="body" sz="quarter" idx="15" hasCustomPrompt="1"/>
          </p:nvPr>
        </p:nvSpPr>
        <p:spPr>
          <a:xfrm>
            <a:off x="7056438" y="4141804"/>
            <a:ext cx="3482975" cy="461665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FontTx/>
              <a:buNone/>
              <a:defRPr sz="1100">
                <a:solidFill>
                  <a:srgbClr val="72717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altLang="zh-CN"/>
              <a:t>Copy paste fonts. Choose the only option to retain text……</a:t>
            </a:r>
          </a:p>
        </p:txBody>
      </p:sp>
      <p:sp>
        <p:nvSpPr>
          <p:cNvPr id="50" name="文本占位符 30"/>
          <p:cNvSpPr>
            <a:spLocks noGrp="1"/>
          </p:cNvSpPr>
          <p:nvPr>
            <p:ph type="body" sz="quarter" idx="16" hasCustomPrompt="1"/>
          </p:nvPr>
        </p:nvSpPr>
        <p:spPr>
          <a:xfrm>
            <a:off x="7056438" y="5019664"/>
            <a:ext cx="2294895" cy="389326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rgbClr val="727171"/>
                </a:solidFill>
              </a:defRPr>
            </a:lvl1pPr>
          </a:lstStyle>
          <a:p>
            <a:pPr lvl="0"/>
            <a:r>
              <a:rPr lang="zh-CN" altLang="en-US"/>
              <a:t>输入标题</a:t>
            </a:r>
          </a:p>
        </p:txBody>
      </p:sp>
      <p:sp>
        <p:nvSpPr>
          <p:cNvPr id="51" name="文本占位符 37"/>
          <p:cNvSpPr>
            <a:spLocks noGrp="1"/>
          </p:cNvSpPr>
          <p:nvPr>
            <p:ph type="body" sz="quarter" idx="17" hasCustomPrompt="1"/>
          </p:nvPr>
        </p:nvSpPr>
        <p:spPr>
          <a:xfrm>
            <a:off x="7056438" y="5363000"/>
            <a:ext cx="3482975" cy="461665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FontTx/>
              <a:buNone/>
              <a:defRPr sz="1100">
                <a:solidFill>
                  <a:srgbClr val="72717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altLang="zh-CN"/>
              <a:t>Copy paste fonts. Choose the only option to retain text……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 userDrawn="1"/>
        </p:nvSpPr>
        <p:spPr>
          <a:xfrm>
            <a:off x="-8890" y="2089785"/>
            <a:ext cx="12191365" cy="2410460"/>
          </a:xfrm>
          <a:prstGeom prst="rect">
            <a:avLst/>
          </a:prstGeom>
          <a:solidFill>
            <a:srgbClr val="76757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 userDrawn="1"/>
        </p:nvSpPr>
        <p:spPr>
          <a:xfrm>
            <a:off x="1381125" y="1871980"/>
            <a:ext cx="1878965" cy="2845435"/>
          </a:xfrm>
          <a:prstGeom prst="rect">
            <a:avLst/>
          </a:prstGeom>
          <a:solidFill>
            <a:srgbClr val="C7101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ym typeface="+mn-lt"/>
            </a:endParaRPr>
          </a:p>
        </p:txBody>
      </p:sp>
      <p:sp>
        <p:nvSpPr>
          <p:cNvPr id="31" name="矩形 30"/>
          <p:cNvSpPr/>
          <p:nvPr userDrawn="1"/>
        </p:nvSpPr>
        <p:spPr>
          <a:xfrm>
            <a:off x="10686415" y="6435090"/>
            <a:ext cx="377825" cy="446405"/>
          </a:xfrm>
          <a:prstGeom prst="rect">
            <a:avLst/>
          </a:prstGeom>
          <a:solidFill>
            <a:srgbClr val="74737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ym typeface="+mn-lt"/>
            </a:endParaRPr>
          </a:p>
        </p:txBody>
      </p:sp>
      <p:sp>
        <p:nvSpPr>
          <p:cNvPr id="35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3460115" y="2979738"/>
            <a:ext cx="8379460" cy="100171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5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输入标题</a:t>
            </a:r>
          </a:p>
        </p:txBody>
      </p:sp>
      <p:sp>
        <p:nvSpPr>
          <p:cNvPr id="36" name="文本占位符 5"/>
          <p:cNvSpPr>
            <a:spLocks noGrp="1"/>
          </p:cNvSpPr>
          <p:nvPr>
            <p:ph type="body" sz="quarter" idx="12" hasCustomPrompt="1"/>
          </p:nvPr>
        </p:nvSpPr>
        <p:spPr>
          <a:xfrm>
            <a:off x="1514937" y="2634932"/>
            <a:ext cx="1611340" cy="147732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0000" b="1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585" y="6526896"/>
            <a:ext cx="979727" cy="2627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ḷiďè"/>
          <p:cNvSpPr/>
          <p:nvPr userDrawn="1"/>
        </p:nvSpPr>
        <p:spPr>
          <a:xfrm>
            <a:off x="11194049" y="6236288"/>
            <a:ext cx="997950" cy="331200"/>
          </a:xfrm>
          <a:prstGeom prst="rect">
            <a:avLst/>
          </a:prstGeom>
          <a:solidFill>
            <a:srgbClr val="747373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 userDrawn="1"/>
        </p:nvGrpSpPr>
        <p:grpSpPr>
          <a:xfrm>
            <a:off x="11194049" y="6238795"/>
            <a:ext cx="331200" cy="331788"/>
            <a:chOff x="10491788" y="-1714501"/>
            <a:chExt cx="331788" cy="331788"/>
          </a:xfrm>
          <a:solidFill>
            <a:srgbClr val="707070"/>
          </a:solidFill>
        </p:grpSpPr>
        <p:sp>
          <p:nvSpPr>
            <p:cNvPr id="42" name="išḻíḑe"/>
            <p:cNvSpPr/>
            <p:nvPr/>
          </p:nvSpPr>
          <p:spPr>
            <a:xfrm>
              <a:off x="10491788" y="-1714501"/>
              <a:ext cx="331788" cy="3317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10597758" y="-1602623"/>
              <a:ext cx="119849" cy="108033"/>
              <a:chOff x="11518900" y="487680"/>
              <a:chExt cx="228600" cy="162560"/>
            </a:xfrm>
            <a:grpFill/>
          </p:grpSpPr>
          <p:cxnSp>
            <p:nvCxnSpPr>
              <p:cNvPr id="44" name="直接连接符 43"/>
              <p:cNvCxnSpPr/>
              <p:nvPr userDrawn="1"/>
            </p:nvCxnSpPr>
            <p:spPr>
              <a:xfrm>
                <a:off x="11518900" y="487680"/>
                <a:ext cx="228600" cy="0"/>
              </a:xfrm>
              <a:prstGeom prst="line">
                <a:avLst/>
              </a:prstGeom>
              <a:grpFill/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 userDrawn="1"/>
            </p:nvCxnSpPr>
            <p:spPr>
              <a:xfrm>
                <a:off x="11518900" y="568960"/>
                <a:ext cx="228600" cy="0"/>
              </a:xfrm>
              <a:prstGeom prst="line">
                <a:avLst/>
              </a:prstGeom>
              <a:grpFill/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 userDrawn="1"/>
            </p:nvCxnSpPr>
            <p:spPr>
              <a:xfrm>
                <a:off x="11518900" y="650240"/>
                <a:ext cx="228600" cy="0"/>
              </a:xfrm>
              <a:prstGeom prst="line">
                <a:avLst/>
              </a:prstGeom>
              <a:grpFill/>
              <a:ln w="9525" cap="sq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矩形 26"/>
          <p:cNvSpPr/>
          <p:nvPr userDrawn="1"/>
        </p:nvSpPr>
        <p:spPr>
          <a:xfrm>
            <a:off x="1286510" y="937260"/>
            <a:ext cx="10003155" cy="7200"/>
          </a:xfrm>
          <a:prstGeom prst="rect">
            <a:avLst/>
          </a:prstGeom>
          <a:solidFill>
            <a:srgbClr val="747373"/>
          </a:solidFill>
          <a:ln w="25400" cap="flat" cmpd="dbl">
            <a:solidFill>
              <a:schemeClr val="accent6"/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平行四边形 27"/>
          <p:cNvSpPr/>
          <p:nvPr userDrawn="1"/>
        </p:nvSpPr>
        <p:spPr>
          <a:xfrm>
            <a:off x="738505" y="438150"/>
            <a:ext cx="401955" cy="401320"/>
          </a:xfrm>
          <a:prstGeom prst="parallelogram">
            <a:avLst>
              <a:gd name="adj" fmla="val 45631"/>
            </a:avLst>
          </a:prstGeom>
          <a:solidFill>
            <a:srgbClr val="74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平行四边形 28"/>
          <p:cNvSpPr/>
          <p:nvPr userDrawn="1"/>
        </p:nvSpPr>
        <p:spPr>
          <a:xfrm>
            <a:off x="1043305" y="441960"/>
            <a:ext cx="243205" cy="397510"/>
          </a:xfrm>
          <a:prstGeom prst="parallelogram">
            <a:avLst>
              <a:gd name="adj" fmla="val 73107"/>
            </a:avLst>
          </a:prstGeom>
          <a:solidFill>
            <a:srgbClr val="C51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 userDrawn="1"/>
        </p:nvSpPr>
        <p:spPr>
          <a:xfrm rot="18900000">
            <a:off x="11245215" y="855980"/>
            <a:ext cx="163830" cy="163830"/>
          </a:xfrm>
          <a:prstGeom prst="rect">
            <a:avLst/>
          </a:prstGeom>
          <a:solidFill>
            <a:srgbClr val="74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1444624" y="415607"/>
            <a:ext cx="2436813" cy="42386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rgbClr val="727171"/>
                </a:solidFill>
              </a:defRPr>
            </a:lvl1pPr>
          </a:lstStyle>
          <a:p>
            <a:pPr lvl="0"/>
            <a:r>
              <a:rPr lang="zh-CN" altLang="en-US"/>
              <a:t>输入标题</a:t>
            </a: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420" y="6270492"/>
            <a:ext cx="979727" cy="2627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 userDrawn="1"/>
        </p:nvSpPr>
        <p:spPr>
          <a:xfrm>
            <a:off x="1286510" y="937260"/>
            <a:ext cx="10003155" cy="7200"/>
          </a:xfrm>
          <a:prstGeom prst="rect">
            <a:avLst/>
          </a:prstGeom>
          <a:solidFill>
            <a:srgbClr val="747373"/>
          </a:solidFill>
          <a:ln w="25400" cap="flat" cmpd="dbl">
            <a:solidFill>
              <a:schemeClr val="accent6"/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平行四边形 27"/>
          <p:cNvSpPr/>
          <p:nvPr userDrawn="1"/>
        </p:nvSpPr>
        <p:spPr>
          <a:xfrm>
            <a:off x="738505" y="438150"/>
            <a:ext cx="401955" cy="401320"/>
          </a:xfrm>
          <a:prstGeom prst="parallelogram">
            <a:avLst>
              <a:gd name="adj" fmla="val 45631"/>
            </a:avLst>
          </a:prstGeom>
          <a:solidFill>
            <a:srgbClr val="74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平行四边形 28"/>
          <p:cNvSpPr/>
          <p:nvPr userDrawn="1"/>
        </p:nvSpPr>
        <p:spPr>
          <a:xfrm>
            <a:off x="1043305" y="441960"/>
            <a:ext cx="243205" cy="397510"/>
          </a:xfrm>
          <a:prstGeom prst="parallelogram">
            <a:avLst>
              <a:gd name="adj" fmla="val 73107"/>
            </a:avLst>
          </a:prstGeom>
          <a:solidFill>
            <a:srgbClr val="C51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 userDrawn="1"/>
        </p:nvSpPr>
        <p:spPr>
          <a:xfrm rot="18900000">
            <a:off x="11245215" y="855980"/>
            <a:ext cx="163830" cy="163830"/>
          </a:xfrm>
          <a:prstGeom prst="rect">
            <a:avLst/>
          </a:prstGeom>
          <a:solidFill>
            <a:srgbClr val="74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1444624" y="415607"/>
            <a:ext cx="2436813" cy="42386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rgbClr val="727171"/>
                </a:solidFill>
              </a:defRPr>
            </a:lvl1pPr>
          </a:lstStyle>
          <a:p>
            <a:pPr lvl="0"/>
            <a:r>
              <a:rPr lang="zh-CN" altLang="en-US"/>
              <a:t>输入标题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ïṩļïḓe"/>
          <p:cNvSpPr/>
          <p:nvPr userDrawn="1"/>
        </p:nvSpPr>
        <p:spPr>
          <a:xfrm>
            <a:off x="0" y="0"/>
            <a:ext cx="12192000" cy="6946899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2" b="4612"/>
          <a:stretch>
            <a:fillRect/>
          </a:stretch>
        </p:blipFill>
        <p:spPr>
          <a:xfrm>
            <a:off x="-1" y="-6"/>
            <a:ext cx="12192000" cy="6858000"/>
          </a:xfrm>
          <a:prstGeom prst="rect">
            <a:avLst/>
          </a:prstGeom>
        </p:spPr>
      </p:pic>
      <p:sp>
        <p:nvSpPr>
          <p:cNvPr id="11" name="îṣḷîďê"/>
          <p:cNvSpPr/>
          <p:nvPr/>
        </p:nvSpPr>
        <p:spPr>
          <a:xfrm>
            <a:off x="12191318" y="0"/>
            <a:ext cx="684" cy="13546"/>
          </a:xfrm>
          <a:custGeom>
            <a:avLst/>
            <a:gdLst>
              <a:gd name="connsiteX0" fmla="*/ 0 w 684"/>
              <a:gd name="connsiteY0" fmla="*/ 0 h 13546"/>
              <a:gd name="connsiteX1" fmla="*/ 684 w 684"/>
              <a:gd name="connsiteY1" fmla="*/ 0 h 13546"/>
              <a:gd name="connsiteX2" fmla="*/ 684 w 684"/>
              <a:gd name="connsiteY2" fmla="*/ 13546 h 13546"/>
              <a:gd name="connsiteX3" fmla="*/ 0 w 684"/>
              <a:gd name="connsiteY3" fmla="*/ 0 h 13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4" h="13546">
                <a:moveTo>
                  <a:pt x="0" y="0"/>
                </a:moveTo>
                <a:lnTo>
                  <a:pt x="684" y="0"/>
                </a:lnTo>
                <a:lnTo>
                  <a:pt x="684" y="1354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401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7" name="îśḷíďè"/>
          <p:cNvSpPr/>
          <p:nvPr userDrawn="1"/>
        </p:nvSpPr>
        <p:spPr>
          <a:xfrm>
            <a:off x="0" y="-12"/>
            <a:ext cx="12192000" cy="6858000"/>
          </a:xfrm>
          <a:prstGeom prst="rect">
            <a:avLst/>
          </a:prstGeom>
          <a:solidFill>
            <a:schemeClr val="accent4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 userDrawn="1"/>
        </p:nvGrpSpPr>
        <p:grpSpPr>
          <a:xfrm>
            <a:off x="660400" y="5335001"/>
            <a:ext cx="11531600" cy="1522999"/>
            <a:chOff x="660400" y="602001"/>
            <a:chExt cx="11531600" cy="1522999"/>
          </a:xfrm>
        </p:grpSpPr>
        <p:sp>
          <p:nvSpPr>
            <p:cNvPr id="8" name="íšḻîḑè"/>
            <p:cNvSpPr/>
            <p:nvPr userDrawn="1"/>
          </p:nvSpPr>
          <p:spPr>
            <a:xfrm>
              <a:off x="660400" y="602001"/>
              <a:ext cx="11531600" cy="1522999"/>
            </a:xfrm>
            <a:prstGeom prst="rect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 userDrawn="1"/>
          </p:nvGrpSpPr>
          <p:grpSpPr>
            <a:xfrm>
              <a:off x="660400" y="1793212"/>
              <a:ext cx="331200" cy="331788"/>
              <a:chOff x="10491788" y="-1714501"/>
              <a:chExt cx="331788" cy="331788"/>
            </a:xfrm>
          </p:grpSpPr>
          <p:sp>
            <p:nvSpPr>
              <p:cNvPr id="10" name="ï$líḓé"/>
              <p:cNvSpPr/>
              <p:nvPr/>
            </p:nvSpPr>
            <p:spPr>
              <a:xfrm>
                <a:off x="10491788" y="-1714501"/>
                <a:ext cx="331788" cy="3317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2" name="组合 11"/>
              <p:cNvGrpSpPr/>
              <p:nvPr/>
            </p:nvGrpSpPr>
            <p:grpSpPr>
              <a:xfrm>
                <a:off x="10597756" y="-1602623"/>
                <a:ext cx="119850" cy="108033"/>
                <a:chOff x="11518900" y="487680"/>
                <a:chExt cx="228602" cy="162560"/>
              </a:xfrm>
            </p:grpSpPr>
            <p:cxnSp>
              <p:nvCxnSpPr>
                <p:cNvPr id="13" name="直接连接符 12"/>
                <p:cNvCxnSpPr/>
                <p:nvPr userDrawn="1"/>
              </p:nvCxnSpPr>
              <p:spPr>
                <a:xfrm>
                  <a:off x="11518900" y="487680"/>
                  <a:ext cx="228600" cy="0"/>
                </a:xfrm>
                <a:prstGeom prst="line">
                  <a:avLst/>
                </a:prstGeom>
                <a:ln w="9525" cap="sq">
                  <a:solidFill>
                    <a:schemeClr val="bg1"/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直接连接符 13"/>
                <p:cNvCxnSpPr/>
                <p:nvPr userDrawn="1"/>
              </p:nvCxnSpPr>
              <p:spPr>
                <a:xfrm>
                  <a:off x="11518900" y="568960"/>
                  <a:ext cx="228600" cy="0"/>
                </a:xfrm>
                <a:prstGeom prst="line">
                  <a:avLst/>
                </a:prstGeom>
                <a:ln w="9525" cap="sq">
                  <a:solidFill>
                    <a:schemeClr val="bg1"/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 userDrawn="1"/>
              </p:nvCxnSpPr>
              <p:spPr>
                <a:xfrm>
                  <a:off x="11518900" y="650240"/>
                  <a:ext cx="228600" cy="0"/>
                </a:xfrm>
                <a:prstGeom prst="line">
                  <a:avLst/>
                </a:prstGeom>
                <a:ln w="9525" cap="sq">
                  <a:solidFill>
                    <a:schemeClr val="bg1"/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5" y="708974"/>
            <a:ext cx="979727" cy="262791"/>
          </a:xfrm>
          <a:prstGeom prst="rect">
            <a:avLst/>
          </a:prstGeom>
        </p:spPr>
      </p:pic>
      <p:sp>
        <p:nvSpPr>
          <p:cNvPr id="18" name="文本框 17"/>
          <p:cNvSpPr txBox="1"/>
          <p:nvPr userDrawn="1"/>
        </p:nvSpPr>
        <p:spPr>
          <a:xfrm>
            <a:off x="660400" y="3377856"/>
            <a:ext cx="7388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4000" b="1" kern="1200">
                <a:solidFill>
                  <a:srgbClr val="747373"/>
                </a:solidFill>
                <a:latin typeface="+mj-lt"/>
                <a:ea typeface="+mj-ea"/>
                <a:cs typeface="+mj-cs"/>
              </a:rPr>
              <a:t>汇报完毕  敬请指导</a:t>
            </a:r>
          </a:p>
        </p:txBody>
      </p:sp>
      <p:grpSp>
        <p:nvGrpSpPr>
          <p:cNvPr id="19" name="组合 18"/>
          <p:cNvGrpSpPr/>
          <p:nvPr userDrawn="1"/>
        </p:nvGrpSpPr>
        <p:grpSpPr>
          <a:xfrm>
            <a:off x="6674448" y="5358520"/>
            <a:ext cx="5334050" cy="1109577"/>
            <a:chOff x="6119954" y="3602427"/>
            <a:chExt cx="5334050" cy="1109577"/>
          </a:xfrm>
        </p:grpSpPr>
        <p:sp>
          <p:nvSpPr>
            <p:cNvPr id="20" name="文本框 19"/>
            <p:cNvSpPr txBox="1"/>
            <p:nvPr userDrawn="1"/>
          </p:nvSpPr>
          <p:spPr>
            <a:xfrm>
              <a:off x="7276374" y="3602427"/>
              <a:ext cx="4177630" cy="1023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707070"/>
                  </a:solidFill>
                  <a:latin typeface="+mn-ea"/>
                  <a:ea typeface="+mn-ea"/>
                </a:rPr>
                <a:t>重庆英卡电子有限公司</a:t>
              </a:r>
              <a:endParaRPr lang="en-US" altLang="zh-CN" sz="1400" dirty="0">
                <a:solidFill>
                  <a:srgbClr val="707070"/>
                </a:solidFill>
                <a:latin typeface="+mn-ea"/>
                <a:ea typeface="+mn-ea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707070"/>
                  </a:solidFill>
                  <a:latin typeface="+mn-ea"/>
                  <a:ea typeface="+mn-ea"/>
                </a:rPr>
                <a:t>官网：</a:t>
              </a:r>
              <a:r>
                <a:rPr lang="en-US" altLang="zh-CN" sz="1400" dirty="0">
                  <a:solidFill>
                    <a:srgbClr val="707070"/>
                  </a:solidFill>
                  <a:latin typeface="+mn-ea"/>
                  <a:ea typeface="+mn-ea"/>
                </a:rPr>
                <a:t>www.510Link.com</a:t>
              </a:r>
            </a:p>
            <a:p>
              <a:pPr algn="l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707070"/>
                  </a:solidFill>
                  <a:latin typeface="+mn-ea"/>
                  <a:ea typeface="+mn-ea"/>
                </a:rPr>
                <a:t>地址：重庆市九龙坡区二郎留学生创业园</a:t>
              </a:r>
              <a:r>
                <a:rPr lang="en-US" altLang="zh-CN" sz="1400" dirty="0">
                  <a:solidFill>
                    <a:srgbClr val="707070"/>
                  </a:solidFill>
                  <a:latin typeface="+mn-ea"/>
                  <a:ea typeface="+mn-ea"/>
                </a:rPr>
                <a:t>B2</a:t>
              </a:r>
              <a:r>
                <a:rPr lang="zh-CN" altLang="en-US" sz="1400" dirty="0">
                  <a:solidFill>
                    <a:srgbClr val="707070"/>
                  </a:solidFill>
                  <a:latin typeface="+mn-ea"/>
                  <a:ea typeface="+mn-ea"/>
                </a:rPr>
                <a:t>栋</a:t>
              </a:r>
              <a:r>
                <a:rPr lang="en-US" altLang="zh-CN" sz="1400" dirty="0">
                  <a:solidFill>
                    <a:srgbClr val="707070"/>
                  </a:solidFill>
                  <a:latin typeface="+mn-ea"/>
                  <a:ea typeface="+mn-ea"/>
                </a:rPr>
                <a:t>9</a:t>
              </a:r>
              <a:r>
                <a:rPr lang="zh-CN" altLang="en-US" sz="1400" dirty="0">
                  <a:solidFill>
                    <a:srgbClr val="707070"/>
                  </a:solidFill>
                  <a:latin typeface="+mn-ea"/>
                  <a:ea typeface="+mn-ea"/>
                </a:rPr>
                <a:t>楼</a:t>
              </a:r>
            </a:p>
          </p:txBody>
        </p:sp>
        <p:pic>
          <p:nvPicPr>
            <p:cNvPr id="21" name="图片 20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9954" y="3690253"/>
              <a:ext cx="1021751" cy="1021751"/>
            </a:xfrm>
            <a:prstGeom prst="rect">
              <a:avLst/>
            </a:prstGeom>
          </p:spPr>
        </p:pic>
      </p:grpSp>
      <p:sp>
        <p:nvSpPr>
          <p:cNvPr id="24" name="íŝḻïďé"/>
          <p:cNvSpPr txBox="1"/>
          <p:nvPr userDrawn="1"/>
        </p:nvSpPr>
        <p:spPr>
          <a:xfrm>
            <a:off x="-2" y="1566952"/>
            <a:ext cx="797205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1500" b="1">
                <a:solidFill>
                  <a:srgbClr val="F4F4F4"/>
                </a:solidFill>
              </a:rPr>
              <a:t> Thank you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末尾幻灯片"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图片 102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0" y="13335"/>
            <a:ext cx="12192635" cy="68440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" name="îśḷíďè"/>
          <p:cNvSpPr/>
          <p:nvPr userDrawn="1"/>
        </p:nvSpPr>
        <p:spPr>
          <a:xfrm>
            <a:off x="0" y="6773"/>
            <a:ext cx="12192000" cy="6858000"/>
          </a:xfrm>
          <a:prstGeom prst="rect">
            <a:avLst/>
          </a:prstGeom>
          <a:solidFill>
            <a:schemeClr val="accent4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îṣḷîďê"/>
          <p:cNvSpPr/>
          <p:nvPr/>
        </p:nvSpPr>
        <p:spPr>
          <a:xfrm>
            <a:off x="12191318" y="0"/>
            <a:ext cx="684" cy="13546"/>
          </a:xfrm>
          <a:custGeom>
            <a:avLst/>
            <a:gdLst>
              <a:gd name="connsiteX0" fmla="*/ 0 w 684"/>
              <a:gd name="connsiteY0" fmla="*/ 0 h 13546"/>
              <a:gd name="connsiteX1" fmla="*/ 684 w 684"/>
              <a:gd name="connsiteY1" fmla="*/ 0 h 13546"/>
              <a:gd name="connsiteX2" fmla="*/ 684 w 684"/>
              <a:gd name="connsiteY2" fmla="*/ 13546 h 13546"/>
              <a:gd name="connsiteX3" fmla="*/ 0 w 684"/>
              <a:gd name="connsiteY3" fmla="*/ 0 h 13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4" h="13546">
                <a:moveTo>
                  <a:pt x="0" y="0"/>
                </a:moveTo>
                <a:lnTo>
                  <a:pt x="684" y="0"/>
                </a:lnTo>
                <a:lnTo>
                  <a:pt x="684" y="1354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401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 sz="1800">
              <a:solidFill>
                <a:schemeClr val="tx1"/>
              </a:solidFill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660400" y="5335001"/>
            <a:ext cx="11531600" cy="1522999"/>
            <a:chOff x="660400" y="602001"/>
            <a:chExt cx="11531600" cy="1522999"/>
          </a:xfrm>
        </p:grpSpPr>
        <p:sp>
          <p:nvSpPr>
            <p:cNvPr id="8" name="íšḻîḑè"/>
            <p:cNvSpPr/>
            <p:nvPr userDrawn="1"/>
          </p:nvSpPr>
          <p:spPr>
            <a:xfrm>
              <a:off x="660400" y="602001"/>
              <a:ext cx="11531600" cy="1522999"/>
            </a:xfrm>
            <a:prstGeom prst="rect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 userDrawn="1"/>
          </p:nvGrpSpPr>
          <p:grpSpPr>
            <a:xfrm>
              <a:off x="660400" y="1793212"/>
              <a:ext cx="331200" cy="331788"/>
              <a:chOff x="10491788" y="-1714501"/>
              <a:chExt cx="331788" cy="331788"/>
            </a:xfrm>
          </p:grpSpPr>
          <p:sp>
            <p:nvSpPr>
              <p:cNvPr id="10" name="ï$líḓé"/>
              <p:cNvSpPr/>
              <p:nvPr/>
            </p:nvSpPr>
            <p:spPr>
              <a:xfrm>
                <a:off x="10491788" y="-1714501"/>
                <a:ext cx="331788" cy="3317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2" name="组合 11"/>
              <p:cNvGrpSpPr/>
              <p:nvPr/>
            </p:nvGrpSpPr>
            <p:grpSpPr>
              <a:xfrm>
                <a:off x="10597756" y="-1602623"/>
                <a:ext cx="119850" cy="108033"/>
                <a:chOff x="11518900" y="487680"/>
                <a:chExt cx="228602" cy="162560"/>
              </a:xfrm>
            </p:grpSpPr>
            <p:cxnSp>
              <p:nvCxnSpPr>
                <p:cNvPr id="13" name="直接连接符 12"/>
                <p:cNvCxnSpPr/>
                <p:nvPr userDrawn="1"/>
              </p:nvCxnSpPr>
              <p:spPr>
                <a:xfrm>
                  <a:off x="11518900" y="487680"/>
                  <a:ext cx="228600" cy="0"/>
                </a:xfrm>
                <a:prstGeom prst="line">
                  <a:avLst/>
                </a:prstGeom>
                <a:ln w="9525" cap="sq">
                  <a:solidFill>
                    <a:schemeClr val="bg1"/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直接连接符 13"/>
                <p:cNvCxnSpPr/>
                <p:nvPr userDrawn="1"/>
              </p:nvCxnSpPr>
              <p:spPr>
                <a:xfrm>
                  <a:off x="11518900" y="568960"/>
                  <a:ext cx="228600" cy="0"/>
                </a:xfrm>
                <a:prstGeom prst="line">
                  <a:avLst/>
                </a:prstGeom>
                <a:ln w="9525" cap="sq">
                  <a:solidFill>
                    <a:schemeClr val="bg1"/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 userDrawn="1"/>
              </p:nvCxnSpPr>
              <p:spPr>
                <a:xfrm>
                  <a:off x="11518900" y="650240"/>
                  <a:ext cx="228600" cy="0"/>
                </a:xfrm>
                <a:prstGeom prst="line">
                  <a:avLst/>
                </a:prstGeom>
                <a:ln w="9525" cap="sq">
                  <a:solidFill>
                    <a:schemeClr val="bg1"/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5" y="708974"/>
            <a:ext cx="979727" cy="262791"/>
          </a:xfrm>
          <a:prstGeom prst="rect">
            <a:avLst/>
          </a:prstGeom>
        </p:spPr>
      </p:pic>
      <p:sp>
        <p:nvSpPr>
          <p:cNvPr id="18" name="文本框 17"/>
          <p:cNvSpPr txBox="1"/>
          <p:nvPr userDrawn="1"/>
        </p:nvSpPr>
        <p:spPr>
          <a:xfrm>
            <a:off x="660400" y="3377856"/>
            <a:ext cx="7388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4000" b="1" kern="1200">
                <a:solidFill>
                  <a:srgbClr val="747373"/>
                </a:solidFill>
                <a:latin typeface="+mj-lt"/>
                <a:ea typeface="+mj-ea"/>
                <a:cs typeface="+mj-cs"/>
              </a:rPr>
              <a:t>汇报完毕  敬请指导</a:t>
            </a:r>
          </a:p>
        </p:txBody>
      </p:sp>
      <p:grpSp>
        <p:nvGrpSpPr>
          <p:cNvPr id="19" name="组合 18"/>
          <p:cNvGrpSpPr/>
          <p:nvPr userDrawn="1"/>
        </p:nvGrpSpPr>
        <p:grpSpPr>
          <a:xfrm>
            <a:off x="6674448" y="5358520"/>
            <a:ext cx="5259404" cy="1109577"/>
            <a:chOff x="6119954" y="3602427"/>
            <a:chExt cx="5259404" cy="1109577"/>
          </a:xfrm>
        </p:grpSpPr>
        <p:sp>
          <p:nvSpPr>
            <p:cNvPr id="20" name="文本框 19"/>
            <p:cNvSpPr txBox="1"/>
            <p:nvPr userDrawn="1"/>
          </p:nvSpPr>
          <p:spPr>
            <a:xfrm>
              <a:off x="7276373" y="3602427"/>
              <a:ext cx="4102985" cy="1023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707070"/>
                  </a:solidFill>
                  <a:latin typeface="+mn-ea"/>
                  <a:ea typeface="+mn-ea"/>
                </a:rPr>
                <a:t>重庆英卡电子有限公司</a:t>
              </a:r>
              <a:endParaRPr lang="en-US" altLang="zh-CN" sz="1400" dirty="0">
                <a:solidFill>
                  <a:srgbClr val="707070"/>
                </a:solidFill>
                <a:latin typeface="+mn-ea"/>
                <a:ea typeface="+mn-ea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707070"/>
                  </a:solidFill>
                  <a:latin typeface="+mn-ea"/>
                  <a:ea typeface="+mn-ea"/>
                </a:rPr>
                <a:t>官网：</a:t>
              </a:r>
              <a:r>
                <a:rPr lang="en-US" altLang="zh-CN" sz="1400" dirty="0">
                  <a:solidFill>
                    <a:srgbClr val="707070"/>
                  </a:solidFill>
                  <a:latin typeface="+mn-ea"/>
                  <a:ea typeface="+mn-ea"/>
                </a:rPr>
                <a:t>www.510Link.com</a:t>
              </a:r>
            </a:p>
            <a:p>
              <a:pPr algn="l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707070"/>
                  </a:solidFill>
                  <a:latin typeface="+mn-ea"/>
                  <a:ea typeface="+mn-ea"/>
                </a:rPr>
                <a:t>地址：重庆市九龙坡区二郎留学生创业园</a:t>
              </a:r>
              <a:r>
                <a:rPr lang="en-US" altLang="zh-CN" sz="1400" dirty="0">
                  <a:solidFill>
                    <a:srgbClr val="707070"/>
                  </a:solidFill>
                  <a:latin typeface="+mn-ea"/>
                  <a:ea typeface="+mn-ea"/>
                </a:rPr>
                <a:t>B2</a:t>
              </a:r>
              <a:r>
                <a:rPr lang="zh-CN" altLang="en-US" sz="1400" dirty="0">
                  <a:solidFill>
                    <a:srgbClr val="707070"/>
                  </a:solidFill>
                  <a:latin typeface="+mn-ea"/>
                  <a:ea typeface="+mn-ea"/>
                </a:rPr>
                <a:t>栋</a:t>
              </a:r>
              <a:r>
                <a:rPr lang="en-US" altLang="zh-CN" sz="1400" dirty="0">
                  <a:solidFill>
                    <a:srgbClr val="707070"/>
                  </a:solidFill>
                  <a:latin typeface="+mn-ea"/>
                  <a:ea typeface="+mn-ea"/>
                </a:rPr>
                <a:t>9</a:t>
              </a:r>
              <a:r>
                <a:rPr lang="zh-CN" altLang="en-US" sz="1400" dirty="0">
                  <a:solidFill>
                    <a:srgbClr val="707070"/>
                  </a:solidFill>
                  <a:latin typeface="+mn-ea"/>
                  <a:ea typeface="+mn-ea"/>
                </a:rPr>
                <a:t>楼</a:t>
              </a:r>
            </a:p>
          </p:txBody>
        </p:sp>
        <p:pic>
          <p:nvPicPr>
            <p:cNvPr id="21" name="图片 20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9954" y="3690253"/>
              <a:ext cx="1021751" cy="1021751"/>
            </a:xfrm>
            <a:prstGeom prst="rect">
              <a:avLst/>
            </a:prstGeom>
          </p:spPr>
        </p:pic>
      </p:grpSp>
      <p:sp>
        <p:nvSpPr>
          <p:cNvPr id="24" name="íŝḻïďé"/>
          <p:cNvSpPr txBox="1"/>
          <p:nvPr userDrawn="1"/>
        </p:nvSpPr>
        <p:spPr>
          <a:xfrm>
            <a:off x="-2" y="1566952"/>
            <a:ext cx="797205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1500" b="1">
                <a:solidFill>
                  <a:srgbClr val="F4F4F4"/>
                </a:solidFill>
              </a:rPr>
              <a:t> Thank you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2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5401732" y="6235704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3"/>
          </p:nvPr>
        </p:nvSpPr>
        <p:spPr>
          <a:xfrm>
            <a:off x="660402" y="6235704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image" Target="../media/image25.png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12" Type="http://schemas.openxmlformats.org/officeDocument/2006/relationships/image" Target="../media/image24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image" Target="../media/image23.jpeg"/><Relationship Id="rId5" Type="http://schemas.openxmlformats.org/officeDocument/2006/relationships/tags" Target="../tags/tag8.xml"/><Relationship Id="rId15" Type="http://schemas.openxmlformats.org/officeDocument/2006/relationships/image" Target="../media/image27.png"/><Relationship Id="rId10" Type="http://schemas.openxmlformats.org/officeDocument/2006/relationships/image" Target="../media/image22.jpeg"/><Relationship Id="rId4" Type="http://schemas.openxmlformats.org/officeDocument/2006/relationships/tags" Target="../tags/tag7.xml"/><Relationship Id="rId9" Type="http://schemas.openxmlformats.org/officeDocument/2006/relationships/slideLayout" Target="../slideLayouts/slideLayout14.xml"/><Relationship Id="rId1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ṡľïḓ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坚持做独特的好产品</a:t>
            </a:r>
          </a:p>
        </p:txBody>
      </p:sp>
      <p:sp>
        <p:nvSpPr>
          <p:cNvPr id="19" name="标题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“电子界桩”</a:t>
            </a:r>
          </a:p>
        </p:txBody>
      </p:sp>
      <p:sp>
        <p:nvSpPr>
          <p:cNvPr id="20" name="副标题 10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zh-CN" altLang="en-US" sz="3600"/>
              <a:t>助力河湖边界智慧化管控</a:t>
            </a: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sz="5000" spc="30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背景介绍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1444624" y="415607"/>
            <a:ext cx="10264776" cy="423863"/>
          </a:xfrm>
        </p:spPr>
        <p:txBody>
          <a:bodyPr/>
          <a:lstStyle/>
          <a:p>
            <a:r>
              <a:rPr lang="zh-CN" altLang="en-US">
                <a:solidFill>
                  <a:srgbClr val="74737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推进河湖管理范围划定工作</a:t>
            </a:r>
            <a:endParaRPr lang="zh-CN" altLang="en-US"/>
          </a:p>
        </p:txBody>
      </p:sp>
      <p:sp>
        <p:nvSpPr>
          <p:cNvPr id="100" name="矩形 99"/>
          <p:cNvSpPr/>
          <p:nvPr/>
        </p:nvSpPr>
        <p:spPr>
          <a:xfrm>
            <a:off x="2828925" y="817245"/>
            <a:ext cx="6609080" cy="9601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indent="457200" algn="l">
              <a:lnSpc>
                <a:spcPct val="200000"/>
              </a:lnSpc>
              <a:buClrTx/>
              <a:buSzTx/>
              <a:buFontTx/>
            </a:pPr>
            <a:endParaRPr lang="zh-CN" altLang="en-US" sz="2000" b="1">
              <a:solidFill>
                <a:srgbClr val="747373"/>
              </a:solidFill>
              <a:cs typeface="+mn-ea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57835" y="1562100"/>
            <a:ext cx="5638165" cy="3969385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lvl="0" indent="457200" algn="l">
              <a:lnSpc>
                <a:spcPct val="200000"/>
              </a:lnSpc>
              <a:buClrTx/>
              <a:buSzTx/>
              <a:buFontTx/>
            </a:pPr>
            <a:r>
              <a:rPr lang="zh-CN" altLang="en-US">
                <a:solidFill>
                  <a:srgbClr val="74737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《水利部关于加快推进河湖管理范围划定工作的通知》明确规定：各地按照省负总责、分级负责的原则开展工作。省级负责统一部署和组织本行政区域</a:t>
            </a:r>
            <a:r>
              <a:rPr lang="zh-CN" altLang="en-US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河湖管理范围划定工作</a:t>
            </a:r>
            <a:r>
              <a:rPr lang="zh-CN" altLang="en-US">
                <a:solidFill>
                  <a:srgbClr val="74737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，省级水行政主管部门要提出操作性强的工作措施，明确工作目标、技术标准和进度要求等。省、市、县级按照河湖管理权限和属地管理职责要求，分级开展河湖管理范围划定工作。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94815"/>
            <a:ext cx="5940000" cy="3960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1444624" y="415607"/>
            <a:ext cx="10264776" cy="423863"/>
          </a:xfrm>
        </p:spPr>
        <p:txBody>
          <a:bodyPr/>
          <a:lstStyle/>
          <a:p>
            <a:r>
              <a:rPr lang="zh-CN" altLang="en-US"/>
              <a:t>加强河湖水域岸线空间管控</a:t>
            </a:r>
          </a:p>
        </p:txBody>
      </p:sp>
      <p:sp>
        <p:nvSpPr>
          <p:cNvPr id="13" name="矩形 12"/>
          <p:cNvSpPr/>
          <p:nvPr/>
        </p:nvSpPr>
        <p:spPr>
          <a:xfrm>
            <a:off x="802629" y="1460879"/>
            <a:ext cx="10661650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l" fontAlgn="auto">
              <a:lnSpc>
                <a:spcPct val="200000"/>
              </a:lnSpc>
              <a:buClrTx/>
              <a:buSzTx/>
              <a:buFontTx/>
            </a:pPr>
            <a:r>
              <a:rPr lang="zh-CN" altLang="en-US">
                <a:solidFill>
                  <a:srgbClr val="74737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</a:t>
            </a:r>
            <a:r>
              <a:rPr lang="en-US" altLang="zh-CN">
                <a:solidFill>
                  <a:srgbClr val="74737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水利部关于加强河湖水域岸线空间管控的指导意见</a:t>
            </a:r>
            <a:r>
              <a:rPr lang="zh-CN" altLang="en-US">
                <a:solidFill>
                  <a:srgbClr val="74737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》明确提出：</a:t>
            </a:r>
            <a:r>
              <a:rPr lang="en-US" altLang="zh-CN">
                <a:solidFill>
                  <a:srgbClr val="74737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完善</a:t>
            </a:r>
            <a:r>
              <a:rPr lang="en-US" altLang="zh-CN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河湖管理范围划定成果</a:t>
            </a:r>
            <a:r>
              <a:rPr lang="en-US" altLang="zh-CN">
                <a:solidFill>
                  <a:srgbClr val="74737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。河湖管理范围划定是河湖管理保护的重要基础性工作，要抓紧完善第一次全国水利普查名录内河湖划界成果，在“全国水利一张图”上图，同步</a:t>
            </a:r>
            <a:r>
              <a:rPr lang="en-US" altLang="zh-CN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推进水利普查以外其他河湖管理范围划定工作</a:t>
            </a:r>
            <a:r>
              <a:rPr lang="en-US" altLang="zh-CN">
                <a:solidFill>
                  <a:srgbClr val="74737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。对于不依法依规，降低划定标准人为缩窄河道管理范围，故意避让村镇、农田、基础设施以及建筑物、构筑物等问题，各流域管理机构、各省级水行政主管部门要督促有关地方及时整改，并依法公告。做好河湖划界与“三区三线”划定等工作的对接，积极推进与相关部门实现成果共享。</a:t>
            </a:r>
            <a:endParaRPr lang="zh-CN" altLang="en-US" dirty="0">
              <a:solidFill>
                <a:srgbClr val="74737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2828925" y="817245"/>
            <a:ext cx="6609080" cy="9601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indent="457200" algn="l">
              <a:lnSpc>
                <a:spcPct val="200000"/>
              </a:lnSpc>
              <a:buClrTx/>
              <a:buSzTx/>
              <a:buFontTx/>
            </a:pPr>
            <a:endParaRPr lang="zh-CN" altLang="en-US" sz="2000" b="1">
              <a:solidFill>
                <a:srgbClr val="747373"/>
              </a:solidFill>
              <a:cs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1444624" y="415607"/>
            <a:ext cx="10264776" cy="423863"/>
          </a:xfrm>
        </p:spPr>
        <p:txBody>
          <a:bodyPr/>
          <a:lstStyle/>
          <a:p>
            <a:r>
              <a:rPr lang="zh-CN" altLang="en-US"/>
              <a:t>电子界桩场景应用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861067" y="2695311"/>
            <a:ext cx="3462654" cy="1859077"/>
            <a:chOff x="1876920" y="4109186"/>
            <a:chExt cx="3462654" cy="1859077"/>
          </a:xfrm>
        </p:grpSpPr>
        <p:grpSp>
          <p:nvGrpSpPr>
            <p:cNvPr id="7" name="组合 6"/>
            <p:cNvGrpSpPr/>
            <p:nvPr/>
          </p:nvGrpSpPr>
          <p:grpSpPr>
            <a:xfrm>
              <a:off x="1876920" y="4898923"/>
              <a:ext cx="3462654" cy="1069340"/>
              <a:chOff x="1876920" y="4898923"/>
              <a:chExt cx="3462654" cy="1069340"/>
            </a:xfrm>
          </p:grpSpPr>
          <p:sp>
            <p:nvSpPr>
              <p:cNvPr id="13" name="object 6"/>
              <p:cNvSpPr/>
              <p:nvPr/>
            </p:nvSpPr>
            <p:spPr>
              <a:xfrm>
                <a:off x="1876920" y="4898923"/>
                <a:ext cx="3462654" cy="1069340"/>
              </a:xfrm>
              <a:custGeom>
                <a:avLst/>
                <a:gdLst/>
                <a:ahLst/>
                <a:cxnLst/>
                <a:rect l="l" t="t" r="r" b="b"/>
                <a:pathLst>
                  <a:path w="3462654" h="1069339">
                    <a:moveTo>
                      <a:pt x="1731238" y="0"/>
                    </a:moveTo>
                    <a:lnTo>
                      <a:pt x="1661609" y="424"/>
                    </a:lnTo>
                    <a:lnTo>
                      <a:pt x="1592678" y="1687"/>
                    </a:lnTo>
                    <a:lnTo>
                      <a:pt x="1524496" y="3772"/>
                    </a:lnTo>
                    <a:lnTo>
                      <a:pt x="1457115" y="6663"/>
                    </a:lnTo>
                    <a:lnTo>
                      <a:pt x="1390588" y="10345"/>
                    </a:lnTo>
                    <a:lnTo>
                      <a:pt x="1324965" y="14801"/>
                    </a:lnTo>
                    <a:lnTo>
                      <a:pt x="1260299" y="20016"/>
                    </a:lnTo>
                    <a:lnTo>
                      <a:pt x="1196641" y="25973"/>
                    </a:lnTo>
                    <a:lnTo>
                      <a:pt x="1134042" y="32656"/>
                    </a:lnTo>
                    <a:lnTo>
                      <a:pt x="1072556" y="40050"/>
                    </a:lnTo>
                    <a:lnTo>
                      <a:pt x="1012232" y="48139"/>
                    </a:lnTo>
                    <a:lnTo>
                      <a:pt x="953124" y="56906"/>
                    </a:lnTo>
                    <a:lnTo>
                      <a:pt x="895283" y="66336"/>
                    </a:lnTo>
                    <a:lnTo>
                      <a:pt x="838759" y="76412"/>
                    </a:lnTo>
                    <a:lnTo>
                      <a:pt x="783607" y="87119"/>
                    </a:lnTo>
                    <a:lnTo>
                      <a:pt x="729876" y="98441"/>
                    </a:lnTo>
                    <a:lnTo>
                      <a:pt x="677618" y="110362"/>
                    </a:lnTo>
                    <a:lnTo>
                      <a:pt x="626886" y="122865"/>
                    </a:lnTo>
                    <a:lnTo>
                      <a:pt x="577731" y="135935"/>
                    </a:lnTo>
                    <a:lnTo>
                      <a:pt x="530205" y="149556"/>
                    </a:lnTo>
                    <a:lnTo>
                      <a:pt x="484360" y="163712"/>
                    </a:lnTo>
                    <a:lnTo>
                      <a:pt x="440246" y="178387"/>
                    </a:lnTo>
                    <a:lnTo>
                      <a:pt x="397917" y="193564"/>
                    </a:lnTo>
                    <a:lnTo>
                      <a:pt x="357423" y="209229"/>
                    </a:lnTo>
                    <a:lnTo>
                      <a:pt x="318817" y="225364"/>
                    </a:lnTo>
                    <a:lnTo>
                      <a:pt x="282149" y="241955"/>
                    </a:lnTo>
                    <a:lnTo>
                      <a:pt x="247473" y="258985"/>
                    </a:lnTo>
                    <a:lnTo>
                      <a:pt x="184299" y="294297"/>
                    </a:lnTo>
                    <a:lnTo>
                      <a:pt x="129709" y="331174"/>
                    </a:lnTo>
                    <a:lnTo>
                      <a:pt x="84117" y="369488"/>
                    </a:lnTo>
                    <a:lnTo>
                      <a:pt x="47936" y="409110"/>
                    </a:lnTo>
                    <a:lnTo>
                      <a:pt x="21581" y="449914"/>
                    </a:lnTo>
                    <a:lnTo>
                      <a:pt x="5464" y="491772"/>
                    </a:lnTo>
                    <a:lnTo>
                      <a:pt x="0" y="534555"/>
                    </a:lnTo>
                    <a:lnTo>
                      <a:pt x="1374" y="556055"/>
                    </a:lnTo>
                    <a:lnTo>
                      <a:pt x="12216" y="598391"/>
                    </a:lnTo>
                    <a:lnTo>
                      <a:pt x="33504" y="639738"/>
                    </a:lnTo>
                    <a:lnTo>
                      <a:pt x="64824" y="679967"/>
                    </a:lnTo>
                    <a:lnTo>
                      <a:pt x="105763" y="718951"/>
                    </a:lnTo>
                    <a:lnTo>
                      <a:pt x="155905" y="756562"/>
                    </a:lnTo>
                    <a:lnTo>
                      <a:pt x="214839" y="792673"/>
                    </a:lnTo>
                    <a:lnTo>
                      <a:pt x="282149" y="827155"/>
                    </a:lnTo>
                    <a:lnTo>
                      <a:pt x="318817" y="843746"/>
                    </a:lnTo>
                    <a:lnTo>
                      <a:pt x="357423" y="859881"/>
                    </a:lnTo>
                    <a:lnTo>
                      <a:pt x="397917" y="875546"/>
                    </a:lnTo>
                    <a:lnTo>
                      <a:pt x="440246" y="890724"/>
                    </a:lnTo>
                    <a:lnTo>
                      <a:pt x="484360" y="905398"/>
                    </a:lnTo>
                    <a:lnTo>
                      <a:pt x="530205" y="919554"/>
                    </a:lnTo>
                    <a:lnTo>
                      <a:pt x="577731" y="933175"/>
                    </a:lnTo>
                    <a:lnTo>
                      <a:pt x="626886" y="946245"/>
                    </a:lnTo>
                    <a:lnTo>
                      <a:pt x="677618" y="958749"/>
                    </a:lnTo>
                    <a:lnTo>
                      <a:pt x="729876" y="970669"/>
                    </a:lnTo>
                    <a:lnTo>
                      <a:pt x="783607" y="981991"/>
                    </a:lnTo>
                    <a:lnTo>
                      <a:pt x="838759" y="992698"/>
                    </a:lnTo>
                    <a:lnTo>
                      <a:pt x="895283" y="1002775"/>
                    </a:lnTo>
                    <a:lnTo>
                      <a:pt x="953124" y="1012204"/>
                    </a:lnTo>
                    <a:lnTo>
                      <a:pt x="1012232" y="1020972"/>
                    </a:lnTo>
                    <a:lnTo>
                      <a:pt x="1072556" y="1029060"/>
                    </a:lnTo>
                    <a:lnTo>
                      <a:pt x="1134042" y="1036454"/>
                    </a:lnTo>
                    <a:lnTo>
                      <a:pt x="1196641" y="1043138"/>
                    </a:lnTo>
                    <a:lnTo>
                      <a:pt x="1260299" y="1049095"/>
                    </a:lnTo>
                    <a:lnTo>
                      <a:pt x="1324965" y="1054309"/>
                    </a:lnTo>
                    <a:lnTo>
                      <a:pt x="1390588" y="1058766"/>
                    </a:lnTo>
                    <a:lnTo>
                      <a:pt x="1457115" y="1062447"/>
                    </a:lnTo>
                    <a:lnTo>
                      <a:pt x="1524496" y="1065339"/>
                    </a:lnTo>
                    <a:lnTo>
                      <a:pt x="1592678" y="1067424"/>
                    </a:lnTo>
                    <a:lnTo>
                      <a:pt x="1661609" y="1068686"/>
                    </a:lnTo>
                    <a:lnTo>
                      <a:pt x="1731238" y="1069111"/>
                    </a:lnTo>
                    <a:lnTo>
                      <a:pt x="1800868" y="1068686"/>
                    </a:lnTo>
                    <a:lnTo>
                      <a:pt x="1869800" y="1067424"/>
                    </a:lnTo>
                    <a:lnTo>
                      <a:pt x="1937983" y="1065339"/>
                    </a:lnTo>
                    <a:lnTo>
                      <a:pt x="2005364" y="1062447"/>
                    </a:lnTo>
                    <a:lnTo>
                      <a:pt x="2071892" y="1058766"/>
                    </a:lnTo>
                    <a:lnTo>
                      <a:pt x="2137516" y="1054309"/>
                    </a:lnTo>
                    <a:lnTo>
                      <a:pt x="2202183" y="1049095"/>
                    </a:lnTo>
                    <a:lnTo>
                      <a:pt x="2265842" y="1043138"/>
                    </a:lnTo>
                    <a:lnTo>
                      <a:pt x="2328440" y="1036454"/>
                    </a:lnTo>
                    <a:lnTo>
                      <a:pt x="2389928" y="1029060"/>
                    </a:lnTo>
                    <a:lnTo>
                      <a:pt x="2450252" y="1020972"/>
                    </a:lnTo>
                    <a:lnTo>
                      <a:pt x="2509360" y="1012204"/>
                    </a:lnTo>
                    <a:lnTo>
                      <a:pt x="2567202" y="1002775"/>
                    </a:lnTo>
                    <a:lnTo>
                      <a:pt x="2623726" y="992698"/>
                    </a:lnTo>
                    <a:lnTo>
                      <a:pt x="2678879" y="981991"/>
                    </a:lnTo>
                    <a:lnTo>
                      <a:pt x="2732610" y="970669"/>
                    </a:lnTo>
                    <a:lnTo>
                      <a:pt x="2784868" y="958749"/>
                    </a:lnTo>
                    <a:lnTo>
                      <a:pt x="2835600" y="946245"/>
                    </a:lnTo>
                    <a:lnTo>
                      <a:pt x="2884755" y="933175"/>
                    </a:lnTo>
                    <a:lnTo>
                      <a:pt x="2932282" y="919554"/>
                    </a:lnTo>
                    <a:lnTo>
                      <a:pt x="2978128" y="905398"/>
                    </a:lnTo>
                    <a:lnTo>
                      <a:pt x="3022241" y="890724"/>
                    </a:lnTo>
                    <a:lnTo>
                      <a:pt x="3064571" y="875546"/>
                    </a:lnTo>
                    <a:lnTo>
                      <a:pt x="3105065" y="859881"/>
                    </a:lnTo>
                    <a:lnTo>
                      <a:pt x="3143672" y="843746"/>
                    </a:lnTo>
                    <a:lnTo>
                      <a:pt x="3180339" y="827155"/>
                    </a:lnTo>
                    <a:lnTo>
                      <a:pt x="3215016" y="810126"/>
                    </a:lnTo>
                    <a:lnTo>
                      <a:pt x="3278189" y="774813"/>
                    </a:lnTo>
                    <a:lnTo>
                      <a:pt x="3332779" y="737936"/>
                    </a:lnTo>
                    <a:lnTo>
                      <a:pt x="3378372" y="699623"/>
                    </a:lnTo>
                    <a:lnTo>
                      <a:pt x="3414553" y="660000"/>
                    </a:lnTo>
                    <a:lnTo>
                      <a:pt x="3440908" y="619196"/>
                    </a:lnTo>
                    <a:lnTo>
                      <a:pt x="3457025" y="577338"/>
                    </a:lnTo>
                    <a:lnTo>
                      <a:pt x="3462489" y="534555"/>
                    </a:lnTo>
                    <a:lnTo>
                      <a:pt x="3461115" y="513056"/>
                    </a:lnTo>
                    <a:lnTo>
                      <a:pt x="3450272" y="470719"/>
                    </a:lnTo>
                    <a:lnTo>
                      <a:pt x="3428984" y="429373"/>
                    </a:lnTo>
                    <a:lnTo>
                      <a:pt x="3397664" y="389143"/>
                    </a:lnTo>
                    <a:lnTo>
                      <a:pt x="3356726" y="350159"/>
                    </a:lnTo>
                    <a:lnTo>
                      <a:pt x="3306583" y="312548"/>
                    </a:lnTo>
                    <a:lnTo>
                      <a:pt x="3247650" y="276437"/>
                    </a:lnTo>
                    <a:lnTo>
                      <a:pt x="3180339" y="241955"/>
                    </a:lnTo>
                    <a:lnTo>
                      <a:pt x="3143672" y="225364"/>
                    </a:lnTo>
                    <a:lnTo>
                      <a:pt x="3105065" y="209229"/>
                    </a:lnTo>
                    <a:lnTo>
                      <a:pt x="3064571" y="193564"/>
                    </a:lnTo>
                    <a:lnTo>
                      <a:pt x="3022241" y="178387"/>
                    </a:lnTo>
                    <a:lnTo>
                      <a:pt x="2978128" y="163712"/>
                    </a:lnTo>
                    <a:lnTo>
                      <a:pt x="2932282" y="149556"/>
                    </a:lnTo>
                    <a:lnTo>
                      <a:pt x="2884755" y="135935"/>
                    </a:lnTo>
                    <a:lnTo>
                      <a:pt x="2835600" y="122865"/>
                    </a:lnTo>
                    <a:lnTo>
                      <a:pt x="2784868" y="110362"/>
                    </a:lnTo>
                    <a:lnTo>
                      <a:pt x="2732610" y="98441"/>
                    </a:lnTo>
                    <a:lnTo>
                      <a:pt x="2678879" y="87119"/>
                    </a:lnTo>
                    <a:lnTo>
                      <a:pt x="2623726" y="76412"/>
                    </a:lnTo>
                    <a:lnTo>
                      <a:pt x="2567202" y="66336"/>
                    </a:lnTo>
                    <a:lnTo>
                      <a:pt x="2509360" y="56906"/>
                    </a:lnTo>
                    <a:lnTo>
                      <a:pt x="2450252" y="48139"/>
                    </a:lnTo>
                    <a:lnTo>
                      <a:pt x="2389928" y="40050"/>
                    </a:lnTo>
                    <a:lnTo>
                      <a:pt x="2328440" y="32656"/>
                    </a:lnTo>
                    <a:lnTo>
                      <a:pt x="2265842" y="25973"/>
                    </a:lnTo>
                    <a:lnTo>
                      <a:pt x="2202183" y="20016"/>
                    </a:lnTo>
                    <a:lnTo>
                      <a:pt x="2137516" y="14801"/>
                    </a:lnTo>
                    <a:lnTo>
                      <a:pt x="2071892" y="10345"/>
                    </a:lnTo>
                    <a:lnTo>
                      <a:pt x="2005364" y="6663"/>
                    </a:lnTo>
                    <a:lnTo>
                      <a:pt x="1937983" y="3772"/>
                    </a:lnTo>
                    <a:lnTo>
                      <a:pt x="1869800" y="1687"/>
                    </a:lnTo>
                    <a:lnTo>
                      <a:pt x="1800868" y="424"/>
                    </a:lnTo>
                    <a:lnTo>
                      <a:pt x="1731238" y="0"/>
                    </a:lnTo>
                    <a:close/>
                  </a:path>
                </a:pathLst>
              </a:custGeom>
              <a:solidFill>
                <a:srgbClr val="D0D1D2"/>
              </a:solidFill>
            </p:spPr>
            <p:txBody>
              <a:bodyPr wrap="square" lIns="0" tIns="0" rIns="0" bIns="0" rtlCol="0"/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" name="object 7"/>
              <p:cNvSpPr/>
              <p:nvPr/>
            </p:nvSpPr>
            <p:spPr>
              <a:xfrm>
                <a:off x="2871114" y="5205895"/>
                <a:ext cx="1474470" cy="455295"/>
              </a:xfrm>
              <a:custGeom>
                <a:avLst/>
                <a:gdLst/>
                <a:ahLst/>
                <a:cxnLst/>
                <a:rect l="l" t="t" r="r" b="b"/>
                <a:pathLst>
                  <a:path w="1474470" h="455295">
                    <a:moveTo>
                      <a:pt x="737044" y="0"/>
                    </a:moveTo>
                    <a:lnTo>
                      <a:pt x="666061" y="1041"/>
                    </a:lnTo>
                    <a:lnTo>
                      <a:pt x="596988" y="4103"/>
                    </a:lnTo>
                    <a:lnTo>
                      <a:pt x="530132" y="9090"/>
                    </a:lnTo>
                    <a:lnTo>
                      <a:pt x="465803" y="15905"/>
                    </a:lnTo>
                    <a:lnTo>
                      <a:pt x="404310" y="24455"/>
                    </a:lnTo>
                    <a:lnTo>
                      <a:pt x="345962" y="34643"/>
                    </a:lnTo>
                    <a:lnTo>
                      <a:pt x="291066" y="46375"/>
                    </a:lnTo>
                    <a:lnTo>
                      <a:pt x="239933" y="59554"/>
                    </a:lnTo>
                    <a:lnTo>
                      <a:pt x="192871" y="74086"/>
                    </a:lnTo>
                    <a:lnTo>
                      <a:pt x="150189" y="89875"/>
                    </a:lnTo>
                    <a:lnTo>
                      <a:pt x="112196" y="106825"/>
                    </a:lnTo>
                    <a:lnTo>
                      <a:pt x="51512" y="143830"/>
                    </a:lnTo>
                    <a:lnTo>
                      <a:pt x="13289" y="184337"/>
                    </a:lnTo>
                    <a:lnTo>
                      <a:pt x="0" y="227584"/>
                    </a:lnTo>
                    <a:lnTo>
                      <a:pt x="3373" y="249501"/>
                    </a:lnTo>
                    <a:lnTo>
                      <a:pt x="29439" y="291474"/>
                    </a:lnTo>
                    <a:lnTo>
                      <a:pt x="79201" y="330325"/>
                    </a:lnTo>
                    <a:lnTo>
                      <a:pt x="150189" y="365292"/>
                    </a:lnTo>
                    <a:lnTo>
                      <a:pt x="192871" y="381081"/>
                    </a:lnTo>
                    <a:lnTo>
                      <a:pt x="239933" y="395613"/>
                    </a:lnTo>
                    <a:lnTo>
                      <a:pt x="291066" y="408792"/>
                    </a:lnTo>
                    <a:lnTo>
                      <a:pt x="345962" y="420524"/>
                    </a:lnTo>
                    <a:lnTo>
                      <a:pt x="404310" y="430712"/>
                    </a:lnTo>
                    <a:lnTo>
                      <a:pt x="465803" y="439262"/>
                    </a:lnTo>
                    <a:lnTo>
                      <a:pt x="530132" y="446077"/>
                    </a:lnTo>
                    <a:lnTo>
                      <a:pt x="596988" y="451064"/>
                    </a:lnTo>
                    <a:lnTo>
                      <a:pt x="666061" y="454126"/>
                    </a:lnTo>
                    <a:lnTo>
                      <a:pt x="737044" y="455168"/>
                    </a:lnTo>
                    <a:lnTo>
                      <a:pt x="808029" y="454126"/>
                    </a:lnTo>
                    <a:lnTo>
                      <a:pt x="877104" y="451064"/>
                    </a:lnTo>
                    <a:lnTo>
                      <a:pt x="943961" y="446077"/>
                    </a:lnTo>
                    <a:lnTo>
                      <a:pt x="1008292" y="439262"/>
                    </a:lnTo>
                    <a:lnTo>
                      <a:pt x="1069786" y="430712"/>
                    </a:lnTo>
                    <a:lnTo>
                      <a:pt x="1128136" y="420524"/>
                    </a:lnTo>
                    <a:lnTo>
                      <a:pt x="1183032" y="408792"/>
                    </a:lnTo>
                    <a:lnTo>
                      <a:pt x="1234166" y="395613"/>
                    </a:lnTo>
                    <a:lnTo>
                      <a:pt x="1281228" y="381081"/>
                    </a:lnTo>
                    <a:lnTo>
                      <a:pt x="1323910" y="365292"/>
                    </a:lnTo>
                    <a:lnTo>
                      <a:pt x="1361904" y="348342"/>
                    </a:lnTo>
                    <a:lnTo>
                      <a:pt x="1422589" y="311337"/>
                    </a:lnTo>
                    <a:lnTo>
                      <a:pt x="1460811" y="270830"/>
                    </a:lnTo>
                    <a:lnTo>
                      <a:pt x="1474101" y="227584"/>
                    </a:lnTo>
                    <a:lnTo>
                      <a:pt x="1470727" y="205666"/>
                    </a:lnTo>
                    <a:lnTo>
                      <a:pt x="1444662" y="163693"/>
                    </a:lnTo>
                    <a:lnTo>
                      <a:pt x="1394900" y="124842"/>
                    </a:lnTo>
                    <a:lnTo>
                      <a:pt x="1323910" y="89875"/>
                    </a:lnTo>
                    <a:lnTo>
                      <a:pt x="1281228" y="74086"/>
                    </a:lnTo>
                    <a:lnTo>
                      <a:pt x="1234166" y="59554"/>
                    </a:lnTo>
                    <a:lnTo>
                      <a:pt x="1183032" y="46375"/>
                    </a:lnTo>
                    <a:lnTo>
                      <a:pt x="1128136" y="34643"/>
                    </a:lnTo>
                    <a:lnTo>
                      <a:pt x="1069786" y="24455"/>
                    </a:lnTo>
                    <a:lnTo>
                      <a:pt x="1008292" y="15905"/>
                    </a:lnTo>
                    <a:lnTo>
                      <a:pt x="943961" y="9090"/>
                    </a:lnTo>
                    <a:lnTo>
                      <a:pt x="877104" y="4103"/>
                    </a:lnTo>
                    <a:lnTo>
                      <a:pt x="808029" y="1041"/>
                    </a:lnTo>
                    <a:lnTo>
                      <a:pt x="737044" y="0"/>
                    </a:lnTo>
                    <a:close/>
                  </a:path>
                </a:pathLst>
              </a:custGeom>
              <a:solidFill>
                <a:srgbClr val="BDBEC0"/>
              </a:solidFill>
            </p:spPr>
            <p:txBody>
              <a:bodyPr wrap="square" lIns="0" tIns="0" rIns="0" bIns="0" rtlCol="0"/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" name="object 8"/>
              <p:cNvSpPr/>
              <p:nvPr/>
            </p:nvSpPr>
            <p:spPr>
              <a:xfrm>
                <a:off x="2972993" y="5125465"/>
                <a:ext cx="1602790" cy="456120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582060" y="4109186"/>
              <a:ext cx="1154252" cy="1408430"/>
              <a:chOff x="3582060" y="4109186"/>
              <a:chExt cx="1154252" cy="1408430"/>
            </a:xfrm>
          </p:grpSpPr>
          <p:sp>
            <p:nvSpPr>
              <p:cNvPr id="9" name="object 9"/>
              <p:cNvSpPr/>
              <p:nvPr/>
            </p:nvSpPr>
            <p:spPr>
              <a:xfrm>
                <a:off x="3630142" y="4109186"/>
                <a:ext cx="1106170" cy="760730"/>
              </a:xfrm>
              <a:custGeom>
                <a:avLst/>
                <a:gdLst/>
                <a:ahLst/>
                <a:cxnLst/>
                <a:rect l="l" t="t" r="r" b="b"/>
                <a:pathLst>
                  <a:path w="1106170" h="760729">
                    <a:moveTo>
                      <a:pt x="1105928" y="0"/>
                    </a:moveTo>
                    <a:lnTo>
                      <a:pt x="0" y="0"/>
                    </a:lnTo>
                    <a:lnTo>
                      <a:pt x="0" y="760209"/>
                    </a:lnTo>
                    <a:lnTo>
                      <a:pt x="1105928" y="760209"/>
                    </a:lnTo>
                    <a:lnTo>
                      <a:pt x="754659" y="380669"/>
                    </a:lnTo>
                    <a:lnTo>
                      <a:pt x="1105928" y="0"/>
                    </a:lnTo>
                    <a:close/>
                  </a:path>
                </a:pathLst>
              </a:custGeom>
              <a:solidFill>
                <a:srgbClr val="DD6B6E"/>
              </a:solidFill>
            </p:spPr>
            <p:txBody>
              <a:bodyPr wrap="square" lIns="0" tIns="0" rIns="0" bIns="0" rtlCol="0"/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" name="object 10"/>
              <p:cNvSpPr/>
              <p:nvPr/>
            </p:nvSpPr>
            <p:spPr>
              <a:xfrm>
                <a:off x="3582060" y="4109186"/>
                <a:ext cx="0" cy="1408430"/>
              </a:xfrm>
              <a:custGeom>
                <a:avLst/>
                <a:gdLst/>
                <a:ahLst/>
                <a:cxnLst/>
                <a:rect l="l" t="t" r="r" b="b"/>
                <a:pathLst>
                  <a:path h="1408429">
                    <a:moveTo>
                      <a:pt x="0" y="0"/>
                    </a:moveTo>
                    <a:lnTo>
                      <a:pt x="0" y="1408379"/>
                    </a:lnTo>
                  </a:path>
                </a:pathLst>
              </a:custGeom>
              <a:ln w="48082">
                <a:solidFill>
                  <a:srgbClr val="505051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" name="object 11"/>
              <p:cNvSpPr txBox="1"/>
              <p:nvPr/>
            </p:nvSpPr>
            <p:spPr>
              <a:xfrm>
                <a:off x="3704755" y="4260602"/>
                <a:ext cx="601980" cy="371475"/>
              </a:xfrm>
              <a:prstGeom prst="rect">
                <a:avLst/>
              </a:prstGeom>
            </p:spPr>
            <p:txBody>
              <a:bodyPr vert="horz" wrap="square" lIns="0" tIns="14604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15"/>
                  </a:spcBef>
                </a:pPr>
                <a:r>
                  <a:rPr sz="2250" spc="15" dirty="0">
                    <a:solidFill>
                      <a:srgbClr val="FFFFFF"/>
                    </a:solidFill>
                    <a:cs typeface="+mn-ea"/>
                    <a:sym typeface="+mn-lt"/>
                  </a:rPr>
                  <a:t>界桩</a:t>
                </a:r>
              </a:p>
            </p:txBody>
          </p:sp>
        </p:grpSp>
      </p:grpSp>
      <p:sp>
        <p:nvSpPr>
          <p:cNvPr id="16" name="object 12"/>
          <p:cNvSpPr/>
          <p:nvPr/>
        </p:nvSpPr>
        <p:spPr>
          <a:xfrm>
            <a:off x="4266112" y="2846727"/>
            <a:ext cx="818253" cy="583167"/>
          </a:xfrm>
          <a:custGeom>
            <a:avLst/>
            <a:gdLst/>
            <a:ahLst/>
            <a:cxnLst/>
            <a:rect l="l" t="t" r="r" b="b"/>
            <a:pathLst>
              <a:path w="929005" h="850900">
                <a:moveTo>
                  <a:pt x="0" y="0"/>
                </a:moveTo>
                <a:lnTo>
                  <a:pt x="928928" y="850290"/>
                </a:lnTo>
              </a:path>
            </a:pathLst>
          </a:custGeom>
          <a:ln w="12700">
            <a:solidFill>
              <a:srgbClr val="505051"/>
            </a:solidFill>
            <a:prstDash val="dash"/>
          </a:ln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17" name="object 14"/>
          <p:cNvSpPr/>
          <p:nvPr/>
        </p:nvSpPr>
        <p:spPr>
          <a:xfrm>
            <a:off x="4697761" y="4558531"/>
            <a:ext cx="529018" cy="489563"/>
          </a:xfrm>
          <a:custGeom>
            <a:avLst/>
            <a:gdLst/>
            <a:ahLst/>
            <a:cxnLst/>
            <a:rect l="l" t="t" r="r" b="b"/>
            <a:pathLst>
              <a:path w="864869" h="802639">
                <a:moveTo>
                  <a:pt x="0" y="802208"/>
                </a:moveTo>
                <a:lnTo>
                  <a:pt x="864336" y="0"/>
                </a:lnTo>
              </a:path>
            </a:pathLst>
          </a:custGeom>
          <a:ln w="12700">
            <a:solidFill>
              <a:srgbClr val="505051"/>
            </a:solidFill>
            <a:prstDash val="dash"/>
          </a:ln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18" name="object 16"/>
          <p:cNvSpPr/>
          <p:nvPr/>
        </p:nvSpPr>
        <p:spPr>
          <a:xfrm>
            <a:off x="6700266" y="4471702"/>
            <a:ext cx="892569" cy="663219"/>
          </a:xfrm>
          <a:custGeom>
            <a:avLst/>
            <a:gdLst/>
            <a:ahLst/>
            <a:cxnLst/>
            <a:rect l="l" t="t" r="r" b="b"/>
            <a:pathLst>
              <a:path w="917575" h="837564">
                <a:moveTo>
                  <a:pt x="916952" y="837361"/>
                </a:moveTo>
                <a:lnTo>
                  <a:pt x="0" y="0"/>
                </a:lnTo>
              </a:path>
            </a:pathLst>
          </a:custGeom>
          <a:ln w="12699">
            <a:solidFill>
              <a:srgbClr val="505051"/>
            </a:solidFill>
            <a:prstDash val="dash"/>
          </a:ln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19" name="object 18"/>
          <p:cNvSpPr/>
          <p:nvPr/>
        </p:nvSpPr>
        <p:spPr>
          <a:xfrm rot="20589624">
            <a:off x="6812331" y="2880428"/>
            <a:ext cx="864257" cy="533226"/>
          </a:xfrm>
          <a:custGeom>
            <a:avLst/>
            <a:gdLst/>
            <a:ahLst/>
            <a:cxnLst/>
            <a:rect l="l" t="t" r="r" b="b"/>
            <a:pathLst>
              <a:path w="1289050" h="790575">
                <a:moveTo>
                  <a:pt x="1288618" y="0"/>
                </a:moveTo>
                <a:lnTo>
                  <a:pt x="0" y="790155"/>
                </a:lnTo>
              </a:path>
            </a:pathLst>
          </a:custGeom>
          <a:ln w="12699">
            <a:solidFill>
              <a:srgbClr val="505051"/>
            </a:solidFill>
            <a:prstDash val="dash"/>
          </a:ln>
        </p:spPr>
        <p:txBody>
          <a:bodyPr wrap="square" lIns="0" tIns="0" rIns="0" bIns="0" rtlCol="0"/>
          <a:lstStyle/>
          <a:p>
            <a:endParaRPr dirty="0">
              <a:cs typeface="+mn-ea"/>
              <a:sym typeface="+mn-lt"/>
            </a:endParaRPr>
          </a:p>
        </p:txBody>
      </p:sp>
      <p:sp>
        <p:nvSpPr>
          <p:cNvPr id="20" name="object 2"/>
          <p:cNvSpPr txBox="1"/>
          <p:nvPr/>
        </p:nvSpPr>
        <p:spPr>
          <a:xfrm>
            <a:off x="9315980" y="4738930"/>
            <a:ext cx="2579518" cy="1308692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lang="zh-CN" altLang="en-US" b="1" dirty="0">
                <a:solidFill>
                  <a:srgbClr val="747373"/>
                </a:solidFill>
                <a:cs typeface="+mn-ea"/>
                <a:sym typeface="+mn-lt"/>
              </a:rPr>
              <a:t>公路铁路</a:t>
            </a:r>
            <a:r>
              <a:rPr sz="1800" b="1" dirty="0">
                <a:solidFill>
                  <a:srgbClr val="747373"/>
                </a:solidFill>
                <a:cs typeface="+mn-ea"/>
                <a:sym typeface="+mn-lt"/>
              </a:rPr>
              <a:t>界桩</a:t>
            </a:r>
          </a:p>
          <a:p>
            <a:pPr marL="12700" marR="5080">
              <a:lnSpc>
                <a:spcPts val="2220"/>
              </a:lnSpc>
              <a:spcBef>
                <a:spcPts val="190"/>
              </a:spcBef>
            </a:pPr>
            <a:r>
              <a:rPr lang="zh-CN" altLang="en-US" sz="1400" dirty="0">
                <a:solidFill>
                  <a:srgbClr val="747373"/>
                </a:solidFill>
                <a:cs typeface="+mn-ea"/>
                <a:sym typeface="+mn-lt"/>
              </a:rPr>
              <a:t>公路铁路界桩是用于公路及铁路沿线管理范围，公路铁路地理标识和确权划界的标示物</a:t>
            </a:r>
            <a:r>
              <a:rPr sz="1400" dirty="0">
                <a:solidFill>
                  <a:srgbClr val="747373"/>
                </a:solidFill>
                <a:cs typeface="+mn-ea"/>
                <a:sym typeface="+mn-lt"/>
              </a:rPr>
              <a:t>。</a:t>
            </a:r>
          </a:p>
        </p:txBody>
      </p:sp>
      <p:sp>
        <p:nvSpPr>
          <p:cNvPr id="21" name="object 3"/>
          <p:cNvSpPr txBox="1"/>
          <p:nvPr/>
        </p:nvSpPr>
        <p:spPr>
          <a:xfrm>
            <a:off x="658841" y="1393604"/>
            <a:ext cx="2249931" cy="2286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b="1" dirty="0">
                <a:solidFill>
                  <a:schemeClr val="accent1"/>
                </a:solidFill>
                <a:cs typeface="+mn-ea"/>
                <a:sym typeface="+mn-lt"/>
              </a:rPr>
              <a:t>水利</a:t>
            </a:r>
            <a:r>
              <a:rPr sz="1800" b="1" dirty="0">
                <a:solidFill>
                  <a:schemeClr val="accent1"/>
                </a:solidFill>
                <a:cs typeface="+mn-ea"/>
                <a:sym typeface="+mn-lt"/>
              </a:rPr>
              <a:t>界桩</a:t>
            </a:r>
          </a:p>
          <a:p>
            <a:pPr marL="12700" marR="5080" algn="just">
              <a:lnSpc>
                <a:spcPct val="154000"/>
              </a:lnSpc>
              <a:spcBef>
                <a:spcPts val="65"/>
              </a:spcBef>
            </a:pPr>
            <a:r>
              <a:rPr lang="zh-CN" altLang="en-US" sz="1400" dirty="0">
                <a:solidFill>
                  <a:srgbClr val="747373"/>
                </a:solidFill>
                <a:cs typeface="+mn-ea"/>
                <a:sym typeface="+mn-lt"/>
              </a:rPr>
              <a:t>水利界桩用于江、河、湖及水利工程管理范围，确权划界的标示物 </a:t>
            </a:r>
            <a:r>
              <a:rPr sz="1400" dirty="0">
                <a:solidFill>
                  <a:srgbClr val="747373"/>
                </a:solidFill>
                <a:cs typeface="+mn-ea"/>
                <a:sym typeface="+mn-lt"/>
              </a:rPr>
              <a:t>。</a:t>
            </a: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水利工程权属便捷建设智慧界桩，实现确权划界可视化呈现，界桩维护的准确定位</a:t>
            </a:r>
            <a:r>
              <a:rPr lang="zh-CN" altLang="en-US" sz="1400" dirty="0">
                <a:solidFill>
                  <a:srgbClr val="747373"/>
                </a:solidFill>
                <a:cs typeface="+mn-ea"/>
                <a:sym typeface="+mn-lt"/>
              </a:rPr>
              <a:t>。</a:t>
            </a:r>
            <a:endParaRPr sz="1400" dirty="0">
              <a:solidFill>
                <a:srgbClr val="747373"/>
              </a:solidFill>
              <a:cs typeface="+mn-ea"/>
              <a:sym typeface="+mn-lt"/>
            </a:endParaRPr>
          </a:p>
        </p:txBody>
      </p:sp>
      <p:sp>
        <p:nvSpPr>
          <p:cNvPr id="22" name="object 4"/>
          <p:cNvSpPr txBox="1"/>
          <p:nvPr/>
        </p:nvSpPr>
        <p:spPr>
          <a:xfrm>
            <a:off x="9196327" y="1393445"/>
            <a:ext cx="2474918" cy="2444750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sz="1800" b="1" dirty="0">
                <a:solidFill>
                  <a:srgbClr val="747373"/>
                </a:solidFill>
                <a:cs typeface="+mn-ea"/>
                <a:sym typeface="+mn-lt"/>
              </a:rPr>
              <a:t>生态保护界桩</a:t>
            </a:r>
          </a:p>
          <a:p>
            <a:pPr marL="12700" marR="5080">
              <a:lnSpc>
                <a:spcPts val="2220"/>
              </a:lnSpc>
              <a:spcBef>
                <a:spcPts val="165"/>
              </a:spcBef>
            </a:pPr>
            <a:r>
              <a:rPr sz="1400" dirty="0" err="1">
                <a:solidFill>
                  <a:srgbClr val="747373"/>
                </a:solidFill>
                <a:cs typeface="+mn-ea"/>
                <a:sym typeface="+mn-lt"/>
              </a:rPr>
              <a:t>在生态保护空间边界上（自然保护区、国家公园、生态保护红线等）设立统一规范的标识标牌，并进行智能化监管，对保证生态红线边界落地准确、清晰和严守生态</a:t>
            </a:r>
            <a:r>
              <a:rPr lang="zh-CN" altLang="en-US" sz="1400" dirty="0">
                <a:solidFill>
                  <a:srgbClr val="747373"/>
                </a:solidFill>
                <a:cs typeface="+mn-ea"/>
                <a:sym typeface="+mn-lt"/>
              </a:rPr>
              <a:t>红线</a:t>
            </a:r>
            <a:r>
              <a:rPr sz="1400" dirty="0" err="1">
                <a:solidFill>
                  <a:srgbClr val="747373"/>
                </a:solidFill>
                <a:cs typeface="+mn-ea"/>
                <a:sym typeface="+mn-lt"/>
              </a:rPr>
              <a:t>具有重要</a:t>
            </a:r>
            <a:r>
              <a:rPr lang="zh-CN" altLang="en-US" sz="1400" dirty="0">
                <a:solidFill>
                  <a:srgbClr val="747373"/>
                </a:solidFill>
                <a:cs typeface="+mn-ea"/>
                <a:sym typeface="+mn-lt"/>
              </a:rPr>
              <a:t>意义</a:t>
            </a:r>
            <a:r>
              <a:rPr sz="1400" dirty="0">
                <a:solidFill>
                  <a:srgbClr val="747373"/>
                </a:solidFill>
                <a:cs typeface="+mn-ea"/>
                <a:sym typeface="+mn-lt"/>
              </a:rPr>
              <a:t>。</a:t>
            </a:r>
          </a:p>
        </p:txBody>
      </p:sp>
      <p:sp>
        <p:nvSpPr>
          <p:cNvPr id="23" name="object 5"/>
          <p:cNvSpPr txBox="1"/>
          <p:nvPr/>
        </p:nvSpPr>
        <p:spPr>
          <a:xfrm>
            <a:off x="658759" y="4247315"/>
            <a:ext cx="2423588" cy="2418226"/>
          </a:xfrm>
          <a:prstGeom prst="rect">
            <a:avLst/>
          </a:prstGeom>
        </p:spPr>
        <p:txBody>
          <a:bodyPr vert="horz" wrap="square" lIns="0" tIns="172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60"/>
              </a:spcBef>
            </a:pPr>
            <a:r>
              <a:rPr sz="1800" b="1" dirty="0">
                <a:solidFill>
                  <a:srgbClr val="747373"/>
                </a:solidFill>
                <a:cs typeface="+mn-ea"/>
                <a:sym typeface="+mn-lt"/>
              </a:rPr>
              <a:t>土地权属界桩</a:t>
            </a:r>
          </a:p>
          <a:p>
            <a:pPr marL="12700" marR="5080" algn="just">
              <a:lnSpc>
                <a:spcPct val="154000"/>
              </a:lnSpc>
              <a:spcBef>
                <a:spcPts val="55"/>
              </a:spcBef>
            </a:pPr>
            <a:r>
              <a:rPr sz="1400" spc="30" dirty="0" err="1">
                <a:solidFill>
                  <a:srgbClr val="747373"/>
                </a:solidFill>
                <a:cs typeface="+mn-ea"/>
                <a:sym typeface="+mn-lt"/>
              </a:rPr>
              <a:t>在矿山、农场、林场、草场等权属边界上建</a:t>
            </a:r>
            <a:r>
              <a:rPr sz="1400" spc="105" dirty="0" err="1">
                <a:solidFill>
                  <a:srgbClr val="747373"/>
                </a:solidFill>
                <a:cs typeface="+mn-ea"/>
                <a:sym typeface="+mn-lt"/>
              </a:rPr>
              <a:t>设智能化土地权属界桩</a:t>
            </a:r>
            <a:r>
              <a:rPr lang="zh-CN" altLang="en-US" sz="1400" spc="105" dirty="0">
                <a:solidFill>
                  <a:srgbClr val="747373"/>
                </a:solidFill>
                <a:cs typeface="+mn-ea"/>
                <a:sym typeface="+mn-lt"/>
              </a:rPr>
              <a:t>，</a:t>
            </a:r>
            <a:r>
              <a:rPr sz="1400" spc="105" dirty="0" err="1">
                <a:solidFill>
                  <a:srgbClr val="747373"/>
                </a:solidFill>
                <a:cs typeface="+mn-ea"/>
                <a:sym typeface="+mn-lt"/>
              </a:rPr>
              <a:t>实时掌控边界</a:t>
            </a:r>
            <a:r>
              <a:rPr sz="1400" dirty="0" err="1">
                <a:solidFill>
                  <a:srgbClr val="747373"/>
                </a:solidFill>
                <a:cs typeface="+mn-ea"/>
                <a:sym typeface="+mn-lt"/>
              </a:rPr>
              <a:t>状</a:t>
            </a:r>
            <a:r>
              <a:rPr sz="1400" dirty="0">
                <a:solidFill>
                  <a:srgbClr val="747373"/>
                </a:solidFill>
                <a:cs typeface="+mn-ea"/>
                <a:sym typeface="+mn-lt"/>
              </a:rPr>
              <a:t> </a:t>
            </a:r>
            <a:r>
              <a:rPr sz="1400" spc="30" dirty="0" err="1">
                <a:solidFill>
                  <a:srgbClr val="747373"/>
                </a:solidFill>
                <a:cs typeface="+mn-ea"/>
                <a:sym typeface="+mn-lt"/>
              </a:rPr>
              <a:t>况，有助于维护土地所有者和使用者的合法</a:t>
            </a:r>
            <a:r>
              <a:rPr sz="1400" dirty="0" err="1">
                <a:solidFill>
                  <a:srgbClr val="747373"/>
                </a:solidFill>
                <a:cs typeface="+mn-ea"/>
                <a:sym typeface="+mn-lt"/>
              </a:rPr>
              <a:t>权益</a:t>
            </a:r>
            <a:r>
              <a:rPr lang="zh-CN" altLang="en-US" sz="1400" dirty="0">
                <a:solidFill>
                  <a:srgbClr val="747373"/>
                </a:solidFill>
                <a:cs typeface="+mn-ea"/>
                <a:sym typeface="+mn-lt"/>
              </a:rPr>
              <a:t>，可以有效</a:t>
            </a:r>
            <a:r>
              <a:rPr sz="1400" dirty="0" err="1">
                <a:solidFill>
                  <a:srgbClr val="747373"/>
                </a:solidFill>
                <a:cs typeface="+mn-ea"/>
                <a:sym typeface="+mn-lt"/>
              </a:rPr>
              <a:t>防止和解决土地权益纠纷</a:t>
            </a:r>
            <a:r>
              <a:rPr sz="1400" dirty="0">
                <a:solidFill>
                  <a:srgbClr val="747373"/>
                </a:solidFill>
                <a:cs typeface="+mn-ea"/>
                <a:sym typeface="+mn-lt"/>
              </a:rPr>
              <a:t>。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/>
          <a:srcRect l="10062"/>
          <a:stretch>
            <a:fillRect/>
          </a:stretch>
        </p:blipFill>
        <p:spPr>
          <a:xfrm>
            <a:off x="3009265" y="1188085"/>
            <a:ext cx="2207895" cy="19894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42538" y="4765032"/>
            <a:ext cx="2356570" cy="18367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35" r="29171" b="23233"/>
          <a:stretch>
            <a:fillRect/>
          </a:stretch>
        </p:blipFill>
        <p:spPr>
          <a:xfrm>
            <a:off x="7127701" y="1442611"/>
            <a:ext cx="2042991" cy="18175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5" t="3380" r="23260" b="1473"/>
          <a:stretch>
            <a:fillRect/>
          </a:stretch>
        </p:blipFill>
        <p:spPr>
          <a:xfrm>
            <a:off x="3147294" y="4861359"/>
            <a:ext cx="1746699" cy="16901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sz="5000" spc="30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电子界桩解决方案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/>
              <a:t>02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1444624" y="415607"/>
            <a:ext cx="10633076" cy="423863"/>
          </a:xfrm>
        </p:spPr>
        <p:txBody>
          <a:bodyPr/>
          <a:lstStyle/>
          <a:p>
            <a:r>
              <a:rPr lang="zh-CN" altLang="en-US"/>
              <a:t>电子界桩概述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98476" y="1557020"/>
            <a:ext cx="6443500" cy="450020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defRPr>
            </a:lvl1pPr>
          </a:lstStyle>
          <a:p>
            <a:pPr indent="457200" fontAlgn="auto">
              <a:spcBef>
                <a:spcPts val="1200"/>
              </a:spcBef>
            </a:pPr>
            <a:r>
              <a:rPr lang="zh-CN" altLang="en-US" sz="2000" dirty="0">
                <a:solidFill>
                  <a:srgbClr val="747373"/>
                </a:solidFill>
                <a:latin typeface="+mn-lt"/>
                <a:ea typeface="+mn-ea"/>
                <a:cs typeface="+mn-ea"/>
                <a:sym typeface="+mn-lt"/>
              </a:rPr>
              <a:t>电子界桩是一种沿</a:t>
            </a:r>
            <a:r>
              <a:rPr lang="zh-CN" altLang="en-US" sz="2000" dirty="0">
                <a:solidFill>
                  <a:srgbClr val="C51015"/>
                </a:solidFill>
                <a:latin typeface="+mn-lt"/>
                <a:ea typeface="+mn-ea"/>
                <a:cs typeface="+mn-ea"/>
                <a:sym typeface="+mn-lt"/>
              </a:rPr>
              <a:t>河湖边界、水利工程边界、</a:t>
            </a:r>
            <a:r>
              <a:rPr lang="zh-CN" altLang="en-US" sz="2000" dirty="0">
                <a:solidFill>
                  <a:srgbClr val="747373"/>
                </a:solidFill>
                <a:latin typeface="+mn-lt"/>
                <a:ea typeface="+mn-ea"/>
                <a:cs typeface="+mn-ea"/>
                <a:sym typeface="+mn-lt"/>
              </a:rPr>
              <a:t>自然保护地边界（区界）、生态保护红线区域等按一定标准设立的电子地界标志桩。</a:t>
            </a:r>
            <a:endParaRPr lang="en-US" altLang="zh-CN" sz="2000" dirty="0">
              <a:solidFill>
                <a:srgbClr val="747373"/>
              </a:solidFill>
              <a:latin typeface="+mn-lt"/>
              <a:ea typeface="+mn-ea"/>
              <a:cs typeface="+mn-ea"/>
              <a:sym typeface="+mn-lt"/>
            </a:endParaRPr>
          </a:p>
          <a:p>
            <a:pPr indent="457200" fontAlgn="auto">
              <a:spcBef>
                <a:spcPts val="1200"/>
              </a:spcBef>
            </a:pPr>
            <a:r>
              <a:rPr lang="zh-CN" altLang="en-US" sz="2000" dirty="0">
                <a:solidFill>
                  <a:srgbClr val="747373"/>
                </a:solidFill>
                <a:latin typeface="+mn-lt"/>
                <a:ea typeface="+mn-ea"/>
                <a:cs typeface="+mn-ea"/>
                <a:sym typeface="+mn-lt"/>
              </a:rPr>
              <a:t>该产品可精准监测</a:t>
            </a:r>
            <a:r>
              <a:rPr lang="zh-CN" altLang="en-US" sz="2000" dirty="0">
                <a:solidFill>
                  <a:srgbClr val="C51015"/>
                </a:solidFill>
                <a:latin typeface="+mn-lt"/>
                <a:ea typeface="+mn-ea"/>
                <a:cs typeface="+mn-ea"/>
                <a:sym typeface="+mn-lt"/>
              </a:rPr>
              <a:t>界桩健康状态及周边人类活动情况以及生态环境</a:t>
            </a:r>
            <a:r>
              <a:rPr lang="zh-CN" altLang="en-US" sz="2000" dirty="0">
                <a:solidFill>
                  <a:srgbClr val="747373"/>
                </a:solidFill>
                <a:latin typeface="+mn-lt"/>
                <a:ea typeface="+mn-ea"/>
                <a:cs typeface="+mn-ea"/>
                <a:sym typeface="+mn-lt"/>
              </a:rPr>
              <a:t>等，利用无线网络或有线网络通信接入云端，实现现场数据回传。</a:t>
            </a:r>
            <a:endParaRPr lang="en-US" altLang="zh-CN" sz="2000" dirty="0">
              <a:solidFill>
                <a:srgbClr val="747373"/>
              </a:solidFill>
              <a:latin typeface="+mn-lt"/>
              <a:ea typeface="+mn-ea"/>
              <a:cs typeface="+mn-ea"/>
              <a:sym typeface="+mn-lt"/>
            </a:endParaRPr>
          </a:p>
          <a:p>
            <a:pPr indent="457200" fontAlgn="auto">
              <a:spcBef>
                <a:spcPts val="1200"/>
              </a:spcBef>
            </a:pPr>
            <a:r>
              <a:rPr lang="zh-CN" altLang="en-US" sz="2000" dirty="0">
                <a:solidFill>
                  <a:srgbClr val="747373"/>
                </a:solidFill>
                <a:latin typeface="+mn-lt"/>
                <a:ea typeface="+mn-ea"/>
                <a:cs typeface="+mn-ea"/>
                <a:sym typeface="+mn-lt"/>
              </a:rPr>
              <a:t>该产品具有</a:t>
            </a:r>
            <a:r>
              <a:rPr lang="zh-CN" altLang="en-US" sz="2000" dirty="0">
                <a:solidFill>
                  <a:srgbClr val="C51015"/>
                </a:solidFill>
                <a:latin typeface="+mn-lt"/>
                <a:ea typeface="+mn-ea"/>
                <a:cs typeface="+mn-ea"/>
                <a:sym typeface="+mn-lt"/>
              </a:rPr>
              <a:t>光能自供电、蜂窝组网</a:t>
            </a:r>
            <a:r>
              <a:rPr lang="zh-CN" altLang="en-US" sz="2000" dirty="0">
                <a:solidFill>
                  <a:srgbClr val="747373"/>
                </a:solidFill>
                <a:latin typeface="+mn-lt"/>
                <a:ea typeface="+mn-ea"/>
                <a:cs typeface="+mn-ea"/>
                <a:sym typeface="+mn-lt"/>
              </a:rPr>
              <a:t>等功能，不需市电供电、不需铺设线缆、不需人工值守，具有部署灵活、安装简便、准确可靠等显著特点。</a:t>
            </a:r>
            <a:endParaRPr lang="zh-CN" altLang="zh-CN" sz="2000" dirty="0">
              <a:solidFill>
                <a:srgbClr val="74737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817063" y="1258194"/>
            <a:ext cx="2141102" cy="507729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4C8D18F-417E-9019-4A9F-29ACC262EE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9958"/>
          <a:stretch/>
        </p:blipFill>
        <p:spPr>
          <a:xfrm>
            <a:off x="9008748" y="1258193"/>
            <a:ext cx="2757154" cy="509918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1444624" y="415607"/>
            <a:ext cx="10633076" cy="423863"/>
          </a:xfrm>
        </p:spPr>
        <p:txBody>
          <a:bodyPr/>
          <a:lstStyle/>
          <a:p>
            <a:r>
              <a:rPr lang="zh-CN" altLang="en-US"/>
              <a:t>电子界桩系统目标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51815" y="1070610"/>
            <a:ext cx="11348085" cy="5734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55600" algn="just" fontAlgn="auto">
              <a:lnSpc>
                <a:spcPts val="4000"/>
              </a:lnSpc>
            </a:pPr>
            <a:r>
              <a:rPr lang="zh-CN" altLang="en-US" sz="2200" kern="100">
                <a:solidFill>
                  <a:srgbClr val="C51015"/>
                </a:solidFill>
                <a:cs typeface="+mn-ea"/>
                <a:sym typeface="+mn-lt"/>
              </a:rPr>
              <a:t>1</a:t>
            </a:r>
            <a:r>
              <a:rPr lang="en-US" altLang="zh-CN" sz="2200" kern="100">
                <a:solidFill>
                  <a:srgbClr val="C51015"/>
                </a:solidFill>
                <a:cs typeface="+mn-ea"/>
                <a:sym typeface="+mn-lt"/>
              </a:rPr>
              <a:t>.</a:t>
            </a:r>
            <a:r>
              <a:rPr lang="zh-CN" altLang="en-US" sz="2200" kern="100">
                <a:solidFill>
                  <a:srgbClr val="C51015"/>
                </a:solidFill>
                <a:cs typeface="+mn-ea"/>
                <a:sym typeface="+mn-lt"/>
              </a:rPr>
              <a:t>实现边界（区界）管理的信息化、智能化</a:t>
            </a:r>
          </a:p>
          <a:p>
            <a:pPr indent="355600" algn="just" fontAlgn="auto">
              <a:lnSpc>
                <a:spcPts val="4000"/>
              </a:lnSpc>
              <a:buClrTx/>
              <a:buSzTx/>
              <a:buFontTx/>
            </a:pPr>
            <a:r>
              <a:rPr lang="zh-CN" altLang="en-US" sz="1800" kern="100" dirty="0">
                <a:solidFill>
                  <a:srgbClr val="747373"/>
                </a:solidFill>
                <a:effectLst/>
                <a:cs typeface="+mn-ea"/>
                <a:sym typeface="+mn-lt"/>
              </a:rPr>
              <a:t>设立电子界桩后，可全天候、全周期进行监管，一旦发现有人为移动、挪走或损毁等情况，及时发现并进行处理，全天候</a:t>
            </a:r>
            <a:r>
              <a:rPr lang="zh-CN" altLang="en-US" kern="100" dirty="0">
                <a:solidFill>
                  <a:srgbClr val="747373"/>
                </a:solidFill>
                <a:effectLst/>
                <a:cs typeface="+mn-ea"/>
                <a:sym typeface="+mn-lt"/>
              </a:rPr>
              <a:t>监管</a:t>
            </a:r>
            <a:r>
              <a:rPr lang="zh-CN" altLang="en-US" sz="1800" kern="100" dirty="0">
                <a:solidFill>
                  <a:srgbClr val="747373"/>
                </a:solidFill>
                <a:effectLst/>
                <a:cs typeface="+mn-ea"/>
                <a:sym typeface="+mn-lt"/>
              </a:rPr>
              <a:t>河湖边界情况。</a:t>
            </a:r>
          </a:p>
          <a:p>
            <a:pPr indent="355600" algn="just" fontAlgn="auto">
              <a:lnSpc>
                <a:spcPts val="4000"/>
              </a:lnSpc>
            </a:pPr>
            <a:r>
              <a:rPr lang="en-US" altLang="zh-CN" sz="2200" kern="100" dirty="0">
                <a:solidFill>
                  <a:srgbClr val="C51015"/>
                </a:solidFill>
                <a:cs typeface="+mn-ea"/>
                <a:sym typeface="+mn-lt"/>
              </a:rPr>
              <a:t>2.</a:t>
            </a:r>
            <a:r>
              <a:rPr lang="zh-CN" altLang="zh-CN" sz="2200" kern="100" dirty="0">
                <a:solidFill>
                  <a:srgbClr val="C51015"/>
                </a:solidFill>
                <a:cs typeface="+mn-ea"/>
                <a:sym typeface="+mn-lt"/>
              </a:rPr>
              <a:t>实现</a:t>
            </a:r>
            <a:r>
              <a:rPr lang="zh-CN" altLang="en-US" sz="2200" kern="100" dirty="0">
                <a:solidFill>
                  <a:srgbClr val="C51015"/>
                </a:solidFill>
                <a:cs typeface="+mn-ea"/>
                <a:sym typeface="+mn-lt"/>
              </a:rPr>
              <a:t>减少</a:t>
            </a:r>
            <a:r>
              <a:rPr lang="zh-CN" altLang="en-US" sz="2200" kern="100">
                <a:solidFill>
                  <a:srgbClr val="C51015"/>
                </a:solidFill>
                <a:cs typeface="+mn-ea"/>
                <a:sym typeface="+mn-lt"/>
              </a:rPr>
              <a:t>人力投入</a:t>
            </a:r>
          </a:p>
          <a:p>
            <a:pPr indent="355600" algn="just" fontAlgn="auto">
              <a:lnSpc>
                <a:spcPts val="4000"/>
              </a:lnSpc>
            </a:pPr>
            <a:r>
              <a:rPr lang="zh-CN" altLang="en-US" kern="100">
                <a:solidFill>
                  <a:srgbClr val="747373"/>
                </a:solidFill>
                <a:effectLst/>
                <a:cs typeface="+mn-ea"/>
                <a:sym typeface="+mn-lt"/>
              </a:rPr>
              <a:t>减少</a:t>
            </a:r>
            <a:r>
              <a:rPr lang="zh-CN" altLang="en-US" kern="100" dirty="0">
                <a:solidFill>
                  <a:srgbClr val="747373"/>
                </a:solidFill>
                <a:effectLst/>
                <a:cs typeface="+mn-ea"/>
                <a:sym typeface="+mn-lt"/>
              </a:rPr>
              <a:t>巡护人员的巡逻，及时发现被损坏、破坏的界桩，有目的的到现场了解勘察。</a:t>
            </a:r>
          </a:p>
          <a:p>
            <a:pPr indent="355600" algn="just" fontAlgn="auto">
              <a:lnSpc>
                <a:spcPts val="4000"/>
              </a:lnSpc>
            </a:pPr>
            <a:r>
              <a:rPr lang="zh-CN" altLang="en-US" sz="2200" kern="100" dirty="0">
                <a:solidFill>
                  <a:srgbClr val="C51015"/>
                </a:solidFill>
                <a:cs typeface="+mn-ea"/>
                <a:sym typeface="+mn-lt"/>
              </a:rPr>
              <a:t>3</a:t>
            </a:r>
            <a:r>
              <a:rPr lang="en-US" altLang="zh-CN" sz="2200" kern="100" dirty="0">
                <a:solidFill>
                  <a:srgbClr val="C51015"/>
                </a:solidFill>
                <a:cs typeface="+mn-ea"/>
                <a:sym typeface="+mn-lt"/>
              </a:rPr>
              <a:t>.</a:t>
            </a:r>
            <a:r>
              <a:rPr lang="zh-CN" altLang="en-US" sz="2200" kern="100" dirty="0">
                <a:solidFill>
                  <a:srgbClr val="C51015"/>
                </a:solidFill>
                <a:cs typeface="+mn-ea"/>
                <a:sym typeface="+mn-lt"/>
              </a:rPr>
              <a:t>为人类活动强度分析提供支撑</a:t>
            </a:r>
          </a:p>
          <a:p>
            <a:pPr indent="355600" algn="just" fontAlgn="auto">
              <a:lnSpc>
                <a:spcPts val="4000"/>
              </a:lnSpc>
              <a:buClrTx/>
              <a:buSzTx/>
              <a:buFontTx/>
            </a:pPr>
            <a:r>
              <a:rPr lang="zh-CN" altLang="en-US" kern="100" dirty="0">
                <a:solidFill>
                  <a:srgbClr val="747373"/>
                </a:solidFill>
                <a:effectLst/>
                <a:cs typeface="+mn-ea"/>
                <a:sym typeface="+mn-lt"/>
              </a:rPr>
              <a:t>河湖及水利工程重点边界区域电子界桩集成多种传感器，掌握河湖边界区域人类活动行为，统计分析人员进入的总体数量、高峰进入时间段等，针对分析结果提出相应改进措施。</a:t>
            </a:r>
          </a:p>
          <a:p>
            <a:pPr indent="355600" algn="just" fontAlgn="auto">
              <a:lnSpc>
                <a:spcPts val="4000"/>
              </a:lnSpc>
              <a:buClrTx/>
              <a:buSzTx/>
              <a:buFontTx/>
            </a:pPr>
            <a:r>
              <a:rPr lang="zh-CN" altLang="en-US" sz="2200" kern="100" dirty="0">
                <a:solidFill>
                  <a:srgbClr val="C51015"/>
                </a:solidFill>
                <a:cs typeface="+mn-ea"/>
                <a:sym typeface="+mn-lt"/>
              </a:rPr>
              <a:t>4.强化生态保护宣传</a:t>
            </a:r>
          </a:p>
          <a:p>
            <a:pPr indent="355600" algn="just" fontAlgn="auto">
              <a:lnSpc>
                <a:spcPts val="4000"/>
              </a:lnSpc>
              <a:buClrTx/>
              <a:buSzTx/>
              <a:buFontTx/>
            </a:pPr>
            <a:r>
              <a:rPr lang="zh-CN" altLang="en-US" sz="1800" kern="100" dirty="0">
                <a:solidFill>
                  <a:srgbClr val="747373"/>
                </a:solidFill>
                <a:effectLst/>
                <a:cs typeface="+mn-ea"/>
                <a:sym typeface="+mn-lt"/>
              </a:rPr>
              <a:t>实现对进入</a:t>
            </a:r>
            <a:r>
              <a:rPr lang="zh-CN" altLang="en-US" kern="100" dirty="0">
                <a:solidFill>
                  <a:srgbClr val="747373"/>
                </a:solidFill>
                <a:effectLst/>
                <a:cs typeface="+mn-ea"/>
                <a:sym typeface="+mn-lt"/>
              </a:rPr>
              <a:t>河湖及水利工程</a:t>
            </a:r>
            <a:r>
              <a:rPr lang="zh-CN" altLang="en-US" sz="1800" kern="100" dirty="0">
                <a:solidFill>
                  <a:srgbClr val="747373"/>
                </a:solidFill>
                <a:effectLst/>
                <a:cs typeface="+mn-ea"/>
                <a:sym typeface="+mn-lt"/>
              </a:rPr>
              <a:t>区域的人员常态化宣教，预防侵占水域岸线、影响河势稳定、危害河岸堤防安全和其他妨碍河道行洪的违法违规问题。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1444624" y="415607"/>
            <a:ext cx="10633076" cy="423863"/>
          </a:xfrm>
        </p:spPr>
        <p:txBody>
          <a:bodyPr/>
          <a:lstStyle/>
          <a:p>
            <a:r>
              <a:rPr lang="zh-CN" altLang="en-US"/>
              <a:t>电子界桩应用监管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788035" y="1499870"/>
            <a:ext cx="3248025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sz="2000" b="1" dirty="0">
                <a:solidFill>
                  <a:srgbClr val="263961"/>
                </a:solidFill>
                <a:latin typeface="+mn-lt"/>
                <a:ea typeface="+mn-ea"/>
                <a:cs typeface="+mn-ea"/>
                <a:sym typeface="+mn-lt"/>
              </a:rPr>
              <a:t>人类活动智能感知与宣教</a:t>
            </a:r>
          </a:p>
        </p:txBody>
      </p:sp>
      <p:pic>
        <p:nvPicPr>
          <p:cNvPr id="17" name="图片 16" descr="微信图片_202207121248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2145" y="1990725"/>
            <a:ext cx="3519805" cy="2032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24" name="图片 23" descr="微信图片_2022071212474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2145" y="4668520"/>
            <a:ext cx="3519805" cy="19812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641850" y="1990725"/>
            <a:ext cx="2443480" cy="2077085"/>
          </a:xfrm>
          <a:prstGeom prst="rect">
            <a:avLst/>
          </a:prstGeom>
        </p:spPr>
      </p:pic>
      <p:sp>
        <p:nvSpPr>
          <p:cNvPr id="3" name="矩形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968240" y="1506855"/>
            <a:ext cx="1544955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sz="2000" b="1" dirty="0">
                <a:solidFill>
                  <a:srgbClr val="263961"/>
                </a:solidFill>
                <a:latin typeface="+mn-lt"/>
                <a:ea typeface="+mn-ea"/>
                <a:cs typeface="+mn-ea"/>
                <a:sym typeface="+mn-lt"/>
              </a:rPr>
              <a:t>太阳能供电</a:t>
            </a: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481570" y="1990725"/>
            <a:ext cx="3970020" cy="2077085"/>
          </a:xfrm>
          <a:prstGeom prst="rect">
            <a:avLst/>
          </a:prstGeom>
        </p:spPr>
      </p:pic>
      <p:sp>
        <p:nvSpPr>
          <p:cNvPr id="8" name="矩形 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665210" y="1506855"/>
            <a:ext cx="1544955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sz="2000" b="1" dirty="0">
                <a:solidFill>
                  <a:srgbClr val="263961"/>
                </a:solidFill>
                <a:latin typeface="+mn-lt"/>
                <a:ea typeface="+mn-ea"/>
                <a:cs typeface="+mn-ea"/>
                <a:sym typeface="+mn-lt"/>
              </a:rPr>
              <a:t>卫星定位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652145" y="4154170"/>
            <a:ext cx="10800000" cy="698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453255" y="1340485"/>
            <a:ext cx="6350" cy="53568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599940" y="4669155"/>
            <a:ext cx="2442210" cy="1979930"/>
          </a:xfrm>
          <a:prstGeom prst="rect">
            <a:avLst/>
          </a:prstGeom>
        </p:spPr>
      </p:pic>
      <p:sp>
        <p:nvSpPr>
          <p:cNvPr id="13" name="矩形 1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822190" y="4208145"/>
            <a:ext cx="1948815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sz="2000" b="1" dirty="0">
                <a:solidFill>
                  <a:srgbClr val="263961"/>
                </a:solidFill>
                <a:latin typeface="+mn-lt"/>
                <a:ea typeface="+mn-ea"/>
                <a:cs typeface="+mn-ea"/>
                <a:sym typeface="+mn-lt"/>
              </a:rPr>
              <a:t>倾倒碰撞监测</a:t>
            </a: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7470140" y="4669155"/>
            <a:ext cx="3987165" cy="1979930"/>
          </a:xfrm>
          <a:prstGeom prst="rect">
            <a:avLst/>
          </a:prstGeom>
        </p:spPr>
      </p:pic>
      <p:sp>
        <p:nvSpPr>
          <p:cNvPr id="15" name="矩形 14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492490" y="4208145"/>
            <a:ext cx="1948815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sz="2000" b="1" dirty="0">
                <a:solidFill>
                  <a:srgbClr val="263961"/>
                </a:solidFill>
                <a:latin typeface="+mn-lt"/>
                <a:ea typeface="+mn-ea"/>
                <a:cs typeface="+mn-ea"/>
                <a:sym typeface="+mn-lt"/>
              </a:rPr>
              <a:t>环境感知监测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065530" y="4205605"/>
            <a:ext cx="250952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sz="2000" b="1" dirty="0">
                <a:solidFill>
                  <a:srgbClr val="263961"/>
                </a:solidFill>
                <a:cs typeface="+mn-ea"/>
                <a:sym typeface="+mn-lt"/>
              </a:rPr>
              <a:t>野生动物智能感知</a:t>
            </a:r>
            <a:endParaRPr lang="zh-CN" altLang="en-US" sz="2000" b="1" dirty="0">
              <a:solidFill>
                <a:srgbClr val="26396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>
          <a:xfrm>
            <a:off x="1444625" y="415290"/>
            <a:ext cx="6455410" cy="424180"/>
          </a:xfrm>
        </p:spPr>
        <p:txBody>
          <a:bodyPr/>
          <a:lstStyle/>
          <a:p>
            <a:r>
              <a:rPr lang="zh-CN" altLang="en-US">
                <a:sym typeface="+mn-ea"/>
              </a:rPr>
              <a:t>电子界桩应用监管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71500" y="1567180"/>
            <a:ext cx="11049000" cy="40195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244715" y="566864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电子界桩抓拍的图片</a:t>
            </a: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1090295" y="566864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电子界桩倾斜角、温湿度监测数据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1444624" y="415607"/>
            <a:ext cx="10633076" cy="423863"/>
          </a:xfrm>
        </p:spPr>
        <p:txBody>
          <a:bodyPr/>
          <a:lstStyle/>
          <a:p>
            <a:r>
              <a:rPr lang="zh-CN" altLang="en-US"/>
              <a:t>云端管理系统助力智慧化管理</a:t>
            </a:r>
          </a:p>
        </p:txBody>
      </p:sp>
      <p:pic>
        <p:nvPicPr>
          <p:cNvPr id="16" name="图片 15" descr="图层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795" y="3406140"/>
            <a:ext cx="3602355" cy="2815590"/>
          </a:xfrm>
          <a:prstGeom prst="rect">
            <a:avLst/>
          </a:prstGeom>
        </p:spPr>
      </p:pic>
      <p:sp>
        <p:nvSpPr>
          <p:cNvPr id="18" name="Freeform 161"/>
          <p:cNvSpPr/>
          <p:nvPr/>
        </p:nvSpPr>
        <p:spPr bwMode="auto">
          <a:xfrm>
            <a:off x="2662291" y="2431460"/>
            <a:ext cx="3449249" cy="314891"/>
          </a:xfrm>
          <a:custGeom>
            <a:avLst/>
            <a:gdLst>
              <a:gd name="T0" fmla="*/ 524 w 524"/>
              <a:gd name="T1" fmla="*/ 0 h 348"/>
              <a:gd name="T2" fmla="*/ 200 w 524"/>
              <a:gd name="T3" fmla="*/ 0 h 348"/>
              <a:gd name="T4" fmla="*/ 0 w 524"/>
              <a:gd name="T5" fmla="*/ 348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4" h="348">
                <a:moveTo>
                  <a:pt x="524" y="0"/>
                </a:moveTo>
                <a:lnTo>
                  <a:pt x="200" y="0"/>
                </a:lnTo>
                <a:lnTo>
                  <a:pt x="0" y="348"/>
                </a:lnTo>
              </a:path>
            </a:pathLst>
          </a:custGeom>
          <a:noFill/>
          <a:ln w="28575" cap="flat">
            <a:solidFill>
              <a:srgbClr val="C51015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9" name="Freeform 161"/>
          <p:cNvSpPr/>
          <p:nvPr/>
        </p:nvSpPr>
        <p:spPr bwMode="auto">
          <a:xfrm flipH="1">
            <a:off x="5870240" y="2431460"/>
            <a:ext cx="3899499" cy="314891"/>
          </a:xfrm>
          <a:custGeom>
            <a:avLst/>
            <a:gdLst>
              <a:gd name="T0" fmla="*/ 524 w 524"/>
              <a:gd name="T1" fmla="*/ 0 h 348"/>
              <a:gd name="T2" fmla="*/ 200 w 524"/>
              <a:gd name="T3" fmla="*/ 0 h 348"/>
              <a:gd name="T4" fmla="*/ 0 w 524"/>
              <a:gd name="T5" fmla="*/ 348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4" h="348">
                <a:moveTo>
                  <a:pt x="524" y="0"/>
                </a:moveTo>
                <a:lnTo>
                  <a:pt x="200" y="0"/>
                </a:lnTo>
                <a:lnTo>
                  <a:pt x="0" y="348"/>
                </a:lnTo>
              </a:path>
            </a:pathLst>
          </a:custGeom>
          <a:noFill/>
          <a:ln w="28575" cap="flat">
            <a:solidFill>
              <a:srgbClr val="C51015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0" name="矩形标注 2"/>
          <p:cNvSpPr/>
          <p:nvPr/>
        </p:nvSpPr>
        <p:spPr>
          <a:xfrm>
            <a:off x="1851939" y="2847949"/>
            <a:ext cx="1811032" cy="392972"/>
          </a:xfrm>
          <a:prstGeom prst="wedgeRectCallout">
            <a:avLst>
              <a:gd name="adj1" fmla="val -38000"/>
              <a:gd name="adj2" fmla="val 106694"/>
            </a:avLst>
          </a:prstGeom>
          <a:noFill/>
          <a:ln>
            <a:solidFill>
              <a:srgbClr val="66758B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rgbClr val="DC5A41"/>
                </a:solidFill>
                <a:cs typeface="+mn-ea"/>
                <a:sym typeface="+mn-lt"/>
              </a:rPr>
              <a:t>云服务平台</a:t>
            </a:r>
            <a:endParaRPr lang="zh-CN" altLang="en-US" sz="2000" b="1" dirty="0">
              <a:solidFill>
                <a:srgbClr val="DC5A41"/>
              </a:solidFill>
              <a:cs typeface="+mn-ea"/>
              <a:sym typeface="+mn-lt"/>
            </a:endParaRPr>
          </a:p>
        </p:txBody>
      </p:sp>
      <p:sp>
        <p:nvSpPr>
          <p:cNvPr id="21" name="矩形标注 27"/>
          <p:cNvSpPr/>
          <p:nvPr/>
        </p:nvSpPr>
        <p:spPr>
          <a:xfrm>
            <a:off x="8594862" y="2858872"/>
            <a:ext cx="2102112" cy="392971"/>
          </a:xfrm>
          <a:prstGeom prst="wedgeRectCallout">
            <a:avLst>
              <a:gd name="adj1" fmla="val -36386"/>
              <a:gd name="adj2" fmla="val 106694"/>
            </a:avLst>
          </a:prstGeom>
          <a:noFill/>
          <a:ln>
            <a:solidFill>
              <a:srgbClr val="66758B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rgbClr val="DC5A41"/>
                </a:solidFill>
                <a:cs typeface="+mn-ea"/>
                <a:sym typeface="+mn-lt"/>
              </a:rPr>
              <a:t>智能管理</a:t>
            </a:r>
            <a:r>
              <a:rPr lang="en-US" altLang="zh-CN" sz="2000" b="1">
                <a:solidFill>
                  <a:srgbClr val="DC5A41"/>
                </a:solidFill>
                <a:cs typeface="+mn-ea"/>
                <a:sym typeface="+mn-lt"/>
              </a:rPr>
              <a:t>APP</a:t>
            </a:r>
            <a:endParaRPr lang="zh-CN" altLang="en-US" sz="2000" b="1" dirty="0">
              <a:solidFill>
                <a:srgbClr val="DC5A41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212915" y="1919564"/>
            <a:ext cx="3763498" cy="553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>
                <a:cs typeface="+mn-ea"/>
                <a:sym typeface="+mn-lt"/>
              </a:rPr>
              <a:t>电脑端与移动端的综合管理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8238490" y="3459480"/>
            <a:ext cx="1692910" cy="2927350"/>
            <a:chOff x="12084" y="3553"/>
            <a:chExt cx="2418" cy="4610"/>
          </a:xfrm>
        </p:grpSpPr>
        <p:pic>
          <p:nvPicPr>
            <p:cNvPr id="23" name="图片 8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2084" y="3553"/>
              <a:ext cx="2418" cy="461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/>
            <a:srcRect b="5996"/>
            <a:stretch>
              <a:fillRect/>
            </a:stretch>
          </p:blipFill>
          <p:spPr>
            <a:xfrm>
              <a:off x="12490" y="4335"/>
              <a:ext cx="1590" cy="3269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7078980" y="3293745"/>
            <a:ext cx="1703705" cy="2928620"/>
            <a:chOff x="9855" y="3553"/>
            <a:chExt cx="2418" cy="4612"/>
          </a:xfrm>
        </p:grpSpPr>
        <p:pic>
          <p:nvPicPr>
            <p:cNvPr id="24" name="图片 8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855" y="3553"/>
              <a:ext cx="2418" cy="461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7"/>
            <a:srcRect b="6790"/>
            <a:stretch>
              <a:fillRect/>
            </a:stretch>
          </p:blipFill>
          <p:spPr>
            <a:xfrm>
              <a:off x="10269" y="4335"/>
              <a:ext cx="1590" cy="3268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993900" y="3459480"/>
            <a:ext cx="3434080" cy="21189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51485" y="1174115"/>
            <a:ext cx="113576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水利主管部门可以通过电脑端和移动端对电子界桩进行综合管理，包括查看设备的监测信息、报警信息、历史统计数据等。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sz="5000" spc="30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典型应用案例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/>
              <a:t>03</a:t>
            </a:r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/>
              <a:t>典型应用案例</a:t>
            </a: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95375" y="1562100"/>
            <a:ext cx="9843135" cy="51479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277620" y="1016635"/>
            <a:ext cx="88861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/>
              <a:t>重庆长江段某水利项目实际应用案例，部署于管控区域边界。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正常&quot;,&quot;Kind&quot;:&quot;System&quot;,&quot;OldGuidesSetting&quot;:{&quot;HeaderHeight&quot;:15.0,&quot;FooterHeight&quot;:9.0,&quot;SideMargin&quot;:5.5,&quot;TopMargin&quot;:0.0,&quot;BottomMargin&quot;:0.0,&quot;IntervalMargin&quot;:1.5}}"/>
  <p:tag name="ISLIDE.THEME" val="#550228"/>
  <p:tag name="KSO_WPP_MARK_KEY" val="3c286b6f-7a19-445c-9271-bc5575305dd2"/>
  <p:tag name="COMMONDATA" val="eyJoZGlkIjoiZjJiYzRjZDg4ODIxMmZkMzVjYzYxNzIzMDEwYjJjY2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PICTURE" val="#VCG41170535316;#VCG41139725497;#705822;#667651;#745474;#317141;#316718;#230606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设备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0231C"/>
      </a:accent1>
      <a:accent2>
        <a:srgbClr val="FF4139"/>
      </a:accent2>
      <a:accent3>
        <a:srgbClr val="CED6D9"/>
      </a:accent3>
      <a:accent4>
        <a:srgbClr val="EAEAEA"/>
      </a:accent4>
      <a:accent5>
        <a:srgbClr val="F4F4F4"/>
      </a:accent5>
      <a:accent6>
        <a:srgbClr val="FDFDFD"/>
      </a:accent6>
      <a:hlink>
        <a:srgbClr val="0482DC"/>
      </a:hlink>
      <a:folHlink>
        <a:srgbClr val="ACACAC"/>
      </a:folHlink>
    </a:clrScheme>
    <a:fontScheme name="主题标准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0231C"/>
    </a:accent1>
    <a:accent2>
      <a:srgbClr val="FF4139"/>
    </a:accent2>
    <a:accent3>
      <a:srgbClr val="CED6D9"/>
    </a:accent3>
    <a:accent4>
      <a:srgbClr val="EAEAEA"/>
    </a:accent4>
    <a:accent5>
      <a:srgbClr val="F4F4F4"/>
    </a:accent5>
    <a:accent6>
      <a:srgbClr val="FDFDFD"/>
    </a:accent6>
    <a:hlink>
      <a:srgbClr val="0482DC"/>
    </a:hlink>
    <a:folHlink>
      <a:srgbClr val="ACACA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</TotalTime>
  <Words>687</Words>
  <Application>Microsoft Office PowerPoint</Application>
  <PresentationFormat>宽屏</PresentationFormat>
  <Paragraphs>53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8" baseType="lpstr">
      <vt:lpstr>等线</vt:lpstr>
      <vt:lpstr>微软雅黑</vt:lpstr>
      <vt:lpstr>Arial</vt:lpstr>
      <vt:lpstr>设备</vt:lpstr>
      <vt:lpstr>“电子界桩”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iSlide</Manager>
  <Company>iSlide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iSlide PowerPoint  Standard Template</dc:title>
  <dc:creator>Mu</dc:creator>
  <cp:lastModifiedBy>NINGMEI</cp:lastModifiedBy>
  <cp:revision>406</cp:revision>
  <cp:lastPrinted>2021-02-07T16:00:00Z</cp:lastPrinted>
  <dcterms:created xsi:type="dcterms:W3CDTF">2021-02-07T16:00:00Z</dcterms:created>
  <dcterms:modified xsi:type="dcterms:W3CDTF">2023-12-25T02:26:57Z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dea94bd9-c6c2-4f84-80b1-e078e5563f0e</vt:lpwstr>
  </property>
  <property fmtid="{D5CDD505-2E9C-101B-9397-08002B2CF9AE}" pid="3" name="ICV">
    <vt:lpwstr>F9F4C521FC2D48FF9F713E961F001D2B</vt:lpwstr>
  </property>
  <property fmtid="{D5CDD505-2E9C-101B-9397-08002B2CF9AE}" pid="4" name="KSOProductBuildVer">
    <vt:lpwstr>2052-12.1.0.16120</vt:lpwstr>
  </property>
</Properties>
</file>