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069" r:id="rId1"/>
    <p:sldMasterId id="2147507106" r:id="rId2"/>
  </p:sldMasterIdLst>
  <p:notesMasterIdLst>
    <p:notesMasterId r:id="rId3"/>
  </p:notesMasterIdLst>
  <p:sldIdLst>
    <p:sldId id="11620" r:id="rId4"/>
    <p:sldId id="11624" r:id="rId5"/>
    <p:sldId id="11627" r:id="rId6"/>
    <p:sldId id="11630" r:id="rId7"/>
    <p:sldId id="11636" r:id="rId9"/>
    <p:sldId id="11639" r:id="rId10"/>
    <p:sldId id="11642" r:id="rId11"/>
    <p:sldId id="11645" r:id="rId12"/>
    <p:sldId id="11648" r:id="rId13"/>
    <p:sldId id="11654" r:id="rId15"/>
    <p:sldId id="11657" r:id="rId16"/>
    <p:sldId id="11660" r:id="rId17"/>
    <p:sldId id="11663" r:id="rId18"/>
    <p:sldId id="11666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070" r:id="rId1"/>
    <p:sldLayoutId id="2147507071" r:id="rId2"/>
    <p:sldLayoutId id="2147507072" r:id="rId3"/>
    <p:sldLayoutId id="2147507073" r:id="rId4"/>
    <p:sldLayoutId id="2147507074" r:id="rId5"/>
    <p:sldLayoutId id="2147507075" r:id="rId6"/>
    <p:sldLayoutId id="2147507076" r:id="rId7"/>
    <p:sldLayoutId id="2147507077" r:id="rId8"/>
    <p:sldLayoutId id="2147507078" r:id="rId9"/>
    <p:sldLayoutId id="2147507079" r:id="rId10"/>
    <p:sldLayoutId id="21475070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7107" r:id="rId1"/>
    <p:sldLayoutId id="2147507108" r:id="rId2"/>
    <p:sldLayoutId id="2147507109" r:id="rId3"/>
    <p:sldLayoutId id="2147507110" r:id="rId4"/>
    <p:sldLayoutId id="2147507111" r:id="rId5"/>
    <p:sldLayoutId id="2147507112" r:id="rId6"/>
    <p:sldLayoutId id="2147507113" r:id="rId7"/>
    <p:sldLayoutId id="2147507114" r:id="rId8"/>
    <p:sldLayoutId id="2147507115" r:id="rId9"/>
    <p:sldLayoutId id="2147507116" r:id="rId10"/>
    <p:sldLayoutId id="21475071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企业管理中的项目投资与风险管理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1701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837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2545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317627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328993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项目投资管理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39973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9"/>
          <p:cNvSpPr txBox="1"/>
          <p:nvPr>
            <p:custDataLst>
              <p:tags r:id="rId9"/>
            </p:custDataLst>
          </p:nvPr>
        </p:nvSpPr>
        <p:spPr>
          <a:xfrm>
            <a:off x="5483225" y="4628515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8"/>
          <p:cNvSpPr txBox="1"/>
          <p:nvPr>
            <p:custDataLst>
              <p:tags r:id="rId10"/>
            </p:custDataLst>
          </p:nvPr>
        </p:nvSpPr>
        <p:spPr>
          <a:xfrm>
            <a:off x="7139940" y="469836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风险管理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540512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项目投资管理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项目投资决策</a:t>
            </a:r>
            <a:endParaRPr altLang="en-US" lang="zh-CN"/>
          </a:p>
        </p:txBody>
      </p:sp>
      <p:sp>
        <p:nvSpPr>
          <p:cNvPr id="10490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投资目标：明确投资目标，确定投资方向和领域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风险评估：评估投资项目的风险，包括市场风险、技术风险、财务风险等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投资决策：根据市场调研和风险评估结果，做出投资决策，确定投资规模、投资方式和投资时间等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市场调研：进行市场调研，了解市场需求、竞争情况和行业趋势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项目投资计划</a:t>
            </a:r>
            <a:endParaRPr altLang="en-US" lang="zh-CN"/>
          </a:p>
        </p:txBody>
      </p:sp>
      <p:sp>
        <p:nvSpPr>
          <p:cNvPr id="10491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确定投资目标：明确投资的目的和预期收益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市场调研：了解市场需求、竞争状况和行业趋势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制定投资策略：根据调研结果，制定合适的投资策略和方案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实施投资计划：按照投资策略，逐步实施投资计划，确保投资目标的实现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项目投资执行</a:t>
            </a:r>
            <a:endParaRPr altLang="en-US" lang="zh-CN"/>
          </a:p>
        </p:txBody>
      </p:sp>
      <p:sp>
        <p:nvSpPr>
          <p:cNvPr id="104922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2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制定项目计划：明确项目目标、范围、时间表和预算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2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23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3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24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4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5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25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5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6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26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6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组建项目团队：选择合适的人员，分配任务和职责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7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7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监控项目进度：定期评估项目进展，确保按计划进行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7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风险管理：识别潜在风险，制定应对措施，降低风险影响  项目投资管理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项目投资管理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项目投资决策：评估项目可行性，确定投资方向和规模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资金筹措：通过多种渠道筹集资金，确保项目资金充足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投资回报分析：预测项目收益，评估投资回报率，确保投资价值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投资退出策略：制定退出计划，选择合适的退出时机和方式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项目投资评估</a:t>
            </a:r>
            <a:endParaRPr altLang="en-US" lang="zh-CN"/>
          </a:p>
        </p:txBody>
      </p:sp>
      <p:sp>
        <p:nvSpPr>
          <p:cNvPr id="10493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投资项目选择：评估项目的市场前景、竞争状况、技术可行性等因素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投资回报预测：预测项目的投资回报率、回收期等经济指标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风险评估：识别项目中的潜在风险，评估风险发生的概率和影响程度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投资决策：基于评估结果，决定是否投资该项目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0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风险管理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风险识别与评估</a:t>
            </a:r>
            <a:endParaRPr altLang="en-US" lang="zh-CN"/>
          </a:p>
        </p:txBody>
      </p:sp>
      <p:sp>
        <p:nvSpPr>
          <p:cNvPr id="10494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风险识别：识别潜在的风险因素和风险事件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风险评估：对识别出的风险进行评估，包括风险发生的概率、影响程度等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风险应对策略：根据风险评估结果，制定相应的应对策略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风险监控与报告：对项目投资过程中的风险进行监控，及时报告风险情况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风险应对策略</a:t>
            </a:r>
            <a:endParaRPr altLang="en-US" lang="zh-CN"/>
          </a:p>
        </p:txBody>
      </p:sp>
      <p:sp>
        <p:nvSpPr>
          <p:cNvPr id="10495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风险应对计划：制定针对性的应对策略和措施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风险识别：明确识别项目投资中的潜在风险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风险评估：对识别出的风险进行量化和定性评估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风险监控与报告：持续监控项目投资中的风险，及时报告并调整应对策略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风险监控与报告</a:t>
            </a:r>
            <a:endParaRPr altLang="en-US" lang="zh-CN"/>
          </a:p>
        </p:txBody>
      </p:sp>
      <p:sp>
        <p:nvSpPr>
          <p:cNvPr id="10496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风险监控：实时监测项目投资过程中的风险因素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风险报告：定期编制项目投资风险报告，及时向上级汇报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风险应对措施：针对不同风险因素，制定相应的应对措施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风险评估与总结：对项目投资过程中的风险进行评估和总结，为后续项目提供参考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风险管理的持续改进</a:t>
            </a:r>
            <a:endParaRPr altLang="en-US" lang="zh-CN"/>
          </a:p>
        </p:txBody>
      </p:sp>
      <p:sp>
        <p:nvSpPr>
          <p:cNvPr id="10496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风险应对策略：制定针对性的风险应对策略，降低风险对企业的影响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风险识别与评估：建立完善的风险识别和评估机制，及时发现潜在风险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风险监控与报告：建立风险监控体系，定期报告风险状况，确保风险可控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风险管理培训：加强风险管理培训，提高员工的风险意识和应对能力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497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74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3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3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i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a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6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i*1_1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i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a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i*1_2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i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a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3*l_h_i*1_3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1224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56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2023-12-19T14:44:19Z</dcterms:created>
  <dcterms:modified xsi:type="dcterms:W3CDTF">2023-12-19T14:44:19Z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c9b0c95db39c4930913a767f86e6e651_21</vt:lpwstr>
  </property>
</Properties>
</file>