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61" r:id="rId1"/>
    <p:sldMasterId id="2147485898" r:id="rId2"/>
  </p:sldMasterIdLst>
  <p:notesMasterIdLst>
    <p:notesMasterId r:id="rId3"/>
  </p:notesMasterIdLst>
  <p:sldIdLst>
    <p:sldId id="1275" r:id="rId4"/>
    <p:sldId id="1278" r:id="rId5"/>
    <p:sldId id="1281" r:id="rId6"/>
    <p:sldId id="1284" r:id="rId7"/>
    <p:sldId id="1290" r:id="rId9"/>
    <p:sldId id="1293" r:id="rId10"/>
    <p:sldId id="1296" r:id="rId11"/>
    <p:sldId id="1299" r:id="rId12"/>
    <p:sldId id="1305" r:id="rId14"/>
    <p:sldId id="1308" r:id="rId15"/>
    <p:sldId id="1311" r:id="rId16"/>
    <p:sldId id="1314" r:id="rId17"/>
    <p:sldId id="1320" r:id="rId19"/>
    <p:sldId id="1323" r:id="rId20"/>
    <p:sldId id="1326" r:id="rId21"/>
    <p:sldId id="1329" r:id="rId22"/>
    <p:sldId id="1332" r:id="rId23"/>
    <p:sldId id="1338" r:id="rId25"/>
    <p:sldId id="1341" r:id="rId26"/>
    <p:sldId id="1344" r:id="rId27"/>
    <p:sldId id="1347" r:id="rId28"/>
    <p:sldId id="1350" r:id="rId29"/>
    <p:sldId id="1356" r:id="rId31"/>
    <p:sldId id="1359" r:id="rId32"/>
    <p:sldId id="1362" r:id="rId33"/>
    <p:sldId id="1365" r:id="rId34"/>
    <p:sldId id="1368" r:id="rId35"/>
    <p:sldId id="1374" r:id="rId37"/>
    <p:sldId id="1377" r:id="rId38"/>
    <p:sldId id="1380" r:id="rId39"/>
    <p:sldId id="138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62" r:id="rId1"/>
    <p:sldLayoutId id="2147485863" r:id="rId2"/>
    <p:sldLayoutId id="2147485864" r:id="rId3"/>
    <p:sldLayoutId id="2147485865" r:id="rId4"/>
    <p:sldLayoutId id="2147485866" r:id="rId5"/>
    <p:sldLayoutId id="2147485867" r:id="rId6"/>
    <p:sldLayoutId id="2147485868" r:id="rId7"/>
    <p:sldLayoutId id="2147485869" r:id="rId8"/>
    <p:sldLayoutId id="2147485870" r:id="rId9"/>
    <p:sldLayoutId id="2147485871" r:id="rId10"/>
    <p:sldLayoutId id="21474858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99" r:id="rId1"/>
    <p:sldLayoutId id="2147485900" r:id="rId2"/>
    <p:sldLayoutId id="2147485901" r:id="rId3"/>
    <p:sldLayoutId id="2147485902" r:id="rId4"/>
    <p:sldLayoutId id="2147485903" r:id="rId5"/>
    <p:sldLayoutId id="2147485904" r:id="rId6"/>
    <p:sldLayoutId id="2147485905" r:id="rId7"/>
    <p:sldLayoutId id="2147485906" r:id="rId8"/>
    <p:sldLayoutId id="2147485907" r:id="rId9"/>
    <p:sldLayoutId id="2147485908" r:id="rId10"/>
    <p:sldLayoutId id="21474859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企业管理中的风险防范与法律合规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风险防范的重要性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法律合规的意义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企业管理中的风险防范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企业管理中的法律合规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风险防范与法律合规的结合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风险防范的重要性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风险对企业的影响</a:t>
            </a:r>
            <a:endParaRPr altLang="en-US" lang="zh-CN"/>
          </a:p>
        </p:txBody>
      </p:sp>
      <p:sp>
        <p:nvSpPr>
          <p:cNvPr id="10490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财务损失：风险可能导致企业面临经济损失，如欺诈、盗窃、火灾等事件。</a:t>
            </a:r>
            <a:endParaRPr altLang="en-US" lang="zh-CN"/>
          </a:p>
          <a:p>
            <a:r>
              <a:rPr altLang="en-US" lang="zh-CN"/>
              <a:t>信誉受损：风险事件可能损害企业的声誉，影响客户和合作伙伴的信任。</a:t>
            </a:r>
            <a:endParaRPr altLang="en-US" lang="zh-CN"/>
          </a:p>
          <a:p>
            <a:r>
              <a:rPr altLang="en-US" lang="zh-CN"/>
              <a:t>业务中断：风险可能导致企业业务中断，如供应链中断、生产中断等。</a:t>
            </a:r>
            <a:endParaRPr altLang="en-US" lang="zh-CN"/>
          </a:p>
          <a:p>
            <a:r>
              <a:rPr altLang="en-US" lang="zh-CN"/>
              <a:t>法律诉讼：风险事件可能引发法律诉讼，增加企业的法律成本和风险。  以下是用户提供的信息和标题： 我正在写一份主题为“企业管理中的风险防范与法律合规”的PPT,现在准备介绍“风险防范的重要性”,请帮我生成“如何防范风险”为标题的内容 如何防范风险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我正在写一份主题为“企业管理中的风险防范与法律合规”的PPT,现在准备介绍“风险防范的重要性”,请帮我生成“如何防范风险”为标题的内容</a:t>
            </a:r>
            <a:endParaRPr altLang="en-US" lang="zh-CN"/>
          </a:p>
          <a:p>
            <a:pPr lvl="1"/>
            <a:r>
              <a:rPr altLang="en-US" lang="zh-CN"/>
              <a:t>如何防范风险</a:t>
            </a:r>
            <a:endParaRPr altLang="en-US" lang="zh-CN"/>
          </a:p>
          <a:p>
            <a:r>
              <a:rPr altLang="en-US" lang="zh-CN"/>
              <a:t>建立完善的风险管理制度：制定明确的风险管理政策和流程，确保企业各级员工都了解并遵守。</a:t>
            </a:r>
            <a:endParaRPr altLang="en-US" lang="zh-CN"/>
          </a:p>
          <a:p>
            <a:r>
              <a:rPr altLang="en-US" lang="zh-CN"/>
              <a:t>定期进行风险评估：对企业面临的各种风险进行定期评估，及时发现并处理潜在的风险。</a:t>
            </a:r>
            <a:endParaRPr altLang="en-US" lang="zh-CN"/>
          </a:p>
          <a:p>
            <a:r>
              <a:rPr altLang="en-US" lang="zh-CN"/>
              <a:t>加强内部控制：通过加强内部控制，减少企业内部的风险漏洞，确保企业资产的安全。</a:t>
            </a:r>
            <a:endParaRPr altLang="en-US" lang="zh-CN"/>
          </a:p>
          <a:p>
            <a:r>
              <a:rPr altLang="en-US" lang="zh-CN"/>
              <a:t>建立应急预案：针对可能发生的风险事件，建立应急预案，确保企业在风险事件发生时能够迅速应对。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风险防范的意义</a:t>
            </a:r>
            <a:endParaRPr altLang="en-US" lang="zh-CN"/>
          </a:p>
        </p:txBody>
      </p:sp>
      <p:sp>
        <p:nvSpPr>
          <p:cNvPr id="10490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提升企业形象和信誉：一个能够妥善管理风险的企业会赢得客户、合作伙伴和投资者的信任，从而提升其形象和信誉。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避免企业陷入困境：通过识别和评估潜在风险，企业可以采取措施避免或减少损失，从而避免陷入财务或法律困境。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保障企业稳定发展：有效的风险防范可以确保企业在面对不确定性时保持稳定，避免因风险事件而导致的中断或失败。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增强企业竞争力：通过有效管理风险，企业可以更加专注于核心业务，提高效率和竞争力，从而在市场上获得更大的优势。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风险防范的措施</a:t>
            </a:r>
            <a:endParaRPr altLang="en-US" lang="zh-CN"/>
          </a:p>
        </p:txBody>
      </p:sp>
      <p:sp>
        <p:nvSpPr>
          <p:cNvPr id="10491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加强内部管理，规范业务流程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建立完善的风险防范机制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定期进行风险评估和排查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及时采取措施应对风险事件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法律合规的意义</a:t>
            </a:r>
            <a:endParaRPr altLang="en-US" dirty="0" lang="zh-CN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遵守法律法规的重要性</a:t>
            </a:r>
            <a:endParaRPr altLang="en-US" lang="zh-CN"/>
          </a:p>
        </p:txBody>
      </p:sp>
      <p:sp>
        <p:nvSpPr>
          <p:cNvPr id="104925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5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5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5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5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保障企业合法权益：遵守法律法规是企业维护自身合法权益的基本要求，避免因违反法律法规而导致经济损失和声誉损害。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6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提升企业形象：遵守法律法规有助于提升企业的形象和信誉，增强消费者和合作伙伴的信任和认可。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7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促进企业发展：遵守法律法规有利于企业稳健发展，避免因违规行为而导致企业陷入困境或面临法律诉讼。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适应市场环境：遵守法律法规是企业适应市场环境的基本要求，避免因违反市场规则而导致市场份额下降或被淘汰。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避免法律纠纷的发生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遵守法律法规，确保企业合法经营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规范企业财务管理，避免财务纠纷的发生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保护企业知识产权，防止侵权行为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防范合同风险，避免合同欺诈和违约行为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提高企业形象和信誉</a:t>
            </a:r>
            <a:endParaRPr altLang="en-US" lang="zh-CN"/>
          </a:p>
        </p:txBody>
      </p:sp>
      <p:sp>
        <p:nvSpPr>
          <p:cNvPr id="10493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遵守法律法规，维护企业声誉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避免法律纠纷，减少经济损失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增强员工法律意识，提高企业整体素质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树立企业形象，增强社会信任度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企业管理中的风险防范</a:t>
            </a:r>
            <a:endParaRPr altLang="en-US" dirty="0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合同管理风险防范</a:t>
            </a:r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合同签订前风险防范：对合同对方进行充分调查和评估，确保其信誉和能力符合要求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合同履行过程中风险防范：加强合同履行过程中的监督和检查，确保合同内容得到准确执行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合同变更风险防范：对合同变更进行严格审查和审批，避免因变更产生纠纷和损失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合同解除风险防范：明确合同解除的条件和程序，避免因解除产生不必要的法律纠纷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知识产权风险防范</a:t>
            </a:r>
            <a:endParaRPr altLang="en-US" lang="zh-CN"/>
          </a:p>
        </p:txBody>
      </p:sp>
      <p:sp>
        <p:nvSpPr>
          <p:cNvPr id="10495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知识产权保护意识：提高企业员工对知识产权的认识和重视程度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知识产权管理制度：建立完善的知识产权管理制度，明确知识产权的归属和保护措施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知识产权风险评估：定期对企业的知识产权进行风险评估，及时发现潜在的风险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知识产权纠纷应对：制定应对知识产权纠纷的预案，及时采取有效措施保护企业的合法权益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人力资源管理风险防范</a:t>
            </a:r>
            <a:endParaRPr altLang="en-US" lang="zh-CN"/>
          </a:p>
        </p:txBody>
      </p:sp>
      <p:sp>
        <p:nvSpPr>
          <p:cNvPr id="104962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招聘风险：严格筛选应聘者，避免招聘不符合要求的人员</a:t>
            </a:r>
            <a:endParaRPr altLang="en-US" lang="zh-CN"/>
          </a:p>
          <a:p>
            <a:r>
              <a:rPr altLang="en-US" lang="zh-CN"/>
              <a:t>培训风险：加强员工培训，提高员工素质和技能水平</a:t>
            </a:r>
            <a:endParaRPr altLang="en-US" lang="zh-CN"/>
          </a:p>
          <a:p>
            <a:r>
              <a:rPr altLang="en-US" lang="zh-CN"/>
              <a:t>薪酬风险：合理制定薪酬制度，确保员工薪酬公平合理</a:t>
            </a:r>
            <a:endParaRPr altLang="en-US" lang="zh-CN"/>
          </a:p>
          <a:p>
            <a:r>
              <a:rPr altLang="en-US" lang="zh-CN"/>
              <a:t>离职风险：建立完善的离职管理制度，降低员工离职率  我正在写一份主题为“企业管理中的风险防范与法律合规”的PPT,现在准备介绍“企业管理中的法律合规”,请帮我生成“合同管理风险防范”为标题的内容 合同管理风险防范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我正在写一份主题为“企业管理中的风险防范与法律合规”的PPT,现在准备介绍“企业管理中的法律合规”,请帮我生成“合同管理风险防范”为标题的内容</a:t>
            </a:r>
            <a:endParaRPr altLang="en-US" lang="zh-CN"/>
          </a:p>
          <a:p>
            <a:pPr lvl="1"/>
            <a:r>
              <a:rPr altLang="en-US" lang="zh-CN"/>
              <a:t>合同管理风险防范</a:t>
            </a:r>
            <a:endParaRPr altLang="en-US" lang="zh-CN"/>
          </a:p>
          <a:p>
            <a:r>
              <a:rPr altLang="en-US" lang="zh-CN"/>
              <a:t>合同签订前：对合同对方进行充分调查和了解，确保其信誉和实力</a:t>
            </a:r>
            <a:endParaRPr altLang="en-US" lang="zh-CN"/>
          </a:p>
          <a:p>
            <a:r>
              <a:rPr altLang="en-US" lang="zh-CN"/>
              <a:t>合同履行中：严格遵守合同条款，确保合同内容得到有效执行</a:t>
            </a:r>
            <a:endParaRPr altLang="en-US" lang="zh-CN"/>
          </a:p>
          <a:p>
            <a:r>
              <a:rPr altLang="en-US" lang="zh-CN"/>
              <a:t>合同变更和解除：明确变更和解除的条件和程序，避免产生纠纷</a:t>
            </a:r>
            <a:endParaRPr altLang="en-US" lang="zh-CN"/>
          </a:p>
          <a:p>
            <a:r>
              <a:rPr altLang="en-US" lang="zh-CN"/>
              <a:t>合同纠纷处理：及时采取有效措施解决纠纷，降低损失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财务管理风险防范</a:t>
            </a:r>
            <a:endParaRPr altLang="en-US" lang="zh-CN"/>
          </a:p>
        </p:txBody>
      </p:sp>
      <p:sp>
        <p:nvSpPr>
          <p:cNvPr id="10496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建立健全内部控制制度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强化内部审计监督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加强财务风险预警与应对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提高财务人员素质和职业道德水平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企业管理中的法律合规</a:t>
            </a:r>
            <a:endParaRPr altLang="en-US" dirty="0" lang="zh-CN"/>
          </a:p>
        </p:txBody>
      </p:sp>
      <p:sp>
        <p:nvSpPr>
          <p:cNvPr id="10497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合规管理体系建设</a:t>
            </a:r>
            <a:endParaRPr altLang="en-US" lang="zh-CN"/>
          </a:p>
        </p:txBody>
      </p:sp>
      <p:sp>
        <p:nvSpPr>
          <p:cNvPr id="10497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建立合规管理组织架构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制定合规管理制度和流程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开展合规培训和宣传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定期进行合规检查和评估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法律法规遵守情况检查</a:t>
            </a:r>
            <a:endParaRPr altLang="en-US" lang="zh-CN"/>
          </a:p>
        </p:txBody>
      </p:sp>
      <p:sp>
        <p:nvSpPr>
          <p:cNvPr id="10498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法律法规遵守情况检查的流程和步骤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法律法规遵守情况检查的目的和意义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法律法规遵守情况检查的内容和方法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法律法规遵守情况检查的结果和改进措施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合同审查与纠纷解决</a:t>
            </a:r>
            <a:endParaRPr altLang="en-US" lang="zh-CN"/>
          </a:p>
        </p:txBody>
      </p:sp>
      <p:sp>
        <p:nvSpPr>
          <p:cNvPr id="10499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纠纷解决的途径：协商、调解、仲裁、诉讼等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合同审查与纠纷解决的关系：合同审查是预防纠纷的第一道防线，纠纷解决是保障企业利益的重要手段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合同审查的重要性：确保合同内容合法、合规，预防潜在风险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合同纠纷的常见类型：合同履行、合同解除、合同变更等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知识产权保护与维权</a:t>
            </a:r>
            <a:endParaRPr altLang="en-US" lang="zh-CN"/>
          </a:p>
        </p:txBody>
      </p:sp>
      <p:sp>
        <p:nvSpPr>
          <p:cNvPr id="10499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知识产权的重要性：保护企业创新成果，避免侵权纠纷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知识产权保护措施：建立知识产权管理制度，加强保密工作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维权途径：通过法律途径维护企业权益，打击侵权行为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案例分析：介绍企业知识产权保护与维权的成功案例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风险防范与法律合规的结合</a:t>
            </a:r>
            <a:endParaRPr altLang="en-US" dirty="0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建立风险防范与法律合规的联动机制</a:t>
            </a:r>
            <a:endParaRPr altLang="en-US" lang="zh-CN"/>
          </a:p>
        </p:txBody>
      </p:sp>
      <p:sp>
        <p:nvSpPr>
          <p:cNvPr id="10501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建立联动机制的必要性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风险防范与法律合规的关系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联动机制的具体措施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实施联动机制的注意事项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加强企业内部沟通与协作</a:t>
            </a:r>
            <a:endParaRPr altLang="en-US" lang="zh-CN"/>
          </a:p>
        </p:txBody>
      </p:sp>
      <p:sp>
        <p:nvSpPr>
          <p:cNvPr id="10501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建立有效的沟通机制：确保企业内部信息畅通，及时发现和解决问题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加强部门间协作：促进各部门之间的合作，形成合力，共同应对风险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定期召开风险防范与法律合规培训会议：提高员工的风险意识和法律合规意识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建立风险防范与法律合规工作小组：负责协调和推进企业内部风险防范与法律合规工作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提高员工风险防范与法律合规意识</a:t>
            </a:r>
            <a:endParaRPr altLang="en-US" lang="zh-CN"/>
          </a:p>
        </p:txBody>
      </p:sp>
      <p:sp>
        <p:nvSpPr>
          <p:cNvPr id="10502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建立奖惩机制：通过建立奖惩机制，对遵守规定的员工给予奖励和激励，对违反规定的员工进行惩罚和纠正。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培训和教育：通过定期的培训和教育活动，提高员工对风险防范和法律合规的认识和理解。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制定规章制度：建立完善的风险防范和法律合规规章制度，明确员工在工作中需要遵守的规定和标准。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建立监督机制：通过建立监督机制，对员工的工作行为进行监督和检查，及时发现和纠正存在的问题。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定期开展风险评估与法律合规检查</a:t>
            </a:r>
            <a:endParaRPr altLang="en-US" lang="zh-CN"/>
          </a:p>
        </p:txBody>
      </p:sp>
      <p:sp>
        <p:nvSpPr>
          <p:cNvPr id="10502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定期开展风险评估：对企业内部和外部环境进行全面分析，识别潜在的风险因素，并制定相应的应对措施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法律合规检查：对企业各项业务活动进行合规性审查，确保企业行为符合法律法规和行业标准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建立风险防范与法律合规联动机制：将风险防范与法律合规相结合，形成有效的风险管理体系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提高员工风险意识和法律合规意识：加强员工培训和教育，提高员工对风险和法律合规的认识和重视程度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总结企业管理中风险防范与法律合规的重要性</a:t>
            </a:r>
            <a:endParaRPr altLang="en-US" lang="zh-CN"/>
          </a:p>
        </p:txBody>
      </p:sp>
      <p:sp>
        <p:nvSpPr>
          <p:cNvPr id="1050414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 fontScale="9416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总结：企业管理中的风险防范与法律合规是保障企业稳定发展的重要因素，通过加强风险防范和法律合规管理，可以提高企业的竞争力和可持续发展能力。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0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 fontScale="9416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展望：未来企业需要更加注重风险防范和法律合规管理，加强相关人员的培训和学习，提高企业的风险防范意识和法律合规水平，为企业的长期发展提供有力保障。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分析当前存在的问题与不足</a:t>
            </a:r>
            <a:endParaRPr altLang="en-US" lang="zh-CN"/>
          </a:p>
        </p:txBody>
      </p:sp>
      <p:sp>
        <p:nvSpPr>
          <p:cNvPr id="10504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法律合规意识淡薄：一些企业存在违反法律法规的行为，给企业带来不必要的损失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风险防范意识不足：部分企业缺乏对风险防范的重视，没有建立完善的风险防范机制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内部管理不规范：部分企业内部管理存在漏洞，导致企业内部存在不规范的行为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缺乏有效的沟通机制：部分企业缺乏有效的沟通机制，导致企业内部信息传递不畅，影响企业的决策和执行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展望未来发展趋势与挑战</a:t>
            </a:r>
            <a:endParaRPr altLang="en-US" lang="zh-CN"/>
          </a:p>
        </p:txBody>
      </p:sp>
      <p:sp>
        <p:nvSpPr>
          <p:cNvPr id="10505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未来发展趋势：数字化、智能化、绿色化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面临的挑战：技术创新、市场竞争、法律法规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应对策略：加强技术创新、提高市场竞争力、遵守法律法规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总结：企业管理中的风险防范与法律合规是企业发展的重要保障，未来需要不断加强技术创新和市场竞争力，同时遵守法律法规，以应对未来发展趋势和挑战。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9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4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2023-12-19T09:44:35Z</dcterms:created>
  <dcterms:modified xsi:type="dcterms:W3CDTF">2023-12-19T09:44:35Z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d46b7d866d934d289881cd6acb7c1fa5_21</vt:lpwstr>
  </property>
</Properties>
</file>