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0062" r:id="rId1"/>
    <p:sldMasterId id="2147500099" r:id="rId2"/>
  </p:sldMasterIdLst>
  <p:notesMasterIdLst>
    <p:notesMasterId r:id="rId3"/>
  </p:notesMasterIdLst>
  <p:sldIdLst>
    <p:sldId id="7465" r:id="rId4"/>
    <p:sldId id="7470" r:id="rId5"/>
    <p:sldId id="7475" r:id="rId6"/>
    <p:sldId id="7479" r:id="rId7"/>
    <p:sldId id="7482" r:id="rId8"/>
    <p:sldId id="7485" r:id="rId9"/>
    <p:sldId id="7489" r:id="rId10"/>
    <p:sldId id="7493" r:id="rId11"/>
    <p:sldId id="7496" r:id="rId12"/>
    <p:sldId id="7499" r:id="rId13"/>
    <p:sldId id="7503" r:id="rId14"/>
    <p:sldId id="7507" r:id="rId15"/>
    <p:sldId id="7510" r:id="rId16"/>
    <p:sldId id="7513" r:id="rId17"/>
    <p:sldId id="7516" r:id="rId18"/>
    <p:sldId id="7520" r:id="rId19"/>
    <p:sldId id="7524" r:id="rId20"/>
    <p:sldId id="7527" r:id="rId21"/>
    <p:sldId id="7530" r:id="rId22"/>
    <p:sldId id="7534" r:id="rId23"/>
    <p:sldId id="7538" r:id="rId24"/>
    <p:sldId id="7541" r:id="rId25"/>
    <p:sldId id="7544" r:id="rId26"/>
    <p:sldId id="7548" r:id="rId2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tableStyles" Target="tableStyles.xml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11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6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20.xml"/><Relationship Id="rId2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slide" Target="../slides/slide24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6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image" Target="../media/image1.png"/><Relationship Id="rId6" Type="http://schemas.openxmlformats.org/officeDocument/2006/relationships/tags" Target="../tags/tag5.xml"/><Relationship Id="rId7" Type="http://schemas.openxmlformats.org/officeDocument/2006/relationships/image" Target="../media/image2.jpeg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tags" Target="../tags/tag11.xml"/><Relationship Id="rId14" Type="http://schemas.openxmlformats.org/officeDocument/2006/relationships/tags" Target="../tags/tag12.xml"/><Relationship Id="rId15" Type="http://schemas.openxmlformats.org/officeDocument/2006/relationships/tags" Target="../tags/tag13.xml"/><Relationship Id="rId16" Type="http://schemas.openxmlformats.org/officeDocument/2006/relationships/tags" Target="../tags/tag14.xml"/><Relationship Id="rId17" Type="http://schemas.openxmlformats.org/officeDocument/2006/relationships/tags" Target="../tags/tag15.xml"/><Relationship Id="rId18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tags" Target="../tags/tag17.xml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tags" Target="../tags/tag23.xml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tags" Target="../tags/tag30.xml"/><Relationship Id="rId10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tags" Target="../tags/tag37.xml"/><Relationship Id="rId8" Type="http://schemas.openxmlformats.org/officeDocument/2006/relationships/tags" Target="../tags/tag38.xml"/><Relationship Id="rId9" Type="http://schemas.openxmlformats.org/officeDocument/2006/relationships/image" Target="../media/image2.jpeg"/><Relationship Id="rId10" Type="http://schemas.openxmlformats.org/officeDocument/2006/relationships/tags" Target="../tags/tag39.xml"/><Relationship Id="rId11" Type="http://schemas.openxmlformats.org/officeDocument/2006/relationships/tags" Target="../tags/tag40.xml"/><Relationship Id="rId12" Type="http://schemas.openxmlformats.org/officeDocument/2006/relationships/tags" Target="../tags/tag41.xml"/><Relationship Id="rId13" Type="http://schemas.openxmlformats.org/officeDocument/2006/relationships/tags" Target="../tags/tag42.xml"/><Relationship Id="rId14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3.xml"/><Relationship Id="rId2" Type="http://schemas.openxmlformats.org/officeDocument/2006/relationships/tags" Target="../tags/tag44.xml"/><Relationship Id="rId3" Type="http://schemas.openxmlformats.org/officeDocument/2006/relationships/tags" Target="../tags/tag45.xml"/><Relationship Id="rId4" Type="http://schemas.openxmlformats.org/officeDocument/2006/relationships/tags" Target="../tags/tag46.xml"/><Relationship Id="rId5" Type="http://schemas.openxmlformats.org/officeDocument/2006/relationships/tags" Target="../tags/tag47.xml"/><Relationship Id="rId6" Type="http://schemas.openxmlformats.org/officeDocument/2006/relationships/tags" Target="../tags/tag48.xml"/><Relationship Id="rId7" Type="http://schemas.openxmlformats.org/officeDocument/2006/relationships/tags" Target="../tags/tag49.xml"/><Relationship Id="rId8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tags" Target="../tags/tag54.xml"/><Relationship Id="rId6" Type="http://schemas.openxmlformats.org/officeDocument/2006/relationships/tags" Target="../tags/tag55.xml"/><Relationship Id="rId7" Type="http://schemas.openxmlformats.org/officeDocument/2006/relationships/tags" Target="../tags/tag56.xml"/><Relationship Id="rId8" Type="http://schemas.openxmlformats.org/officeDocument/2006/relationships/tags" Target="../tags/tag57.xml"/><Relationship Id="rId9" Type="http://schemas.openxmlformats.org/officeDocument/2006/relationships/tags" Target="../tags/tag58.xml"/><Relationship Id="rId10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tags" Target="../tags/tag60.xml"/><Relationship Id="rId3" Type="http://schemas.openxmlformats.org/officeDocument/2006/relationships/tags" Target="../tags/tag61.xml"/><Relationship Id="rId4" Type="http://schemas.openxmlformats.org/officeDocument/2006/relationships/tags" Target="../tags/tag62.xml"/><Relationship Id="rId5" Type="http://schemas.openxmlformats.org/officeDocument/2006/relationships/tags" Target="../tags/tag63.xml"/><Relationship Id="rId6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tags" Target="../tags/tag65.xml"/><Relationship Id="rId3" Type="http://schemas.openxmlformats.org/officeDocument/2006/relationships/tags" Target="../tags/tag66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tags" Target="../tags/tag68.xml"/><Relationship Id="rId3" Type="http://schemas.openxmlformats.org/officeDocument/2006/relationships/tags" Target="../tags/tag69.xml"/><Relationship Id="rId4" Type="http://schemas.openxmlformats.org/officeDocument/2006/relationships/tags" Target="../tags/tag70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71.xml"/><Relationship Id="rId2" Type="http://schemas.openxmlformats.org/officeDocument/2006/relationships/tags" Target="../tags/tag72.xml"/><Relationship Id="rId3" Type="http://schemas.openxmlformats.org/officeDocument/2006/relationships/tags" Target="../tags/tag73.xml"/><Relationship Id="rId4" Type="http://schemas.openxmlformats.org/officeDocument/2006/relationships/tags" Target="../tags/tag74.xml"/><Relationship Id="rId5" Type="http://schemas.openxmlformats.org/officeDocument/2006/relationships/tags" Target="../tags/tag75.xml"/><Relationship Id="rId6" Type="http://schemas.openxmlformats.org/officeDocument/2006/relationships/tags" Target="../tags/tag76.xml"/><Relationship Id="rId7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tags" Target="../tags/tag78.xml"/><Relationship Id="rId3" Type="http://schemas.openxmlformats.org/officeDocument/2006/relationships/tags" Target="../tags/tag79.xml"/><Relationship Id="rId4" Type="http://schemas.openxmlformats.org/officeDocument/2006/relationships/tags" Target="../tags/tag80.xml"/><Relationship Id="rId5" Type="http://schemas.openxmlformats.org/officeDocument/2006/relationships/image" Target="../media/image1.png"/><Relationship Id="rId6" Type="http://schemas.openxmlformats.org/officeDocument/2006/relationships/tags" Target="../tags/tag81.xml"/><Relationship Id="rId7" Type="http://schemas.openxmlformats.org/officeDocument/2006/relationships/image" Target="../media/image2.jpeg"/><Relationship Id="rId8" Type="http://schemas.openxmlformats.org/officeDocument/2006/relationships/tags" Target="../tags/tag82.xml"/><Relationship Id="rId9" Type="http://schemas.openxmlformats.org/officeDocument/2006/relationships/tags" Target="../tags/tag83.xml"/><Relationship Id="rId10" Type="http://schemas.openxmlformats.org/officeDocument/2006/relationships/tags" Target="../tags/tag84.xml"/><Relationship Id="rId11" Type="http://schemas.openxmlformats.org/officeDocument/2006/relationships/tags" Target="../tags/tag85.xml"/><Relationship Id="rId12" Type="http://schemas.openxmlformats.org/officeDocument/2006/relationships/tags" Target="../tags/tag86.xml"/><Relationship Id="rId13" Type="http://schemas.openxmlformats.org/officeDocument/2006/relationships/tags" Target="../tags/tag87.xml"/><Relationship Id="rId14" Type="http://schemas.openxmlformats.org/officeDocument/2006/relationships/tags" Target="../tags/tag88.xml"/><Relationship Id="rId15" Type="http://schemas.openxmlformats.org/officeDocument/2006/relationships/tags" Target="../tags/tag89.xml"/><Relationship Id="rId16" Type="http://schemas.openxmlformats.org/officeDocument/2006/relationships/tags" Target="../tags/tag90.xml"/><Relationship Id="rId1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31" name="直接连接符 17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461890" y="4495"/>
            <a:ext cx="0" cy="6853555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21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492369" y="6295487"/>
            <a:ext cx="11183816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5" name="直接连接符 22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505167" y="574430"/>
            <a:ext cx="11686833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3" name="VCG41172951964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xmlns:r="http://schemas.openxmlformats.org/officeDocument/2006/relationships" r:embed="rId5">
            <a:alphaModFix amt="14000"/>
          </a:blip>
          <a:srcRect b="5546"/>
          <a:stretch>
            <a:fillRect/>
          </a:stretch>
        </p:blipFill>
        <p:spPr>
          <a:xfrm>
            <a:off x="9565991" y="3138078"/>
            <a:ext cx="2627604" cy="3719922"/>
          </a:xfrm>
          <a:prstGeom prst="rect"/>
        </p:spPr>
      </p:pic>
      <p:sp>
        <p:nvSpPr>
          <p:cNvPr id="1048666" name="VCG211375358076"/>
          <p:cNvSpPr/>
          <p:nvPr>
            <p:custDataLst>
              <p:tags r:id="rId6"/>
            </p:custDataLst>
          </p:nvPr>
        </p:nvSpPr>
        <p:spPr>
          <a:xfrm>
            <a:off x="1710690" y="994410"/>
            <a:ext cx="2967990" cy="4873625"/>
          </a:xfrm>
          <a:prstGeom prst="roundRect">
            <a:avLst>
              <a:gd name="adj" fmla="val 50000"/>
            </a:avLst>
          </a:prstGeom>
          <a:blipFill>
            <a:blip xmlns:r="http://schemas.openxmlformats.org/officeDocument/2006/relationships"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668" name="矩形: 圆角 8"/>
          <p:cNvSpPr/>
          <p:nvPr>
            <p:custDataLst>
              <p:tags r:id="rId8"/>
            </p:custDataLst>
          </p:nvPr>
        </p:nvSpPr>
        <p:spPr>
          <a:xfrm>
            <a:off x="1553845" y="874395"/>
            <a:ext cx="3237865" cy="5131435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670" name="椭圆 9"/>
          <p:cNvSpPr/>
          <p:nvPr>
            <p:custDataLst>
              <p:tags r:id="rId9"/>
            </p:custDataLst>
          </p:nvPr>
        </p:nvSpPr>
        <p:spPr>
          <a:xfrm>
            <a:off x="4504055" y="1584960"/>
            <a:ext cx="154940" cy="154940"/>
          </a:xfrm>
          <a:prstGeom prst="ellipse"/>
          <a:solidFill>
            <a:schemeClr val="accent1"/>
          </a:solidFill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672" name="椭圆 25"/>
          <p:cNvSpPr/>
          <p:nvPr>
            <p:custDataLst>
              <p:tags r:id="rId10"/>
            </p:custDataLst>
          </p:nvPr>
        </p:nvSpPr>
        <p:spPr>
          <a:xfrm>
            <a:off x="1486535" y="4551045"/>
            <a:ext cx="154940" cy="154940"/>
          </a:xfrm>
          <a:prstGeom prst="ellipse"/>
          <a:solidFill>
            <a:schemeClr val="accent1"/>
          </a:solidFill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cxnSp>
        <p:nvCxnSpPr>
          <p:cNvPr id="3145737" name="直接连接符 16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11690254" y="574430"/>
            <a:ext cx="0" cy="628357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4" name="署名"/>
          <p:cNvSpPr txBox="1">
            <a:spLocks noGrp="1"/>
          </p:cNvSpPr>
          <p:nvPr>
            <p:ph type="body" idx="3"/>
            <p:custDataLst>
              <p:tags r:id="rId12"/>
            </p:custDataLst>
          </p:nvPr>
        </p:nvSpPr>
        <p:spPr>
          <a:xfrm>
            <a:off x="5806440" y="4565015"/>
            <a:ext cx="5532120" cy="1279525"/>
          </a:xfrm>
          <a:prstGeom prst="rect"/>
          <a:noFill/>
        </p:spPr>
        <p:txBody>
          <a:bodyPr anchor="t" anchorCtr="0" bIns="0" lIns="0" rIns="0" rtlCol="0" tIns="0" vert="horz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15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l" lvl="0">
              <a:lnSpc>
                <a:spcPct val="150000"/>
              </a:lnSpc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676" name="副标题"/>
          <p:cNvSpPr txBox="1">
            <a:spLocks noGrp="1"/>
          </p:cNvSpPr>
          <p:nvPr>
            <p:ph type="body" idx="2" hasCustomPrompt="1"/>
            <p:custDataLst>
              <p:tags r:id="rId13"/>
            </p:custDataLst>
          </p:nvPr>
        </p:nvSpPr>
        <p:spPr>
          <a:xfrm>
            <a:off x="5806344" y="3570812"/>
            <a:ext cx="5518150" cy="54356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4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78" name="标题"/>
          <p:cNvSpPr txBox="1">
            <a:spLocks noGrp="1"/>
          </p:cNvSpPr>
          <p:nvPr>
            <p:ph type="title" idx="1" hasCustomPrompt="1"/>
            <p:custDataLst>
              <p:tags r:id="rId14"/>
            </p:custDataLst>
          </p:nvPr>
        </p:nvSpPr>
        <p:spPr>
          <a:xfrm>
            <a:off x="5806344" y="1303227"/>
            <a:ext cx="5532120" cy="2204085"/>
          </a:xfrm>
          <a:prstGeom prst="rect"/>
          <a:noFill/>
        </p:spPr>
        <p:txBody>
          <a:bodyPr anchor="b" anchorCtr="0" bIns="0" lIns="0" rIns="0" rtlCol="0" tIns="0" vert="horz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1" cap="none" dirty="0" sz="5400" i="0" kern="1200" kumimoji="0" lang="zh-CN" noProof="1" normalizeH="0" spc="300" strike="noStrike" u="none"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/>
                    </a:gs>
                  </a:gsLst>
                  <a:lin ang="810000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正文"/>
          <p:cNvSpPr txBox="1">
            <a:spLocks noGrp="1"/>
          </p:cNvSpPr>
          <p:nvPr>
            <p:ph idx="3"/>
            <p:custDataLst>
              <p:tags r:id="rId1"/>
            </p:custDataLst>
          </p:nvPr>
        </p:nvSpPr>
        <p:spPr>
          <a:xfrm>
            <a:off x="608330" y="1289050"/>
            <a:ext cx="10968990" cy="496062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 dirty="0"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</a:defRPr>
            </a:lvl2pPr>
            <a:lvl3pPr>
              <a:defRPr>
                <a:latin typeface="+mn-ea"/>
                <a:ea typeface="+mn-ea"/>
              </a:defRPr>
            </a:lvl3pPr>
            <a:lvl4pPr>
              <a:defRPr>
                <a:latin typeface="+mn-ea"/>
                <a:ea typeface="+mn-ea"/>
              </a:defRPr>
            </a:lvl4pPr>
            <a:lvl5pPr>
              <a:defRPr>
                <a:latin typeface="+mn-ea"/>
                <a:ea typeface="+mn-ea"/>
              </a:defRPr>
            </a:lvl5pPr>
          </a:lstStyle>
          <a:p>
            <a:pPr lvl="0"/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/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/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/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/>
            <a:r>
              <a:rPr altLang="en-US" lang="zh-CN">
                <a:sym typeface="+mn-ea"/>
              </a:rPr>
              <a:t>第五级</a:t>
            </a:r>
            <a:endParaRPr altLang="en-US" dirty="0" lang="zh-CN">
              <a:sym typeface="+mn-ea"/>
            </a:endParaRPr>
          </a:p>
        </p:txBody>
      </p:sp>
      <p:sp>
        <p:nvSpPr>
          <p:cNvPr id="1048688" name="标题"/>
          <p:cNvSpPr txBox="1">
            <a:spLocks noGrp="1"/>
          </p:cNvSpPr>
          <p:nvPr>
            <p:ph type="title" idx="2"/>
            <p:custDataLst>
              <p:tags r:id="rId2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9" name="直接连接符 6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41" name="直接连接符 8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11690254" y="574430"/>
            <a:ext cx="0" cy="628357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6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492369" y="6231987"/>
            <a:ext cx="11183816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16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2926080" y="604911"/>
            <a:ext cx="0" cy="5627077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6" name="标题"/>
          <p:cNvSpPr txBox="1">
            <a:spLocks noGrp="1"/>
          </p:cNvSpPr>
          <p:nvPr>
            <p:ph type="title" idx="3" hasCustomPrompt="1"/>
            <p:custDataLst>
              <p:tags r:id="rId4"/>
            </p:custDataLst>
          </p:nvPr>
        </p:nvSpPr>
        <p:spPr>
          <a:xfrm>
            <a:off x="551815" y="1823085"/>
            <a:ext cx="2317115" cy="2828925"/>
          </a:xfrm>
          <a:prstGeom prst="rect"/>
          <a:noFill/>
        </p:spPr>
        <p:txBody>
          <a:bodyPr anchor="ctr" anchorCtr="0" bIns="0" lIns="0" rIns="0" rtlCol="0" tIns="0" vert="eaVert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96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alpha val="71000"/>
                      </a:schemeClr>
                    </a:gs>
                  </a:gsLst>
                  <a:lin ang="810000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algn="ctr" lvl="0">
              <a:lnSpc>
                <a:spcPct val="120000"/>
              </a:lnSpc>
            </a:pPr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cxnSp>
        <p:nvCxnSpPr>
          <p:cNvPr id="3145747" name="直接连接符 1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461890" y="4495"/>
            <a:ext cx="0" cy="6853555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9" name="直接连接符 22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505167" y="567342"/>
            <a:ext cx="11686833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8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00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2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51" name="直接连接符 13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11690254" y="574430"/>
            <a:ext cx="0" cy="628357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3" name="直接连接符 17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492369" y="6231987"/>
            <a:ext cx="11183816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5" name="直接连接符 1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461890" y="4495"/>
            <a:ext cx="0" cy="6853555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7" name="直接连接符 22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505167" y="574430"/>
            <a:ext cx="11686833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4" name="标题"/>
          <p:cNvSpPr txBox="1">
            <a:spLocks noGrp="1"/>
          </p:cNvSpPr>
          <p:nvPr>
            <p:ph type="title" idx="5"/>
            <p:custDataLst>
              <p:tags r:id="rId5"/>
            </p:custDataLst>
          </p:nvPr>
        </p:nvSpPr>
        <p:spPr>
          <a:xfrm>
            <a:off x="2587943" y="3900842"/>
            <a:ext cx="7016115" cy="1617307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3600" i="0" kern="1200" kumimoji="0" noProof="1" normalizeH="0" spc="300" err="1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06" name="矩形: 圆角 5"/>
          <p:cNvSpPr/>
          <p:nvPr>
            <p:custDataLst>
              <p:tags r:id="rId6"/>
            </p:custDataLst>
          </p:nvPr>
        </p:nvSpPr>
        <p:spPr>
          <a:xfrm rot="16200000">
            <a:off x="4876165" y="328930"/>
            <a:ext cx="2439670" cy="4037330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08" name="椭圆 8"/>
          <p:cNvSpPr/>
          <p:nvPr>
            <p:custDataLst>
              <p:tags r:id="rId7"/>
            </p:custDataLst>
          </p:nvPr>
        </p:nvSpPr>
        <p:spPr>
          <a:xfrm rot="16200000">
            <a:off x="4639945" y="1193165"/>
            <a:ext cx="155575" cy="162560"/>
          </a:xfrm>
          <a:prstGeom prst="ellipse"/>
          <a:solidFill>
            <a:schemeClr val="bg2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10" name="VCG211375358076"/>
          <p:cNvSpPr/>
          <p:nvPr>
            <p:custDataLst>
              <p:tags r:id="rId8"/>
            </p:custDataLst>
          </p:nvPr>
        </p:nvSpPr>
        <p:spPr>
          <a:xfrm>
            <a:off x="4265295" y="1339850"/>
            <a:ext cx="3661410" cy="2063750"/>
          </a:xfrm>
          <a:prstGeom prst="roundRect">
            <a:avLst>
              <a:gd name="adj" fmla="val 50000"/>
            </a:avLst>
          </a:prstGeom>
          <a:blipFill>
            <a:blip xmlns:r="http://schemas.openxmlformats.org/officeDocument/2006/relationships" r:embed="rId9"/>
            <a:stretch>
              <a:fillRect t="-329" b="-19100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MiSans Normal" panose="00000500000000000000" pitchFamily="2" charset="-122"/>
            </a:endParaRPr>
          </a:p>
        </p:txBody>
      </p:sp>
      <p:sp>
        <p:nvSpPr>
          <p:cNvPr id="1048712" name="节编号"/>
          <p:cNvSpPr txBox="1">
            <a:spLocks noGrp="1"/>
          </p:cNvSpPr>
          <p:nvPr>
            <p:ph type="body" idx="1" hasCustomPrompt="1"/>
            <p:custDataLst>
              <p:tags r:id="rId10"/>
            </p:custDataLst>
          </p:nvPr>
        </p:nvSpPr>
        <p:spPr>
          <a:xfrm>
            <a:off x="5276215" y="1837055"/>
            <a:ext cx="1610995" cy="1181100"/>
          </a:xfrm>
          <a:prstGeom prst="rect"/>
          <a:noFill/>
        </p:spPr>
        <p:txBody>
          <a:bodyPr anchor="ctr" anchorCtr="0" bIns="0" lIns="0" rIns="0" rtlCol="0" tIns="0" wrap="square">
            <a:no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9600" i="0" kern="1200" kumimoji="0" lang="en-US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ctr" lvl="0"/>
            <a:r>
              <a:rPr dirty="0" err="1">
                <a:sym typeface="+mn-ea"/>
              </a:rPr>
              <a:t>编号</a:t>
            </a:r>
            <a:endParaRPr dirty="0">
              <a:sym typeface="+mn-ea"/>
            </a:endParaRPr>
          </a:p>
        </p:txBody>
      </p:sp>
      <p:sp>
        <p:nvSpPr>
          <p:cNvPr id="104871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16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18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59" name="直接连接符 10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0" name="正文"/>
          <p:cNvSpPr txBox="1">
            <a:spLocks noGrp="1"/>
          </p:cNvSpPr>
          <p:nvPr>
            <p:ph idx="3"/>
            <p:custDataLst>
              <p:tags r:id="rId2"/>
            </p:custDataLst>
          </p:nvPr>
        </p:nvSpPr>
        <p:spPr>
          <a:xfrm>
            <a:off x="6400800" y="1289050"/>
            <a:ext cx="5176520" cy="496062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2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330" y="1289050"/>
            <a:ext cx="5176520" cy="496062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61" name="直接连接符 14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2" name="正文"/>
          <p:cNvSpPr txBox="1">
            <a:spLocks noGrp="1"/>
          </p:cNvSpPr>
          <p:nvPr>
            <p:ph idx="5"/>
            <p:custDataLst>
              <p:tags r:id="rId2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4" name="标题"/>
          <p:cNvSpPr txBox="1">
            <a:spLocks noGrp="1"/>
          </p:cNvSpPr>
          <p:nvPr>
            <p:ph type="title" idx="4"/>
            <p:custDataLst>
              <p:tags r:id="rId3"/>
            </p:custDataLst>
          </p:nvPr>
        </p:nvSpPr>
        <p:spPr>
          <a:xfrm>
            <a:off x="6235065" y="1353185"/>
            <a:ext cx="5342255" cy="4762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6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8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330" y="1353185"/>
            <a:ext cx="5342255" cy="4762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63" name="直接连接符 6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48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正文"/>
          <p:cNvSpPr txBox="1"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65" name="直接连接符 7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0" name="副标题"/>
          <p:cNvSpPr txBox="1">
            <a:spLocks noGrp="1"/>
          </p:cNvSpPr>
          <p:nvPr>
            <p:ph type="body" idx="2" hasCustomPrompt="1"/>
            <p:custDataLst>
              <p:tags r:id="rId2"/>
            </p:custDataLst>
          </p:nvPr>
        </p:nvSpPr>
        <p:spPr>
          <a:xfrm>
            <a:off x="608400" y="1030605"/>
            <a:ext cx="10968990" cy="503555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67" name="直接连接符 11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461890" y="4495"/>
            <a:ext cx="0" cy="6853555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9" name="直接连接符 10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492369" y="6295487"/>
            <a:ext cx="11183816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71" name="直接连接符 9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505167" y="574430"/>
            <a:ext cx="11686833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5" name="VCG41172951964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xmlns:r="http://schemas.openxmlformats.org/officeDocument/2006/relationships" r:embed="rId5">
            <a:alphaModFix amt="14000"/>
          </a:blip>
          <a:srcRect b="5546"/>
          <a:stretch>
            <a:fillRect/>
          </a:stretch>
        </p:blipFill>
        <p:spPr>
          <a:xfrm>
            <a:off x="9565991" y="3138078"/>
            <a:ext cx="2627604" cy="3719922"/>
          </a:xfrm>
          <a:prstGeom prst="rect"/>
        </p:spPr>
      </p:pic>
      <p:sp>
        <p:nvSpPr>
          <p:cNvPr id="1048780" name="VCG211375358076"/>
          <p:cNvSpPr/>
          <p:nvPr>
            <p:custDataLst>
              <p:tags r:id="rId6"/>
            </p:custDataLst>
          </p:nvPr>
        </p:nvSpPr>
        <p:spPr>
          <a:xfrm>
            <a:off x="1710690" y="994410"/>
            <a:ext cx="2967990" cy="4873625"/>
          </a:xfrm>
          <a:prstGeom prst="roundRect">
            <a:avLst>
              <a:gd name="adj" fmla="val 50000"/>
            </a:avLst>
          </a:prstGeom>
          <a:blipFill>
            <a:blip xmlns:r="http://schemas.openxmlformats.org/officeDocument/2006/relationships"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82" name="矩形: 圆角 16"/>
          <p:cNvSpPr/>
          <p:nvPr>
            <p:custDataLst>
              <p:tags r:id="rId8"/>
            </p:custDataLst>
          </p:nvPr>
        </p:nvSpPr>
        <p:spPr>
          <a:xfrm>
            <a:off x="1553845" y="874395"/>
            <a:ext cx="3237865" cy="5131435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84" name="椭圆 17"/>
          <p:cNvSpPr/>
          <p:nvPr>
            <p:custDataLst>
              <p:tags r:id="rId9"/>
            </p:custDataLst>
          </p:nvPr>
        </p:nvSpPr>
        <p:spPr>
          <a:xfrm>
            <a:off x="4510405" y="1584960"/>
            <a:ext cx="154940" cy="154940"/>
          </a:xfrm>
          <a:prstGeom prst="ellipse"/>
          <a:solidFill>
            <a:schemeClr val="accent1"/>
          </a:solidFill>
          <a:ln w="28575">
            <a:solidFill>
              <a:srgbClr val="F6FB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86" name="椭圆 18"/>
          <p:cNvSpPr/>
          <p:nvPr>
            <p:custDataLst>
              <p:tags r:id="rId10"/>
            </p:custDataLst>
          </p:nvPr>
        </p:nvSpPr>
        <p:spPr>
          <a:xfrm>
            <a:off x="1511935" y="4551045"/>
            <a:ext cx="154940" cy="154940"/>
          </a:xfrm>
          <a:prstGeom prst="ellipse"/>
          <a:solidFill>
            <a:schemeClr val="accent1"/>
          </a:solidFill>
          <a:ln w="28575">
            <a:solidFill>
              <a:srgbClr val="F6FB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cxnSp>
        <p:nvCxnSpPr>
          <p:cNvPr id="3145773" name="直接连接符 19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11690254" y="574430"/>
            <a:ext cx="0" cy="628357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8" name="署名"/>
          <p:cNvSpPr txBox="1">
            <a:spLocks noGrp="1"/>
          </p:cNvSpPr>
          <p:nvPr>
            <p:ph type="body" idx="2"/>
            <p:custDataLst>
              <p:tags r:id="rId12"/>
            </p:custDataLst>
          </p:nvPr>
        </p:nvSpPr>
        <p:spPr>
          <a:xfrm>
            <a:off x="5807075" y="4437380"/>
            <a:ext cx="5518150" cy="1350645"/>
          </a:xfrm>
          <a:prstGeom prst="rect"/>
          <a:noFill/>
        </p:spPr>
        <p:txBody>
          <a:bodyPr anchor="t" anchorCtr="0" bIns="0" lIns="0" rIns="0" rtlCol="0" tIns="0" vert="horz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15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l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790" name="标题"/>
          <p:cNvSpPr txBox="1">
            <a:spLocks noGrp="1"/>
          </p:cNvSpPr>
          <p:nvPr>
            <p:ph type="title" idx="1" hasCustomPrompt="1"/>
            <p:custDataLst>
              <p:tags r:id="rId13"/>
            </p:custDataLst>
          </p:nvPr>
        </p:nvSpPr>
        <p:spPr>
          <a:xfrm>
            <a:off x="5793009" y="1584960"/>
            <a:ext cx="5532120" cy="2480842"/>
          </a:xfrm>
          <a:prstGeom prst="rect"/>
          <a:noFill/>
        </p:spPr>
        <p:txBody>
          <a:bodyPr anchor="b" anchorCtr="0" bIns="0" lIns="0" rIns="0" rtlCol="0" tIns="0" vert="horz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1" cap="none" dirty="0" sz="8000" i="0" kern="1200" kumimoji="0" noProof="1" normalizeH="0" spc="300" strike="noStrike" u="none"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/>
                    </a:gs>
                  </a:gsLst>
                  <a:lin ang="810000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1048792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94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96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91.xml"/><Relationship Id="rId13" Type="http://schemas.openxmlformats.org/officeDocument/2006/relationships/tags" Target="../tags/tag92.xml"/><Relationship Id="rId14" Type="http://schemas.openxmlformats.org/officeDocument/2006/relationships/tags" Target="../tags/tag93.xml"/><Relationship Id="rId15" Type="http://schemas.openxmlformats.org/officeDocument/2006/relationships/tags" Target="../tags/tag94.xml"/><Relationship Id="rId16" Type="http://schemas.openxmlformats.org/officeDocument/2006/relationships/tags" Target="../tags/tag95.xml"/><Relationship Id="rId17" Type="http://schemas.openxmlformats.org/officeDocument/2006/relationships/tags" Target="../tags/tag96.xml"/><Relationship Id="rId18" Type="http://schemas.openxmlformats.org/officeDocument/2006/relationships/tags" Target="../tags/tag97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0063" r:id="rId1"/>
    <p:sldLayoutId id="2147500064" r:id="rId2"/>
    <p:sldLayoutId id="2147500065" r:id="rId3"/>
    <p:sldLayoutId id="2147500066" r:id="rId4"/>
    <p:sldLayoutId id="2147500067" r:id="rId5"/>
    <p:sldLayoutId id="2147500068" r:id="rId6"/>
    <p:sldLayoutId id="2147500069" r:id="rId7"/>
    <p:sldLayoutId id="2147500070" r:id="rId8"/>
    <p:sldLayoutId id="2147500071" r:id="rId9"/>
    <p:sldLayoutId id="2147500072" r:id="rId10"/>
    <p:sldLayoutId id="2147500073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29" name="直接连接符 7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cs typeface="MiSans Normal" panose="00000500000000000000" pitchFamily="2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cs typeface="MiSans Normal" panose="00000500000000000000" pitchFamily="2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cs typeface="MiSans Normal" panose="00000500000000000000" pitchFamily="2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6"/>
            </p:custDataLst>
          </p:nvPr>
        </p:nvSpPr>
        <p:spPr>
          <a:xfrm>
            <a:off x="608330" y="1359535"/>
            <a:ext cx="10968990" cy="480758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/>
            <a:r>
              <a:rPr altLang="en-US" dirty="0" lang="zh-CN"/>
              <a:t>三级</a:t>
            </a:r>
            <a:endParaRPr altLang="en-US" dirty="0" lang="zh-CN"/>
          </a:p>
          <a:p>
            <a:pPr lvl="3" marR="0"/>
            <a:r>
              <a:rPr altLang="en-US" dirty="0" lang="zh-CN"/>
              <a:t>四级</a:t>
            </a:r>
            <a:endParaRPr altLang="en-US" dirty="0" lang="zh-CN"/>
          </a:p>
          <a:p>
            <a:pPr lvl="4" marR="0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614680" y="365126"/>
            <a:ext cx="10962640" cy="596762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0100" r:id="rId1"/>
    <p:sldLayoutId id="2147500101" r:id="rId2"/>
    <p:sldLayoutId id="2147500102" r:id="rId3"/>
    <p:sldLayoutId id="2147500103" r:id="rId4"/>
    <p:sldLayoutId id="2147500104" r:id="rId5"/>
    <p:sldLayoutId id="2147500105" r:id="rId6"/>
    <p:sldLayoutId id="2147500106" r:id="rId7"/>
    <p:sldLayoutId id="2147500107" r:id="rId8"/>
    <p:sldLayoutId id="2147500108" r:id="rId9"/>
    <p:sldLayoutId id="2147500109" r:id="rId10"/>
    <p:sldLayoutId id="2147500110" r:id="rId11"/>
  </p:sldLayoutIdLs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dirty="0" sz="3600" i="0" kern="1200" kumimoji="0" lang="zh-CN" normalizeH="0" spc="300" strike="noStrike" u="none" smtClean="0">
          <a:ln>
            <a:noFill/>
            <a:prstDash val="sysDot"/>
          </a:ln>
          <a:gradFill>
            <a:gsLst>
              <a:gs pos="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2700000" scaled="0"/>
          </a:gradFill>
          <a:latin typeface="+mj-ea"/>
          <a:ea typeface="+mj-ea"/>
          <a:cs typeface="MiSans Normal" panose="00000500000000000000" pitchFamily="2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dirty="0" sz="18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 Normal" panose="00000500000000000000" pitchFamily="2" charset="-122"/>
          <a:sym typeface="+mn-ea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dirty="0" sz="16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dirty="0" sz="16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dirty="0" sz="14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8.xml"/><Relationship Id="rId2" Type="http://schemas.openxmlformats.org/officeDocument/2006/relationships/tags" Target="../tags/tag99.xml"/><Relationship Id="rId3" Type="http://schemas.openxmlformats.org/officeDocument/2006/relationships/tags" Target="../tags/tag100.xml"/><Relationship Id="rId4" Type="http://schemas.openxmlformats.org/officeDocument/2006/relationships/tags" Target="../tags/tag101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2.xml"/><Relationship Id="rId2" Type="http://schemas.openxmlformats.org/officeDocument/2006/relationships/tags" Target="../tags/tag103.xml"/><Relationship Id="rId3" Type="http://schemas.openxmlformats.org/officeDocument/2006/relationships/tags" Target="../tags/tag104.xml"/><Relationship Id="rId4" Type="http://schemas.openxmlformats.org/officeDocument/2006/relationships/tags" Target="../tags/tag105.xml"/><Relationship Id="rId5" Type="http://schemas.openxmlformats.org/officeDocument/2006/relationships/tags" Target="../tags/tag106.xml"/><Relationship Id="rId6" Type="http://schemas.openxmlformats.org/officeDocument/2006/relationships/tags" Target="../tags/tag107.xml"/><Relationship Id="rId7" Type="http://schemas.openxmlformats.org/officeDocument/2006/relationships/tags" Target="../tags/tag108.xml"/><Relationship Id="rId8" Type="http://schemas.openxmlformats.org/officeDocument/2006/relationships/tags" Target="../tags/tag109.xml"/><Relationship Id="rId9" Type="http://schemas.openxmlformats.org/officeDocument/2006/relationships/tags" Target="../tags/tag110.xml"/><Relationship Id="rId10" Type="http://schemas.openxmlformats.org/officeDocument/2006/relationships/tags" Target="../tags/tag111.xml"/><Relationship Id="rId11" Type="http://schemas.openxmlformats.org/officeDocument/2006/relationships/tags" Target="../tags/tag112.xml"/><Relationship Id="rId12" Type="http://schemas.openxmlformats.org/officeDocument/2006/relationships/tags" Target="../tags/tag113.xml"/><Relationship Id="rId13" Type="http://schemas.openxmlformats.org/officeDocument/2006/relationships/slideLayout" Target="../slideLayouts/slideLayout14.xml"/><Relationship Id="rId14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tags" Target="../tags/tag121.xml"/><Relationship Id="rId6" Type="http://schemas.openxmlformats.org/officeDocument/2006/relationships/tags" Target="../tags/tag122.xml"/><Relationship Id="rId7" Type="http://schemas.openxmlformats.org/officeDocument/2006/relationships/tags" Target="../tags/tag123.xml"/><Relationship Id="rId8" Type="http://schemas.openxmlformats.org/officeDocument/2006/relationships/tags" Target="../tags/tag124.xml"/><Relationship Id="rId9" Type="http://schemas.openxmlformats.org/officeDocument/2006/relationships/tags" Target="../tags/tag125.xml"/><Relationship Id="rId10" Type="http://schemas.openxmlformats.org/officeDocument/2006/relationships/tags" Target="../tags/tag126.xml"/><Relationship Id="rId11" Type="http://schemas.openxmlformats.org/officeDocument/2006/relationships/tags" Target="../tags/tag127.xml"/><Relationship Id="rId12" Type="http://schemas.openxmlformats.org/officeDocument/2006/relationships/tags" Target="../tags/tag128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9.xml"/><Relationship Id="rId2" Type="http://schemas.openxmlformats.org/officeDocument/2006/relationships/tags" Target="../tags/tag130.xml"/><Relationship Id="rId3" Type="http://schemas.openxmlformats.org/officeDocument/2006/relationships/tags" Target="../tags/tag131.xml"/><Relationship Id="rId4" Type="http://schemas.openxmlformats.org/officeDocument/2006/relationships/tags" Target="../tags/tag132.xml"/><Relationship Id="rId5" Type="http://schemas.openxmlformats.org/officeDocument/2006/relationships/tags" Target="../tags/tag133.xml"/><Relationship Id="rId6" Type="http://schemas.openxmlformats.org/officeDocument/2006/relationships/tags" Target="../tags/tag134.xml"/><Relationship Id="rId7" Type="http://schemas.openxmlformats.org/officeDocument/2006/relationships/tags" Target="../tags/tag135.xml"/><Relationship Id="rId8" Type="http://schemas.openxmlformats.org/officeDocument/2006/relationships/tags" Target="../tags/tag136.xml"/><Relationship Id="rId9" Type="http://schemas.openxmlformats.org/officeDocument/2006/relationships/tags" Target="../tags/tag137.xml"/><Relationship Id="rId10" Type="http://schemas.openxmlformats.org/officeDocument/2006/relationships/tags" Target="../tags/tag138.xml"/><Relationship Id="rId11" Type="http://schemas.openxmlformats.org/officeDocument/2006/relationships/tags" Target="../tags/tag139.xml"/><Relationship Id="rId12" Type="http://schemas.openxmlformats.org/officeDocument/2006/relationships/tags" Target="../tags/tag140.xml"/><Relationship Id="rId13" Type="http://schemas.openxmlformats.org/officeDocument/2006/relationships/tags" Target="../tags/tag141.xml"/><Relationship Id="rId14" Type="http://schemas.openxmlformats.org/officeDocument/2006/relationships/tags" Target="../tags/tag142.xml"/><Relationship Id="rId15" Type="http://schemas.openxmlformats.org/officeDocument/2006/relationships/tags" Target="../tags/tag143.xml"/><Relationship Id="rId16" Type="http://schemas.openxmlformats.org/officeDocument/2006/relationships/tags" Target="../tags/tag144.xml"/><Relationship Id="rId17" Type="http://schemas.openxmlformats.org/officeDocument/2006/relationships/tags" Target="../tags/tag145.xml"/><Relationship Id="rId18" Type="http://schemas.openxmlformats.org/officeDocument/2006/relationships/tags" Target="../tags/tag146.xml"/><Relationship Id="rId19" Type="http://schemas.openxmlformats.org/officeDocument/2006/relationships/tags" Target="../tags/tag147.xml"/><Relationship Id="rId20" Type="http://schemas.openxmlformats.org/officeDocument/2006/relationships/tags" Target="../tags/tag148.xml"/><Relationship Id="rId21" Type="http://schemas.openxmlformats.org/officeDocument/2006/relationships/tags" Target="../tags/tag149.xml"/><Relationship Id="rId22" Type="http://schemas.openxmlformats.org/officeDocument/2006/relationships/tags" Target="../tags/tag150.xml"/><Relationship Id="rId23" Type="http://schemas.openxmlformats.org/officeDocument/2006/relationships/tags" Target="../tags/tag151.xml"/><Relationship Id="rId24" Type="http://schemas.openxmlformats.org/officeDocument/2006/relationships/tags" Target="../tags/tag152.xml"/><Relationship Id="rId25" Type="http://schemas.openxmlformats.org/officeDocument/2006/relationships/tags" Target="../tags/tag153.xml"/><Relationship Id="rId26" Type="http://schemas.openxmlformats.org/officeDocument/2006/relationships/tags" Target="../tags/tag154.xml"/><Relationship Id="rId27" Type="http://schemas.openxmlformats.org/officeDocument/2006/relationships/tags" Target="../tags/tag155.xml"/><Relationship Id="rId28" Type="http://schemas.openxmlformats.org/officeDocument/2006/relationships/tags" Target="../tags/tag156.xml"/><Relationship Id="rId29" Type="http://schemas.openxmlformats.org/officeDocument/2006/relationships/tags" Target="../tags/tag157.xml"/><Relationship Id="rId30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58.xml"/><Relationship Id="rId2" Type="http://schemas.openxmlformats.org/officeDocument/2006/relationships/tags" Target="../tags/tag159.xml"/><Relationship Id="rId3" Type="http://schemas.openxmlformats.org/officeDocument/2006/relationships/tags" Target="../tags/tag160.xml"/><Relationship Id="rId4" Type="http://schemas.openxmlformats.org/officeDocument/2006/relationships/tags" Target="../tags/tag161.xml"/><Relationship Id="rId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62.xml"/><Relationship Id="rId2" Type="http://schemas.openxmlformats.org/officeDocument/2006/relationships/tags" Target="../tags/tag163.xml"/><Relationship Id="rId3" Type="http://schemas.openxmlformats.org/officeDocument/2006/relationships/tags" Target="../tags/tag164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5.xml"/><Relationship Id="rId2" Type="http://schemas.openxmlformats.org/officeDocument/2006/relationships/tags" Target="../tags/tag166.xml"/><Relationship Id="rId3" Type="http://schemas.openxmlformats.org/officeDocument/2006/relationships/tags" Target="../tags/tag167.xml"/><Relationship Id="rId4" Type="http://schemas.openxmlformats.org/officeDocument/2006/relationships/tags" Target="../tags/tag168.xml"/><Relationship Id="rId5" Type="http://schemas.openxmlformats.org/officeDocument/2006/relationships/tags" Target="../tags/tag169.xml"/><Relationship Id="rId6" Type="http://schemas.openxmlformats.org/officeDocument/2006/relationships/tags" Target="../tags/tag170.xml"/><Relationship Id="rId7" Type="http://schemas.openxmlformats.org/officeDocument/2006/relationships/tags" Target="../tags/tag171.xml"/><Relationship Id="rId8" Type="http://schemas.openxmlformats.org/officeDocument/2006/relationships/tags" Target="../tags/tag172.xml"/><Relationship Id="rId9" Type="http://schemas.openxmlformats.org/officeDocument/2006/relationships/tags" Target="../tags/tag173.xml"/><Relationship Id="rId10" Type="http://schemas.openxmlformats.org/officeDocument/2006/relationships/tags" Target="../tags/tag174.xml"/><Relationship Id="rId11" Type="http://schemas.openxmlformats.org/officeDocument/2006/relationships/tags" Target="../tags/tag175.xml"/><Relationship Id="rId12" Type="http://schemas.openxmlformats.org/officeDocument/2006/relationships/tags" Target="../tags/tag176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7.xml"/><Relationship Id="rId2" Type="http://schemas.openxmlformats.org/officeDocument/2006/relationships/tags" Target="../tags/tag178.xml"/><Relationship Id="rId3" Type="http://schemas.openxmlformats.org/officeDocument/2006/relationships/tags" Target="../tags/tag179.xml"/><Relationship Id="rId4" Type="http://schemas.openxmlformats.org/officeDocument/2006/relationships/tags" Target="../tags/tag180.xml"/><Relationship Id="rId5" Type="http://schemas.openxmlformats.org/officeDocument/2006/relationships/tags" Target="../tags/tag181.xml"/><Relationship Id="rId6" Type="http://schemas.openxmlformats.org/officeDocument/2006/relationships/tags" Target="../tags/tag182.xml"/><Relationship Id="rId7" Type="http://schemas.openxmlformats.org/officeDocument/2006/relationships/tags" Target="../tags/tag183.xml"/><Relationship Id="rId8" Type="http://schemas.openxmlformats.org/officeDocument/2006/relationships/tags" Target="../tags/tag184.xml"/><Relationship Id="rId9" Type="http://schemas.openxmlformats.org/officeDocument/2006/relationships/tags" Target="../tags/tag185.xml"/><Relationship Id="rId10" Type="http://schemas.openxmlformats.org/officeDocument/2006/relationships/tags" Target="../tags/tag186.xml"/><Relationship Id="rId11" Type="http://schemas.openxmlformats.org/officeDocument/2006/relationships/tags" Target="../tags/tag187.xml"/><Relationship Id="rId12" Type="http://schemas.openxmlformats.org/officeDocument/2006/relationships/tags" Target="../tags/tag188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9.xml"/><Relationship Id="rId2" Type="http://schemas.openxmlformats.org/officeDocument/2006/relationships/tags" Target="../tags/tag190.xml"/><Relationship Id="rId3" Type="http://schemas.openxmlformats.org/officeDocument/2006/relationships/tags" Target="../tags/tag191.xml"/><Relationship Id="rId4" Type="http://schemas.openxmlformats.org/officeDocument/2006/relationships/tags" Target="../tags/tag192.xml"/><Relationship Id="rId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3.xml"/><Relationship Id="rId2" Type="http://schemas.openxmlformats.org/officeDocument/2006/relationships/tags" Target="../tags/tag194.xml"/><Relationship Id="rId3" Type="http://schemas.openxmlformats.org/officeDocument/2006/relationships/tags" Target="../tags/tag195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6.xml"/><Relationship Id="rId2" Type="http://schemas.openxmlformats.org/officeDocument/2006/relationships/tags" Target="../tags/tag197.xml"/><Relationship Id="rId3" Type="http://schemas.openxmlformats.org/officeDocument/2006/relationships/tags" Target="../tags/tag198.xml"/><Relationship Id="rId4" Type="http://schemas.openxmlformats.org/officeDocument/2006/relationships/tags" Target="../tags/tag199.xml"/><Relationship Id="rId5" Type="http://schemas.openxmlformats.org/officeDocument/2006/relationships/tags" Target="../tags/tag200.xml"/><Relationship Id="rId6" Type="http://schemas.openxmlformats.org/officeDocument/2006/relationships/tags" Target="../tags/tag201.xml"/><Relationship Id="rId7" Type="http://schemas.openxmlformats.org/officeDocument/2006/relationships/tags" Target="../tags/tag202.xml"/><Relationship Id="rId8" Type="http://schemas.openxmlformats.org/officeDocument/2006/relationships/tags" Target="../tags/tag203.xml"/><Relationship Id="rId9" Type="http://schemas.openxmlformats.org/officeDocument/2006/relationships/tags" Target="../tags/tag204.xml"/><Relationship Id="rId10" Type="http://schemas.openxmlformats.org/officeDocument/2006/relationships/tags" Target="../tags/tag205.xml"/><Relationship Id="rId11" Type="http://schemas.openxmlformats.org/officeDocument/2006/relationships/tags" Target="../tags/tag206.xml"/><Relationship Id="rId12" Type="http://schemas.openxmlformats.org/officeDocument/2006/relationships/tags" Target="../tags/tag207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8.xml"/><Relationship Id="rId2" Type="http://schemas.openxmlformats.org/officeDocument/2006/relationships/tags" Target="../tags/tag209.xml"/><Relationship Id="rId3" Type="http://schemas.openxmlformats.org/officeDocument/2006/relationships/tags" Target="../tags/tag210.xml"/><Relationship Id="rId4" Type="http://schemas.openxmlformats.org/officeDocument/2006/relationships/tags" Target="../tags/tag211.xml"/><Relationship Id="rId5" Type="http://schemas.openxmlformats.org/officeDocument/2006/relationships/tags" Target="../tags/tag212.xml"/><Relationship Id="rId6" Type="http://schemas.openxmlformats.org/officeDocument/2006/relationships/tags" Target="../tags/tag213.xml"/><Relationship Id="rId7" Type="http://schemas.openxmlformats.org/officeDocument/2006/relationships/tags" Target="../tags/tag214.xml"/><Relationship Id="rId8" Type="http://schemas.openxmlformats.org/officeDocument/2006/relationships/tags" Target="../tags/tag215.xml"/><Relationship Id="rId9" Type="http://schemas.openxmlformats.org/officeDocument/2006/relationships/tags" Target="../tags/tag216.xml"/><Relationship Id="rId10" Type="http://schemas.openxmlformats.org/officeDocument/2006/relationships/tags" Target="../tags/tag217.xml"/><Relationship Id="rId11" Type="http://schemas.openxmlformats.org/officeDocument/2006/relationships/tags" Target="../tags/tag218.xml"/><Relationship Id="rId12" Type="http://schemas.openxmlformats.org/officeDocument/2006/relationships/tags" Target="../tags/tag219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0.xml"/><Relationship Id="rId2" Type="http://schemas.openxmlformats.org/officeDocument/2006/relationships/tags" Target="../tags/tag221.xml"/><Relationship Id="rId3" Type="http://schemas.openxmlformats.org/officeDocument/2006/relationships/tags" Target="../tags/tag222.xml"/><Relationship Id="rId4" Type="http://schemas.openxmlformats.org/officeDocument/2006/relationships/tags" Target="../tags/tag223.xml"/><Relationship Id="rId5" Type="http://schemas.openxmlformats.org/officeDocument/2006/relationships/tags" Target="../tags/tag224.xml"/><Relationship Id="rId6" Type="http://schemas.openxmlformats.org/officeDocument/2006/relationships/tags" Target="../tags/tag225.xml"/><Relationship Id="rId7" Type="http://schemas.openxmlformats.org/officeDocument/2006/relationships/tags" Target="../tags/tag226.xml"/><Relationship Id="rId8" Type="http://schemas.openxmlformats.org/officeDocument/2006/relationships/tags" Target="../tags/tag227.xml"/><Relationship Id="rId9" Type="http://schemas.openxmlformats.org/officeDocument/2006/relationships/tags" Target="../tags/tag228.xml"/><Relationship Id="rId10" Type="http://schemas.openxmlformats.org/officeDocument/2006/relationships/tags" Target="../tags/tag229.xml"/><Relationship Id="rId11" Type="http://schemas.openxmlformats.org/officeDocument/2006/relationships/tags" Target="../tags/tag230.xml"/><Relationship Id="rId12" Type="http://schemas.openxmlformats.org/officeDocument/2006/relationships/tags" Target="../tags/tag231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2.xml"/><Relationship Id="rId2" Type="http://schemas.openxmlformats.org/officeDocument/2006/relationships/tags" Target="../tags/tag233.xml"/><Relationship Id="rId3" Type="http://schemas.openxmlformats.org/officeDocument/2006/relationships/tags" Target="../tags/tag234.xml"/><Relationship Id="rId4" Type="http://schemas.openxmlformats.org/officeDocument/2006/relationships/tags" Target="../tags/tag235.xml"/><Relationship Id="rId5" Type="http://schemas.openxmlformats.org/officeDocument/2006/relationships/tags" Target="../tags/tag236.xml"/><Relationship Id="rId6" Type="http://schemas.openxmlformats.org/officeDocument/2006/relationships/tags" Target="../tags/tag237.xml"/><Relationship Id="rId7" Type="http://schemas.openxmlformats.org/officeDocument/2006/relationships/tags" Target="../tags/tag238.xml"/><Relationship Id="rId8" Type="http://schemas.openxmlformats.org/officeDocument/2006/relationships/tags" Target="../tags/tag239.xml"/><Relationship Id="rId9" Type="http://schemas.openxmlformats.org/officeDocument/2006/relationships/tags" Target="../tags/tag240.xml"/><Relationship Id="rId10" Type="http://schemas.openxmlformats.org/officeDocument/2006/relationships/tags" Target="../tags/tag241.xml"/><Relationship Id="rId11" Type="http://schemas.openxmlformats.org/officeDocument/2006/relationships/tags" Target="../tags/tag242.xml"/><Relationship Id="rId12" Type="http://schemas.openxmlformats.org/officeDocument/2006/relationships/tags" Target="../tags/tag243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4.xml"/><Relationship Id="rId2" Type="http://schemas.openxmlformats.org/officeDocument/2006/relationships/tags" Target="../tags/tag245.xml"/><Relationship Id="rId3" Type="http://schemas.openxmlformats.org/officeDocument/2006/relationships/tags" Target="../tags/tag246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47.xml"/><Relationship Id="rId2" Type="http://schemas.openxmlformats.org/officeDocument/2006/relationships/tags" Target="../tags/tag248.xml"/><Relationship Id="rId3" Type="http://schemas.openxmlformats.org/officeDocument/2006/relationships/tags" Target="../tags/tag249.xml"/><Relationship Id="rId4" Type="http://schemas.openxmlformats.org/officeDocument/2006/relationships/tags" Target="../tags/tag250.xml"/><Relationship Id="rId5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51.xml"/><Relationship Id="rId2" Type="http://schemas.openxmlformats.org/officeDocument/2006/relationships/tags" Target="../tags/tag252.xml"/><Relationship Id="rId3" Type="http://schemas.openxmlformats.org/officeDocument/2006/relationships/tags" Target="../tags/tag253.xml"/><Relationship Id="rId4" Type="http://schemas.openxmlformats.org/officeDocument/2006/relationships/tags" Target="../tags/tag254.xml"/><Relationship Id="rId5" Type="http://schemas.openxmlformats.org/officeDocument/2006/relationships/tags" Target="../tags/tag255.xml"/><Relationship Id="rId6" Type="http://schemas.openxmlformats.org/officeDocument/2006/relationships/tags" Target="../tags/tag256.xml"/><Relationship Id="rId7" Type="http://schemas.openxmlformats.org/officeDocument/2006/relationships/tags" Target="../tags/tag257.xml"/><Relationship Id="rId8" Type="http://schemas.openxmlformats.org/officeDocument/2006/relationships/tags" Target="../tags/tag258.xml"/><Relationship Id="rId9" Type="http://schemas.openxmlformats.org/officeDocument/2006/relationships/tags" Target="../tags/tag259.xml"/><Relationship Id="rId10" Type="http://schemas.openxmlformats.org/officeDocument/2006/relationships/tags" Target="../tags/tag260.xml"/><Relationship Id="rId11" Type="http://schemas.openxmlformats.org/officeDocument/2006/relationships/tags" Target="../tags/tag261.xml"/><Relationship Id="rId12" Type="http://schemas.openxmlformats.org/officeDocument/2006/relationships/tags" Target="../tags/tag262.xml"/><Relationship Id="rId13" Type="http://schemas.openxmlformats.org/officeDocument/2006/relationships/tags" Target="../tags/tag263.xml"/><Relationship Id="rId14" Type="http://schemas.openxmlformats.org/officeDocument/2006/relationships/tags" Target="../tags/tag264.xml"/><Relationship Id="rId15" Type="http://schemas.openxmlformats.org/officeDocument/2006/relationships/tags" Target="../tags/tag265.xml"/><Relationship Id="rId16" Type="http://schemas.openxmlformats.org/officeDocument/2006/relationships/tags" Target="../tags/tag266.xml"/><Relationship Id="rId17" Type="http://schemas.openxmlformats.org/officeDocument/2006/relationships/tags" Target="../tags/tag267.xml"/><Relationship Id="rId18" Type="http://schemas.openxmlformats.org/officeDocument/2006/relationships/tags" Target="../tags/tag268.xml"/><Relationship Id="rId19" Type="http://schemas.openxmlformats.org/officeDocument/2006/relationships/tags" Target="../tags/tag269.xml"/><Relationship Id="rId20" Type="http://schemas.openxmlformats.org/officeDocument/2006/relationships/tags" Target="../tags/tag270.xml"/><Relationship Id="rId21" Type="http://schemas.openxmlformats.org/officeDocument/2006/relationships/tags" Target="../tags/tag271.xml"/><Relationship Id="rId22" Type="http://schemas.openxmlformats.org/officeDocument/2006/relationships/tags" Target="../tags/tag272.xml"/><Relationship Id="rId23" Type="http://schemas.openxmlformats.org/officeDocument/2006/relationships/tags" Target="../tags/tag273.xml"/><Relationship Id="rId24" Type="http://schemas.openxmlformats.org/officeDocument/2006/relationships/tags" Target="../tags/tag274.xml"/><Relationship Id="rId25" Type="http://schemas.openxmlformats.org/officeDocument/2006/relationships/tags" Target="../tags/tag275.xml"/><Relationship Id="rId26" Type="http://schemas.openxmlformats.org/officeDocument/2006/relationships/tags" Target="../tags/tag276.xml"/><Relationship Id="rId27" Type="http://schemas.openxmlformats.org/officeDocument/2006/relationships/tags" Target="../tags/tag277.xml"/><Relationship Id="rId28" Type="http://schemas.openxmlformats.org/officeDocument/2006/relationships/tags" Target="../tags/tag278.xml"/><Relationship Id="rId29" Type="http://schemas.openxmlformats.org/officeDocument/2006/relationships/tags" Target="../tags/tag279.xml"/><Relationship Id="rId30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80.xml"/><Relationship Id="rId2" Type="http://schemas.openxmlformats.org/officeDocument/2006/relationships/tags" Target="../tags/tag281.xml"/><Relationship Id="rId3" Type="http://schemas.openxmlformats.org/officeDocument/2006/relationships/tags" Target="../tags/tag282.xml"/><Relationship Id="rId4" Type="http://schemas.openxmlformats.org/officeDocument/2006/relationships/tags" Target="../tags/tag283.xml"/><Relationship Id="rId5" Type="http://schemas.openxmlformats.org/officeDocument/2006/relationships/tags" Target="../tags/tag284.xml"/><Relationship Id="rId6" Type="http://schemas.openxmlformats.org/officeDocument/2006/relationships/tags" Target="../tags/tag285.xml"/><Relationship Id="rId7" Type="http://schemas.openxmlformats.org/officeDocument/2006/relationships/tags" Target="../tags/tag286.xml"/><Relationship Id="rId8" Type="http://schemas.openxmlformats.org/officeDocument/2006/relationships/tags" Target="../tags/tag287.xml"/><Relationship Id="rId9" Type="http://schemas.openxmlformats.org/officeDocument/2006/relationships/tags" Target="../tags/tag288.xml"/><Relationship Id="rId10" Type="http://schemas.openxmlformats.org/officeDocument/2006/relationships/tags" Target="../tags/tag289.xml"/><Relationship Id="rId11" Type="http://schemas.openxmlformats.org/officeDocument/2006/relationships/tags" Target="../tags/tag290.xml"/><Relationship Id="rId12" Type="http://schemas.openxmlformats.org/officeDocument/2006/relationships/tags" Target="../tags/tag291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92.xml"/><Relationship Id="rId2" Type="http://schemas.openxmlformats.org/officeDocument/2006/relationships/tags" Target="../tags/tag293.xml"/><Relationship Id="rId3" Type="http://schemas.openxmlformats.org/officeDocument/2006/relationships/tags" Target="../tags/tag294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95.xml"/><Relationship Id="rId2" Type="http://schemas.openxmlformats.org/officeDocument/2006/relationships/tags" Target="../tags/tag296.xml"/><Relationship Id="rId3" Type="http://schemas.openxmlformats.org/officeDocument/2006/relationships/tags" Target="../tags/tag297.xml"/><Relationship Id="rId4" Type="http://schemas.openxmlformats.org/officeDocument/2006/relationships/tags" Target="../tags/tag298.xml"/><Relationship Id="rId5" Type="http://schemas.openxmlformats.org/officeDocument/2006/relationships/tags" Target="../tags/tag299.xml"/><Relationship Id="rId6" Type="http://schemas.openxmlformats.org/officeDocument/2006/relationships/tags" Target="../tags/tag300.xml"/><Relationship Id="rId7" Type="http://schemas.openxmlformats.org/officeDocument/2006/relationships/tags" Target="../tags/tag301.xml"/><Relationship Id="rId8" Type="http://schemas.openxmlformats.org/officeDocument/2006/relationships/tags" Target="../tags/tag302.xml"/><Relationship Id="rId9" Type="http://schemas.openxmlformats.org/officeDocument/2006/relationships/tags" Target="../tags/tag303.xml"/><Relationship Id="rId10" Type="http://schemas.openxmlformats.org/officeDocument/2006/relationships/tags" Target="../tags/tag304.xml"/><Relationship Id="rId11" Type="http://schemas.openxmlformats.org/officeDocument/2006/relationships/tags" Target="../tags/tag305.xml"/><Relationship Id="rId12" Type="http://schemas.openxmlformats.org/officeDocument/2006/relationships/tags" Target="../tags/tag306.xml"/><Relationship Id="rId13" Type="http://schemas.openxmlformats.org/officeDocument/2006/relationships/tags" Target="../tags/tag307.xml"/><Relationship Id="rId14" Type="http://schemas.openxmlformats.org/officeDocument/2006/relationships/tags" Target="../tags/tag308.xml"/><Relationship Id="rId15" Type="http://schemas.openxmlformats.org/officeDocument/2006/relationships/tags" Target="../tags/tag309.xml"/><Relationship Id="rId16" Type="http://schemas.openxmlformats.org/officeDocument/2006/relationships/tags" Target="../tags/tag310.xml"/><Relationship Id="rId17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11.xml"/><Relationship Id="rId2" Type="http://schemas.openxmlformats.org/officeDocument/2006/relationships/tags" Target="../tags/tag312.xml"/><Relationship Id="rId3" Type="http://schemas.openxmlformats.org/officeDocument/2006/relationships/tags" Target="../tags/tag313.xml"/><Relationship Id="rId4" Type="http://schemas.openxmlformats.org/officeDocument/2006/relationships/tags" Target="../tags/tag314.xml"/><Relationship Id="rId5" Type="http://schemas.openxmlformats.org/officeDocument/2006/relationships/tags" Target="../tags/tag315.xml"/><Relationship Id="rId6" Type="http://schemas.openxmlformats.org/officeDocument/2006/relationships/tags" Target="../tags/tag316.xml"/><Relationship Id="rId7" Type="http://schemas.openxmlformats.org/officeDocument/2006/relationships/tags" Target="../tags/tag317.xml"/><Relationship Id="rId8" Type="http://schemas.openxmlformats.org/officeDocument/2006/relationships/tags" Target="../tags/tag318.xml"/><Relationship Id="rId9" Type="http://schemas.openxmlformats.org/officeDocument/2006/relationships/tags" Target="../tags/tag319.xml"/><Relationship Id="rId10" Type="http://schemas.openxmlformats.org/officeDocument/2006/relationships/tags" Target="../tags/tag320.xml"/><Relationship Id="rId11" Type="http://schemas.openxmlformats.org/officeDocument/2006/relationships/tags" Target="../tags/tag321.xml"/><Relationship Id="rId12" Type="http://schemas.openxmlformats.org/officeDocument/2006/relationships/tags" Target="../tags/tag322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23.xml"/><Relationship Id="rId2" Type="http://schemas.openxmlformats.org/officeDocument/2006/relationships/tags" Target="../tags/tag324.xml"/><Relationship Id="rId3" Type="http://schemas.openxmlformats.org/officeDocument/2006/relationships/tags" Target="../tags/tag325.xml"/><Relationship Id="rId4" Type="http://schemas.openxmlformats.org/officeDocument/2006/relationships/tags" Target="../tags/tag326.xml"/><Relationship Id="rId5" Type="http://schemas.openxmlformats.org/officeDocument/2006/relationships/tags" Target="../tags/tag327.xml"/><Relationship Id="rId6" Type="http://schemas.openxmlformats.org/officeDocument/2006/relationships/tags" Target="../tags/tag328.xml"/><Relationship Id="rId7" Type="http://schemas.openxmlformats.org/officeDocument/2006/relationships/tags" Target="../tags/tag329.xml"/><Relationship Id="rId8" Type="http://schemas.openxmlformats.org/officeDocument/2006/relationships/tags" Target="../tags/tag330.xml"/><Relationship Id="rId9" Type="http://schemas.openxmlformats.org/officeDocument/2006/relationships/tags" Target="../tags/tag331.xml"/><Relationship Id="rId10" Type="http://schemas.openxmlformats.org/officeDocument/2006/relationships/tags" Target="../tags/tag332.xml"/><Relationship Id="rId11" Type="http://schemas.openxmlformats.org/officeDocument/2006/relationships/tags" Target="../tags/tag333.xml"/><Relationship Id="rId12" Type="http://schemas.openxmlformats.org/officeDocument/2006/relationships/tags" Target="../tags/tag334.xml"/><Relationship Id="rId13" Type="http://schemas.openxmlformats.org/officeDocument/2006/relationships/tags" Target="../tags/tag335.xml"/><Relationship Id="rId14" Type="http://schemas.openxmlformats.org/officeDocument/2006/relationships/tags" Target="../tags/tag336.xml"/><Relationship Id="rId15" Type="http://schemas.openxmlformats.org/officeDocument/2006/relationships/tags" Target="../tags/tag337.xml"/><Relationship Id="rId16" Type="http://schemas.openxmlformats.org/officeDocument/2006/relationships/tags" Target="../tags/tag338.xml"/><Relationship Id="rId17" Type="http://schemas.openxmlformats.org/officeDocument/2006/relationships/tags" Target="../tags/tag339.xml"/><Relationship Id="rId18" Type="http://schemas.openxmlformats.org/officeDocument/2006/relationships/tags" Target="../tags/tag340.xml"/><Relationship Id="rId19" Type="http://schemas.openxmlformats.org/officeDocument/2006/relationships/tags" Target="../tags/tag341.xml"/><Relationship Id="rId20" Type="http://schemas.openxmlformats.org/officeDocument/2006/relationships/tags" Target="../tags/tag342.xml"/><Relationship Id="rId21" Type="http://schemas.openxmlformats.org/officeDocument/2006/relationships/tags" Target="../tags/tag343.xml"/><Relationship Id="rId22" Type="http://schemas.openxmlformats.org/officeDocument/2006/relationships/tags" Target="../tags/tag344.xml"/><Relationship Id="rId23" Type="http://schemas.openxmlformats.org/officeDocument/2006/relationships/tags" Target="../tags/tag345.xml"/><Relationship Id="rId24" Type="http://schemas.openxmlformats.org/officeDocument/2006/relationships/tags" Target="../tags/tag346.xml"/><Relationship Id="rId25" Type="http://schemas.openxmlformats.org/officeDocument/2006/relationships/tags" Target="../tags/tag347.xml"/><Relationship Id="rId26" Type="http://schemas.openxmlformats.org/officeDocument/2006/relationships/tags" Target="../tags/tag348.xml"/><Relationship Id="rId27" Type="http://schemas.openxmlformats.org/officeDocument/2006/relationships/tags" Target="../tags/tag349.xml"/><Relationship Id="rId28" Type="http://schemas.openxmlformats.org/officeDocument/2006/relationships/tags" Target="../tags/tag350.xml"/><Relationship Id="rId29" Type="http://schemas.openxmlformats.org/officeDocument/2006/relationships/tags" Target="../tags/tag351.xml"/><Relationship Id="rId30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52.xml"/><Relationship Id="rId2" Type="http://schemas.openxmlformats.org/officeDocument/2006/relationships/tags" Target="../tags/tag353.xml"/><Relationship Id="rId3" Type="http://schemas.openxmlformats.org/officeDocument/2006/relationships/tags" Target="../tags/tag354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  <p:sp>
        <p:nvSpPr>
          <p:cNvPr id="1048650" name="文本占位符 6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标题 7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p>
            <a:r>
              <a:rPr altLang="en-US" dirty="0" lang="zh-CN"/>
              <a:t>学校双减和学生创业精神培养</a:t>
            </a:r>
            <a:endParaRPr altLang="en-US" dirty="0" lang="zh-CN"/>
          </a:p>
        </p:txBody>
      </p:sp>
    </p:spTree>
    <p:custDataLst>
      <p:tags r:id="rId4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8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20" name="序号"/>
          <p:cNvSpPr txBox="1"/>
          <p:nvPr>
            <p:custDataLst>
              <p:tags r:id="rId2"/>
            </p:custDataLst>
          </p:nvPr>
        </p:nvSpPr>
        <p:spPr>
          <a:xfrm>
            <a:off x="3189605" y="1451610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01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3"/>
            </p:custDataLst>
          </p:nvPr>
        </p:nvSpPr>
        <p:spPr>
          <a:xfrm>
            <a:off x="4132580" y="1220470"/>
            <a:ext cx="3032125" cy="118935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双减政策背景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4" name="序号"/>
          <p:cNvSpPr txBox="1"/>
          <p:nvPr>
            <p:custDataLst>
              <p:tags r:id="rId4"/>
            </p:custDataLst>
          </p:nvPr>
        </p:nvSpPr>
        <p:spPr>
          <a:xfrm>
            <a:off x="7381875" y="1451610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02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6" name="标题"/>
          <p:cNvSpPr txBox="1"/>
          <p:nvPr>
            <p:custDataLst>
              <p:tags r:id="rId5"/>
            </p:custDataLst>
          </p:nvPr>
        </p:nvSpPr>
        <p:spPr>
          <a:xfrm>
            <a:off x="8324850" y="1191895"/>
            <a:ext cx="3032125" cy="118935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双减政策对学生创业精神培养的影响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8" name="序号"/>
          <p:cNvSpPr txBox="1"/>
          <p:nvPr>
            <p:custDataLst>
              <p:tags r:id="rId6"/>
            </p:custDataLst>
          </p:nvPr>
        </p:nvSpPr>
        <p:spPr>
          <a:xfrm>
            <a:off x="3189605" y="3115945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03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0" name="标题"/>
          <p:cNvSpPr txBox="1"/>
          <p:nvPr>
            <p:custDataLst>
              <p:tags r:id="rId7"/>
            </p:custDataLst>
          </p:nvPr>
        </p:nvSpPr>
        <p:spPr>
          <a:xfrm>
            <a:off x="4132580" y="2826385"/>
            <a:ext cx="3032125" cy="118935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学校在双减政策下如何培养学生创业精神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2" name="序号"/>
          <p:cNvSpPr txBox="1"/>
          <p:nvPr>
            <p:custDataLst>
              <p:tags r:id="rId8"/>
            </p:custDataLst>
          </p:nvPr>
        </p:nvSpPr>
        <p:spPr>
          <a:xfrm>
            <a:off x="7381875" y="3115945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04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4" name="标题"/>
          <p:cNvSpPr txBox="1"/>
          <p:nvPr>
            <p:custDataLst>
              <p:tags r:id="rId9"/>
            </p:custDataLst>
          </p:nvPr>
        </p:nvSpPr>
        <p:spPr>
          <a:xfrm>
            <a:off x="8324850" y="2856230"/>
            <a:ext cx="3032125" cy="118935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学生创业精神培养的实践案例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6" name="序号"/>
          <p:cNvSpPr txBox="1"/>
          <p:nvPr>
            <p:custDataLst>
              <p:tags r:id="rId10"/>
            </p:custDataLst>
          </p:nvPr>
        </p:nvSpPr>
        <p:spPr>
          <a:xfrm>
            <a:off x="3189605" y="4785360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05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8" name="标题"/>
          <p:cNvSpPr txBox="1"/>
          <p:nvPr>
            <p:custDataLst>
              <p:tags r:id="rId11"/>
            </p:custDataLst>
          </p:nvPr>
        </p:nvSpPr>
        <p:spPr>
          <a:xfrm>
            <a:off x="4132580" y="4525010"/>
            <a:ext cx="3032125" cy="118935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双减政策下学生创业精神培养的挑战与对策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</p:spTree>
    <p:custDataLst>
      <p:tags r:id="rId12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8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双减政策背景</a:t>
            </a:r>
            <a:endParaRPr altLang="en-US" dirty="0" lang="zh-CN"/>
          </a:p>
        </p:txBody>
      </p:sp>
      <p:sp>
        <p:nvSpPr>
          <p:cNvPr id="1048870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01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双减政策的提出</a:t>
            </a:r>
            <a:endParaRPr altLang="en-US" lang="zh-CN"/>
          </a:p>
        </p:txBody>
      </p:sp>
      <p:sp>
        <p:nvSpPr>
          <p:cNvPr id="1048918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611407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0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799137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22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338301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4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07288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26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89419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8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21125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3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183050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2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59423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34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10568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提出时间：2021年7月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36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184313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实施范围：全国范围内中小学校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38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388580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背景：教育焦虑和应试教育问题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40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663600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目的：减轻学生课业负担和校外培训负担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双减政策的目标和意义</a:t>
            </a:r>
            <a:endParaRPr altLang="en-US" lang="zh-CN"/>
          </a:p>
        </p:txBody>
      </p:sp>
      <p:sp>
        <p:nvSpPr>
          <p:cNvPr id="1048976" name="椭圆 262"/>
          <p:cNvSpPr/>
          <p:nvPr>
            <p:custDataLst>
              <p:tags r:id="rId1"/>
            </p:custDataLst>
          </p:nvPr>
        </p:nvSpPr>
        <p:spPr>
          <a:xfrm>
            <a:off x="2414057" y="4021626"/>
            <a:ext cx="7357027" cy="192476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78" name="椭圆 263"/>
          <p:cNvSpPr/>
          <p:nvPr>
            <p:custDataLst>
              <p:tags r:id="rId2"/>
            </p:custDataLst>
          </p:nvPr>
        </p:nvSpPr>
        <p:spPr>
          <a:xfrm>
            <a:off x="3266271" y="4102011"/>
            <a:ext cx="5577986" cy="165292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80" name="椭圆 264"/>
          <p:cNvSpPr/>
          <p:nvPr>
            <p:custDataLst>
              <p:tags r:id="rId3"/>
            </p:custDataLst>
          </p:nvPr>
        </p:nvSpPr>
        <p:spPr>
          <a:xfrm>
            <a:off x="4064242" y="4338592"/>
            <a:ext cx="3981146" cy="1179731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82" name="椭圆 265"/>
          <p:cNvSpPr/>
          <p:nvPr>
            <p:custDataLst>
              <p:tags r:id="rId4"/>
            </p:custDataLst>
          </p:nvPr>
        </p:nvSpPr>
        <p:spPr>
          <a:xfrm>
            <a:off x="4738693" y="4538575"/>
            <a:ext cx="2631992" cy="779937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84" name="椭圆 266"/>
          <p:cNvSpPr/>
          <p:nvPr>
            <p:custDataLst>
              <p:tags r:id="rId5"/>
            </p:custDataLst>
          </p:nvPr>
        </p:nvSpPr>
        <p:spPr>
          <a:xfrm>
            <a:off x="5430137" y="4743132"/>
            <a:ext cx="1513935" cy="448624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573" y="4668629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86" name="椭圆 268"/>
          <p:cNvSpPr/>
          <p:nvPr>
            <p:custDataLst>
              <p:tags r:id="rId7"/>
            </p:custDataLst>
          </p:nvPr>
        </p:nvSpPr>
        <p:spPr>
          <a:xfrm flipV="1">
            <a:off x="2778078" y="4482371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88" name="椭圆 269"/>
          <p:cNvSpPr/>
          <p:nvPr>
            <p:custDataLst>
              <p:tags r:id="rId8"/>
            </p:custDataLst>
          </p:nvPr>
        </p:nvSpPr>
        <p:spPr>
          <a:xfrm flipV="1">
            <a:off x="2819904" y="4524851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90" name="椭圆 270"/>
          <p:cNvSpPr/>
          <p:nvPr>
            <p:custDataLst>
              <p:tags r:id="rId9"/>
            </p:custDataLst>
          </p:nvPr>
        </p:nvSpPr>
        <p:spPr>
          <a:xfrm flipV="1">
            <a:off x="7786797" y="3668062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734" y="3783084"/>
            <a:ext cx="0" cy="192476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92" name="椭圆 272"/>
          <p:cNvSpPr/>
          <p:nvPr>
            <p:custDataLst>
              <p:tags r:id="rId11"/>
            </p:custDataLst>
          </p:nvPr>
        </p:nvSpPr>
        <p:spPr>
          <a:xfrm flipV="1">
            <a:off x="4009998" y="3542582"/>
            <a:ext cx="387620" cy="38760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792" y="3962154"/>
            <a:ext cx="0" cy="10170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644" y="3649762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94" name="椭圆 275"/>
          <p:cNvSpPr/>
          <p:nvPr>
            <p:custDataLst>
              <p:tags r:id="rId14"/>
            </p:custDataLst>
          </p:nvPr>
        </p:nvSpPr>
        <p:spPr>
          <a:xfrm flipV="1">
            <a:off x="7039149" y="3463504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96" name="椭圆 276"/>
          <p:cNvSpPr/>
          <p:nvPr>
            <p:custDataLst>
              <p:tags r:id="rId15"/>
            </p:custDataLst>
          </p:nvPr>
        </p:nvSpPr>
        <p:spPr>
          <a:xfrm flipV="1">
            <a:off x="7080975" y="3505984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98" name="椭圆 277"/>
          <p:cNvSpPr/>
          <p:nvPr>
            <p:custDataLst>
              <p:tags r:id="rId16"/>
            </p:custDataLst>
          </p:nvPr>
        </p:nvSpPr>
        <p:spPr>
          <a:xfrm flipV="1">
            <a:off x="3758386" y="4324214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322" y="4439237"/>
            <a:ext cx="0" cy="11129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00" name="椭圆 279"/>
          <p:cNvSpPr/>
          <p:nvPr>
            <p:custDataLst>
              <p:tags r:id="rId18"/>
            </p:custDataLst>
          </p:nvPr>
        </p:nvSpPr>
        <p:spPr>
          <a:xfrm flipV="1">
            <a:off x="8529217" y="4560142"/>
            <a:ext cx="264035" cy="2640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59924" y="4852927"/>
            <a:ext cx="0" cy="41289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02" name="椭圆 281"/>
          <p:cNvSpPr/>
          <p:nvPr>
            <p:custDataLst>
              <p:tags r:id="rId20"/>
            </p:custDataLst>
          </p:nvPr>
        </p:nvSpPr>
        <p:spPr>
          <a:xfrm flipV="1">
            <a:off x="4949133" y="4871879"/>
            <a:ext cx="327055" cy="32704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9903" y="5250932"/>
            <a:ext cx="0" cy="7224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04" name="图形 15"/>
          <p:cNvSpPr/>
          <p:nvPr>
            <p:custDataLst>
              <p:tags r:id="rId22"/>
            </p:custDataLst>
          </p:nvPr>
        </p:nvSpPr>
        <p:spPr>
          <a:xfrm>
            <a:off x="5016447" y="4941808"/>
            <a:ext cx="187011" cy="182223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06" name="图形 19"/>
          <p:cNvSpPr/>
          <p:nvPr>
            <p:custDataLst>
              <p:tags r:id="rId23"/>
            </p:custDataLst>
          </p:nvPr>
        </p:nvSpPr>
        <p:spPr>
          <a:xfrm>
            <a:off x="8597185" y="4633991"/>
            <a:ext cx="128075" cy="115333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08" name="图形 27"/>
          <p:cNvSpPr/>
          <p:nvPr>
            <p:custDataLst>
              <p:tags r:id="rId24"/>
            </p:custDataLst>
          </p:nvPr>
        </p:nvSpPr>
        <p:spPr>
          <a:xfrm>
            <a:off x="4113257" y="3666754"/>
            <a:ext cx="181118" cy="139299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10" name="任意多边形: 形状 286"/>
          <p:cNvSpPr/>
          <p:nvPr>
            <p:custDataLst>
              <p:tags r:id="rId25"/>
            </p:custDataLst>
          </p:nvPr>
        </p:nvSpPr>
        <p:spPr>
          <a:xfrm>
            <a:off x="5420988" y="3615778"/>
            <a:ext cx="1343129" cy="1343135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12" name="正文"/>
          <p:cNvSpPr txBox="1"/>
          <p:nvPr>
            <p:custDataLst>
              <p:tags r:id="rId26"/>
            </p:custDataLst>
          </p:nvPr>
        </p:nvSpPr>
        <p:spPr>
          <a:xfrm>
            <a:off x="608330" y="3688321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减轻学生课业负担，促进学生全面发展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4" name="正文"/>
          <p:cNvSpPr txBox="1"/>
          <p:nvPr>
            <p:custDataLst>
              <p:tags r:id="rId27"/>
            </p:custDataLst>
          </p:nvPr>
        </p:nvSpPr>
        <p:spPr>
          <a:xfrm>
            <a:off x="9419336" y="3688321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缓解教育焦虑，营造良好教育生态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6" name="正文"/>
          <p:cNvSpPr txBox="1"/>
          <p:nvPr>
            <p:custDataLst>
              <p:tags r:id="rId28"/>
            </p:custDataLst>
          </p:nvPr>
        </p:nvSpPr>
        <p:spPr>
          <a:xfrm>
            <a:off x="7063330" y="1564975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深化教育改革，推进素质教育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8" name="正文"/>
          <p:cNvSpPr txBox="1"/>
          <p:nvPr>
            <p:custDataLst>
              <p:tags r:id="rId29"/>
            </p:custDataLst>
          </p:nvPr>
        </p:nvSpPr>
        <p:spPr>
          <a:xfrm>
            <a:off x="2964336" y="1564975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提高教育质量，增强学生综合素质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双减政策的具体措施</a:t>
            </a:r>
            <a:endParaRPr altLang="en-US" lang="zh-CN"/>
          </a:p>
        </p:txBody>
      </p:sp>
      <p:sp>
        <p:nvSpPr>
          <p:cNvPr id="1049054" name="矩形 31"/>
          <p:cNvSpPr/>
          <p:nvPr>
            <p:custDataLst>
              <p:tags r:id="rId1"/>
            </p:custDataLst>
          </p:nvPr>
        </p:nvSpPr>
        <p:spPr>
          <a:xfrm>
            <a:off x="2532642" y="1289050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减少作业数量和时长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6" name="矩形 4"/>
          <p:cNvSpPr/>
          <p:nvPr>
            <p:custDataLst>
              <p:tags r:id="rId2"/>
            </p:custDataLst>
          </p:nvPr>
        </p:nvSpPr>
        <p:spPr>
          <a:xfrm>
            <a:off x="2532642" y="2576531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减轻学生课业负担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8" name="矩形 5"/>
          <p:cNvSpPr/>
          <p:nvPr>
            <p:custDataLst>
              <p:tags r:id="rId3"/>
            </p:custDataLst>
          </p:nvPr>
        </p:nvSpPr>
        <p:spPr>
          <a:xfrm>
            <a:off x="2532642" y="3864012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规范校外培训机构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0" name="矩形 7"/>
          <p:cNvSpPr/>
          <p:nvPr>
            <p:custDataLst>
              <p:tags r:id="rId4"/>
            </p:custDataLst>
          </p:nvPr>
        </p:nvSpPr>
        <p:spPr>
          <a:xfrm>
            <a:off x="2532642" y="5151494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加强学校教育管理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4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双减政策对学生创业精神培养的影响</a:t>
            </a:r>
            <a:endParaRPr altLang="en-US" dirty="0" lang="zh-CN"/>
          </a:p>
        </p:txBody>
      </p:sp>
      <p:sp>
        <p:nvSpPr>
          <p:cNvPr id="1049096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02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减轻学生负担，释放创新活力</a:t>
            </a:r>
            <a:endParaRPr altLang="en-US" lang="zh-CN"/>
          </a:p>
        </p:txBody>
      </p:sp>
      <p:sp>
        <p:nvSpPr>
          <p:cNvPr id="1049144" name="圆角矩形 26"/>
          <p:cNvSpPr/>
          <p:nvPr>
            <p:custDataLst>
              <p:tags r:id="rId1"/>
            </p:custDataLst>
          </p:nvPr>
        </p:nvSpPr>
        <p:spPr>
          <a:xfrm>
            <a:off x="608330" y="176864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46" name="圆角矩形 28"/>
          <p:cNvSpPr/>
          <p:nvPr>
            <p:custDataLst>
              <p:tags r:id="rId2"/>
            </p:custDataLst>
          </p:nvPr>
        </p:nvSpPr>
        <p:spPr>
          <a:xfrm>
            <a:off x="610871" y="176864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148" name="文本框 31"/>
          <p:cNvSpPr txBox="1"/>
          <p:nvPr>
            <p:custDataLst>
              <p:tags r:id="rId3"/>
            </p:custDataLst>
          </p:nvPr>
        </p:nvSpPr>
        <p:spPr>
          <a:xfrm>
            <a:off x="763306" y="2189749"/>
            <a:ext cx="2282857" cy="340511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双减政策减轻了学生的学业负担，让他们有更多的时间和精力去探索自己的兴趣和发掘自己的潜力。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0" name="圆角矩形 29"/>
          <p:cNvSpPr/>
          <p:nvPr>
            <p:custDataLst>
              <p:tags r:id="rId4"/>
            </p:custDataLst>
          </p:nvPr>
        </p:nvSpPr>
        <p:spPr>
          <a:xfrm>
            <a:off x="3400437" y="176864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52" name="圆角矩形 32"/>
          <p:cNvSpPr/>
          <p:nvPr>
            <p:custDataLst>
              <p:tags r:id="rId5"/>
            </p:custDataLst>
          </p:nvPr>
        </p:nvSpPr>
        <p:spPr>
          <a:xfrm>
            <a:off x="3402977" y="176864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54" name="文本框 34"/>
          <p:cNvSpPr txBox="1"/>
          <p:nvPr>
            <p:custDataLst>
              <p:tags r:id="rId6"/>
            </p:custDataLst>
          </p:nvPr>
        </p:nvSpPr>
        <p:spPr>
          <a:xfrm>
            <a:off x="3557953" y="2189749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减少了过度竞争和焦虑情绪，让学生能够更加专注于自我成长和创新能力的培养。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6" name="圆角矩形 3"/>
          <p:cNvSpPr/>
          <p:nvPr>
            <p:custDataLst>
              <p:tags r:id="rId7"/>
            </p:custDataLst>
          </p:nvPr>
        </p:nvSpPr>
        <p:spPr>
          <a:xfrm>
            <a:off x="6192543" y="176864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58" name="圆角矩形 4"/>
          <p:cNvSpPr/>
          <p:nvPr>
            <p:custDataLst>
              <p:tags r:id="rId8"/>
            </p:custDataLst>
          </p:nvPr>
        </p:nvSpPr>
        <p:spPr>
          <a:xfrm>
            <a:off x="6195084" y="176864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60" name="文本框 5"/>
          <p:cNvSpPr txBox="1"/>
          <p:nvPr>
            <p:custDataLst>
              <p:tags r:id="rId9"/>
            </p:custDataLst>
          </p:nvPr>
        </p:nvSpPr>
        <p:spPr>
          <a:xfrm>
            <a:off x="6349425" y="2189749"/>
            <a:ext cx="2280059" cy="3406454"/>
          </a:xfrm>
          <a:prstGeom prst="rect"/>
          <a:noFill/>
        </p:spPr>
        <p:txBody>
          <a:bodyPr anchor="t" anchorCtr="0" rtlCol="0" wrap="square">
            <a:normAutofit fontScale="90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释放了更多的创新活力，学生在更宽松的环境中能够发挥自己的想象力和创造力，培养出更多的创新精神和创业意识。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2" name="圆角矩形 8"/>
          <p:cNvSpPr/>
          <p:nvPr>
            <p:custDataLst>
              <p:tags r:id="rId10"/>
            </p:custDataLst>
          </p:nvPr>
        </p:nvSpPr>
        <p:spPr>
          <a:xfrm>
            <a:off x="8984650" y="176864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64" name="圆角矩形 9"/>
          <p:cNvSpPr/>
          <p:nvPr>
            <p:custDataLst>
              <p:tags r:id="rId11"/>
            </p:custDataLst>
          </p:nvPr>
        </p:nvSpPr>
        <p:spPr>
          <a:xfrm>
            <a:off x="8987190" y="176864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66" name="文本框 10"/>
          <p:cNvSpPr txBox="1"/>
          <p:nvPr>
            <p:custDataLst>
              <p:tags r:id="rId12"/>
            </p:custDataLst>
          </p:nvPr>
        </p:nvSpPr>
        <p:spPr>
          <a:xfrm>
            <a:off x="9141531" y="2189749"/>
            <a:ext cx="2280059" cy="3406454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双减政策有利于培养学生的自主学习和自我管理能力，让他们在未来的创业过程中更好地应对挑战和抓住机遇。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提升学生综合素质，培养创业精神</a:t>
            </a:r>
            <a:endParaRPr altLang="en-US" lang="zh-CN"/>
          </a:p>
        </p:txBody>
      </p:sp>
      <p:sp>
        <p:nvSpPr>
          <p:cNvPr id="1049202" name="圆角矩形 26"/>
          <p:cNvSpPr/>
          <p:nvPr>
            <p:custDataLst>
              <p:tags r:id="rId1"/>
            </p:custDataLst>
          </p:nvPr>
        </p:nvSpPr>
        <p:spPr>
          <a:xfrm>
            <a:off x="608330" y="176864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04" name="圆角矩形 28"/>
          <p:cNvSpPr/>
          <p:nvPr>
            <p:custDataLst>
              <p:tags r:id="rId2"/>
            </p:custDataLst>
          </p:nvPr>
        </p:nvSpPr>
        <p:spPr>
          <a:xfrm>
            <a:off x="610871" y="176864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206" name="文本框 31"/>
          <p:cNvSpPr txBox="1"/>
          <p:nvPr>
            <p:custDataLst>
              <p:tags r:id="rId3"/>
            </p:custDataLst>
          </p:nvPr>
        </p:nvSpPr>
        <p:spPr>
          <a:xfrm>
            <a:off x="763306" y="2189749"/>
            <a:ext cx="2282857" cy="340511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双减政策减轻了学生的课业负担，让他们有更多的时间和精力去发掘自己的兴趣和特长。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8" name="圆角矩形 29"/>
          <p:cNvSpPr/>
          <p:nvPr>
            <p:custDataLst>
              <p:tags r:id="rId4"/>
            </p:custDataLst>
          </p:nvPr>
        </p:nvSpPr>
        <p:spPr>
          <a:xfrm>
            <a:off x="3400437" y="176864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10" name="圆角矩形 32"/>
          <p:cNvSpPr/>
          <p:nvPr>
            <p:custDataLst>
              <p:tags r:id="rId5"/>
            </p:custDataLst>
          </p:nvPr>
        </p:nvSpPr>
        <p:spPr>
          <a:xfrm>
            <a:off x="3402977" y="176864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12" name="文本框 34"/>
          <p:cNvSpPr txBox="1"/>
          <p:nvPr>
            <p:custDataLst>
              <p:tags r:id="rId6"/>
            </p:custDataLst>
          </p:nvPr>
        </p:nvSpPr>
        <p:spPr>
          <a:xfrm>
            <a:off x="3557953" y="2189749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政策的实施有利于培养学生的自主学习和创新能力，激发他们的创业精神。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4" name="圆角矩形 3"/>
          <p:cNvSpPr/>
          <p:nvPr>
            <p:custDataLst>
              <p:tags r:id="rId7"/>
            </p:custDataLst>
          </p:nvPr>
        </p:nvSpPr>
        <p:spPr>
          <a:xfrm>
            <a:off x="6192543" y="176864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16" name="圆角矩形 4"/>
          <p:cNvSpPr/>
          <p:nvPr>
            <p:custDataLst>
              <p:tags r:id="rId8"/>
            </p:custDataLst>
          </p:nvPr>
        </p:nvSpPr>
        <p:spPr>
          <a:xfrm>
            <a:off x="6195084" y="176864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18" name="文本框 5"/>
          <p:cNvSpPr txBox="1"/>
          <p:nvPr>
            <p:custDataLst>
              <p:tags r:id="rId9"/>
            </p:custDataLst>
          </p:nvPr>
        </p:nvSpPr>
        <p:spPr>
          <a:xfrm>
            <a:off x="6349425" y="2189749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在双减政策的推动下，学校可以开展更多的实践活动和创业教育，帮助学生积累创业经验。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0" name="圆角矩形 8"/>
          <p:cNvSpPr/>
          <p:nvPr>
            <p:custDataLst>
              <p:tags r:id="rId10"/>
            </p:custDataLst>
          </p:nvPr>
        </p:nvSpPr>
        <p:spPr>
          <a:xfrm>
            <a:off x="8984650" y="176864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22" name="圆角矩形 9"/>
          <p:cNvSpPr/>
          <p:nvPr>
            <p:custDataLst>
              <p:tags r:id="rId11"/>
            </p:custDataLst>
          </p:nvPr>
        </p:nvSpPr>
        <p:spPr>
          <a:xfrm>
            <a:off x="8987190" y="176864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24" name="文本框 10"/>
          <p:cNvSpPr txBox="1"/>
          <p:nvPr>
            <p:custDataLst>
              <p:tags r:id="rId12"/>
            </p:custDataLst>
          </p:nvPr>
        </p:nvSpPr>
        <p:spPr>
          <a:xfrm>
            <a:off x="9141531" y="2189749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减轻学生的作业负担，让他们有更多的时间去探索自己的兴趣爱好，发掘自身的潜力和优势。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激发学生创新思维，培养创业意识</a:t>
            </a:r>
            <a:endParaRPr altLang="en-US" lang="zh-CN"/>
          </a:p>
        </p:txBody>
      </p:sp>
      <p:sp>
        <p:nvSpPr>
          <p:cNvPr id="1049260" name="正文"/>
          <p:cNvSpPr txBox="1"/>
          <p:nvPr>
            <p:custDataLst>
              <p:tags r:id="rId1"/>
            </p:custDataLst>
          </p:nvPr>
        </p:nvSpPr>
        <p:spPr>
          <a:xfrm>
            <a:off x="2266284" y="1289050"/>
            <a:ext cx="7653082" cy="101173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双减政策减轻了学生的课业负担，让他们有更多的时间和精力去探索自己的兴趣和爱好。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2" name="正文"/>
          <p:cNvSpPr txBox="1"/>
          <p:nvPr>
            <p:custDataLst>
              <p:tags r:id="rId2"/>
            </p:custDataLst>
          </p:nvPr>
        </p:nvSpPr>
        <p:spPr>
          <a:xfrm>
            <a:off x="2266284" y="2605345"/>
            <a:ext cx="7653082" cy="101173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政策的实施可以促进学生主动学习和探索，激发他们的创新思维和创业意识。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4" name="正文"/>
          <p:cNvSpPr txBox="1"/>
          <p:nvPr>
            <p:custDataLst>
              <p:tags r:id="rId3"/>
            </p:custDataLst>
          </p:nvPr>
        </p:nvSpPr>
        <p:spPr>
          <a:xfrm>
            <a:off x="2266284" y="3921641"/>
            <a:ext cx="7653082" cy="101173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在双减政策的推动下，学校可以开展更多的创业教育活动，培养学生的创业精神和能力。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6" name="正文"/>
          <p:cNvSpPr txBox="1"/>
          <p:nvPr>
            <p:custDataLst>
              <p:tags r:id="rId4"/>
            </p:custDataLst>
          </p:nvPr>
        </p:nvSpPr>
        <p:spPr>
          <a:xfrm>
            <a:off x="2266284" y="5237936"/>
            <a:ext cx="7653082" cy="101173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减轻学生的作业负担，让他们有更多的时间去实践和尝试，从而培养他们的创业意识和能力。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0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学校在双减政策下如何培养学生创业精神</a:t>
            </a:r>
            <a:endParaRPr altLang="en-US" dirty="0" lang="zh-CN"/>
          </a:p>
        </p:txBody>
      </p:sp>
      <p:sp>
        <p:nvSpPr>
          <p:cNvPr id="1049302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03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强化实践教学，提高学生实践能力</a:t>
            </a:r>
            <a:endParaRPr altLang="en-US" lang="zh-CN"/>
          </a:p>
        </p:txBody>
      </p:sp>
      <p:sp>
        <p:nvSpPr>
          <p:cNvPr id="1049350" name="圆角矩形 26"/>
          <p:cNvSpPr/>
          <p:nvPr>
            <p:custDataLst>
              <p:tags r:id="rId1"/>
            </p:custDataLst>
          </p:nvPr>
        </p:nvSpPr>
        <p:spPr>
          <a:xfrm>
            <a:off x="608330" y="176864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52" name="圆角矩形 28"/>
          <p:cNvSpPr/>
          <p:nvPr>
            <p:custDataLst>
              <p:tags r:id="rId2"/>
            </p:custDataLst>
          </p:nvPr>
        </p:nvSpPr>
        <p:spPr>
          <a:xfrm>
            <a:off x="610871" y="176864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354" name="文本框 31"/>
          <p:cNvSpPr txBox="1"/>
          <p:nvPr>
            <p:custDataLst>
              <p:tags r:id="rId3"/>
            </p:custDataLst>
          </p:nvPr>
        </p:nvSpPr>
        <p:spPr>
          <a:xfrm>
            <a:off x="763306" y="2189749"/>
            <a:ext cx="2282857" cy="340511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学校可以增加实践教学的比重，让学生通过实际操作来培养创业精神。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6" name="圆角矩形 29"/>
          <p:cNvSpPr/>
          <p:nvPr>
            <p:custDataLst>
              <p:tags r:id="rId4"/>
            </p:custDataLst>
          </p:nvPr>
        </p:nvSpPr>
        <p:spPr>
          <a:xfrm>
            <a:off x="3400437" y="176864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58" name="圆角矩形 32"/>
          <p:cNvSpPr/>
          <p:nvPr>
            <p:custDataLst>
              <p:tags r:id="rId5"/>
            </p:custDataLst>
          </p:nvPr>
        </p:nvSpPr>
        <p:spPr>
          <a:xfrm>
            <a:off x="3402977" y="176864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60" name="文本框 34"/>
          <p:cNvSpPr txBox="1"/>
          <p:nvPr>
            <p:custDataLst>
              <p:tags r:id="rId6"/>
            </p:custDataLst>
          </p:nvPr>
        </p:nvSpPr>
        <p:spPr>
          <a:xfrm>
            <a:off x="3557953" y="2189749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学校可以与企业合作，为学生提供实习机会，让他们了解企业运营模式和市场需求。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2" name="圆角矩形 3"/>
          <p:cNvSpPr/>
          <p:nvPr>
            <p:custDataLst>
              <p:tags r:id="rId7"/>
            </p:custDataLst>
          </p:nvPr>
        </p:nvSpPr>
        <p:spPr>
          <a:xfrm>
            <a:off x="6192543" y="176864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64" name="圆角矩形 4"/>
          <p:cNvSpPr/>
          <p:nvPr>
            <p:custDataLst>
              <p:tags r:id="rId8"/>
            </p:custDataLst>
          </p:nvPr>
        </p:nvSpPr>
        <p:spPr>
          <a:xfrm>
            <a:off x="6195084" y="176864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66" name="文本框 5"/>
          <p:cNvSpPr txBox="1"/>
          <p:nvPr>
            <p:custDataLst>
              <p:tags r:id="rId9"/>
            </p:custDataLst>
          </p:nvPr>
        </p:nvSpPr>
        <p:spPr>
          <a:xfrm>
            <a:off x="6349425" y="2189749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学校可以开设创业课程，引导学生学习创业知识和技能，培养他们的创业意识和能力。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8" name="圆角矩形 8"/>
          <p:cNvSpPr/>
          <p:nvPr>
            <p:custDataLst>
              <p:tags r:id="rId10"/>
            </p:custDataLst>
          </p:nvPr>
        </p:nvSpPr>
        <p:spPr>
          <a:xfrm>
            <a:off x="8984650" y="176864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70" name="圆角矩形 9"/>
          <p:cNvSpPr/>
          <p:nvPr>
            <p:custDataLst>
              <p:tags r:id="rId11"/>
            </p:custDataLst>
          </p:nvPr>
        </p:nvSpPr>
        <p:spPr>
          <a:xfrm>
            <a:off x="8987190" y="176864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72" name="文本框 10"/>
          <p:cNvSpPr txBox="1"/>
          <p:nvPr>
            <p:custDataLst>
              <p:tags r:id="rId12"/>
            </p:custDataLst>
          </p:nvPr>
        </p:nvSpPr>
        <p:spPr>
          <a:xfrm>
            <a:off x="9141531" y="2189749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学校可以举办创业竞赛等活动，鼓励学生积极参与，提高他们的创新能力和实践能力。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开展创业教育，培养学生创业素质</a:t>
            </a:r>
            <a:endParaRPr altLang="en-US" lang="zh-CN"/>
          </a:p>
        </p:txBody>
      </p:sp>
      <p:sp>
        <p:nvSpPr>
          <p:cNvPr id="1049408" name="矩形 3"/>
          <p:cNvSpPr/>
          <p:nvPr>
            <p:custDataLst>
              <p:tags r:id="rId1"/>
            </p:custDataLst>
          </p:nvPr>
        </p:nvSpPr>
        <p:spPr>
          <a:xfrm>
            <a:off x="1422060" y="1289050"/>
            <a:ext cx="9892185" cy="1087618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10" name="矩形 13"/>
          <p:cNvSpPr/>
          <p:nvPr>
            <p:custDataLst>
              <p:tags r:id="rId2"/>
            </p:custDataLst>
          </p:nvPr>
        </p:nvSpPr>
        <p:spPr>
          <a:xfrm>
            <a:off x="871468" y="1289050"/>
            <a:ext cx="268273" cy="1087618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12" name="文本框 4"/>
          <p:cNvSpPr txBox="1"/>
          <p:nvPr>
            <p:custDataLst>
              <p:tags r:id="rId3"/>
            </p:custDataLst>
          </p:nvPr>
        </p:nvSpPr>
        <p:spPr>
          <a:xfrm>
            <a:off x="1705297" y="1383021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开设创业课程，引导学生了解创业知识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4" name="矩形 39"/>
          <p:cNvSpPr/>
          <p:nvPr>
            <p:custDataLst>
              <p:tags r:id="rId4"/>
            </p:custDataLst>
          </p:nvPr>
        </p:nvSpPr>
        <p:spPr>
          <a:xfrm>
            <a:off x="1422060" y="2580161"/>
            <a:ext cx="9892185" cy="1087618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16" name="矩形 5"/>
          <p:cNvSpPr/>
          <p:nvPr>
            <p:custDataLst>
              <p:tags r:id="rId5"/>
            </p:custDataLst>
          </p:nvPr>
        </p:nvSpPr>
        <p:spPr>
          <a:xfrm>
            <a:off x="871468" y="2580161"/>
            <a:ext cx="268273" cy="1087618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18" name="文本框 41"/>
          <p:cNvSpPr txBox="1"/>
          <p:nvPr>
            <p:custDataLst>
              <p:tags r:id="rId6"/>
            </p:custDataLst>
          </p:nvPr>
        </p:nvSpPr>
        <p:spPr>
          <a:xfrm>
            <a:off x="1705297" y="2674132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举办创业竞赛，激发学生创新思维和实践能力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0" name="矩形 12"/>
          <p:cNvSpPr/>
          <p:nvPr>
            <p:custDataLst>
              <p:tags r:id="rId7"/>
            </p:custDataLst>
          </p:nvPr>
        </p:nvSpPr>
        <p:spPr>
          <a:xfrm>
            <a:off x="1422060" y="3871272"/>
            <a:ext cx="9892185" cy="1087618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22" name="矩形 17"/>
          <p:cNvSpPr/>
          <p:nvPr>
            <p:custDataLst>
              <p:tags r:id="rId8"/>
            </p:custDataLst>
          </p:nvPr>
        </p:nvSpPr>
        <p:spPr>
          <a:xfrm>
            <a:off x="871468" y="3871272"/>
            <a:ext cx="268273" cy="1087618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24" name="文本框 19"/>
          <p:cNvSpPr txBox="1"/>
          <p:nvPr>
            <p:custDataLst>
              <p:tags r:id="rId9"/>
            </p:custDataLst>
          </p:nvPr>
        </p:nvSpPr>
        <p:spPr>
          <a:xfrm>
            <a:off x="1705297" y="3965244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建立创业导师团队，为学生提供专业指导和支持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6" name="矩形 49"/>
          <p:cNvSpPr/>
          <p:nvPr>
            <p:custDataLst>
              <p:tags r:id="rId10"/>
            </p:custDataLst>
          </p:nvPr>
        </p:nvSpPr>
        <p:spPr>
          <a:xfrm>
            <a:off x="1422060" y="5161722"/>
            <a:ext cx="9892185" cy="1087618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28" name="矩形 26"/>
          <p:cNvSpPr/>
          <p:nvPr>
            <p:custDataLst>
              <p:tags r:id="rId11"/>
            </p:custDataLst>
          </p:nvPr>
        </p:nvSpPr>
        <p:spPr>
          <a:xfrm>
            <a:off x="871468" y="5161722"/>
            <a:ext cx="268273" cy="1087618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30" name="文本框 27"/>
          <p:cNvSpPr txBox="1"/>
          <p:nvPr>
            <p:custDataLst>
              <p:tags r:id="rId12"/>
            </p:custDataLst>
          </p:nvPr>
        </p:nvSpPr>
        <p:spPr>
          <a:xfrm>
            <a:off x="1705297" y="5255693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搭建创业平台，帮助学生实现创业梦想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营造创新氛围，鼓励学生创新思维</a:t>
            </a:r>
            <a:endParaRPr altLang="en-US" lang="zh-CN"/>
          </a:p>
        </p:txBody>
      </p:sp>
      <p:sp>
        <p:nvSpPr>
          <p:cNvPr id="104946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156363" y="1289050"/>
            <a:ext cx="4564660" cy="232595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68" name="矩形 65"/>
          <p:cNvSpPr/>
          <p:nvPr>
            <p:custDataLst>
              <p:tags r:id="rId2"/>
            </p:custDataLst>
          </p:nvPr>
        </p:nvSpPr>
        <p:spPr>
          <a:xfrm>
            <a:off x="1038552" y="1664323"/>
            <a:ext cx="225136" cy="225136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70" name="文本框 66"/>
          <p:cNvSpPr txBox="1"/>
          <p:nvPr>
            <p:custDataLst>
              <p:tags r:id="rId3"/>
            </p:custDataLst>
          </p:nvPr>
        </p:nvSpPr>
        <p:spPr>
          <a:xfrm>
            <a:off x="1432357" y="1561735"/>
            <a:ext cx="4012681" cy="131536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学校可以开展创业课程，培养学生的创业知识和技能。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7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22701" y="1289050"/>
            <a:ext cx="4564660" cy="232595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74" name="矩形 69"/>
          <p:cNvSpPr/>
          <p:nvPr>
            <p:custDataLst>
              <p:tags r:id="rId5"/>
            </p:custDataLst>
          </p:nvPr>
        </p:nvSpPr>
        <p:spPr>
          <a:xfrm>
            <a:off x="6404229" y="1664323"/>
            <a:ext cx="225136" cy="225136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76" name="文本框 70"/>
          <p:cNvSpPr txBox="1"/>
          <p:nvPr>
            <p:custDataLst>
              <p:tags r:id="rId6"/>
            </p:custDataLst>
          </p:nvPr>
        </p:nvSpPr>
        <p:spPr>
          <a:xfrm>
            <a:off x="6798696" y="1561735"/>
            <a:ext cx="4012681" cy="131536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举办创业比赛，鼓励学生参与并激发创新思维。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7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156363" y="3923904"/>
            <a:ext cx="4564660" cy="232595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80" name="文本框 74"/>
          <p:cNvSpPr txBox="1"/>
          <p:nvPr>
            <p:custDataLst>
              <p:tags r:id="rId8"/>
            </p:custDataLst>
          </p:nvPr>
        </p:nvSpPr>
        <p:spPr>
          <a:xfrm>
            <a:off x="1432357" y="4195927"/>
            <a:ext cx="4012681" cy="131536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建立创业孵化器，为学生提供实践平台和资源支持。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82" name="矩形 73"/>
          <p:cNvSpPr/>
          <p:nvPr>
            <p:custDataLst>
              <p:tags r:id="rId9"/>
            </p:custDataLst>
          </p:nvPr>
        </p:nvSpPr>
        <p:spPr>
          <a:xfrm>
            <a:off x="1038552" y="4299177"/>
            <a:ext cx="225136" cy="225136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8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82930" y="3923904"/>
            <a:ext cx="4564660" cy="232595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86" name="矩形 84"/>
          <p:cNvSpPr/>
          <p:nvPr>
            <p:custDataLst>
              <p:tags r:id="rId11"/>
            </p:custDataLst>
          </p:nvPr>
        </p:nvSpPr>
        <p:spPr>
          <a:xfrm>
            <a:off x="6465120" y="4299177"/>
            <a:ext cx="225136" cy="225136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88" name="文本框 85"/>
          <p:cNvSpPr txBox="1"/>
          <p:nvPr>
            <p:custDataLst>
              <p:tags r:id="rId12"/>
            </p:custDataLst>
          </p:nvPr>
        </p:nvSpPr>
        <p:spPr>
          <a:xfrm>
            <a:off x="6858925" y="4195927"/>
            <a:ext cx="4012681" cy="131536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营造开放包容的文化氛围，鼓励学生敢于尝试和冒险。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搭建创业平台，提供创业支持和服务</a:t>
            </a:r>
            <a:endParaRPr altLang="en-US" lang="zh-CN"/>
          </a:p>
        </p:txBody>
      </p:sp>
      <p:sp>
        <p:nvSpPr>
          <p:cNvPr id="1049524" name="矩形 5"/>
          <p:cNvSpPr/>
          <p:nvPr>
            <p:custDataLst>
              <p:tags r:id="rId1"/>
            </p:custDataLst>
          </p:nvPr>
        </p:nvSpPr>
        <p:spPr>
          <a:xfrm>
            <a:off x="608330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6" name="矩形 10"/>
          <p:cNvSpPr/>
          <p:nvPr>
            <p:custDataLst>
              <p:tags r:id="rId2"/>
            </p:custDataLst>
          </p:nvPr>
        </p:nvSpPr>
        <p:spPr>
          <a:xfrm>
            <a:off x="962930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8" name="TextBox 2"/>
          <p:cNvSpPr txBox="1"/>
          <p:nvPr>
            <p:custDataLst>
              <p:tags r:id="rId3"/>
            </p:custDataLst>
          </p:nvPr>
        </p:nvSpPr>
        <p:spPr>
          <a:xfrm>
            <a:off x="763308" y="303688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建立创业孵化器，为学生提供创业场地和设施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30" name="矩形 6"/>
          <p:cNvSpPr/>
          <p:nvPr>
            <p:custDataLst>
              <p:tags r:id="rId4"/>
            </p:custDataLst>
          </p:nvPr>
        </p:nvSpPr>
        <p:spPr>
          <a:xfrm>
            <a:off x="3406861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2" name="矩形 11"/>
          <p:cNvSpPr/>
          <p:nvPr>
            <p:custDataLst>
              <p:tags r:id="rId5"/>
            </p:custDataLst>
          </p:nvPr>
        </p:nvSpPr>
        <p:spPr>
          <a:xfrm>
            <a:off x="3780593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4" name="TextBox 2"/>
          <p:cNvSpPr txBox="1"/>
          <p:nvPr>
            <p:custDataLst>
              <p:tags r:id="rId6"/>
            </p:custDataLst>
          </p:nvPr>
        </p:nvSpPr>
        <p:spPr>
          <a:xfrm>
            <a:off x="3561201" y="3036882"/>
            <a:ext cx="2278909" cy="1840200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设立创业基金，为有潜力的学生创业项目提供资金支持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36" name="矩形 33"/>
          <p:cNvSpPr/>
          <p:nvPr>
            <p:custDataLst>
              <p:tags r:id="rId7"/>
            </p:custDataLst>
          </p:nvPr>
        </p:nvSpPr>
        <p:spPr>
          <a:xfrm>
            <a:off x="6200927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8" name="矩形 37"/>
          <p:cNvSpPr/>
          <p:nvPr>
            <p:custDataLst>
              <p:tags r:id="rId8"/>
            </p:custDataLst>
          </p:nvPr>
        </p:nvSpPr>
        <p:spPr>
          <a:xfrm>
            <a:off x="6555527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40" name="TextBox 2"/>
          <p:cNvSpPr txBox="1"/>
          <p:nvPr>
            <p:custDataLst>
              <p:tags r:id="rId9"/>
            </p:custDataLst>
          </p:nvPr>
        </p:nvSpPr>
        <p:spPr>
          <a:xfrm>
            <a:off x="6355905" y="3036882"/>
            <a:ext cx="2278909" cy="1840200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开展创业培训和指导，帮助学生提高创业能力和素质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42" name="矩形 34"/>
          <p:cNvSpPr/>
          <p:nvPr>
            <p:custDataLst>
              <p:tags r:id="rId10"/>
            </p:custDataLst>
          </p:nvPr>
        </p:nvSpPr>
        <p:spPr>
          <a:xfrm>
            <a:off x="8989253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44" name="矩形 38"/>
          <p:cNvSpPr/>
          <p:nvPr>
            <p:custDataLst>
              <p:tags r:id="rId11"/>
            </p:custDataLst>
          </p:nvPr>
        </p:nvSpPr>
        <p:spPr>
          <a:xfrm>
            <a:off x="9362986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46" name="TextBox 2"/>
          <p:cNvSpPr txBox="1"/>
          <p:nvPr>
            <p:custDataLst>
              <p:tags r:id="rId12"/>
            </p:custDataLst>
          </p:nvPr>
        </p:nvSpPr>
        <p:spPr>
          <a:xfrm>
            <a:off x="9144231" y="3036882"/>
            <a:ext cx="2278909" cy="1840200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搭建校企合作平台，让学生接触企业资源和社会资本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0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学生创业精神培养的实践案例</a:t>
            </a:r>
            <a:endParaRPr altLang="en-US" dirty="0" lang="zh-CN"/>
          </a:p>
        </p:txBody>
      </p:sp>
      <p:sp>
        <p:nvSpPr>
          <p:cNvPr id="1049582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04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学生创业项目介绍</a:t>
            </a:r>
            <a:endParaRPr altLang="en-US" lang="zh-CN"/>
          </a:p>
        </p:txBody>
      </p:sp>
      <p:sp>
        <p:nvSpPr>
          <p:cNvPr id="1049630" name="矩形 31"/>
          <p:cNvSpPr/>
          <p:nvPr>
            <p:custDataLst>
              <p:tags r:id="rId1"/>
            </p:custDataLst>
          </p:nvPr>
        </p:nvSpPr>
        <p:spPr>
          <a:xfrm>
            <a:off x="2532642" y="1289050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创业项目名称：智能学习机器人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2" name="矩形 4"/>
          <p:cNvSpPr/>
          <p:nvPr>
            <p:custDataLst>
              <p:tags r:id="rId2"/>
            </p:custDataLst>
          </p:nvPr>
        </p:nvSpPr>
        <p:spPr>
          <a:xfrm>
            <a:off x="2532642" y="2576531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团队成员：5名学生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4" name="矩形 5"/>
          <p:cNvSpPr/>
          <p:nvPr>
            <p:custDataLst>
              <p:tags r:id="rId3"/>
            </p:custDataLst>
          </p:nvPr>
        </p:nvSpPr>
        <p:spPr>
          <a:xfrm>
            <a:off x="2532642" y="3864012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创新点：利用人工智能技术，为学习提供个性化辅导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6" name="矩形 7"/>
          <p:cNvSpPr/>
          <p:nvPr>
            <p:custDataLst>
              <p:tags r:id="rId4"/>
            </p:custDataLst>
          </p:nvPr>
        </p:nvSpPr>
        <p:spPr>
          <a:xfrm>
            <a:off x="2532642" y="5151494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实施效果：获得多项专利，并在全国范围内推广应用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创业精神在学生中的体现</a:t>
            </a:r>
            <a:endParaRPr altLang="en-US" lang="zh-CN"/>
          </a:p>
        </p:txBody>
      </p:sp>
      <p:sp>
        <p:nvSpPr>
          <p:cNvPr id="1049672" name="椭圆 262"/>
          <p:cNvSpPr/>
          <p:nvPr>
            <p:custDataLst>
              <p:tags r:id="rId1"/>
            </p:custDataLst>
          </p:nvPr>
        </p:nvSpPr>
        <p:spPr>
          <a:xfrm>
            <a:off x="2414057" y="4021626"/>
            <a:ext cx="7357027" cy="192476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74" name="椭圆 263"/>
          <p:cNvSpPr/>
          <p:nvPr>
            <p:custDataLst>
              <p:tags r:id="rId2"/>
            </p:custDataLst>
          </p:nvPr>
        </p:nvSpPr>
        <p:spPr>
          <a:xfrm>
            <a:off x="3266271" y="4102011"/>
            <a:ext cx="5577986" cy="165292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76" name="椭圆 264"/>
          <p:cNvSpPr/>
          <p:nvPr>
            <p:custDataLst>
              <p:tags r:id="rId3"/>
            </p:custDataLst>
          </p:nvPr>
        </p:nvSpPr>
        <p:spPr>
          <a:xfrm>
            <a:off x="4064242" y="4338592"/>
            <a:ext cx="3981146" cy="1179731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78" name="椭圆 265"/>
          <p:cNvSpPr/>
          <p:nvPr>
            <p:custDataLst>
              <p:tags r:id="rId4"/>
            </p:custDataLst>
          </p:nvPr>
        </p:nvSpPr>
        <p:spPr>
          <a:xfrm>
            <a:off x="4738693" y="4538575"/>
            <a:ext cx="2631992" cy="779937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80" name="椭圆 266"/>
          <p:cNvSpPr/>
          <p:nvPr>
            <p:custDataLst>
              <p:tags r:id="rId5"/>
            </p:custDataLst>
          </p:nvPr>
        </p:nvSpPr>
        <p:spPr>
          <a:xfrm>
            <a:off x="5430137" y="4743132"/>
            <a:ext cx="1513935" cy="448624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5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573" y="4668629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82" name="椭圆 268"/>
          <p:cNvSpPr/>
          <p:nvPr>
            <p:custDataLst>
              <p:tags r:id="rId7"/>
            </p:custDataLst>
          </p:nvPr>
        </p:nvSpPr>
        <p:spPr>
          <a:xfrm flipV="1">
            <a:off x="2778078" y="4482371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84" name="椭圆 269"/>
          <p:cNvSpPr/>
          <p:nvPr>
            <p:custDataLst>
              <p:tags r:id="rId8"/>
            </p:custDataLst>
          </p:nvPr>
        </p:nvSpPr>
        <p:spPr>
          <a:xfrm flipV="1">
            <a:off x="2819904" y="4524851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86" name="椭圆 270"/>
          <p:cNvSpPr/>
          <p:nvPr>
            <p:custDataLst>
              <p:tags r:id="rId9"/>
            </p:custDataLst>
          </p:nvPr>
        </p:nvSpPr>
        <p:spPr>
          <a:xfrm flipV="1">
            <a:off x="7786797" y="3668062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5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734" y="3783084"/>
            <a:ext cx="0" cy="192476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88" name="椭圆 272"/>
          <p:cNvSpPr/>
          <p:nvPr>
            <p:custDataLst>
              <p:tags r:id="rId11"/>
            </p:custDataLst>
          </p:nvPr>
        </p:nvSpPr>
        <p:spPr>
          <a:xfrm flipV="1">
            <a:off x="4009998" y="3542582"/>
            <a:ext cx="387620" cy="38760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6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792" y="3962154"/>
            <a:ext cx="0" cy="10170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96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644" y="3649762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90" name="椭圆 275"/>
          <p:cNvSpPr/>
          <p:nvPr>
            <p:custDataLst>
              <p:tags r:id="rId14"/>
            </p:custDataLst>
          </p:nvPr>
        </p:nvSpPr>
        <p:spPr>
          <a:xfrm flipV="1">
            <a:off x="7039149" y="3463504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92" name="椭圆 276"/>
          <p:cNvSpPr/>
          <p:nvPr>
            <p:custDataLst>
              <p:tags r:id="rId15"/>
            </p:custDataLst>
          </p:nvPr>
        </p:nvSpPr>
        <p:spPr>
          <a:xfrm flipV="1">
            <a:off x="7080975" y="3505984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94" name="椭圆 277"/>
          <p:cNvSpPr/>
          <p:nvPr>
            <p:custDataLst>
              <p:tags r:id="rId16"/>
            </p:custDataLst>
          </p:nvPr>
        </p:nvSpPr>
        <p:spPr>
          <a:xfrm flipV="1">
            <a:off x="3758386" y="4324214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6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322" y="4439237"/>
            <a:ext cx="0" cy="11129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96" name="椭圆 279"/>
          <p:cNvSpPr/>
          <p:nvPr>
            <p:custDataLst>
              <p:tags r:id="rId18"/>
            </p:custDataLst>
          </p:nvPr>
        </p:nvSpPr>
        <p:spPr>
          <a:xfrm flipV="1">
            <a:off x="8529217" y="4560142"/>
            <a:ext cx="264035" cy="2640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6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59924" y="4852927"/>
            <a:ext cx="0" cy="41289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98" name="椭圆 281"/>
          <p:cNvSpPr/>
          <p:nvPr>
            <p:custDataLst>
              <p:tags r:id="rId20"/>
            </p:custDataLst>
          </p:nvPr>
        </p:nvSpPr>
        <p:spPr>
          <a:xfrm flipV="1">
            <a:off x="4949133" y="4871879"/>
            <a:ext cx="327055" cy="32704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6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9903" y="5250932"/>
            <a:ext cx="0" cy="7224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00" name="图形 15"/>
          <p:cNvSpPr/>
          <p:nvPr>
            <p:custDataLst>
              <p:tags r:id="rId22"/>
            </p:custDataLst>
          </p:nvPr>
        </p:nvSpPr>
        <p:spPr>
          <a:xfrm>
            <a:off x="5016447" y="4941808"/>
            <a:ext cx="187011" cy="182223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02" name="图形 19"/>
          <p:cNvSpPr/>
          <p:nvPr>
            <p:custDataLst>
              <p:tags r:id="rId23"/>
            </p:custDataLst>
          </p:nvPr>
        </p:nvSpPr>
        <p:spPr>
          <a:xfrm>
            <a:off x="8597185" y="4633991"/>
            <a:ext cx="128075" cy="115333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04" name="图形 27"/>
          <p:cNvSpPr/>
          <p:nvPr>
            <p:custDataLst>
              <p:tags r:id="rId24"/>
            </p:custDataLst>
          </p:nvPr>
        </p:nvSpPr>
        <p:spPr>
          <a:xfrm>
            <a:off x="4113257" y="3666754"/>
            <a:ext cx="181118" cy="139299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06" name="任意多边形: 形状 286"/>
          <p:cNvSpPr/>
          <p:nvPr>
            <p:custDataLst>
              <p:tags r:id="rId25"/>
            </p:custDataLst>
          </p:nvPr>
        </p:nvSpPr>
        <p:spPr>
          <a:xfrm>
            <a:off x="5420988" y="3615778"/>
            <a:ext cx="1343129" cy="1343135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08" name="正文"/>
          <p:cNvSpPr txBox="1"/>
          <p:nvPr>
            <p:custDataLst>
              <p:tags r:id="rId26"/>
            </p:custDataLst>
          </p:nvPr>
        </p:nvSpPr>
        <p:spPr>
          <a:xfrm>
            <a:off x="608330" y="3688321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创新思维：学生能够独立思考，提出新颖的想法和解决方案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0" name="正文"/>
          <p:cNvSpPr txBox="1"/>
          <p:nvPr>
            <p:custDataLst>
              <p:tags r:id="rId27"/>
            </p:custDataLst>
          </p:nvPr>
        </p:nvSpPr>
        <p:spPr>
          <a:xfrm>
            <a:off x="9419336" y="3688321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风险承受：学生能够勇于面对挑战和失败，从中学习和成长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2" name="正文"/>
          <p:cNvSpPr txBox="1"/>
          <p:nvPr>
            <p:custDataLst>
              <p:tags r:id="rId28"/>
            </p:custDataLst>
          </p:nvPr>
        </p:nvSpPr>
        <p:spPr>
          <a:xfrm>
            <a:off x="7063330" y="1564975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自我激励：学生能够自我驱动，积极寻求挑战和机会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4" name="正文"/>
          <p:cNvSpPr txBox="1"/>
          <p:nvPr>
            <p:custDataLst>
              <p:tags r:id="rId29"/>
            </p:custDataLst>
          </p:nvPr>
        </p:nvSpPr>
        <p:spPr>
          <a:xfrm>
            <a:off x="2964336" y="1564975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团队协作：学生能够与他人合作，共同完成任务和目标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学生创业成功的经验与启示</a:t>
            </a:r>
            <a:endParaRPr altLang="en-US" lang="zh-CN"/>
          </a:p>
        </p:txBody>
      </p:sp>
      <p:sp>
        <p:nvSpPr>
          <p:cNvPr id="1049750" name="矩形 3"/>
          <p:cNvSpPr/>
          <p:nvPr>
            <p:custDataLst>
              <p:tags r:id="rId1"/>
            </p:custDataLst>
          </p:nvPr>
        </p:nvSpPr>
        <p:spPr>
          <a:xfrm>
            <a:off x="1422060" y="1289050"/>
            <a:ext cx="9892185" cy="1087618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52" name="矩形 13"/>
          <p:cNvSpPr/>
          <p:nvPr>
            <p:custDataLst>
              <p:tags r:id="rId2"/>
            </p:custDataLst>
          </p:nvPr>
        </p:nvSpPr>
        <p:spPr>
          <a:xfrm>
            <a:off x="871468" y="1289050"/>
            <a:ext cx="268273" cy="1087618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54" name="文本框 4"/>
          <p:cNvSpPr txBox="1"/>
          <p:nvPr>
            <p:custDataLst>
              <p:tags r:id="rId3"/>
            </p:custDataLst>
          </p:nvPr>
        </p:nvSpPr>
        <p:spPr>
          <a:xfrm>
            <a:off x="1705297" y="1383021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创业初衷：解决社会痛点，满足市场需求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6" name="矩形 39"/>
          <p:cNvSpPr/>
          <p:nvPr>
            <p:custDataLst>
              <p:tags r:id="rId4"/>
            </p:custDataLst>
          </p:nvPr>
        </p:nvSpPr>
        <p:spPr>
          <a:xfrm>
            <a:off x="1422060" y="2580161"/>
            <a:ext cx="9892185" cy="1087618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58" name="矩形 5"/>
          <p:cNvSpPr/>
          <p:nvPr>
            <p:custDataLst>
              <p:tags r:id="rId5"/>
            </p:custDataLst>
          </p:nvPr>
        </p:nvSpPr>
        <p:spPr>
          <a:xfrm>
            <a:off x="871468" y="2580161"/>
            <a:ext cx="268273" cy="1087618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60" name="文本框 41"/>
          <p:cNvSpPr txBox="1"/>
          <p:nvPr>
            <p:custDataLst>
              <p:tags r:id="rId6"/>
            </p:custDataLst>
          </p:nvPr>
        </p:nvSpPr>
        <p:spPr>
          <a:xfrm>
            <a:off x="1705297" y="2674132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团队建设：组建高效协作的团队，发挥各自优势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2" name="矩形 12"/>
          <p:cNvSpPr/>
          <p:nvPr>
            <p:custDataLst>
              <p:tags r:id="rId7"/>
            </p:custDataLst>
          </p:nvPr>
        </p:nvSpPr>
        <p:spPr>
          <a:xfrm>
            <a:off x="1422060" y="3871272"/>
            <a:ext cx="9892185" cy="1087618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64" name="矩形 17"/>
          <p:cNvSpPr/>
          <p:nvPr>
            <p:custDataLst>
              <p:tags r:id="rId8"/>
            </p:custDataLst>
          </p:nvPr>
        </p:nvSpPr>
        <p:spPr>
          <a:xfrm>
            <a:off x="871468" y="3871272"/>
            <a:ext cx="268273" cy="1087618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66" name="文本框 19"/>
          <p:cNvSpPr txBox="1"/>
          <p:nvPr>
            <p:custDataLst>
              <p:tags r:id="rId9"/>
            </p:custDataLst>
          </p:nvPr>
        </p:nvSpPr>
        <p:spPr>
          <a:xfrm>
            <a:off x="1705297" y="3965244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创新思维：不断尝试新的商业模式和产品创新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8" name="矩形 49"/>
          <p:cNvSpPr/>
          <p:nvPr>
            <p:custDataLst>
              <p:tags r:id="rId10"/>
            </p:custDataLst>
          </p:nvPr>
        </p:nvSpPr>
        <p:spPr>
          <a:xfrm>
            <a:off x="1422060" y="5161722"/>
            <a:ext cx="9892185" cy="1087618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70" name="矩形 26"/>
          <p:cNvSpPr/>
          <p:nvPr>
            <p:custDataLst>
              <p:tags r:id="rId11"/>
            </p:custDataLst>
          </p:nvPr>
        </p:nvSpPr>
        <p:spPr>
          <a:xfrm>
            <a:off x="871468" y="5161722"/>
            <a:ext cx="268273" cy="1087618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72" name="文本框 27"/>
          <p:cNvSpPr txBox="1"/>
          <p:nvPr>
            <p:custDataLst>
              <p:tags r:id="rId12"/>
            </p:custDataLst>
          </p:nvPr>
        </p:nvSpPr>
        <p:spPr>
          <a:xfrm>
            <a:off x="1705297" y="5255693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资源整合：善于利用现有资源，实现资源最大化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6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双减政策下学生创业精神培养的挑战与对策</a:t>
            </a:r>
            <a:endParaRPr altLang="en-US" dirty="0" lang="zh-CN"/>
          </a:p>
        </p:txBody>
      </p:sp>
      <p:sp>
        <p:nvSpPr>
          <p:cNvPr id="1049808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05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面临的挑战和困难</a:t>
            </a:r>
            <a:endParaRPr altLang="en-US" lang="zh-CN"/>
          </a:p>
        </p:txBody>
      </p:sp>
      <p:sp>
        <p:nvSpPr>
          <p:cNvPr id="1049856" name="对角圆角矩形 15"/>
          <p:cNvSpPr/>
          <p:nvPr>
            <p:custDataLst>
              <p:tags r:id="rId1"/>
            </p:custDataLst>
          </p:nvPr>
        </p:nvSpPr>
        <p:spPr>
          <a:xfrm>
            <a:off x="1305000" y="4106881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8" name="对角圆角矩形 16"/>
          <p:cNvSpPr/>
          <p:nvPr>
            <p:custDataLst>
              <p:tags r:id="rId2"/>
            </p:custDataLst>
          </p:nvPr>
        </p:nvSpPr>
        <p:spPr>
          <a:xfrm>
            <a:off x="1305000" y="3960308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0" name="直角三角形 17"/>
          <p:cNvSpPr/>
          <p:nvPr>
            <p:custDataLst>
              <p:tags r:id="rId3"/>
            </p:custDataLst>
          </p:nvPr>
        </p:nvSpPr>
        <p:spPr>
          <a:xfrm>
            <a:off x="1887930" y="3960981"/>
            <a:ext cx="87808" cy="146346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2" name="文本框 27"/>
          <p:cNvSpPr txBox="1"/>
          <p:nvPr>
            <p:custDataLst>
              <p:tags r:id="rId4"/>
            </p:custDataLst>
          </p:nvPr>
        </p:nvSpPr>
        <p:spPr>
          <a:xfrm>
            <a:off x="1925582" y="4118311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 fontScale="78889" lnSpcReduction="1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资源不足：学生创业精神培养需要一定的资源支持，如资金、场地、设备等，但这些资源往往难以获得。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4" name="对角圆角矩形 52"/>
          <p:cNvSpPr/>
          <p:nvPr>
            <p:custDataLst>
              <p:tags r:id="rId5"/>
            </p:custDataLst>
          </p:nvPr>
        </p:nvSpPr>
        <p:spPr>
          <a:xfrm>
            <a:off x="1305000" y="1436295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6" name="对角圆角矩形 53"/>
          <p:cNvSpPr/>
          <p:nvPr>
            <p:custDataLst>
              <p:tags r:id="rId6"/>
            </p:custDataLst>
          </p:nvPr>
        </p:nvSpPr>
        <p:spPr>
          <a:xfrm>
            <a:off x="1305000" y="1289050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8" name="直角三角形 54"/>
          <p:cNvSpPr/>
          <p:nvPr>
            <p:custDataLst>
              <p:tags r:id="rId7"/>
            </p:custDataLst>
          </p:nvPr>
        </p:nvSpPr>
        <p:spPr>
          <a:xfrm>
            <a:off x="1887930" y="1289722"/>
            <a:ext cx="87808" cy="146346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0" name="文本框 56"/>
          <p:cNvSpPr txBox="1"/>
          <p:nvPr>
            <p:custDataLst>
              <p:tags r:id="rId8"/>
            </p:custDataLst>
          </p:nvPr>
        </p:nvSpPr>
        <p:spPr>
          <a:xfrm>
            <a:off x="1925582" y="1439657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政策限制：双减政策对学生在校时间和作业量的限制，增加了学生创业精神培养的难度。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2" name="对角圆角矩形 5"/>
          <p:cNvSpPr/>
          <p:nvPr>
            <p:custDataLst>
              <p:tags r:id="rId9"/>
            </p:custDataLst>
          </p:nvPr>
        </p:nvSpPr>
        <p:spPr>
          <a:xfrm>
            <a:off x="1305000" y="2771588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4" name="对角圆角矩形 6"/>
          <p:cNvSpPr/>
          <p:nvPr>
            <p:custDataLst>
              <p:tags r:id="rId10"/>
            </p:custDataLst>
          </p:nvPr>
        </p:nvSpPr>
        <p:spPr>
          <a:xfrm>
            <a:off x="1305000" y="2624343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6" name="直角三角形 7"/>
          <p:cNvSpPr/>
          <p:nvPr>
            <p:custDataLst>
              <p:tags r:id="rId11"/>
            </p:custDataLst>
          </p:nvPr>
        </p:nvSpPr>
        <p:spPr>
          <a:xfrm>
            <a:off x="1887930" y="2625688"/>
            <a:ext cx="87808" cy="146346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8" name="文本框 8"/>
          <p:cNvSpPr txBox="1"/>
          <p:nvPr>
            <p:custDataLst>
              <p:tags r:id="rId12"/>
            </p:custDataLst>
          </p:nvPr>
        </p:nvSpPr>
        <p:spPr>
          <a:xfrm>
            <a:off x="1925582" y="2783018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 fontScale="84444" lnSpcReduction="1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教育观念：部分教师和家长对创业精神培养的认识不足，需要转变观念，支持学生开展创新实践活动。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0" name="对角圆角矩形 9"/>
          <p:cNvSpPr/>
          <p:nvPr>
            <p:custDataLst>
              <p:tags r:id="rId13"/>
            </p:custDataLst>
          </p:nvPr>
        </p:nvSpPr>
        <p:spPr>
          <a:xfrm>
            <a:off x="1305000" y="5442847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2" name="对角圆角矩形 10"/>
          <p:cNvSpPr/>
          <p:nvPr>
            <p:custDataLst>
              <p:tags r:id="rId14"/>
            </p:custDataLst>
          </p:nvPr>
        </p:nvSpPr>
        <p:spPr>
          <a:xfrm>
            <a:off x="1305000" y="5295601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4" name="直角三角形 11"/>
          <p:cNvSpPr/>
          <p:nvPr>
            <p:custDataLst>
              <p:tags r:id="rId15"/>
            </p:custDataLst>
          </p:nvPr>
        </p:nvSpPr>
        <p:spPr>
          <a:xfrm>
            <a:off x="1887930" y="5296274"/>
            <a:ext cx="87808" cy="146346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6" name="文本框 12"/>
          <p:cNvSpPr txBox="1"/>
          <p:nvPr>
            <p:custDataLst>
              <p:tags r:id="rId16"/>
            </p:custDataLst>
          </p:nvPr>
        </p:nvSpPr>
        <p:spPr>
          <a:xfrm>
            <a:off x="1925582" y="5453604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 fontScale="67778" lnSpcReduction="1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竞争压力：学生创业项目需要面对社会上众多成熟企业的竞争，如何在竞争中找到自己的定位并取得成功，是一个巨大的挑战。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对策和建议</a:t>
            </a:r>
            <a:endParaRPr altLang="en-US" lang="zh-CN"/>
          </a:p>
        </p:txBody>
      </p:sp>
      <p:sp>
        <p:nvSpPr>
          <p:cNvPr id="1049922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611407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4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799137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26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338301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8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07288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30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89419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2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21125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3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183050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6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59423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38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10568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社会氛围：营造良好的创业氛围，鼓励创新和冒险精神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40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184313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个人努力：提升自身素质和能力，勇于面对挑战和抓住机遇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42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388580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政府支持：提供创业资金和政策支持，鼓励学生自主创业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44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663600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学校引导：开设创业课程和实践活动，培养学生的创业意识和能力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未来发展方向和展望</a:t>
            </a:r>
            <a:endParaRPr altLang="en-US" lang="zh-CN"/>
          </a:p>
        </p:txBody>
      </p:sp>
      <p:sp>
        <p:nvSpPr>
          <p:cNvPr id="1049980" name="椭圆 262"/>
          <p:cNvSpPr/>
          <p:nvPr>
            <p:custDataLst>
              <p:tags r:id="rId1"/>
            </p:custDataLst>
          </p:nvPr>
        </p:nvSpPr>
        <p:spPr>
          <a:xfrm>
            <a:off x="2414057" y="4021626"/>
            <a:ext cx="7357027" cy="192476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82" name="椭圆 263"/>
          <p:cNvSpPr/>
          <p:nvPr>
            <p:custDataLst>
              <p:tags r:id="rId2"/>
            </p:custDataLst>
          </p:nvPr>
        </p:nvSpPr>
        <p:spPr>
          <a:xfrm>
            <a:off x="3266271" y="4102011"/>
            <a:ext cx="5577986" cy="165292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84" name="椭圆 264"/>
          <p:cNvSpPr/>
          <p:nvPr>
            <p:custDataLst>
              <p:tags r:id="rId3"/>
            </p:custDataLst>
          </p:nvPr>
        </p:nvSpPr>
        <p:spPr>
          <a:xfrm>
            <a:off x="4064242" y="4338592"/>
            <a:ext cx="3981146" cy="1179731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86" name="椭圆 265"/>
          <p:cNvSpPr/>
          <p:nvPr>
            <p:custDataLst>
              <p:tags r:id="rId4"/>
            </p:custDataLst>
          </p:nvPr>
        </p:nvSpPr>
        <p:spPr>
          <a:xfrm>
            <a:off x="4738693" y="4538575"/>
            <a:ext cx="2631992" cy="779937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88" name="椭圆 266"/>
          <p:cNvSpPr/>
          <p:nvPr>
            <p:custDataLst>
              <p:tags r:id="rId5"/>
            </p:custDataLst>
          </p:nvPr>
        </p:nvSpPr>
        <p:spPr>
          <a:xfrm>
            <a:off x="5430137" y="4743132"/>
            <a:ext cx="1513935" cy="448624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601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573" y="4668629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90" name="椭圆 268"/>
          <p:cNvSpPr/>
          <p:nvPr>
            <p:custDataLst>
              <p:tags r:id="rId7"/>
            </p:custDataLst>
          </p:nvPr>
        </p:nvSpPr>
        <p:spPr>
          <a:xfrm flipV="1">
            <a:off x="2778078" y="4482371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92" name="椭圆 269"/>
          <p:cNvSpPr/>
          <p:nvPr>
            <p:custDataLst>
              <p:tags r:id="rId8"/>
            </p:custDataLst>
          </p:nvPr>
        </p:nvSpPr>
        <p:spPr>
          <a:xfrm flipV="1">
            <a:off x="2819904" y="4524851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94" name="椭圆 270"/>
          <p:cNvSpPr/>
          <p:nvPr>
            <p:custDataLst>
              <p:tags r:id="rId9"/>
            </p:custDataLst>
          </p:nvPr>
        </p:nvSpPr>
        <p:spPr>
          <a:xfrm flipV="1">
            <a:off x="7786797" y="3668062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601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734" y="3783084"/>
            <a:ext cx="0" cy="192476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96" name="椭圆 272"/>
          <p:cNvSpPr/>
          <p:nvPr>
            <p:custDataLst>
              <p:tags r:id="rId11"/>
            </p:custDataLst>
          </p:nvPr>
        </p:nvSpPr>
        <p:spPr>
          <a:xfrm flipV="1">
            <a:off x="4009998" y="3542582"/>
            <a:ext cx="387620" cy="38760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601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792" y="3962154"/>
            <a:ext cx="0" cy="10170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601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644" y="3649762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98" name="椭圆 275"/>
          <p:cNvSpPr/>
          <p:nvPr>
            <p:custDataLst>
              <p:tags r:id="rId14"/>
            </p:custDataLst>
          </p:nvPr>
        </p:nvSpPr>
        <p:spPr>
          <a:xfrm flipV="1">
            <a:off x="7039149" y="3463504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00" name="椭圆 276"/>
          <p:cNvSpPr/>
          <p:nvPr>
            <p:custDataLst>
              <p:tags r:id="rId15"/>
            </p:custDataLst>
          </p:nvPr>
        </p:nvSpPr>
        <p:spPr>
          <a:xfrm flipV="1">
            <a:off x="7080975" y="3505984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02" name="椭圆 277"/>
          <p:cNvSpPr/>
          <p:nvPr>
            <p:custDataLst>
              <p:tags r:id="rId16"/>
            </p:custDataLst>
          </p:nvPr>
        </p:nvSpPr>
        <p:spPr>
          <a:xfrm flipV="1">
            <a:off x="3758386" y="4324214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602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322" y="4439237"/>
            <a:ext cx="0" cy="11129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04" name="椭圆 279"/>
          <p:cNvSpPr/>
          <p:nvPr>
            <p:custDataLst>
              <p:tags r:id="rId18"/>
            </p:custDataLst>
          </p:nvPr>
        </p:nvSpPr>
        <p:spPr>
          <a:xfrm flipV="1">
            <a:off x="8529217" y="4560142"/>
            <a:ext cx="264035" cy="2640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602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59924" y="4852927"/>
            <a:ext cx="0" cy="41289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06" name="椭圆 281"/>
          <p:cNvSpPr/>
          <p:nvPr>
            <p:custDataLst>
              <p:tags r:id="rId20"/>
            </p:custDataLst>
          </p:nvPr>
        </p:nvSpPr>
        <p:spPr>
          <a:xfrm flipV="1">
            <a:off x="4949133" y="4871879"/>
            <a:ext cx="327055" cy="32704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602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9903" y="5250932"/>
            <a:ext cx="0" cy="7224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08" name="图形 15"/>
          <p:cNvSpPr/>
          <p:nvPr>
            <p:custDataLst>
              <p:tags r:id="rId22"/>
            </p:custDataLst>
          </p:nvPr>
        </p:nvSpPr>
        <p:spPr>
          <a:xfrm>
            <a:off x="5016447" y="4941808"/>
            <a:ext cx="187011" cy="182223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10" name="图形 19"/>
          <p:cNvSpPr/>
          <p:nvPr>
            <p:custDataLst>
              <p:tags r:id="rId23"/>
            </p:custDataLst>
          </p:nvPr>
        </p:nvSpPr>
        <p:spPr>
          <a:xfrm>
            <a:off x="8597185" y="4633991"/>
            <a:ext cx="128075" cy="115333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12" name="图形 27"/>
          <p:cNvSpPr/>
          <p:nvPr>
            <p:custDataLst>
              <p:tags r:id="rId24"/>
            </p:custDataLst>
          </p:nvPr>
        </p:nvSpPr>
        <p:spPr>
          <a:xfrm>
            <a:off x="4113257" y="3666754"/>
            <a:ext cx="181118" cy="139299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14" name="任意多边形: 形状 286"/>
          <p:cNvSpPr/>
          <p:nvPr>
            <p:custDataLst>
              <p:tags r:id="rId25"/>
            </p:custDataLst>
          </p:nvPr>
        </p:nvSpPr>
        <p:spPr>
          <a:xfrm>
            <a:off x="5420988" y="3615778"/>
            <a:ext cx="1343129" cy="1343135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16" name="正文"/>
          <p:cNvSpPr txBox="1"/>
          <p:nvPr>
            <p:custDataLst>
              <p:tags r:id="rId26"/>
            </p:custDataLst>
          </p:nvPr>
        </p:nvSpPr>
        <p:spPr>
          <a:xfrm>
            <a:off x="608330" y="3688321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创新教育模式：培养学生独立思考和创新能力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8" name="正文"/>
          <p:cNvSpPr txBox="1"/>
          <p:nvPr>
            <p:custDataLst>
              <p:tags r:id="rId27"/>
            </p:custDataLst>
          </p:nvPr>
        </p:nvSpPr>
        <p:spPr>
          <a:xfrm>
            <a:off x="9419336" y="3688321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建立合作机制：学校、企业和社会组织应加强合作，共同推进学生创业精神的培养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0" name="正文"/>
          <p:cNvSpPr txBox="1"/>
          <p:nvPr>
            <p:custDataLst>
              <p:tags r:id="rId28"/>
            </p:custDataLst>
          </p:nvPr>
        </p:nvSpPr>
        <p:spPr>
          <a:xfrm>
            <a:off x="7063330" y="1564975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完善政策支持：政府和社会各界应加大对双减政策下学生创业精神培养的支持力度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2" name="正文"/>
          <p:cNvSpPr txBox="1"/>
          <p:nvPr>
            <p:custDataLst>
              <p:tags r:id="rId29"/>
            </p:custDataLst>
          </p:nvPr>
        </p:nvSpPr>
        <p:spPr>
          <a:xfrm>
            <a:off x="2964336" y="1564975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强化实践环节：通过实践锻炼学生的创业精神和能力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6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  <p:sp>
        <p:nvSpPr>
          <p:cNvPr id="1050058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THANKS</a:t>
            </a:r>
            <a:endParaRPr altLang="en-US" dirty="0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SUBTYPE" val="b"/>
  <p:tag name="KSO_WM_UNIT_PRESET_TEXT" val="汇报人：稻壳儿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1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 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添加文本具体内容，简明扼要的阐述您的观点。根据需要可酌情增减文字，以便观者准确的理解您传达的思想。 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</p:tagLst>
</file>

<file path=ppt/tags/tag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5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5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6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7"/>
</p:tagLst>
</file>

<file path=ppt/tags/tag39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5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7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BEAUTIFY_FLAG" val="#wm#"/>
  <p:tag name="KSO_WM_UNIT_TYPE" val="i"/>
  <p:tag name="KSO_WM_UNIT_INDEX" val="9"/>
</p:tagLst>
</file>

<file path=ppt/tags/tag86.xml><?xml version="1.0" encoding="utf-8"?>
<p:tagLst xmlns:p="http://schemas.openxmlformats.org/presentationml/2006/main">
  <p:tag name="KSO_WM_UNIT_SUBTYPE" val="b"/>
  <p:tag name="KSO_WM_UNIT_PRESET_TEXT" val="汇报人：稻壳儿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0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0"/>
</p:tagLst>
</file>

<file path=ppt/tags/tag97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80"/>
  <p:tag name="KSO_WM_SPECIAL_SOURCE" val="bdnull"/>
  <p:tag name="KSO_WM_TEMPLATE_THUMBS_INDEX" val="1、9"/>
</p:tagLst>
</file>

<file path=ppt/tags/tag98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0_1*f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80_1*b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此处添加副标题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1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此处 添加文档标题"/>
</p:tagLst>
</file>

<file path=ppt/tags/tag101.xml><?xml version="1.0" encoding="utf-8"?>
<p:tagLst xmlns:p="http://schemas.openxmlformats.org/presentationml/2006/main">
  <p:tag name="KSO_WM_SLIDE_ID" val="custom20230280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80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13.45&quot;,&quot;top&quot;:&quot;89.95&quot;,&quot;width&quot;:&quot;493.5&quot;,&quot;height&quot;:&quot;323.95&quot;}"/>
</p:tagLst>
</file>

<file path=ppt/tags/tag10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5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80_5*l_h_i*1_1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27"/>
  <p:tag name="KSO_WM_UNIT_TYPE" val="l_h_a"/>
  <p:tag name="KSO_WM_UNIT_ID" val="custom20230280_5*l_h_a*1_1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80_5*l_h_i*1_2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27"/>
  <p:tag name="KSO_WM_UNIT_TYPE" val="l_h_a"/>
  <p:tag name="KSO_WM_UNIT_ID" val="custom20230280_5*l_h_a*1_2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80_5*l_h_i*1_3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27"/>
  <p:tag name="KSO_WM_UNIT_TYPE" val="l_h_a"/>
  <p:tag name="KSO_WM_UNIT_ID" val="custom20230280_5*l_h_a*1_3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80_5*l_h_i*1_4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27"/>
  <p:tag name="KSO_WM_UNIT_TYPE" val="l_h_a"/>
  <p:tag name="KSO_WM_UNIT_ID" val="custom20230280_5*l_h_a*1_4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80_5*l_h_i*1_5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27"/>
  <p:tag name="KSO_WM_UNIT_TYPE" val="l_h_a"/>
  <p:tag name="KSO_WM_UNIT_ID" val="custom20230280_5*l_h_a*1_5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SLIDE_ID" val="custom20230280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280"/>
  <p:tag name="KSO_WM_SLIDE_TYPE" val="contents"/>
  <p:tag name="KSO_WM_SLIDE_SUBTYPE" val="diag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1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1"/>
</p:tagLst>
</file>

<file path=ppt/tags/tag116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6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2"/>
</p:tagLst>
</file>

<file path=ppt/tags/tag164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9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3"/>
</p:tagLst>
</file>

<file path=ppt/tags/tag195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24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4"/>
</p:tagLst>
</file>

<file path=ppt/tags/tag246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29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5"/>
</p:tagLst>
</file>

<file path=ppt/tags/tag294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0_9*f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35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9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THANKS"/>
</p:tagLst>
</file>

<file path=ppt/tags/tag354.xml><?xml version="1.0" encoding="utf-8"?>
<p:tagLst xmlns:p="http://schemas.openxmlformats.org/presentationml/2006/main">
  <p:tag name="KSO_WM_SLIDE_ID" val="custom2023028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0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425.85&quot;,&quot;top&quot;:&quot;88.35&quot;,&quot;width&quot;:&quot;476.05&quot;,&quot;height&quot;:&quot;323.9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16">
      <a:dk1>
        <a:srgbClr val="000000"/>
      </a:dk1>
      <a:lt1>
        <a:srgbClr val="FFFFFF"/>
      </a:lt1>
      <a:dk2>
        <a:srgbClr val="1F4A2C"/>
      </a:dk2>
      <a:lt2>
        <a:srgbClr val="F1F9F3"/>
      </a:lt2>
      <a:accent1>
        <a:srgbClr val="80B0B2"/>
      </a:accent1>
      <a:accent2>
        <a:srgbClr val="789FB8"/>
      </a:accent2>
      <a:accent3>
        <a:srgbClr val="6F8EBE"/>
      </a:accent3>
      <a:accent4>
        <a:srgbClr val="9FC597"/>
      </a:accent4>
      <a:accent5>
        <a:srgbClr val="94B77F"/>
      </a:accent5>
      <a:accent6>
        <a:srgbClr val="7EA560"/>
      </a:accent6>
      <a:hlink>
        <a:srgbClr val="0563C1"/>
      </a:hlink>
      <a:folHlink>
        <a:srgbClr val="954D72"/>
      </a:folHlink>
    </a:clrScheme>
    <a:fontScheme name="自定义 47">
      <a:majorFont>
        <a:latin typeface="汉仪书宋二简"/>
        <a:ea typeface="汉仪书宋二简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SM-N9760</dc:creator>
  <dcterms:created xsi:type="dcterms:W3CDTF">2024-01-05T12:51:29Z</dcterms:created>
  <dcterms:modified xsi:type="dcterms:W3CDTF">2024-01-05T12:51:29Z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e1f5f25af1a44dcca6e457f2b3963588_21</vt:lpwstr>
  </property>
</Properties>
</file>