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media1.mpg" ContentType="video/mpe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85" r:id="rId6"/>
    <p:sldId id="308" r:id="rId7"/>
  </p:sldIdLst>
  <p:sldSz cx="12192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6B4"/>
    <a:srgbClr val="FFFFFF"/>
    <a:srgbClr val="FDB52D"/>
    <a:srgbClr val="E04548"/>
    <a:srgbClr val="12B19F"/>
    <a:srgbClr val="288DBB"/>
    <a:srgbClr val="E71F3C"/>
    <a:srgbClr val="C1C7D0"/>
    <a:srgbClr val="FDA70B"/>
    <a:srgbClr val="0F9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54" y="77"/>
      </p:cViewPr>
      <p:guideLst>
        <p:guide orient="horz" pos="212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/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/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56C7F-5155-4030-895F-1E152494CC99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/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/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/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AA8A1-888B-4811-8B15-994B49D8915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备注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备注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备注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备注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/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/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/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/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/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/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/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/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/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/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/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/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/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/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/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/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/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/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/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F8E9D-BAC3-4C0A-9F9D-2261C588608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/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/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E850F-BFD6-4B0F-B0E7-7A5DFC18B8A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microsoft.com/office/2007/relationships/media" Target="../media/media1.m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6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1779470" y="3161265"/>
            <a:ext cx="8630622" cy="972804"/>
          </a:xfrm>
          <a:prstGeom prst="ellipse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140462" y="3135267"/>
            <a:ext cx="3190688" cy="695171"/>
            <a:chOff x="2140462" y="3135267"/>
            <a:chExt cx="3190688" cy="695171"/>
          </a:xfrm>
        </p:grpSpPr>
        <p:sp>
          <p:nvSpPr>
            <p:cNvPr id="42" name="Rectangle 37"/>
            <p:cNvSpPr/>
            <p:nvPr/>
          </p:nvSpPr>
          <p:spPr bwMode="auto">
            <a:xfrm>
              <a:off x="2140462" y="3135267"/>
              <a:ext cx="3190688" cy="687802"/>
            </a:xfrm>
            <a:prstGeom prst="rect">
              <a:avLst/>
            </a:prstGeom>
            <a:solidFill>
              <a:srgbClr val="AEDB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Rectangle 25"/>
            <p:cNvSpPr/>
            <p:nvPr/>
          </p:nvSpPr>
          <p:spPr bwMode="auto">
            <a:xfrm>
              <a:off x="2447927" y="3141652"/>
              <a:ext cx="141896" cy="687802"/>
            </a:xfrm>
            <a:prstGeom prst="rect">
              <a:avLst/>
            </a:pr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Rectangle 25"/>
            <p:cNvSpPr/>
            <p:nvPr/>
          </p:nvSpPr>
          <p:spPr bwMode="auto">
            <a:xfrm>
              <a:off x="2645535" y="3135267"/>
              <a:ext cx="141896" cy="687802"/>
            </a:xfrm>
            <a:prstGeom prst="rect">
              <a:avLst/>
            </a:pr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Rectangle 29"/>
            <p:cNvSpPr/>
            <p:nvPr/>
          </p:nvSpPr>
          <p:spPr bwMode="auto">
            <a:xfrm>
              <a:off x="4847031" y="3140668"/>
              <a:ext cx="228608" cy="689770"/>
            </a:xfrm>
            <a:prstGeom prst="rect">
              <a:avLst/>
            </a:pr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85521" y="450725"/>
            <a:ext cx="4136682" cy="3476443"/>
            <a:chOff x="1866900" y="304801"/>
            <a:chExt cx="3222625" cy="2708275"/>
          </a:xfrm>
        </p:grpSpPr>
        <p:sp>
          <p:nvSpPr>
            <p:cNvPr id="44" name="Freeform 41"/>
            <p:cNvSpPr/>
            <p:nvPr/>
          </p:nvSpPr>
          <p:spPr bwMode="auto">
            <a:xfrm>
              <a:off x="2084388" y="538163"/>
              <a:ext cx="2792413" cy="2241550"/>
            </a:xfrm>
            <a:custGeom>
              <a:avLst/>
              <a:gdLst>
                <a:gd name="T0" fmla="*/ 345 w 1759"/>
                <a:gd name="T1" fmla="*/ 0 h 1412"/>
                <a:gd name="T2" fmla="*/ 1759 w 1759"/>
                <a:gd name="T3" fmla="*/ 533 h 1412"/>
                <a:gd name="T4" fmla="*/ 1414 w 1759"/>
                <a:gd name="T5" fmla="*/ 1412 h 1412"/>
                <a:gd name="T6" fmla="*/ 0 w 1759"/>
                <a:gd name="T7" fmla="*/ 879 h 1412"/>
                <a:gd name="T8" fmla="*/ 345 w 1759"/>
                <a:gd name="T9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1412">
                  <a:moveTo>
                    <a:pt x="345" y="0"/>
                  </a:moveTo>
                  <a:lnTo>
                    <a:pt x="1759" y="533"/>
                  </a:lnTo>
                  <a:lnTo>
                    <a:pt x="1414" y="1412"/>
                  </a:lnTo>
                  <a:lnTo>
                    <a:pt x="0" y="879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2084388" y="538163"/>
              <a:ext cx="2792413" cy="2241550"/>
            </a:xfrm>
            <a:custGeom>
              <a:avLst/>
              <a:gdLst>
                <a:gd name="T0" fmla="*/ 345 w 1759"/>
                <a:gd name="T1" fmla="*/ 0 h 1412"/>
                <a:gd name="T2" fmla="*/ 1759 w 1759"/>
                <a:gd name="T3" fmla="*/ 533 h 1412"/>
                <a:gd name="T4" fmla="*/ 1414 w 1759"/>
                <a:gd name="T5" fmla="*/ 1412 h 1412"/>
                <a:gd name="T6" fmla="*/ 0 w 1759"/>
                <a:gd name="T7" fmla="*/ 879 h 1412"/>
                <a:gd name="T8" fmla="*/ 345 w 1759"/>
                <a:gd name="T9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1412">
                  <a:moveTo>
                    <a:pt x="345" y="0"/>
                  </a:moveTo>
                  <a:lnTo>
                    <a:pt x="1759" y="533"/>
                  </a:lnTo>
                  <a:lnTo>
                    <a:pt x="1414" y="1412"/>
                  </a:lnTo>
                  <a:lnTo>
                    <a:pt x="0" y="879"/>
                  </a:lnTo>
                  <a:lnTo>
                    <a:pt x="3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1866900" y="304801"/>
              <a:ext cx="3222625" cy="2708275"/>
            </a:xfrm>
            <a:custGeom>
              <a:avLst/>
              <a:gdLst>
                <a:gd name="T0" fmla="*/ 180 w 759"/>
                <a:gd name="T1" fmla="*/ 55 h 637"/>
                <a:gd name="T2" fmla="*/ 163 w 759"/>
                <a:gd name="T3" fmla="*/ 101 h 637"/>
                <a:gd name="T4" fmla="*/ 645 w 759"/>
                <a:gd name="T5" fmla="*/ 282 h 637"/>
                <a:gd name="T6" fmla="*/ 552 w 759"/>
                <a:gd name="T7" fmla="*/ 519 h 637"/>
                <a:gd name="T8" fmla="*/ 115 w 759"/>
                <a:gd name="T9" fmla="*/ 355 h 637"/>
                <a:gd name="T10" fmla="*/ 225 w 759"/>
                <a:gd name="T11" fmla="*/ 73 h 637"/>
                <a:gd name="T12" fmla="*/ 180 w 759"/>
                <a:gd name="T13" fmla="*/ 55 h 637"/>
                <a:gd name="T14" fmla="*/ 163 w 759"/>
                <a:gd name="T15" fmla="*/ 101 h 637"/>
                <a:gd name="T16" fmla="*/ 180 w 759"/>
                <a:gd name="T17" fmla="*/ 55 h 637"/>
                <a:gd name="T18" fmla="*/ 134 w 759"/>
                <a:gd name="T19" fmla="*/ 37 h 637"/>
                <a:gd name="T20" fmla="*/ 5 w 759"/>
                <a:gd name="T21" fmla="*/ 365 h 637"/>
                <a:gd name="T22" fmla="*/ 6 w 759"/>
                <a:gd name="T23" fmla="*/ 403 h 637"/>
                <a:gd name="T24" fmla="*/ 33 w 759"/>
                <a:gd name="T25" fmla="*/ 429 h 637"/>
                <a:gd name="T26" fmla="*/ 562 w 759"/>
                <a:gd name="T27" fmla="*/ 628 h 637"/>
                <a:gd name="T28" fmla="*/ 625 w 759"/>
                <a:gd name="T29" fmla="*/ 600 h 637"/>
                <a:gd name="T30" fmla="*/ 754 w 759"/>
                <a:gd name="T31" fmla="*/ 272 h 637"/>
                <a:gd name="T32" fmla="*/ 754 w 759"/>
                <a:gd name="T33" fmla="*/ 234 h 637"/>
                <a:gd name="T34" fmla="*/ 726 w 759"/>
                <a:gd name="T35" fmla="*/ 208 h 637"/>
                <a:gd name="T36" fmla="*/ 197 w 759"/>
                <a:gd name="T37" fmla="*/ 9 h 637"/>
                <a:gd name="T38" fmla="*/ 134 w 759"/>
                <a:gd name="T39" fmla="*/ 37 h 637"/>
                <a:gd name="T40" fmla="*/ 180 w 759"/>
                <a:gd name="T41" fmla="*/ 55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59" h="637">
                  <a:moveTo>
                    <a:pt x="180" y="55"/>
                  </a:moveTo>
                  <a:cubicBezTo>
                    <a:pt x="163" y="101"/>
                    <a:pt x="163" y="101"/>
                    <a:pt x="163" y="101"/>
                  </a:cubicBezTo>
                  <a:cubicBezTo>
                    <a:pt x="645" y="282"/>
                    <a:pt x="645" y="282"/>
                    <a:pt x="645" y="282"/>
                  </a:cubicBezTo>
                  <a:cubicBezTo>
                    <a:pt x="552" y="519"/>
                    <a:pt x="552" y="519"/>
                    <a:pt x="552" y="519"/>
                  </a:cubicBezTo>
                  <a:cubicBezTo>
                    <a:pt x="115" y="355"/>
                    <a:pt x="115" y="355"/>
                    <a:pt x="115" y="355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5" y="365"/>
                    <a:pt x="5" y="365"/>
                    <a:pt x="5" y="365"/>
                  </a:cubicBezTo>
                  <a:cubicBezTo>
                    <a:pt x="0" y="377"/>
                    <a:pt x="0" y="391"/>
                    <a:pt x="6" y="403"/>
                  </a:cubicBezTo>
                  <a:cubicBezTo>
                    <a:pt x="11" y="415"/>
                    <a:pt x="21" y="424"/>
                    <a:pt x="33" y="429"/>
                  </a:cubicBezTo>
                  <a:cubicBezTo>
                    <a:pt x="562" y="628"/>
                    <a:pt x="562" y="628"/>
                    <a:pt x="562" y="628"/>
                  </a:cubicBezTo>
                  <a:cubicBezTo>
                    <a:pt x="587" y="637"/>
                    <a:pt x="615" y="625"/>
                    <a:pt x="625" y="600"/>
                  </a:cubicBezTo>
                  <a:cubicBezTo>
                    <a:pt x="754" y="272"/>
                    <a:pt x="754" y="272"/>
                    <a:pt x="754" y="272"/>
                  </a:cubicBezTo>
                  <a:cubicBezTo>
                    <a:pt x="759" y="260"/>
                    <a:pt x="759" y="246"/>
                    <a:pt x="754" y="234"/>
                  </a:cubicBezTo>
                  <a:cubicBezTo>
                    <a:pt x="748" y="222"/>
                    <a:pt x="738" y="212"/>
                    <a:pt x="726" y="20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72" y="0"/>
                    <a:pt x="144" y="12"/>
                    <a:pt x="134" y="37"/>
                  </a:cubicBezTo>
                  <a:cubicBezTo>
                    <a:pt x="180" y="55"/>
                    <a:pt x="180" y="55"/>
                    <a:pt x="180" y="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2147888" y="611188"/>
              <a:ext cx="2660650" cy="2097088"/>
            </a:xfrm>
            <a:custGeom>
              <a:avLst/>
              <a:gdLst>
                <a:gd name="T0" fmla="*/ 321 w 1676"/>
                <a:gd name="T1" fmla="*/ 0 h 1321"/>
                <a:gd name="T2" fmla="*/ 1676 w 1676"/>
                <a:gd name="T3" fmla="*/ 509 h 1321"/>
                <a:gd name="T4" fmla="*/ 1358 w 1676"/>
                <a:gd name="T5" fmla="*/ 1321 h 1321"/>
                <a:gd name="T6" fmla="*/ 0 w 1676"/>
                <a:gd name="T7" fmla="*/ 811 h 1321"/>
                <a:gd name="T8" fmla="*/ 321 w 1676"/>
                <a:gd name="T9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6" h="1321">
                  <a:moveTo>
                    <a:pt x="321" y="0"/>
                  </a:moveTo>
                  <a:lnTo>
                    <a:pt x="1676" y="509"/>
                  </a:lnTo>
                  <a:lnTo>
                    <a:pt x="1358" y="1321"/>
                  </a:lnTo>
                  <a:lnTo>
                    <a:pt x="0" y="811"/>
                  </a:lnTo>
                  <a:lnTo>
                    <a:pt x="321" y="0"/>
                  </a:lnTo>
                  <a:close/>
                </a:path>
              </a:pathLst>
            </a:custGeom>
            <a:solidFill>
              <a:srgbClr val="C5C5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2147888" y="611188"/>
              <a:ext cx="2660650" cy="2097088"/>
            </a:xfrm>
            <a:custGeom>
              <a:avLst/>
              <a:gdLst>
                <a:gd name="T0" fmla="*/ 321 w 1676"/>
                <a:gd name="T1" fmla="*/ 0 h 1321"/>
                <a:gd name="T2" fmla="*/ 1676 w 1676"/>
                <a:gd name="T3" fmla="*/ 509 h 1321"/>
                <a:gd name="T4" fmla="*/ 1358 w 1676"/>
                <a:gd name="T5" fmla="*/ 1321 h 1321"/>
                <a:gd name="T6" fmla="*/ 0 w 1676"/>
                <a:gd name="T7" fmla="*/ 811 h 1321"/>
                <a:gd name="T8" fmla="*/ 321 w 1676"/>
                <a:gd name="T9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6" h="1321">
                  <a:moveTo>
                    <a:pt x="321" y="0"/>
                  </a:moveTo>
                  <a:lnTo>
                    <a:pt x="1676" y="509"/>
                  </a:lnTo>
                  <a:lnTo>
                    <a:pt x="1358" y="1321"/>
                  </a:lnTo>
                  <a:lnTo>
                    <a:pt x="0" y="811"/>
                  </a:lnTo>
                  <a:lnTo>
                    <a:pt x="3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3582988" y="831851"/>
              <a:ext cx="363538" cy="161925"/>
            </a:xfrm>
            <a:custGeom>
              <a:avLst/>
              <a:gdLst>
                <a:gd name="T0" fmla="*/ 3 w 86"/>
                <a:gd name="T1" fmla="*/ 8 h 38"/>
                <a:gd name="T2" fmla="*/ 80 w 86"/>
                <a:gd name="T3" fmla="*/ 37 h 38"/>
                <a:gd name="T4" fmla="*/ 85 w 86"/>
                <a:gd name="T5" fmla="*/ 35 h 38"/>
                <a:gd name="T6" fmla="*/ 85 w 86"/>
                <a:gd name="T7" fmla="*/ 35 h 38"/>
                <a:gd name="T8" fmla="*/ 83 w 86"/>
                <a:gd name="T9" fmla="*/ 29 h 38"/>
                <a:gd name="T10" fmla="*/ 6 w 86"/>
                <a:gd name="T11" fmla="*/ 1 h 38"/>
                <a:gd name="T12" fmla="*/ 1 w 86"/>
                <a:gd name="T13" fmla="*/ 3 h 38"/>
                <a:gd name="T14" fmla="*/ 3 w 86"/>
                <a:gd name="T1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38">
                  <a:moveTo>
                    <a:pt x="3" y="8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82" y="38"/>
                    <a:pt x="84" y="37"/>
                    <a:pt x="85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6" y="32"/>
                    <a:pt x="85" y="30"/>
                    <a:pt x="83" y="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0" y="5"/>
                    <a:pt x="1" y="8"/>
                    <a:pt x="3" y="8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2398713" y="836613"/>
              <a:ext cx="2211388" cy="1624013"/>
            </a:xfrm>
            <a:custGeom>
              <a:avLst/>
              <a:gdLst>
                <a:gd name="T0" fmla="*/ 0 w 1393"/>
                <a:gd name="T1" fmla="*/ 573 h 1023"/>
                <a:gd name="T2" fmla="*/ 1173 w 1393"/>
                <a:gd name="T3" fmla="*/ 1023 h 1023"/>
                <a:gd name="T4" fmla="*/ 1393 w 1393"/>
                <a:gd name="T5" fmla="*/ 450 h 1023"/>
                <a:gd name="T6" fmla="*/ 219 w 1393"/>
                <a:gd name="T7" fmla="*/ 0 h 1023"/>
                <a:gd name="T8" fmla="*/ 0 w 1393"/>
                <a:gd name="T9" fmla="*/ 573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3" h="1023">
                  <a:moveTo>
                    <a:pt x="0" y="573"/>
                  </a:moveTo>
                  <a:lnTo>
                    <a:pt x="1173" y="1023"/>
                  </a:lnTo>
                  <a:lnTo>
                    <a:pt x="1393" y="450"/>
                  </a:lnTo>
                  <a:lnTo>
                    <a:pt x="219" y="0"/>
                  </a:lnTo>
                  <a:lnTo>
                    <a:pt x="0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2398713" y="836613"/>
              <a:ext cx="2211388" cy="1624013"/>
            </a:xfrm>
            <a:custGeom>
              <a:avLst/>
              <a:gdLst>
                <a:gd name="T0" fmla="*/ 0 w 1393"/>
                <a:gd name="T1" fmla="*/ 573 h 1023"/>
                <a:gd name="T2" fmla="*/ 1173 w 1393"/>
                <a:gd name="T3" fmla="*/ 1023 h 1023"/>
                <a:gd name="T4" fmla="*/ 1393 w 1393"/>
                <a:gd name="T5" fmla="*/ 450 h 1023"/>
                <a:gd name="T6" fmla="*/ 219 w 1393"/>
                <a:gd name="T7" fmla="*/ 0 h 1023"/>
                <a:gd name="T8" fmla="*/ 0 w 1393"/>
                <a:gd name="T9" fmla="*/ 573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3" h="1023">
                  <a:moveTo>
                    <a:pt x="0" y="573"/>
                  </a:moveTo>
                  <a:lnTo>
                    <a:pt x="1173" y="1023"/>
                  </a:lnTo>
                  <a:lnTo>
                    <a:pt x="1393" y="450"/>
                  </a:lnTo>
                  <a:lnTo>
                    <a:pt x="219" y="0"/>
                  </a:lnTo>
                  <a:lnTo>
                    <a:pt x="0" y="57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2728913" y="836613"/>
              <a:ext cx="1881188" cy="755650"/>
            </a:xfrm>
            <a:custGeom>
              <a:avLst/>
              <a:gdLst>
                <a:gd name="T0" fmla="*/ 0 w 1185"/>
                <a:gd name="T1" fmla="*/ 26 h 476"/>
                <a:gd name="T2" fmla="*/ 1174 w 1185"/>
                <a:gd name="T3" fmla="*/ 476 h 476"/>
                <a:gd name="T4" fmla="*/ 1185 w 1185"/>
                <a:gd name="T5" fmla="*/ 450 h 476"/>
                <a:gd name="T6" fmla="*/ 11 w 1185"/>
                <a:gd name="T7" fmla="*/ 0 h 476"/>
                <a:gd name="T8" fmla="*/ 0 w 1185"/>
                <a:gd name="T9" fmla="*/ 2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5" h="476">
                  <a:moveTo>
                    <a:pt x="0" y="26"/>
                  </a:moveTo>
                  <a:lnTo>
                    <a:pt x="1174" y="476"/>
                  </a:lnTo>
                  <a:lnTo>
                    <a:pt x="1185" y="450"/>
                  </a:lnTo>
                  <a:lnTo>
                    <a:pt x="11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2728913" y="836613"/>
              <a:ext cx="1881188" cy="755650"/>
            </a:xfrm>
            <a:custGeom>
              <a:avLst/>
              <a:gdLst>
                <a:gd name="T0" fmla="*/ 0 w 1185"/>
                <a:gd name="T1" fmla="*/ 26 h 476"/>
                <a:gd name="T2" fmla="*/ 1174 w 1185"/>
                <a:gd name="T3" fmla="*/ 476 h 476"/>
                <a:gd name="T4" fmla="*/ 1185 w 1185"/>
                <a:gd name="T5" fmla="*/ 450 h 476"/>
                <a:gd name="T6" fmla="*/ 11 w 1185"/>
                <a:gd name="T7" fmla="*/ 0 h 476"/>
                <a:gd name="T8" fmla="*/ 0 w 1185"/>
                <a:gd name="T9" fmla="*/ 2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5" h="476">
                  <a:moveTo>
                    <a:pt x="0" y="26"/>
                  </a:moveTo>
                  <a:lnTo>
                    <a:pt x="1174" y="476"/>
                  </a:lnTo>
                  <a:lnTo>
                    <a:pt x="1185" y="450"/>
                  </a:lnTo>
                  <a:lnTo>
                    <a:pt x="11" y="0"/>
                  </a:lnTo>
                  <a:lnTo>
                    <a:pt x="0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0 w 561"/>
                <a:gd name="T1" fmla="*/ 43 h 252"/>
                <a:gd name="T2" fmla="*/ 545 w 561"/>
                <a:gd name="T3" fmla="*/ 252 h 252"/>
                <a:gd name="T4" fmla="*/ 561 w 561"/>
                <a:gd name="T5" fmla="*/ 209 h 252"/>
                <a:gd name="T6" fmla="*/ 16 w 561"/>
                <a:gd name="T7" fmla="*/ 0 h 252"/>
                <a:gd name="T8" fmla="*/ 0 w 561"/>
                <a:gd name="T9" fmla="*/ 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0" y="43"/>
                  </a:move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ACD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0 w 561"/>
                <a:gd name="T1" fmla="*/ 43 h 252"/>
                <a:gd name="T2" fmla="*/ 545 w 561"/>
                <a:gd name="T3" fmla="*/ 252 h 252"/>
                <a:gd name="T4" fmla="*/ 561 w 561"/>
                <a:gd name="T5" fmla="*/ 209 h 252"/>
                <a:gd name="T6" fmla="*/ 16 w 561"/>
                <a:gd name="T7" fmla="*/ 0 h 252"/>
                <a:gd name="T8" fmla="*/ 0 w 561"/>
                <a:gd name="T9" fmla="*/ 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0" y="43"/>
                  </a:move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  <a:lnTo>
                    <a:pt x="0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2589213" y="1052513"/>
              <a:ext cx="1935163" cy="898525"/>
            </a:xfrm>
            <a:custGeom>
              <a:avLst/>
              <a:gdLst>
                <a:gd name="T0" fmla="*/ 0 w 1219"/>
                <a:gd name="T1" fmla="*/ 118 h 566"/>
                <a:gd name="T2" fmla="*/ 1176 w 1219"/>
                <a:gd name="T3" fmla="*/ 566 h 566"/>
                <a:gd name="T4" fmla="*/ 1219 w 1219"/>
                <a:gd name="T5" fmla="*/ 450 h 566"/>
                <a:gd name="T6" fmla="*/ 45 w 1219"/>
                <a:gd name="T7" fmla="*/ 0 h 566"/>
                <a:gd name="T8" fmla="*/ 0 w 1219"/>
                <a:gd name="T9" fmla="*/ 11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9" h="566">
                  <a:moveTo>
                    <a:pt x="0" y="118"/>
                  </a:moveTo>
                  <a:lnTo>
                    <a:pt x="1176" y="566"/>
                  </a:lnTo>
                  <a:lnTo>
                    <a:pt x="1219" y="450"/>
                  </a:lnTo>
                  <a:lnTo>
                    <a:pt x="45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589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2589213" y="1052513"/>
              <a:ext cx="1935163" cy="898525"/>
            </a:xfrm>
            <a:custGeom>
              <a:avLst/>
              <a:gdLst>
                <a:gd name="T0" fmla="*/ 0 w 1219"/>
                <a:gd name="T1" fmla="*/ 118 h 566"/>
                <a:gd name="T2" fmla="*/ 1176 w 1219"/>
                <a:gd name="T3" fmla="*/ 566 h 566"/>
                <a:gd name="T4" fmla="*/ 1219 w 1219"/>
                <a:gd name="T5" fmla="*/ 450 h 566"/>
                <a:gd name="T6" fmla="*/ 45 w 1219"/>
                <a:gd name="T7" fmla="*/ 0 h 566"/>
                <a:gd name="T8" fmla="*/ 0 w 1219"/>
                <a:gd name="T9" fmla="*/ 11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9" h="566">
                  <a:moveTo>
                    <a:pt x="0" y="118"/>
                  </a:moveTo>
                  <a:lnTo>
                    <a:pt x="1176" y="566"/>
                  </a:lnTo>
                  <a:lnTo>
                    <a:pt x="1219" y="450"/>
                  </a:lnTo>
                  <a:lnTo>
                    <a:pt x="45" y="0"/>
                  </a:lnTo>
                  <a:lnTo>
                    <a:pt x="0" y="1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3030538" y="1138238"/>
              <a:ext cx="1158875" cy="468313"/>
            </a:xfrm>
            <a:custGeom>
              <a:avLst/>
              <a:gdLst>
                <a:gd name="T0" fmla="*/ 0 w 730"/>
                <a:gd name="T1" fmla="*/ 16 h 295"/>
                <a:gd name="T2" fmla="*/ 722 w 730"/>
                <a:gd name="T3" fmla="*/ 295 h 295"/>
                <a:gd name="T4" fmla="*/ 730 w 730"/>
                <a:gd name="T5" fmla="*/ 276 h 295"/>
                <a:gd name="T6" fmla="*/ 5 w 730"/>
                <a:gd name="T7" fmla="*/ 0 h 295"/>
                <a:gd name="T8" fmla="*/ 0 w 730"/>
                <a:gd name="T9" fmla="*/ 1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0" h="295">
                  <a:moveTo>
                    <a:pt x="0" y="16"/>
                  </a:moveTo>
                  <a:lnTo>
                    <a:pt x="722" y="295"/>
                  </a:lnTo>
                  <a:lnTo>
                    <a:pt x="730" y="276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3030538" y="1138238"/>
              <a:ext cx="1158875" cy="468313"/>
            </a:xfrm>
            <a:custGeom>
              <a:avLst/>
              <a:gdLst>
                <a:gd name="T0" fmla="*/ 0 w 730"/>
                <a:gd name="T1" fmla="*/ 16 h 295"/>
                <a:gd name="T2" fmla="*/ 722 w 730"/>
                <a:gd name="T3" fmla="*/ 295 h 295"/>
                <a:gd name="T4" fmla="*/ 730 w 730"/>
                <a:gd name="T5" fmla="*/ 276 h 295"/>
                <a:gd name="T6" fmla="*/ 5 w 730"/>
                <a:gd name="T7" fmla="*/ 0 h 295"/>
                <a:gd name="T8" fmla="*/ 0 w 730"/>
                <a:gd name="T9" fmla="*/ 1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0" h="295">
                  <a:moveTo>
                    <a:pt x="0" y="16"/>
                  </a:moveTo>
                  <a:lnTo>
                    <a:pt x="722" y="295"/>
                  </a:lnTo>
                  <a:lnTo>
                    <a:pt x="730" y="276"/>
                  </a:lnTo>
                  <a:lnTo>
                    <a:pt x="5" y="0"/>
                  </a:lnTo>
                  <a:lnTo>
                    <a:pt x="0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2632075" y="1320801"/>
              <a:ext cx="525463" cy="327025"/>
            </a:xfrm>
            <a:custGeom>
              <a:avLst/>
              <a:gdLst>
                <a:gd name="T0" fmla="*/ 0 w 331"/>
                <a:gd name="T1" fmla="*/ 94 h 206"/>
                <a:gd name="T2" fmla="*/ 294 w 331"/>
                <a:gd name="T3" fmla="*/ 206 h 206"/>
                <a:gd name="T4" fmla="*/ 331 w 331"/>
                <a:gd name="T5" fmla="*/ 113 h 206"/>
                <a:gd name="T6" fmla="*/ 37 w 331"/>
                <a:gd name="T7" fmla="*/ 0 h 206"/>
                <a:gd name="T8" fmla="*/ 0 w 331"/>
                <a:gd name="T9" fmla="*/ 9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6">
                  <a:moveTo>
                    <a:pt x="0" y="94"/>
                  </a:moveTo>
                  <a:lnTo>
                    <a:pt x="294" y="206"/>
                  </a:lnTo>
                  <a:lnTo>
                    <a:pt x="331" y="113"/>
                  </a:lnTo>
                  <a:lnTo>
                    <a:pt x="37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FA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3217863" y="1541463"/>
              <a:ext cx="525463" cy="331788"/>
            </a:xfrm>
            <a:custGeom>
              <a:avLst/>
              <a:gdLst>
                <a:gd name="T0" fmla="*/ 0 w 331"/>
                <a:gd name="T1" fmla="*/ 94 h 209"/>
                <a:gd name="T2" fmla="*/ 294 w 331"/>
                <a:gd name="T3" fmla="*/ 209 h 209"/>
                <a:gd name="T4" fmla="*/ 331 w 331"/>
                <a:gd name="T5" fmla="*/ 113 h 209"/>
                <a:gd name="T6" fmla="*/ 34 w 331"/>
                <a:gd name="T7" fmla="*/ 0 h 209"/>
                <a:gd name="T8" fmla="*/ 0 w 331"/>
                <a:gd name="T9" fmla="*/ 9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9">
                  <a:moveTo>
                    <a:pt x="0" y="94"/>
                  </a:moveTo>
                  <a:lnTo>
                    <a:pt x="294" y="209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F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3217863" y="1541463"/>
              <a:ext cx="525463" cy="331788"/>
            </a:xfrm>
            <a:custGeom>
              <a:avLst/>
              <a:gdLst>
                <a:gd name="T0" fmla="*/ 0 w 331"/>
                <a:gd name="T1" fmla="*/ 94 h 209"/>
                <a:gd name="T2" fmla="*/ 294 w 331"/>
                <a:gd name="T3" fmla="*/ 209 h 209"/>
                <a:gd name="T4" fmla="*/ 331 w 331"/>
                <a:gd name="T5" fmla="*/ 113 h 209"/>
                <a:gd name="T6" fmla="*/ 34 w 331"/>
                <a:gd name="T7" fmla="*/ 0 h 209"/>
                <a:gd name="T8" fmla="*/ 0 w 331"/>
                <a:gd name="T9" fmla="*/ 9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9">
                  <a:moveTo>
                    <a:pt x="0" y="94"/>
                  </a:moveTo>
                  <a:lnTo>
                    <a:pt x="294" y="209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0"/>
            <p:cNvSpPr/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0 w 331"/>
                <a:gd name="T1" fmla="*/ 94 h 207"/>
                <a:gd name="T2" fmla="*/ 294 w 331"/>
                <a:gd name="T3" fmla="*/ 207 h 207"/>
                <a:gd name="T4" fmla="*/ 331 w 331"/>
                <a:gd name="T5" fmla="*/ 113 h 207"/>
                <a:gd name="T6" fmla="*/ 34 w 331"/>
                <a:gd name="T7" fmla="*/ 0 h 207"/>
                <a:gd name="T8" fmla="*/ 0 w 331"/>
                <a:gd name="T9" fmla="*/ 9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0" y="94"/>
                  </a:move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94B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1"/>
            <p:cNvSpPr/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0 w 331"/>
                <a:gd name="T1" fmla="*/ 94 h 207"/>
                <a:gd name="T2" fmla="*/ 294 w 331"/>
                <a:gd name="T3" fmla="*/ 207 h 207"/>
                <a:gd name="T4" fmla="*/ 331 w 331"/>
                <a:gd name="T5" fmla="*/ 113 h 207"/>
                <a:gd name="T6" fmla="*/ 34 w 331"/>
                <a:gd name="T7" fmla="*/ 0 h 207"/>
                <a:gd name="T8" fmla="*/ 0 w 331"/>
                <a:gd name="T9" fmla="*/ 9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0" y="94"/>
                  </a:move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2"/>
            <p:cNvSpPr/>
            <p:nvPr/>
          </p:nvSpPr>
          <p:spPr bwMode="auto">
            <a:xfrm>
              <a:off x="2398713" y="1665288"/>
              <a:ext cx="1892300" cy="795338"/>
            </a:xfrm>
            <a:custGeom>
              <a:avLst/>
              <a:gdLst>
                <a:gd name="T0" fmla="*/ 0 w 1192"/>
                <a:gd name="T1" fmla="*/ 51 h 501"/>
                <a:gd name="T2" fmla="*/ 1173 w 1192"/>
                <a:gd name="T3" fmla="*/ 501 h 501"/>
                <a:gd name="T4" fmla="*/ 1192 w 1192"/>
                <a:gd name="T5" fmla="*/ 450 h 501"/>
                <a:gd name="T6" fmla="*/ 18 w 1192"/>
                <a:gd name="T7" fmla="*/ 0 h 501"/>
                <a:gd name="T8" fmla="*/ 0 w 1192"/>
                <a:gd name="T9" fmla="*/ 5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2" h="501">
                  <a:moveTo>
                    <a:pt x="0" y="51"/>
                  </a:moveTo>
                  <a:lnTo>
                    <a:pt x="1173" y="501"/>
                  </a:lnTo>
                  <a:lnTo>
                    <a:pt x="1192" y="450"/>
                  </a:lnTo>
                  <a:lnTo>
                    <a:pt x="18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3"/>
            <p:cNvSpPr/>
            <p:nvPr/>
          </p:nvSpPr>
          <p:spPr bwMode="auto">
            <a:xfrm>
              <a:off x="2398713" y="1665288"/>
              <a:ext cx="1892300" cy="795338"/>
            </a:xfrm>
            <a:custGeom>
              <a:avLst/>
              <a:gdLst>
                <a:gd name="T0" fmla="*/ 0 w 1192"/>
                <a:gd name="T1" fmla="*/ 51 h 501"/>
                <a:gd name="T2" fmla="*/ 1173 w 1192"/>
                <a:gd name="T3" fmla="*/ 501 h 501"/>
                <a:gd name="T4" fmla="*/ 1192 w 1192"/>
                <a:gd name="T5" fmla="*/ 450 h 501"/>
                <a:gd name="T6" fmla="*/ 18 w 1192"/>
                <a:gd name="T7" fmla="*/ 0 h 501"/>
                <a:gd name="T8" fmla="*/ 0 w 1192"/>
                <a:gd name="T9" fmla="*/ 5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2" h="501">
                  <a:moveTo>
                    <a:pt x="0" y="51"/>
                  </a:moveTo>
                  <a:lnTo>
                    <a:pt x="1173" y="501"/>
                  </a:lnTo>
                  <a:lnTo>
                    <a:pt x="1192" y="450"/>
                  </a:lnTo>
                  <a:lnTo>
                    <a:pt x="18" y="0"/>
                  </a:lnTo>
                  <a:lnTo>
                    <a:pt x="0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4"/>
            <p:cNvSpPr/>
            <p:nvPr/>
          </p:nvSpPr>
          <p:spPr bwMode="auto">
            <a:xfrm>
              <a:off x="2614613" y="1490663"/>
              <a:ext cx="479425" cy="204788"/>
            </a:xfrm>
            <a:custGeom>
              <a:avLst/>
              <a:gdLst>
                <a:gd name="T0" fmla="*/ 0 w 302"/>
                <a:gd name="T1" fmla="*/ 16 h 129"/>
                <a:gd name="T2" fmla="*/ 294 w 302"/>
                <a:gd name="T3" fmla="*/ 129 h 129"/>
                <a:gd name="T4" fmla="*/ 302 w 302"/>
                <a:gd name="T5" fmla="*/ 113 h 129"/>
                <a:gd name="T6" fmla="*/ 5 w 302"/>
                <a:gd name="T7" fmla="*/ 0 h 129"/>
                <a:gd name="T8" fmla="*/ 0 w 302"/>
                <a:gd name="T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9">
                  <a:moveTo>
                    <a:pt x="0" y="16"/>
                  </a:moveTo>
                  <a:lnTo>
                    <a:pt x="294" y="129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5"/>
            <p:cNvSpPr/>
            <p:nvPr/>
          </p:nvSpPr>
          <p:spPr bwMode="auto">
            <a:xfrm>
              <a:off x="2593975" y="1538288"/>
              <a:ext cx="479425" cy="207963"/>
            </a:xfrm>
            <a:custGeom>
              <a:avLst/>
              <a:gdLst>
                <a:gd name="T0" fmla="*/ 0 w 302"/>
                <a:gd name="T1" fmla="*/ 18 h 131"/>
                <a:gd name="T2" fmla="*/ 296 w 302"/>
                <a:gd name="T3" fmla="*/ 131 h 131"/>
                <a:gd name="T4" fmla="*/ 302 w 302"/>
                <a:gd name="T5" fmla="*/ 112 h 131"/>
                <a:gd name="T6" fmla="*/ 8 w 302"/>
                <a:gd name="T7" fmla="*/ 0 h 131"/>
                <a:gd name="T8" fmla="*/ 0 w 302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8"/>
                  </a:moveTo>
                  <a:lnTo>
                    <a:pt x="296" y="131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6"/>
            <p:cNvSpPr/>
            <p:nvPr/>
          </p:nvSpPr>
          <p:spPr bwMode="auto">
            <a:xfrm>
              <a:off x="2576513" y="1589088"/>
              <a:ext cx="479425" cy="203200"/>
            </a:xfrm>
            <a:custGeom>
              <a:avLst/>
              <a:gdLst>
                <a:gd name="T0" fmla="*/ 0 w 302"/>
                <a:gd name="T1" fmla="*/ 16 h 128"/>
                <a:gd name="T2" fmla="*/ 294 w 302"/>
                <a:gd name="T3" fmla="*/ 128 h 128"/>
                <a:gd name="T4" fmla="*/ 302 w 302"/>
                <a:gd name="T5" fmla="*/ 112 h 128"/>
                <a:gd name="T6" fmla="*/ 8 w 302"/>
                <a:gd name="T7" fmla="*/ 0 h 128"/>
                <a:gd name="T8" fmla="*/ 0 w 302"/>
                <a:gd name="T9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8">
                  <a:moveTo>
                    <a:pt x="0" y="16"/>
                  </a:moveTo>
                  <a:lnTo>
                    <a:pt x="294" y="128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7"/>
            <p:cNvSpPr/>
            <p:nvPr/>
          </p:nvSpPr>
          <p:spPr bwMode="auto">
            <a:xfrm>
              <a:off x="2559050" y="1635126"/>
              <a:ext cx="306388" cy="141288"/>
            </a:xfrm>
            <a:custGeom>
              <a:avLst/>
              <a:gdLst>
                <a:gd name="T0" fmla="*/ 0 w 193"/>
                <a:gd name="T1" fmla="*/ 19 h 89"/>
                <a:gd name="T2" fmla="*/ 187 w 193"/>
                <a:gd name="T3" fmla="*/ 89 h 89"/>
                <a:gd name="T4" fmla="*/ 193 w 193"/>
                <a:gd name="T5" fmla="*/ 73 h 89"/>
                <a:gd name="T6" fmla="*/ 6 w 193"/>
                <a:gd name="T7" fmla="*/ 0 h 89"/>
                <a:gd name="T8" fmla="*/ 0 w 193"/>
                <a:gd name="T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89">
                  <a:moveTo>
                    <a:pt x="0" y="19"/>
                  </a:moveTo>
                  <a:lnTo>
                    <a:pt x="187" y="89"/>
                  </a:lnTo>
                  <a:lnTo>
                    <a:pt x="193" y="73"/>
                  </a:lnTo>
                  <a:lnTo>
                    <a:pt x="6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8"/>
            <p:cNvSpPr/>
            <p:nvPr/>
          </p:nvSpPr>
          <p:spPr bwMode="auto">
            <a:xfrm>
              <a:off x="3200400" y="1712913"/>
              <a:ext cx="474663" cy="207963"/>
            </a:xfrm>
            <a:custGeom>
              <a:avLst/>
              <a:gdLst>
                <a:gd name="T0" fmla="*/ 0 w 299"/>
                <a:gd name="T1" fmla="*/ 18 h 131"/>
                <a:gd name="T2" fmla="*/ 294 w 299"/>
                <a:gd name="T3" fmla="*/ 131 h 131"/>
                <a:gd name="T4" fmla="*/ 299 w 299"/>
                <a:gd name="T5" fmla="*/ 112 h 131"/>
                <a:gd name="T6" fmla="*/ 5 w 299"/>
                <a:gd name="T7" fmla="*/ 0 h 131"/>
                <a:gd name="T8" fmla="*/ 0 w 299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131">
                  <a:moveTo>
                    <a:pt x="0" y="18"/>
                  </a:moveTo>
                  <a:lnTo>
                    <a:pt x="294" y="131"/>
                  </a:lnTo>
                  <a:lnTo>
                    <a:pt x="299" y="112"/>
                  </a:lnTo>
                  <a:lnTo>
                    <a:pt x="5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9"/>
            <p:cNvSpPr/>
            <p:nvPr/>
          </p:nvSpPr>
          <p:spPr bwMode="auto">
            <a:xfrm>
              <a:off x="3200400" y="1712913"/>
              <a:ext cx="474663" cy="207963"/>
            </a:xfrm>
            <a:custGeom>
              <a:avLst/>
              <a:gdLst>
                <a:gd name="T0" fmla="*/ 0 w 299"/>
                <a:gd name="T1" fmla="*/ 18 h 131"/>
                <a:gd name="T2" fmla="*/ 294 w 299"/>
                <a:gd name="T3" fmla="*/ 131 h 131"/>
                <a:gd name="T4" fmla="*/ 299 w 299"/>
                <a:gd name="T5" fmla="*/ 112 h 131"/>
                <a:gd name="T6" fmla="*/ 5 w 299"/>
                <a:gd name="T7" fmla="*/ 0 h 131"/>
                <a:gd name="T8" fmla="*/ 0 w 299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131">
                  <a:moveTo>
                    <a:pt x="0" y="18"/>
                  </a:moveTo>
                  <a:lnTo>
                    <a:pt x="294" y="131"/>
                  </a:lnTo>
                  <a:lnTo>
                    <a:pt x="299" y="112"/>
                  </a:lnTo>
                  <a:lnTo>
                    <a:pt x="5" y="0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0"/>
            <p:cNvSpPr/>
            <p:nvPr/>
          </p:nvSpPr>
          <p:spPr bwMode="auto">
            <a:xfrm>
              <a:off x="3179763" y="1763713"/>
              <a:ext cx="479425" cy="203200"/>
            </a:xfrm>
            <a:custGeom>
              <a:avLst/>
              <a:gdLst>
                <a:gd name="T0" fmla="*/ 0 w 302"/>
                <a:gd name="T1" fmla="*/ 16 h 128"/>
                <a:gd name="T2" fmla="*/ 296 w 302"/>
                <a:gd name="T3" fmla="*/ 128 h 128"/>
                <a:gd name="T4" fmla="*/ 302 w 302"/>
                <a:gd name="T5" fmla="*/ 112 h 128"/>
                <a:gd name="T6" fmla="*/ 8 w 302"/>
                <a:gd name="T7" fmla="*/ 0 h 128"/>
                <a:gd name="T8" fmla="*/ 0 w 302"/>
                <a:gd name="T9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8">
                  <a:moveTo>
                    <a:pt x="0" y="16"/>
                  </a:moveTo>
                  <a:lnTo>
                    <a:pt x="296" y="128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1"/>
            <p:cNvSpPr/>
            <p:nvPr/>
          </p:nvSpPr>
          <p:spPr bwMode="auto">
            <a:xfrm>
              <a:off x="3162300" y="1809751"/>
              <a:ext cx="479425" cy="207963"/>
            </a:xfrm>
            <a:custGeom>
              <a:avLst/>
              <a:gdLst>
                <a:gd name="T0" fmla="*/ 0 w 302"/>
                <a:gd name="T1" fmla="*/ 19 h 131"/>
                <a:gd name="T2" fmla="*/ 294 w 302"/>
                <a:gd name="T3" fmla="*/ 131 h 131"/>
                <a:gd name="T4" fmla="*/ 302 w 302"/>
                <a:gd name="T5" fmla="*/ 113 h 131"/>
                <a:gd name="T6" fmla="*/ 5 w 302"/>
                <a:gd name="T7" fmla="*/ 0 h 131"/>
                <a:gd name="T8" fmla="*/ 0 w 302"/>
                <a:gd name="T9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9"/>
                  </a:moveTo>
                  <a:lnTo>
                    <a:pt x="294" y="131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2"/>
            <p:cNvSpPr/>
            <p:nvPr/>
          </p:nvSpPr>
          <p:spPr bwMode="auto">
            <a:xfrm>
              <a:off x="3144838" y="1860551"/>
              <a:ext cx="306388" cy="141288"/>
            </a:xfrm>
            <a:custGeom>
              <a:avLst/>
              <a:gdLst>
                <a:gd name="T0" fmla="*/ 0 w 193"/>
                <a:gd name="T1" fmla="*/ 16 h 89"/>
                <a:gd name="T2" fmla="*/ 185 w 193"/>
                <a:gd name="T3" fmla="*/ 89 h 89"/>
                <a:gd name="T4" fmla="*/ 193 w 193"/>
                <a:gd name="T5" fmla="*/ 70 h 89"/>
                <a:gd name="T6" fmla="*/ 5 w 193"/>
                <a:gd name="T7" fmla="*/ 0 h 89"/>
                <a:gd name="T8" fmla="*/ 0 w 193"/>
                <a:gd name="T9" fmla="*/ 1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89">
                  <a:moveTo>
                    <a:pt x="0" y="16"/>
                  </a:moveTo>
                  <a:lnTo>
                    <a:pt x="185" y="89"/>
                  </a:lnTo>
                  <a:lnTo>
                    <a:pt x="193" y="70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3"/>
            <p:cNvSpPr/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0 w 302"/>
                <a:gd name="T1" fmla="*/ 18 h 131"/>
                <a:gd name="T2" fmla="*/ 297 w 302"/>
                <a:gd name="T3" fmla="*/ 131 h 131"/>
                <a:gd name="T4" fmla="*/ 302 w 302"/>
                <a:gd name="T5" fmla="*/ 112 h 131"/>
                <a:gd name="T6" fmla="*/ 8 w 302"/>
                <a:gd name="T7" fmla="*/ 0 h 131"/>
                <a:gd name="T8" fmla="*/ 0 w 302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8"/>
                  </a:move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4"/>
            <p:cNvSpPr/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0 w 302"/>
                <a:gd name="T1" fmla="*/ 18 h 131"/>
                <a:gd name="T2" fmla="*/ 297 w 302"/>
                <a:gd name="T3" fmla="*/ 131 h 131"/>
                <a:gd name="T4" fmla="*/ 302 w 302"/>
                <a:gd name="T5" fmla="*/ 112 h 131"/>
                <a:gd name="T6" fmla="*/ 8 w 302"/>
                <a:gd name="T7" fmla="*/ 0 h 131"/>
                <a:gd name="T8" fmla="*/ 0 w 302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8"/>
                  </a:move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5"/>
            <p:cNvSpPr/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0 w 303"/>
                <a:gd name="T1" fmla="*/ 19 h 131"/>
                <a:gd name="T2" fmla="*/ 295 w 303"/>
                <a:gd name="T3" fmla="*/ 131 h 131"/>
                <a:gd name="T4" fmla="*/ 303 w 303"/>
                <a:gd name="T5" fmla="*/ 113 h 131"/>
                <a:gd name="T6" fmla="*/ 9 w 303"/>
                <a:gd name="T7" fmla="*/ 0 h 131"/>
                <a:gd name="T8" fmla="*/ 0 w 303"/>
                <a:gd name="T9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0" y="19"/>
                  </a:move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6"/>
            <p:cNvSpPr/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0 w 303"/>
                <a:gd name="T1" fmla="*/ 19 h 131"/>
                <a:gd name="T2" fmla="*/ 295 w 303"/>
                <a:gd name="T3" fmla="*/ 131 h 131"/>
                <a:gd name="T4" fmla="*/ 303 w 303"/>
                <a:gd name="T5" fmla="*/ 113 h 131"/>
                <a:gd name="T6" fmla="*/ 9 w 303"/>
                <a:gd name="T7" fmla="*/ 0 h 131"/>
                <a:gd name="T8" fmla="*/ 0 w 303"/>
                <a:gd name="T9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0" y="19"/>
                  </a:move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  <a:lnTo>
                    <a:pt x="0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7"/>
            <p:cNvSpPr/>
            <p:nvPr/>
          </p:nvSpPr>
          <p:spPr bwMode="auto">
            <a:xfrm>
              <a:off x="3748088" y="2035176"/>
              <a:ext cx="479425" cy="204788"/>
            </a:xfrm>
            <a:custGeom>
              <a:avLst/>
              <a:gdLst>
                <a:gd name="T0" fmla="*/ 0 w 302"/>
                <a:gd name="T1" fmla="*/ 16 h 129"/>
                <a:gd name="T2" fmla="*/ 294 w 302"/>
                <a:gd name="T3" fmla="*/ 129 h 129"/>
                <a:gd name="T4" fmla="*/ 302 w 302"/>
                <a:gd name="T5" fmla="*/ 113 h 129"/>
                <a:gd name="T6" fmla="*/ 5 w 302"/>
                <a:gd name="T7" fmla="*/ 0 h 129"/>
                <a:gd name="T8" fmla="*/ 0 w 302"/>
                <a:gd name="T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9">
                  <a:moveTo>
                    <a:pt x="0" y="16"/>
                  </a:moveTo>
                  <a:lnTo>
                    <a:pt x="294" y="129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8"/>
            <p:cNvSpPr/>
            <p:nvPr/>
          </p:nvSpPr>
          <p:spPr bwMode="auto">
            <a:xfrm>
              <a:off x="3748088" y="2035176"/>
              <a:ext cx="479425" cy="204788"/>
            </a:xfrm>
            <a:custGeom>
              <a:avLst/>
              <a:gdLst>
                <a:gd name="T0" fmla="*/ 0 w 302"/>
                <a:gd name="T1" fmla="*/ 16 h 129"/>
                <a:gd name="T2" fmla="*/ 294 w 302"/>
                <a:gd name="T3" fmla="*/ 129 h 129"/>
                <a:gd name="T4" fmla="*/ 302 w 302"/>
                <a:gd name="T5" fmla="*/ 113 h 129"/>
                <a:gd name="T6" fmla="*/ 5 w 302"/>
                <a:gd name="T7" fmla="*/ 0 h 129"/>
                <a:gd name="T8" fmla="*/ 0 w 302"/>
                <a:gd name="T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9">
                  <a:moveTo>
                    <a:pt x="0" y="16"/>
                  </a:moveTo>
                  <a:lnTo>
                    <a:pt x="294" y="129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9"/>
            <p:cNvSpPr/>
            <p:nvPr/>
          </p:nvSpPr>
          <p:spPr bwMode="auto">
            <a:xfrm>
              <a:off x="3725863" y="2082801"/>
              <a:ext cx="311150" cy="139700"/>
            </a:xfrm>
            <a:custGeom>
              <a:avLst/>
              <a:gdLst>
                <a:gd name="T0" fmla="*/ 0 w 196"/>
                <a:gd name="T1" fmla="*/ 18 h 88"/>
                <a:gd name="T2" fmla="*/ 188 w 196"/>
                <a:gd name="T3" fmla="*/ 88 h 88"/>
                <a:gd name="T4" fmla="*/ 196 w 196"/>
                <a:gd name="T5" fmla="*/ 72 h 88"/>
                <a:gd name="T6" fmla="*/ 8 w 196"/>
                <a:gd name="T7" fmla="*/ 0 h 88"/>
                <a:gd name="T8" fmla="*/ 0 w 196"/>
                <a:gd name="T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88">
                  <a:moveTo>
                    <a:pt x="0" y="18"/>
                  </a:moveTo>
                  <a:lnTo>
                    <a:pt x="188" y="88"/>
                  </a:lnTo>
                  <a:lnTo>
                    <a:pt x="196" y="72"/>
                  </a:lnTo>
                  <a:lnTo>
                    <a:pt x="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0"/>
            <p:cNvSpPr/>
            <p:nvPr/>
          </p:nvSpPr>
          <p:spPr bwMode="auto">
            <a:xfrm>
              <a:off x="3725863" y="2082801"/>
              <a:ext cx="311150" cy="139700"/>
            </a:xfrm>
            <a:custGeom>
              <a:avLst/>
              <a:gdLst>
                <a:gd name="T0" fmla="*/ 0 w 196"/>
                <a:gd name="T1" fmla="*/ 18 h 88"/>
                <a:gd name="T2" fmla="*/ 188 w 196"/>
                <a:gd name="T3" fmla="*/ 88 h 88"/>
                <a:gd name="T4" fmla="*/ 196 w 196"/>
                <a:gd name="T5" fmla="*/ 72 h 88"/>
                <a:gd name="T6" fmla="*/ 8 w 196"/>
                <a:gd name="T7" fmla="*/ 0 h 88"/>
                <a:gd name="T8" fmla="*/ 0 w 196"/>
                <a:gd name="T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88">
                  <a:moveTo>
                    <a:pt x="0" y="18"/>
                  </a:moveTo>
                  <a:lnTo>
                    <a:pt x="188" y="88"/>
                  </a:lnTo>
                  <a:lnTo>
                    <a:pt x="196" y="72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1"/>
            <p:cNvSpPr/>
            <p:nvPr/>
          </p:nvSpPr>
          <p:spPr bwMode="auto">
            <a:xfrm>
              <a:off x="2657475" y="611188"/>
              <a:ext cx="2151063" cy="2097088"/>
            </a:xfrm>
            <a:custGeom>
              <a:avLst/>
              <a:gdLst>
                <a:gd name="T0" fmla="*/ 0 w 1355"/>
                <a:gd name="T1" fmla="*/ 0 h 1321"/>
                <a:gd name="T2" fmla="*/ 133 w 1355"/>
                <a:gd name="T3" fmla="*/ 171 h 1321"/>
                <a:gd name="T4" fmla="*/ 1230 w 1355"/>
                <a:gd name="T5" fmla="*/ 592 h 1321"/>
                <a:gd name="T6" fmla="*/ 1010 w 1355"/>
                <a:gd name="T7" fmla="*/ 1165 h 1321"/>
                <a:gd name="T8" fmla="*/ 871 w 1355"/>
                <a:gd name="T9" fmla="*/ 1112 h 1321"/>
                <a:gd name="T10" fmla="*/ 1037 w 1355"/>
                <a:gd name="T11" fmla="*/ 1321 h 1321"/>
                <a:gd name="T12" fmla="*/ 1355 w 1355"/>
                <a:gd name="T13" fmla="*/ 509 h 1321"/>
                <a:gd name="T14" fmla="*/ 0 w 1355"/>
                <a:gd name="T15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5" h="1321">
                  <a:moveTo>
                    <a:pt x="0" y="0"/>
                  </a:moveTo>
                  <a:lnTo>
                    <a:pt x="133" y="171"/>
                  </a:lnTo>
                  <a:lnTo>
                    <a:pt x="1230" y="592"/>
                  </a:lnTo>
                  <a:lnTo>
                    <a:pt x="1010" y="1165"/>
                  </a:lnTo>
                  <a:lnTo>
                    <a:pt x="871" y="1112"/>
                  </a:lnTo>
                  <a:lnTo>
                    <a:pt x="1037" y="1321"/>
                  </a:lnTo>
                  <a:lnTo>
                    <a:pt x="1355" y="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2"/>
            <p:cNvSpPr/>
            <p:nvPr/>
          </p:nvSpPr>
          <p:spPr bwMode="auto">
            <a:xfrm>
              <a:off x="2657475" y="611188"/>
              <a:ext cx="2151063" cy="2097088"/>
            </a:xfrm>
            <a:custGeom>
              <a:avLst/>
              <a:gdLst>
                <a:gd name="T0" fmla="*/ 0 w 1355"/>
                <a:gd name="T1" fmla="*/ 0 h 1321"/>
                <a:gd name="T2" fmla="*/ 133 w 1355"/>
                <a:gd name="T3" fmla="*/ 171 h 1321"/>
                <a:gd name="T4" fmla="*/ 1230 w 1355"/>
                <a:gd name="T5" fmla="*/ 592 h 1321"/>
                <a:gd name="T6" fmla="*/ 1010 w 1355"/>
                <a:gd name="T7" fmla="*/ 1165 h 1321"/>
                <a:gd name="T8" fmla="*/ 871 w 1355"/>
                <a:gd name="T9" fmla="*/ 1112 h 1321"/>
                <a:gd name="T10" fmla="*/ 1037 w 1355"/>
                <a:gd name="T11" fmla="*/ 1321 h 1321"/>
                <a:gd name="T12" fmla="*/ 1355 w 1355"/>
                <a:gd name="T13" fmla="*/ 509 h 1321"/>
                <a:gd name="T14" fmla="*/ 0 w 1355"/>
                <a:gd name="T15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5" h="1321">
                  <a:moveTo>
                    <a:pt x="0" y="0"/>
                  </a:moveTo>
                  <a:lnTo>
                    <a:pt x="133" y="171"/>
                  </a:lnTo>
                  <a:lnTo>
                    <a:pt x="1230" y="592"/>
                  </a:lnTo>
                  <a:lnTo>
                    <a:pt x="1010" y="1165"/>
                  </a:lnTo>
                  <a:lnTo>
                    <a:pt x="871" y="1112"/>
                  </a:lnTo>
                  <a:lnTo>
                    <a:pt x="1037" y="1321"/>
                  </a:lnTo>
                  <a:lnTo>
                    <a:pt x="1355" y="50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3"/>
            <p:cNvSpPr/>
            <p:nvPr/>
          </p:nvSpPr>
          <p:spPr bwMode="auto">
            <a:xfrm>
              <a:off x="2928938" y="955676"/>
              <a:ext cx="1681163" cy="1504950"/>
            </a:xfrm>
            <a:custGeom>
              <a:avLst/>
              <a:gdLst>
                <a:gd name="T0" fmla="*/ 821 w 1059"/>
                <a:gd name="T1" fmla="*/ 779 h 948"/>
                <a:gd name="T2" fmla="*/ 526 w 1059"/>
                <a:gd name="T3" fmla="*/ 667 h 948"/>
                <a:gd name="T4" fmla="*/ 535 w 1059"/>
                <a:gd name="T5" fmla="*/ 648 h 948"/>
                <a:gd name="T6" fmla="*/ 829 w 1059"/>
                <a:gd name="T7" fmla="*/ 761 h 948"/>
                <a:gd name="T8" fmla="*/ 821 w 1059"/>
                <a:gd name="T9" fmla="*/ 779 h 948"/>
                <a:gd name="T10" fmla="*/ 834 w 1059"/>
                <a:gd name="T11" fmla="*/ 750 h 948"/>
                <a:gd name="T12" fmla="*/ 537 w 1059"/>
                <a:gd name="T13" fmla="*/ 637 h 948"/>
                <a:gd name="T14" fmla="*/ 545 w 1059"/>
                <a:gd name="T15" fmla="*/ 619 h 948"/>
                <a:gd name="T16" fmla="*/ 839 w 1059"/>
                <a:gd name="T17" fmla="*/ 731 h 948"/>
                <a:gd name="T18" fmla="*/ 834 w 1059"/>
                <a:gd name="T19" fmla="*/ 750 h 948"/>
                <a:gd name="T20" fmla="*/ 845 w 1059"/>
                <a:gd name="T21" fmla="*/ 718 h 948"/>
                <a:gd name="T22" fmla="*/ 551 w 1059"/>
                <a:gd name="T23" fmla="*/ 605 h 948"/>
                <a:gd name="T24" fmla="*/ 585 w 1059"/>
                <a:gd name="T25" fmla="*/ 511 h 948"/>
                <a:gd name="T26" fmla="*/ 882 w 1059"/>
                <a:gd name="T27" fmla="*/ 624 h 948"/>
                <a:gd name="T28" fmla="*/ 845 w 1059"/>
                <a:gd name="T29" fmla="*/ 718 h 948"/>
                <a:gd name="T30" fmla="*/ 711 w 1059"/>
                <a:gd name="T31" fmla="*/ 340 h 948"/>
                <a:gd name="T32" fmla="*/ 166 w 1059"/>
                <a:gd name="T33" fmla="*/ 131 h 948"/>
                <a:gd name="T34" fmla="*/ 182 w 1059"/>
                <a:gd name="T35" fmla="*/ 88 h 948"/>
                <a:gd name="T36" fmla="*/ 727 w 1059"/>
                <a:gd name="T37" fmla="*/ 297 h 948"/>
                <a:gd name="T38" fmla="*/ 711 w 1059"/>
                <a:gd name="T39" fmla="*/ 340 h 948"/>
                <a:gd name="T40" fmla="*/ 0 w 1059"/>
                <a:gd name="T41" fmla="*/ 0 h 948"/>
                <a:gd name="T42" fmla="*/ 96 w 1059"/>
                <a:gd name="T43" fmla="*/ 125 h 948"/>
                <a:gd name="T44" fmla="*/ 794 w 1059"/>
                <a:gd name="T45" fmla="*/ 391 h 948"/>
                <a:gd name="T46" fmla="*/ 786 w 1059"/>
                <a:gd name="T47" fmla="*/ 410 h 948"/>
                <a:gd name="T48" fmla="*/ 120 w 1059"/>
                <a:gd name="T49" fmla="*/ 155 h 948"/>
                <a:gd name="T50" fmla="*/ 139 w 1059"/>
                <a:gd name="T51" fmla="*/ 179 h 948"/>
                <a:gd name="T52" fmla="*/ 1005 w 1059"/>
                <a:gd name="T53" fmla="*/ 511 h 948"/>
                <a:gd name="T54" fmla="*/ 962 w 1059"/>
                <a:gd name="T55" fmla="*/ 627 h 948"/>
                <a:gd name="T56" fmla="*/ 289 w 1059"/>
                <a:gd name="T57" fmla="*/ 369 h 948"/>
                <a:gd name="T58" fmla="*/ 321 w 1059"/>
                <a:gd name="T59" fmla="*/ 410 h 948"/>
                <a:gd name="T60" fmla="*/ 513 w 1059"/>
                <a:gd name="T61" fmla="*/ 482 h 948"/>
                <a:gd name="T62" fmla="*/ 476 w 1059"/>
                <a:gd name="T63" fmla="*/ 578 h 948"/>
                <a:gd name="T64" fmla="*/ 441 w 1059"/>
                <a:gd name="T65" fmla="*/ 565 h 948"/>
                <a:gd name="T66" fmla="*/ 457 w 1059"/>
                <a:gd name="T67" fmla="*/ 584 h 948"/>
                <a:gd name="T68" fmla="*/ 470 w 1059"/>
                <a:gd name="T69" fmla="*/ 589 h 948"/>
                <a:gd name="T70" fmla="*/ 468 w 1059"/>
                <a:gd name="T71" fmla="*/ 597 h 948"/>
                <a:gd name="T72" fmla="*/ 537 w 1059"/>
                <a:gd name="T73" fmla="*/ 686 h 948"/>
                <a:gd name="T74" fmla="*/ 818 w 1059"/>
                <a:gd name="T75" fmla="*/ 793 h 948"/>
                <a:gd name="T76" fmla="*/ 810 w 1059"/>
                <a:gd name="T77" fmla="*/ 809 h 948"/>
                <a:gd name="T78" fmla="*/ 559 w 1059"/>
                <a:gd name="T79" fmla="*/ 715 h 948"/>
                <a:gd name="T80" fmla="*/ 575 w 1059"/>
                <a:gd name="T81" fmla="*/ 736 h 948"/>
                <a:gd name="T82" fmla="*/ 698 w 1059"/>
                <a:gd name="T83" fmla="*/ 782 h 948"/>
                <a:gd name="T84" fmla="*/ 690 w 1059"/>
                <a:gd name="T85" fmla="*/ 798 h 948"/>
                <a:gd name="T86" fmla="*/ 599 w 1059"/>
                <a:gd name="T87" fmla="*/ 763 h 948"/>
                <a:gd name="T88" fmla="*/ 636 w 1059"/>
                <a:gd name="T89" fmla="*/ 811 h 948"/>
                <a:gd name="T90" fmla="*/ 858 w 1059"/>
                <a:gd name="T91" fmla="*/ 897 h 948"/>
                <a:gd name="T92" fmla="*/ 839 w 1059"/>
                <a:gd name="T93" fmla="*/ 948 h 948"/>
                <a:gd name="T94" fmla="*/ 700 w 1059"/>
                <a:gd name="T95" fmla="*/ 895 h 948"/>
                <a:gd name="T96" fmla="*/ 839 w 1059"/>
                <a:gd name="T97" fmla="*/ 948 h 948"/>
                <a:gd name="T98" fmla="*/ 1059 w 1059"/>
                <a:gd name="T99" fmla="*/ 375 h 948"/>
                <a:gd name="T100" fmla="*/ 1048 w 1059"/>
                <a:gd name="T101" fmla="*/ 401 h 948"/>
                <a:gd name="T102" fmla="*/ 0 w 1059"/>
                <a:gd name="T103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59" h="948">
                  <a:moveTo>
                    <a:pt x="821" y="779"/>
                  </a:moveTo>
                  <a:lnTo>
                    <a:pt x="526" y="667"/>
                  </a:lnTo>
                  <a:lnTo>
                    <a:pt x="535" y="648"/>
                  </a:lnTo>
                  <a:lnTo>
                    <a:pt x="829" y="761"/>
                  </a:lnTo>
                  <a:lnTo>
                    <a:pt x="821" y="779"/>
                  </a:lnTo>
                  <a:close/>
                  <a:moveTo>
                    <a:pt x="834" y="750"/>
                  </a:moveTo>
                  <a:lnTo>
                    <a:pt x="537" y="637"/>
                  </a:lnTo>
                  <a:lnTo>
                    <a:pt x="545" y="619"/>
                  </a:lnTo>
                  <a:lnTo>
                    <a:pt x="839" y="731"/>
                  </a:lnTo>
                  <a:lnTo>
                    <a:pt x="834" y="750"/>
                  </a:lnTo>
                  <a:close/>
                  <a:moveTo>
                    <a:pt x="845" y="718"/>
                  </a:moveTo>
                  <a:lnTo>
                    <a:pt x="551" y="605"/>
                  </a:lnTo>
                  <a:lnTo>
                    <a:pt x="585" y="511"/>
                  </a:lnTo>
                  <a:lnTo>
                    <a:pt x="882" y="624"/>
                  </a:lnTo>
                  <a:lnTo>
                    <a:pt x="845" y="718"/>
                  </a:lnTo>
                  <a:close/>
                  <a:moveTo>
                    <a:pt x="711" y="340"/>
                  </a:moveTo>
                  <a:lnTo>
                    <a:pt x="166" y="131"/>
                  </a:lnTo>
                  <a:lnTo>
                    <a:pt x="182" y="88"/>
                  </a:lnTo>
                  <a:lnTo>
                    <a:pt x="727" y="297"/>
                  </a:lnTo>
                  <a:lnTo>
                    <a:pt x="711" y="340"/>
                  </a:lnTo>
                  <a:close/>
                  <a:moveTo>
                    <a:pt x="0" y="0"/>
                  </a:moveTo>
                  <a:lnTo>
                    <a:pt x="96" y="125"/>
                  </a:lnTo>
                  <a:lnTo>
                    <a:pt x="794" y="391"/>
                  </a:lnTo>
                  <a:lnTo>
                    <a:pt x="786" y="410"/>
                  </a:lnTo>
                  <a:lnTo>
                    <a:pt x="120" y="155"/>
                  </a:lnTo>
                  <a:lnTo>
                    <a:pt x="139" y="179"/>
                  </a:lnTo>
                  <a:lnTo>
                    <a:pt x="1005" y="511"/>
                  </a:lnTo>
                  <a:lnTo>
                    <a:pt x="962" y="627"/>
                  </a:lnTo>
                  <a:lnTo>
                    <a:pt x="289" y="369"/>
                  </a:lnTo>
                  <a:lnTo>
                    <a:pt x="321" y="410"/>
                  </a:lnTo>
                  <a:lnTo>
                    <a:pt x="513" y="482"/>
                  </a:lnTo>
                  <a:lnTo>
                    <a:pt x="476" y="578"/>
                  </a:lnTo>
                  <a:lnTo>
                    <a:pt x="441" y="565"/>
                  </a:lnTo>
                  <a:lnTo>
                    <a:pt x="457" y="584"/>
                  </a:lnTo>
                  <a:lnTo>
                    <a:pt x="470" y="589"/>
                  </a:lnTo>
                  <a:lnTo>
                    <a:pt x="468" y="597"/>
                  </a:lnTo>
                  <a:lnTo>
                    <a:pt x="537" y="686"/>
                  </a:lnTo>
                  <a:lnTo>
                    <a:pt x="818" y="793"/>
                  </a:lnTo>
                  <a:lnTo>
                    <a:pt x="810" y="809"/>
                  </a:lnTo>
                  <a:lnTo>
                    <a:pt x="559" y="715"/>
                  </a:lnTo>
                  <a:lnTo>
                    <a:pt x="575" y="736"/>
                  </a:lnTo>
                  <a:lnTo>
                    <a:pt x="698" y="782"/>
                  </a:lnTo>
                  <a:lnTo>
                    <a:pt x="690" y="798"/>
                  </a:lnTo>
                  <a:lnTo>
                    <a:pt x="599" y="763"/>
                  </a:lnTo>
                  <a:lnTo>
                    <a:pt x="636" y="811"/>
                  </a:lnTo>
                  <a:lnTo>
                    <a:pt x="858" y="897"/>
                  </a:lnTo>
                  <a:lnTo>
                    <a:pt x="839" y="948"/>
                  </a:lnTo>
                  <a:lnTo>
                    <a:pt x="700" y="895"/>
                  </a:lnTo>
                  <a:lnTo>
                    <a:pt x="839" y="948"/>
                  </a:lnTo>
                  <a:lnTo>
                    <a:pt x="1059" y="375"/>
                  </a:lnTo>
                  <a:lnTo>
                    <a:pt x="1048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4"/>
            <p:cNvSpPr/>
            <p:nvPr/>
          </p:nvSpPr>
          <p:spPr bwMode="auto">
            <a:xfrm>
              <a:off x="2928938" y="955676"/>
              <a:ext cx="1681163" cy="1504950"/>
            </a:xfrm>
            <a:custGeom>
              <a:avLst/>
              <a:gdLst>
                <a:gd name="T0" fmla="*/ 821 w 1059"/>
                <a:gd name="T1" fmla="*/ 779 h 948"/>
                <a:gd name="T2" fmla="*/ 526 w 1059"/>
                <a:gd name="T3" fmla="*/ 667 h 948"/>
                <a:gd name="T4" fmla="*/ 535 w 1059"/>
                <a:gd name="T5" fmla="*/ 648 h 948"/>
                <a:gd name="T6" fmla="*/ 829 w 1059"/>
                <a:gd name="T7" fmla="*/ 761 h 948"/>
                <a:gd name="T8" fmla="*/ 821 w 1059"/>
                <a:gd name="T9" fmla="*/ 779 h 948"/>
                <a:gd name="T10" fmla="*/ 834 w 1059"/>
                <a:gd name="T11" fmla="*/ 750 h 948"/>
                <a:gd name="T12" fmla="*/ 537 w 1059"/>
                <a:gd name="T13" fmla="*/ 637 h 948"/>
                <a:gd name="T14" fmla="*/ 545 w 1059"/>
                <a:gd name="T15" fmla="*/ 619 h 948"/>
                <a:gd name="T16" fmla="*/ 839 w 1059"/>
                <a:gd name="T17" fmla="*/ 731 h 948"/>
                <a:gd name="T18" fmla="*/ 834 w 1059"/>
                <a:gd name="T19" fmla="*/ 750 h 948"/>
                <a:gd name="T20" fmla="*/ 845 w 1059"/>
                <a:gd name="T21" fmla="*/ 718 h 948"/>
                <a:gd name="T22" fmla="*/ 551 w 1059"/>
                <a:gd name="T23" fmla="*/ 605 h 948"/>
                <a:gd name="T24" fmla="*/ 585 w 1059"/>
                <a:gd name="T25" fmla="*/ 511 h 948"/>
                <a:gd name="T26" fmla="*/ 882 w 1059"/>
                <a:gd name="T27" fmla="*/ 624 h 948"/>
                <a:gd name="T28" fmla="*/ 845 w 1059"/>
                <a:gd name="T29" fmla="*/ 718 h 948"/>
                <a:gd name="T30" fmla="*/ 711 w 1059"/>
                <a:gd name="T31" fmla="*/ 340 h 948"/>
                <a:gd name="T32" fmla="*/ 166 w 1059"/>
                <a:gd name="T33" fmla="*/ 131 h 948"/>
                <a:gd name="T34" fmla="*/ 182 w 1059"/>
                <a:gd name="T35" fmla="*/ 88 h 948"/>
                <a:gd name="T36" fmla="*/ 727 w 1059"/>
                <a:gd name="T37" fmla="*/ 297 h 948"/>
                <a:gd name="T38" fmla="*/ 711 w 1059"/>
                <a:gd name="T39" fmla="*/ 340 h 948"/>
                <a:gd name="T40" fmla="*/ 0 w 1059"/>
                <a:gd name="T41" fmla="*/ 0 h 948"/>
                <a:gd name="T42" fmla="*/ 96 w 1059"/>
                <a:gd name="T43" fmla="*/ 125 h 948"/>
                <a:gd name="T44" fmla="*/ 794 w 1059"/>
                <a:gd name="T45" fmla="*/ 391 h 948"/>
                <a:gd name="T46" fmla="*/ 786 w 1059"/>
                <a:gd name="T47" fmla="*/ 410 h 948"/>
                <a:gd name="T48" fmla="*/ 120 w 1059"/>
                <a:gd name="T49" fmla="*/ 155 h 948"/>
                <a:gd name="T50" fmla="*/ 139 w 1059"/>
                <a:gd name="T51" fmla="*/ 179 h 948"/>
                <a:gd name="T52" fmla="*/ 1005 w 1059"/>
                <a:gd name="T53" fmla="*/ 511 h 948"/>
                <a:gd name="T54" fmla="*/ 962 w 1059"/>
                <a:gd name="T55" fmla="*/ 627 h 948"/>
                <a:gd name="T56" fmla="*/ 289 w 1059"/>
                <a:gd name="T57" fmla="*/ 369 h 948"/>
                <a:gd name="T58" fmla="*/ 321 w 1059"/>
                <a:gd name="T59" fmla="*/ 410 h 948"/>
                <a:gd name="T60" fmla="*/ 513 w 1059"/>
                <a:gd name="T61" fmla="*/ 482 h 948"/>
                <a:gd name="T62" fmla="*/ 476 w 1059"/>
                <a:gd name="T63" fmla="*/ 578 h 948"/>
                <a:gd name="T64" fmla="*/ 441 w 1059"/>
                <a:gd name="T65" fmla="*/ 565 h 948"/>
                <a:gd name="T66" fmla="*/ 457 w 1059"/>
                <a:gd name="T67" fmla="*/ 584 h 948"/>
                <a:gd name="T68" fmla="*/ 470 w 1059"/>
                <a:gd name="T69" fmla="*/ 589 h 948"/>
                <a:gd name="T70" fmla="*/ 468 w 1059"/>
                <a:gd name="T71" fmla="*/ 597 h 948"/>
                <a:gd name="T72" fmla="*/ 537 w 1059"/>
                <a:gd name="T73" fmla="*/ 686 h 948"/>
                <a:gd name="T74" fmla="*/ 818 w 1059"/>
                <a:gd name="T75" fmla="*/ 793 h 948"/>
                <a:gd name="T76" fmla="*/ 810 w 1059"/>
                <a:gd name="T77" fmla="*/ 809 h 948"/>
                <a:gd name="T78" fmla="*/ 559 w 1059"/>
                <a:gd name="T79" fmla="*/ 715 h 948"/>
                <a:gd name="T80" fmla="*/ 575 w 1059"/>
                <a:gd name="T81" fmla="*/ 736 h 948"/>
                <a:gd name="T82" fmla="*/ 698 w 1059"/>
                <a:gd name="T83" fmla="*/ 782 h 948"/>
                <a:gd name="T84" fmla="*/ 690 w 1059"/>
                <a:gd name="T85" fmla="*/ 798 h 948"/>
                <a:gd name="T86" fmla="*/ 599 w 1059"/>
                <a:gd name="T87" fmla="*/ 763 h 948"/>
                <a:gd name="T88" fmla="*/ 636 w 1059"/>
                <a:gd name="T89" fmla="*/ 811 h 948"/>
                <a:gd name="T90" fmla="*/ 858 w 1059"/>
                <a:gd name="T91" fmla="*/ 897 h 948"/>
                <a:gd name="T92" fmla="*/ 839 w 1059"/>
                <a:gd name="T93" fmla="*/ 948 h 948"/>
                <a:gd name="T94" fmla="*/ 700 w 1059"/>
                <a:gd name="T95" fmla="*/ 895 h 948"/>
                <a:gd name="T96" fmla="*/ 839 w 1059"/>
                <a:gd name="T97" fmla="*/ 948 h 948"/>
                <a:gd name="T98" fmla="*/ 1059 w 1059"/>
                <a:gd name="T99" fmla="*/ 375 h 948"/>
                <a:gd name="T100" fmla="*/ 1048 w 1059"/>
                <a:gd name="T101" fmla="*/ 401 h 948"/>
                <a:gd name="T102" fmla="*/ 0 w 1059"/>
                <a:gd name="T103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59" h="948">
                  <a:moveTo>
                    <a:pt x="821" y="779"/>
                  </a:moveTo>
                  <a:lnTo>
                    <a:pt x="526" y="667"/>
                  </a:lnTo>
                  <a:lnTo>
                    <a:pt x="535" y="648"/>
                  </a:lnTo>
                  <a:lnTo>
                    <a:pt x="829" y="761"/>
                  </a:lnTo>
                  <a:lnTo>
                    <a:pt x="821" y="779"/>
                  </a:lnTo>
                  <a:moveTo>
                    <a:pt x="834" y="750"/>
                  </a:moveTo>
                  <a:lnTo>
                    <a:pt x="537" y="637"/>
                  </a:lnTo>
                  <a:lnTo>
                    <a:pt x="545" y="619"/>
                  </a:lnTo>
                  <a:lnTo>
                    <a:pt x="839" y="731"/>
                  </a:lnTo>
                  <a:lnTo>
                    <a:pt x="834" y="750"/>
                  </a:lnTo>
                  <a:moveTo>
                    <a:pt x="845" y="718"/>
                  </a:moveTo>
                  <a:lnTo>
                    <a:pt x="551" y="605"/>
                  </a:lnTo>
                  <a:lnTo>
                    <a:pt x="585" y="511"/>
                  </a:lnTo>
                  <a:lnTo>
                    <a:pt x="882" y="624"/>
                  </a:lnTo>
                  <a:lnTo>
                    <a:pt x="845" y="718"/>
                  </a:lnTo>
                  <a:moveTo>
                    <a:pt x="711" y="340"/>
                  </a:moveTo>
                  <a:lnTo>
                    <a:pt x="166" y="131"/>
                  </a:lnTo>
                  <a:lnTo>
                    <a:pt x="182" y="88"/>
                  </a:lnTo>
                  <a:lnTo>
                    <a:pt x="727" y="297"/>
                  </a:lnTo>
                  <a:lnTo>
                    <a:pt x="711" y="340"/>
                  </a:lnTo>
                  <a:moveTo>
                    <a:pt x="0" y="0"/>
                  </a:moveTo>
                  <a:lnTo>
                    <a:pt x="96" y="125"/>
                  </a:lnTo>
                  <a:lnTo>
                    <a:pt x="794" y="391"/>
                  </a:lnTo>
                  <a:lnTo>
                    <a:pt x="786" y="410"/>
                  </a:lnTo>
                  <a:lnTo>
                    <a:pt x="120" y="155"/>
                  </a:lnTo>
                  <a:lnTo>
                    <a:pt x="139" y="179"/>
                  </a:lnTo>
                  <a:lnTo>
                    <a:pt x="1005" y="511"/>
                  </a:lnTo>
                  <a:lnTo>
                    <a:pt x="962" y="627"/>
                  </a:lnTo>
                  <a:lnTo>
                    <a:pt x="289" y="369"/>
                  </a:lnTo>
                  <a:lnTo>
                    <a:pt x="321" y="410"/>
                  </a:lnTo>
                  <a:lnTo>
                    <a:pt x="513" y="482"/>
                  </a:lnTo>
                  <a:lnTo>
                    <a:pt x="476" y="578"/>
                  </a:lnTo>
                  <a:lnTo>
                    <a:pt x="441" y="565"/>
                  </a:lnTo>
                  <a:lnTo>
                    <a:pt x="457" y="584"/>
                  </a:lnTo>
                  <a:lnTo>
                    <a:pt x="470" y="589"/>
                  </a:lnTo>
                  <a:lnTo>
                    <a:pt x="468" y="597"/>
                  </a:lnTo>
                  <a:lnTo>
                    <a:pt x="537" y="686"/>
                  </a:lnTo>
                  <a:lnTo>
                    <a:pt x="818" y="793"/>
                  </a:lnTo>
                  <a:lnTo>
                    <a:pt x="810" y="809"/>
                  </a:lnTo>
                  <a:lnTo>
                    <a:pt x="559" y="715"/>
                  </a:lnTo>
                  <a:lnTo>
                    <a:pt x="575" y="736"/>
                  </a:lnTo>
                  <a:lnTo>
                    <a:pt x="698" y="782"/>
                  </a:lnTo>
                  <a:lnTo>
                    <a:pt x="690" y="798"/>
                  </a:lnTo>
                  <a:lnTo>
                    <a:pt x="599" y="763"/>
                  </a:lnTo>
                  <a:lnTo>
                    <a:pt x="636" y="811"/>
                  </a:lnTo>
                  <a:lnTo>
                    <a:pt x="858" y="897"/>
                  </a:lnTo>
                  <a:lnTo>
                    <a:pt x="839" y="948"/>
                  </a:lnTo>
                  <a:lnTo>
                    <a:pt x="700" y="895"/>
                  </a:lnTo>
                  <a:lnTo>
                    <a:pt x="839" y="948"/>
                  </a:lnTo>
                  <a:lnTo>
                    <a:pt x="1059" y="375"/>
                  </a:lnTo>
                  <a:lnTo>
                    <a:pt x="1048" y="40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5"/>
            <p:cNvSpPr/>
            <p:nvPr/>
          </p:nvSpPr>
          <p:spPr bwMode="auto">
            <a:xfrm>
              <a:off x="2868613" y="882651"/>
              <a:ext cx="1741488" cy="709613"/>
            </a:xfrm>
            <a:custGeom>
              <a:avLst/>
              <a:gdLst>
                <a:gd name="T0" fmla="*/ 0 w 1097"/>
                <a:gd name="T1" fmla="*/ 0 h 447"/>
                <a:gd name="T2" fmla="*/ 38 w 1097"/>
                <a:gd name="T3" fmla="*/ 46 h 447"/>
                <a:gd name="T4" fmla="*/ 1086 w 1097"/>
                <a:gd name="T5" fmla="*/ 447 h 447"/>
                <a:gd name="T6" fmla="*/ 1097 w 1097"/>
                <a:gd name="T7" fmla="*/ 421 h 447"/>
                <a:gd name="T8" fmla="*/ 0 w 1097"/>
                <a:gd name="T9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7" h="447">
                  <a:moveTo>
                    <a:pt x="0" y="0"/>
                  </a:moveTo>
                  <a:lnTo>
                    <a:pt x="38" y="46"/>
                  </a:lnTo>
                  <a:lnTo>
                    <a:pt x="1086" y="447"/>
                  </a:lnTo>
                  <a:lnTo>
                    <a:pt x="1097" y="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6"/>
            <p:cNvSpPr/>
            <p:nvPr/>
          </p:nvSpPr>
          <p:spPr bwMode="auto">
            <a:xfrm>
              <a:off x="2868613" y="882651"/>
              <a:ext cx="1741488" cy="709613"/>
            </a:xfrm>
            <a:custGeom>
              <a:avLst/>
              <a:gdLst>
                <a:gd name="T0" fmla="*/ 0 w 1097"/>
                <a:gd name="T1" fmla="*/ 0 h 447"/>
                <a:gd name="T2" fmla="*/ 38 w 1097"/>
                <a:gd name="T3" fmla="*/ 46 h 447"/>
                <a:gd name="T4" fmla="*/ 1086 w 1097"/>
                <a:gd name="T5" fmla="*/ 447 h 447"/>
                <a:gd name="T6" fmla="*/ 1097 w 1097"/>
                <a:gd name="T7" fmla="*/ 421 h 447"/>
                <a:gd name="T8" fmla="*/ 0 w 1097"/>
                <a:gd name="T9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7" h="447">
                  <a:moveTo>
                    <a:pt x="0" y="0"/>
                  </a:moveTo>
                  <a:lnTo>
                    <a:pt x="38" y="46"/>
                  </a:lnTo>
                  <a:lnTo>
                    <a:pt x="1086" y="447"/>
                  </a:lnTo>
                  <a:lnTo>
                    <a:pt x="1097" y="42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7"/>
            <p:cNvSpPr/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16 w 561"/>
                <a:gd name="T1" fmla="*/ 0 h 252"/>
                <a:gd name="T2" fmla="*/ 0 w 561"/>
                <a:gd name="T3" fmla="*/ 43 h 252"/>
                <a:gd name="T4" fmla="*/ 545 w 561"/>
                <a:gd name="T5" fmla="*/ 252 h 252"/>
                <a:gd name="T6" fmla="*/ 561 w 561"/>
                <a:gd name="T7" fmla="*/ 209 h 252"/>
                <a:gd name="T8" fmla="*/ 16 w 561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16" y="0"/>
                  </a:moveTo>
                  <a:lnTo>
                    <a:pt x="0" y="43"/>
                  </a:ln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AC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88"/>
            <p:cNvSpPr/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16 w 561"/>
                <a:gd name="T1" fmla="*/ 0 h 252"/>
                <a:gd name="T2" fmla="*/ 0 w 561"/>
                <a:gd name="T3" fmla="*/ 43 h 252"/>
                <a:gd name="T4" fmla="*/ 545 w 561"/>
                <a:gd name="T5" fmla="*/ 252 h 252"/>
                <a:gd name="T6" fmla="*/ 561 w 561"/>
                <a:gd name="T7" fmla="*/ 209 h 252"/>
                <a:gd name="T8" fmla="*/ 16 w 561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16" y="0"/>
                  </a:moveTo>
                  <a:lnTo>
                    <a:pt x="0" y="43"/>
                  </a:ln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89"/>
            <p:cNvSpPr/>
            <p:nvPr/>
          </p:nvSpPr>
          <p:spPr bwMode="auto">
            <a:xfrm>
              <a:off x="3149600" y="1239838"/>
              <a:ext cx="1374775" cy="711200"/>
            </a:xfrm>
            <a:custGeom>
              <a:avLst/>
              <a:gdLst>
                <a:gd name="T0" fmla="*/ 0 w 866"/>
                <a:gd name="T1" fmla="*/ 0 h 448"/>
                <a:gd name="T2" fmla="*/ 150 w 866"/>
                <a:gd name="T3" fmla="*/ 190 h 448"/>
                <a:gd name="T4" fmla="*/ 823 w 866"/>
                <a:gd name="T5" fmla="*/ 448 h 448"/>
                <a:gd name="T6" fmla="*/ 866 w 866"/>
                <a:gd name="T7" fmla="*/ 332 h 448"/>
                <a:gd name="T8" fmla="*/ 0 w 866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448">
                  <a:moveTo>
                    <a:pt x="0" y="0"/>
                  </a:moveTo>
                  <a:lnTo>
                    <a:pt x="150" y="190"/>
                  </a:lnTo>
                  <a:lnTo>
                    <a:pt x="823" y="448"/>
                  </a:lnTo>
                  <a:lnTo>
                    <a:pt x="866" y="3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8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0"/>
            <p:cNvSpPr/>
            <p:nvPr/>
          </p:nvSpPr>
          <p:spPr bwMode="auto">
            <a:xfrm>
              <a:off x="3149600" y="1239838"/>
              <a:ext cx="1374775" cy="711200"/>
            </a:xfrm>
            <a:custGeom>
              <a:avLst/>
              <a:gdLst>
                <a:gd name="T0" fmla="*/ 0 w 866"/>
                <a:gd name="T1" fmla="*/ 0 h 448"/>
                <a:gd name="T2" fmla="*/ 150 w 866"/>
                <a:gd name="T3" fmla="*/ 190 h 448"/>
                <a:gd name="T4" fmla="*/ 823 w 866"/>
                <a:gd name="T5" fmla="*/ 448 h 448"/>
                <a:gd name="T6" fmla="*/ 866 w 866"/>
                <a:gd name="T7" fmla="*/ 332 h 448"/>
                <a:gd name="T8" fmla="*/ 0 w 866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448">
                  <a:moveTo>
                    <a:pt x="0" y="0"/>
                  </a:moveTo>
                  <a:lnTo>
                    <a:pt x="150" y="190"/>
                  </a:lnTo>
                  <a:lnTo>
                    <a:pt x="823" y="448"/>
                  </a:lnTo>
                  <a:lnTo>
                    <a:pt x="866" y="33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1"/>
            <p:cNvSpPr/>
            <p:nvPr/>
          </p:nvSpPr>
          <p:spPr bwMode="auto">
            <a:xfrm>
              <a:off x="3081338" y="1154113"/>
              <a:ext cx="1108075" cy="452438"/>
            </a:xfrm>
            <a:custGeom>
              <a:avLst/>
              <a:gdLst>
                <a:gd name="T0" fmla="*/ 0 w 698"/>
                <a:gd name="T1" fmla="*/ 0 h 285"/>
                <a:gd name="T2" fmla="*/ 24 w 698"/>
                <a:gd name="T3" fmla="*/ 30 h 285"/>
                <a:gd name="T4" fmla="*/ 690 w 698"/>
                <a:gd name="T5" fmla="*/ 285 h 285"/>
                <a:gd name="T6" fmla="*/ 698 w 698"/>
                <a:gd name="T7" fmla="*/ 266 h 285"/>
                <a:gd name="T8" fmla="*/ 0 w 698"/>
                <a:gd name="T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8" h="285">
                  <a:moveTo>
                    <a:pt x="0" y="0"/>
                  </a:moveTo>
                  <a:lnTo>
                    <a:pt x="24" y="30"/>
                  </a:lnTo>
                  <a:lnTo>
                    <a:pt x="690" y="285"/>
                  </a:lnTo>
                  <a:lnTo>
                    <a:pt x="698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2"/>
            <p:cNvSpPr/>
            <p:nvPr/>
          </p:nvSpPr>
          <p:spPr bwMode="auto">
            <a:xfrm>
              <a:off x="3081338" y="1154113"/>
              <a:ext cx="1108075" cy="452438"/>
            </a:xfrm>
            <a:custGeom>
              <a:avLst/>
              <a:gdLst>
                <a:gd name="T0" fmla="*/ 0 w 698"/>
                <a:gd name="T1" fmla="*/ 0 h 285"/>
                <a:gd name="T2" fmla="*/ 24 w 698"/>
                <a:gd name="T3" fmla="*/ 30 h 285"/>
                <a:gd name="T4" fmla="*/ 690 w 698"/>
                <a:gd name="T5" fmla="*/ 285 h 285"/>
                <a:gd name="T6" fmla="*/ 698 w 698"/>
                <a:gd name="T7" fmla="*/ 266 h 285"/>
                <a:gd name="T8" fmla="*/ 0 w 698"/>
                <a:gd name="T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8" h="285">
                  <a:moveTo>
                    <a:pt x="0" y="0"/>
                  </a:moveTo>
                  <a:lnTo>
                    <a:pt x="24" y="30"/>
                  </a:lnTo>
                  <a:lnTo>
                    <a:pt x="690" y="285"/>
                  </a:lnTo>
                  <a:lnTo>
                    <a:pt x="698" y="2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3"/>
            <p:cNvSpPr/>
            <p:nvPr/>
          </p:nvSpPr>
          <p:spPr bwMode="auto">
            <a:xfrm>
              <a:off x="3438525" y="1606551"/>
              <a:ext cx="304800" cy="266700"/>
            </a:xfrm>
            <a:custGeom>
              <a:avLst/>
              <a:gdLst>
                <a:gd name="T0" fmla="*/ 0 w 192"/>
                <a:gd name="T1" fmla="*/ 0 h 168"/>
                <a:gd name="T2" fmla="*/ 120 w 192"/>
                <a:gd name="T3" fmla="*/ 155 h 168"/>
                <a:gd name="T4" fmla="*/ 155 w 192"/>
                <a:gd name="T5" fmla="*/ 168 h 168"/>
                <a:gd name="T6" fmla="*/ 192 w 192"/>
                <a:gd name="T7" fmla="*/ 72 h 168"/>
                <a:gd name="T8" fmla="*/ 0 w 192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68">
                  <a:moveTo>
                    <a:pt x="0" y="0"/>
                  </a:moveTo>
                  <a:lnTo>
                    <a:pt x="120" y="155"/>
                  </a:lnTo>
                  <a:lnTo>
                    <a:pt x="155" y="168"/>
                  </a:lnTo>
                  <a:lnTo>
                    <a:pt x="192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4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4"/>
            <p:cNvSpPr/>
            <p:nvPr/>
          </p:nvSpPr>
          <p:spPr bwMode="auto">
            <a:xfrm>
              <a:off x="3438525" y="1606551"/>
              <a:ext cx="304800" cy="266700"/>
            </a:xfrm>
            <a:custGeom>
              <a:avLst/>
              <a:gdLst>
                <a:gd name="T0" fmla="*/ 0 w 192"/>
                <a:gd name="T1" fmla="*/ 0 h 168"/>
                <a:gd name="T2" fmla="*/ 120 w 192"/>
                <a:gd name="T3" fmla="*/ 155 h 168"/>
                <a:gd name="T4" fmla="*/ 155 w 192"/>
                <a:gd name="T5" fmla="*/ 168 h 168"/>
                <a:gd name="T6" fmla="*/ 192 w 192"/>
                <a:gd name="T7" fmla="*/ 72 h 168"/>
                <a:gd name="T8" fmla="*/ 0 w 192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68">
                  <a:moveTo>
                    <a:pt x="0" y="0"/>
                  </a:moveTo>
                  <a:lnTo>
                    <a:pt x="120" y="155"/>
                  </a:lnTo>
                  <a:lnTo>
                    <a:pt x="155" y="168"/>
                  </a:lnTo>
                  <a:lnTo>
                    <a:pt x="192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5"/>
            <p:cNvSpPr/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34 w 331"/>
                <a:gd name="T1" fmla="*/ 0 h 207"/>
                <a:gd name="T2" fmla="*/ 0 w 331"/>
                <a:gd name="T3" fmla="*/ 94 h 207"/>
                <a:gd name="T4" fmla="*/ 294 w 331"/>
                <a:gd name="T5" fmla="*/ 207 h 207"/>
                <a:gd name="T6" fmla="*/ 331 w 331"/>
                <a:gd name="T7" fmla="*/ 113 h 207"/>
                <a:gd name="T8" fmla="*/ 34 w 331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34" y="0"/>
                  </a:moveTo>
                  <a:lnTo>
                    <a:pt x="0" y="94"/>
                  </a:ln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85A6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6"/>
            <p:cNvSpPr/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34 w 331"/>
                <a:gd name="T1" fmla="*/ 0 h 207"/>
                <a:gd name="T2" fmla="*/ 0 w 331"/>
                <a:gd name="T3" fmla="*/ 94 h 207"/>
                <a:gd name="T4" fmla="*/ 294 w 331"/>
                <a:gd name="T5" fmla="*/ 207 h 207"/>
                <a:gd name="T6" fmla="*/ 331 w 331"/>
                <a:gd name="T7" fmla="*/ 113 h 207"/>
                <a:gd name="T8" fmla="*/ 34 w 331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34" y="0"/>
                  </a:moveTo>
                  <a:lnTo>
                    <a:pt x="0" y="94"/>
                  </a:ln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97"/>
            <p:cNvSpPr/>
            <p:nvPr/>
          </p:nvSpPr>
          <p:spPr bwMode="auto">
            <a:xfrm>
              <a:off x="3938588" y="2243138"/>
              <a:ext cx="352425" cy="217488"/>
            </a:xfrm>
            <a:custGeom>
              <a:avLst/>
              <a:gdLst>
                <a:gd name="T0" fmla="*/ 0 w 222"/>
                <a:gd name="T1" fmla="*/ 0 h 137"/>
                <a:gd name="T2" fmla="*/ 64 w 222"/>
                <a:gd name="T3" fmla="*/ 84 h 137"/>
                <a:gd name="T4" fmla="*/ 203 w 222"/>
                <a:gd name="T5" fmla="*/ 137 h 137"/>
                <a:gd name="T6" fmla="*/ 222 w 222"/>
                <a:gd name="T7" fmla="*/ 86 h 137"/>
                <a:gd name="T8" fmla="*/ 0 w 222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37">
                  <a:moveTo>
                    <a:pt x="0" y="0"/>
                  </a:moveTo>
                  <a:lnTo>
                    <a:pt x="64" y="84"/>
                  </a:lnTo>
                  <a:lnTo>
                    <a:pt x="203" y="137"/>
                  </a:lnTo>
                  <a:lnTo>
                    <a:pt x="222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98"/>
            <p:cNvSpPr/>
            <p:nvPr/>
          </p:nvSpPr>
          <p:spPr bwMode="auto">
            <a:xfrm>
              <a:off x="3938588" y="2243138"/>
              <a:ext cx="352425" cy="217488"/>
            </a:xfrm>
            <a:custGeom>
              <a:avLst/>
              <a:gdLst>
                <a:gd name="T0" fmla="*/ 0 w 222"/>
                <a:gd name="T1" fmla="*/ 0 h 137"/>
                <a:gd name="T2" fmla="*/ 64 w 222"/>
                <a:gd name="T3" fmla="*/ 84 h 137"/>
                <a:gd name="T4" fmla="*/ 203 w 222"/>
                <a:gd name="T5" fmla="*/ 137 h 137"/>
                <a:gd name="T6" fmla="*/ 222 w 222"/>
                <a:gd name="T7" fmla="*/ 86 h 137"/>
                <a:gd name="T8" fmla="*/ 0 w 222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37">
                  <a:moveTo>
                    <a:pt x="0" y="0"/>
                  </a:moveTo>
                  <a:lnTo>
                    <a:pt x="64" y="84"/>
                  </a:lnTo>
                  <a:lnTo>
                    <a:pt x="203" y="137"/>
                  </a:lnTo>
                  <a:lnTo>
                    <a:pt x="222" y="8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99"/>
            <p:cNvSpPr/>
            <p:nvPr/>
          </p:nvSpPr>
          <p:spPr bwMode="auto">
            <a:xfrm>
              <a:off x="3654425" y="1882776"/>
              <a:ext cx="20638" cy="20638"/>
            </a:xfrm>
            <a:custGeom>
              <a:avLst/>
              <a:gdLst>
                <a:gd name="T0" fmla="*/ 0 w 13"/>
                <a:gd name="T1" fmla="*/ 0 h 13"/>
                <a:gd name="T2" fmla="*/ 11 w 13"/>
                <a:gd name="T3" fmla="*/ 13 h 13"/>
                <a:gd name="T4" fmla="*/ 13 w 13"/>
                <a:gd name="T5" fmla="*/ 5 h 13"/>
                <a:gd name="T6" fmla="*/ 0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11" y="13"/>
                  </a:lnTo>
                  <a:lnTo>
                    <a:pt x="1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0"/>
            <p:cNvSpPr/>
            <p:nvPr/>
          </p:nvSpPr>
          <p:spPr bwMode="auto">
            <a:xfrm>
              <a:off x="3654425" y="1882776"/>
              <a:ext cx="20638" cy="20638"/>
            </a:xfrm>
            <a:custGeom>
              <a:avLst/>
              <a:gdLst>
                <a:gd name="T0" fmla="*/ 0 w 13"/>
                <a:gd name="T1" fmla="*/ 0 h 13"/>
                <a:gd name="T2" fmla="*/ 11 w 13"/>
                <a:gd name="T3" fmla="*/ 13 h 13"/>
                <a:gd name="T4" fmla="*/ 13 w 13"/>
                <a:gd name="T5" fmla="*/ 5 h 13"/>
                <a:gd name="T6" fmla="*/ 0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11" y="13"/>
                  </a:lnTo>
                  <a:lnTo>
                    <a:pt x="13" y="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1"/>
            <p:cNvSpPr/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8 w 302"/>
                <a:gd name="T1" fmla="*/ 0 h 131"/>
                <a:gd name="T2" fmla="*/ 0 w 302"/>
                <a:gd name="T3" fmla="*/ 18 h 131"/>
                <a:gd name="T4" fmla="*/ 297 w 302"/>
                <a:gd name="T5" fmla="*/ 131 h 131"/>
                <a:gd name="T6" fmla="*/ 302 w 302"/>
                <a:gd name="T7" fmla="*/ 112 h 131"/>
                <a:gd name="T8" fmla="*/ 8 w 302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8" y="0"/>
                  </a:moveTo>
                  <a:lnTo>
                    <a:pt x="0" y="18"/>
                  </a:ln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2"/>
            <p:cNvSpPr/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8 w 302"/>
                <a:gd name="T1" fmla="*/ 0 h 131"/>
                <a:gd name="T2" fmla="*/ 0 w 302"/>
                <a:gd name="T3" fmla="*/ 18 h 131"/>
                <a:gd name="T4" fmla="*/ 297 w 302"/>
                <a:gd name="T5" fmla="*/ 131 h 131"/>
                <a:gd name="T6" fmla="*/ 302 w 302"/>
                <a:gd name="T7" fmla="*/ 112 h 131"/>
                <a:gd name="T8" fmla="*/ 8 w 302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8" y="0"/>
                  </a:moveTo>
                  <a:lnTo>
                    <a:pt x="0" y="18"/>
                  </a:ln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3"/>
            <p:cNvSpPr/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9 w 303"/>
                <a:gd name="T1" fmla="*/ 0 h 131"/>
                <a:gd name="T2" fmla="*/ 0 w 303"/>
                <a:gd name="T3" fmla="*/ 19 h 131"/>
                <a:gd name="T4" fmla="*/ 295 w 303"/>
                <a:gd name="T5" fmla="*/ 131 h 131"/>
                <a:gd name="T6" fmla="*/ 303 w 303"/>
                <a:gd name="T7" fmla="*/ 113 h 131"/>
                <a:gd name="T8" fmla="*/ 9 w 303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9" y="0"/>
                  </a:moveTo>
                  <a:lnTo>
                    <a:pt x="0" y="19"/>
                  </a:ln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4"/>
            <p:cNvSpPr/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9 w 303"/>
                <a:gd name="T1" fmla="*/ 0 h 131"/>
                <a:gd name="T2" fmla="*/ 0 w 303"/>
                <a:gd name="T3" fmla="*/ 19 h 131"/>
                <a:gd name="T4" fmla="*/ 295 w 303"/>
                <a:gd name="T5" fmla="*/ 131 h 131"/>
                <a:gd name="T6" fmla="*/ 303 w 303"/>
                <a:gd name="T7" fmla="*/ 113 h 131"/>
                <a:gd name="T8" fmla="*/ 9 w 303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9" y="0"/>
                  </a:moveTo>
                  <a:lnTo>
                    <a:pt x="0" y="19"/>
                  </a:ln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5"/>
            <p:cNvSpPr/>
            <p:nvPr/>
          </p:nvSpPr>
          <p:spPr bwMode="auto">
            <a:xfrm>
              <a:off x="3781425" y="2044701"/>
              <a:ext cx="446088" cy="195263"/>
            </a:xfrm>
            <a:custGeom>
              <a:avLst/>
              <a:gdLst>
                <a:gd name="T0" fmla="*/ 0 w 281"/>
                <a:gd name="T1" fmla="*/ 0 h 123"/>
                <a:gd name="T2" fmla="*/ 22 w 281"/>
                <a:gd name="T3" fmla="*/ 29 h 123"/>
                <a:gd name="T4" fmla="*/ 273 w 281"/>
                <a:gd name="T5" fmla="*/ 123 h 123"/>
                <a:gd name="T6" fmla="*/ 281 w 281"/>
                <a:gd name="T7" fmla="*/ 107 h 123"/>
                <a:gd name="T8" fmla="*/ 0 w 281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23">
                  <a:moveTo>
                    <a:pt x="0" y="0"/>
                  </a:moveTo>
                  <a:lnTo>
                    <a:pt x="22" y="29"/>
                  </a:lnTo>
                  <a:lnTo>
                    <a:pt x="273" y="123"/>
                  </a:lnTo>
                  <a:lnTo>
                    <a:pt x="281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6"/>
            <p:cNvSpPr/>
            <p:nvPr/>
          </p:nvSpPr>
          <p:spPr bwMode="auto">
            <a:xfrm>
              <a:off x="3781425" y="2044701"/>
              <a:ext cx="446088" cy="195263"/>
            </a:xfrm>
            <a:custGeom>
              <a:avLst/>
              <a:gdLst>
                <a:gd name="T0" fmla="*/ 0 w 281"/>
                <a:gd name="T1" fmla="*/ 0 h 123"/>
                <a:gd name="T2" fmla="*/ 22 w 281"/>
                <a:gd name="T3" fmla="*/ 29 h 123"/>
                <a:gd name="T4" fmla="*/ 273 w 281"/>
                <a:gd name="T5" fmla="*/ 123 h 123"/>
                <a:gd name="T6" fmla="*/ 281 w 281"/>
                <a:gd name="T7" fmla="*/ 107 h 123"/>
                <a:gd name="T8" fmla="*/ 0 w 281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23">
                  <a:moveTo>
                    <a:pt x="0" y="0"/>
                  </a:moveTo>
                  <a:lnTo>
                    <a:pt x="22" y="29"/>
                  </a:lnTo>
                  <a:lnTo>
                    <a:pt x="273" y="123"/>
                  </a:lnTo>
                  <a:lnTo>
                    <a:pt x="281" y="1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07"/>
            <p:cNvSpPr/>
            <p:nvPr/>
          </p:nvSpPr>
          <p:spPr bwMode="auto">
            <a:xfrm>
              <a:off x="3841750" y="2124076"/>
              <a:ext cx="195263" cy="98425"/>
            </a:xfrm>
            <a:custGeom>
              <a:avLst/>
              <a:gdLst>
                <a:gd name="T0" fmla="*/ 0 w 123"/>
                <a:gd name="T1" fmla="*/ 0 h 62"/>
                <a:gd name="T2" fmla="*/ 24 w 123"/>
                <a:gd name="T3" fmla="*/ 27 h 62"/>
                <a:gd name="T4" fmla="*/ 115 w 123"/>
                <a:gd name="T5" fmla="*/ 62 h 62"/>
                <a:gd name="T6" fmla="*/ 123 w 123"/>
                <a:gd name="T7" fmla="*/ 46 h 62"/>
                <a:gd name="T8" fmla="*/ 0 w 12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62">
                  <a:moveTo>
                    <a:pt x="0" y="0"/>
                  </a:moveTo>
                  <a:lnTo>
                    <a:pt x="24" y="27"/>
                  </a:lnTo>
                  <a:lnTo>
                    <a:pt x="115" y="62"/>
                  </a:lnTo>
                  <a:lnTo>
                    <a:pt x="123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08"/>
            <p:cNvSpPr/>
            <p:nvPr/>
          </p:nvSpPr>
          <p:spPr bwMode="auto">
            <a:xfrm>
              <a:off x="3841750" y="2124076"/>
              <a:ext cx="195263" cy="98425"/>
            </a:xfrm>
            <a:custGeom>
              <a:avLst/>
              <a:gdLst>
                <a:gd name="T0" fmla="*/ 0 w 123"/>
                <a:gd name="T1" fmla="*/ 0 h 62"/>
                <a:gd name="T2" fmla="*/ 24 w 123"/>
                <a:gd name="T3" fmla="*/ 27 h 62"/>
                <a:gd name="T4" fmla="*/ 115 w 123"/>
                <a:gd name="T5" fmla="*/ 62 h 62"/>
                <a:gd name="T6" fmla="*/ 123 w 123"/>
                <a:gd name="T7" fmla="*/ 46 h 62"/>
                <a:gd name="T8" fmla="*/ 0 w 12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62">
                  <a:moveTo>
                    <a:pt x="0" y="0"/>
                  </a:moveTo>
                  <a:lnTo>
                    <a:pt x="24" y="27"/>
                  </a:lnTo>
                  <a:lnTo>
                    <a:pt x="115" y="62"/>
                  </a:lnTo>
                  <a:lnTo>
                    <a:pt x="123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09"/>
            <p:cNvSpPr/>
            <p:nvPr/>
          </p:nvSpPr>
          <p:spPr bwMode="auto">
            <a:xfrm>
              <a:off x="2881313" y="2295526"/>
              <a:ext cx="608013" cy="263525"/>
            </a:xfrm>
            <a:custGeom>
              <a:avLst/>
              <a:gdLst>
                <a:gd name="T0" fmla="*/ 5 w 143"/>
                <a:gd name="T1" fmla="*/ 13 h 62"/>
                <a:gd name="T2" fmla="*/ 134 w 143"/>
                <a:gd name="T3" fmla="*/ 61 h 62"/>
                <a:gd name="T4" fmla="*/ 142 w 143"/>
                <a:gd name="T5" fmla="*/ 57 h 62"/>
                <a:gd name="T6" fmla="*/ 138 w 143"/>
                <a:gd name="T7" fmla="*/ 49 h 62"/>
                <a:gd name="T8" fmla="*/ 9 w 143"/>
                <a:gd name="T9" fmla="*/ 1 h 62"/>
                <a:gd name="T10" fmla="*/ 1 w 143"/>
                <a:gd name="T11" fmla="*/ 5 h 62"/>
                <a:gd name="T12" fmla="*/ 5 w 143"/>
                <a:gd name="T13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62">
                  <a:moveTo>
                    <a:pt x="5" y="13"/>
                  </a:moveTo>
                  <a:cubicBezTo>
                    <a:pt x="134" y="61"/>
                    <a:pt x="134" y="61"/>
                    <a:pt x="134" y="61"/>
                  </a:cubicBezTo>
                  <a:cubicBezTo>
                    <a:pt x="137" y="62"/>
                    <a:pt x="141" y="60"/>
                    <a:pt x="142" y="57"/>
                  </a:cubicBezTo>
                  <a:cubicBezTo>
                    <a:pt x="143" y="54"/>
                    <a:pt x="142" y="50"/>
                    <a:pt x="138" y="4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3" y="1"/>
                    <a:pt x="1" y="5"/>
                  </a:cubicBezTo>
                  <a:cubicBezTo>
                    <a:pt x="0" y="8"/>
                    <a:pt x="2" y="12"/>
                    <a:pt x="5" y="13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0"/>
            <p:cNvSpPr/>
            <p:nvPr/>
          </p:nvSpPr>
          <p:spPr bwMode="auto">
            <a:xfrm>
              <a:off x="3068638" y="2308226"/>
              <a:ext cx="233363" cy="238125"/>
            </a:xfrm>
            <a:custGeom>
              <a:avLst/>
              <a:gdLst>
                <a:gd name="T0" fmla="*/ 36 w 55"/>
                <a:gd name="T1" fmla="*/ 5 h 56"/>
                <a:gd name="T2" fmla="*/ 50 w 55"/>
                <a:gd name="T3" fmla="*/ 36 h 56"/>
                <a:gd name="T4" fmla="*/ 19 w 55"/>
                <a:gd name="T5" fmla="*/ 51 h 56"/>
                <a:gd name="T6" fmla="*/ 5 w 55"/>
                <a:gd name="T7" fmla="*/ 19 h 56"/>
                <a:gd name="T8" fmla="*/ 36 w 55"/>
                <a:gd name="T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36" y="5"/>
                  </a:moveTo>
                  <a:cubicBezTo>
                    <a:pt x="49" y="9"/>
                    <a:pt x="55" y="24"/>
                    <a:pt x="50" y="36"/>
                  </a:cubicBezTo>
                  <a:cubicBezTo>
                    <a:pt x="46" y="49"/>
                    <a:pt x="31" y="56"/>
                    <a:pt x="19" y="51"/>
                  </a:cubicBezTo>
                  <a:cubicBezTo>
                    <a:pt x="6" y="46"/>
                    <a:pt x="0" y="32"/>
                    <a:pt x="5" y="19"/>
                  </a:cubicBezTo>
                  <a:cubicBezTo>
                    <a:pt x="9" y="6"/>
                    <a:pt x="24" y="0"/>
                    <a:pt x="36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1"/>
            <p:cNvSpPr/>
            <p:nvPr/>
          </p:nvSpPr>
          <p:spPr bwMode="auto">
            <a:xfrm>
              <a:off x="3101975" y="2341563"/>
              <a:ext cx="166688" cy="166688"/>
            </a:xfrm>
            <a:custGeom>
              <a:avLst/>
              <a:gdLst>
                <a:gd name="T0" fmla="*/ 26 w 39"/>
                <a:gd name="T1" fmla="*/ 3 h 39"/>
                <a:gd name="T2" fmla="*/ 36 w 39"/>
                <a:gd name="T3" fmla="*/ 26 h 39"/>
                <a:gd name="T4" fmla="*/ 13 w 39"/>
                <a:gd name="T5" fmla="*/ 36 h 39"/>
                <a:gd name="T6" fmla="*/ 3 w 39"/>
                <a:gd name="T7" fmla="*/ 14 h 39"/>
                <a:gd name="T8" fmla="*/ 26 w 39"/>
                <a:gd name="T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26" y="3"/>
                  </a:moveTo>
                  <a:cubicBezTo>
                    <a:pt x="35" y="7"/>
                    <a:pt x="39" y="17"/>
                    <a:pt x="36" y="26"/>
                  </a:cubicBezTo>
                  <a:cubicBezTo>
                    <a:pt x="32" y="35"/>
                    <a:pt x="22" y="39"/>
                    <a:pt x="13" y="36"/>
                  </a:cubicBezTo>
                  <a:cubicBezTo>
                    <a:pt x="4" y="33"/>
                    <a:pt x="0" y="23"/>
                    <a:pt x="3" y="14"/>
                  </a:cubicBezTo>
                  <a:cubicBezTo>
                    <a:pt x="7" y="5"/>
                    <a:pt x="17" y="0"/>
                    <a:pt x="26" y="3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103695" y="3022397"/>
            <a:ext cx="2870657" cy="791498"/>
            <a:chOff x="4938713" y="3109913"/>
            <a:chExt cx="2314575" cy="638175"/>
          </a:xfrm>
        </p:grpSpPr>
        <p:sp>
          <p:nvSpPr>
            <p:cNvPr id="116" name="Freeform 13"/>
            <p:cNvSpPr/>
            <p:nvPr/>
          </p:nvSpPr>
          <p:spPr bwMode="auto">
            <a:xfrm>
              <a:off x="4972050" y="3144838"/>
              <a:ext cx="2230438" cy="569913"/>
            </a:xfrm>
            <a:custGeom>
              <a:avLst/>
              <a:gdLst>
                <a:gd name="T0" fmla="*/ 524 w 524"/>
                <a:gd name="T1" fmla="*/ 132 h 132"/>
                <a:gd name="T2" fmla="*/ 64 w 524"/>
                <a:gd name="T3" fmla="*/ 132 h 132"/>
                <a:gd name="T4" fmla="*/ 0 w 524"/>
                <a:gd name="T5" fmla="*/ 67 h 132"/>
                <a:gd name="T6" fmla="*/ 0 w 524"/>
                <a:gd name="T7" fmla="*/ 57 h 132"/>
                <a:gd name="T8" fmla="*/ 64 w 524"/>
                <a:gd name="T9" fmla="*/ 0 h 132"/>
                <a:gd name="T10" fmla="*/ 524 w 524"/>
                <a:gd name="T11" fmla="*/ 0 h 132"/>
                <a:gd name="T12" fmla="*/ 509 w 524"/>
                <a:gd name="T13" fmla="*/ 63 h 132"/>
                <a:gd name="T14" fmla="*/ 524 w 524"/>
                <a:gd name="T1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4" h="132">
                  <a:moveTo>
                    <a:pt x="524" y="132"/>
                  </a:moveTo>
                  <a:cubicBezTo>
                    <a:pt x="64" y="132"/>
                    <a:pt x="64" y="132"/>
                    <a:pt x="64" y="132"/>
                  </a:cubicBezTo>
                  <a:cubicBezTo>
                    <a:pt x="29" y="132"/>
                    <a:pt x="0" y="101"/>
                    <a:pt x="0" y="6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3"/>
                    <a:pt x="29" y="0"/>
                    <a:pt x="64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524" y="0"/>
                    <a:pt x="509" y="21"/>
                    <a:pt x="509" y="63"/>
                  </a:cubicBezTo>
                  <a:cubicBezTo>
                    <a:pt x="509" y="111"/>
                    <a:pt x="524" y="132"/>
                    <a:pt x="524" y="132"/>
                  </a:cubicBezTo>
                </a:path>
              </a:pathLst>
            </a:custGeom>
            <a:solidFill>
              <a:srgbClr val="FCF6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4"/>
            <p:cNvSpPr/>
            <p:nvPr/>
          </p:nvSpPr>
          <p:spPr bwMode="auto">
            <a:xfrm>
              <a:off x="4989513" y="3109913"/>
              <a:ext cx="319088" cy="630238"/>
            </a:xfrm>
            <a:custGeom>
              <a:avLst/>
              <a:gdLst>
                <a:gd name="T0" fmla="*/ 67 w 75"/>
                <a:gd name="T1" fmla="*/ 146 h 146"/>
                <a:gd name="T2" fmla="*/ 0 w 75"/>
                <a:gd name="T3" fmla="*/ 76 h 146"/>
                <a:gd name="T4" fmla="*/ 0 w 75"/>
                <a:gd name="T5" fmla="*/ 67 h 146"/>
                <a:gd name="T6" fmla="*/ 69 w 75"/>
                <a:gd name="T7" fmla="*/ 0 h 146"/>
                <a:gd name="T8" fmla="*/ 75 w 75"/>
                <a:gd name="T9" fmla="*/ 6 h 146"/>
                <a:gd name="T10" fmla="*/ 69 w 75"/>
                <a:gd name="T11" fmla="*/ 12 h 146"/>
                <a:gd name="T12" fmla="*/ 12 w 75"/>
                <a:gd name="T13" fmla="*/ 67 h 146"/>
                <a:gd name="T14" fmla="*/ 12 w 75"/>
                <a:gd name="T15" fmla="*/ 76 h 146"/>
                <a:gd name="T16" fmla="*/ 67 w 75"/>
                <a:gd name="T17" fmla="*/ 133 h 146"/>
                <a:gd name="T18" fmla="*/ 73 w 75"/>
                <a:gd name="T19" fmla="*/ 140 h 146"/>
                <a:gd name="T20" fmla="*/ 67 w 75"/>
                <a:gd name="T21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46">
                  <a:moveTo>
                    <a:pt x="67" y="146"/>
                  </a:moveTo>
                  <a:cubicBezTo>
                    <a:pt x="30" y="146"/>
                    <a:pt x="0" y="115"/>
                    <a:pt x="0" y="7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9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9"/>
                    <a:pt x="72" y="12"/>
                    <a:pt x="69" y="12"/>
                  </a:cubicBezTo>
                  <a:cubicBezTo>
                    <a:pt x="37" y="12"/>
                    <a:pt x="12" y="36"/>
                    <a:pt x="12" y="67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2" y="108"/>
                    <a:pt x="37" y="133"/>
                    <a:pt x="67" y="133"/>
                  </a:cubicBezTo>
                  <a:cubicBezTo>
                    <a:pt x="70" y="133"/>
                    <a:pt x="73" y="136"/>
                    <a:pt x="73" y="140"/>
                  </a:cubicBezTo>
                  <a:cubicBezTo>
                    <a:pt x="73" y="143"/>
                    <a:pt x="70" y="146"/>
                    <a:pt x="67" y="146"/>
                  </a:cubicBezTo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5"/>
            <p:cNvSpPr/>
            <p:nvPr/>
          </p:nvSpPr>
          <p:spPr bwMode="auto">
            <a:xfrm>
              <a:off x="4938713" y="3109913"/>
              <a:ext cx="2314575" cy="638175"/>
            </a:xfrm>
            <a:custGeom>
              <a:avLst/>
              <a:gdLst>
                <a:gd name="T0" fmla="*/ 544 w 544"/>
                <a:gd name="T1" fmla="*/ 148 h 148"/>
                <a:gd name="T2" fmla="*/ 70 w 544"/>
                <a:gd name="T3" fmla="*/ 148 h 148"/>
                <a:gd name="T4" fmla="*/ 0 w 544"/>
                <a:gd name="T5" fmla="*/ 75 h 148"/>
                <a:gd name="T6" fmla="*/ 0 w 544"/>
                <a:gd name="T7" fmla="*/ 65 h 148"/>
                <a:gd name="T8" fmla="*/ 70 w 544"/>
                <a:gd name="T9" fmla="*/ 0 h 148"/>
                <a:gd name="T10" fmla="*/ 544 w 544"/>
                <a:gd name="T11" fmla="*/ 0 h 148"/>
                <a:gd name="T12" fmla="*/ 544 w 544"/>
                <a:gd name="T13" fmla="*/ 12 h 148"/>
                <a:gd name="T14" fmla="*/ 70 w 544"/>
                <a:gd name="T15" fmla="*/ 12 h 148"/>
                <a:gd name="T16" fmla="*/ 12 w 544"/>
                <a:gd name="T17" fmla="*/ 65 h 148"/>
                <a:gd name="T18" fmla="*/ 12 w 544"/>
                <a:gd name="T19" fmla="*/ 75 h 148"/>
                <a:gd name="T20" fmla="*/ 70 w 544"/>
                <a:gd name="T21" fmla="*/ 132 h 148"/>
                <a:gd name="T22" fmla="*/ 544 w 544"/>
                <a:gd name="T23" fmla="*/ 132 h 148"/>
                <a:gd name="T24" fmla="*/ 544 w 544"/>
                <a:gd name="T2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148">
                  <a:moveTo>
                    <a:pt x="544" y="148"/>
                  </a:moveTo>
                  <a:cubicBezTo>
                    <a:pt x="70" y="148"/>
                    <a:pt x="70" y="148"/>
                    <a:pt x="70" y="148"/>
                  </a:cubicBezTo>
                  <a:cubicBezTo>
                    <a:pt x="33" y="148"/>
                    <a:pt x="0" y="114"/>
                    <a:pt x="0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28"/>
                    <a:pt x="31" y="0"/>
                    <a:pt x="70" y="0"/>
                  </a:cubicBezTo>
                  <a:cubicBezTo>
                    <a:pt x="544" y="0"/>
                    <a:pt x="544" y="0"/>
                    <a:pt x="544" y="0"/>
                  </a:cubicBezTo>
                  <a:cubicBezTo>
                    <a:pt x="544" y="12"/>
                    <a:pt x="544" y="12"/>
                    <a:pt x="544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38" y="12"/>
                    <a:pt x="12" y="36"/>
                    <a:pt x="12" y="6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106"/>
                    <a:pt x="40" y="132"/>
                    <a:pt x="70" y="132"/>
                  </a:cubicBezTo>
                  <a:cubicBezTo>
                    <a:pt x="544" y="132"/>
                    <a:pt x="544" y="132"/>
                    <a:pt x="544" y="132"/>
                  </a:cubicBezTo>
                  <a:lnTo>
                    <a:pt x="544" y="148"/>
                  </a:lnTo>
                  <a:close/>
                </a:path>
              </a:pathLst>
            </a:cu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Line 16"/>
            <p:cNvSpPr/>
            <p:nvPr/>
          </p:nvSpPr>
          <p:spPr bwMode="auto">
            <a:xfrm>
              <a:off x="5270500" y="3562350"/>
              <a:ext cx="1830388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Line 17"/>
            <p:cNvSpPr/>
            <p:nvPr/>
          </p:nvSpPr>
          <p:spPr bwMode="auto">
            <a:xfrm>
              <a:off x="5245100" y="3614738"/>
              <a:ext cx="1739900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Line 18"/>
            <p:cNvSpPr/>
            <p:nvPr/>
          </p:nvSpPr>
          <p:spPr bwMode="auto">
            <a:xfrm>
              <a:off x="5440363" y="3498850"/>
              <a:ext cx="1638300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Line 19"/>
            <p:cNvSpPr/>
            <p:nvPr/>
          </p:nvSpPr>
          <p:spPr bwMode="auto">
            <a:xfrm>
              <a:off x="5381625" y="3363913"/>
              <a:ext cx="1322388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Line 20"/>
            <p:cNvSpPr/>
            <p:nvPr/>
          </p:nvSpPr>
          <p:spPr bwMode="auto">
            <a:xfrm>
              <a:off x="5184775" y="3286125"/>
              <a:ext cx="1893888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Line 21"/>
            <p:cNvSpPr/>
            <p:nvPr/>
          </p:nvSpPr>
          <p:spPr bwMode="auto">
            <a:xfrm>
              <a:off x="5354638" y="3225800"/>
              <a:ext cx="1724025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61527" y="2558004"/>
            <a:ext cx="3136462" cy="480110"/>
            <a:chOff x="7061527" y="2558004"/>
            <a:chExt cx="3136462" cy="480110"/>
          </a:xfrm>
        </p:grpSpPr>
        <p:sp>
          <p:nvSpPr>
            <p:cNvPr id="126" name="Rectangle 112"/>
            <p:cNvSpPr/>
            <p:nvPr/>
          </p:nvSpPr>
          <p:spPr bwMode="auto">
            <a:xfrm>
              <a:off x="7061527" y="2558671"/>
              <a:ext cx="3136462" cy="464661"/>
            </a:xfrm>
            <a:prstGeom prst="rect">
              <a:avLst/>
            </a:prstGeom>
            <a:solidFill>
              <a:srgbClr val="F5D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Rectangle 113"/>
            <p:cNvSpPr/>
            <p:nvPr/>
          </p:nvSpPr>
          <p:spPr bwMode="auto">
            <a:xfrm>
              <a:off x="7238024" y="2558004"/>
              <a:ext cx="145699" cy="464661"/>
            </a:xfrm>
            <a:prstGeom prst="rect">
              <a:avLst/>
            </a:pr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Rectangle 33"/>
            <p:cNvSpPr/>
            <p:nvPr/>
          </p:nvSpPr>
          <p:spPr bwMode="auto">
            <a:xfrm>
              <a:off x="9892642" y="2559671"/>
              <a:ext cx="163419" cy="478443"/>
            </a:xfrm>
            <a:prstGeom prst="rect">
              <a:avLst/>
            </a:pr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13367" y="1250214"/>
            <a:ext cx="1135916" cy="1341139"/>
            <a:chOff x="7698578" y="210044"/>
            <a:chExt cx="1135916" cy="1341139"/>
          </a:xfrm>
        </p:grpSpPr>
        <p:grpSp>
          <p:nvGrpSpPr>
            <p:cNvPr id="128" name="组合 127"/>
            <p:cNvGrpSpPr/>
            <p:nvPr/>
          </p:nvGrpSpPr>
          <p:grpSpPr>
            <a:xfrm>
              <a:off x="7698578" y="210044"/>
              <a:ext cx="1135916" cy="1332246"/>
              <a:chOff x="5419725" y="908051"/>
              <a:chExt cx="900113" cy="1055687"/>
            </a:xfrm>
          </p:grpSpPr>
          <p:sp>
            <p:nvSpPr>
              <p:cNvPr id="129" name="Freeform 125"/>
              <p:cNvSpPr/>
              <p:nvPr/>
            </p:nvSpPr>
            <p:spPr bwMode="auto">
              <a:xfrm>
                <a:off x="5419725" y="1325563"/>
                <a:ext cx="628650" cy="638175"/>
              </a:xfrm>
              <a:custGeom>
                <a:avLst/>
                <a:gdLst>
                  <a:gd name="T0" fmla="*/ 9 w 148"/>
                  <a:gd name="T1" fmla="*/ 0 h 150"/>
                  <a:gd name="T2" fmla="*/ 0 w 148"/>
                  <a:gd name="T3" fmla="*/ 13 h 150"/>
                  <a:gd name="T4" fmla="*/ 0 w 148"/>
                  <a:gd name="T5" fmla="*/ 117 h 150"/>
                  <a:gd name="T6" fmla="*/ 30 w 148"/>
                  <a:gd name="T7" fmla="*/ 150 h 150"/>
                  <a:gd name="T8" fmla="*/ 123 w 148"/>
                  <a:gd name="T9" fmla="*/ 150 h 150"/>
                  <a:gd name="T10" fmla="*/ 148 w 148"/>
                  <a:gd name="T11" fmla="*/ 114 h 150"/>
                  <a:gd name="T12" fmla="*/ 148 w 148"/>
                  <a:gd name="T13" fmla="*/ 11 h 150"/>
                  <a:gd name="T14" fmla="*/ 140 w 148"/>
                  <a:gd name="T15" fmla="*/ 0 h 150"/>
                  <a:gd name="T16" fmla="*/ 9 w 148"/>
                  <a:gd name="T1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150">
                    <a:moveTo>
                      <a:pt x="9" y="0"/>
                    </a:moveTo>
                    <a:cubicBezTo>
                      <a:pt x="9" y="0"/>
                      <a:pt x="2" y="2"/>
                      <a:pt x="0" y="13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12" y="143"/>
                      <a:pt x="30" y="150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0"/>
                      <a:pt x="141" y="140"/>
                      <a:pt x="148" y="114"/>
                    </a:cubicBezTo>
                    <a:cubicBezTo>
                      <a:pt x="148" y="11"/>
                      <a:pt x="148" y="11"/>
                      <a:pt x="148" y="11"/>
                    </a:cubicBezTo>
                    <a:cubicBezTo>
                      <a:pt x="148" y="11"/>
                      <a:pt x="146" y="5"/>
                      <a:pt x="140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E46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126"/>
              <p:cNvSpPr/>
              <p:nvPr/>
            </p:nvSpPr>
            <p:spPr bwMode="auto">
              <a:xfrm>
                <a:off x="5419725" y="1325563"/>
                <a:ext cx="628650" cy="638175"/>
              </a:xfrm>
              <a:custGeom>
                <a:avLst/>
                <a:gdLst>
                  <a:gd name="T0" fmla="*/ 9 w 148"/>
                  <a:gd name="T1" fmla="*/ 0 h 150"/>
                  <a:gd name="T2" fmla="*/ 0 w 148"/>
                  <a:gd name="T3" fmla="*/ 13 h 150"/>
                  <a:gd name="T4" fmla="*/ 0 w 148"/>
                  <a:gd name="T5" fmla="*/ 117 h 150"/>
                  <a:gd name="T6" fmla="*/ 30 w 148"/>
                  <a:gd name="T7" fmla="*/ 150 h 150"/>
                  <a:gd name="T8" fmla="*/ 123 w 148"/>
                  <a:gd name="T9" fmla="*/ 150 h 150"/>
                  <a:gd name="T10" fmla="*/ 148 w 148"/>
                  <a:gd name="T11" fmla="*/ 114 h 150"/>
                  <a:gd name="T12" fmla="*/ 148 w 148"/>
                  <a:gd name="T13" fmla="*/ 11 h 150"/>
                  <a:gd name="T14" fmla="*/ 140 w 148"/>
                  <a:gd name="T15" fmla="*/ 0 h 150"/>
                  <a:gd name="T16" fmla="*/ 9 w 148"/>
                  <a:gd name="T1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150">
                    <a:moveTo>
                      <a:pt x="9" y="0"/>
                    </a:moveTo>
                    <a:cubicBezTo>
                      <a:pt x="9" y="0"/>
                      <a:pt x="2" y="2"/>
                      <a:pt x="0" y="13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12" y="143"/>
                      <a:pt x="30" y="150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0"/>
                      <a:pt x="141" y="140"/>
                      <a:pt x="148" y="114"/>
                    </a:cubicBezTo>
                    <a:cubicBezTo>
                      <a:pt x="148" y="11"/>
                      <a:pt x="148" y="11"/>
                      <a:pt x="148" y="11"/>
                    </a:cubicBezTo>
                    <a:cubicBezTo>
                      <a:pt x="148" y="11"/>
                      <a:pt x="146" y="5"/>
                      <a:pt x="140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noFill/>
              <a:ln w="33338" cap="rnd">
                <a:solidFill>
                  <a:srgbClr val="3E465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127"/>
              <p:cNvSpPr/>
              <p:nvPr/>
            </p:nvSpPr>
            <p:spPr bwMode="auto">
              <a:xfrm>
                <a:off x="5992813" y="1312863"/>
                <a:ext cx="327025" cy="514350"/>
              </a:xfrm>
              <a:custGeom>
                <a:avLst/>
                <a:gdLst>
                  <a:gd name="T0" fmla="*/ 6 w 77"/>
                  <a:gd name="T1" fmla="*/ 29 h 121"/>
                  <a:gd name="T2" fmla="*/ 60 w 77"/>
                  <a:gd name="T3" fmla="*/ 27 h 121"/>
                  <a:gd name="T4" fmla="*/ 57 w 77"/>
                  <a:gd name="T5" fmla="*/ 93 h 121"/>
                  <a:gd name="T6" fmla="*/ 0 w 77"/>
                  <a:gd name="T7" fmla="*/ 95 h 121"/>
                  <a:gd name="T8" fmla="*/ 9 w 77"/>
                  <a:gd name="T9" fmla="*/ 91 h 121"/>
                  <a:gd name="T10" fmla="*/ 59 w 77"/>
                  <a:gd name="T11" fmla="*/ 56 h 121"/>
                  <a:gd name="T12" fmla="*/ 36 w 77"/>
                  <a:gd name="T13" fmla="*/ 31 h 121"/>
                  <a:gd name="T14" fmla="*/ 5 w 77"/>
                  <a:gd name="T15" fmla="*/ 5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21">
                    <a:moveTo>
                      <a:pt x="6" y="29"/>
                    </a:moveTo>
                    <a:cubicBezTo>
                      <a:pt x="33" y="0"/>
                      <a:pt x="60" y="27"/>
                      <a:pt x="60" y="27"/>
                    </a:cubicBezTo>
                    <a:cubicBezTo>
                      <a:pt x="77" y="43"/>
                      <a:pt x="71" y="77"/>
                      <a:pt x="57" y="93"/>
                    </a:cubicBezTo>
                    <a:cubicBezTo>
                      <a:pt x="47" y="109"/>
                      <a:pt x="5" y="121"/>
                      <a:pt x="0" y="95"/>
                    </a:cubicBezTo>
                    <a:cubicBezTo>
                      <a:pt x="4" y="94"/>
                      <a:pt x="6" y="92"/>
                      <a:pt x="9" y="91"/>
                    </a:cubicBezTo>
                    <a:cubicBezTo>
                      <a:pt x="50" y="105"/>
                      <a:pt x="58" y="67"/>
                      <a:pt x="59" y="56"/>
                    </a:cubicBezTo>
                    <a:cubicBezTo>
                      <a:pt x="59" y="43"/>
                      <a:pt x="49" y="30"/>
                      <a:pt x="36" y="31"/>
                    </a:cubicBezTo>
                    <a:cubicBezTo>
                      <a:pt x="36" y="31"/>
                      <a:pt x="11" y="27"/>
                      <a:pt x="5" y="51"/>
                    </a:cubicBezTo>
                  </a:path>
                </a:pathLst>
              </a:custGeom>
              <a:solidFill>
                <a:srgbClr val="3E46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128"/>
              <p:cNvSpPr/>
              <p:nvPr/>
            </p:nvSpPr>
            <p:spPr bwMode="auto">
              <a:xfrm>
                <a:off x="5508625" y="908051"/>
                <a:ext cx="123825" cy="344488"/>
              </a:xfrm>
              <a:custGeom>
                <a:avLst/>
                <a:gdLst>
                  <a:gd name="T0" fmla="*/ 12 w 29"/>
                  <a:gd name="T1" fmla="*/ 81 h 81"/>
                  <a:gd name="T2" fmla="*/ 9 w 29"/>
                  <a:gd name="T3" fmla="*/ 79 h 81"/>
                  <a:gd name="T4" fmla="*/ 2 w 29"/>
                  <a:gd name="T5" fmla="*/ 70 h 81"/>
                  <a:gd name="T6" fmla="*/ 0 w 29"/>
                  <a:gd name="T7" fmla="*/ 63 h 81"/>
                  <a:gd name="T8" fmla="*/ 0 w 29"/>
                  <a:gd name="T9" fmla="*/ 55 h 81"/>
                  <a:gd name="T10" fmla="*/ 3 w 29"/>
                  <a:gd name="T11" fmla="*/ 47 h 81"/>
                  <a:gd name="T12" fmla="*/ 5 w 29"/>
                  <a:gd name="T13" fmla="*/ 43 h 81"/>
                  <a:gd name="T14" fmla="*/ 7 w 29"/>
                  <a:gd name="T15" fmla="*/ 39 h 81"/>
                  <a:gd name="T16" fmla="*/ 17 w 29"/>
                  <a:gd name="T17" fmla="*/ 25 h 81"/>
                  <a:gd name="T18" fmla="*/ 22 w 29"/>
                  <a:gd name="T19" fmla="*/ 19 h 81"/>
                  <a:gd name="T20" fmla="*/ 24 w 29"/>
                  <a:gd name="T21" fmla="*/ 16 h 81"/>
                  <a:gd name="T22" fmla="*/ 25 w 29"/>
                  <a:gd name="T23" fmla="*/ 13 h 81"/>
                  <a:gd name="T24" fmla="*/ 26 w 29"/>
                  <a:gd name="T25" fmla="*/ 11 h 81"/>
                  <a:gd name="T26" fmla="*/ 27 w 29"/>
                  <a:gd name="T27" fmla="*/ 8 h 81"/>
                  <a:gd name="T28" fmla="*/ 28 w 29"/>
                  <a:gd name="T29" fmla="*/ 4 h 81"/>
                  <a:gd name="T30" fmla="*/ 29 w 29"/>
                  <a:gd name="T31" fmla="*/ 0 h 81"/>
                  <a:gd name="T32" fmla="*/ 29 w 29"/>
                  <a:gd name="T33" fmla="*/ 4 h 81"/>
                  <a:gd name="T34" fmla="*/ 29 w 29"/>
                  <a:gd name="T35" fmla="*/ 8 h 81"/>
                  <a:gd name="T36" fmla="*/ 28 w 29"/>
                  <a:gd name="T37" fmla="*/ 11 h 81"/>
                  <a:gd name="T38" fmla="*/ 27 w 29"/>
                  <a:gd name="T39" fmla="*/ 14 h 81"/>
                  <a:gd name="T40" fmla="*/ 26 w 29"/>
                  <a:gd name="T41" fmla="*/ 17 h 81"/>
                  <a:gd name="T42" fmla="*/ 24 w 29"/>
                  <a:gd name="T43" fmla="*/ 21 h 81"/>
                  <a:gd name="T44" fmla="*/ 20 w 29"/>
                  <a:gd name="T45" fmla="*/ 27 h 81"/>
                  <a:gd name="T46" fmla="*/ 15 w 29"/>
                  <a:gd name="T47" fmla="*/ 34 h 81"/>
                  <a:gd name="T48" fmla="*/ 10 w 29"/>
                  <a:gd name="T49" fmla="*/ 41 h 81"/>
                  <a:gd name="T50" fmla="*/ 8 w 29"/>
                  <a:gd name="T51" fmla="*/ 45 h 81"/>
                  <a:gd name="T52" fmla="*/ 6 w 29"/>
                  <a:gd name="T53" fmla="*/ 48 h 81"/>
                  <a:gd name="T54" fmla="*/ 4 w 29"/>
                  <a:gd name="T55" fmla="*/ 56 h 81"/>
                  <a:gd name="T56" fmla="*/ 3 w 29"/>
                  <a:gd name="T57" fmla="*/ 63 h 81"/>
                  <a:gd name="T58" fmla="*/ 4 w 29"/>
                  <a:gd name="T59" fmla="*/ 66 h 81"/>
                  <a:gd name="T60" fmla="*/ 4 w 29"/>
                  <a:gd name="T61" fmla="*/ 69 h 81"/>
                  <a:gd name="T62" fmla="*/ 9 w 29"/>
                  <a:gd name="T63" fmla="*/ 78 h 81"/>
                  <a:gd name="T64" fmla="*/ 12 w 29"/>
                  <a:gd name="T6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81">
                    <a:moveTo>
                      <a:pt x="12" y="81"/>
                    </a:moveTo>
                    <a:cubicBezTo>
                      <a:pt x="12" y="81"/>
                      <a:pt x="11" y="81"/>
                      <a:pt x="9" y="79"/>
                    </a:cubicBezTo>
                    <a:cubicBezTo>
                      <a:pt x="7" y="77"/>
                      <a:pt x="4" y="74"/>
                      <a:pt x="2" y="70"/>
                    </a:cubicBezTo>
                    <a:cubicBezTo>
                      <a:pt x="1" y="68"/>
                      <a:pt x="1" y="66"/>
                      <a:pt x="0" y="63"/>
                    </a:cubicBezTo>
                    <a:cubicBezTo>
                      <a:pt x="0" y="61"/>
                      <a:pt x="0" y="58"/>
                      <a:pt x="0" y="55"/>
                    </a:cubicBezTo>
                    <a:cubicBezTo>
                      <a:pt x="1" y="52"/>
                      <a:pt x="1" y="49"/>
                      <a:pt x="3" y="47"/>
                    </a:cubicBezTo>
                    <a:cubicBezTo>
                      <a:pt x="3" y="45"/>
                      <a:pt x="4" y="44"/>
                      <a:pt x="5" y="43"/>
                    </a:cubicBezTo>
                    <a:cubicBezTo>
                      <a:pt x="5" y="41"/>
                      <a:pt x="6" y="40"/>
                      <a:pt x="7" y="39"/>
                    </a:cubicBezTo>
                    <a:cubicBezTo>
                      <a:pt x="10" y="34"/>
                      <a:pt x="14" y="29"/>
                      <a:pt x="17" y="25"/>
                    </a:cubicBezTo>
                    <a:cubicBezTo>
                      <a:pt x="19" y="23"/>
                      <a:pt x="20" y="21"/>
                      <a:pt x="22" y="19"/>
                    </a:cubicBezTo>
                    <a:cubicBezTo>
                      <a:pt x="22" y="18"/>
                      <a:pt x="23" y="17"/>
                      <a:pt x="24" y="16"/>
                    </a:cubicBezTo>
                    <a:cubicBezTo>
                      <a:pt x="24" y="15"/>
                      <a:pt x="25" y="14"/>
                      <a:pt x="25" y="13"/>
                    </a:cubicBezTo>
                    <a:cubicBezTo>
                      <a:pt x="26" y="12"/>
                      <a:pt x="26" y="12"/>
                      <a:pt x="26" y="11"/>
                    </a:cubicBezTo>
                    <a:cubicBezTo>
                      <a:pt x="27" y="10"/>
                      <a:pt x="27" y="9"/>
                      <a:pt x="27" y="8"/>
                    </a:cubicBezTo>
                    <a:cubicBezTo>
                      <a:pt x="28" y="6"/>
                      <a:pt x="28" y="5"/>
                      <a:pt x="28" y="4"/>
                    </a:cubicBezTo>
                    <a:cubicBezTo>
                      <a:pt x="28" y="1"/>
                      <a:pt x="29" y="0"/>
                      <a:pt x="29" y="0"/>
                    </a:cubicBezTo>
                    <a:cubicBezTo>
                      <a:pt x="29" y="0"/>
                      <a:pt x="29" y="1"/>
                      <a:pt x="29" y="4"/>
                    </a:cubicBezTo>
                    <a:cubicBezTo>
                      <a:pt x="29" y="5"/>
                      <a:pt x="29" y="6"/>
                      <a:pt x="29" y="8"/>
                    </a:cubicBezTo>
                    <a:cubicBezTo>
                      <a:pt x="28" y="9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7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5" y="19"/>
                      <a:pt x="25" y="20"/>
                      <a:pt x="24" y="21"/>
                    </a:cubicBezTo>
                    <a:cubicBezTo>
                      <a:pt x="23" y="23"/>
                      <a:pt x="21" y="25"/>
                      <a:pt x="20" y="27"/>
                    </a:cubicBezTo>
                    <a:cubicBezTo>
                      <a:pt x="18" y="29"/>
                      <a:pt x="17" y="32"/>
                      <a:pt x="15" y="34"/>
                    </a:cubicBezTo>
                    <a:cubicBezTo>
                      <a:pt x="13" y="36"/>
                      <a:pt x="12" y="39"/>
                      <a:pt x="10" y="41"/>
                    </a:cubicBezTo>
                    <a:cubicBezTo>
                      <a:pt x="9" y="42"/>
                      <a:pt x="9" y="43"/>
                      <a:pt x="8" y="45"/>
                    </a:cubicBezTo>
                    <a:cubicBezTo>
                      <a:pt x="7" y="46"/>
                      <a:pt x="7" y="47"/>
                      <a:pt x="6" y="48"/>
                    </a:cubicBezTo>
                    <a:cubicBezTo>
                      <a:pt x="5" y="51"/>
                      <a:pt x="4" y="53"/>
                      <a:pt x="4" y="56"/>
                    </a:cubicBezTo>
                    <a:cubicBezTo>
                      <a:pt x="3" y="58"/>
                      <a:pt x="3" y="61"/>
                      <a:pt x="3" y="63"/>
                    </a:cubicBezTo>
                    <a:cubicBezTo>
                      <a:pt x="3" y="64"/>
                      <a:pt x="3" y="65"/>
                      <a:pt x="4" y="66"/>
                    </a:cubicBezTo>
                    <a:cubicBezTo>
                      <a:pt x="4" y="67"/>
                      <a:pt x="4" y="68"/>
                      <a:pt x="4" y="69"/>
                    </a:cubicBezTo>
                    <a:cubicBezTo>
                      <a:pt x="6" y="73"/>
                      <a:pt x="8" y="76"/>
                      <a:pt x="9" y="78"/>
                    </a:cubicBezTo>
                    <a:cubicBezTo>
                      <a:pt x="11" y="80"/>
                      <a:pt x="12" y="81"/>
                      <a:pt x="12" y="81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29"/>
              <p:cNvSpPr/>
              <p:nvPr/>
            </p:nvSpPr>
            <p:spPr bwMode="auto">
              <a:xfrm>
                <a:off x="5670550" y="908051"/>
                <a:ext cx="122238" cy="344488"/>
              </a:xfrm>
              <a:custGeom>
                <a:avLst/>
                <a:gdLst>
                  <a:gd name="T0" fmla="*/ 12 w 29"/>
                  <a:gd name="T1" fmla="*/ 81 h 81"/>
                  <a:gd name="T2" fmla="*/ 9 w 29"/>
                  <a:gd name="T3" fmla="*/ 79 h 81"/>
                  <a:gd name="T4" fmla="*/ 2 w 29"/>
                  <a:gd name="T5" fmla="*/ 70 h 81"/>
                  <a:gd name="T6" fmla="*/ 0 w 29"/>
                  <a:gd name="T7" fmla="*/ 63 h 81"/>
                  <a:gd name="T8" fmla="*/ 0 w 29"/>
                  <a:gd name="T9" fmla="*/ 55 h 81"/>
                  <a:gd name="T10" fmla="*/ 3 w 29"/>
                  <a:gd name="T11" fmla="*/ 47 h 81"/>
                  <a:gd name="T12" fmla="*/ 5 w 29"/>
                  <a:gd name="T13" fmla="*/ 43 h 81"/>
                  <a:gd name="T14" fmla="*/ 7 w 29"/>
                  <a:gd name="T15" fmla="*/ 39 h 81"/>
                  <a:gd name="T16" fmla="*/ 17 w 29"/>
                  <a:gd name="T17" fmla="*/ 25 h 81"/>
                  <a:gd name="T18" fmla="*/ 22 w 29"/>
                  <a:gd name="T19" fmla="*/ 19 h 81"/>
                  <a:gd name="T20" fmla="*/ 24 w 29"/>
                  <a:gd name="T21" fmla="*/ 16 h 81"/>
                  <a:gd name="T22" fmla="*/ 25 w 29"/>
                  <a:gd name="T23" fmla="*/ 13 h 81"/>
                  <a:gd name="T24" fmla="*/ 26 w 29"/>
                  <a:gd name="T25" fmla="*/ 11 h 81"/>
                  <a:gd name="T26" fmla="*/ 27 w 29"/>
                  <a:gd name="T27" fmla="*/ 8 h 81"/>
                  <a:gd name="T28" fmla="*/ 28 w 29"/>
                  <a:gd name="T29" fmla="*/ 4 h 81"/>
                  <a:gd name="T30" fmla="*/ 29 w 29"/>
                  <a:gd name="T31" fmla="*/ 0 h 81"/>
                  <a:gd name="T32" fmla="*/ 29 w 29"/>
                  <a:gd name="T33" fmla="*/ 4 h 81"/>
                  <a:gd name="T34" fmla="*/ 29 w 29"/>
                  <a:gd name="T35" fmla="*/ 8 h 81"/>
                  <a:gd name="T36" fmla="*/ 28 w 29"/>
                  <a:gd name="T37" fmla="*/ 11 h 81"/>
                  <a:gd name="T38" fmla="*/ 27 w 29"/>
                  <a:gd name="T39" fmla="*/ 14 h 81"/>
                  <a:gd name="T40" fmla="*/ 26 w 29"/>
                  <a:gd name="T41" fmla="*/ 17 h 81"/>
                  <a:gd name="T42" fmla="*/ 24 w 29"/>
                  <a:gd name="T43" fmla="*/ 21 h 81"/>
                  <a:gd name="T44" fmla="*/ 20 w 29"/>
                  <a:gd name="T45" fmla="*/ 27 h 81"/>
                  <a:gd name="T46" fmla="*/ 15 w 29"/>
                  <a:gd name="T47" fmla="*/ 34 h 81"/>
                  <a:gd name="T48" fmla="*/ 10 w 29"/>
                  <a:gd name="T49" fmla="*/ 41 h 81"/>
                  <a:gd name="T50" fmla="*/ 8 w 29"/>
                  <a:gd name="T51" fmla="*/ 45 h 81"/>
                  <a:gd name="T52" fmla="*/ 6 w 29"/>
                  <a:gd name="T53" fmla="*/ 48 h 81"/>
                  <a:gd name="T54" fmla="*/ 4 w 29"/>
                  <a:gd name="T55" fmla="*/ 56 h 81"/>
                  <a:gd name="T56" fmla="*/ 3 w 29"/>
                  <a:gd name="T57" fmla="*/ 63 h 81"/>
                  <a:gd name="T58" fmla="*/ 4 w 29"/>
                  <a:gd name="T59" fmla="*/ 66 h 81"/>
                  <a:gd name="T60" fmla="*/ 4 w 29"/>
                  <a:gd name="T61" fmla="*/ 69 h 81"/>
                  <a:gd name="T62" fmla="*/ 9 w 29"/>
                  <a:gd name="T63" fmla="*/ 78 h 81"/>
                  <a:gd name="T64" fmla="*/ 12 w 29"/>
                  <a:gd name="T6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81">
                    <a:moveTo>
                      <a:pt x="12" y="81"/>
                    </a:moveTo>
                    <a:cubicBezTo>
                      <a:pt x="12" y="81"/>
                      <a:pt x="11" y="81"/>
                      <a:pt x="9" y="79"/>
                    </a:cubicBezTo>
                    <a:cubicBezTo>
                      <a:pt x="7" y="77"/>
                      <a:pt x="4" y="74"/>
                      <a:pt x="2" y="70"/>
                    </a:cubicBezTo>
                    <a:cubicBezTo>
                      <a:pt x="1" y="68"/>
                      <a:pt x="1" y="66"/>
                      <a:pt x="0" y="63"/>
                    </a:cubicBezTo>
                    <a:cubicBezTo>
                      <a:pt x="0" y="61"/>
                      <a:pt x="0" y="58"/>
                      <a:pt x="0" y="55"/>
                    </a:cubicBezTo>
                    <a:cubicBezTo>
                      <a:pt x="1" y="52"/>
                      <a:pt x="1" y="49"/>
                      <a:pt x="3" y="47"/>
                    </a:cubicBezTo>
                    <a:cubicBezTo>
                      <a:pt x="3" y="45"/>
                      <a:pt x="4" y="44"/>
                      <a:pt x="5" y="43"/>
                    </a:cubicBezTo>
                    <a:cubicBezTo>
                      <a:pt x="5" y="41"/>
                      <a:pt x="6" y="40"/>
                      <a:pt x="7" y="39"/>
                    </a:cubicBezTo>
                    <a:cubicBezTo>
                      <a:pt x="10" y="34"/>
                      <a:pt x="14" y="29"/>
                      <a:pt x="17" y="25"/>
                    </a:cubicBezTo>
                    <a:cubicBezTo>
                      <a:pt x="19" y="23"/>
                      <a:pt x="20" y="21"/>
                      <a:pt x="22" y="19"/>
                    </a:cubicBezTo>
                    <a:cubicBezTo>
                      <a:pt x="23" y="18"/>
                      <a:pt x="23" y="17"/>
                      <a:pt x="24" y="16"/>
                    </a:cubicBezTo>
                    <a:cubicBezTo>
                      <a:pt x="24" y="15"/>
                      <a:pt x="25" y="14"/>
                      <a:pt x="25" y="13"/>
                    </a:cubicBezTo>
                    <a:cubicBezTo>
                      <a:pt x="26" y="12"/>
                      <a:pt x="26" y="12"/>
                      <a:pt x="26" y="11"/>
                    </a:cubicBezTo>
                    <a:cubicBezTo>
                      <a:pt x="27" y="10"/>
                      <a:pt x="27" y="9"/>
                      <a:pt x="27" y="8"/>
                    </a:cubicBezTo>
                    <a:cubicBezTo>
                      <a:pt x="28" y="6"/>
                      <a:pt x="28" y="5"/>
                      <a:pt x="28" y="4"/>
                    </a:cubicBezTo>
                    <a:cubicBezTo>
                      <a:pt x="28" y="1"/>
                      <a:pt x="29" y="0"/>
                      <a:pt x="29" y="0"/>
                    </a:cubicBezTo>
                    <a:cubicBezTo>
                      <a:pt x="29" y="0"/>
                      <a:pt x="29" y="1"/>
                      <a:pt x="29" y="4"/>
                    </a:cubicBezTo>
                    <a:cubicBezTo>
                      <a:pt x="29" y="5"/>
                      <a:pt x="29" y="6"/>
                      <a:pt x="29" y="8"/>
                    </a:cubicBezTo>
                    <a:cubicBezTo>
                      <a:pt x="29" y="9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7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5" y="19"/>
                      <a:pt x="25" y="20"/>
                      <a:pt x="24" y="21"/>
                    </a:cubicBezTo>
                    <a:cubicBezTo>
                      <a:pt x="23" y="23"/>
                      <a:pt x="21" y="25"/>
                      <a:pt x="20" y="27"/>
                    </a:cubicBezTo>
                    <a:cubicBezTo>
                      <a:pt x="18" y="29"/>
                      <a:pt x="17" y="32"/>
                      <a:pt x="15" y="34"/>
                    </a:cubicBezTo>
                    <a:cubicBezTo>
                      <a:pt x="13" y="36"/>
                      <a:pt x="12" y="39"/>
                      <a:pt x="10" y="41"/>
                    </a:cubicBezTo>
                    <a:cubicBezTo>
                      <a:pt x="9" y="42"/>
                      <a:pt x="9" y="43"/>
                      <a:pt x="8" y="45"/>
                    </a:cubicBezTo>
                    <a:cubicBezTo>
                      <a:pt x="7" y="46"/>
                      <a:pt x="7" y="47"/>
                      <a:pt x="6" y="48"/>
                    </a:cubicBezTo>
                    <a:cubicBezTo>
                      <a:pt x="5" y="51"/>
                      <a:pt x="4" y="53"/>
                      <a:pt x="4" y="56"/>
                    </a:cubicBezTo>
                    <a:cubicBezTo>
                      <a:pt x="3" y="58"/>
                      <a:pt x="3" y="61"/>
                      <a:pt x="3" y="63"/>
                    </a:cubicBezTo>
                    <a:cubicBezTo>
                      <a:pt x="3" y="64"/>
                      <a:pt x="3" y="65"/>
                      <a:pt x="4" y="66"/>
                    </a:cubicBezTo>
                    <a:cubicBezTo>
                      <a:pt x="4" y="67"/>
                      <a:pt x="4" y="68"/>
                      <a:pt x="4" y="69"/>
                    </a:cubicBezTo>
                    <a:cubicBezTo>
                      <a:pt x="6" y="73"/>
                      <a:pt x="8" y="76"/>
                      <a:pt x="9" y="78"/>
                    </a:cubicBezTo>
                    <a:cubicBezTo>
                      <a:pt x="11" y="80"/>
                      <a:pt x="12" y="81"/>
                      <a:pt x="12" y="81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30"/>
              <p:cNvSpPr/>
              <p:nvPr/>
            </p:nvSpPr>
            <p:spPr bwMode="auto">
              <a:xfrm>
                <a:off x="5830888" y="908051"/>
                <a:ext cx="123825" cy="344488"/>
              </a:xfrm>
              <a:custGeom>
                <a:avLst/>
                <a:gdLst>
                  <a:gd name="T0" fmla="*/ 12 w 29"/>
                  <a:gd name="T1" fmla="*/ 81 h 81"/>
                  <a:gd name="T2" fmla="*/ 9 w 29"/>
                  <a:gd name="T3" fmla="*/ 79 h 81"/>
                  <a:gd name="T4" fmla="*/ 2 w 29"/>
                  <a:gd name="T5" fmla="*/ 70 h 81"/>
                  <a:gd name="T6" fmla="*/ 0 w 29"/>
                  <a:gd name="T7" fmla="*/ 63 h 81"/>
                  <a:gd name="T8" fmla="*/ 0 w 29"/>
                  <a:gd name="T9" fmla="*/ 55 h 81"/>
                  <a:gd name="T10" fmla="*/ 3 w 29"/>
                  <a:gd name="T11" fmla="*/ 47 h 81"/>
                  <a:gd name="T12" fmla="*/ 5 w 29"/>
                  <a:gd name="T13" fmla="*/ 43 h 81"/>
                  <a:gd name="T14" fmla="*/ 7 w 29"/>
                  <a:gd name="T15" fmla="*/ 39 h 81"/>
                  <a:gd name="T16" fmla="*/ 17 w 29"/>
                  <a:gd name="T17" fmla="*/ 25 h 81"/>
                  <a:gd name="T18" fmla="*/ 22 w 29"/>
                  <a:gd name="T19" fmla="*/ 19 h 81"/>
                  <a:gd name="T20" fmla="*/ 24 w 29"/>
                  <a:gd name="T21" fmla="*/ 16 h 81"/>
                  <a:gd name="T22" fmla="*/ 25 w 29"/>
                  <a:gd name="T23" fmla="*/ 13 h 81"/>
                  <a:gd name="T24" fmla="*/ 26 w 29"/>
                  <a:gd name="T25" fmla="*/ 11 h 81"/>
                  <a:gd name="T26" fmla="*/ 27 w 29"/>
                  <a:gd name="T27" fmla="*/ 8 h 81"/>
                  <a:gd name="T28" fmla="*/ 28 w 29"/>
                  <a:gd name="T29" fmla="*/ 4 h 81"/>
                  <a:gd name="T30" fmla="*/ 29 w 29"/>
                  <a:gd name="T31" fmla="*/ 0 h 81"/>
                  <a:gd name="T32" fmla="*/ 29 w 29"/>
                  <a:gd name="T33" fmla="*/ 4 h 81"/>
                  <a:gd name="T34" fmla="*/ 29 w 29"/>
                  <a:gd name="T35" fmla="*/ 8 h 81"/>
                  <a:gd name="T36" fmla="*/ 28 w 29"/>
                  <a:gd name="T37" fmla="*/ 11 h 81"/>
                  <a:gd name="T38" fmla="*/ 27 w 29"/>
                  <a:gd name="T39" fmla="*/ 14 h 81"/>
                  <a:gd name="T40" fmla="*/ 26 w 29"/>
                  <a:gd name="T41" fmla="*/ 17 h 81"/>
                  <a:gd name="T42" fmla="*/ 24 w 29"/>
                  <a:gd name="T43" fmla="*/ 21 h 81"/>
                  <a:gd name="T44" fmla="*/ 20 w 29"/>
                  <a:gd name="T45" fmla="*/ 27 h 81"/>
                  <a:gd name="T46" fmla="*/ 15 w 29"/>
                  <a:gd name="T47" fmla="*/ 34 h 81"/>
                  <a:gd name="T48" fmla="*/ 10 w 29"/>
                  <a:gd name="T49" fmla="*/ 41 h 81"/>
                  <a:gd name="T50" fmla="*/ 8 w 29"/>
                  <a:gd name="T51" fmla="*/ 45 h 81"/>
                  <a:gd name="T52" fmla="*/ 6 w 29"/>
                  <a:gd name="T53" fmla="*/ 48 h 81"/>
                  <a:gd name="T54" fmla="*/ 4 w 29"/>
                  <a:gd name="T55" fmla="*/ 56 h 81"/>
                  <a:gd name="T56" fmla="*/ 3 w 29"/>
                  <a:gd name="T57" fmla="*/ 63 h 81"/>
                  <a:gd name="T58" fmla="*/ 4 w 29"/>
                  <a:gd name="T59" fmla="*/ 66 h 81"/>
                  <a:gd name="T60" fmla="*/ 5 w 29"/>
                  <a:gd name="T61" fmla="*/ 69 h 81"/>
                  <a:gd name="T62" fmla="*/ 9 w 29"/>
                  <a:gd name="T63" fmla="*/ 78 h 81"/>
                  <a:gd name="T64" fmla="*/ 12 w 29"/>
                  <a:gd name="T6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81">
                    <a:moveTo>
                      <a:pt x="12" y="81"/>
                    </a:moveTo>
                    <a:cubicBezTo>
                      <a:pt x="12" y="81"/>
                      <a:pt x="11" y="81"/>
                      <a:pt x="9" y="79"/>
                    </a:cubicBezTo>
                    <a:cubicBezTo>
                      <a:pt x="7" y="77"/>
                      <a:pt x="4" y="74"/>
                      <a:pt x="2" y="70"/>
                    </a:cubicBezTo>
                    <a:cubicBezTo>
                      <a:pt x="1" y="68"/>
                      <a:pt x="1" y="66"/>
                      <a:pt x="0" y="63"/>
                    </a:cubicBezTo>
                    <a:cubicBezTo>
                      <a:pt x="0" y="61"/>
                      <a:pt x="0" y="58"/>
                      <a:pt x="0" y="55"/>
                    </a:cubicBezTo>
                    <a:cubicBezTo>
                      <a:pt x="1" y="52"/>
                      <a:pt x="1" y="49"/>
                      <a:pt x="3" y="47"/>
                    </a:cubicBezTo>
                    <a:cubicBezTo>
                      <a:pt x="3" y="45"/>
                      <a:pt x="4" y="44"/>
                      <a:pt x="5" y="43"/>
                    </a:cubicBezTo>
                    <a:cubicBezTo>
                      <a:pt x="5" y="41"/>
                      <a:pt x="6" y="40"/>
                      <a:pt x="7" y="39"/>
                    </a:cubicBezTo>
                    <a:cubicBezTo>
                      <a:pt x="10" y="34"/>
                      <a:pt x="14" y="29"/>
                      <a:pt x="17" y="25"/>
                    </a:cubicBezTo>
                    <a:cubicBezTo>
                      <a:pt x="19" y="23"/>
                      <a:pt x="20" y="21"/>
                      <a:pt x="22" y="19"/>
                    </a:cubicBezTo>
                    <a:cubicBezTo>
                      <a:pt x="23" y="18"/>
                      <a:pt x="23" y="17"/>
                      <a:pt x="24" y="16"/>
                    </a:cubicBezTo>
                    <a:cubicBezTo>
                      <a:pt x="24" y="15"/>
                      <a:pt x="25" y="14"/>
                      <a:pt x="25" y="13"/>
                    </a:cubicBezTo>
                    <a:cubicBezTo>
                      <a:pt x="26" y="12"/>
                      <a:pt x="26" y="12"/>
                      <a:pt x="26" y="11"/>
                    </a:cubicBezTo>
                    <a:cubicBezTo>
                      <a:pt x="27" y="10"/>
                      <a:pt x="27" y="9"/>
                      <a:pt x="27" y="8"/>
                    </a:cubicBezTo>
                    <a:cubicBezTo>
                      <a:pt x="28" y="6"/>
                      <a:pt x="28" y="5"/>
                      <a:pt x="28" y="4"/>
                    </a:cubicBezTo>
                    <a:cubicBezTo>
                      <a:pt x="28" y="1"/>
                      <a:pt x="29" y="0"/>
                      <a:pt x="29" y="0"/>
                    </a:cubicBezTo>
                    <a:cubicBezTo>
                      <a:pt x="29" y="0"/>
                      <a:pt x="29" y="1"/>
                      <a:pt x="29" y="4"/>
                    </a:cubicBezTo>
                    <a:cubicBezTo>
                      <a:pt x="29" y="5"/>
                      <a:pt x="29" y="6"/>
                      <a:pt x="29" y="8"/>
                    </a:cubicBezTo>
                    <a:cubicBezTo>
                      <a:pt x="29" y="9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7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6" y="19"/>
                      <a:pt x="25" y="20"/>
                      <a:pt x="24" y="21"/>
                    </a:cubicBezTo>
                    <a:cubicBezTo>
                      <a:pt x="23" y="23"/>
                      <a:pt x="21" y="25"/>
                      <a:pt x="20" y="27"/>
                    </a:cubicBezTo>
                    <a:cubicBezTo>
                      <a:pt x="18" y="29"/>
                      <a:pt x="17" y="32"/>
                      <a:pt x="15" y="34"/>
                    </a:cubicBezTo>
                    <a:cubicBezTo>
                      <a:pt x="13" y="36"/>
                      <a:pt x="12" y="39"/>
                      <a:pt x="10" y="41"/>
                    </a:cubicBezTo>
                    <a:cubicBezTo>
                      <a:pt x="9" y="42"/>
                      <a:pt x="9" y="43"/>
                      <a:pt x="8" y="45"/>
                    </a:cubicBezTo>
                    <a:cubicBezTo>
                      <a:pt x="7" y="46"/>
                      <a:pt x="7" y="47"/>
                      <a:pt x="6" y="48"/>
                    </a:cubicBezTo>
                    <a:cubicBezTo>
                      <a:pt x="5" y="51"/>
                      <a:pt x="4" y="53"/>
                      <a:pt x="4" y="56"/>
                    </a:cubicBezTo>
                    <a:cubicBezTo>
                      <a:pt x="3" y="58"/>
                      <a:pt x="3" y="61"/>
                      <a:pt x="3" y="63"/>
                    </a:cubicBezTo>
                    <a:cubicBezTo>
                      <a:pt x="3" y="64"/>
                      <a:pt x="3" y="65"/>
                      <a:pt x="4" y="66"/>
                    </a:cubicBezTo>
                    <a:cubicBezTo>
                      <a:pt x="4" y="67"/>
                      <a:pt x="4" y="68"/>
                      <a:pt x="5" y="69"/>
                    </a:cubicBezTo>
                    <a:cubicBezTo>
                      <a:pt x="6" y="73"/>
                      <a:pt x="8" y="76"/>
                      <a:pt x="9" y="78"/>
                    </a:cubicBezTo>
                    <a:cubicBezTo>
                      <a:pt x="11" y="80"/>
                      <a:pt x="12" y="81"/>
                      <a:pt x="12" y="81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35" name="Freeform 9"/>
            <p:cNvSpPr/>
            <p:nvPr/>
          </p:nvSpPr>
          <p:spPr bwMode="auto">
            <a:xfrm flipH="1">
              <a:off x="8093519" y="717064"/>
              <a:ext cx="419018" cy="834119"/>
            </a:xfrm>
            <a:custGeom>
              <a:avLst/>
              <a:gdLst>
                <a:gd name="T0" fmla="*/ 79 w 79"/>
                <a:gd name="T1" fmla="*/ 0 h 158"/>
                <a:gd name="T2" fmla="*/ 13 w 79"/>
                <a:gd name="T3" fmla="*/ 0 h 158"/>
                <a:gd name="T4" fmla="*/ 12 w 79"/>
                <a:gd name="T5" fmla="*/ 0 h 158"/>
                <a:gd name="T6" fmla="*/ 0 w 79"/>
                <a:gd name="T7" fmla="*/ 17 h 158"/>
                <a:gd name="T8" fmla="*/ 0 w 79"/>
                <a:gd name="T9" fmla="*/ 17 h 158"/>
                <a:gd name="T10" fmla="*/ 0 w 79"/>
                <a:gd name="T11" fmla="*/ 121 h 158"/>
                <a:gd name="T12" fmla="*/ 1 w 79"/>
                <a:gd name="T13" fmla="*/ 123 h 158"/>
                <a:gd name="T14" fmla="*/ 32 w 79"/>
                <a:gd name="T15" fmla="*/ 157 h 158"/>
                <a:gd name="T16" fmla="*/ 34 w 79"/>
                <a:gd name="T17" fmla="*/ 158 h 158"/>
                <a:gd name="T18" fmla="*/ 79 w 79"/>
                <a:gd name="T19" fmla="*/ 158 h 158"/>
                <a:gd name="T20" fmla="*/ 79 w 79"/>
                <a:gd name="T2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58">
                  <a:moveTo>
                    <a:pt x="7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2" y="3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2"/>
                    <a:pt x="0" y="122"/>
                    <a:pt x="1" y="123"/>
                  </a:cubicBezTo>
                  <a:cubicBezTo>
                    <a:pt x="1" y="124"/>
                    <a:pt x="13" y="150"/>
                    <a:pt x="32" y="157"/>
                  </a:cubicBezTo>
                  <a:cubicBezTo>
                    <a:pt x="33" y="158"/>
                    <a:pt x="33" y="158"/>
                    <a:pt x="34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9" y="0"/>
                    <a:pt x="79" y="0"/>
                    <a:pt x="79" y="0"/>
                  </a:cubicBezTo>
                </a:path>
              </a:pathLst>
            </a:custGeom>
            <a:solidFill>
              <a:srgbClr val="E5E5E5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573959" y="1008439"/>
            <a:ext cx="1266731" cy="2222633"/>
            <a:chOff x="2573959" y="1008439"/>
            <a:chExt cx="1266731" cy="2222633"/>
          </a:xfrm>
        </p:grpSpPr>
        <p:grpSp>
          <p:nvGrpSpPr>
            <p:cNvPr id="137" name="组合 136"/>
            <p:cNvGrpSpPr/>
            <p:nvPr/>
          </p:nvGrpSpPr>
          <p:grpSpPr>
            <a:xfrm>
              <a:off x="3452494" y="1343502"/>
              <a:ext cx="344489" cy="1577975"/>
              <a:chOff x="1230312" y="1006476"/>
              <a:chExt cx="344489" cy="1577975"/>
            </a:xfrm>
          </p:grpSpPr>
          <p:sp>
            <p:nvSpPr>
              <p:cNvPr id="138" name="Freeform 114"/>
              <p:cNvSpPr/>
              <p:nvPr/>
            </p:nvSpPr>
            <p:spPr bwMode="auto">
              <a:xfrm>
                <a:off x="1235075" y="2255838"/>
                <a:ext cx="114300" cy="196850"/>
              </a:xfrm>
              <a:custGeom>
                <a:avLst/>
                <a:gdLst>
                  <a:gd name="T0" fmla="*/ 72 w 72"/>
                  <a:gd name="T1" fmla="*/ 11 h 124"/>
                  <a:gd name="T2" fmla="*/ 3 w 72"/>
                  <a:gd name="T3" fmla="*/ 0 h 124"/>
                  <a:gd name="T4" fmla="*/ 0 w 72"/>
                  <a:gd name="T5" fmla="*/ 118 h 124"/>
                  <a:gd name="T6" fmla="*/ 35 w 72"/>
                  <a:gd name="T7" fmla="*/ 124 h 124"/>
                  <a:gd name="T8" fmla="*/ 72 w 72"/>
                  <a:gd name="T9" fmla="*/ 1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4">
                    <a:moveTo>
                      <a:pt x="72" y="11"/>
                    </a:moveTo>
                    <a:lnTo>
                      <a:pt x="3" y="0"/>
                    </a:lnTo>
                    <a:lnTo>
                      <a:pt x="0" y="118"/>
                    </a:lnTo>
                    <a:lnTo>
                      <a:pt x="35" y="124"/>
                    </a:lnTo>
                    <a:lnTo>
                      <a:pt x="72" y="11"/>
                    </a:lnTo>
                    <a:close/>
                  </a:path>
                </a:pathLst>
              </a:custGeom>
              <a:solidFill>
                <a:srgbClr val="FF9C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15"/>
              <p:cNvSpPr/>
              <p:nvPr/>
            </p:nvSpPr>
            <p:spPr bwMode="auto">
              <a:xfrm>
                <a:off x="1235075" y="2255838"/>
                <a:ext cx="114300" cy="196850"/>
              </a:xfrm>
              <a:custGeom>
                <a:avLst/>
                <a:gdLst>
                  <a:gd name="T0" fmla="*/ 72 w 72"/>
                  <a:gd name="T1" fmla="*/ 11 h 124"/>
                  <a:gd name="T2" fmla="*/ 3 w 72"/>
                  <a:gd name="T3" fmla="*/ 0 h 124"/>
                  <a:gd name="T4" fmla="*/ 0 w 72"/>
                  <a:gd name="T5" fmla="*/ 118 h 124"/>
                  <a:gd name="T6" fmla="*/ 35 w 72"/>
                  <a:gd name="T7" fmla="*/ 124 h 124"/>
                  <a:gd name="T8" fmla="*/ 72 w 72"/>
                  <a:gd name="T9" fmla="*/ 1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4">
                    <a:moveTo>
                      <a:pt x="72" y="11"/>
                    </a:moveTo>
                    <a:lnTo>
                      <a:pt x="3" y="0"/>
                    </a:lnTo>
                    <a:lnTo>
                      <a:pt x="0" y="118"/>
                    </a:lnTo>
                    <a:lnTo>
                      <a:pt x="35" y="124"/>
                    </a:lnTo>
                    <a:lnTo>
                      <a:pt x="72" y="1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16"/>
              <p:cNvSpPr/>
              <p:nvPr/>
            </p:nvSpPr>
            <p:spPr bwMode="auto">
              <a:xfrm>
                <a:off x="1230312" y="2443163"/>
                <a:ext cx="60325" cy="141288"/>
              </a:xfrm>
              <a:custGeom>
                <a:avLst/>
                <a:gdLst>
                  <a:gd name="T0" fmla="*/ 1 w 14"/>
                  <a:gd name="T1" fmla="*/ 0 h 33"/>
                  <a:gd name="T2" fmla="*/ 0 w 14"/>
                  <a:gd name="T3" fmla="*/ 26 h 33"/>
                  <a:gd name="T4" fmla="*/ 2 w 14"/>
                  <a:gd name="T5" fmla="*/ 32 h 33"/>
                  <a:gd name="T6" fmla="*/ 6 w 14"/>
                  <a:gd name="T7" fmla="*/ 27 h 33"/>
                  <a:gd name="T8" fmla="*/ 14 w 14"/>
                  <a:gd name="T9" fmla="*/ 2 h 33"/>
                  <a:gd name="T10" fmla="*/ 1 w 14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33">
                    <a:moveTo>
                      <a:pt x="1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1" y="32"/>
                      <a:pt x="2" y="32"/>
                    </a:cubicBezTo>
                    <a:cubicBezTo>
                      <a:pt x="3" y="33"/>
                      <a:pt x="5" y="30"/>
                      <a:pt x="6" y="27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05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17"/>
              <p:cNvSpPr/>
              <p:nvPr/>
            </p:nvSpPr>
            <p:spPr bwMode="auto">
              <a:xfrm>
                <a:off x="1239838" y="1138238"/>
                <a:ext cx="304800" cy="1135063"/>
              </a:xfrm>
              <a:custGeom>
                <a:avLst/>
                <a:gdLst>
                  <a:gd name="T0" fmla="*/ 125 w 192"/>
                  <a:gd name="T1" fmla="*/ 0 h 715"/>
                  <a:gd name="T2" fmla="*/ 0 w 192"/>
                  <a:gd name="T3" fmla="*/ 704 h 715"/>
                  <a:gd name="T4" fmla="*/ 26 w 192"/>
                  <a:gd name="T5" fmla="*/ 710 h 715"/>
                  <a:gd name="T6" fmla="*/ 45 w 192"/>
                  <a:gd name="T7" fmla="*/ 713 h 715"/>
                  <a:gd name="T8" fmla="*/ 69 w 192"/>
                  <a:gd name="T9" fmla="*/ 715 h 715"/>
                  <a:gd name="T10" fmla="*/ 192 w 192"/>
                  <a:gd name="T11" fmla="*/ 19 h 715"/>
                  <a:gd name="T12" fmla="*/ 171 w 192"/>
                  <a:gd name="T13" fmla="*/ 16 h 715"/>
                  <a:gd name="T14" fmla="*/ 149 w 192"/>
                  <a:gd name="T15" fmla="*/ 10 h 715"/>
                  <a:gd name="T16" fmla="*/ 149 w 192"/>
                  <a:gd name="T17" fmla="*/ 5 h 715"/>
                  <a:gd name="T18" fmla="*/ 125 w 192"/>
                  <a:gd name="T1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715">
                    <a:moveTo>
                      <a:pt x="125" y="0"/>
                    </a:moveTo>
                    <a:lnTo>
                      <a:pt x="0" y="704"/>
                    </a:lnTo>
                    <a:lnTo>
                      <a:pt x="26" y="710"/>
                    </a:lnTo>
                    <a:lnTo>
                      <a:pt x="45" y="713"/>
                    </a:lnTo>
                    <a:lnTo>
                      <a:pt x="69" y="715"/>
                    </a:lnTo>
                    <a:lnTo>
                      <a:pt x="192" y="19"/>
                    </a:lnTo>
                    <a:lnTo>
                      <a:pt x="171" y="16"/>
                    </a:lnTo>
                    <a:lnTo>
                      <a:pt x="149" y="10"/>
                    </a:lnTo>
                    <a:lnTo>
                      <a:pt x="149" y="5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49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118"/>
              <p:cNvSpPr/>
              <p:nvPr/>
            </p:nvSpPr>
            <p:spPr bwMode="auto">
              <a:xfrm>
                <a:off x="1239838" y="1138238"/>
                <a:ext cx="304800" cy="1135063"/>
              </a:xfrm>
              <a:custGeom>
                <a:avLst/>
                <a:gdLst>
                  <a:gd name="T0" fmla="*/ 125 w 192"/>
                  <a:gd name="T1" fmla="*/ 0 h 715"/>
                  <a:gd name="T2" fmla="*/ 0 w 192"/>
                  <a:gd name="T3" fmla="*/ 704 h 715"/>
                  <a:gd name="T4" fmla="*/ 26 w 192"/>
                  <a:gd name="T5" fmla="*/ 710 h 715"/>
                  <a:gd name="T6" fmla="*/ 45 w 192"/>
                  <a:gd name="T7" fmla="*/ 713 h 715"/>
                  <a:gd name="T8" fmla="*/ 69 w 192"/>
                  <a:gd name="T9" fmla="*/ 715 h 715"/>
                  <a:gd name="T10" fmla="*/ 192 w 192"/>
                  <a:gd name="T11" fmla="*/ 19 h 715"/>
                  <a:gd name="T12" fmla="*/ 171 w 192"/>
                  <a:gd name="T13" fmla="*/ 16 h 715"/>
                  <a:gd name="T14" fmla="*/ 149 w 192"/>
                  <a:gd name="T15" fmla="*/ 10 h 715"/>
                  <a:gd name="T16" fmla="*/ 149 w 192"/>
                  <a:gd name="T17" fmla="*/ 5 h 715"/>
                  <a:gd name="T18" fmla="*/ 125 w 192"/>
                  <a:gd name="T1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715">
                    <a:moveTo>
                      <a:pt x="125" y="0"/>
                    </a:moveTo>
                    <a:lnTo>
                      <a:pt x="0" y="704"/>
                    </a:lnTo>
                    <a:lnTo>
                      <a:pt x="26" y="710"/>
                    </a:lnTo>
                    <a:lnTo>
                      <a:pt x="45" y="713"/>
                    </a:lnTo>
                    <a:lnTo>
                      <a:pt x="69" y="715"/>
                    </a:lnTo>
                    <a:lnTo>
                      <a:pt x="192" y="19"/>
                    </a:lnTo>
                    <a:lnTo>
                      <a:pt x="171" y="16"/>
                    </a:lnTo>
                    <a:lnTo>
                      <a:pt x="149" y="10"/>
                    </a:lnTo>
                    <a:lnTo>
                      <a:pt x="149" y="5"/>
                    </a:lnTo>
                    <a:lnTo>
                      <a:pt x="1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119"/>
              <p:cNvSpPr/>
              <p:nvPr/>
            </p:nvSpPr>
            <p:spPr bwMode="auto">
              <a:xfrm>
                <a:off x="1430338" y="1006476"/>
                <a:ext cx="144463" cy="177800"/>
              </a:xfrm>
              <a:custGeom>
                <a:avLst/>
                <a:gdLst>
                  <a:gd name="T0" fmla="*/ 0 w 34"/>
                  <a:gd name="T1" fmla="*/ 36 h 42"/>
                  <a:gd name="T2" fmla="*/ 1 w 34"/>
                  <a:gd name="T3" fmla="*/ 37 h 42"/>
                  <a:gd name="T4" fmla="*/ 27 w 34"/>
                  <a:gd name="T5" fmla="*/ 42 h 42"/>
                  <a:gd name="T6" fmla="*/ 28 w 34"/>
                  <a:gd name="T7" fmla="*/ 42 h 42"/>
                  <a:gd name="T8" fmla="*/ 34 w 34"/>
                  <a:gd name="T9" fmla="*/ 6 h 42"/>
                  <a:gd name="T10" fmla="*/ 33 w 34"/>
                  <a:gd name="T11" fmla="*/ 5 h 42"/>
                  <a:gd name="T12" fmla="*/ 7 w 34"/>
                  <a:gd name="T13" fmla="*/ 0 h 42"/>
                  <a:gd name="T14" fmla="*/ 6 w 34"/>
                  <a:gd name="T15" fmla="*/ 1 h 42"/>
                  <a:gd name="T16" fmla="*/ 0 w 34"/>
                  <a:gd name="T17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42">
                    <a:moveTo>
                      <a:pt x="0" y="36"/>
                    </a:moveTo>
                    <a:cubicBezTo>
                      <a:pt x="0" y="37"/>
                      <a:pt x="0" y="37"/>
                      <a:pt x="1" y="37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8" y="42"/>
                      <a:pt x="28" y="42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5"/>
                      <a:pt x="33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1"/>
                      <a:pt x="6" y="1"/>
                    </a:cubicBezTo>
                    <a:cubicBezTo>
                      <a:pt x="0" y="36"/>
                      <a:pt x="0" y="36"/>
                      <a:pt x="0" y="36"/>
                    </a:cubicBezTo>
                  </a:path>
                </a:pathLst>
              </a:custGeom>
              <a:solidFill>
                <a:srgbClr val="2F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120"/>
              <p:cNvSpPr/>
              <p:nvPr/>
            </p:nvSpPr>
            <p:spPr bwMode="auto">
              <a:xfrm>
                <a:off x="1235075" y="1006476"/>
                <a:ext cx="280988" cy="1492250"/>
              </a:xfrm>
              <a:custGeom>
                <a:avLst/>
                <a:gdLst>
                  <a:gd name="T0" fmla="*/ 0 w 66"/>
                  <a:gd name="T1" fmla="*/ 339 h 351"/>
                  <a:gd name="T2" fmla="*/ 0 w 66"/>
                  <a:gd name="T3" fmla="*/ 338 h 351"/>
                  <a:gd name="T4" fmla="*/ 13 w 66"/>
                  <a:gd name="T5" fmla="*/ 296 h 351"/>
                  <a:gd name="T6" fmla="*/ 13 w 66"/>
                  <a:gd name="T7" fmla="*/ 296 h 351"/>
                  <a:gd name="T8" fmla="*/ 13 w 66"/>
                  <a:gd name="T9" fmla="*/ 296 h 351"/>
                  <a:gd name="T10" fmla="*/ 13 w 66"/>
                  <a:gd name="T11" fmla="*/ 296 h 351"/>
                  <a:gd name="T12" fmla="*/ 1 w 66"/>
                  <a:gd name="T13" fmla="*/ 294 h 351"/>
                  <a:gd name="T14" fmla="*/ 1 w 66"/>
                  <a:gd name="T15" fmla="*/ 316 h 351"/>
                  <a:gd name="T16" fmla="*/ 1 w 66"/>
                  <a:gd name="T17" fmla="*/ 294 h 351"/>
                  <a:gd name="T18" fmla="*/ 1 w 66"/>
                  <a:gd name="T19" fmla="*/ 294 h 351"/>
                  <a:gd name="T20" fmla="*/ 1 w 66"/>
                  <a:gd name="T21" fmla="*/ 294 h 351"/>
                  <a:gd name="T22" fmla="*/ 46 w 66"/>
                  <a:gd name="T23" fmla="*/ 36 h 351"/>
                  <a:gd name="T24" fmla="*/ 47 w 66"/>
                  <a:gd name="T25" fmla="*/ 38 h 351"/>
                  <a:gd name="T26" fmla="*/ 47 w 66"/>
                  <a:gd name="T27" fmla="*/ 37 h 351"/>
                  <a:gd name="T28" fmla="*/ 52 w 66"/>
                  <a:gd name="T29" fmla="*/ 1 h 351"/>
                  <a:gd name="T30" fmla="*/ 52 w 66"/>
                  <a:gd name="T31" fmla="*/ 1 h 351"/>
                  <a:gd name="T32" fmla="*/ 52 w 66"/>
                  <a:gd name="T33" fmla="*/ 1 h 351"/>
                  <a:gd name="T34" fmla="*/ 52 w 66"/>
                  <a:gd name="T35" fmla="*/ 1 h 351"/>
                  <a:gd name="T36" fmla="*/ 52 w 66"/>
                  <a:gd name="T37" fmla="*/ 1 h 351"/>
                  <a:gd name="T38" fmla="*/ 52 w 66"/>
                  <a:gd name="T39" fmla="*/ 1 h 351"/>
                  <a:gd name="T40" fmla="*/ 52 w 66"/>
                  <a:gd name="T41" fmla="*/ 1 h 351"/>
                  <a:gd name="T42" fmla="*/ 52 w 66"/>
                  <a:gd name="T43" fmla="*/ 1 h 351"/>
                  <a:gd name="T44" fmla="*/ 52 w 66"/>
                  <a:gd name="T45" fmla="*/ 1 h 351"/>
                  <a:gd name="T46" fmla="*/ 52 w 66"/>
                  <a:gd name="T47" fmla="*/ 1 h 351"/>
                  <a:gd name="T48" fmla="*/ 52 w 66"/>
                  <a:gd name="T49" fmla="*/ 1 h 351"/>
                  <a:gd name="T50" fmla="*/ 52 w 66"/>
                  <a:gd name="T51" fmla="*/ 1 h 351"/>
                  <a:gd name="T52" fmla="*/ 52 w 66"/>
                  <a:gd name="T53" fmla="*/ 1 h 351"/>
                  <a:gd name="T54" fmla="*/ 52 w 66"/>
                  <a:gd name="T55" fmla="*/ 1 h 351"/>
                  <a:gd name="T56" fmla="*/ 52 w 66"/>
                  <a:gd name="T57" fmla="*/ 1 h 351"/>
                  <a:gd name="T58" fmla="*/ 52 w 66"/>
                  <a:gd name="T59" fmla="*/ 1 h 351"/>
                  <a:gd name="T60" fmla="*/ 52 w 66"/>
                  <a:gd name="T61" fmla="*/ 1 h 351"/>
                  <a:gd name="T62" fmla="*/ 52 w 66"/>
                  <a:gd name="T63" fmla="*/ 1 h 351"/>
                  <a:gd name="T64" fmla="*/ 53 w 66"/>
                  <a:gd name="T65" fmla="*/ 0 h 351"/>
                  <a:gd name="T66" fmla="*/ 53 w 66"/>
                  <a:gd name="T67" fmla="*/ 0 h 351"/>
                  <a:gd name="T68" fmla="*/ 66 w 66"/>
                  <a:gd name="T69" fmla="*/ 3 h 351"/>
                  <a:gd name="T70" fmla="*/ 53 w 66"/>
                  <a:gd name="T71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351">
                    <a:moveTo>
                      <a:pt x="0" y="338"/>
                    </a:moveTo>
                    <a:cubicBezTo>
                      <a:pt x="0" y="339"/>
                      <a:pt x="0" y="339"/>
                      <a:pt x="0" y="339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0" y="338"/>
                      <a:pt x="0" y="338"/>
                      <a:pt x="0" y="338"/>
                    </a:cubicBezTo>
                    <a:moveTo>
                      <a:pt x="13" y="296"/>
                    </a:move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moveTo>
                      <a:pt x="13" y="296"/>
                    </a:move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moveTo>
                      <a:pt x="1" y="294"/>
                    </a:moveTo>
                    <a:cubicBezTo>
                      <a:pt x="1" y="295"/>
                      <a:pt x="1" y="295"/>
                      <a:pt x="1" y="295"/>
                    </a:cubicBezTo>
                    <a:cubicBezTo>
                      <a:pt x="1" y="316"/>
                      <a:pt x="1" y="316"/>
                      <a:pt x="1" y="316"/>
                    </a:cubicBezTo>
                    <a:cubicBezTo>
                      <a:pt x="1" y="294"/>
                      <a:pt x="1" y="294"/>
                      <a:pt x="1" y="294"/>
                    </a:cubicBezTo>
                    <a:moveTo>
                      <a:pt x="1" y="294"/>
                    </a:moveTo>
                    <a:cubicBezTo>
                      <a:pt x="1" y="294"/>
                      <a:pt x="1" y="294"/>
                      <a:pt x="1" y="294"/>
                    </a:cubicBezTo>
                    <a:cubicBezTo>
                      <a:pt x="1" y="294"/>
                      <a:pt x="1" y="294"/>
                      <a:pt x="1" y="294"/>
                    </a:cubicBezTo>
                    <a:cubicBezTo>
                      <a:pt x="5" y="295"/>
                      <a:pt x="5" y="295"/>
                      <a:pt x="5" y="295"/>
                    </a:cubicBezTo>
                    <a:cubicBezTo>
                      <a:pt x="1" y="294"/>
                      <a:pt x="1" y="294"/>
                      <a:pt x="1" y="294"/>
                    </a:cubicBezTo>
                    <a:cubicBezTo>
                      <a:pt x="1" y="294"/>
                      <a:pt x="1" y="294"/>
                      <a:pt x="1" y="294"/>
                    </a:cubicBezTo>
                    <a:moveTo>
                      <a:pt x="46" y="36"/>
                    </a:move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7" y="38"/>
                      <a:pt x="47" y="38"/>
                    </a:cubicBezTo>
                    <a:cubicBezTo>
                      <a:pt x="2" y="292"/>
                      <a:pt x="2" y="292"/>
                      <a:pt x="2" y="292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6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3" y="0"/>
                    </a:moveTo>
                    <a:cubicBezTo>
                      <a:pt x="53" y="0"/>
                      <a:pt x="53" y="1"/>
                      <a:pt x="52" y="1"/>
                    </a:cubicBezTo>
                    <a:cubicBezTo>
                      <a:pt x="53" y="1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21"/>
              <p:cNvSpPr/>
              <p:nvPr/>
            </p:nvSpPr>
            <p:spPr bwMode="auto">
              <a:xfrm>
                <a:off x="1235075" y="2255838"/>
                <a:ext cx="58738" cy="192088"/>
              </a:xfrm>
              <a:custGeom>
                <a:avLst/>
                <a:gdLst>
                  <a:gd name="T0" fmla="*/ 1 w 14"/>
                  <a:gd name="T1" fmla="*/ 0 h 45"/>
                  <a:gd name="T2" fmla="*/ 1 w 14"/>
                  <a:gd name="T3" fmla="*/ 0 h 45"/>
                  <a:gd name="T4" fmla="*/ 1 w 14"/>
                  <a:gd name="T5" fmla="*/ 22 h 45"/>
                  <a:gd name="T6" fmla="*/ 0 w 14"/>
                  <a:gd name="T7" fmla="*/ 43 h 45"/>
                  <a:gd name="T8" fmla="*/ 0 w 14"/>
                  <a:gd name="T9" fmla="*/ 44 h 45"/>
                  <a:gd name="T10" fmla="*/ 7 w 14"/>
                  <a:gd name="T11" fmla="*/ 45 h 45"/>
                  <a:gd name="T12" fmla="*/ 14 w 14"/>
                  <a:gd name="T13" fmla="*/ 3 h 45"/>
                  <a:gd name="T14" fmla="*/ 13 w 14"/>
                  <a:gd name="T15" fmla="*/ 2 h 45"/>
                  <a:gd name="T16" fmla="*/ 13 w 14"/>
                  <a:gd name="T17" fmla="*/ 2 h 45"/>
                  <a:gd name="T18" fmla="*/ 11 w 14"/>
                  <a:gd name="T19" fmla="*/ 2 h 45"/>
                  <a:gd name="T20" fmla="*/ 5 w 14"/>
                  <a:gd name="T21" fmla="*/ 1 h 45"/>
                  <a:gd name="T22" fmla="*/ 1 w 14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45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F75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122"/>
              <p:cNvSpPr/>
              <p:nvPr/>
            </p:nvSpPr>
            <p:spPr bwMode="auto">
              <a:xfrm>
                <a:off x="1230312" y="2443163"/>
                <a:ext cx="34925" cy="136525"/>
              </a:xfrm>
              <a:custGeom>
                <a:avLst/>
                <a:gdLst>
                  <a:gd name="T0" fmla="*/ 1 w 8"/>
                  <a:gd name="T1" fmla="*/ 0 h 32"/>
                  <a:gd name="T2" fmla="*/ 1 w 8"/>
                  <a:gd name="T3" fmla="*/ 0 h 32"/>
                  <a:gd name="T4" fmla="*/ 1 w 8"/>
                  <a:gd name="T5" fmla="*/ 13 h 32"/>
                  <a:gd name="T6" fmla="*/ 0 w 8"/>
                  <a:gd name="T7" fmla="*/ 25 h 32"/>
                  <a:gd name="T8" fmla="*/ 0 w 8"/>
                  <a:gd name="T9" fmla="*/ 25 h 32"/>
                  <a:gd name="T10" fmla="*/ 0 w 8"/>
                  <a:gd name="T11" fmla="*/ 26 h 32"/>
                  <a:gd name="T12" fmla="*/ 0 w 8"/>
                  <a:gd name="T13" fmla="*/ 27 h 32"/>
                  <a:gd name="T14" fmla="*/ 1 w 8"/>
                  <a:gd name="T15" fmla="*/ 32 h 32"/>
                  <a:gd name="T16" fmla="*/ 2 w 8"/>
                  <a:gd name="T17" fmla="*/ 32 h 32"/>
                  <a:gd name="T18" fmla="*/ 2 w 8"/>
                  <a:gd name="T19" fmla="*/ 32 h 32"/>
                  <a:gd name="T20" fmla="*/ 2 w 8"/>
                  <a:gd name="T21" fmla="*/ 31 h 32"/>
                  <a:gd name="T22" fmla="*/ 8 w 8"/>
                  <a:gd name="T23" fmla="*/ 1 h 32"/>
                  <a:gd name="T24" fmla="*/ 1 w 8"/>
                  <a:gd name="T2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3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2"/>
                      <a:pt x="2" y="32"/>
                      <a:pt x="2" y="3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23"/>
              <p:cNvSpPr/>
              <p:nvPr/>
            </p:nvSpPr>
            <p:spPr bwMode="auto">
              <a:xfrm>
                <a:off x="1239838" y="1163638"/>
                <a:ext cx="249238" cy="1101725"/>
              </a:xfrm>
              <a:custGeom>
                <a:avLst/>
                <a:gdLst>
                  <a:gd name="T0" fmla="*/ 46 w 59"/>
                  <a:gd name="T1" fmla="*/ 0 h 259"/>
                  <a:gd name="T2" fmla="*/ 1 w 59"/>
                  <a:gd name="T3" fmla="*/ 255 h 259"/>
                  <a:gd name="T4" fmla="*/ 0 w 59"/>
                  <a:gd name="T5" fmla="*/ 256 h 259"/>
                  <a:gd name="T6" fmla="*/ 0 w 59"/>
                  <a:gd name="T7" fmla="*/ 257 h 259"/>
                  <a:gd name="T8" fmla="*/ 0 w 59"/>
                  <a:gd name="T9" fmla="*/ 257 h 259"/>
                  <a:gd name="T10" fmla="*/ 4 w 59"/>
                  <a:gd name="T11" fmla="*/ 258 h 259"/>
                  <a:gd name="T12" fmla="*/ 10 w 59"/>
                  <a:gd name="T13" fmla="*/ 259 h 259"/>
                  <a:gd name="T14" fmla="*/ 12 w 59"/>
                  <a:gd name="T15" fmla="*/ 259 h 259"/>
                  <a:gd name="T16" fmla="*/ 12 w 59"/>
                  <a:gd name="T17" fmla="*/ 259 h 259"/>
                  <a:gd name="T18" fmla="*/ 12 w 59"/>
                  <a:gd name="T19" fmla="*/ 259 h 259"/>
                  <a:gd name="T20" fmla="*/ 12 w 59"/>
                  <a:gd name="T21" fmla="*/ 259 h 259"/>
                  <a:gd name="T22" fmla="*/ 12 w 59"/>
                  <a:gd name="T23" fmla="*/ 259 h 259"/>
                  <a:gd name="T24" fmla="*/ 12 w 59"/>
                  <a:gd name="T25" fmla="*/ 259 h 259"/>
                  <a:gd name="T26" fmla="*/ 12 w 59"/>
                  <a:gd name="T27" fmla="*/ 259 h 259"/>
                  <a:gd name="T28" fmla="*/ 12 w 59"/>
                  <a:gd name="T29" fmla="*/ 259 h 259"/>
                  <a:gd name="T30" fmla="*/ 13 w 59"/>
                  <a:gd name="T31" fmla="*/ 258 h 259"/>
                  <a:gd name="T32" fmla="*/ 59 w 59"/>
                  <a:gd name="T33" fmla="*/ 3 h 259"/>
                  <a:gd name="T34" fmla="*/ 46 w 59"/>
                  <a:gd name="T35" fmla="*/ 0 h 259"/>
                  <a:gd name="T36" fmla="*/ 46 w 59"/>
                  <a:gd name="T37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259">
                    <a:moveTo>
                      <a:pt x="46" y="0"/>
                    </a:moveTo>
                    <a:cubicBezTo>
                      <a:pt x="1" y="255"/>
                      <a:pt x="1" y="255"/>
                      <a:pt x="1" y="255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0" y="256"/>
                      <a:pt x="0" y="257"/>
                      <a:pt x="0" y="257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3" y="259"/>
                      <a:pt x="13" y="259"/>
                      <a:pt x="13" y="258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B774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124"/>
              <p:cNvSpPr/>
              <p:nvPr/>
            </p:nvSpPr>
            <p:spPr bwMode="auto">
              <a:xfrm>
                <a:off x="1430338" y="1006476"/>
                <a:ext cx="88900" cy="169863"/>
              </a:xfrm>
              <a:custGeom>
                <a:avLst/>
                <a:gdLst>
                  <a:gd name="T0" fmla="*/ 7 w 21"/>
                  <a:gd name="T1" fmla="*/ 0 h 40"/>
                  <a:gd name="T2" fmla="*/ 6 w 21"/>
                  <a:gd name="T3" fmla="*/ 1 h 40"/>
                  <a:gd name="T4" fmla="*/ 6 w 21"/>
                  <a:gd name="T5" fmla="*/ 1 h 40"/>
                  <a:gd name="T6" fmla="*/ 6 w 21"/>
                  <a:gd name="T7" fmla="*/ 1 h 40"/>
                  <a:gd name="T8" fmla="*/ 6 w 21"/>
                  <a:gd name="T9" fmla="*/ 1 h 40"/>
                  <a:gd name="T10" fmla="*/ 6 w 21"/>
                  <a:gd name="T11" fmla="*/ 1 h 40"/>
                  <a:gd name="T12" fmla="*/ 6 w 21"/>
                  <a:gd name="T13" fmla="*/ 1 h 40"/>
                  <a:gd name="T14" fmla="*/ 6 w 21"/>
                  <a:gd name="T15" fmla="*/ 1 h 40"/>
                  <a:gd name="T16" fmla="*/ 6 w 21"/>
                  <a:gd name="T17" fmla="*/ 1 h 40"/>
                  <a:gd name="T18" fmla="*/ 6 w 21"/>
                  <a:gd name="T19" fmla="*/ 1 h 40"/>
                  <a:gd name="T20" fmla="*/ 6 w 21"/>
                  <a:gd name="T21" fmla="*/ 1 h 40"/>
                  <a:gd name="T22" fmla="*/ 6 w 21"/>
                  <a:gd name="T23" fmla="*/ 1 h 40"/>
                  <a:gd name="T24" fmla="*/ 6 w 21"/>
                  <a:gd name="T25" fmla="*/ 1 h 40"/>
                  <a:gd name="T26" fmla="*/ 6 w 21"/>
                  <a:gd name="T27" fmla="*/ 1 h 40"/>
                  <a:gd name="T28" fmla="*/ 6 w 21"/>
                  <a:gd name="T29" fmla="*/ 1 h 40"/>
                  <a:gd name="T30" fmla="*/ 6 w 21"/>
                  <a:gd name="T31" fmla="*/ 1 h 40"/>
                  <a:gd name="T32" fmla="*/ 6 w 21"/>
                  <a:gd name="T33" fmla="*/ 1 h 40"/>
                  <a:gd name="T34" fmla="*/ 6 w 21"/>
                  <a:gd name="T35" fmla="*/ 1 h 40"/>
                  <a:gd name="T36" fmla="*/ 6 w 21"/>
                  <a:gd name="T37" fmla="*/ 1 h 40"/>
                  <a:gd name="T38" fmla="*/ 6 w 21"/>
                  <a:gd name="T39" fmla="*/ 1 h 40"/>
                  <a:gd name="T40" fmla="*/ 6 w 21"/>
                  <a:gd name="T41" fmla="*/ 1 h 40"/>
                  <a:gd name="T42" fmla="*/ 6 w 21"/>
                  <a:gd name="T43" fmla="*/ 1 h 40"/>
                  <a:gd name="T44" fmla="*/ 6 w 21"/>
                  <a:gd name="T45" fmla="*/ 1 h 40"/>
                  <a:gd name="T46" fmla="*/ 6 w 21"/>
                  <a:gd name="T47" fmla="*/ 1 h 40"/>
                  <a:gd name="T48" fmla="*/ 6 w 21"/>
                  <a:gd name="T49" fmla="*/ 1 h 40"/>
                  <a:gd name="T50" fmla="*/ 6 w 21"/>
                  <a:gd name="T51" fmla="*/ 1 h 40"/>
                  <a:gd name="T52" fmla="*/ 6 w 21"/>
                  <a:gd name="T53" fmla="*/ 1 h 40"/>
                  <a:gd name="T54" fmla="*/ 6 w 21"/>
                  <a:gd name="T55" fmla="*/ 1 h 40"/>
                  <a:gd name="T56" fmla="*/ 0 w 21"/>
                  <a:gd name="T57" fmla="*/ 36 h 40"/>
                  <a:gd name="T58" fmla="*/ 0 w 21"/>
                  <a:gd name="T59" fmla="*/ 36 h 40"/>
                  <a:gd name="T60" fmla="*/ 0 w 21"/>
                  <a:gd name="T61" fmla="*/ 36 h 40"/>
                  <a:gd name="T62" fmla="*/ 1 w 21"/>
                  <a:gd name="T63" fmla="*/ 37 h 40"/>
                  <a:gd name="T64" fmla="*/ 1 w 21"/>
                  <a:gd name="T65" fmla="*/ 37 h 40"/>
                  <a:gd name="T66" fmla="*/ 14 w 21"/>
                  <a:gd name="T67" fmla="*/ 40 h 40"/>
                  <a:gd name="T68" fmla="*/ 21 w 21"/>
                  <a:gd name="T69" fmla="*/ 4 h 40"/>
                  <a:gd name="T70" fmla="*/ 20 w 21"/>
                  <a:gd name="T71" fmla="*/ 3 h 40"/>
                  <a:gd name="T72" fmla="*/ 7 w 21"/>
                  <a:gd name="T73" fmla="*/ 0 h 40"/>
                  <a:gd name="T74" fmla="*/ 7 w 21"/>
                  <a:gd name="T7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" h="40">
                    <a:moveTo>
                      <a:pt x="7" y="0"/>
                    </a:moveTo>
                    <a:cubicBezTo>
                      <a:pt x="7" y="0"/>
                      <a:pt x="7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7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0" y="3"/>
                      <a:pt x="20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234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2573959" y="1008439"/>
              <a:ext cx="1266731" cy="2222633"/>
              <a:chOff x="2022380" y="1257933"/>
              <a:chExt cx="944563" cy="1657350"/>
            </a:xfrm>
          </p:grpSpPr>
          <p:sp>
            <p:nvSpPr>
              <p:cNvPr id="5" name="Freeform 5"/>
              <p:cNvSpPr/>
              <p:nvPr/>
            </p:nvSpPr>
            <p:spPr bwMode="auto">
              <a:xfrm>
                <a:off x="2306543" y="2516820"/>
                <a:ext cx="122238" cy="200025"/>
              </a:xfrm>
              <a:custGeom>
                <a:avLst/>
                <a:gdLst>
                  <a:gd name="T0" fmla="*/ 69 w 77"/>
                  <a:gd name="T1" fmla="*/ 0 h 126"/>
                  <a:gd name="T2" fmla="*/ 0 w 77"/>
                  <a:gd name="T3" fmla="*/ 16 h 126"/>
                  <a:gd name="T4" fmla="*/ 42 w 77"/>
                  <a:gd name="T5" fmla="*/ 126 h 126"/>
                  <a:gd name="T6" fmla="*/ 77 w 77"/>
                  <a:gd name="T7" fmla="*/ 118 h 126"/>
                  <a:gd name="T8" fmla="*/ 69 w 7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26">
                    <a:moveTo>
                      <a:pt x="69" y="0"/>
                    </a:moveTo>
                    <a:lnTo>
                      <a:pt x="0" y="16"/>
                    </a:lnTo>
                    <a:lnTo>
                      <a:pt x="42" y="126"/>
                    </a:lnTo>
                    <a:lnTo>
                      <a:pt x="77" y="11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F9C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6"/>
              <p:cNvSpPr/>
              <p:nvPr/>
            </p:nvSpPr>
            <p:spPr bwMode="auto">
              <a:xfrm>
                <a:off x="2306543" y="2516820"/>
                <a:ext cx="122238" cy="200025"/>
              </a:xfrm>
              <a:custGeom>
                <a:avLst/>
                <a:gdLst>
                  <a:gd name="T0" fmla="*/ 69 w 77"/>
                  <a:gd name="T1" fmla="*/ 0 h 126"/>
                  <a:gd name="T2" fmla="*/ 0 w 77"/>
                  <a:gd name="T3" fmla="*/ 16 h 126"/>
                  <a:gd name="T4" fmla="*/ 42 w 77"/>
                  <a:gd name="T5" fmla="*/ 126 h 126"/>
                  <a:gd name="T6" fmla="*/ 77 w 77"/>
                  <a:gd name="T7" fmla="*/ 118 h 126"/>
                  <a:gd name="T8" fmla="*/ 69 w 7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26">
                    <a:moveTo>
                      <a:pt x="69" y="0"/>
                    </a:moveTo>
                    <a:lnTo>
                      <a:pt x="0" y="16"/>
                    </a:lnTo>
                    <a:lnTo>
                      <a:pt x="42" y="126"/>
                    </a:lnTo>
                    <a:lnTo>
                      <a:pt x="77" y="118"/>
                    </a:lnTo>
                    <a:lnTo>
                      <a:pt x="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7"/>
              <p:cNvSpPr/>
              <p:nvPr/>
            </p:nvSpPr>
            <p:spPr bwMode="auto">
              <a:xfrm>
                <a:off x="2373218" y="2704145"/>
                <a:ext cx="63500" cy="139700"/>
              </a:xfrm>
              <a:custGeom>
                <a:avLst/>
                <a:gdLst>
                  <a:gd name="T0" fmla="*/ 0 w 15"/>
                  <a:gd name="T1" fmla="*/ 3 h 33"/>
                  <a:gd name="T2" fmla="*/ 10 w 15"/>
                  <a:gd name="T3" fmla="*/ 27 h 33"/>
                  <a:gd name="T4" fmla="*/ 14 w 15"/>
                  <a:gd name="T5" fmla="*/ 32 h 33"/>
                  <a:gd name="T6" fmla="*/ 15 w 15"/>
                  <a:gd name="T7" fmla="*/ 26 h 33"/>
                  <a:gd name="T8" fmla="*/ 13 w 15"/>
                  <a:gd name="T9" fmla="*/ 0 h 33"/>
                  <a:gd name="T10" fmla="*/ 0 w 15"/>
                  <a:gd name="T11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3">
                    <a:moveTo>
                      <a:pt x="0" y="3"/>
                    </a:move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31"/>
                      <a:pt x="13" y="33"/>
                      <a:pt x="14" y="32"/>
                    </a:cubicBezTo>
                    <a:cubicBezTo>
                      <a:pt x="15" y="32"/>
                      <a:pt x="15" y="30"/>
                      <a:pt x="15" y="26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0" y="3"/>
                      <a:pt x="0" y="3"/>
                      <a:pt x="0" y="3"/>
                    </a:cubicBezTo>
                  </a:path>
                </a:pathLst>
              </a:custGeom>
              <a:solidFill>
                <a:srgbClr val="505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8"/>
              <p:cNvSpPr/>
              <p:nvPr/>
            </p:nvSpPr>
            <p:spPr bwMode="auto">
              <a:xfrm>
                <a:off x="2055718" y="1424620"/>
                <a:ext cx="360363" cy="1117600"/>
              </a:xfrm>
              <a:custGeom>
                <a:avLst/>
                <a:gdLst>
                  <a:gd name="T0" fmla="*/ 0 w 227"/>
                  <a:gd name="T1" fmla="*/ 10 h 704"/>
                  <a:gd name="T2" fmla="*/ 158 w 227"/>
                  <a:gd name="T3" fmla="*/ 704 h 704"/>
                  <a:gd name="T4" fmla="*/ 182 w 227"/>
                  <a:gd name="T5" fmla="*/ 699 h 704"/>
                  <a:gd name="T6" fmla="*/ 203 w 227"/>
                  <a:gd name="T7" fmla="*/ 694 h 704"/>
                  <a:gd name="T8" fmla="*/ 227 w 227"/>
                  <a:gd name="T9" fmla="*/ 688 h 704"/>
                  <a:gd name="T10" fmla="*/ 69 w 227"/>
                  <a:gd name="T11" fmla="*/ 0 h 704"/>
                  <a:gd name="T12" fmla="*/ 45 w 227"/>
                  <a:gd name="T13" fmla="*/ 5 h 704"/>
                  <a:gd name="T14" fmla="*/ 24 w 227"/>
                  <a:gd name="T15" fmla="*/ 10 h 704"/>
                  <a:gd name="T16" fmla="*/ 24 w 227"/>
                  <a:gd name="T17" fmla="*/ 5 h 704"/>
                  <a:gd name="T18" fmla="*/ 0 w 227"/>
                  <a:gd name="T19" fmla="*/ 1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704">
                    <a:moveTo>
                      <a:pt x="0" y="10"/>
                    </a:moveTo>
                    <a:lnTo>
                      <a:pt x="158" y="704"/>
                    </a:lnTo>
                    <a:lnTo>
                      <a:pt x="182" y="699"/>
                    </a:lnTo>
                    <a:lnTo>
                      <a:pt x="203" y="694"/>
                    </a:lnTo>
                    <a:lnTo>
                      <a:pt x="227" y="688"/>
                    </a:lnTo>
                    <a:lnTo>
                      <a:pt x="69" y="0"/>
                    </a:lnTo>
                    <a:lnTo>
                      <a:pt x="45" y="5"/>
                    </a:lnTo>
                    <a:lnTo>
                      <a:pt x="24" y="10"/>
                    </a:lnTo>
                    <a:lnTo>
                      <a:pt x="24" y="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49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9"/>
              <p:cNvSpPr/>
              <p:nvPr/>
            </p:nvSpPr>
            <p:spPr bwMode="auto">
              <a:xfrm>
                <a:off x="2055718" y="1424620"/>
                <a:ext cx="360363" cy="1117600"/>
              </a:xfrm>
              <a:custGeom>
                <a:avLst/>
                <a:gdLst>
                  <a:gd name="T0" fmla="*/ 0 w 227"/>
                  <a:gd name="T1" fmla="*/ 10 h 704"/>
                  <a:gd name="T2" fmla="*/ 158 w 227"/>
                  <a:gd name="T3" fmla="*/ 704 h 704"/>
                  <a:gd name="T4" fmla="*/ 182 w 227"/>
                  <a:gd name="T5" fmla="*/ 699 h 704"/>
                  <a:gd name="T6" fmla="*/ 203 w 227"/>
                  <a:gd name="T7" fmla="*/ 694 h 704"/>
                  <a:gd name="T8" fmla="*/ 227 w 227"/>
                  <a:gd name="T9" fmla="*/ 688 h 704"/>
                  <a:gd name="T10" fmla="*/ 69 w 227"/>
                  <a:gd name="T11" fmla="*/ 0 h 704"/>
                  <a:gd name="T12" fmla="*/ 45 w 227"/>
                  <a:gd name="T13" fmla="*/ 5 h 704"/>
                  <a:gd name="T14" fmla="*/ 24 w 227"/>
                  <a:gd name="T15" fmla="*/ 10 h 704"/>
                  <a:gd name="T16" fmla="*/ 24 w 227"/>
                  <a:gd name="T17" fmla="*/ 5 h 704"/>
                  <a:gd name="T18" fmla="*/ 0 w 227"/>
                  <a:gd name="T19" fmla="*/ 1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704">
                    <a:moveTo>
                      <a:pt x="0" y="10"/>
                    </a:moveTo>
                    <a:lnTo>
                      <a:pt x="158" y="704"/>
                    </a:lnTo>
                    <a:lnTo>
                      <a:pt x="182" y="699"/>
                    </a:lnTo>
                    <a:lnTo>
                      <a:pt x="203" y="694"/>
                    </a:lnTo>
                    <a:lnTo>
                      <a:pt x="227" y="688"/>
                    </a:lnTo>
                    <a:lnTo>
                      <a:pt x="69" y="0"/>
                    </a:lnTo>
                    <a:lnTo>
                      <a:pt x="45" y="5"/>
                    </a:lnTo>
                    <a:lnTo>
                      <a:pt x="24" y="10"/>
                    </a:lnTo>
                    <a:lnTo>
                      <a:pt x="24" y="5"/>
                    </a:lnTo>
                    <a:lnTo>
                      <a:pt x="0" y="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0"/>
              <p:cNvSpPr/>
              <p:nvPr/>
            </p:nvSpPr>
            <p:spPr bwMode="auto">
              <a:xfrm>
                <a:off x="2022380" y="1288095"/>
                <a:ext cx="152400" cy="177800"/>
              </a:xfrm>
              <a:custGeom>
                <a:avLst/>
                <a:gdLst>
                  <a:gd name="T0" fmla="*/ 8 w 36"/>
                  <a:gd name="T1" fmla="*/ 41 h 42"/>
                  <a:gd name="T2" fmla="*/ 9 w 36"/>
                  <a:gd name="T3" fmla="*/ 42 h 42"/>
                  <a:gd name="T4" fmla="*/ 35 w 36"/>
                  <a:gd name="T5" fmla="*/ 36 h 42"/>
                  <a:gd name="T6" fmla="*/ 36 w 36"/>
                  <a:gd name="T7" fmla="*/ 35 h 42"/>
                  <a:gd name="T8" fmla="*/ 28 w 36"/>
                  <a:gd name="T9" fmla="*/ 0 h 42"/>
                  <a:gd name="T10" fmla="*/ 27 w 36"/>
                  <a:gd name="T11" fmla="*/ 0 h 42"/>
                  <a:gd name="T12" fmla="*/ 1 w 36"/>
                  <a:gd name="T13" fmla="*/ 5 h 42"/>
                  <a:gd name="T14" fmla="*/ 0 w 36"/>
                  <a:gd name="T15" fmla="*/ 6 h 42"/>
                  <a:gd name="T16" fmla="*/ 8 w 36"/>
                  <a:gd name="T17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2">
                    <a:moveTo>
                      <a:pt x="8" y="41"/>
                    </a:moveTo>
                    <a:cubicBezTo>
                      <a:pt x="8" y="41"/>
                      <a:pt x="8" y="42"/>
                      <a:pt x="9" y="42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6" y="36"/>
                      <a:pt x="36" y="35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7" y="0"/>
                      <a:pt x="27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8" y="41"/>
                      <a:pt x="8" y="41"/>
                      <a:pt x="8" y="41"/>
                    </a:cubicBezTo>
                  </a:path>
                </a:pathLst>
              </a:custGeom>
              <a:solidFill>
                <a:srgbClr val="2F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11"/>
              <p:cNvSpPr/>
              <p:nvPr/>
            </p:nvSpPr>
            <p:spPr bwMode="auto">
              <a:xfrm>
                <a:off x="2022380" y="1300795"/>
                <a:ext cx="160338" cy="695325"/>
              </a:xfrm>
              <a:custGeom>
                <a:avLst/>
                <a:gdLst>
                  <a:gd name="T0" fmla="*/ 8 w 38"/>
                  <a:gd name="T1" fmla="*/ 38 h 164"/>
                  <a:gd name="T2" fmla="*/ 8 w 38"/>
                  <a:gd name="T3" fmla="*/ 39 h 164"/>
                  <a:gd name="T4" fmla="*/ 8 w 38"/>
                  <a:gd name="T5" fmla="*/ 39 h 164"/>
                  <a:gd name="T6" fmla="*/ 9 w 38"/>
                  <a:gd name="T7" fmla="*/ 39 h 164"/>
                  <a:gd name="T8" fmla="*/ 9 w 38"/>
                  <a:gd name="T9" fmla="*/ 40 h 164"/>
                  <a:gd name="T10" fmla="*/ 38 w 38"/>
                  <a:gd name="T11" fmla="*/ 164 h 164"/>
                  <a:gd name="T12" fmla="*/ 38 w 38"/>
                  <a:gd name="T13" fmla="*/ 164 h 164"/>
                  <a:gd name="T14" fmla="*/ 9 w 38"/>
                  <a:gd name="T15" fmla="*/ 39 h 164"/>
                  <a:gd name="T16" fmla="*/ 9 w 38"/>
                  <a:gd name="T17" fmla="*/ 39 h 164"/>
                  <a:gd name="T18" fmla="*/ 8 w 38"/>
                  <a:gd name="T19" fmla="*/ 38 h 164"/>
                  <a:gd name="T20" fmla="*/ 13 w 38"/>
                  <a:gd name="T21" fmla="*/ 0 h 164"/>
                  <a:gd name="T22" fmla="*/ 13 w 38"/>
                  <a:gd name="T23" fmla="*/ 0 h 164"/>
                  <a:gd name="T24" fmla="*/ 1 w 38"/>
                  <a:gd name="T25" fmla="*/ 2 h 164"/>
                  <a:gd name="T26" fmla="*/ 0 w 38"/>
                  <a:gd name="T27" fmla="*/ 3 h 164"/>
                  <a:gd name="T28" fmla="*/ 0 w 38"/>
                  <a:gd name="T29" fmla="*/ 3 h 164"/>
                  <a:gd name="T30" fmla="*/ 1 w 38"/>
                  <a:gd name="T31" fmla="*/ 2 h 164"/>
                  <a:gd name="T32" fmla="*/ 13 w 38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164">
                    <a:moveTo>
                      <a:pt x="8" y="38"/>
                    </a:moveTo>
                    <a:cubicBezTo>
                      <a:pt x="8" y="38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40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8" y="39"/>
                      <a:pt x="8" y="38"/>
                      <a:pt x="8" y="38"/>
                    </a:cubicBezTo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12"/>
              <p:cNvSpPr/>
              <p:nvPr/>
            </p:nvSpPr>
            <p:spPr bwMode="auto">
              <a:xfrm>
                <a:off x="2060480" y="1453195"/>
                <a:ext cx="177800" cy="542925"/>
              </a:xfrm>
              <a:custGeom>
                <a:avLst/>
                <a:gdLst>
                  <a:gd name="T0" fmla="*/ 13 w 42"/>
                  <a:gd name="T1" fmla="*/ 0 h 128"/>
                  <a:gd name="T2" fmla="*/ 0 w 42"/>
                  <a:gd name="T3" fmla="*/ 3 h 128"/>
                  <a:gd name="T4" fmla="*/ 0 w 42"/>
                  <a:gd name="T5" fmla="*/ 3 h 128"/>
                  <a:gd name="T6" fmla="*/ 29 w 42"/>
                  <a:gd name="T7" fmla="*/ 128 h 128"/>
                  <a:gd name="T8" fmla="*/ 42 w 42"/>
                  <a:gd name="T9" fmla="*/ 128 h 128"/>
                  <a:gd name="T10" fmla="*/ 13 w 42"/>
                  <a:gd name="T1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28">
                    <a:moveTo>
                      <a:pt x="1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B774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13"/>
              <p:cNvSpPr/>
              <p:nvPr/>
            </p:nvSpPr>
            <p:spPr bwMode="auto">
              <a:xfrm>
                <a:off x="2022380" y="1300795"/>
                <a:ext cx="92075" cy="165100"/>
              </a:xfrm>
              <a:custGeom>
                <a:avLst/>
                <a:gdLst>
                  <a:gd name="T0" fmla="*/ 13 w 22"/>
                  <a:gd name="T1" fmla="*/ 0 h 39"/>
                  <a:gd name="T2" fmla="*/ 13 w 22"/>
                  <a:gd name="T3" fmla="*/ 0 h 39"/>
                  <a:gd name="T4" fmla="*/ 1 w 22"/>
                  <a:gd name="T5" fmla="*/ 2 h 39"/>
                  <a:gd name="T6" fmla="*/ 0 w 22"/>
                  <a:gd name="T7" fmla="*/ 3 h 39"/>
                  <a:gd name="T8" fmla="*/ 0 w 22"/>
                  <a:gd name="T9" fmla="*/ 3 h 39"/>
                  <a:gd name="T10" fmla="*/ 0 w 22"/>
                  <a:gd name="T11" fmla="*/ 3 h 39"/>
                  <a:gd name="T12" fmla="*/ 8 w 22"/>
                  <a:gd name="T13" fmla="*/ 38 h 39"/>
                  <a:gd name="T14" fmla="*/ 8 w 22"/>
                  <a:gd name="T15" fmla="*/ 38 h 39"/>
                  <a:gd name="T16" fmla="*/ 9 w 22"/>
                  <a:gd name="T17" fmla="*/ 39 h 39"/>
                  <a:gd name="T18" fmla="*/ 9 w 22"/>
                  <a:gd name="T19" fmla="*/ 39 h 39"/>
                  <a:gd name="T20" fmla="*/ 9 w 22"/>
                  <a:gd name="T21" fmla="*/ 39 h 39"/>
                  <a:gd name="T22" fmla="*/ 22 w 22"/>
                  <a:gd name="T23" fmla="*/ 36 h 39"/>
                  <a:gd name="T24" fmla="*/ 14 w 22"/>
                  <a:gd name="T25" fmla="*/ 0 h 39"/>
                  <a:gd name="T26" fmla="*/ 13 w 22"/>
                  <a:gd name="T2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39"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3" y="0"/>
                    </a:cubicBezTo>
                  </a:path>
                </a:pathLst>
              </a:custGeom>
              <a:solidFill>
                <a:srgbClr val="234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14"/>
              <p:cNvSpPr/>
              <p:nvPr/>
            </p:nvSpPr>
            <p:spPr bwMode="auto">
              <a:xfrm>
                <a:off x="2319243" y="1389695"/>
                <a:ext cx="114300" cy="190500"/>
              </a:xfrm>
              <a:custGeom>
                <a:avLst/>
                <a:gdLst>
                  <a:gd name="T0" fmla="*/ 0 w 72"/>
                  <a:gd name="T1" fmla="*/ 120 h 120"/>
                  <a:gd name="T2" fmla="*/ 72 w 72"/>
                  <a:gd name="T3" fmla="*/ 115 h 120"/>
                  <a:gd name="T4" fmla="*/ 45 w 72"/>
                  <a:gd name="T5" fmla="*/ 0 h 120"/>
                  <a:gd name="T6" fmla="*/ 10 w 72"/>
                  <a:gd name="T7" fmla="*/ 3 h 120"/>
                  <a:gd name="T8" fmla="*/ 0 w 72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0">
                    <a:moveTo>
                      <a:pt x="0" y="120"/>
                    </a:moveTo>
                    <a:lnTo>
                      <a:pt x="72" y="115"/>
                    </a:lnTo>
                    <a:lnTo>
                      <a:pt x="45" y="0"/>
                    </a:lnTo>
                    <a:lnTo>
                      <a:pt x="10" y="3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FF9C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5"/>
              <p:cNvSpPr/>
              <p:nvPr/>
            </p:nvSpPr>
            <p:spPr bwMode="auto">
              <a:xfrm>
                <a:off x="2319243" y="1389695"/>
                <a:ext cx="114300" cy="190500"/>
              </a:xfrm>
              <a:custGeom>
                <a:avLst/>
                <a:gdLst>
                  <a:gd name="T0" fmla="*/ 0 w 72"/>
                  <a:gd name="T1" fmla="*/ 120 h 120"/>
                  <a:gd name="T2" fmla="*/ 72 w 72"/>
                  <a:gd name="T3" fmla="*/ 115 h 120"/>
                  <a:gd name="T4" fmla="*/ 45 w 72"/>
                  <a:gd name="T5" fmla="*/ 0 h 120"/>
                  <a:gd name="T6" fmla="*/ 10 w 72"/>
                  <a:gd name="T7" fmla="*/ 3 h 120"/>
                  <a:gd name="T8" fmla="*/ 0 w 72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0">
                    <a:moveTo>
                      <a:pt x="0" y="120"/>
                    </a:moveTo>
                    <a:lnTo>
                      <a:pt x="72" y="115"/>
                    </a:lnTo>
                    <a:lnTo>
                      <a:pt x="45" y="0"/>
                    </a:lnTo>
                    <a:lnTo>
                      <a:pt x="10" y="3"/>
                    </a:lnTo>
                    <a:lnTo>
                      <a:pt x="0" y="1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6"/>
              <p:cNvSpPr/>
              <p:nvPr/>
            </p:nvSpPr>
            <p:spPr bwMode="auto">
              <a:xfrm>
                <a:off x="2335118" y="1257933"/>
                <a:ext cx="55563" cy="136525"/>
              </a:xfrm>
              <a:custGeom>
                <a:avLst/>
                <a:gdLst>
                  <a:gd name="T0" fmla="*/ 13 w 13"/>
                  <a:gd name="T1" fmla="*/ 31 h 32"/>
                  <a:gd name="T2" fmla="*/ 8 w 13"/>
                  <a:gd name="T3" fmla="*/ 6 h 32"/>
                  <a:gd name="T4" fmla="*/ 4 w 13"/>
                  <a:gd name="T5" fmla="*/ 0 h 32"/>
                  <a:gd name="T6" fmla="*/ 2 w 13"/>
                  <a:gd name="T7" fmla="*/ 6 h 32"/>
                  <a:gd name="T8" fmla="*/ 0 w 13"/>
                  <a:gd name="T9" fmla="*/ 32 h 32"/>
                  <a:gd name="T10" fmla="*/ 13 w 13"/>
                  <a:gd name="T11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32">
                    <a:moveTo>
                      <a:pt x="13" y="31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3" y="0"/>
                      <a:pt x="2" y="2"/>
                      <a:pt x="2" y="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31"/>
                      <a:pt x="13" y="31"/>
                      <a:pt x="13" y="31"/>
                    </a:cubicBezTo>
                  </a:path>
                </a:pathLst>
              </a:custGeom>
              <a:solidFill>
                <a:srgbClr val="505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7"/>
              <p:cNvSpPr/>
              <p:nvPr/>
            </p:nvSpPr>
            <p:spPr bwMode="auto">
              <a:xfrm>
                <a:off x="2319243" y="1572258"/>
                <a:ext cx="185738" cy="1131888"/>
              </a:xfrm>
              <a:custGeom>
                <a:avLst/>
                <a:gdLst>
                  <a:gd name="T0" fmla="*/ 117 w 117"/>
                  <a:gd name="T1" fmla="*/ 710 h 713"/>
                  <a:gd name="T2" fmla="*/ 72 w 117"/>
                  <a:gd name="T3" fmla="*/ 0 h 713"/>
                  <a:gd name="T4" fmla="*/ 45 w 117"/>
                  <a:gd name="T5" fmla="*/ 3 h 713"/>
                  <a:gd name="T6" fmla="*/ 24 w 117"/>
                  <a:gd name="T7" fmla="*/ 3 h 713"/>
                  <a:gd name="T8" fmla="*/ 0 w 117"/>
                  <a:gd name="T9" fmla="*/ 5 h 713"/>
                  <a:gd name="T10" fmla="*/ 48 w 117"/>
                  <a:gd name="T11" fmla="*/ 710 h 713"/>
                  <a:gd name="T12" fmla="*/ 69 w 117"/>
                  <a:gd name="T13" fmla="*/ 708 h 713"/>
                  <a:gd name="T14" fmla="*/ 90 w 117"/>
                  <a:gd name="T15" fmla="*/ 705 h 713"/>
                  <a:gd name="T16" fmla="*/ 93 w 117"/>
                  <a:gd name="T17" fmla="*/ 713 h 713"/>
                  <a:gd name="T18" fmla="*/ 117 w 117"/>
                  <a:gd name="T19" fmla="*/ 710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713">
                    <a:moveTo>
                      <a:pt x="117" y="710"/>
                    </a:moveTo>
                    <a:lnTo>
                      <a:pt x="72" y="0"/>
                    </a:lnTo>
                    <a:lnTo>
                      <a:pt x="45" y="3"/>
                    </a:lnTo>
                    <a:lnTo>
                      <a:pt x="24" y="3"/>
                    </a:lnTo>
                    <a:lnTo>
                      <a:pt x="0" y="5"/>
                    </a:lnTo>
                    <a:lnTo>
                      <a:pt x="48" y="710"/>
                    </a:lnTo>
                    <a:lnTo>
                      <a:pt x="69" y="708"/>
                    </a:lnTo>
                    <a:lnTo>
                      <a:pt x="90" y="705"/>
                    </a:lnTo>
                    <a:lnTo>
                      <a:pt x="93" y="713"/>
                    </a:lnTo>
                    <a:lnTo>
                      <a:pt x="117" y="710"/>
                    </a:lnTo>
                    <a:close/>
                  </a:path>
                </a:pathLst>
              </a:custGeom>
              <a:solidFill>
                <a:srgbClr val="F49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8"/>
              <p:cNvSpPr/>
              <p:nvPr/>
            </p:nvSpPr>
            <p:spPr bwMode="auto">
              <a:xfrm>
                <a:off x="2319243" y="1572258"/>
                <a:ext cx="185738" cy="1131888"/>
              </a:xfrm>
              <a:custGeom>
                <a:avLst/>
                <a:gdLst>
                  <a:gd name="T0" fmla="*/ 117 w 117"/>
                  <a:gd name="T1" fmla="*/ 710 h 713"/>
                  <a:gd name="T2" fmla="*/ 72 w 117"/>
                  <a:gd name="T3" fmla="*/ 0 h 713"/>
                  <a:gd name="T4" fmla="*/ 45 w 117"/>
                  <a:gd name="T5" fmla="*/ 3 h 713"/>
                  <a:gd name="T6" fmla="*/ 24 w 117"/>
                  <a:gd name="T7" fmla="*/ 3 h 713"/>
                  <a:gd name="T8" fmla="*/ 0 w 117"/>
                  <a:gd name="T9" fmla="*/ 5 h 713"/>
                  <a:gd name="T10" fmla="*/ 48 w 117"/>
                  <a:gd name="T11" fmla="*/ 710 h 713"/>
                  <a:gd name="T12" fmla="*/ 69 w 117"/>
                  <a:gd name="T13" fmla="*/ 708 h 713"/>
                  <a:gd name="T14" fmla="*/ 90 w 117"/>
                  <a:gd name="T15" fmla="*/ 705 h 713"/>
                  <a:gd name="T16" fmla="*/ 93 w 117"/>
                  <a:gd name="T17" fmla="*/ 713 h 713"/>
                  <a:gd name="T18" fmla="*/ 117 w 117"/>
                  <a:gd name="T19" fmla="*/ 710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713">
                    <a:moveTo>
                      <a:pt x="117" y="710"/>
                    </a:moveTo>
                    <a:lnTo>
                      <a:pt x="72" y="0"/>
                    </a:lnTo>
                    <a:lnTo>
                      <a:pt x="45" y="3"/>
                    </a:lnTo>
                    <a:lnTo>
                      <a:pt x="24" y="3"/>
                    </a:lnTo>
                    <a:lnTo>
                      <a:pt x="0" y="5"/>
                    </a:lnTo>
                    <a:lnTo>
                      <a:pt x="48" y="710"/>
                    </a:lnTo>
                    <a:lnTo>
                      <a:pt x="69" y="708"/>
                    </a:lnTo>
                    <a:lnTo>
                      <a:pt x="90" y="705"/>
                    </a:lnTo>
                    <a:lnTo>
                      <a:pt x="93" y="713"/>
                    </a:lnTo>
                    <a:lnTo>
                      <a:pt x="117" y="7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19"/>
              <p:cNvSpPr/>
              <p:nvPr/>
            </p:nvSpPr>
            <p:spPr bwMode="auto">
              <a:xfrm>
                <a:off x="2385918" y="2673983"/>
                <a:ext cx="131763" cy="165100"/>
              </a:xfrm>
              <a:custGeom>
                <a:avLst/>
                <a:gdLst>
                  <a:gd name="T0" fmla="*/ 29 w 31"/>
                  <a:gd name="T1" fmla="*/ 1 h 39"/>
                  <a:gd name="T2" fmla="*/ 28 w 31"/>
                  <a:gd name="T3" fmla="*/ 0 h 39"/>
                  <a:gd name="T4" fmla="*/ 1 w 31"/>
                  <a:gd name="T5" fmla="*/ 1 h 39"/>
                  <a:gd name="T6" fmla="*/ 0 w 31"/>
                  <a:gd name="T7" fmla="*/ 2 h 39"/>
                  <a:gd name="T8" fmla="*/ 3 w 31"/>
                  <a:gd name="T9" fmla="*/ 38 h 39"/>
                  <a:gd name="T10" fmla="*/ 4 w 31"/>
                  <a:gd name="T11" fmla="*/ 39 h 39"/>
                  <a:gd name="T12" fmla="*/ 30 w 31"/>
                  <a:gd name="T13" fmla="*/ 38 h 39"/>
                  <a:gd name="T14" fmla="*/ 31 w 31"/>
                  <a:gd name="T15" fmla="*/ 37 h 39"/>
                  <a:gd name="T16" fmla="*/ 29 w 31"/>
                  <a:gd name="T17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9">
                    <a:moveTo>
                      <a:pt x="29" y="1"/>
                    </a:moveTo>
                    <a:cubicBezTo>
                      <a:pt x="29" y="1"/>
                      <a:pt x="28" y="0"/>
                      <a:pt x="28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3" y="39"/>
                      <a:pt x="4" y="39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1" y="38"/>
                      <a:pt x="31" y="37"/>
                      <a:pt x="31" y="37"/>
                    </a:cubicBezTo>
                    <a:cubicBezTo>
                      <a:pt x="29" y="1"/>
                      <a:pt x="29" y="1"/>
                      <a:pt x="29" y="1"/>
                    </a:cubicBezTo>
                  </a:path>
                </a:pathLst>
              </a:custGeom>
              <a:solidFill>
                <a:srgbClr val="2F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0"/>
              <p:cNvSpPr/>
              <p:nvPr/>
            </p:nvSpPr>
            <p:spPr bwMode="auto">
              <a:xfrm>
                <a:off x="2365280" y="1338895"/>
                <a:ext cx="93663" cy="657225"/>
              </a:xfrm>
              <a:custGeom>
                <a:avLst/>
                <a:gdLst>
                  <a:gd name="T0" fmla="*/ 17 w 22"/>
                  <a:gd name="T1" fmla="*/ 76 h 155"/>
                  <a:gd name="T2" fmla="*/ 22 w 22"/>
                  <a:gd name="T3" fmla="*/ 155 h 155"/>
                  <a:gd name="T4" fmla="*/ 22 w 22"/>
                  <a:gd name="T5" fmla="*/ 155 h 155"/>
                  <a:gd name="T6" fmla="*/ 17 w 22"/>
                  <a:gd name="T7" fmla="*/ 76 h 155"/>
                  <a:gd name="T8" fmla="*/ 4 w 22"/>
                  <a:gd name="T9" fmla="*/ 56 h 155"/>
                  <a:gd name="T10" fmla="*/ 3 w 22"/>
                  <a:gd name="T11" fmla="*/ 56 h 155"/>
                  <a:gd name="T12" fmla="*/ 3 w 22"/>
                  <a:gd name="T13" fmla="*/ 56 h 155"/>
                  <a:gd name="T14" fmla="*/ 3 w 22"/>
                  <a:gd name="T15" fmla="*/ 56 h 155"/>
                  <a:gd name="T16" fmla="*/ 4 w 22"/>
                  <a:gd name="T17" fmla="*/ 56 h 155"/>
                  <a:gd name="T18" fmla="*/ 16 w 22"/>
                  <a:gd name="T19" fmla="*/ 55 h 155"/>
                  <a:gd name="T20" fmla="*/ 13 w 22"/>
                  <a:gd name="T21" fmla="*/ 55 h 155"/>
                  <a:gd name="T22" fmla="*/ 16 w 22"/>
                  <a:gd name="T23" fmla="*/ 55 h 155"/>
                  <a:gd name="T24" fmla="*/ 16 w 22"/>
                  <a:gd name="T25" fmla="*/ 56 h 155"/>
                  <a:gd name="T26" fmla="*/ 16 w 22"/>
                  <a:gd name="T27" fmla="*/ 55 h 155"/>
                  <a:gd name="T28" fmla="*/ 6 w 22"/>
                  <a:gd name="T29" fmla="*/ 12 h 155"/>
                  <a:gd name="T30" fmla="*/ 0 w 22"/>
                  <a:gd name="T31" fmla="*/ 12 h 155"/>
                  <a:gd name="T32" fmla="*/ 0 w 22"/>
                  <a:gd name="T33" fmla="*/ 12 h 155"/>
                  <a:gd name="T34" fmla="*/ 6 w 22"/>
                  <a:gd name="T35" fmla="*/ 12 h 155"/>
                  <a:gd name="T36" fmla="*/ 6 w 22"/>
                  <a:gd name="T37" fmla="*/ 12 h 155"/>
                  <a:gd name="T38" fmla="*/ 4 w 22"/>
                  <a:gd name="T39" fmla="*/ 0 h 155"/>
                  <a:gd name="T40" fmla="*/ 6 w 22"/>
                  <a:gd name="T41" fmla="*/ 12 h 155"/>
                  <a:gd name="T42" fmla="*/ 6 w 22"/>
                  <a:gd name="T43" fmla="*/ 11 h 155"/>
                  <a:gd name="T44" fmla="*/ 4 w 22"/>
                  <a:gd name="T45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155">
                    <a:moveTo>
                      <a:pt x="17" y="76"/>
                    </a:moveTo>
                    <a:cubicBezTo>
                      <a:pt x="22" y="155"/>
                      <a:pt x="22" y="155"/>
                      <a:pt x="22" y="155"/>
                    </a:cubicBezTo>
                    <a:cubicBezTo>
                      <a:pt x="22" y="155"/>
                      <a:pt x="22" y="155"/>
                      <a:pt x="22" y="155"/>
                    </a:cubicBezTo>
                    <a:cubicBezTo>
                      <a:pt x="17" y="76"/>
                      <a:pt x="17" y="76"/>
                      <a:pt x="17" y="76"/>
                    </a:cubicBezTo>
                    <a:moveTo>
                      <a:pt x="4" y="56"/>
                    </a:move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6"/>
                      <a:pt x="4" y="56"/>
                      <a:pt x="4" y="56"/>
                    </a:cubicBezTo>
                    <a:moveTo>
                      <a:pt x="16" y="55"/>
                    </a:moveTo>
                    <a:cubicBezTo>
                      <a:pt x="13" y="55"/>
                      <a:pt x="13" y="55"/>
                      <a:pt x="13" y="55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moveTo>
                      <a:pt x="6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moveTo>
                      <a:pt x="4" y="0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1"/>
              <p:cNvSpPr/>
              <p:nvPr/>
            </p:nvSpPr>
            <p:spPr bwMode="auto">
              <a:xfrm>
                <a:off x="2365280" y="1389695"/>
                <a:ext cx="68263" cy="187325"/>
              </a:xfrm>
              <a:custGeom>
                <a:avLst/>
                <a:gdLst>
                  <a:gd name="T0" fmla="*/ 6 w 16"/>
                  <a:gd name="T1" fmla="*/ 0 h 44"/>
                  <a:gd name="T2" fmla="*/ 0 w 16"/>
                  <a:gd name="T3" fmla="*/ 0 h 44"/>
                  <a:gd name="T4" fmla="*/ 2 w 16"/>
                  <a:gd name="T5" fmla="*/ 43 h 44"/>
                  <a:gd name="T6" fmla="*/ 3 w 16"/>
                  <a:gd name="T7" fmla="*/ 44 h 44"/>
                  <a:gd name="T8" fmla="*/ 4 w 16"/>
                  <a:gd name="T9" fmla="*/ 44 h 44"/>
                  <a:gd name="T10" fmla="*/ 6 w 16"/>
                  <a:gd name="T11" fmla="*/ 44 h 44"/>
                  <a:gd name="T12" fmla="*/ 13 w 16"/>
                  <a:gd name="T13" fmla="*/ 43 h 44"/>
                  <a:gd name="T14" fmla="*/ 16 w 16"/>
                  <a:gd name="T15" fmla="*/ 43 h 44"/>
                  <a:gd name="T16" fmla="*/ 16 w 16"/>
                  <a:gd name="T17" fmla="*/ 43 h 44"/>
                  <a:gd name="T18" fmla="*/ 15 w 16"/>
                  <a:gd name="T19" fmla="*/ 42 h 44"/>
                  <a:gd name="T20" fmla="*/ 6 w 16"/>
                  <a:gd name="T21" fmla="*/ 1 h 44"/>
                  <a:gd name="T22" fmla="*/ 6 w 16"/>
                  <a:gd name="T2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44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3" y="44"/>
                      <a:pt x="3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5" y="42"/>
                      <a:pt x="15" y="4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BF75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2357343" y="1257933"/>
                <a:ext cx="33338" cy="131763"/>
              </a:xfrm>
              <a:custGeom>
                <a:avLst/>
                <a:gdLst>
                  <a:gd name="T0" fmla="*/ 0 w 8"/>
                  <a:gd name="T1" fmla="*/ 0 h 31"/>
                  <a:gd name="T2" fmla="*/ 0 w 8"/>
                  <a:gd name="T3" fmla="*/ 1 h 31"/>
                  <a:gd name="T4" fmla="*/ 2 w 8"/>
                  <a:gd name="T5" fmla="*/ 31 h 31"/>
                  <a:gd name="T6" fmla="*/ 8 w 8"/>
                  <a:gd name="T7" fmla="*/ 31 h 31"/>
                  <a:gd name="T8" fmla="*/ 8 w 8"/>
                  <a:gd name="T9" fmla="*/ 31 h 31"/>
                  <a:gd name="T10" fmla="*/ 6 w 8"/>
                  <a:gd name="T11" fmla="*/ 19 h 31"/>
                  <a:gd name="T12" fmla="*/ 3 w 8"/>
                  <a:gd name="T13" fmla="*/ 6 h 31"/>
                  <a:gd name="T14" fmla="*/ 2 w 8"/>
                  <a:gd name="T15" fmla="*/ 5 h 31"/>
                  <a:gd name="T16" fmla="*/ 0 w 8"/>
                  <a:gd name="T17" fmla="*/ 1 h 31"/>
                  <a:gd name="T18" fmla="*/ 0 w 8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3"/>
              <p:cNvSpPr/>
              <p:nvPr/>
            </p:nvSpPr>
            <p:spPr bwMode="auto">
              <a:xfrm>
                <a:off x="2373218" y="1572258"/>
                <a:ext cx="85725" cy="423863"/>
              </a:xfrm>
              <a:custGeom>
                <a:avLst/>
                <a:gdLst>
                  <a:gd name="T0" fmla="*/ 14 w 20"/>
                  <a:gd name="T1" fmla="*/ 0 h 100"/>
                  <a:gd name="T2" fmla="*/ 11 w 20"/>
                  <a:gd name="T3" fmla="*/ 0 h 100"/>
                  <a:gd name="T4" fmla="*/ 4 w 20"/>
                  <a:gd name="T5" fmla="*/ 1 h 100"/>
                  <a:gd name="T6" fmla="*/ 2 w 20"/>
                  <a:gd name="T7" fmla="*/ 1 h 100"/>
                  <a:gd name="T8" fmla="*/ 1 w 20"/>
                  <a:gd name="T9" fmla="*/ 1 h 100"/>
                  <a:gd name="T10" fmla="*/ 1 w 20"/>
                  <a:gd name="T11" fmla="*/ 1 h 100"/>
                  <a:gd name="T12" fmla="*/ 0 w 20"/>
                  <a:gd name="T13" fmla="*/ 2 h 100"/>
                  <a:gd name="T14" fmla="*/ 7 w 20"/>
                  <a:gd name="T15" fmla="*/ 100 h 100"/>
                  <a:gd name="T16" fmla="*/ 20 w 20"/>
                  <a:gd name="T17" fmla="*/ 100 h 100"/>
                  <a:gd name="T18" fmla="*/ 15 w 20"/>
                  <a:gd name="T19" fmla="*/ 21 h 100"/>
                  <a:gd name="T20" fmla="*/ 14 w 20"/>
                  <a:gd name="T21" fmla="*/ 1 h 100"/>
                  <a:gd name="T22" fmla="*/ 14 w 20"/>
                  <a:gd name="T23" fmla="*/ 1 h 100"/>
                  <a:gd name="T24" fmla="*/ 14 w 20"/>
                  <a:gd name="T2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100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20" y="100"/>
                      <a:pt x="20" y="100"/>
                      <a:pt x="20" y="10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B774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>
                <a:off x="2535143" y="1529395"/>
                <a:ext cx="215900" cy="923925"/>
              </a:xfrm>
              <a:custGeom>
                <a:avLst/>
                <a:gdLst>
                  <a:gd name="T0" fmla="*/ 35 w 51"/>
                  <a:gd name="T1" fmla="*/ 174 h 218"/>
                  <a:gd name="T2" fmla="*/ 50 w 51"/>
                  <a:gd name="T3" fmla="*/ 11 h 218"/>
                  <a:gd name="T4" fmla="*/ 22 w 51"/>
                  <a:gd name="T5" fmla="*/ 8 h 218"/>
                  <a:gd name="T6" fmla="*/ 0 w 51"/>
                  <a:gd name="T7" fmla="*/ 170 h 218"/>
                  <a:gd name="T8" fmla="*/ 35 w 51"/>
                  <a:gd name="T9" fmla="*/ 17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18">
                    <a:moveTo>
                      <a:pt x="35" y="174"/>
                    </a:moveTo>
                    <a:cubicBezTo>
                      <a:pt x="48" y="104"/>
                      <a:pt x="47" y="90"/>
                      <a:pt x="50" y="11"/>
                    </a:cubicBezTo>
                    <a:cubicBezTo>
                      <a:pt x="51" y="3"/>
                      <a:pt x="24" y="0"/>
                      <a:pt x="22" y="8"/>
                    </a:cubicBezTo>
                    <a:cubicBezTo>
                      <a:pt x="8" y="85"/>
                      <a:pt x="4" y="99"/>
                      <a:pt x="0" y="170"/>
                    </a:cubicBezTo>
                    <a:cubicBezTo>
                      <a:pt x="6" y="217"/>
                      <a:pt x="18" y="218"/>
                      <a:pt x="35" y="174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5"/>
              <p:cNvSpPr/>
              <p:nvPr/>
            </p:nvSpPr>
            <p:spPr bwMode="auto">
              <a:xfrm>
                <a:off x="2497043" y="1983420"/>
                <a:ext cx="236538" cy="520700"/>
              </a:xfrm>
              <a:custGeom>
                <a:avLst/>
                <a:gdLst>
                  <a:gd name="T0" fmla="*/ 42 w 56"/>
                  <a:gd name="T1" fmla="*/ 114 h 123"/>
                  <a:gd name="T2" fmla="*/ 56 w 56"/>
                  <a:gd name="T3" fmla="*/ 10 h 123"/>
                  <a:gd name="T4" fmla="*/ 52 w 56"/>
                  <a:gd name="T5" fmla="*/ 7 h 123"/>
                  <a:gd name="T6" fmla="*/ 32 w 56"/>
                  <a:gd name="T7" fmla="*/ 14 h 123"/>
                  <a:gd name="T8" fmla="*/ 15 w 56"/>
                  <a:gd name="T9" fmla="*/ 3 h 123"/>
                  <a:gd name="T10" fmla="*/ 11 w 56"/>
                  <a:gd name="T11" fmla="*/ 5 h 123"/>
                  <a:gd name="T12" fmla="*/ 0 w 56"/>
                  <a:gd name="T13" fmla="*/ 110 h 123"/>
                  <a:gd name="T14" fmla="*/ 5 w 56"/>
                  <a:gd name="T15" fmla="*/ 118 h 123"/>
                  <a:gd name="T16" fmla="*/ 35 w 56"/>
                  <a:gd name="T17" fmla="*/ 123 h 123"/>
                  <a:gd name="T18" fmla="*/ 42 w 56"/>
                  <a:gd name="T19" fmla="*/ 11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123">
                    <a:moveTo>
                      <a:pt x="42" y="114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6"/>
                      <a:pt x="54" y="5"/>
                      <a:pt x="52" y="7"/>
                    </a:cubicBezTo>
                    <a:cubicBezTo>
                      <a:pt x="52" y="7"/>
                      <a:pt x="42" y="15"/>
                      <a:pt x="32" y="14"/>
                    </a:cubicBezTo>
                    <a:cubicBezTo>
                      <a:pt x="23" y="13"/>
                      <a:pt x="15" y="3"/>
                      <a:pt x="15" y="3"/>
                    </a:cubicBezTo>
                    <a:cubicBezTo>
                      <a:pt x="13" y="0"/>
                      <a:pt x="11" y="1"/>
                      <a:pt x="11" y="5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3"/>
                      <a:pt x="2" y="117"/>
                      <a:pt x="5" y="118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8" y="122"/>
                      <a:pt x="41" y="118"/>
                      <a:pt x="42" y="114"/>
                    </a:cubicBezTo>
                  </a:path>
                </a:pathLst>
              </a:custGeom>
              <a:solidFill>
                <a:srgbClr val="414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6"/>
              <p:cNvSpPr/>
              <p:nvPr/>
            </p:nvSpPr>
            <p:spPr bwMode="auto">
              <a:xfrm>
                <a:off x="2543080" y="1983420"/>
                <a:ext cx="190500" cy="80963"/>
              </a:xfrm>
              <a:custGeom>
                <a:avLst/>
                <a:gdLst>
                  <a:gd name="T0" fmla="*/ 43 w 45"/>
                  <a:gd name="T1" fmla="*/ 10 h 19"/>
                  <a:gd name="T2" fmla="*/ 45 w 45"/>
                  <a:gd name="T3" fmla="*/ 9 h 19"/>
                  <a:gd name="T4" fmla="*/ 41 w 45"/>
                  <a:gd name="T5" fmla="*/ 7 h 19"/>
                  <a:gd name="T6" fmla="*/ 21 w 45"/>
                  <a:gd name="T7" fmla="*/ 14 h 19"/>
                  <a:gd name="T8" fmla="*/ 4 w 45"/>
                  <a:gd name="T9" fmla="*/ 3 h 19"/>
                  <a:gd name="T10" fmla="*/ 0 w 45"/>
                  <a:gd name="T11" fmla="*/ 4 h 19"/>
                  <a:gd name="T12" fmla="*/ 2 w 45"/>
                  <a:gd name="T13" fmla="*/ 6 h 19"/>
                  <a:gd name="T14" fmla="*/ 21 w 45"/>
                  <a:gd name="T15" fmla="*/ 18 h 19"/>
                  <a:gd name="T16" fmla="*/ 43 w 45"/>
                  <a:gd name="T17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9">
                    <a:moveTo>
                      <a:pt x="43" y="10"/>
                    </a:moveTo>
                    <a:cubicBezTo>
                      <a:pt x="43" y="10"/>
                      <a:pt x="44" y="9"/>
                      <a:pt x="45" y="9"/>
                    </a:cubicBezTo>
                    <a:cubicBezTo>
                      <a:pt x="45" y="6"/>
                      <a:pt x="43" y="5"/>
                      <a:pt x="41" y="7"/>
                    </a:cubicBezTo>
                    <a:cubicBezTo>
                      <a:pt x="41" y="7"/>
                      <a:pt x="31" y="15"/>
                      <a:pt x="21" y="14"/>
                    </a:cubicBezTo>
                    <a:cubicBezTo>
                      <a:pt x="12" y="13"/>
                      <a:pt x="4" y="3"/>
                      <a:pt x="4" y="3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6"/>
                      <a:pt x="11" y="17"/>
                      <a:pt x="21" y="18"/>
                    </a:cubicBezTo>
                    <a:cubicBezTo>
                      <a:pt x="31" y="19"/>
                      <a:pt x="43" y="10"/>
                      <a:pt x="43" y="10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"/>
              <p:cNvSpPr/>
              <p:nvPr/>
            </p:nvSpPr>
            <p:spPr bwMode="auto">
              <a:xfrm>
                <a:off x="2509743" y="2483483"/>
                <a:ext cx="147638" cy="169863"/>
              </a:xfrm>
              <a:custGeom>
                <a:avLst/>
                <a:gdLst>
                  <a:gd name="T0" fmla="*/ 35 w 35"/>
                  <a:gd name="T1" fmla="*/ 4 h 40"/>
                  <a:gd name="T2" fmla="*/ 16 w 35"/>
                  <a:gd name="T3" fmla="*/ 9 h 40"/>
                  <a:gd name="T4" fmla="*/ 0 w 35"/>
                  <a:gd name="T5" fmla="*/ 0 h 40"/>
                  <a:gd name="T6" fmla="*/ 35 w 35"/>
                  <a:gd name="T7" fmla="*/ 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0">
                    <a:moveTo>
                      <a:pt x="35" y="4"/>
                    </a:moveTo>
                    <a:cubicBezTo>
                      <a:pt x="29" y="8"/>
                      <a:pt x="23" y="10"/>
                      <a:pt x="16" y="9"/>
                    </a:cubicBezTo>
                    <a:cubicBezTo>
                      <a:pt x="10" y="8"/>
                      <a:pt x="4" y="5"/>
                      <a:pt x="0" y="0"/>
                    </a:cubicBezTo>
                    <a:cubicBezTo>
                      <a:pt x="3" y="39"/>
                      <a:pt x="23" y="40"/>
                      <a:pt x="35" y="4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8"/>
              <p:cNvSpPr/>
              <p:nvPr/>
            </p:nvSpPr>
            <p:spPr bwMode="auto">
              <a:xfrm>
                <a:off x="2492280" y="2437445"/>
                <a:ext cx="185738" cy="92075"/>
              </a:xfrm>
              <a:custGeom>
                <a:avLst/>
                <a:gdLst>
                  <a:gd name="T0" fmla="*/ 39 w 44"/>
                  <a:gd name="T1" fmla="*/ 16 h 22"/>
                  <a:gd name="T2" fmla="*/ 44 w 44"/>
                  <a:gd name="T3" fmla="*/ 10 h 22"/>
                  <a:gd name="T4" fmla="*/ 40 w 44"/>
                  <a:gd name="T5" fmla="*/ 7 h 22"/>
                  <a:gd name="T6" fmla="*/ 21 w 44"/>
                  <a:gd name="T7" fmla="*/ 13 h 22"/>
                  <a:gd name="T8" fmla="*/ 4 w 44"/>
                  <a:gd name="T9" fmla="*/ 3 h 22"/>
                  <a:gd name="T10" fmla="*/ 0 w 44"/>
                  <a:gd name="T11" fmla="*/ 2 h 22"/>
                  <a:gd name="T12" fmla="*/ 3 w 44"/>
                  <a:gd name="T13" fmla="*/ 12 h 22"/>
                  <a:gd name="T14" fmla="*/ 20 w 44"/>
                  <a:gd name="T15" fmla="*/ 21 h 22"/>
                  <a:gd name="T16" fmla="*/ 39 w 44"/>
                  <a:gd name="T1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22">
                    <a:moveTo>
                      <a:pt x="39" y="16"/>
                    </a:moveTo>
                    <a:cubicBezTo>
                      <a:pt x="42" y="14"/>
                      <a:pt x="44" y="11"/>
                      <a:pt x="44" y="10"/>
                    </a:cubicBezTo>
                    <a:cubicBezTo>
                      <a:pt x="44" y="8"/>
                      <a:pt x="43" y="5"/>
                      <a:pt x="40" y="7"/>
                    </a:cubicBezTo>
                    <a:cubicBezTo>
                      <a:pt x="40" y="7"/>
                      <a:pt x="30" y="14"/>
                      <a:pt x="21" y="13"/>
                    </a:cubicBezTo>
                    <a:cubicBezTo>
                      <a:pt x="12" y="12"/>
                      <a:pt x="4" y="3"/>
                      <a:pt x="4" y="3"/>
                    </a:cubicBezTo>
                    <a:cubicBezTo>
                      <a:pt x="2" y="1"/>
                      <a:pt x="0" y="0"/>
                      <a:pt x="0" y="2"/>
                    </a:cubicBezTo>
                    <a:cubicBezTo>
                      <a:pt x="0" y="4"/>
                      <a:pt x="1" y="10"/>
                      <a:pt x="3" y="12"/>
                    </a:cubicBezTo>
                    <a:cubicBezTo>
                      <a:pt x="3" y="12"/>
                      <a:pt x="12" y="20"/>
                      <a:pt x="20" y="21"/>
                    </a:cubicBezTo>
                    <a:cubicBezTo>
                      <a:pt x="29" y="22"/>
                      <a:pt x="39" y="16"/>
                      <a:pt x="39" y="16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30"/>
              <p:cNvSpPr/>
              <p:nvPr/>
            </p:nvSpPr>
            <p:spPr bwMode="auto">
              <a:xfrm>
                <a:off x="2624043" y="1508758"/>
                <a:ext cx="122238" cy="114300"/>
              </a:xfrm>
              <a:custGeom>
                <a:avLst/>
                <a:gdLst>
                  <a:gd name="T0" fmla="*/ 1 w 29"/>
                  <a:gd name="T1" fmla="*/ 17 h 27"/>
                  <a:gd name="T2" fmla="*/ 13 w 29"/>
                  <a:gd name="T3" fmla="*/ 1 h 27"/>
                  <a:gd name="T4" fmla="*/ 29 w 29"/>
                  <a:gd name="T5" fmla="*/ 15 h 27"/>
                  <a:gd name="T6" fmla="*/ 29 w 29"/>
                  <a:gd name="T7" fmla="*/ 20 h 27"/>
                  <a:gd name="T8" fmla="*/ 14 w 29"/>
                  <a:gd name="T9" fmla="*/ 26 h 27"/>
                  <a:gd name="T10" fmla="*/ 1 w 29"/>
                  <a:gd name="T11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7">
                    <a:moveTo>
                      <a:pt x="1" y="17"/>
                    </a:moveTo>
                    <a:cubicBezTo>
                      <a:pt x="1" y="12"/>
                      <a:pt x="5" y="0"/>
                      <a:pt x="13" y="1"/>
                    </a:cubicBezTo>
                    <a:cubicBezTo>
                      <a:pt x="20" y="2"/>
                      <a:pt x="28" y="11"/>
                      <a:pt x="29" y="15"/>
                    </a:cubicBezTo>
                    <a:cubicBezTo>
                      <a:pt x="29" y="16"/>
                      <a:pt x="29" y="19"/>
                      <a:pt x="29" y="20"/>
                    </a:cubicBezTo>
                    <a:cubicBezTo>
                      <a:pt x="29" y="24"/>
                      <a:pt x="22" y="27"/>
                      <a:pt x="14" y="26"/>
                    </a:cubicBezTo>
                    <a:cubicBezTo>
                      <a:pt x="6" y="25"/>
                      <a:pt x="0" y="21"/>
                      <a:pt x="1" y="17"/>
                    </a:cubicBezTo>
                  </a:path>
                </a:pathLst>
              </a:custGeom>
              <a:solidFill>
                <a:srgbClr val="414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32"/>
              <p:cNvSpPr/>
              <p:nvPr/>
            </p:nvSpPr>
            <p:spPr bwMode="auto">
              <a:xfrm>
                <a:off x="2627218" y="1369058"/>
                <a:ext cx="123825" cy="236538"/>
              </a:xfrm>
              <a:custGeom>
                <a:avLst/>
                <a:gdLst>
                  <a:gd name="T0" fmla="*/ 1 w 29"/>
                  <a:gd name="T1" fmla="*/ 43 h 56"/>
                  <a:gd name="T2" fmla="*/ 0 w 29"/>
                  <a:gd name="T3" fmla="*/ 46 h 56"/>
                  <a:gd name="T4" fmla="*/ 13 w 29"/>
                  <a:gd name="T5" fmla="*/ 55 h 56"/>
                  <a:gd name="T6" fmla="*/ 28 w 29"/>
                  <a:gd name="T7" fmla="*/ 49 h 56"/>
                  <a:gd name="T8" fmla="*/ 28 w 29"/>
                  <a:gd name="T9" fmla="*/ 46 h 56"/>
                  <a:gd name="T10" fmla="*/ 20 w 29"/>
                  <a:gd name="T11" fmla="*/ 0 h 56"/>
                  <a:gd name="T12" fmla="*/ 1 w 29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6">
                    <a:moveTo>
                      <a:pt x="1" y="43"/>
                    </a:moveTo>
                    <a:cubicBezTo>
                      <a:pt x="1" y="44"/>
                      <a:pt x="0" y="45"/>
                      <a:pt x="0" y="46"/>
                    </a:cubicBezTo>
                    <a:cubicBezTo>
                      <a:pt x="0" y="50"/>
                      <a:pt x="6" y="54"/>
                      <a:pt x="13" y="55"/>
                    </a:cubicBezTo>
                    <a:cubicBezTo>
                      <a:pt x="21" y="56"/>
                      <a:pt x="28" y="53"/>
                      <a:pt x="28" y="49"/>
                    </a:cubicBezTo>
                    <a:cubicBezTo>
                      <a:pt x="29" y="48"/>
                      <a:pt x="28" y="47"/>
                      <a:pt x="28" y="46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1" y="43"/>
                    </a:lnTo>
                    <a:close/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33"/>
              <p:cNvSpPr/>
              <p:nvPr/>
            </p:nvSpPr>
            <p:spPr bwMode="auto">
              <a:xfrm>
                <a:off x="2695480" y="1364295"/>
                <a:ext cx="25400" cy="50800"/>
              </a:xfrm>
              <a:custGeom>
                <a:avLst/>
                <a:gdLst>
                  <a:gd name="T0" fmla="*/ 3 w 6"/>
                  <a:gd name="T1" fmla="*/ 12 h 12"/>
                  <a:gd name="T2" fmla="*/ 6 w 6"/>
                  <a:gd name="T3" fmla="*/ 11 h 12"/>
                  <a:gd name="T4" fmla="*/ 4 w 6"/>
                  <a:gd name="T5" fmla="*/ 1 h 12"/>
                  <a:gd name="T6" fmla="*/ 0 w 6"/>
                  <a:gd name="T7" fmla="*/ 11 h 12"/>
                  <a:gd name="T8" fmla="*/ 3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3" y="12"/>
                    </a:moveTo>
                    <a:cubicBezTo>
                      <a:pt x="4" y="12"/>
                      <a:pt x="5" y="12"/>
                      <a:pt x="6" y="11"/>
                    </a:cubicBezTo>
                    <a:cubicBezTo>
                      <a:pt x="6" y="11"/>
                      <a:pt x="6" y="1"/>
                      <a:pt x="4" y="1"/>
                    </a:cubicBezTo>
                    <a:cubicBezTo>
                      <a:pt x="2" y="0"/>
                      <a:pt x="0" y="11"/>
                      <a:pt x="0" y="11"/>
                    </a:cubicBezTo>
                    <a:cubicBezTo>
                      <a:pt x="1" y="11"/>
                      <a:pt x="1" y="11"/>
                      <a:pt x="3" y="12"/>
                    </a:cubicBezTo>
                  </a:path>
                </a:pathLst>
              </a:custGeom>
              <a:solidFill>
                <a:srgbClr val="414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4" name="Freeform 34"/>
              <p:cNvSpPr/>
              <p:nvPr/>
            </p:nvSpPr>
            <p:spPr bwMode="auto">
              <a:xfrm>
                <a:off x="2165255" y="2016758"/>
                <a:ext cx="781050" cy="877888"/>
              </a:xfrm>
              <a:custGeom>
                <a:avLst/>
                <a:gdLst>
                  <a:gd name="T0" fmla="*/ 123 w 492"/>
                  <a:gd name="T1" fmla="*/ 553 h 553"/>
                  <a:gd name="T2" fmla="*/ 0 w 492"/>
                  <a:gd name="T3" fmla="*/ 0 h 553"/>
                  <a:gd name="T4" fmla="*/ 492 w 492"/>
                  <a:gd name="T5" fmla="*/ 0 h 553"/>
                  <a:gd name="T6" fmla="*/ 377 w 492"/>
                  <a:gd name="T7" fmla="*/ 550 h 553"/>
                  <a:gd name="T8" fmla="*/ 123 w 492"/>
                  <a:gd name="T9" fmla="*/ 553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553">
                    <a:moveTo>
                      <a:pt x="123" y="553"/>
                    </a:moveTo>
                    <a:lnTo>
                      <a:pt x="0" y="0"/>
                    </a:lnTo>
                    <a:lnTo>
                      <a:pt x="492" y="0"/>
                    </a:lnTo>
                    <a:lnTo>
                      <a:pt x="377" y="550"/>
                    </a:lnTo>
                    <a:lnTo>
                      <a:pt x="123" y="553"/>
                    </a:lnTo>
                    <a:close/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6" name="Freeform 36"/>
              <p:cNvSpPr/>
              <p:nvPr/>
            </p:nvSpPr>
            <p:spPr bwMode="auto">
              <a:xfrm>
                <a:off x="2144618" y="1996120"/>
                <a:ext cx="822325" cy="919163"/>
              </a:xfrm>
              <a:custGeom>
                <a:avLst/>
                <a:gdLst>
                  <a:gd name="T0" fmla="*/ 51 w 194"/>
                  <a:gd name="T1" fmla="*/ 212 h 217"/>
                  <a:gd name="T2" fmla="*/ 55 w 194"/>
                  <a:gd name="T3" fmla="*/ 211 h 217"/>
                  <a:gd name="T4" fmla="*/ 11 w 194"/>
                  <a:gd name="T5" fmla="*/ 9 h 217"/>
                  <a:gd name="T6" fmla="*/ 183 w 194"/>
                  <a:gd name="T7" fmla="*/ 9 h 217"/>
                  <a:gd name="T8" fmla="*/ 143 w 194"/>
                  <a:gd name="T9" fmla="*/ 206 h 217"/>
                  <a:gd name="T10" fmla="*/ 51 w 194"/>
                  <a:gd name="T11" fmla="*/ 207 h 217"/>
                  <a:gd name="T12" fmla="*/ 51 w 194"/>
                  <a:gd name="T13" fmla="*/ 212 h 217"/>
                  <a:gd name="T14" fmla="*/ 55 w 194"/>
                  <a:gd name="T15" fmla="*/ 211 h 217"/>
                  <a:gd name="T16" fmla="*/ 51 w 194"/>
                  <a:gd name="T17" fmla="*/ 212 h 217"/>
                  <a:gd name="T18" fmla="*/ 51 w 194"/>
                  <a:gd name="T19" fmla="*/ 217 h 217"/>
                  <a:gd name="T20" fmla="*/ 147 w 194"/>
                  <a:gd name="T21" fmla="*/ 216 h 217"/>
                  <a:gd name="T22" fmla="*/ 151 w 194"/>
                  <a:gd name="T23" fmla="*/ 212 h 217"/>
                  <a:gd name="T24" fmla="*/ 193 w 194"/>
                  <a:gd name="T25" fmla="*/ 6 h 217"/>
                  <a:gd name="T26" fmla="*/ 192 w 194"/>
                  <a:gd name="T27" fmla="*/ 2 h 217"/>
                  <a:gd name="T28" fmla="*/ 189 w 194"/>
                  <a:gd name="T29" fmla="*/ 0 h 217"/>
                  <a:gd name="T30" fmla="*/ 5 w 194"/>
                  <a:gd name="T31" fmla="*/ 0 h 217"/>
                  <a:gd name="T32" fmla="*/ 1 w 194"/>
                  <a:gd name="T33" fmla="*/ 2 h 217"/>
                  <a:gd name="T34" fmla="*/ 0 w 194"/>
                  <a:gd name="T35" fmla="*/ 6 h 217"/>
                  <a:gd name="T36" fmla="*/ 46 w 194"/>
                  <a:gd name="T37" fmla="*/ 213 h 217"/>
                  <a:gd name="T38" fmla="*/ 51 w 194"/>
                  <a:gd name="T39" fmla="*/ 217 h 217"/>
                  <a:gd name="T40" fmla="*/ 51 w 194"/>
                  <a:gd name="T41" fmla="*/ 212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" h="217">
                    <a:moveTo>
                      <a:pt x="51" y="212"/>
                    </a:moveTo>
                    <a:cubicBezTo>
                      <a:pt x="55" y="211"/>
                      <a:pt x="55" y="211"/>
                      <a:pt x="55" y="21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83" y="9"/>
                      <a:pt x="183" y="9"/>
                      <a:pt x="183" y="9"/>
                    </a:cubicBezTo>
                    <a:cubicBezTo>
                      <a:pt x="143" y="206"/>
                      <a:pt x="143" y="206"/>
                      <a:pt x="143" y="206"/>
                    </a:cubicBezTo>
                    <a:cubicBezTo>
                      <a:pt x="51" y="207"/>
                      <a:pt x="51" y="207"/>
                      <a:pt x="51" y="207"/>
                    </a:cubicBezTo>
                    <a:cubicBezTo>
                      <a:pt x="51" y="212"/>
                      <a:pt x="51" y="212"/>
                      <a:pt x="51" y="212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1" y="212"/>
                      <a:pt x="51" y="212"/>
                      <a:pt x="51" y="212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147" y="216"/>
                      <a:pt x="147" y="216"/>
                      <a:pt x="147" y="216"/>
                    </a:cubicBezTo>
                    <a:cubicBezTo>
                      <a:pt x="149" y="216"/>
                      <a:pt x="151" y="214"/>
                      <a:pt x="151" y="212"/>
                    </a:cubicBezTo>
                    <a:cubicBezTo>
                      <a:pt x="193" y="6"/>
                      <a:pt x="193" y="6"/>
                      <a:pt x="193" y="6"/>
                    </a:cubicBezTo>
                    <a:cubicBezTo>
                      <a:pt x="194" y="4"/>
                      <a:pt x="193" y="3"/>
                      <a:pt x="192" y="2"/>
                    </a:cubicBezTo>
                    <a:cubicBezTo>
                      <a:pt x="191" y="0"/>
                      <a:pt x="190" y="0"/>
                      <a:pt x="18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1" y="2"/>
                    </a:cubicBezTo>
                    <a:cubicBezTo>
                      <a:pt x="1" y="3"/>
                      <a:pt x="0" y="4"/>
                      <a:pt x="0" y="6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7" y="215"/>
                      <a:pt x="48" y="217"/>
                      <a:pt x="51" y="217"/>
                    </a:cubicBezTo>
                    <a:cubicBezTo>
                      <a:pt x="51" y="212"/>
                      <a:pt x="51" y="212"/>
                      <a:pt x="51" y="212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7" name="Freeform 37"/>
              <p:cNvSpPr/>
              <p:nvPr/>
            </p:nvSpPr>
            <p:spPr bwMode="auto">
              <a:xfrm>
                <a:off x="2144618" y="2000883"/>
                <a:ext cx="411163" cy="911225"/>
              </a:xfrm>
              <a:custGeom>
                <a:avLst/>
                <a:gdLst>
                  <a:gd name="T0" fmla="*/ 97 w 97"/>
                  <a:gd name="T1" fmla="*/ 215 h 215"/>
                  <a:gd name="T2" fmla="*/ 70 w 97"/>
                  <a:gd name="T3" fmla="*/ 215 h 215"/>
                  <a:gd name="T4" fmla="*/ 97 w 97"/>
                  <a:gd name="T5" fmla="*/ 215 h 215"/>
                  <a:gd name="T6" fmla="*/ 97 w 97"/>
                  <a:gd name="T7" fmla="*/ 215 h 215"/>
                  <a:gd name="T8" fmla="*/ 0 w 97"/>
                  <a:gd name="T9" fmla="*/ 3 h 215"/>
                  <a:gd name="T10" fmla="*/ 0 w 97"/>
                  <a:gd name="T11" fmla="*/ 5 h 215"/>
                  <a:gd name="T12" fmla="*/ 46 w 97"/>
                  <a:gd name="T13" fmla="*/ 212 h 215"/>
                  <a:gd name="T14" fmla="*/ 46 w 97"/>
                  <a:gd name="T15" fmla="*/ 213 h 215"/>
                  <a:gd name="T16" fmla="*/ 46 w 97"/>
                  <a:gd name="T17" fmla="*/ 212 h 215"/>
                  <a:gd name="T18" fmla="*/ 0 w 97"/>
                  <a:gd name="T19" fmla="*/ 5 h 215"/>
                  <a:gd name="T20" fmla="*/ 0 w 97"/>
                  <a:gd name="T21" fmla="*/ 3 h 215"/>
                  <a:gd name="T22" fmla="*/ 2 w 97"/>
                  <a:gd name="T23" fmla="*/ 0 h 215"/>
                  <a:gd name="T24" fmla="*/ 1 w 97"/>
                  <a:gd name="T25" fmla="*/ 1 h 215"/>
                  <a:gd name="T26" fmla="*/ 1 w 97"/>
                  <a:gd name="T27" fmla="*/ 1 h 215"/>
                  <a:gd name="T28" fmla="*/ 1 w 97"/>
                  <a:gd name="T29" fmla="*/ 1 h 215"/>
                  <a:gd name="T30" fmla="*/ 2 w 97"/>
                  <a:gd name="T31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215">
                    <a:moveTo>
                      <a:pt x="97" y="215"/>
                    </a:moveTo>
                    <a:cubicBezTo>
                      <a:pt x="70" y="215"/>
                      <a:pt x="70" y="215"/>
                      <a:pt x="70" y="215"/>
                    </a:cubicBezTo>
                    <a:cubicBezTo>
                      <a:pt x="97" y="215"/>
                      <a:pt x="97" y="215"/>
                      <a:pt x="97" y="215"/>
                    </a:cubicBezTo>
                    <a:cubicBezTo>
                      <a:pt x="97" y="215"/>
                      <a:pt x="97" y="215"/>
                      <a:pt x="97" y="215"/>
                    </a:cubicBezTo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46" y="212"/>
                      <a:pt x="46" y="212"/>
                      <a:pt x="46" y="213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8" name="Freeform 38"/>
              <p:cNvSpPr/>
              <p:nvPr/>
            </p:nvSpPr>
            <p:spPr bwMode="auto">
              <a:xfrm>
                <a:off x="2190655" y="2034220"/>
                <a:ext cx="365125" cy="839788"/>
              </a:xfrm>
              <a:custGeom>
                <a:avLst/>
                <a:gdLst>
                  <a:gd name="T0" fmla="*/ 230 w 230"/>
                  <a:gd name="T1" fmla="*/ 0 h 529"/>
                  <a:gd name="T2" fmla="*/ 0 w 230"/>
                  <a:gd name="T3" fmla="*/ 0 h 529"/>
                  <a:gd name="T4" fmla="*/ 118 w 230"/>
                  <a:gd name="T5" fmla="*/ 529 h 529"/>
                  <a:gd name="T6" fmla="*/ 230 w 230"/>
                  <a:gd name="T7" fmla="*/ 529 h 529"/>
                  <a:gd name="T8" fmla="*/ 230 w 230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529">
                    <a:moveTo>
                      <a:pt x="230" y="0"/>
                    </a:moveTo>
                    <a:lnTo>
                      <a:pt x="0" y="0"/>
                    </a:lnTo>
                    <a:lnTo>
                      <a:pt x="118" y="529"/>
                    </a:lnTo>
                    <a:lnTo>
                      <a:pt x="230" y="529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D0CF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9" name="Freeform 39"/>
              <p:cNvSpPr/>
              <p:nvPr/>
            </p:nvSpPr>
            <p:spPr bwMode="auto">
              <a:xfrm>
                <a:off x="2190655" y="2034220"/>
                <a:ext cx="365125" cy="839788"/>
              </a:xfrm>
              <a:custGeom>
                <a:avLst/>
                <a:gdLst>
                  <a:gd name="T0" fmla="*/ 230 w 230"/>
                  <a:gd name="T1" fmla="*/ 0 h 529"/>
                  <a:gd name="T2" fmla="*/ 0 w 230"/>
                  <a:gd name="T3" fmla="*/ 0 h 529"/>
                  <a:gd name="T4" fmla="*/ 118 w 230"/>
                  <a:gd name="T5" fmla="*/ 529 h 529"/>
                  <a:gd name="T6" fmla="*/ 230 w 230"/>
                  <a:gd name="T7" fmla="*/ 529 h 529"/>
                  <a:gd name="T8" fmla="*/ 230 w 230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529">
                    <a:moveTo>
                      <a:pt x="230" y="0"/>
                    </a:moveTo>
                    <a:lnTo>
                      <a:pt x="0" y="0"/>
                    </a:lnTo>
                    <a:lnTo>
                      <a:pt x="118" y="529"/>
                    </a:lnTo>
                    <a:lnTo>
                      <a:pt x="230" y="529"/>
                    </a:lnTo>
                    <a:lnTo>
                      <a:pt x="2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0" name="Freeform 40"/>
              <p:cNvSpPr/>
              <p:nvPr/>
            </p:nvSpPr>
            <p:spPr bwMode="auto">
              <a:xfrm>
                <a:off x="2144618" y="1996120"/>
                <a:ext cx="411163" cy="919163"/>
              </a:xfrm>
              <a:custGeom>
                <a:avLst/>
                <a:gdLst>
                  <a:gd name="T0" fmla="*/ 97 w 97"/>
                  <a:gd name="T1" fmla="*/ 0 h 217"/>
                  <a:gd name="T2" fmla="*/ 5 w 97"/>
                  <a:gd name="T3" fmla="*/ 0 h 217"/>
                  <a:gd name="T4" fmla="*/ 2 w 97"/>
                  <a:gd name="T5" fmla="*/ 1 h 217"/>
                  <a:gd name="T6" fmla="*/ 1 w 97"/>
                  <a:gd name="T7" fmla="*/ 2 h 217"/>
                  <a:gd name="T8" fmla="*/ 1 w 97"/>
                  <a:gd name="T9" fmla="*/ 2 h 217"/>
                  <a:gd name="T10" fmla="*/ 0 w 97"/>
                  <a:gd name="T11" fmla="*/ 4 h 217"/>
                  <a:gd name="T12" fmla="*/ 0 w 97"/>
                  <a:gd name="T13" fmla="*/ 6 h 217"/>
                  <a:gd name="T14" fmla="*/ 46 w 97"/>
                  <a:gd name="T15" fmla="*/ 213 h 217"/>
                  <a:gd name="T16" fmla="*/ 46 w 97"/>
                  <a:gd name="T17" fmla="*/ 214 h 217"/>
                  <a:gd name="T18" fmla="*/ 51 w 97"/>
                  <a:gd name="T19" fmla="*/ 217 h 217"/>
                  <a:gd name="T20" fmla="*/ 51 w 97"/>
                  <a:gd name="T21" fmla="*/ 217 h 217"/>
                  <a:gd name="T22" fmla="*/ 70 w 97"/>
                  <a:gd name="T23" fmla="*/ 216 h 217"/>
                  <a:gd name="T24" fmla="*/ 97 w 97"/>
                  <a:gd name="T25" fmla="*/ 216 h 217"/>
                  <a:gd name="T26" fmla="*/ 97 w 97"/>
                  <a:gd name="T27" fmla="*/ 207 h 217"/>
                  <a:gd name="T28" fmla="*/ 55 w 97"/>
                  <a:gd name="T29" fmla="*/ 207 h 217"/>
                  <a:gd name="T30" fmla="*/ 11 w 97"/>
                  <a:gd name="T31" fmla="*/ 9 h 217"/>
                  <a:gd name="T32" fmla="*/ 97 w 97"/>
                  <a:gd name="T33" fmla="*/ 9 h 217"/>
                  <a:gd name="T34" fmla="*/ 97 w 97"/>
                  <a:gd name="T35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217">
                    <a:moveTo>
                      <a:pt x="9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6" y="213"/>
                      <a:pt x="46" y="213"/>
                      <a:pt x="46" y="214"/>
                    </a:cubicBezTo>
                    <a:cubicBezTo>
                      <a:pt x="47" y="215"/>
                      <a:pt x="49" y="217"/>
                      <a:pt x="51" y="217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70" y="216"/>
                      <a:pt x="70" y="216"/>
                      <a:pt x="70" y="216"/>
                    </a:cubicBezTo>
                    <a:cubicBezTo>
                      <a:pt x="97" y="216"/>
                      <a:pt x="97" y="216"/>
                      <a:pt x="97" y="216"/>
                    </a:cubicBezTo>
                    <a:cubicBezTo>
                      <a:pt x="97" y="207"/>
                      <a:pt x="97" y="207"/>
                      <a:pt x="97" y="207"/>
                    </a:cubicBezTo>
                    <a:cubicBezTo>
                      <a:pt x="55" y="207"/>
                      <a:pt x="55" y="207"/>
                      <a:pt x="55" y="207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7" y="9"/>
                      <a:pt x="97" y="9"/>
                      <a:pt x="97" y="9"/>
                    </a:cubicBezTo>
                    <a:cubicBezTo>
                      <a:pt x="97" y="0"/>
                      <a:pt x="97" y="0"/>
                      <a:pt x="97" y="0"/>
                    </a:cubicBezTo>
                  </a:path>
                </a:pathLst>
              </a:custGeom>
              <a:solidFill>
                <a:srgbClr val="D0CF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50" name="文本框 149"/>
          <p:cNvSpPr txBox="1"/>
          <p:nvPr/>
        </p:nvSpPr>
        <p:spPr>
          <a:xfrm>
            <a:off x="2196335" y="4401580"/>
            <a:ext cx="821375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数学—错中求解</a:t>
            </a:r>
            <a:endParaRPr lang="zh-CN" altLang="en-US" sz="60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</p:txBody>
      </p:sp>
      <p:cxnSp>
        <p:nvCxnSpPr>
          <p:cNvPr id="151" name="直接连接符 150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rot="5400000">
            <a:off x="6096983" y="1718776"/>
            <a:ext cx="0" cy="7740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文本框 151"/>
          <p:cNvSpPr txBox="1"/>
          <p:nvPr/>
        </p:nvSpPr>
        <p:spPr>
          <a:xfrm>
            <a:off x="4665184" y="5701588"/>
            <a:ext cx="267208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汇报人：廖兮萌</a:t>
            </a:r>
            <a:endParaRPr lang="zh-CN" altLang="en-US" sz="28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</p:txBody>
      </p:sp>
      <p:pic>
        <p:nvPicPr>
          <p:cNvPr id="35" name="Lady &amp; Bird (淑女与鸟组合) - Stephanie Says (史蒂芬妮说)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5716007" y="-99553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49"/>
                            </p:stCondLst>
                            <p:childTnLst>
                              <p:par>
                                <p:cTn id="5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349"/>
                            </p:stCondLst>
                            <p:childTnLst>
                              <p:par>
                                <p:cTn id="6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32" grpId="0" animBg="1"/>
      <p:bldP spid="150" grpId="0"/>
      <p:bldP spid="1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6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6195" flipV="1">
            <a:off x="8457565" y="176530"/>
            <a:ext cx="3032760" cy="3038475"/>
          </a:xfrm>
          <a:prstGeom prst="rect">
            <a:avLst/>
          </a:prstGeom>
        </p:spPr>
      </p:pic>
      <p:cxnSp>
        <p:nvCxnSpPr>
          <p:cNvPr id="58" name="直接连接符 5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rot="5400000">
            <a:off x="9295279" y="1753203"/>
            <a:ext cx="0" cy="3960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026160" y="2856230"/>
            <a:ext cx="11155680" cy="3749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第一章 错中求解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在加、减、乘、除式的计算中，如果粗心大意将算式中的一些运算数或符号抄错，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就会导致计算结果发生错误。这一章，我们就来讨论怎样利用错误的答案求出正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确的结果。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基础公式：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加法：一个加数＝和一另一个加数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减法：减数＝被减数-差，被诚数＝减数＋差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乘法：一个因数＝积÷另一个因数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除法：除数＝被除数÷商，被除数＝除数×商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  <a:p>
            <a:pPr algn="l"/>
            <a:r>
              <a:rPr lang="zh-CN" altLang="en-US" sz="24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有余数的除法中：被除数＝除数×商+余数，除数＝（被除数-余数）÷商</a:t>
            </a:r>
            <a:endParaRPr lang="zh-CN" altLang="en-US" sz="24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4" name="组合 3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/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25"/>
              <p:cNvSpPr/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25"/>
              <p:cNvSpPr/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29"/>
              <p:cNvSpPr/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/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Freeform 115"/>
                <p:cNvSpPr/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" name="Freeform 116"/>
                <p:cNvSpPr/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Freeform 117"/>
                <p:cNvSpPr/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Freeform 118"/>
                <p:cNvSpPr/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Freeform 119"/>
                <p:cNvSpPr/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Freeform 120"/>
                <p:cNvSpPr/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Freeform 121"/>
                <p:cNvSpPr/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Freeform 122"/>
                <p:cNvSpPr/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Freeform 123"/>
                <p:cNvSpPr/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Freeform 124"/>
                <p:cNvSpPr/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/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Freeform 6"/>
                <p:cNvSpPr/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Freeform 7"/>
                <p:cNvSpPr/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Freeform 8"/>
                <p:cNvSpPr/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Freeform 9"/>
                <p:cNvSpPr/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Freeform 10"/>
                <p:cNvSpPr/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 11"/>
                <p:cNvSpPr/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Freeform 12"/>
                <p:cNvSpPr/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Freeform 13"/>
                <p:cNvSpPr/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" name="Freeform 14"/>
                <p:cNvSpPr/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Freeform 15"/>
                <p:cNvSpPr/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Freeform 16"/>
                <p:cNvSpPr/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Freeform 17"/>
                <p:cNvSpPr/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Freeform 18"/>
                <p:cNvSpPr/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Freeform 19"/>
                <p:cNvSpPr/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Freeform 20"/>
                <p:cNvSpPr/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Freeform 21"/>
                <p:cNvSpPr/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Freeform 22"/>
                <p:cNvSpPr/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Freeform 23"/>
                <p:cNvSpPr/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Freeform 24"/>
                <p:cNvSpPr/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Freeform 25"/>
                <p:cNvSpPr/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Freeform 26"/>
                <p:cNvSpPr/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Freeform 27"/>
                <p:cNvSpPr/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Freeform 28"/>
                <p:cNvSpPr/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Freeform 30"/>
                <p:cNvSpPr/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Freeform 32"/>
                <p:cNvSpPr/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Freeform 33"/>
                <p:cNvSpPr/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Freeform 34"/>
                <p:cNvSpPr/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Freeform 36"/>
                <p:cNvSpPr/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Freeform 37"/>
                <p:cNvSpPr/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Freeform 38"/>
                <p:cNvSpPr/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Freeform 39"/>
                <p:cNvSpPr/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Freeform 40"/>
                <p:cNvSpPr/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56" name="组合 55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/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Freeform 14"/>
              <p:cNvSpPr/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Freeform 15"/>
              <p:cNvSpPr/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Line 16"/>
              <p:cNvSpPr/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" name="Line 17"/>
              <p:cNvSpPr/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" name="Line 18"/>
              <p:cNvSpPr/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" name="Line 19"/>
              <p:cNvSpPr/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" name="Line 20"/>
              <p:cNvSpPr/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" name="Line 21"/>
              <p:cNvSpPr/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/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angle 113"/>
              <p:cNvSpPr/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ectangle 33"/>
              <p:cNvSpPr/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/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Freeform 126"/>
                <p:cNvSpPr/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" name="Freeform 127"/>
                <p:cNvSpPr/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Freeform 128"/>
                <p:cNvSpPr/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3" name="Freeform 129"/>
                <p:cNvSpPr/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4" name="Freeform 130"/>
                <p:cNvSpPr/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8" name="Freeform 9"/>
              <p:cNvSpPr/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" name="文本框 6"/>
          <p:cNvSpPr txBox="1"/>
          <p:nvPr/>
        </p:nvSpPr>
        <p:spPr>
          <a:xfrm>
            <a:off x="4754245" y="340360"/>
            <a:ext cx="2976880" cy="76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B6B4"/>
                </a:solidFill>
                <a:latin typeface="幼圆" pitchFamily="49" charset="-122"/>
                <a:ea typeface="幼圆" pitchFamily="49" charset="-122"/>
              </a:rPr>
              <a:t>知识加油站</a:t>
            </a:r>
            <a:endParaRPr lang="zh-CN" altLang="en-US" sz="4400" b="1" dirty="0">
              <a:solidFill>
                <a:srgbClr val="00B6B4"/>
              </a:solidFill>
              <a:latin typeface="幼圆" pitchFamily="49" charset="-122"/>
              <a:ea typeface="幼圆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/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25"/>
              <p:cNvSpPr/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25"/>
              <p:cNvSpPr/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29"/>
              <p:cNvSpPr/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/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Freeform 115"/>
                <p:cNvSpPr/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" name="Freeform 116"/>
                <p:cNvSpPr/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Freeform 117"/>
                <p:cNvSpPr/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Freeform 118"/>
                <p:cNvSpPr/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Freeform 119"/>
                <p:cNvSpPr/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Freeform 120"/>
                <p:cNvSpPr/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Freeform 121"/>
                <p:cNvSpPr/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Freeform 122"/>
                <p:cNvSpPr/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Freeform 123"/>
                <p:cNvSpPr/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Freeform 124"/>
                <p:cNvSpPr/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/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Freeform 6"/>
                <p:cNvSpPr/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Freeform 7"/>
                <p:cNvSpPr/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Freeform 8"/>
                <p:cNvSpPr/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Freeform 9"/>
                <p:cNvSpPr/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Freeform 10"/>
                <p:cNvSpPr/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 11"/>
                <p:cNvSpPr/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Freeform 12"/>
                <p:cNvSpPr/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Freeform 13"/>
                <p:cNvSpPr/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Freeform 14"/>
                <p:cNvSpPr/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Freeform 15"/>
                <p:cNvSpPr/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Freeform 16"/>
                <p:cNvSpPr/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Freeform 17"/>
                <p:cNvSpPr/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Freeform 18"/>
                <p:cNvSpPr/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Freeform 19"/>
                <p:cNvSpPr/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Freeform 20"/>
                <p:cNvSpPr/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Freeform 21"/>
                <p:cNvSpPr/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Freeform 22"/>
                <p:cNvSpPr/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Freeform 23"/>
                <p:cNvSpPr/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Freeform 24"/>
                <p:cNvSpPr/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Freeform 25"/>
                <p:cNvSpPr/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Freeform 26"/>
                <p:cNvSpPr/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Freeform 27"/>
                <p:cNvSpPr/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Freeform 28"/>
                <p:cNvSpPr/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Freeform 30"/>
                <p:cNvSpPr/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Freeform 32"/>
                <p:cNvSpPr/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Freeform 33"/>
                <p:cNvSpPr/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Freeform 34"/>
                <p:cNvSpPr/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Freeform 36"/>
                <p:cNvSpPr/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Freeform 37"/>
                <p:cNvSpPr/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Freeform 38"/>
                <p:cNvSpPr/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Freeform 39"/>
                <p:cNvSpPr/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Freeform 40"/>
                <p:cNvSpPr/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/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Freeform 14"/>
              <p:cNvSpPr/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Freeform 15"/>
              <p:cNvSpPr/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Line 16"/>
              <p:cNvSpPr/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/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/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/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/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/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/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angle 113"/>
              <p:cNvSpPr/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ectangle 33"/>
              <p:cNvSpPr/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/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Freeform 126"/>
                <p:cNvSpPr/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" name="Freeform 127"/>
                <p:cNvSpPr/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Freeform 128"/>
                <p:cNvSpPr/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3" name="Freeform 129"/>
                <p:cNvSpPr/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4" name="Freeform 130"/>
                <p:cNvSpPr/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8" name="Freeform 9"/>
              <p:cNvSpPr/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755" y="193040"/>
            <a:ext cx="4459605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思考下列情况</a:t>
            </a:r>
            <a:endParaRPr lang="en-US" altLang="zh-CN" sz="4800" b="1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1716259" y="2004491"/>
            <a:ext cx="3916363" cy="4017433"/>
            <a:chOff x="1972279" y="1687149"/>
            <a:chExt cx="3916363" cy="4017433"/>
          </a:xfrm>
        </p:grpSpPr>
        <p:sp>
          <p:nvSpPr>
            <p:cNvPr id="92" name="Freeform 25"/>
            <p:cNvSpPr/>
            <p:nvPr/>
          </p:nvSpPr>
          <p:spPr bwMode="auto">
            <a:xfrm>
              <a:off x="1972279" y="3531390"/>
              <a:ext cx="842737" cy="1491596"/>
            </a:xfrm>
            <a:custGeom>
              <a:avLst/>
              <a:gdLst/>
              <a:ahLst/>
              <a:cxnLst>
                <a:cxn ang="0">
                  <a:pos x="766" y="0"/>
                </a:cxn>
                <a:cxn ang="0">
                  <a:pos x="704" y="60"/>
                </a:cxn>
                <a:cxn ang="0">
                  <a:pos x="616" y="162"/>
                </a:cxn>
                <a:cxn ang="0">
                  <a:pos x="566" y="228"/>
                </a:cxn>
                <a:cxn ang="0">
                  <a:pos x="516" y="306"/>
                </a:cxn>
                <a:cxn ang="0">
                  <a:pos x="468" y="392"/>
                </a:cxn>
                <a:cxn ang="0">
                  <a:pos x="426" y="488"/>
                </a:cxn>
                <a:cxn ang="0">
                  <a:pos x="392" y="592"/>
                </a:cxn>
                <a:cxn ang="0">
                  <a:pos x="370" y="704"/>
                </a:cxn>
                <a:cxn ang="0">
                  <a:pos x="360" y="822"/>
                </a:cxn>
                <a:cxn ang="0">
                  <a:pos x="366" y="948"/>
                </a:cxn>
                <a:cxn ang="0">
                  <a:pos x="382" y="1044"/>
                </a:cxn>
                <a:cxn ang="0">
                  <a:pos x="400" y="1112"/>
                </a:cxn>
                <a:cxn ang="0">
                  <a:pos x="422" y="1180"/>
                </a:cxn>
                <a:cxn ang="0">
                  <a:pos x="452" y="1250"/>
                </a:cxn>
                <a:cxn ang="0">
                  <a:pos x="486" y="1320"/>
                </a:cxn>
                <a:cxn ang="0">
                  <a:pos x="116" y="1288"/>
                </a:cxn>
                <a:cxn ang="0">
                  <a:pos x="110" y="1286"/>
                </a:cxn>
                <a:cxn ang="0">
                  <a:pos x="76" y="1252"/>
                </a:cxn>
                <a:cxn ang="0">
                  <a:pos x="52" y="1220"/>
                </a:cxn>
                <a:cxn ang="0">
                  <a:pos x="30" y="1176"/>
                </a:cxn>
                <a:cxn ang="0">
                  <a:pos x="12" y="1118"/>
                </a:cxn>
                <a:cxn ang="0">
                  <a:pos x="0" y="1046"/>
                </a:cxn>
                <a:cxn ang="0">
                  <a:pos x="2" y="956"/>
                </a:cxn>
                <a:cxn ang="0">
                  <a:pos x="6" y="904"/>
                </a:cxn>
                <a:cxn ang="0">
                  <a:pos x="22" y="804"/>
                </a:cxn>
                <a:cxn ang="0">
                  <a:pos x="48" y="710"/>
                </a:cxn>
                <a:cxn ang="0">
                  <a:pos x="80" y="624"/>
                </a:cxn>
                <a:cxn ang="0">
                  <a:pos x="118" y="544"/>
                </a:cxn>
                <a:cxn ang="0">
                  <a:pos x="162" y="470"/>
                </a:cxn>
                <a:cxn ang="0">
                  <a:pos x="212" y="402"/>
                </a:cxn>
                <a:cxn ang="0">
                  <a:pos x="264" y="338"/>
                </a:cxn>
                <a:cxn ang="0">
                  <a:pos x="292" y="308"/>
                </a:cxn>
                <a:cxn ang="0">
                  <a:pos x="354" y="250"/>
                </a:cxn>
                <a:cxn ang="0">
                  <a:pos x="426" y="194"/>
                </a:cxn>
                <a:cxn ang="0">
                  <a:pos x="502" y="142"/>
                </a:cxn>
                <a:cxn ang="0">
                  <a:pos x="646" y="60"/>
                </a:cxn>
                <a:cxn ang="0">
                  <a:pos x="766" y="0"/>
                </a:cxn>
              </a:cxnLst>
              <a:rect l="0" t="0" r="r" b="b"/>
              <a:pathLst>
                <a:path w="766" h="1356">
                  <a:moveTo>
                    <a:pt x="766" y="0"/>
                  </a:moveTo>
                  <a:lnTo>
                    <a:pt x="766" y="0"/>
                  </a:lnTo>
                  <a:lnTo>
                    <a:pt x="736" y="28"/>
                  </a:lnTo>
                  <a:lnTo>
                    <a:pt x="704" y="60"/>
                  </a:lnTo>
                  <a:lnTo>
                    <a:pt x="662" y="106"/>
                  </a:lnTo>
                  <a:lnTo>
                    <a:pt x="616" y="162"/>
                  </a:lnTo>
                  <a:lnTo>
                    <a:pt x="590" y="194"/>
                  </a:lnTo>
                  <a:lnTo>
                    <a:pt x="566" y="228"/>
                  </a:lnTo>
                  <a:lnTo>
                    <a:pt x="540" y="266"/>
                  </a:lnTo>
                  <a:lnTo>
                    <a:pt x="516" y="306"/>
                  </a:lnTo>
                  <a:lnTo>
                    <a:pt x="492" y="348"/>
                  </a:lnTo>
                  <a:lnTo>
                    <a:pt x="468" y="392"/>
                  </a:lnTo>
                  <a:lnTo>
                    <a:pt x="446" y="438"/>
                  </a:lnTo>
                  <a:lnTo>
                    <a:pt x="426" y="488"/>
                  </a:lnTo>
                  <a:lnTo>
                    <a:pt x="408" y="538"/>
                  </a:lnTo>
                  <a:lnTo>
                    <a:pt x="392" y="592"/>
                  </a:lnTo>
                  <a:lnTo>
                    <a:pt x="380" y="646"/>
                  </a:lnTo>
                  <a:lnTo>
                    <a:pt x="370" y="704"/>
                  </a:lnTo>
                  <a:lnTo>
                    <a:pt x="362" y="762"/>
                  </a:lnTo>
                  <a:lnTo>
                    <a:pt x="360" y="822"/>
                  </a:lnTo>
                  <a:lnTo>
                    <a:pt x="360" y="884"/>
                  </a:lnTo>
                  <a:lnTo>
                    <a:pt x="366" y="948"/>
                  </a:lnTo>
                  <a:lnTo>
                    <a:pt x="376" y="1012"/>
                  </a:lnTo>
                  <a:lnTo>
                    <a:pt x="382" y="1044"/>
                  </a:lnTo>
                  <a:lnTo>
                    <a:pt x="390" y="1078"/>
                  </a:lnTo>
                  <a:lnTo>
                    <a:pt x="400" y="1112"/>
                  </a:lnTo>
                  <a:lnTo>
                    <a:pt x="410" y="1146"/>
                  </a:lnTo>
                  <a:lnTo>
                    <a:pt x="422" y="1180"/>
                  </a:lnTo>
                  <a:lnTo>
                    <a:pt x="436" y="1214"/>
                  </a:lnTo>
                  <a:lnTo>
                    <a:pt x="452" y="1250"/>
                  </a:lnTo>
                  <a:lnTo>
                    <a:pt x="468" y="1284"/>
                  </a:lnTo>
                  <a:lnTo>
                    <a:pt x="486" y="1320"/>
                  </a:lnTo>
                  <a:lnTo>
                    <a:pt x="508" y="1356"/>
                  </a:lnTo>
                  <a:lnTo>
                    <a:pt x="116" y="1288"/>
                  </a:lnTo>
                  <a:lnTo>
                    <a:pt x="116" y="1288"/>
                  </a:lnTo>
                  <a:lnTo>
                    <a:pt x="110" y="1286"/>
                  </a:lnTo>
                  <a:lnTo>
                    <a:pt x="96" y="1274"/>
                  </a:lnTo>
                  <a:lnTo>
                    <a:pt x="76" y="1252"/>
                  </a:lnTo>
                  <a:lnTo>
                    <a:pt x="64" y="1238"/>
                  </a:lnTo>
                  <a:lnTo>
                    <a:pt x="52" y="1220"/>
                  </a:lnTo>
                  <a:lnTo>
                    <a:pt x="40" y="1200"/>
                  </a:lnTo>
                  <a:lnTo>
                    <a:pt x="30" y="1176"/>
                  </a:lnTo>
                  <a:lnTo>
                    <a:pt x="20" y="1148"/>
                  </a:lnTo>
                  <a:lnTo>
                    <a:pt x="12" y="1118"/>
                  </a:lnTo>
                  <a:lnTo>
                    <a:pt x="6" y="1084"/>
                  </a:lnTo>
                  <a:lnTo>
                    <a:pt x="0" y="1046"/>
                  </a:lnTo>
                  <a:lnTo>
                    <a:pt x="0" y="1002"/>
                  </a:lnTo>
                  <a:lnTo>
                    <a:pt x="2" y="956"/>
                  </a:lnTo>
                  <a:lnTo>
                    <a:pt x="2" y="956"/>
                  </a:lnTo>
                  <a:lnTo>
                    <a:pt x="6" y="904"/>
                  </a:lnTo>
                  <a:lnTo>
                    <a:pt x="14" y="852"/>
                  </a:lnTo>
                  <a:lnTo>
                    <a:pt x="22" y="804"/>
                  </a:lnTo>
                  <a:lnTo>
                    <a:pt x="34" y="756"/>
                  </a:lnTo>
                  <a:lnTo>
                    <a:pt x="48" y="710"/>
                  </a:lnTo>
                  <a:lnTo>
                    <a:pt x="62" y="666"/>
                  </a:lnTo>
                  <a:lnTo>
                    <a:pt x="80" y="624"/>
                  </a:lnTo>
                  <a:lnTo>
                    <a:pt x="98" y="584"/>
                  </a:lnTo>
                  <a:lnTo>
                    <a:pt x="118" y="544"/>
                  </a:lnTo>
                  <a:lnTo>
                    <a:pt x="140" y="508"/>
                  </a:lnTo>
                  <a:lnTo>
                    <a:pt x="162" y="470"/>
                  </a:lnTo>
                  <a:lnTo>
                    <a:pt x="186" y="436"/>
                  </a:lnTo>
                  <a:lnTo>
                    <a:pt x="212" y="402"/>
                  </a:lnTo>
                  <a:lnTo>
                    <a:pt x="238" y="370"/>
                  </a:lnTo>
                  <a:lnTo>
                    <a:pt x="264" y="338"/>
                  </a:lnTo>
                  <a:lnTo>
                    <a:pt x="292" y="308"/>
                  </a:lnTo>
                  <a:lnTo>
                    <a:pt x="292" y="308"/>
                  </a:lnTo>
                  <a:lnTo>
                    <a:pt x="322" y="278"/>
                  </a:lnTo>
                  <a:lnTo>
                    <a:pt x="354" y="250"/>
                  </a:lnTo>
                  <a:lnTo>
                    <a:pt x="390" y="220"/>
                  </a:lnTo>
                  <a:lnTo>
                    <a:pt x="426" y="194"/>
                  </a:lnTo>
                  <a:lnTo>
                    <a:pt x="464" y="168"/>
                  </a:lnTo>
                  <a:lnTo>
                    <a:pt x="502" y="142"/>
                  </a:lnTo>
                  <a:lnTo>
                    <a:pt x="578" y="98"/>
                  </a:lnTo>
                  <a:lnTo>
                    <a:pt x="646" y="60"/>
                  </a:lnTo>
                  <a:lnTo>
                    <a:pt x="704" y="30"/>
                  </a:lnTo>
                  <a:lnTo>
                    <a:pt x="766" y="0"/>
                  </a:lnTo>
                  <a:lnTo>
                    <a:pt x="766" y="0"/>
                  </a:lnTo>
                  <a:close/>
                </a:path>
              </a:pathLst>
            </a:custGeom>
            <a:solidFill>
              <a:srgbClr val="146BAC"/>
            </a:solidFill>
            <a:ln w="1905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/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25"/>
            <p:cNvSpPr/>
            <p:nvPr/>
          </p:nvSpPr>
          <p:spPr bwMode="auto">
            <a:xfrm rot="14549685">
              <a:off x="4375559" y="4526588"/>
              <a:ext cx="842597" cy="1491843"/>
            </a:xfrm>
            <a:custGeom>
              <a:avLst/>
              <a:gdLst/>
              <a:ahLst/>
              <a:cxnLst>
                <a:cxn ang="0">
                  <a:pos x="766" y="0"/>
                </a:cxn>
                <a:cxn ang="0">
                  <a:pos x="704" y="60"/>
                </a:cxn>
                <a:cxn ang="0">
                  <a:pos x="616" y="162"/>
                </a:cxn>
                <a:cxn ang="0">
                  <a:pos x="566" y="228"/>
                </a:cxn>
                <a:cxn ang="0">
                  <a:pos x="516" y="306"/>
                </a:cxn>
                <a:cxn ang="0">
                  <a:pos x="468" y="392"/>
                </a:cxn>
                <a:cxn ang="0">
                  <a:pos x="426" y="488"/>
                </a:cxn>
                <a:cxn ang="0">
                  <a:pos x="392" y="592"/>
                </a:cxn>
                <a:cxn ang="0">
                  <a:pos x="370" y="704"/>
                </a:cxn>
                <a:cxn ang="0">
                  <a:pos x="360" y="822"/>
                </a:cxn>
                <a:cxn ang="0">
                  <a:pos x="366" y="948"/>
                </a:cxn>
                <a:cxn ang="0">
                  <a:pos x="382" y="1044"/>
                </a:cxn>
                <a:cxn ang="0">
                  <a:pos x="400" y="1112"/>
                </a:cxn>
                <a:cxn ang="0">
                  <a:pos x="422" y="1180"/>
                </a:cxn>
                <a:cxn ang="0">
                  <a:pos x="452" y="1250"/>
                </a:cxn>
                <a:cxn ang="0">
                  <a:pos x="486" y="1320"/>
                </a:cxn>
                <a:cxn ang="0">
                  <a:pos x="116" y="1288"/>
                </a:cxn>
                <a:cxn ang="0">
                  <a:pos x="110" y="1286"/>
                </a:cxn>
                <a:cxn ang="0">
                  <a:pos x="76" y="1252"/>
                </a:cxn>
                <a:cxn ang="0">
                  <a:pos x="52" y="1220"/>
                </a:cxn>
                <a:cxn ang="0">
                  <a:pos x="30" y="1176"/>
                </a:cxn>
                <a:cxn ang="0">
                  <a:pos x="12" y="1118"/>
                </a:cxn>
                <a:cxn ang="0">
                  <a:pos x="0" y="1046"/>
                </a:cxn>
                <a:cxn ang="0">
                  <a:pos x="2" y="956"/>
                </a:cxn>
                <a:cxn ang="0">
                  <a:pos x="6" y="904"/>
                </a:cxn>
                <a:cxn ang="0">
                  <a:pos x="22" y="804"/>
                </a:cxn>
                <a:cxn ang="0">
                  <a:pos x="48" y="710"/>
                </a:cxn>
                <a:cxn ang="0">
                  <a:pos x="80" y="624"/>
                </a:cxn>
                <a:cxn ang="0">
                  <a:pos x="118" y="544"/>
                </a:cxn>
                <a:cxn ang="0">
                  <a:pos x="162" y="470"/>
                </a:cxn>
                <a:cxn ang="0">
                  <a:pos x="212" y="402"/>
                </a:cxn>
                <a:cxn ang="0">
                  <a:pos x="264" y="338"/>
                </a:cxn>
                <a:cxn ang="0">
                  <a:pos x="292" y="308"/>
                </a:cxn>
                <a:cxn ang="0">
                  <a:pos x="354" y="250"/>
                </a:cxn>
                <a:cxn ang="0">
                  <a:pos x="426" y="194"/>
                </a:cxn>
                <a:cxn ang="0">
                  <a:pos x="502" y="142"/>
                </a:cxn>
                <a:cxn ang="0">
                  <a:pos x="646" y="60"/>
                </a:cxn>
                <a:cxn ang="0">
                  <a:pos x="766" y="0"/>
                </a:cxn>
              </a:cxnLst>
              <a:rect l="0" t="0" r="r" b="b"/>
              <a:pathLst>
                <a:path w="766" h="1356">
                  <a:moveTo>
                    <a:pt x="766" y="0"/>
                  </a:moveTo>
                  <a:lnTo>
                    <a:pt x="766" y="0"/>
                  </a:lnTo>
                  <a:lnTo>
                    <a:pt x="736" y="28"/>
                  </a:lnTo>
                  <a:lnTo>
                    <a:pt x="704" y="60"/>
                  </a:lnTo>
                  <a:lnTo>
                    <a:pt x="662" y="106"/>
                  </a:lnTo>
                  <a:lnTo>
                    <a:pt x="616" y="162"/>
                  </a:lnTo>
                  <a:lnTo>
                    <a:pt x="590" y="194"/>
                  </a:lnTo>
                  <a:lnTo>
                    <a:pt x="566" y="228"/>
                  </a:lnTo>
                  <a:lnTo>
                    <a:pt x="540" y="266"/>
                  </a:lnTo>
                  <a:lnTo>
                    <a:pt x="516" y="306"/>
                  </a:lnTo>
                  <a:lnTo>
                    <a:pt x="492" y="348"/>
                  </a:lnTo>
                  <a:lnTo>
                    <a:pt x="468" y="392"/>
                  </a:lnTo>
                  <a:lnTo>
                    <a:pt x="446" y="438"/>
                  </a:lnTo>
                  <a:lnTo>
                    <a:pt x="426" y="488"/>
                  </a:lnTo>
                  <a:lnTo>
                    <a:pt x="408" y="538"/>
                  </a:lnTo>
                  <a:lnTo>
                    <a:pt x="392" y="592"/>
                  </a:lnTo>
                  <a:lnTo>
                    <a:pt x="380" y="646"/>
                  </a:lnTo>
                  <a:lnTo>
                    <a:pt x="370" y="704"/>
                  </a:lnTo>
                  <a:lnTo>
                    <a:pt x="362" y="762"/>
                  </a:lnTo>
                  <a:lnTo>
                    <a:pt x="360" y="822"/>
                  </a:lnTo>
                  <a:lnTo>
                    <a:pt x="360" y="884"/>
                  </a:lnTo>
                  <a:lnTo>
                    <a:pt x="366" y="948"/>
                  </a:lnTo>
                  <a:lnTo>
                    <a:pt x="376" y="1012"/>
                  </a:lnTo>
                  <a:lnTo>
                    <a:pt x="382" y="1044"/>
                  </a:lnTo>
                  <a:lnTo>
                    <a:pt x="390" y="1078"/>
                  </a:lnTo>
                  <a:lnTo>
                    <a:pt x="400" y="1112"/>
                  </a:lnTo>
                  <a:lnTo>
                    <a:pt x="410" y="1146"/>
                  </a:lnTo>
                  <a:lnTo>
                    <a:pt x="422" y="1180"/>
                  </a:lnTo>
                  <a:lnTo>
                    <a:pt x="436" y="1214"/>
                  </a:lnTo>
                  <a:lnTo>
                    <a:pt x="452" y="1250"/>
                  </a:lnTo>
                  <a:lnTo>
                    <a:pt x="468" y="1284"/>
                  </a:lnTo>
                  <a:lnTo>
                    <a:pt x="486" y="1320"/>
                  </a:lnTo>
                  <a:lnTo>
                    <a:pt x="508" y="1356"/>
                  </a:lnTo>
                  <a:lnTo>
                    <a:pt x="116" y="1288"/>
                  </a:lnTo>
                  <a:lnTo>
                    <a:pt x="116" y="1288"/>
                  </a:lnTo>
                  <a:lnTo>
                    <a:pt x="110" y="1286"/>
                  </a:lnTo>
                  <a:lnTo>
                    <a:pt x="96" y="1274"/>
                  </a:lnTo>
                  <a:lnTo>
                    <a:pt x="76" y="1252"/>
                  </a:lnTo>
                  <a:lnTo>
                    <a:pt x="64" y="1238"/>
                  </a:lnTo>
                  <a:lnTo>
                    <a:pt x="52" y="1220"/>
                  </a:lnTo>
                  <a:lnTo>
                    <a:pt x="40" y="1200"/>
                  </a:lnTo>
                  <a:lnTo>
                    <a:pt x="30" y="1176"/>
                  </a:lnTo>
                  <a:lnTo>
                    <a:pt x="20" y="1148"/>
                  </a:lnTo>
                  <a:lnTo>
                    <a:pt x="12" y="1118"/>
                  </a:lnTo>
                  <a:lnTo>
                    <a:pt x="6" y="1084"/>
                  </a:lnTo>
                  <a:lnTo>
                    <a:pt x="0" y="1046"/>
                  </a:lnTo>
                  <a:lnTo>
                    <a:pt x="0" y="1002"/>
                  </a:lnTo>
                  <a:lnTo>
                    <a:pt x="2" y="956"/>
                  </a:lnTo>
                  <a:lnTo>
                    <a:pt x="2" y="956"/>
                  </a:lnTo>
                  <a:lnTo>
                    <a:pt x="6" y="904"/>
                  </a:lnTo>
                  <a:lnTo>
                    <a:pt x="14" y="852"/>
                  </a:lnTo>
                  <a:lnTo>
                    <a:pt x="22" y="804"/>
                  </a:lnTo>
                  <a:lnTo>
                    <a:pt x="34" y="756"/>
                  </a:lnTo>
                  <a:lnTo>
                    <a:pt x="48" y="710"/>
                  </a:lnTo>
                  <a:lnTo>
                    <a:pt x="62" y="666"/>
                  </a:lnTo>
                  <a:lnTo>
                    <a:pt x="80" y="624"/>
                  </a:lnTo>
                  <a:lnTo>
                    <a:pt x="98" y="584"/>
                  </a:lnTo>
                  <a:lnTo>
                    <a:pt x="118" y="544"/>
                  </a:lnTo>
                  <a:lnTo>
                    <a:pt x="140" y="508"/>
                  </a:lnTo>
                  <a:lnTo>
                    <a:pt x="162" y="470"/>
                  </a:lnTo>
                  <a:lnTo>
                    <a:pt x="186" y="436"/>
                  </a:lnTo>
                  <a:lnTo>
                    <a:pt x="212" y="402"/>
                  </a:lnTo>
                  <a:lnTo>
                    <a:pt x="238" y="370"/>
                  </a:lnTo>
                  <a:lnTo>
                    <a:pt x="264" y="338"/>
                  </a:lnTo>
                  <a:lnTo>
                    <a:pt x="292" y="308"/>
                  </a:lnTo>
                  <a:lnTo>
                    <a:pt x="292" y="308"/>
                  </a:lnTo>
                  <a:lnTo>
                    <a:pt x="322" y="278"/>
                  </a:lnTo>
                  <a:lnTo>
                    <a:pt x="354" y="250"/>
                  </a:lnTo>
                  <a:lnTo>
                    <a:pt x="390" y="220"/>
                  </a:lnTo>
                  <a:lnTo>
                    <a:pt x="426" y="194"/>
                  </a:lnTo>
                  <a:lnTo>
                    <a:pt x="464" y="168"/>
                  </a:lnTo>
                  <a:lnTo>
                    <a:pt x="502" y="142"/>
                  </a:lnTo>
                  <a:lnTo>
                    <a:pt x="578" y="98"/>
                  </a:lnTo>
                  <a:lnTo>
                    <a:pt x="646" y="60"/>
                  </a:lnTo>
                  <a:lnTo>
                    <a:pt x="704" y="30"/>
                  </a:lnTo>
                  <a:lnTo>
                    <a:pt x="766" y="0"/>
                  </a:lnTo>
                  <a:lnTo>
                    <a:pt x="766" y="0"/>
                  </a:lnTo>
                  <a:close/>
                </a:path>
              </a:pathLst>
            </a:custGeom>
            <a:solidFill>
              <a:srgbClr val="D6A203"/>
            </a:solidFill>
            <a:ln w="1905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/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25"/>
            <p:cNvSpPr/>
            <p:nvPr/>
          </p:nvSpPr>
          <p:spPr bwMode="auto">
            <a:xfrm rot="7202387">
              <a:off x="4073603" y="1879431"/>
              <a:ext cx="842597" cy="1491843"/>
            </a:xfrm>
            <a:custGeom>
              <a:avLst/>
              <a:gdLst/>
              <a:ahLst/>
              <a:cxnLst>
                <a:cxn ang="0">
                  <a:pos x="766" y="0"/>
                </a:cxn>
                <a:cxn ang="0">
                  <a:pos x="704" y="60"/>
                </a:cxn>
                <a:cxn ang="0">
                  <a:pos x="616" y="162"/>
                </a:cxn>
                <a:cxn ang="0">
                  <a:pos x="566" y="228"/>
                </a:cxn>
                <a:cxn ang="0">
                  <a:pos x="516" y="306"/>
                </a:cxn>
                <a:cxn ang="0">
                  <a:pos x="468" y="392"/>
                </a:cxn>
                <a:cxn ang="0">
                  <a:pos x="426" y="488"/>
                </a:cxn>
                <a:cxn ang="0">
                  <a:pos x="392" y="592"/>
                </a:cxn>
                <a:cxn ang="0">
                  <a:pos x="370" y="704"/>
                </a:cxn>
                <a:cxn ang="0">
                  <a:pos x="360" y="822"/>
                </a:cxn>
                <a:cxn ang="0">
                  <a:pos x="366" y="948"/>
                </a:cxn>
                <a:cxn ang="0">
                  <a:pos x="382" y="1044"/>
                </a:cxn>
                <a:cxn ang="0">
                  <a:pos x="400" y="1112"/>
                </a:cxn>
                <a:cxn ang="0">
                  <a:pos x="422" y="1180"/>
                </a:cxn>
                <a:cxn ang="0">
                  <a:pos x="452" y="1250"/>
                </a:cxn>
                <a:cxn ang="0">
                  <a:pos x="486" y="1320"/>
                </a:cxn>
                <a:cxn ang="0">
                  <a:pos x="116" y="1288"/>
                </a:cxn>
                <a:cxn ang="0">
                  <a:pos x="110" y="1286"/>
                </a:cxn>
                <a:cxn ang="0">
                  <a:pos x="76" y="1252"/>
                </a:cxn>
                <a:cxn ang="0">
                  <a:pos x="52" y="1220"/>
                </a:cxn>
                <a:cxn ang="0">
                  <a:pos x="30" y="1176"/>
                </a:cxn>
                <a:cxn ang="0">
                  <a:pos x="12" y="1118"/>
                </a:cxn>
                <a:cxn ang="0">
                  <a:pos x="0" y="1046"/>
                </a:cxn>
                <a:cxn ang="0">
                  <a:pos x="2" y="956"/>
                </a:cxn>
                <a:cxn ang="0">
                  <a:pos x="6" y="904"/>
                </a:cxn>
                <a:cxn ang="0">
                  <a:pos x="22" y="804"/>
                </a:cxn>
                <a:cxn ang="0">
                  <a:pos x="48" y="710"/>
                </a:cxn>
                <a:cxn ang="0">
                  <a:pos x="80" y="624"/>
                </a:cxn>
                <a:cxn ang="0">
                  <a:pos x="118" y="544"/>
                </a:cxn>
                <a:cxn ang="0">
                  <a:pos x="162" y="470"/>
                </a:cxn>
                <a:cxn ang="0">
                  <a:pos x="212" y="402"/>
                </a:cxn>
                <a:cxn ang="0">
                  <a:pos x="264" y="338"/>
                </a:cxn>
                <a:cxn ang="0">
                  <a:pos x="292" y="308"/>
                </a:cxn>
                <a:cxn ang="0">
                  <a:pos x="354" y="250"/>
                </a:cxn>
                <a:cxn ang="0">
                  <a:pos x="426" y="194"/>
                </a:cxn>
                <a:cxn ang="0">
                  <a:pos x="502" y="142"/>
                </a:cxn>
                <a:cxn ang="0">
                  <a:pos x="646" y="60"/>
                </a:cxn>
                <a:cxn ang="0">
                  <a:pos x="766" y="0"/>
                </a:cxn>
              </a:cxnLst>
              <a:rect l="0" t="0" r="r" b="b"/>
              <a:pathLst>
                <a:path w="766" h="1356">
                  <a:moveTo>
                    <a:pt x="766" y="0"/>
                  </a:moveTo>
                  <a:lnTo>
                    <a:pt x="766" y="0"/>
                  </a:lnTo>
                  <a:lnTo>
                    <a:pt x="736" y="28"/>
                  </a:lnTo>
                  <a:lnTo>
                    <a:pt x="704" y="60"/>
                  </a:lnTo>
                  <a:lnTo>
                    <a:pt x="662" y="106"/>
                  </a:lnTo>
                  <a:lnTo>
                    <a:pt x="616" y="162"/>
                  </a:lnTo>
                  <a:lnTo>
                    <a:pt x="590" y="194"/>
                  </a:lnTo>
                  <a:lnTo>
                    <a:pt x="566" y="228"/>
                  </a:lnTo>
                  <a:lnTo>
                    <a:pt x="540" y="266"/>
                  </a:lnTo>
                  <a:lnTo>
                    <a:pt x="516" y="306"/>
                  </a:lnTo>
                  <a:lnTo>
                    <a:pt x="492" y="348"/>
                  </a:lnTo>
                  <a:lnTo>
                    <a:pt x="468" y="392"/>
                  </a:lnTo>
                  <a:lnTo>
                    <a:pt x="446" y="438"/>
                  </a:lnTo>
                  <a:lnTo>
                    <a:pt x="426" y="488"/>
                  </a:lnTo>
                  <a:lnTo>
                    <a:pt x="408" y="538"/>
                  </a:lnTo>
                  <a:lnTo>
                    <a:pt x="392" y="592"/>
                  </a:lnTo>
                  <a:lnTo>
                    <a:pt x="380" y="646"/>
                  </a:lnTo>
                  <a:lnTo>
                    <a:pt x="370" y="704"/>
                  </a:lnTo>
                  <a:lnTo>
                    <a:pt x="362" y="762"/>
                  </a:lnTo>
                  <a:lnTo>
                    <a:pt x="360" y="822"/>
                  </a:lnTo>
                  <a:lnTo>
                    <a:pt x="360" y="884"/>
                  </a:lnTo>
                  <a:lnTo>
                    <a:pt x="366" y="948"/>
                  </a:lnTo>
                  <a:lnTo>
                    <a:pt x="376" y="1012"/>
                  </a:lnTo>
                  <a:lnTo>
                    <a:pt x="382" y="1044"/>
                  </a:lnTo>
                  <a:lnTo>
                    <a:pt x="390" y="1078"/>
                  </a:lnTo>
                  <a:lnTo>
                    <a:pt x="400" y="1112"/>
                  </a:lnTo>
                  <a:lnTo>
                    <a:pt x="410" y="1146"/>
                  </a:lnTo>
                  <a:lnTo>
                    <a:pt x="422" y="1180"/>
                  </a:lnTo>
                  <a:lnTo>
                    <a:pt x="436" y="1214"/>
                  </a:lnTo>
                  <a:lnTo>
                    <a:pt x="452" y="1250"/>
                  </a:lnTo>
                  <a:lnTo>
                    <a:pt x="468" y="1284"/>
                  </a:lnTo>
                  <a:lnTo>
                    <a:pt x="486" y="1320"/>
                  </a:lnTo>
                  <a:lnTo>
                    <a:pt x="508" y="1356"/>
                  </a:lnTo>
                  <a:lnTo>
                    <a:pt x="116" y="1288"/>
                  </a:lnTo>
                  <a:lnTo>
                    <a:pt x="116" y="1288"/>
                  </a:lnTo>
                  <a:lnTo>
                    <a:pt x="110" y="1286"/>
                  </a:lnTo>
                  <a:lnTo>
                    <a:pt x="96" y="1274"/>
                  </a:lnTo>
                  <a:lnTo>
                    <a:pt x="76" y="1252"/>
                  </a:lnTo>
                  <a:lnTo>
                    <a:pt x="64" y="1238"/>
                  </a:lnTo>
                  <a:lnTo>
                    <a:pt x="52" y="1220"/>
                  </a:lnTo>
                  <a:lnTo>
                    <a:pt x="40" y="1200"/>
                  </a:lnTo>
                  <a:lnTo>
                    <a:pt x="30" y="1176"/>
                  </a:lnTo>
                  <a:lnTo>
                    <a:pt x="20" y="1148"/>
                  </a:lnTo>
                  <a:lnTo>
                    <a:pt x="12" y="1118"/>
                  </a:lnTo>
                  <a:lnTo>
                    <a:pt x="6" y="1084"/>
                  </a:lnTo>
                  <a:lnTo>
                    <a:pt x="0" y="1046"/>
                  </a:lnTo>
                  <a:lnTo>
                    <a:pt x="0" y="1002"/>
                  </a:lnTo>
                  <a:lnTo>
                    <a:pt x="2" y="956"/>
                  </a:lnTo>
                  <a:lnTo>
                    <a:pt x="2" y="956"/>
                  </a:lnTo>
                  <a:lnTo>
                    <a:pt x="6" y="904"/>
                  </a:lnTo>
                  <a:lnTo>
                    <a:pt x="14" y="852"/>
                  </a:lnTo>
                  <a:lnTo>
                    <a:pt x="22" y="804"/>
                  </a:lnTo>
                  <a:lnTo>
                    <a:pt x="34" y="756"/>
                  </a:lnTo>
                  <a:lnTo>
                    <a:pt x="48" y="710"/>
                  </a:lnTo>
                  <a:lnTo>
                    <a:pt x="62" y="666"/>
                  </a:lnTo>
                  <a:lnTo>
                    <a:pt x="80" y="624"/>
                  </a:lnTo>
                  <a:lnTo>
                    <a:pt x="98" y="584"/>
                  </a:lnTo>
                  <a:lnTo>
                    <a:pt x="118" y="544"/>
                  </a:lnTo>
                  <a:lnTo>
                    <a:pt x="140" y="508"/>
                  </a:lnTo>
                  <a:lnTo>
                    <a:pt x="162" y="470"/>
                  </a:lnTo>
                  <a:lnTo>
                    <a:pt x="186" y="436"/>
                  </a:lnTo>
                  <a:lnTo>
                    <a:pt x="212" y="402"/>
                  </a:lnTo>
                  <a:lnTo>
                    <a:pt x="238" y="370"/>
                  </a:lnTo>
                  <a:lnTo>
                    <a:pt x="264" y="338"/>
                  </a:lnTo>
                  <a:lnTo>
                    <a:pt x="292" y="308"/>
                  </a:lnTo>
                  <a:lnTo>
                    <a:pt x="292" y="308"/>
                  </a:lnTo>
                  <a:lnTo>
                    <a:pt x="322" y="278"/>
                  </a:lnTo>
                  <a:lnTo>
                    <a:pt x="354" y="250"/>
                  </a:lnTo>
                  <a:lnTo>
                    <a:pt x="390" y="220"/>
                  </a:lnTo>
                  <a:lnTo>
                    <a:pt x="426" y="194"/>
                  </a:lnTo>
                  <a:lnTo>
                    <a:pt x="464" y="168"/>
                  </a:lnTo>
                  <a:lnTo>
                    <a:pt x="502" y="142"/>
                  </a:lnTo>
                  <a:lnTo>
                    <a:pt x="578" y="98"/>
                  </a:lnTo>
                  <a:lnTo>
                    <a:pt x="646" y="60"/>
                  </a:lnTo>
                  <a:lnTo>
                    <a:pt x="704" y="30"/>
                  </a:lnTo>
                  <a:lnTo>
                    <a:pt x="766" y="0"/>
                  </a:lnTo>
                  <a:lnTo>
                    <a:pt x="766" y="0"/>
                  </a:lnTo>
                  <a:close/>
                </a:path>
              </a:pathLst>
            </a:custGeom>
            <a:solidFill>
              <a:srgbClr val="B113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모서리가 둥근 직사각형 236"/>
            <p:cNvSpPr/>
            <p:nvPr/>
          </p:nvSpPr>
          <p:spPr bwMode="auto">
            <a:xfrm>
              <a:off x="2330879" y="2336800"/>
              <a:ext cx="3078145" cy="3036106"/>
            </a:xfrm>
            <a:prstGeom prst="roundRect">
              <a:avLst>
                <a:gd name="adj" fmla="val 511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49"/>
            <p:cNvSpPr/>
            <p:nvPr/>
          </p:nvSpPr>
          <p:spPr bwMode="auto">
            <a:xfrm rot="7202387">
              <a:off x="2534792" y="2086360"/>
              <a:ext cx="1852395" cy="1053972"/>
            </a:xfrm>
            <a:custGeom>
              <a:avLst/>
              <a:gdLst/>
              <a:ahLst/>
              <a:cxnLst>
                <a:cxn ang="0">
                  <a:pos x="1440" y="656"/>
                </a:cxn>
                <a:cxn ang="0">
                  <a:pos x="1416" y="558"/>
                </a:cxn>
                <a:cxn ang="0">
                  <a:pos x="1370" y="444"/>
                </a:cxn>
                <a:cxn ang="0">
                  <a:pos x="1326" y="374"/>
                </a:cxn>
                <a:cxn ang="0">
                  <a:pos x="1266" y="306"/>
                </a:cxn>
                <a:cxn ang="0">
                  <a:pos x="1192" y="246"/>
                </a:cxn>
                <a:cxn ang="0">
                  <a:pos x="1098" y="200"/>
                </a:cxn>
                <a:cxn ang="0">
                  <a:pos x="982" y="174"/>
                </a:cxn>
                <a:cxn ang="0">
                  <a:pos x="894" y="168"/>
                </a:cxn>
                <a:cxn ang="0">
                  <a:pos x="432" y="230"/>
                </a:cxn>
                <a:cxn ang="0">
                  <a:pos x="386" y="236"/>
                </a:cxn>
                <a:cxn ang="0">
                  <a:pos x="276" y="238"/>
                </a:cxn>
                <a:cxn ang="0">
                  <a:pos x="178" y="220"/>
                </a:cxn>
                <a:cxn ang="0">
                  <a:pos x="82" y="174"/>
                </a:cxn>
                <a:cxn ang="0">
                  <a:pos x="42" y="136"/>
                </a:cxn>
                <a:cxn ang="0">
                  <a:pos x="24" y="116"/>
                </a:cxn>
                <a:cxn ang="0">
                  <a:pos x="10" y="80"/>
                </a:cxn>
                <a:cxn ang="0">
                  <a:pos x="0" y="0"/>
                </a:cxn>
                <a:cxn ang="0">
                  <a:pos x="2" y="42"/>
                </a:cxn>
                <a:cxn ang="0">
                  <a:pos x="22" y="152"/>
                </a:cxn>
                <a:cxn ang="0">
                  <a:pos x="74" y="284"/>
                </a:cxn>
                <a:cxn ang="0">
                  <a:pos x="126" y="378"/>
                </a:cxn>
                <a:cxn ang="0">
                  <a:pos x="198" y="478"/>
                </a:cxn>
                <a:cxn ang="0">
                  <a:pos x="294" y="586"/>
                </a:cxn>
                <a:cxn ang="0">
                  <a:pos x="418" y="696"/>
                </a:cxn>
                <a:cxn ang="0">
                  <a:pos x="570" y="806"/>
                </a:cxn>
                <a:cxn ang="0">
                  <a:pos x="614" y="834"/>
                </a:cxn>
                <a:cxn ang="0">
                  <a:pos x="732" y="892"/>
                </a:cxn>
                <a:cxn ang="0">
                  <a:pos x="854" y="934"/>
                </a:cxn>
                <a:cxn ang="0">
                  <a:pos x="990" y="958"/>
                </a:cxn>
                <a:cxn ang="0">
                  <a:pos x="1086" y="954"/>
                </a:cxn>
                <a:cxn ang="0">
                  <a:pos x="1152" y="936"/>
                </a:cxn>
                <a:cxn ang="0">
                  <a:pos x="1252" y="892"/>
                </a:cxn>
                <a:cxn ang="0">
                  <a:pos x="1340" y="836"/>
                </a:cxn>
                <a:cxn ang="0">
                  <a:pos x="1430" y="754"/>
                </a:cxn>
                <a:cxn ang="0">
                  <a:pos x="1444" y="744"/>
                </a:cxn>
                <a:cxn ang="0">
                  <a:pos x="1488" y="734"/>
                </a:cxn>
                <a:cxn ang="0">
                  <a:pos x="1562" y="734"/>
                </a:cxn>
                <a:cxn ang="0">
                  <a:pos x="1630" y="736"/>
                </a:cxn>
                <a:cxn ang="0">
                  <a:pos x="1664" y="742"/>
                </a:cxn>
                <a:cxn ang="0">
                  <a:pos x="1680" y="732"/>
                </a:cxn>
                <a:cxn ang="0">
                  <a:pos x="1684" y="700"/>
                </a:cxn>
                <a:cxn ang="0">
                  <a:pos x="1680" y="684"/>
                </a:cxn>
                <a:cxn ang="0">
                  <a:pos x="1668" y="670"/>
                </a:cxn>
                <a:cxn ang="0">
                  <a:pos x="1654" y="668"/>
                </a:cxn>
                <a:cxn ang="0">
                  <a:pos x="1624" y="688"/>
                </a:cxn>
                <a:cxn ang="0">
                  <a:pos x="1600" y="696"/>
                </a:cxn>
                <a:cxn ang="0">
                  <a:pos x="1544" y="696"/>
                </a:cxn>
                <a:cxn ang="0">
                  <a:pos x="1506" y="694"/>
                </a:cxn>
                <a:cxn ang="0">
                  <a:pos x="1458" y="688"/>
                </a:cxn>
                <a:cxn ang="0">
                  <a:pos x="1444" y="678"/>
                </a:cxn>
              </a:cxnLst>
              <a:rect l="0" t="0" r="r" b="b"/>
              <a:pathLst>
                <a:path w="1684" h="958">
                  <a:moveTo>
                    <a:pt x="1444" y="678"/>
                  </a:moveTo>
                  <a:lnTo>
                    <a:pt x="1444" y="678"/>
                  </a:lnTo>
                  <a:lnTo>
                    <a:pt x="1440" y="656"/>
                  </a:lnTo>
                  <a:lnTo>
                    <a:pt x="1436" y="630"/>
                  </a:lnTo>
                  <a:lnTo>
                    <a:pt x="1428" y="598"/>
                  </a:lnTo>
                  <a:lnTo>
                    <a:pt x="1416" y="558"/>
                  </a:lnTo>
                  <a:lnTo>
                    <a:pt x="1402" y="514"/>
                  </a:lnTo>
                  <a:lnTo>
                    <a:pt x="1382" y="468"/>
                  </a:lnTo>
                  <a:lnTo>
                    <a:pt x="1370" y="444"/>
                  </a:lnTo>
                  <a:lnTo>
                    <a:pt x="1356" y="420"/>
                  </a:lnTo>
                  <a:lnTo>
                    <a:pt x="1342" y="396"/>
                  </a:lnTo>
                  <a:lnTo>
                    <a:pt x="1326" y="374"/>
                  </a:lnTo>
                  <a:lnTo>
                    <a:pt x="1308" y="350"/>
                  </a:lnTo>
                  <a:lnTo>
                    <a:pt x="1288" y="328"/>
                  </a:lnTo>
                  <a:lnTo>
                    <a:pt x="1266" y="306"/>
                  </a:lnTo>
                  <a:lnTo>
                    <a:pt x="1244" y="284"/>
                  </a:lnTo>
                  <a:lnTo>
                    <a:pt x="1218" y="264"/>
                  </a:lnTo>
                  <a:lnTo>
                    <a:pt x="1192" y="246"/>
                  </a:lnTo>
                  <a:lnTo>
                    <a:pt x="1162" y="228"/>
                  </a:lnTo>
                  <a:lnTo>
                    <a:pt x="1130" y="214"/>
                  </a:lnTo>
                  <a:lnTo>
                    <a:pt x="1098" y="200"/>
                  </a:lnTo>
                  <a:lnTo>
                    <a:pt x="1062" y="190"/>
                  </a:lnTo>
                  <a:lnTo>
                    <a:pt x="1024" y="180"/>
                  </a:lnTo>
                  <a:lnTo>
                    <a:pt x="982" y="174"/>
                  </a:lnTo>
                  <a:lnTo>
                    <a:pt x="940" y="170"/>
                  </a:lnTo>
                  <a:lnTo>
                    <a:pt x="894" y="168"/>
                  </a:lnTo>
                  <a:lnTo>
                    <a:pt x="894" y="168"/>
                  </a:lnTo>
                  <a:lnTo>
                    <a:pt x="730" y="188"/>
                  </a:lnTo>
                  <a:lnTo>
                    <a:pt x="580" y="208"/>
                  </a:lnTo>
                  <a:lnTo>
                    <a:pt x="432" y="230"/>
                  </a:lnTo>
                  <a:lnTo>
                    <a:pt x="432" y="230"/>
                  </a:lnTo>
                  <a:lnTo>
                    <a:pt x="420" y="232"/>
                  </a:lnTo>
                  <a:lnTo>
                    <a:pt x="386" y="236"/>
                  </a:lnTo>
                  <a:lnTo>
                    <a:pt x="336" y="238"/>
                  </a:lnTo>
                  <a:lnTo>
                    <a:pt x="308" y="238"/>
                  </a:lnTo>
                  <a:lnTo>
                    <a:pt x="276" y="238"/>
                  </a:lnTo>
                  <a:lnTo>
                    <a:pt x="244" y="234"/>
                  </a:lnTo>
                  <a:lnTo>
                    <a:pt x="212" y="228"/>
                  </a:lnTo>
                  <a:lnTo>
                    <a:pt x="178" y="220"/>
                  </a:lnTo>
                  <a:lnTo>
                    <a:pt x="144" y="208"/>
                  </a:lnTo>
                  <a:lnTo>
                    <a:pt x="112" y="194"/>
                  </a:lnTo>
                  <a:lnTo>
                    <a:pt x="82" y="174"/>
                  </a:lnTo>
                  <a:lnTo>
                    <a:pt x="68" y="162"/>
                  </a:lnTo>
                  <a:lnTo>
                    <a:pt x="54" y="150"/>
                  </a:lnTo>
                  <a:lnTo>
                    <a:pt x="42" y="13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4" y="116"/>
                  </a:lnTo>
                  <a:lnTo>
                    <a:pt x="20" y="108"/>
                  </a:lnTo>
                  <a:lnTo>
                    <a:pt x="14" y="96"/>
                  </a:lnTo>
                  <a:lnTo>
                    <a:pt x="10" y="80"/>
                  </a:lnTo>
                  <a:lnTo>
                    <a:pt x="4" y="58"/>
                  </a:lnTo>
                  <a:lnTo>
                    <a:pt x="2" y="3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2" y="42"/>
                  </a:lnTo>
                  <a:lnTo>
                    <a:pt x="4" y="72"/>
                  </a:lnTo>
                  <a:lnTo>
                    <a:pt x="12" y="108"/>
                  </a:lnTo>
                  <a:lnTo>
                    <a:pt x="22" y="152"/>
                  </a:lnTo>
                  <a:lnTo>
                    <a:pt x="38" y="200"/>
                  </a:lnTo>
                  <a:lnTo>
                    <a:pt x="60" y="256"/>
                  </a:lnTo>
                  <a:lnTo>
                    <a:pt x="74" y="284"/>
                  </a:lnTo>
                  <a:lnTo>
                    <a:pt x="90" y="314"/>
                  </a:lnTo>
                  <a:lnTo>
                    <a:pt x="106" y="346"/>
                  </a:lnTo>
                  <a:lnTo>
                    <a:pt x="126" y="378"/>
                  </a:lnTo>
                  <a:lnTo>
                    <a:pt x="148" y="410"/>
                  </a:lnTo>
                  <a:lnTo>
                    <a:pt x="172" y="444"/>
                  </a:lnTo>
                  <a:lnTo>
                    <a:pt x="198" y="478"/>
                  </a:lnTo>
                  <a:lnTo>
                    <a:pt x="228" y="514"/>
                  </a:lnTo>
                  <a:lnTo>
                    <a:pt x="260" y="550"/>
                  </a:lnTo>
                  <a:lnTo>
                    <a:pt x="294" y="586"/>
                  </a:lnTo>
                  <a:lnTo>
                    <a:pt x="332" y="622"/>
                  </a:lnTo>
                  <a:lnTo>
                    <a:pt x="374" y="658"/>
                  </a:lnTo>
                  <a:lnTo>
                    <a:pt x="418" y="696"/>
                  </a:lnTo>
                  <a:lnTo>
                    <a:pt x="464" y="732"/>
                  </a:lnTo>
                  <a:lnTo>
                    <a:pt x="516" y="770"/>
                  </a:lnTo>
                  <a:lnTo>
                    <a:pt x="570" y="806"/>
                  </a:lnTo>
                  <a:lnTo>
                    <a:pt x="570" y="806"/>
                  </a:lnTo>
                  <a:lnTo>
                    <a:pt x="582" y="814"/>
                  </a:lnTo>
                  <a:lnTo>
                    <a:pt x="614" y="834"/>
                  </a:lnTo>
                  <a:lnTo>
                    <a:pt x="666" y="862"/>
                  </a:lnTo>
                  <a:lnTo>
                    <a:pt x="698" y="876"/>
                  </a:lnTo>
                  <a:lnTo>
                    <a:pt x="732" y="892"/>
                  </a:lnTo>
                  <a:lnTo>
                    <a:pt x="770" y="908"/>
                  </a:lnTo>
                  <a:lnTo>
                    <a:pt x="810" y="922"/>
                  </a:lnTo>
                  <a:lnTo>
                    <a:pt x="854" y="934"/>
                  </a:lnTo>
                  <a:lnTo>
                    <a:pt x="898" y="944"/>
                  </a:lnTo>
                  <a:lnTo>
                    <a:pt x="944" y="952"/>
                  </a:lnTo>
                  <a:lnTo>
                    <a:pt x="990" y="958"/>
                  </a:lnTo>
                  <a:lnTo>
                    <a:pt x="1038" y="958"/>
                  </a:lnTo>
                  <a:lnTo>
                    <a:pt x="1086" y="954"/>
                  </a:lnTo>
                  <a:lnTo>
                    <a:pt x="1086" y="954"/>
                  </a:lnTo>
                  <a:lnTo>
                    <a:pt x="1094" y="952"/>
                  </a:lnTo>
                  <a:lnTo>
                    <a:pt x="1116" y="948"/>
                  </a:lnTo>
                  <a:lnTo>
                    <a:pt x="1152" y="936"/>
                  </a:lnTo>
                  <a:lnTo>
                    <a:pt x="1198" y="918"/>
                  </a:lnTo>
                  <a:lnTo>
                    <a:pt x="1224" y="906"/>
                  </a:lnTo>
                  <a:lnTo>
                    <a:pt x="1252" y="892"/>
                  </a:lnTo>
                  <a:lnTo>
                    <a:pt x="1280" y="876"/>
                  </a:lnTo>
                  <a:lnTo>
                    <a:pt x="1310" y="856"/>
                  </a:lnTo>
                  <a:lnTo>
                    <a:pt x="1340" y="836"/>
                  </a:lnTo>
                  <a:lnTo>
                    <a:pt x="1370" y="810"/>
                  </a:lnTo>
                  <a:lnTo>
                    <a:pt x="1400" y="784"/>
                  </a:lnTo>
                  <a:lnTo>
                    <a:pt x="1430" y="754"/>
                  </a:lnTo>
                  <a:lnTo>
                    <a:pt x="1430" y="754"/>
                  </a:lnTo>
                  <a:lnTo>
                    <a:pt x="1434" y="750"/>
                  </a:lnTo>
                  <a:lnTo>
                    <a:pt x="1444" y="744"/>
                  </a:lnTo>
                  <a:lnTo>
                    <a:pt x="1462" y="738"/>
                  </a:lnTo>
                  <a:lnTo>
                    <a:pt x="1474" y="736"/>
                  </a:lnTo>
                  <a:lnTo>
                    <a:pt x="1488" y="734"/>
                  </a:lnTo>
                  <a:lnTo>
                    <a:pt x="1488" y="734"/>
                  </a:lnTo>
                  <a:lnTo>
                    <a:pt x="1518" y="734"/>
                  </a:lnTo>
                  <a:lnTo>
                    <a:pt x="1562" y="734"/>
                  </a:lnTo>
                  <a:lnTo>
                    <a:pt x="1604" y="734"/>
                  </a:lnTo>
                  <a:lnTo>
                    <a:pt x="1630" y="736"/>
                  </a:lnTo>
                  <a:lnTo>
                    <a:pt x="1630" y="736"/>
                  </a:lnTo>
                  <a:lnTo>
                    <a:pt x="1646" y="742"/>
                  </a:lnTo>
                  <a:lnTo>
                    <a:pt x="1658" y="744"/>
                  </a:lnTo>
                  <a:lnTo>
                    <a:pt x="1664" y="742"/>
                  </a:lnTo>
                  <a:lnTo>
                    <a:pt x="1668" y="740"/>
                  </a:lnTo>
                  <a:lnTo>
                    <a:pt x="1680" y="732"/>
                  </a:lnTo>
                  <a:lnTo>
                    <a:pt x="1680" y="732"/>
                  </a:lnTo>
                  <a:lnTo>
                    <a:pt x="1684" y="728"/>
                  </a:lnTo>
                  <a:lnTo>
                    <a:pt x="1684" y="722"/>
                  </a:lnTo>
                  <a:lnTo>
                    <a:pt x="1684" y="700"/>
                  </a:lnTo>
                  <a:lnTo>
                    <a:pt x="1684" y="700"/>
                  </a:lnTo>
                  <a:lnTo>
                    <a:pt x="1684" y="690"/>
                  </a:lnTo>
                  <a:lnTo>
                    <a:pt x="1680" y="684"/>
                  </a:lnTo>
                  <a:lnTo>
                    <a:pt x="1676" y="678"/>
                  </a:lnTo>
                  <a:lnTo>
                    <a:pt x="1672" y="672"/>
                  </a:lnTo>
                  <a:lnTo>
                    <a:pt x="1668" y="670"/>
                  </a:lnTo>
                  <a:lnTo>
                    <a:pt x="1662" y="668"/>
                  </a:lnTo>
                  <a:lnTo>
                    <a:pt x="1658" y="666"/>
                  </a:lnTo>
                  <a:lnTo>
                    <a:pt x="1654" y="668"/>
                  </a:lnTo>
                  <a:lnTo>
                    <a:pt x="1654" y="668"/>
                  </a:lnTo>
                  <a:lnTo>
                    <a:pt x="1636" y="680"/>
                  </a:lnTo>
                  <a:lnTo>
                    <a:pt x="1624" y="688"/>
                  </a:lnTo>
                  <a:lnTo>
                    <a:pt x="1624" y="688"/>
                  </a:lnTo>
                  <a:lnTo>
                    <a:pt x="1618" y="690"/>
                  </a:lnTo>
                  <a:lnTo>
                    <a:pt x="1600" y="696"/>
                  </a:lnTo>
                  <a:lnTo>
                    <a:pt x="1586" y="696"/>
                  </a:lnTo>
                  <a:lnTo>
                    <a:pt x="1568" y="698"/>
                  </a:lnTo>
                  <a:lnTo>
                    <a:pt x="1544" y="696"/>
                  </a:lnTo>
                  <a:lnTo>
                    <a:pt x="1516" y="694"/>
                  </a:lnTo>
                  <a:lnTo>
                    <a:pt x="1516" y="694"/>
                  </a:lnTo>
                  <a:lnTo>
                    <a:pt x="1506" y="694"/>
                  </a:lnTo>
                  <a:lnTo>
                    <a:pt x="1484" y="692"/>
                  </a:lnTo>
                  <a:lnTo>
                    <a:pt x="1470" y="690"/>
                  </a:lnTo>
                  <a:lnTo>
                    <a:pt x="1458" y="688"/>
                  </a:lnTo>
                  <a:lnTo>
                    <a:pt x="1448" y="684"/>
                  </a:lnTo>
                  <a:lnTo>
                    <a:pt x="1444" y="678"/>
                  </a:lnTo>
                  <a:lnTo>
                    <a:pt x="1444" y="678"/>
                  </a:lnTo>
                  <a:close/>
                </a:path>
              </a:pathLst>
            </a:custGeom>
            <a:solidFill>
              <a:srgbClr val="E04548"/>
            </a:solidFill>
            <a:ln w="1905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/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49"/>
            <p:cNvSpPr/>
            <p:nvPr/>
          </p:nvSpPr>
          <p:spPr bwMode="auto">
            <a:xfrm rot="14549685">
              <a:off x="4435285" y="3880280"/>
              <a:ext cx="1852613" cy="1054100"/>
            </a:xfrm>
            <a:custGeom>
              <a:avLst/>
              <a:gdLst/>
              <a:ahLst/>
              <a:cxnLst>
                <a:cxn ang="0">
                  <a:pos x="1440" y="656"/>
                </a:cxn>
                <a:cxn ang="0">
                  <a:pos x="1416" y="558"/>
                </a:cxn>
                <a:cxn ang="0">
                  <a:pos x="1370" y="444"/>
                </a:cxn>
                <a:cxn ang="0">
                  <a:pos x="1326" y="374"/>
                </a:cxn>
                <a:cxn ang="0">
                  <a:pos x="1266" y="306"/>
                </a:cxn>
                <a:cxn ang="0">
                  <a:pos x="1192" y="246"/>
                </a:cxn>
                <a:cxn ang="0">
                  <a:pos x="1098" y="200"/>
                </a:cxn>
                <a:cxn ang="0">
                  <a:pos x="982" y="174"/>
                </a:cxn>
                <a:cxn ang="0">
                  <a:pos x="894" y="168"/>
                </a:cxn>
                <a:cxn ang="0">
                  <a:pos x="432" y="230"/>
                </a:cxn>
                <a:cxn ang="0">
                  <a:pos x="386" y="236"/>
                </a:cxn>
                <a:cxn ang="0">
                  <a:pos x="276" y="238"/>
                </a:cxn>
                <a:cxn ang="0">
                  <a:pos x="178" y="220"/>
                </a:cxn>
                <a:cxn ang="0">
                  <a:pos x="82" y="174"/>
                </a:cxn>
                <a:cxn ang="0">
                  <a:pos x="42" y="136"/>
                </a:cxn>
                <a:cxn ang="0">
                  <a:pos x="24" y="116"/>
                </a:cxn>
                <a:cxn ang="0">
                  <a:pos x="10" y="80"/>
                </a:cxn>
                <a:cxn ang="0">
                  <a:pos x="0" y="0"/>
                </a:cxn>
                <a:cxn ang="0">
                  <a:pos x="2" y="42"/>
                </a:cxn>
                <a:cxn ang="0">
                  <a:pos x="22" y="152"/>
                </a:cxn>
                <a:cxn ang="0">
                  <a:pos x="74" y="284"/>
                </a:cxn>
                <a:cxn ang="0">
                  <a:pos x="126" y="378"/>
                </a:cxn>
                <a:cxn ang="0">
                  <a:pos x="198" y="478"/>
                </a:cxn>
                <a:cxn ang="0">
                  <a:pos x="294" y="586"/>
                </a:cxn>
                <a:cxn ang="0">
                  <a:pos x="418" y="696"/>
                </a:cxn>
                <a:cxn ang="0">
                  <a:pos x="570" y="806"/>
                </a:cxn>
                <a:cxn ang="0">
                  <a:pos x="614" y="834"/>
                </a:cxn>
                <a:cxn ang="0">
                  <a:pos x="732" y="892"/>
                </a:cxn>
                <a:cxn ang="0">
                  <a:pos x="854" y="934"/>
                </a:cxn>
                <a:cxn ang="0">
                  <a:pos x="990" y="958"/>
                </a:cxn>
                <a:cxn ang="0">
                  <a:pos x="1086" y="954"/>
                </a:cxn>
                <a:cxn ang="0">
                  <a:pos x="1152" y="936"/>
                </a:cxn>
                <a:cxn ang="0">
                  <a:pos x="1252" y="892"/>
                </a:cxn>
                <a:cxn ang="0">
                  <a:pos x="1340" y="836"/>
                </a:cxn>
                <a:cxn ang="0">
                  <a:pos x="1430" y="754"/>
                </a:cxn>
                <a:cxn ang="0">
                  <a:pos x="1444" y="744"/>
                </a:cxn>
                <a:cxn ang="0">
                  <a:pos x="1488" y="734"/>
                </a:cxn>
                <a:cxn ang="0">
                  <a:pos x="1562" y="734"/>
                </a:cxn>
                <a:cxn ang="0">
                  <a:pos x="1630" y="736"/>
                </a:cxn>
                <a:cxn ang="0">
                  <a:pos x="1664" y="742"/>
                </a:cxn>
                <a:cxn ang="0">
                  <a:pos x="1680" y="732"/>
                </a:cxn>
                <a:cxn ang="0">
                  <a:pos x="1684" y="700"/>
                </a:cxn>
                <a:cxn ang="0">
                  <a:pos x="1680" y="684"/>
                </a:cxn>
                <a:cxn ang="0">
                  <a:pos x="1668" y="670"/>
                </a:cxn>
                <a:cxn ang="0">
                  <a:pos x="1654" y="668"/>
                </a:cxn>
                <a:cxn ang="0">
                  <a:pos x="1624" y="688"/>
                </a:cxn>
                <a:cxn ang="0">
                  <a:pos x="1600" y="696"/>
                </a:cxn>
                <a:cxn ang="0">
                  <a:pos x="1544" y="696"/>
                </a:cxn>
                <a:cxn ang="0">
                  <a:pos x="1506" y="694"/>
                </a:cxn>
                <a:cxn ang="0">
                  <a:pos x="1458" y="688"/>
                </a:cxn>
                <a:cxn ang="0">
                  <a:pos x="1444" y="678"/>
                </a:cxn>
              </a:cxnLst>
              <a:rect l="0" t="0" r="r" b="b"/>
              <a:pathLst>
                <a:path w="1684" h="958">
                  <a:moveTo>
                    <a:pt x="1444" y="678"/>
                  </a:moveTo>
                  <a:lnTo>
                    <a:pt x="1444" y="678"/>
                  </a:lnTo>
                  <a:lnTo>
                    <a:pt x="1440" y="656"/>
                  </a:lnTo>
                  <a:lnTo>
                    <a:pt x="1436" y="630"/>
                  </a:lnTo>
                  <a:lnTo>
                    <a:pt x="1428" y="598"/>
                  </a:lnTo>
                  <a:lnTo>
                    <a:pt x="1416" y="558"/>
                  </a:lnTo>
                  <a:lnTo>
                    <a:pt x="1402" y="514"/>
                  </a:lnTo>
                  <a:lnTo>
                    <a:pt x="1382" y="468"/>
                  </a:lnTo>
                  <a:lnTo>
                    <a:pt x="1370" y="444"/>
                  </a:lnTo>
                  <a:lnTo>
                    <a:pt x="1356" y="420"/>
                  </a:lnTo>
                  <a:lnTo>
                    <a:pt x="1342" y="396"/>
                  </a:lnTo>
                  <a:lnTo>
                    <a:pt x="1326" y="374"/>
                  </a:lnTo>
                  <a:lnTo>
                    <a:pt x="1308" y="350"/>
                  </a:lnTo>
                  <a:lnTo>
                    <a:pt x="1288" y="328"/>
                  </a:lnTo>
                  <a:lnTo>
                    <a:pt x="1266" y="306"/>
                  </a:lnTo>
                  <a:lnTo>
                    <a:pt x="1244" y="284"/>
                  </a:lnTo>
                  <a:lnTo>
                    <a:pt x="1218" y="264"/>
                  </a:lnTo>
                  <a:lnTo>
                    <a:pt x="1192" y="246"/>
                  </a:lnTo>
                  <a:lnTo>
                    <a:pt x="1162" y="228"/>
                  </a:lnTo>
                  <a:lnTo>
                    <a:pt x="1130" y="214"/>
                  </a:lnTo>
                  <a:lnTo>
                    <a:pt x="1098" y="200"/>
                  </a:lnTo>
                  <a:lnTo>
                    <a:pt x="1062" y="190"/>
                  </a:lnTo>
                  <a:lnTo>
                    <a:pt x="1024" y="180"/>
                  </a:lnTo>
                  <a:lnTo>
                    <a:pt x="982" y="174"/>
                  </a:lnTo>
                  <a:lnTo>
                    <a:pt x="940" y="170"/>
                  </a:lnTo>
                  <a:lnTo>
                    <a:pt x="894" y="168"/>
                  </a:lnTo>
                  <a:lnTo>
                    <a:pt x="894" y="168"/>
                  </a:lnTo>
                  <a:lnTo>
                    <a:pt x="730" y="188"/>
                  </a:lnTo>
                  <a:lnTo>
                    <a:pt x="580" y="208"/>
                  </a:lnTo>
                  <a:lnTo>
                    <a:pt x="432" y="230"/>
                  </a:lnTo>
                  <a:lnTo>
                    <a:pt x="432" y="230"/>
                  </a:lnTo>
                  <a:lnTo>
                    <a:pt x="420" y="232"/>
                  </a:lnTo>
                  <a:lnTo>
                    <a:pt x="386" y="236"/>
                  </a:lnTo>
                  <a:lnTo>
                    <a:pt x="336" y="238"/>
                  </a:lnTo>
                  <a:lnTo>
                    <a:pt x="308" y="238"/>
                  </a:lnTo>
                  <a:lnTo>
                    <a:pt x="276" y="238"/>
                  </a:lnTo>
                  <a:lnTo>
                    <a:pt x="244" y="234"/>
                  </a:lnTo>
                  <a:lnTo>
                    <a:pt x="212" y="228"/>
                  </a:lnTo>
                  <a:lnTo>
                    <a:pt x="178" y="220"/>
                  </a:lnTo>
                  <a:lnTo>
                    <a:pt x="144" y="208"/>
                  </a:lnTo>
                  <a:lnTo>
                    <a:pt x="112" y="194"/>
                  </a:lnTo>
                  <a:lnTo>
                    <a:pt x="82" y="174"/>
                  </a:lnTo>
                  <a:lnTo>
                    <a:pt x="68" y="162"/>
                  </a:lnTo>
                  <a:lnTo>
                    <a:pt x="54" y="150"/>
                  </a:lnTo>
                  <a:lnTo>
                    <a:pt x="42" y="13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4" y="116"/>
                  </a:lnTo>
                  <a:lnTo>
                    <a:pt x="20" y="108"/>
                  </a:lnTo>
                  <a:lnTo>
                    <a:pt x="14" y="96"/>
                  </a:lnTo>
                  <a:lnTo>
                    <a:pt x="10" y="80"/>
                  </a:lnTo>
                  <a:lnTo>
                    <a:pt x="4" y="58"/>
                  </a:lnTo>
                  <a:lnTo>
                    <a:pt x="2" y="3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2" y="42"/>
                  </a:lnTo>
                  <a:lnTo>
                    <a:pt x="4" y="72"/>
                  </a:lnTo>
                  <a:lnTo>
                    <a:pt x="12" y="108"/>
                  </a:lnTo>
                  <a:lnTo>
                    <a:pt x="22" y="152"/>
                  </a:lnTo>
                  <a:lnTo>
                    <a:pt x="38" y="200"/>
                  </a:lnTo>
                  <a:lnTo>
                    <a:pt x="60" y="256"/>
                  </a:lnTo>
                  <a:lnTo>
                    <a:pt x="74" y="284"/>
                  </a:lnTo>
                  <a:lnTo>
                    <a:pt x="90" y="314"/>
                  </a:lnTo>
                  <a:lnTo>
                    <a:pt x="106" y="346"/>
                  </a:lnTo>
                  <a:lnTo>
                    <a:pt x="126" y="378"/>
                  </a:lnTo>
                  <a:lnTo>
                    <a:pt x="148" y="410"/>
                  </a:lnTo>
                  <a:lnTo>
                    <a:pt x="172" y="444"/>
                  </a:lnTo>
                  <a:lnTo>
                    <a:pt x="198" y="478"/>
                  </a:lnTo>
                  <a:lnTo>
                    <a:pt x="228" y="514"/>
                  </a:lnTo>
                  <a:lnTo>
                    <a:pt x="260" y="550"/>
                  </a:lnTo>
                  <a:lnTo>
                    <a:pt x="294" y="586"/>
                  </a:lnTo>
                  <a:lnTo>
                    <a:pt x="332" y="622"/>
                  </a:lnTo>
                  <a:lnTo>
                    <a:pt x="374" y="658"/>
                  </a:lnTo>
                  <a:lnTo>
                    <a:pt x="418" y="696"/>
                  </a:lnTo>
                  <a:lnTo>
                    <a:pt x="464" y="732"/>
                  </a:lnTo>
                  <a:lnTo>
                    <a:pt x="516" y="770"/>
                  </a:lnTo>
                  <a:lnTo>
                    <a:pt x="570" y="806"/>
                  </a:lnTo>
                  <a:lnTo>
                    <a:pt x="570" y="806"/>
                  </a:lnTo>
                  <a:lnTo>
                    <a:pt x="582" y="814"/>
                  </a:lnTo>
                  <a:lnTo>
                    <a:pt x="614" y="834"/>
                  </a:lnTo>
                  <a:lnTo>
                    <a:pt x="666" y="862"/>
                  </a:lnTo>
                  <a:lnTo>
                    <a:pt x="698" y="876"/>
                  </a:lnTo>
                  <a:lnTo>
                    <a:pt x="732" y="892"/>
                  </a:lnTo>
                  <a:lnTo>
                    <a:pt x="770" y="908"/>
                  </a:lnTo>
                  <a:lnTo>
                    <a:pt x="810" y="922"/>
                  </a:lnTo>
                  <a:lnTo>
                    <a:pt x="854" y="934"/>
                  </a:lnTo>
                  <a:lnTo>
                    <a:pt x="898" y="944"/>
                  </a:lnTo>
                  <a:lnTo>
                    <a:pt x="944" y="952"/>
                  </a:lnTo>
                  <a:lnTo>
                    <a:pt x="990" y="958"/>
                  </a:lnTo>
                  <a:lnTo>
                    <a:pt x="1038" y="958"/>
                  </a:lnTo>
                  <a:lnTo>
                    <a:pt x="1086" y="954"/>
                  </a:lnTo>
                  <a:lnTo>
                    <a:pt x="1086" y="954"/>
                  </a:lnTo>
                  <a:lnTo>
                    <a:pt x="1094" y="952"/>
                  </a:lnTo>
                  <a:lnTo>
                    <a:pt x="1116" y="948"/>
                  </a:lnTo>
                  <a:lnTo>
                    <a:pt x="1152" y="936"/>
                  </a:lnTo>
                  <a:lnTo>
                    <a:pt x="1198" y="918"/>
                  </a:lnTo>
                  <a:lnTo>
                    <a:pt x="1224" y="906"/>
                  </a:lnTo>
                  <a:lnTo>
                    <a:pt x="1252" y="892"/>
                  </a:lnTo>
                  <a:lnTo>
                    <a:pt x="1280" y="876"/>
                  </a:lnTo>
                  <a:lnTo>
                    <a:pt x="1310" y="856"/>
                  </a:lnTo>
                  <a:lnTo>
                    <a:pt x="1340" y="836"/>
                  </a:lnTo>
                  <a:lnTo>
                    <a:pt x="1370" y="810"/>
                  </a:lnTo>
                  <a:lnTo>
                    <a:pt x="1400" y="784"/>
                  </a:lnTo>
                  <a:lnTo>
                    <a:pt x="1430" y="754"/>
                  </a:lnTo>
                  <a:lnTo>
                    <a:pt x="1430" y="754"/>
                  </a:lnTo>
                  <a:lnTo>
                    <a:pt x="1434" y="750"/>
                  </a:lnTo>
                  <a:lnTo>
                    <a:pt x="1444" y="744"/>
                  </a:lnTo>
                  <a:lnTo>
                    <a:pt x="1462" y="738"/>
                  </a:lnTo>
                  <a:lnTo>
                    <a:pt x="1474" y="736"/>
                  </a:lnTo>
                  <a:lnTo>
                    <a:pt x="1488" y="734"/>
                  </a:lnTo>
                  <a:lnTo>
                    <a:pt x="1488" y="734"/>
                  </a:lnTo>
                  <a:lnTo>
                    <a:pt x="1518" y="734"/>
                  </a:lnTo>
                  <a:lnTo>
                    <a:pt x="1562" y="734"/>
                  </a:lnTo>
                  <a:lnTo>
                    <a:pt x="1604" y="734"/>
                  </a:lnTo>
                  <a:lnTo>
                    <a:pt x="1630" y="736"/>
                  </a:lnTo>
                  <a:lnTo>
                    <a:pt x="1630" y="736"/>
                  </a:lnTo>
                  <a:lnTo>
                    <a:pt x="1646" y="742"/>
                  </a:lnTo>
                  <a:lnTo>
                    <a:pt x="1658" y="744"/>
                  </a:lnTo>
                  <a:lnTo>
                    <a:pt x="1664" y="742"/>
                  </a:lnTo>
                  <a:lnTo>
                    <a:pt x="1668" y="740"/>
                  </a:lnTo>
                  <a:lnTo>
                    <a:pt x="1680" y="732"/>
                  </a:lnTo>
                  <a:lnTo>
                    <a:pt x="1680" y="732"/>
                  </a:lnTo>
                  <a:lnTo>
                    <a:pt x="1684" y="728"/>
                  </a:lnTo>
                  <a:lnTo>
                    <a:pt x="1684" y="722"/>
                  </a:lnTo>
                  <a:lnTo>
                    <a:pt x="1684" y="700"/>
                  </a:lnTo>
                  <a:lnTo>
                    <a:pt x="1684" y="700"/>
                  </a:lnTo>
                  <a:lnTo>
                    <a:pt x="1684" y="690"/>
                  </a:lnTo>
                  <a:lnTo>
                    <a:pt x="1680" y="684"/>
                  </a:lnTo>
                  <a:lnTo>
                    <a:pt x="1676" y="678"/>
                  </a:lnTo>
                  <a:lnTo>
                    <a:pt x="1672" y="672"/>
                  </a:lnTo>
                  <a:lnTo>
                    <a:pt x="1668" y="670"/>
                  </a:lnTo>
                  <a:lnTo>
                    <a:pt x="1662" y="668"/>
                  </a:lnTo>
                  <a:lnTo>
                    <a:pt x="1658" y="666"/>
                  </a:lnTo>
                  <a:lnTo>
                    <a:pt x="1654" y="668"/>
                  </a:lnTo>
                  <a:lnTo>
                    <a:pt x="1654" y="668"/>
                  </a:lnTo>
                  <a:lnTo>
                    <a:pt x="1636" y="680"/>
                  </a:lnTo>
                  <a:lnTo>
                    <a:pt x="1624" y="688"/>
                  </a:lnTo>
                  <a:lnTo>
                    <a:pt x="1624" y="688"/>
                  </a:lnTo>
                  <a:lnTo>
                    <a:pt x="1618" y="690"/>
                  </a:lnTo>
                  <a:lnTo>
                    <a:pt x="1600" y="696"/>
                  </a:lnTo>
                  <a:lnTo>
                    <a:pt x="1586" y="696"/>
                  </a:lnTo>
                  <a:lnTo>
                    <a:pt x="1568" y="698"/>
                  </a:lnTo>
                  <a:lnTo>
                    <a:pt x="1544" y="696"/>
                  </a:lnTo>
                  <a:lnTo>
                    <a:pt x="1516" y="694"/>
                  </a:lnTo>
                  <a:lnTo>
                    <a:pt x="1516" y="694"/>
                  </a:lnTo>
                  <a:lnTo>
                    <a:pt x="1506" y="694"/>
                  </a:lnTo>
                  <a:lnTo>
                    <a:pt x="1484" y="692"/>
                  </a:lnTo>
                  <a:lnTo>
                    <a:pt x="1470" y="690"/>
                  </a:lnTo>
                  <a:lnTo>
                    <a:pt x="1458" y="688"/>
                  </a:lnTo>
                  <a:lnTo>
                    <a:pt x="1448" y="684"/>
                  </a:lnTo>
                  <a:lnTo>
                    <a:pt x="1444" y="678"/>
                  </a:lnTo>
                  <a:lnTo>
                    <a:pt x="1444" y="678"/>
                  </a:lnTo>
                  <a:close/>
                </a:path>
              </a:pathLst>
            </a:custGeom>
            <a:solidFill>
              <a:srgbClr val="FDB52D"/>
            </a:solidFill>
            <a:ln w="1905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49"/>
            <p:cNvSpPr/>
            <p:nvPr/>
          </p:nvSpPr>
          <p:spPr bwMode="auto">
            <a:xfrm>
              <a:off x="1973866" y="4650482"/>
              <a:ext cx="1852613" cy="1054100"/>
            </a:xfrm>
            <a:custGeom>
              <a:avLst/>
              <a:gdLst/>
              <a:ahLst/>
              <a:cxnLst>
                <a:cxn ang="0">
                  <a:pos x="1440" y="656"/>
                </a:cxn>
                <a:cxn ang="0">
                  <a:pos x="1416" y="558"/>
                </a:cxn>
                <a:cxn ang="0">
                  <a:pos x="1370" y="444"/>
                </a:cxn>
                <a:cxn ang="0">
                  <a:pos x="1326" y="374"/>
                </a:cxn>
                <a:cxn ang="0">
                  <a:pos x="1266" y="306"/>
                </a:cxn>
                <a:cxn ang="0">
                  <a:pos x="1192" y="246"/>
                </a:cxn>
                <a:cxn ang="0">
                  <a:pos x="1098" y="200"/>
                </a:cxn>
                <a:cxn ang="0">
                  <a:pos x="982" y="174"/>
                </a:cxn>
                <a:cxn ang="0">
                  <a:pos x="894" y="168"/>
                </a:cxn>
                <a:cxn ang="0">
                  <a:pos x="432" y="230"/>
                </a:cxn>
                <a:cxn ang="0">
                  <a:pos x="386" y="236"/>
                </a:cxn>
                <a:cxn ang="0">
                  <a:pos x="276" y="238"/>
                </a:cxn>
                <a:cxn ang="0">
                  <a:pos x="178" y="220"/>
                </a:cxn>
                <a:cxn ang="0">
                  <a:pos x="82" y="174"/>
                </a:cxn>
                <a:cxn ang="0">
                  <a:pos x="42" y="136"/>
                </a:cxn>
                <a:cxn ang="0">
                  <a:pos x="24" y="116"/>
                </a:cxn>
                <a:cxn ang="0">
                  <a:pos x="10" y="80"/>
                </a:cxn>
                <a:cxn ang="0">
                  <a:pos x="0" y="0"/>
                </a:cxn>
                <a:cxn ang="0">
                  <a:pos x="2" y="42"/>
                </a:cxn>
                <a:cxn ang="0">
                  <a:pos x="22" y="152"/>
                </a:cxn>
                <a:cxn ang="0">
                  <a:pos x="74" y="284"/>
                </a:cxn>
                <a:cxn ang="0">
                  <a:pos x="126" y="378"/>
                </a:cxn>
                <a:cxn ang="0">
                  <a:pos x="198" y="478"/>
                </a:cxn>
                <a:cxn ang="0">
                  <a:pos x="294" y="586"/>
                </a:cxn>
                <a:cxn ang="0">
                  <a:pos x="418" y="696"/>
                </a:cxn>
                <a:cxn ang="0">
                  <a:pos x="570" y="806"/>
                </a:cxn>
                <a:cxn ang="0">
                  <a:pos x="614" y="834"/>
                </a:cxn>
                <a:cxn ang="0">
                  <a:pos x="732" y="892"/>
                </a:cxn>
                <a:cxn ang="0">
                  <a:pos x="854" y="934"/>
                </a:cxn>
                <a:cxn ang="0">
                  <a:pos x="990" y="958"/>
                </a:cxn>
                <a:cxn ang="0">
                  <a:pos x="1086" y="954"/>
                </a:cxn>
                <a:cxn ang="0">
                  <a:pos x="1152" y="936"/>
                </a:cxn>
                <a:cxn ang="0">
                  <a:pos x="1252" y="892"/>
                </a:cxn>
                <a:cxn ang="0">
                  <a:pos x="1340" y="836"/>
                </a:cxn>
                <a:cxn ang="0">
                  <a:pos x="1430" y="754"/>
                </a:cxn>
                <a:cxn ang="0">
                  <a:pos x="1444" y="744"/>
                </a:cxn>
                <a:cxn ang="0">
                  <a:pos x="1488" y="734"/>
                </a:cxn>
                <a:cxn ang="0">
                  <a:pos x="1562" y="734"/>
                </a:cxn>
                <a:cxn ang="0">
                  <a:pos x="1630" y="736"/>
                </a:cxn>
                <a:cxn ang="0">
                  <a:pos x="1664" y="742"/>
                </a:cxn>
                <a:cxn ang="0">
                  <a:pos x="1680" y="732"/>
                </a:cxn>
                <a:cxn ang="0">
                  <a:pos x="1684" y="700"/>
                </a:cxn>
                <a:cxn ang="0">
                  <a:pos x="1680" y="684"/>
                </a:cxn>
                <a:cxn ang="0">
                  <a:pos x="1668" y="670"/>
                </a:cxn>
                <a:cxn ang="0">
                  <a:pos x="1654" y="668"/>
                </a:cxn>
                <a:cxn ang="0">
                  <a:pos x="1624" y="688"/>
                </a:cxn>
                <a:cxn ang="0">
                  <a:pos x="1600" y="696"/>
                </a:cxn>
                <a:cxn ang="0">
                  <a:pos x="1544" y="696"/>
                </a:cxn>
                <a:cxn ang="0">
                  <a:pos x="1506" y="694"/>
                </a:cxn>
                <a:cxn ang="0">
                  <a:pos x="1458" y="688"/>
                </a:cxn>
                <a:cxn ang="0">
                  <a:pos x="1444" y="678"/>
                </a:cxn>
              </a:cxnLst>
              <a:rect l="0" t="0" r="r" b="b"/>
              <a:pathLst>
                <a:path w="1684" h="958">
                  <a:moveTo>
                    <a:pt x="1444" y="678"/>
                  </a:moveTo>
                  <a:lnTo>
                    <a:pt x="1444" y="678"/>
                  </a:lnTo>
                  <a:lnTo>
                    <a:pt x="1440" y="656"/>
                  </a:lnTo>
                  <a:lnTo>
                    <a:pt x="1436" y="630"/>
                  </a:lnTo>
                  <a:lnTo>
                    <a:pt x="1428" y="598"/>
                  </a:lnTo>
                  <a:lnTo>
                    <a:pt x="1416" y="558"/>
                  </a:lnTo>
                  <a:lnTo>
                    <a:pt x="1402" y="514"/>
                  </a:lnTo>
                  <a:lnTo>
                    <a:pt x="1382" y="468"/>
                  </a:lnTo>
                  <a:lnTo>
                    <a:pt x="1370" y="444"/>
                  </a:lnTo>
                  <a:lnTo>
                    <a:pt x="1356" y="420"/>
                  </a:lnTo>
                  <a:lnTo>
                    <a:pt x="1342" y="396"/>
                  </a:lnTo>
                  <a:lnTo>
                    <a:pt x="1326" y="374"/>
                  </a:lnTo>
                  <a:lnTo>
                    <a:pt x="1308" y="350"/>
                  </a:lnTo>
                  <a:lnTo>
                    <a:pt x="1288" y="328"/>
                  </a:lnTo>
                  <a:lnTo>
                    <a:pt x="1266" y="306"/>
                  </a:lnTo>
                  <a:lnTo>
                    <a:pt x="1244" y="284"/>
                  </a:lnTo>
                  <a:lnTo>
                    <a:pt x="1218" y="264"/>
                  </a:lnTo>
                  <a:lnTo>
                    <a:pt x="1192" y="246"/>
                  </a:lnTo>
                  <a:lnTo>
                    <a:pt x="1162" y="228"/>
                  </a:lnTo>
                  <a:lnTo>
                    <a:pt x="1130" y="214"/>
                  </a:lnTo>
                  <a:lnTo>
                    <a:pt x="1098" y="200"/>
                  </a:lnTo>
                  <a:lnTo>
                    <a:pt x="1062" y="190"/>
                  </a:lnTo>
                  <a:lnTo>
                    <a:pt x="1024" y="180"/>
                  </a:lnTo>
                  <a:lnTo>
                    <a:pt x="982" y="174"/>
                  </a:lnTo>
                  <a:lnTo>
                    <a:pt x="940" y="170"/>
                  </a:lnTo>
                  <a:lnTo>
                    <a:pt x="894" y="168"/>
                  </a:lnTo>
                  <a:lnTo>
                    <a:pt x="894" y="168"/>
                  </a:lnTo>
                  <a:lnTo>
                    <a:pt x="730" y="188"/>
                  </a:lnTo>
                  <a:lnTo>
                    <a:pt x="580" y="208"/>
                  </a:lnTo>
                  <a:lnTo>
                    <a:pt x="432" y="230"/>
                  </a:lnTo>
                  <a:lnTo>
                    <a:pt x="432" y="230"/>
                  </a:lnTo>
                  <a:lnTo>
                    <a:pt x="420" y="232"/>
                  </a:lnTo>
                  <a:lnTo>
                    <a:pt x="386" y="236"/>
                  </a:lnTo>
                  <a:lnTo>
                    <a:pt x="336" y="238"/>
                  </a:lnTo>
                  <a:lnTo>
                    <a:pt x="308" y="238"/>
                  </a:lnTo>
                  <a:lnTo>
                    <a:pt x="276" y="238"/>
                  </a:lnTo>
                  <a:lnTo>
                    <a:pt x="244" y="234"/>
                  </a:lnTo>
                  <a:lnTo>
                    <a:pt x="212" y="228"/>
                  </a:lnTo>
                  <a:lnTo>
                    <a:pt x="178" y="220"/>
                  </a:lnTo>
                  <a:lnTo>
                    <a:pt x="144" y="208"/>
                  </a:lnTo>
                  <a:lnTo>
                    <a:pt x="112" y="194"/>
                  </a:lnTo>
                  <a:lnTo>
                    <a:pt x="82" y="174"/>
                  </a:lnTo>
                  <a:lnTo>
                    <a:pt x="68" y="162"/>
                  </a:lnTo>
                  <a:lnTo>
                    <a:pt x="54" y="150"/>
                  </a:lnTo>
                  <a:lnTo>
                    <a:pt x="42" y="13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4" y="116"/>
                  </a:lnTo>
                  <a:lnTo>
                    <a:pt x="20" y="108"/>
                  </a:lnTo>
                  <a:lnTo>
                    <a:pt x="14" y="96"/>
                  </a:lnTo>
                  <a:lnTo>
                    <a:pt x="10" y="80"/>
                  </a:lnTo>
                  <a:lnTo>
                    <a:pt x="4" y="58"/>
                  </a:lnTo>
                  <a:lnTo>
                    <a:pt x="2" y="3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2" y="42"/>
                  </a:lnTo>
                  <a:lnTo>
                    <a:pt x="4" y="72"/>
                  </a:lnTo>
                  <a:lnTo>
                    <a:pt x="12" y="108"/>
                  </a:lnTo>
                  <a:lnTo>
                    <a:pt x="22" y="152"/>
                  </a:lnTo>
                  <a:lnTo>
                    <a:pt x="38" y="200"/>
                  </a:lnTo>
                  <a:lnTo>
                    <a:pt x="60" y="256"/>
                  </a:lnTo>
                  <a:lnTo>
                    <a:pt x="74" y="284"/>
                  </a:lnTo>
                  <a:lnTo>
                    <a:pt x="90" y="314"/>
                  </a:lnTo>
                  <a:lnTo>
                    <a:pt x="106" y="346"/>
                  </a:lnTo>
                  <a:lnTo>
                    <a:pt x="126" y="378"/>
                  </a:lnTo>
                  <a:lnTo>
                    <a:pt x="148" y="410"/>
                  </a:lnTo>
                  <a:lnTo>
                    <a:pt x="172" y="444"/>
                  </a:lnTo>
                  <a:lnTo>
                    <a:pt x="198" y="478"/>
                  </a:lnTo>
                  <a:lnTo>
                    <a:pt x="228" y="514"/>
                  </a:lnTo>
                  <a:lnTo>
                    <a:pt x="260" y="550"/>
                  </a:lnTo>
                  <a:lnTo>
                    <a:pt x="294" y="586"/>
                  </a:lnTo>
                  <a:lnTo>
                    <a:pt x="332" y="622"/>
                  </a:lnTo>
                  <a:lnTo>
                    <a:pt x="374" y="658"/>
                  </a:lnTo>
                  <a:lnTo>
                    <a:pt x="418" y="696"/>
                  </a:lnTo>
                  <a:lnTo>
                    <a:pt x="464" y="732"/>
                  </a:lnTo>
                  <a:lnTo>
                    <a:pt x="516" y="770"/>
                  </a:lnTo>
                  <a:lnTo>
                    <a:pt x="570" y="806"/>
                  </a:lnTo>
                  <a:lnTo>
                    <a:pt x="570" y="806"/>
                  </a:lnTo>
                  <a:lnTo>
                    <a:pt x="582" y="814"/>
                  </a:lnTo>
                  <a:lnTo>
                    <a:pt x="614" y="834"/>
                  </a:lnTo>
                  <a:lnTo>
                    <a:pt x="666" y="862"/>
                  </a:lnTo>
                  <a:lnTo>
                    <a:pt x="698" y="876"/>
                  </a:lnTo>
                  <a:lnTo>
                    <a:pt x="732" y="892"/>
                  </a:lnTo>
                  <a:lnTo>
                    <a:pt x="770" y="908"/>
                  </a:lnTo>
                  <a:lnTo>
                    <a:pt x="810" y="922"/>
                  </a:lnTo>
                  <a:lnTo>
                    <a:pt x="854" y="934"/>
                  </a:lnTo>
                  <a:lnTo>
                    <a:pt x="898" y="944"/>
                  </a:lnTo>
                  <a:lnTo>
                    <a:pt x="944" y="952"/>
                  </a:lnTo>
                  <a:lnTo>
                    <a:pt x="990" y="958"/>
                  </a:lnTo>
                  <a:lnTo>
                    <a:pt x="1038" y="958"/>
                  </a:lnTo>
                  <a:lnTo>
                    <a:pt x="1086" y="954"/>
                  </a:lnTo>
                  <a:lnTo>
                    <a:pt x="1086" y="954"/>
                  </a:lnTo>
                  <a:lnTo>
                    <a:pt x="1094" y="952"/>
                  </a:lnTo>
                  <a:lnTo>
                    <a:pt x="1116" y="948"/>
                  </a:lnTo>
                  <a:lnTo>
                    <a:pt x="1152" y="936"/>
                  </a:lnTo>
                  <a:lnTo>
                    <a:pt x="1198" y="918"/>
                  </a:lnTo>
                  <a:lnTo>
                    <a:pt x="1224" y="906"/>
                  </a:lnTo>
                  <a:lnTo>
                    <a:pt x="1252" y="892"/>
                  </a:lnTo>
                  <a:lnTo>
                    <a:pt x="1280" y="876"/>
                  </a:lnTo>
                  <a:lnTo>
                    <a:pt x="1310" y="856"/>
                  </a:lnTo>
                  <a:lnTo>
                    <a:pt x="1340" y="836"/>
                  </a:lnTo>
                  <a:lnTo>
                    <a:pt x="1370" y="810"/>
                  </a:lnTo>
                  <a:lnTo>
                    <a:pt x="1400" y="784"/>
                  </a:lnTo>
                  <a:lnTo>
                    <a:pt x="1430" y="754"/>
                  </a:lnTo>
                  <a:lnTo>
                    <a:pt x="1430" y="754"/>
                  </a:lnTo>
                  <a:lnTo>
                    <a:pt x="1434" y="750"/>
                  </a:lnTo>
                  <a:lnTo>
                    <a:pt x="1444" y="744"/>
                  </a:lnTo>
                  <a:lnTo>
                    <a:pt x="1462" y="738"/>
                  </a:lnTo>
                  <a:lnTo>
                    <a:pt x="1474" y="736"/>
                  </a:lnTo>
                  <a:lnTo>
                    <a:pt x="1488" y="734"/>
                  </a:lnTo>
                  <a:lnTo>
                    <a:pt x="1488" y="734"/>
                  </a:lnTo>
                  <a:lnTo>
                    <a:pt x="1518" y="734"/>
                  </a:lnTo>
                  <a:lnTo>
                    <a:pt x="1562" y="734"/>
                  </a:lnTo>
                  <a:lnTo>
                    <a:pt x="1604" y="734"/>
                  </a:lnTo>
                  <a:lnTo>
                    <a:pt x="1630" y="736"/>
                  </a:lnTo>
                  <a:lnTo>
                    <a:pt x="1630" y="736"/>
                  </a:lnTo>
                  <a:lnTo>
                    <a:pt x="1646" y="742"/>
                  </a:lnTo>
                  <a:lnTo>
                    <a:pt x="1658" y="744"/>
                  </a:lnTo>
                  <a:lnTo>
                    <a:pt x="1664" y="742"/>
                  </a:lnTo>
                  <a:lnTo>
                    <a:pt x="1668" y="740"/>
                  </a:lnTo>
                  <a:lnTo>
                    <a:pt x="1680" y="732"/>
                  </a:lnTo>
                  <a:lnTo>
                    <a:pt x="1680" y="732"/>
                  </a:lnTo>
                  <a:lnTo>
                    <a:pt x="1684" y="728"/>
                  </a:lnTo>
                  <a:lnTo>
                    <a:pt x="1684" y="722"/>
                  </a:lnTo>
                  <a:lnTo>
                    <a:pt x="1684" y="700"/>
                  </a:lnTo>
                  <a:lnTo>
                    <a:pt x="1684" y="700"/>
                  </a:lnTo>
                  <a:lnTo>
                    <a:pt x="1684" y="690"/>
                  </a:lnTo>
                  <a:lnTo>
                    <a:pt x="1680" y="684"/>
                  </a:lnTo>
                  <a:lnTo>
                    <a:pt x="1676" y="678"/>
                  </a:lnTo>
                  <a:lnTo>
                    <a:pt x="1672" y="672"/>
                  </a:lnTo>
                  <a:lnTo>
                    <a:pt x="1668" y="670"/>
                  </a:lnTo>
                  <a:lnTo>
                    <a:pt x="1662" y="668"/>
                  </a:lnTo>
                  <a:lnTo>
                    <a:pt x="1658" y="666"/>
                  </a:lnTo>
                  <a:lnTo>
                    <a:pt x="1654" y="668"/>
                  </a:lnTo>
                  <a:lnTo>
                    <a:pt x="1654" y="668"/>
                  </a:lnTo>
                  <a:lnTo>
                    <a:pt x="1636" y="680"/>
                  </a:lnTo>
                  <a:lnTo>
                    <a:pt x="1624" y="688"/>
                  </a:lnTo>
                  <a:lnTo>
                    <a:pt x="1624" y="688"/>
                  </a:lnTo>
                  <a:lnTo>
                    <a:pt x="1618" y="690"/>
                  </a:lnTo>
                  <a:lnTo>
                    <a:pt x="1600" y="696"/>
                  </a:lnTo>
                  <a:lnTo>
                    <a:pt x="1586" y="696"/>
                  </a:lnTo>
                  <a:lnTo>
                    <a:pt x="1568" y="698"/>
                  </a:lnTo>
                  <a:lnTo>
                    <a:pt x="1544" y="696"/>
                  </a:lnTo>
                  <a:lnTo>
                    <a:pt x="1516" y="694"/>
                  </a:lnTo>
                  <a:lnTo>
                    <a:pt x="1516" y="694"/>
                  </a:lnTo>
                  <a:lnTo>
                    <a:pt x="1506" y="694"/>
                  </a:lnTo>
                  <a:lnTo>
                    <a:pt x="1484" y="692"/>
                  </a:lnTo>
                  <a:lnTo>
                    <a:pt x="1470" y="690"/>
                  </a:lnTo>
                  <a:lnTo>
                    <a:pt x="1458" y="688"/>
                  </a:lnTo>
                  <a:lnTo>
                    <a:pt x="1448" y="684"/>
                  </a:lnTo>
                  <a:lnTo>
                    <a:pt x="1444" y="678"/>
                  </a:lnTo>
                  <a:lnTo>
                    <a:pt x="1444" y="678"/>
                  </a:lnTo>
                  <a:close/>
                </a:path>
              </a:pathLst>
            </a:custGeom>
            <a:solidFill>
              <a:srgbClr val="288DBB"/>
            </a:solidFill>
            <a:ln w="1905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직사각형 399"/>
            <p:cNvSpPr/>
            <p:nvPr/>
          </p:nvSpPr>
          <p:spPr bwMode="auto">
            <a:xfrm>
              <a:off x="2347564" y="3375614"/>
              <a:ext cx="3078480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【例1】 思考下列情况：</a:t>
              </a:r>
              <a:endParaRPr lang="en-US" altLang="zh-CN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defTabSz="1216660">
                <a:spcBef>
                  <a:spcPct val="20000"/>
                </a:spcBef>
                <a:defRPr/>
              </a:pPr>
              <a:endParaRPr lang="en-US" altLang="zh-CN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직사각형 400"/>
            <p:cNvSpPr/>
            <p:nvPr/>
          </p:nvSpPr>
          <p:spPr bwMode="auto">
            <a:xfrm>
              <a:off x="2826603" y="4069673"/>
              <a:ext cx="2024063" cy="274320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/>
            <a:p>
              <a:pPr algn="just">
                <a:lnSpc>
                  <a:spcPct val="150000"/>
                </a:lnSpc>
              </a:pPr>
              <a:endParaRPr lang="en-US" altLang="zh-CN" sz="12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7033260" y="1536448"/>
            <a:ext cx="3773170" cy="1328037"/>
            <a:chOff x="11580" y="2419"/>
            <a:chExt cx="4970" cy="1624"/>
          </a:xfrm>
        </p:grpSpPr>
        <p:sp>
          <p:nvSpPr>
            <p:cNvPr id="90" name="모서리가 둥근 직사각형 438"/>
            <p:cNvSpPr/>
            <p:nvPr>
              <p:custDataLst>
                <p:tags r:id="rId2"/>
              </p:custDataLst>
            </p:nvPr>
          </p:nvSpPr>
          <p:spPr bwMode="auto">
            <a:xfrm>
              <a:off x="11580" y="2419"/>
              <a:ext cx="4970" cy="1624"/>
            </a:xfrm>
            <a:prstGeom prst="roundRect">
              <a:avLst>
                <a:gd name="adj" fmla="val 4658"/>
              </a:avLst>
            </a:prstGeom>
            <a:solidFill>
              <a:srgbClr val="E045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TextBox 13"/>
            <p:cNvSpPr txBox="1"/>
            <p:nvPr>
              <p:custDataLst>
                <p:tags r:id="rId3"/>
              </p:custDataLst>
            </p:nvPr>
          </p:nvSpPr>
          <p:spPr>
            <a:xfrm>
              <a:off x="12748" y="2485"/>
              <a:ext cx="2429" cy="30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</a:t>
              </a:r>
              <a:r>
                <a: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lang="zh-CN" altLang="en-US" sz="16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）</a:t>
              </a:r>
              <a:endPara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TextBox 13"/>
            <p:cNvSpPr txBox="1"/>
            <p:nvPr>
              <p:custDataLst>
                <p:tags r:id="rId4"/>
              </p:custDataLst>
            </p:nvPr>
          </p:nvSpPr>
          <p:spPr>
            <a:xfrm>
              <a:off x="11800" y="2896"/>
              <a:ext cx="4639" cy="96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两个数相加，—个加数增加 15，另一个加数减少10，和怎样变化？</a:t>
              </a:r>
              <a:endParaRPr lang="en-US" altLang="zh-CN" sz="1600" b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defTabSz="1216660">
                <a:spcBef>
                  <a:spcPct val="20000"/>
                </a:spcBef>
                <a:defRPr/>
              </a:pPr>
              <a:endParaRPr lang="en-US" altLang="zh-CN" sz="1600" b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5"/>
            </p:custDataLst>
          </p:nvPr>
        </p:nvGrpSpPr>
        <p:grpSpPr>
          <a:xfrm>
            <a:off x="7033260" y="3355975"/>
            <a:ext cx="3773170" cy="1327785"/>
            <a:chOff x="11580" y="5285"/>
            <a:chExt cx="4970" cy="1624"/>
          </a:xfrm>
        </p:grpSpPr>
        <p:sp>
          <p:nvSpPr>
            <p:cNvPr id="88" name="모서리가 둥근 직사각형 445"/>
            <p:cNvSpPr/>
            <p:nvPr>
              <p:custDataLst>
                <p:tags r:id="rId6"/>
              </p:custDataLst>
            </p:nvPr>
          </p:nvSpPr>
          <p:spPr bwMode="auto">
            <a:xfrm>
              <a:off x="11580" y="5285"/>
              <a:ext cx="4970" cy="1624"/>
            </a:xfrm>
            <a:prstGeom prst="roundRect">
              <a:avLst>
                <a:gd name="adj" fmla="val 4658"/>
              </a:avLst>
            </a:prstGeom>
            <a:solidFill>
              <a:srgbClr val="FDB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Box 13"/>
            <p:cNvSpPr txBox="1"/>
            <p:nvPr>
              <p:custDataLst>
                <p:tags r:id="rId7"/>
              </p:custDataLst>
            </p:nvPr>
          </p:nvSpPr>
          <p:spPr>
            <a:xfrm>
              <a:off x="12732" y="5345"/>
              <a:ext cx="2429" cy="30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</a:t>
              </a:r>
              <a:r>
                <a: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r>
                <a:rPr lang="zh-CN" altLang="en-US" sz="16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）</a:t>
              </a:r>
              <a:endPara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TextBox 13"/>
            <p:cNvSpPr txBox="1"/>
            <p:nvPr>
              <p:custDataLst>
                <p:tags r:id="rId8"/>
              </p:custDataLst>
            </p:nvPr>
          </p:nvSpPr>
          <p:spPr>
            <a:xfrm>
              <a:off x="11798" y="5785"/>
              <a:ext cx="4641" cy="96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两个数相减，如果被减数减少 10，减数增加10，差怎样变化？</a:t>
              </a:r>
              <a:endParaRPr lang="en-US" altLang="zh-CN" sz="1600" b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defTabSz="1216660">
                <a:spcBef>
                  <a:spcPct val="20000"/>
                </a:spcBef>
                <a:defRPr/>
              </a:pPr>
              <a:endParaRPr lang="en-US" altLang="zh-CN" sz="1600" b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>
            <p:custDataLst>
              <p:tags r:id="rId9"/>
            </p:custDataLst>
          </p:nvPr>
        </p:nvGrpSpPr>
        <p:grpSpPr>
          <a:xfrm>
            <a:off x="7033260" y="5161280"/>
            <a:ext cx="3773170" cy="1486773"/>
            <a:chOff x="11580" y="8128"/>
            <a:chExt cx="4970" cy="1818"/>
          </a:xfrm>
        </p:grpSpPr>
        <p:sp>
          <p:nvSpPr>
            <p:cNvPr id="89" name="모서리가 둥근 직사각형 450"/>
            <p:cNvSpPr/>
            <p:nvPr>
              <p:custDataLst>
                <p:tags r:id="rId10"/>
              </p:custDataLst>
            </p:nvPr>
          </p:nvSpPr>
          <p:spPr bwMode="auto">
            <a:xfrm>
              <a:off x="11580" y="8128"/>
              <a:ext cx="4970" cy="1624"/>
            </a:xfrm>
            <a:prstGeom prst="roundRect">
              <a:avLst>
                <a:gd name="adj" fmla="val 4658"/>
              </a:avLst>
            </a:prstGeom>
            <a:solidFill>
              <a:srgbClr val="288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TextBox 13"/>
            <p:cNvSpPr txBox="1"/>
            <p:nvPr>
              <p:custDataLst>
                <p:tags r:id="rId11"/>
              </p:custDataLst>
            </p:nvPr>
          </p:nvSpPr>
          <p:spPr>
            <a:xfrm>
              <a:off x="12732" y="8210"/>
              <a:ext cx="2429" cy="30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</a:t>
              </a:r>
              <a:r>
                <a: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）</a:t>
              </a:r>
              <a:endPara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TextBox 13"/>
            <p:cNvSpPr txBox="1"/>
            <p:nvPr>
              <p:custDataLst>
                <p:tags r:id="rId12"/>
              </p:custDataLst>
            </p:nvPr>
          </p:nvSpPr>
          <p:spPr>
            <a:xfrm>
              <a:off x="11798" y="8683"/>
              <a:ext cx="4641" cy="126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弟弟做加法时，把一个加数个位上的8看成了一个6，得到结果是82，则正确的和应为多少？</a:t>
              </a:r>
              <a:endParaRPr lang="en-US" altLang="zh-CN" sz="1600" b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defTabSz="1216660">
                <a:spcBef>
                  <a:spcPct val="20000"/>
                </a:spcBef>
                <a:defRPr/>
              </a:pPr>
              <a:endParaRPr lang="en-US" altLang="zh-CN" sz="1600" b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/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/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/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/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/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/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/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/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/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/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/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/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/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/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/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/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/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/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/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/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/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/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/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/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/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/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/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/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/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/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/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/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/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/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/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/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/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/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/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/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/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/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/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/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/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/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/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/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/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/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/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/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/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/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/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/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/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/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/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/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/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/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/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/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/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/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/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755" y="193040"/>
            <a:ext cx="5250815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例</a:t>
            </a:r>
            <a:r>
              <a:rPr lang="en-US" altLang="zh-CN" sz="48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48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题</a:t>
            </a:r>
            <a:endParaRPr lang="zh-CN" altLang="en-US" sz="48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95" name="Freeform 5"/>
          <p:cNvSpPr/>
          <p:nvPr>
            <p:custDataLst>
              <p:tags r:id="rId1"/>
            </p:custDataLst>
          </p:nvPr>
        </p:nvSpPr>
        <p:spPr bwMode="auto">
          <a:xfrm>
            <a:off x="614680" y="1655445"/>
            <a:ext cx="5330825" cy="2881630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rgbClr val="12B19F"/>
          </a:solidFill>
          <a:ln>
            <a:noFill/>
          </a:ln>
        </p:spPr>
        <p:txBody>
          <a:bodyPr vert="horz" wrap="square" lIns="105874" tIns="52937" rIns="105874" bIns="52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6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Rounded Rectangle 16"/>
          <p:cNvSpPr/>
          <p:nvPr>
            <p:custDataLst>
              <p:tags r:id="rId2"/>
            </p:custDataLst>
          </p:nvPr>
        </p:nvSpPr>
        <p:spPr>
          <a:xfrm>
            <a:off x="2846705" y="1441450"/>
            <a:ext cx="866140" cy="837565"/>
          </a:xfrm>
          <a:prstGeom prst="round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6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文本框 117"/>
          <p:cNvSpPr txBox="1"/>
          <p:nvPr>
            <p:custDataLst>
              <p:tags r:id="rId3"/>
            </p:custDataLst>
          </p:nvPr>
        </p:nvSpPr>
        <p:spPr>
          <a:xfrm>
            <a:off x="1443990" y="2450465"/>
            <a:ext cx="3786505" cy="1322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【例2】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小明做加法时，把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个加数个位上的1错误地当成了 7，把另一个加数十位上的8错误的看成了3，结果算出和为2020，则原本的加法算式正确答案是多少？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123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矩形 124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>
            <p:custDataLst>
              <p:tags r:id="rId4"/>
            </p:custDataLst>
          </p:nvPr>
        </p:nvGrpSpPr>
        <p:grpSpPr>
          <a:xfrm>
            <a:off x="7254875" y="3375025"/>
            <a:ext cx="5276215" cy="3041015"/>
            <a:chOff x="11425" y="5315"/>
            <a:chExt cx="8309" cy="4789"/>
          </a:xfrm>
        </p:grpSpPr>
        <p:sp>
          <p:nvSpPr>
            <p:cNvPr id="2" name="Freeform 5"/>
            <p:cNvSpPr/>
            <p:nvPr>
              <p:custDataLst>
                <p:tags r:id="rId5"/>
              </p:custDataLst>
            </p:nvPr>
          </p:nvSpPr>
          <p:spPr bwMode="auto">
            <a:xfrm>
              <a:off x="11425" y="5315"/>
              <a:ext cx="8309" cy="4789"/>
            </a:xfrm>
            <a:custGeom>
              <a:avLst/>
              <a:gdLst>
                <a:gd name="T0" fmla="*/ 17 w 618"/>
                <a:gd name="T1" fmla="*/ 170 h 377"/>
                <a:gd name="T2" fmla="*/ 278 w 618"/>
                <a:gd name="T3" fmla="*/ 11 h 377"/>
                <a:gd name="T4" fmla="*/ 344 w 618"/>
                <a:gd name="T5" fmla="*/ 13 h 377"/>
                <a:gd name="T6" fmla="*/ 597 w 618"/>
                <a:gd name="T7" fmla="*/ 167 h 377"/>
                <a:gd name="T8" fmla="*/ 601 w 618"/>
                <a:gd name="T9" fmla="*/ 208 h 377"/>
                <a:gd name="T10" fmla="*/ 340 w 618"/>
                <a:gd name="T11" fmla="*/ 367 h 377"/>
                <a:gd name="T12" fmla="*/ 274 w 618"/>
                <a:gd name="T13" fmla="*/ 364 h 377"/>
                <a:gd name="T14" fmla="*/ 21 w 618"/>
                <a:gd name="T15" fmla="*/ 210 h 377"/>
                <a:gd name="T16" fmla="*/ 17 w 618"/>
                <a:gd name="T17" fmla="*/ 17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8" h="377">
                  <a:moveTo>
                    <a:pt x="17" y="170"/>
                  </a:moveTo>
                  <a:cubicBezTo>
                    <a:pt x="278" y="11"/>
                    <a:pt x="278" y="11"/>
                    <a:pt x="278" y="11"/>
                  </a:cubicBezTo>
                  <a:cubicBezTo>
                    <a:pt x="295" y="0"/>
                    <a:pt x="325" y="1"/>
                    <a:pt x="344" y="13"/>
                  </a:cubicBezTo>
                  <a:cubicBezTo>
                    <a:pt x="597" y="167"/>
                    <a:pt x="597" y="167"/>
                    <a:pt x="597" y="167"/>
                  </a:cubicBezTo>
                  <a:cubicBezTo>
                    <a:pt x="617" y="179"/>
                    <a:pt x="618" y="197"/>
                    <a:pt x="601" y="208"/>
                  </a:cubicBezTo>
                  <a:cubicBezTo>
                    <a:pt x="340" y="367"/>
                    <a:pt x="340" y="367"/>
                    <a:pt x="340" y="367"/>
                  </a:cubicBezTo>
                  <a:cubicBezTo>
                    <a:pt x="323" y="377"/>
                    <a:pt x="293" y="376"/>
                    <a:pt x="274" y="364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2" y="198"/>
                    <a:pt x="0" y="180"/>
                    <a:pt x="17" y="170"/>
                  </a:cubicBezTo>
                  <a:close/>
                </a:path>
              </a:pathLst>
            </a:custGeom>
            <a:solidFill>
              <a:srgbClr val="FDB52D"/>
            </a:solidFill>
            <a:ln>
              <a:noFill/>
            </a:ln>
          </p:spPr>
          <p:txBody>
            <a:bodyPr vert="horz" wrap="square" lIns="105874" tIns="52937" rIns="105874" bIns="52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6"/>
              </p:custDataLst>
            </p:nvPr>
          </p:nvSpPr>
          <p:spPr>
            <a:xfrm>
              <a:off x="12518" y="6862"/>
              <a:ext cx="5982" cy="130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algn="l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【例3】小红做减法时把被减数个位上的3错写成5，把十位上的1错写成7，这样算出的结果201，正确的结果应该是多少？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56"/>
          <p:cNvSpPr txBox="1"/>
          <p:nvPr>
            <p:custDataLst>
              <p:tags r:id="rId7"/>
            </p:custDataLst>
          </p:nvPr>
        </p:nvSpPr>
        <p:spPr>
          <a:xfrm>
            <a:off x="2846705" y="1656080"/>
            <a:ext cx="866140" cy="5664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【例2】</a:t>
            </a:r>
            <a:endParaRPr lang="zh-CN" altLang="en-US"/>
          </a:p>
        </p:txBody>
      </p:sp>
      <p:sp>
        <p:nvSpPr>
          <p:cNvPr id="109" name="Rounded Rectangle 17"/>
          <p:cNvSpPr/>
          <p:nvPr>
            <p:custDataLst>
              <p:tags r:id="rId8"/>
            </p:custDataLst>
          </p:nvPr>
        </p:nvSpPr>
        <p:spPr>
          <a:xfrm>
            <a:off x="9398000" y="3086100"/>
            <a:ext cx="866140" cy="837565"/>
          </a:xfrm>
          <a:prstGeom prst="round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6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9"/>
            </p:custDataLst>
          </p:nvPr>
        </p:nvSpPr>
        <p:spPr>
          <a:xfrm>
            <a:off x="9387205" y="3288030"/>
            <a:ext cx="866140" cy="5664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【例3】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bldLvl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2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3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4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5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6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7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8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9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10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11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12.xml><?xml version="1.0" encoding="utf-8"?>
<p:tagLst xmlns:p="http://schemas.openxmlformats.org/presentationml/2006/main">
  <p:tag name="KSO_WM_DIAGRAM_VIRTUALLY_FRAME" val="{&quot;height&quot;:424.96559055118115,&quot;left&quot;:553.8,&quot;top&quot;:120.93779527559055,&quot;width&quot;:326.39094488188965}"/>
</p:tagLst>
</file>

<file path=ppt/tags/tag13.xml><?xml version="1.0" encoding="utf-8"?>
<p:tagLst xmlns:p="http://schemas.openxmlformats.org/presentationml/2006/main">
  <p:tag name="KSO_WM_DIAGRAM_VIRTUALLY_FRAME" val="{&quot;height&quot;:391.7,&quot;left&quot;:48.4,&quot;top&quot;:113.5,&quot;width&quot;:938.3}"/>
</p:tagLst>
</file>

<file path=ppt/tags/tag14.xml><?xml version="1.0" encoding="utf-8"?>
<p:tagLst xmlns:p="http://schemas.openxmlformats.org/presentationml/2006/main">
  <p:tag name="KSO_WM_DIAGRAM_VIRTUALLY_FRAME" val="{&quot;height&quot;:391.7,&quot;left&quot;:48.4,&quot;top&quot;:113.5,&quot;width&quot;:938.3}"/>
</p:tagLst>
</file>

<file path=ppt/tags/tag15.xml><?xml version="1.0" encoding="utf-8"?>
<p:tagLst xmlns:p="http://schemas.openxmlformats.org/presentationml/2006/main">
  <p:tag name="KSO_WM_DIAGRAM_VIRTUALLY_FRAME" val="{&quot;height&quot;:391.7,&quot;left&quot;:48.4,&quot;top&quot;:113.5,&quot;width&quot;:938.3}"/>
</p:tagLst>
</file>

<file path=ppt/tags/tag16.xml><?xml version="1.0" encoding="utf-8"?>
<p:tagLst xmlns:p="http://schemas.openxmlformats.org/presentationml/2006/main">
  <p:tag name="KSO_WM_DIAGRAM_VIRTUALLY_FRAME" val="{&quot;height&quot;:391.7,&quot;left&quot;:48.4,&quot;top&quot;:113.5,&quot;width&quot;:938.3}"/>
</p:tagLst>
</file>

<file path=ppt/tags/tag17.xml><?xml version="1.0" encoding="utf-8"?>
<p:tagLst xmlns:p="http://schemas.openxmlformats.org/presentationml/2006/main">
  <p:tag name="KSO_WM_DIAGRAM_VIRTUALLY_FRAME" val="{&quot;height&quot;:391.7,&quot;left&quot;:48.4,&quot;top&quot;:113.5,&quot;width&quot;:938.3}"/>
</p:tagLst>
</file>

<file path=ppt/tags/tag18.xml><?xml version="1.0" encoding="utf-8"?>
<p:tagLst xmlns:p="http://schemas.openxmlformats.org/presentationml/2006/main">
  <p:tag name="KSO_WM_DIAGRAM_VIRTUALLY_FRAME" val="{&quot;height&quot;:391.7,&quot;left&quot;:48.4,&quot;top&quot;:113.5,&quot;width&quot;:938.3}"/>
</p:tagLst>
</file>

<file path=ppt/tags/tag19.xml><?xml version="1.0" encoding="utf-8"?>
<p:tagLst xmlns:p="http://schemas.openxmlformats.org/presentationml/2006/main">
  <p:tag name="KSO_WM_DIAGRAM_VIRTUALLY_FRAME" val="{&quot;height&quot;:391.7,&quot;left&quot;:48.4,&quot;top&quot;:113.5,&quot;width&quot;:938.3}"/>
</p:tagLst>
</file>

<file path=ppt/tags/tag20.xml><?xml version="1.0" encoding="utf-8"?>
<p:tagLst xmlns:p="http://schemas.openxmlformats.org/presentationml/2006/main">
  <p:tag name="KSO_WM_DIAGRAM_VIRTUALLY_FRAME" val="{&quot;height&quot;:391.7,&quot;left&quot;:48.4,&quot;top&quot;:113.5,&quot;width&quot;:938.3}"/>
</p:tagLst>
</file>

<file path=ppt/tags/tag21.xml><?xml version="1.0" encoding="utf-8"?>
<p:tagLst xmlns:p="http://schemas.openxmlformats.org/presentationml/2006/main">
  <p:tag name="KSO_WM_DIAGRAM_VIRTUALLY_FRAME" val="{&quot;height&quot;:391.7,&quot;left&quot;:48.4,&quot;top&quot;:113.5,&quot;width&quot;:938.3}"/>
</p:tagLst>
</file>

<file path=ppt/tags/tag22.xml><?xml version="1.0" encoding="utf-8"?>
<p:tagLst xmlns:p="http://schemas.openxmlformats.org/presentationml/2006/main">
  <p:tag name="commondata" val="eyJoZGlkIjoiYmM2ZGQ4MGJjYjI0OGI1MmRhN2Y2MmY0MDFhZTg2NWMifQ=="/>
</p:tagLst>
</file>

<file path=ppt/theme/theme1.xml><?xml version="1.0" encoding="utf-8"?>
<a:theme xmlns:a="http://schemas.openxmlformats.org/drawingml/2006/main" name="下载更多PPT模板，请登陆蘑菇创意www.imogu.c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WPS 演示</Application>
  <PresentationFormat>宽屏</PresentationFormat>
  <Paragraphs>47</Paragraphs>
  <Slides>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宋体</vt:lpstr>
      <vt:lpstr>Wingdings</vt:lpstr>
      <vt:lpstr>幼圆</vt:lpstr>
      <vt:lpstr>微软雅黑 Light</vt:lpstr>
      <vt:lpstr>Malgun Gothic</vt:lpstr>
      <vt:lpstr>微软雅黑</vt:lpstr>
      <vt:lpstr>等线</vt:lpstr>
      <vt:lpstr>Arial Unicode MS</vt:lpstr>
      <vt:lpstr>等线 Light</vt:lpstr>
      <vt:lpstr>Calibri</vt:lpstr>
      <vt:lpstr>下载更多PPT模板，请登陆蘑菇创意www.imogu.cn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扁平化多彩教学教育教师公开课培训PPT</dc:title>
  <dc:creator>PC</dc:creator>
  <cp:lastModifiedBy>德国朗乐福：黎明之夜࿐</cp:lastModifiedBy>
  <cp:revision>90</cp:revision>
  <dcterms:created xsi:type="dcterms:W3CDTF">1900-01-01T00:00:00Z</dcterms:created>
  <dcterms:modified xsi:type="dcterms:W3CDTF">2024-02-22T11:07:05Z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3867A8870C2F4AFAB0E15F27631825D1_13</vt:lpwstr>
  </property>
  <property fmtid="{D5CDD505-2E9C-101B-9397-08002B2CF9AE}" pid="3" name="KSOProductBuildVer">
    <vt:lpwstr>2052-12.1.0.16250</vt:lpwstr>
  </property>
</Properties>
</file>