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1" r:id="rId3"/>
    <p:sldId id="264" r:id="rId4"/>
    <p:sldId id="267" r:id="rId5"/>
    <p:sldId id="270" r:id="rId6"/>
    <p:sldId id="273" r:id="rId7"/>
  </p:sldIdLst>
  <p:sldSz cx="12192000" cy="6858000"/>
  <p:notesSz cx="6858000" cy="9144000"/>
  <p:custDataLst>
    <p:tags r:id="rId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 showGuides="1">
      <p:cViewPr>
        <p:scale>
          <a:sx n="69" d="100"/>
          <a:sy n="69" d="100"/>
        </p:scale>
        <p:origin x="1314" y="9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74CD66-75F7-4BB8-9466-2896879EFEE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4782284-B227-4D66-8783-6239908CA77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6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8"/>
            <p:cNvGrpSpPr/>
            <p:nvPr userDrawn="1"/>
          </p:nvGrpSpPr>
          <p:grpSpPr>
            <a:xfrm>
              <a:off x="0" y="0"/>
              <a:ext cx="12192001" cy="6608801"/>
              <a:chExt cx="12192001" cy="6608801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5.png" /><Relationship Id="rId4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5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EE77E9A-0F2D-4E54-96CE-BA1E57116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4" y="2175193"/>
            <a:ext cx="10076033" cy="250761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038EFB9-7755-4114-9138-C1DFDDA18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812365"/>
            <a:ext cx="11083636" cy="323326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022CE16-27C2-417C-A8D1-F2AC357FA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56" y="4005064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7491910-C53B-4057-B2D7-66EB02FBC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669" y="3236979"/>
            <a:ext cx="576064" cy="57606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A98689C-CD89-483F-B6F7-D8D4239C6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872" y="4101075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6D69DFE-6590-4CEA-AB57-333E83CC5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3236979"/>
            <a:ext cx="576064" cy="5760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2CC7A02-BC9D-4BE3-9B1F-3BB096F47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299" y="4005064"/>
            <a:ext cx="576064" cy="57606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2B1B2E6-4EDA-47E1-8FBC-BF1F1480B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524" y="3236979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37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496A728-0CC0-46DF-8E13-359061B9C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574367"/>
            <a:ext cx="11083636" cy="370926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E7C0C8D-C9D4-4A3F-9F1D-208446F9C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552" y="3621022"/>
            <a:ext cx="2976331" cy="67207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B294192-C5F9-4DA6-B0C8-E16C7AAFB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118" y="3621022"/>
            <a:ext cx="3360374" cy="6720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DD981D1-B8BD-4460-B458-21FA7EF53C6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183" y="1064985"/>
            <a:ext cx="11083636" cy="472802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2DEBA16-FD55-4D13-8739-258D140A5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357" y="2468893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D4CC1AA-581A-4BE8-9F8F-395F7522E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552" y="2564904"/>
            <a:ext cx="384043" cy="2880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D37F66F-FD3E-4260-8FC7-5F0245411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637" y="2468893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70E3B57-3114-41E7-A8FC-27FE6E145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33" y="2564904"/>
            <a:ext cx="384043" cy="2880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66BC9E4-E85D-4A91-9BE6-BB8DFB977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819" y="2468893"/>
            <a:ext cx="576064" cy="57606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5C156BB-9912-414F-A69B-A7A383FD9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947" y="2468893"/>
            <a:ext cx="576064" cy="57606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5C7A67B-745A-4AB2-9EF6-DD9985AAD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357" y="3675614"/>
            <a:ext cx="576064" cy="57606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E5EC28F-7EA9-4DF4-B6E6-4FFC14D20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552" y="3771624"/>
            <a:ext cx="384043" cy="28803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D4E0A12-E085-4719-8773-086599995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637" y="3675614"/>
            <a:ext cx="576064" cy="57606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9197946-4FDC-4203-A3C4-72D31BA00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33" y="3771624"/>
            <a:ext cx="384043" cy="28803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008987E-BA4F-4E60-BC32-64989C969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819" y="3675614"/>
            <a:ext cx="576064" cy="57606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A6594BD-D71B-4CD7-B3EB-A497681B2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947" y="3675614"/>
            <a:ext cx="576064" cy="57606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54E435A-9A8A-41A4-AAE2-53895FE04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357" y="4878259"/>
            <a:ext cx="576064" cy="57606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72E5D36-3B3C-4962-ADFE-2C04777B4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552" y="4974270"/>
            <a:ext cx="384043" cy="28803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74ACDBE-9102-4E78-B5AA-2E73C1500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637" y="4878259"/>
            <a:ext cx="576064" cy="57606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3B29CE1-D40E-42E0-BBE0-920C4FD5E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33" y="4974270"/>
            <a:ext cx="384043" cy="28803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FF2AF31-EB11-40B4-BB7A-CCC631B12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819" y="4878259"/>
            <a:ext cx="576064" cy="57606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0AAC1819-E045-49C2-ADA0-E3ECD220B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947" y="4878259"/>
            <a:ext cx="576064" cy="57606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EF230FD-D9A9-82EE-BC9C-782D8CF52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5111" y="2251949"/>
            <a:ext cx="4996043" cy="316105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2CC8D89-127D-40E0-9035-FBCF031BF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651916"/>
            <a:ext cx="11083636" cy="355416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A854DEA-03D7-4017-BC7E-D4C659F13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3044957"/>
            <a:ext cx="254237" cy="38404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A106968-56A5-4984-817D-BE656CF76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904" y="4581128"/>
            <a:ext cx="288032" cy="38404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9F02A23-AA43-4855-AD9D-CBEDE51AF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022" y="4581128"/>
            <a:ext cx="288032" cy="38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742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主题1</Template>
  <Company/>
  <PresentationFormat>宽屏</PresentationFormat>
  <Paragraphs>0</Paragraphs>
  <Slides>5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6">
      <vt:lpstr>主题1</vt:lpstr>
      <vt:lpstr>Slide 1</vt:lpstr>
      <vt:lpstr>Slide 2</vt:lpstr>
      <vt:lpstr>Slide 3</vt:lpstr>
      <vt:lpstr>Slide 4</vt:lpstr>
      <vt:lpstr>Slide 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幻灯片 1</dc:title>
  <cp:lastModifiedBy>天天向上</cp:lastModifiedBy>
  <cp:revision>27</cp:revision>
  <dcterms:created xsi:type="dcterms:W3CDTF">2005-09-18T11:32:04Z</dcterms:created>
  <dcterms:modified xsi:type="dcterms:W3CDTF">2023-07-23T07:21:17Z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E32F04BEADF8497D9EAA01DC8BA170F2</vt:lpwstr>
  </property>
  <property fmtid="{D5CDD505-2E9C-101B-9397-08002B2CF9AE}" pid="3" name="KSOProductBuildVer">
    <vt:lpwstr>2052-11.1.0.11365</vt:lpwstr>
  </property>
</Properties>
</file>