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95" r:id="rId1"/>
    <p:sldMasterId id="2147494332" r:id="rId2"/>
  </p:sldMasterIdLst>
  <p:notesMasterIdLst>
    <p:notesMasterId r:id="rId3"/>
  </p:notesMasterIdLst>
  <p:sldIdLst>
    <p:sldId id="5304" r:id="rId4"/>
    <p:sldId id="5307" r:id="rId5"/>
    <p:sldId id="5310" r:id="rId6"/>
    <p:sldId id="5313" r:id="rId7"/>
    <p:sldId id="5319" r:id="rId9"/>
    <p:sldId id="5322" r:id="rId10"/>
    <p:sldId id="5325" r:id="rId11"/>
    <p:sldId id="5331" r:id="rId13"/>
    <p:sldId id="5334" r:id="rId14"/>
    <p:sldId id="5337" r:id="rId15"/>
    <p:sldId id="5340" r:id="rId16"/>
    <p:sldId id="5346" r:id="rId18"/>
    <p:sldId id="5349" r:id="rId19"/>
    <p:sldId id="5352" r:id="rId20"/>
    <p:sldId id="5355" r:id="rId21"/>
    <p:sldId id="5361" r:id="rId23"/>
    <p:sldId id="5364" r:id="rId24"/>
    <p:sldId id="5367" r:id="rId25"/>
    <p:sldId id="5370" r:id="rId26"/>
    <p:sldId id="5376" r:id="rId28"/>
    <p:sldId id="5379" r:id="rId29"/>
    <p:sldId id="5382" r:id="rId30"/>
    <p:sldId id="538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96" r:id="rId1"/>
    <p:sldLayoutId id="2147494297" r:id="rId2"/>
    <p:sldLayoutId id="2147494298" r:id="rId3"/>
    <p:sldLayoutId id="2147494299" r:id="rId4"/>
    <p:sldLayoutId id="2147494300" r:id="rId5"/>
    <p:sldLayoutId id="2147494301" r:id="rId6"/>
    <p:sldLayoutId id="2147494302" r:id="rId7"/>
    <p:sldLayoutId id="2147494303" r:id="rId8"/>
    <p:sldLayoutId id="2147494304" r:id="rId9"/>
    <p:sldLayoutId id="2147494305" r:id="rId10"/>
    <p:sldLayoutId id="21474943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333" r:id="rId1"/>
    <p:sldLayoutId id="2147494334" r:id="rId2"/>
    <p:sldLayoutId id="2147494335" r:id="rId3"/>
    <p:sldLayoutId id="2147494336" r:id="rId4"/>
    <p:sldLayoutId id="2147494337" r:id="rId5"/>
    <p:sldLayoutId id="2147494338" r:id="rId6"/>
    <p:sldLayoutId id="2147494339" r:id="rId7"/>
    <p:sldLayoutId id="2147494340" r:id="rId8"/>
    <p:sldLayoutId id="2147494341" r:id="rId9"/>
    <p:sldLayoutId id="2147494342" r:id="rId10"/>
    <p:sldLayoutId id="21474943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tags" Target="../tags/tag226.xml"/><Relationship Id="rId31" Type="http://schemas.openxmlformats.org/officeDocument/2006/relationships/tags" Target="../tags/tag227.xml"/><Relationship Id="rId32" Type="http://schemas.openxmlformats.org/officeDocument/2006/relationships/tags" Target="../tags/tag228.xml"/><Relationship Id="rId33" Type="http://schemas.openxmlformats.org/officeDocument/2006/relationships/tags" Target="../tags/tag229.xml"/><Relationship Id="rId34" Type="http://schemas.openxmlformats.org/officeDocument/2006/relationships/tags" Target="../tags/tag230.xml"/><Relationship Id="rId35" Type="http://schemas.openxmlformats.org/officeDocument/2006/relationships/tags" Target="../tags/tag231.xml"/><Relationship Id="rId36" Type="http://schemas.openxmlformats.org/officeDocument/2006/relationships/tags" Target="../tags/tag232.xml"/><Relationship Id="rId37" Type="http://schemas.openxmlformats.org/officeDocument/2006/relationships/tags" Target="../tags/tag233.xml"/><Relationship Id="rId38" Type="http://schemas.openxmlformats.org/officeDocument/2006/relationships/tags" Target="../tags/tag234.xml"/><Relationship Id="rId39" Type="http://schemas.openxmlformats.org/officeDocument/2006/relationships/tags" Target="../tags/tag235.xml"/><Relationship Id="rId40" Type="http://schemas.openxmlformats.org/officeDocument/2006/relationships/tags" Target="../tags/tag236.xml"/><Relationship Id="rId4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企业管理中的合作与竞争关系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合作与竞争对企业管理的意义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企业管理中的合作与竞争关系现状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企业管理中合作与竞争关系的优化策略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企业管理中合作与竞争关系的实践案例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未来企业管理中合作与竞争关系的展望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合作与竞争对企业管理的意义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合作与竞争对企业发展的重要性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合作与竞争是企业管理中不可或缺的元素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合作能够促进企业间的资源共享和协同发展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竞争能够激发企业的创新能力和市场竞争力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合作与竞争的平衡有助于企业的可持续发展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合作与竞争对企业管理的促进作用</a:t>
            </a:r>
            <a:endParaRPr altLang="en-US" lang="zh-CN"/>
          </a:p>
        </p:txBody>
      </p:sp>
      <p:sp>
        <p:nvSpPr>
          <p:cNvPr id="1049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促进资源共享：合作可以使得企业之间共享资源，提高资源利用效率，降低成本。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提升创新能力：企业之间的竞争可以激发企业的创新精神，推动企业不断改进产品和服务，提高市场竞争力。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增强企业信誉：合作可以增强企业的信誉和品牌形象，提高企业的社会认可度。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促进企业发展：合作与竞争可以促进企业的发展和壮大，推动企业不断向前发展。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企业管理中的合作与竞争关系现状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企业间合作与竞争关系的普遍性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合作与竞争是企业管理中普遍存在的现象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企业间合作可以促进资源共享、优势互补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竞争可以激发企业创新、提高市场竞争力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合作与竞争需要平衡，以实现企业可持续发展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合作与竞争对企业管理的实际影响</a:t>
            </a:r>
            <a:endParaRPr altLang="en-US" lang="zh-CN"/>
          </a:p>
        </p:txBody>
      </p:sp>
      <p:sp>
        <p:nvSpPr>
          <p:cNvPr id="10492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合作与竞争对企业管理的挑战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合作与竞争对企业管理的意义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合作与竞争对企业管理的实际影响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合作与竞争对企业管理的未来展望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合作与竞争对企业管理的挑战与机遇</a:t>
            </a:r>
            <a:endParaRPr altLang="en-US" lang="zh-CN"/>
          </a:p>
        </p:txBody>
      </p:sp>
      <p:sp>
        <p:nvSpPr>
          <p:cNvPr id="104925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合作与竞争对企业管理的挑战： a. 促进企业间的合作与交流，提高整体竞争力 b. 促进企业间的竞争与比较，推动企业不断进步 c. 合作与竞争对企业管理的机遇： d. 合作与竞争有助于企业间的资源共享与优势互补 e. 合作与竞争有助于企业间的创新与发展，提高市场竞争力 f. 合作与竞争有助于企业间的文化交流与融合，促进企业共同发展  我正在写一份主题为“企业管理中的合作与竞争关系”的PPT,现在准备介绍“企业管理中的合作与竞争关系现状”,请帮我生成“企业管理中的合作与竞争关系现状”为标题的内容 企业管理中的合作与竞争关系现状</a:t>
            </a:r>
            <a:endParaRPr altLang="en-US" lang="zh-CN"/>
          </a:p>
          <a:p>
            <a:pPr lvl="1"/>
            <a:r>
              <a:rPr altLang="en-US" lang="zh-CN"/>
              <a:t>a. 促进企业间的合作与交流，提高整体竞争力</a:t>
            </a:r>
            <a:endParaRPr altLang="en-US" lang="zh-CN"/>
          </a:p>
          <a:p>
            <a:pPr lvl="1"/>
            <a:r>
              <a:rPr altLang="en-US" lang="zh-CN"/>
              <a:t>b. 促进企业间的竞争与比较，推动企业不断进步</a:t>
            </a:r>
            <a:endParaRPr altLang="en-US" lang="zh-CN"/>
          </a:p>
          <a:p>
            <a:pPr lvl="1"/>
            <a:r>
              <a:rPr altLang="en-US" lang="zh-CN"/>
              <a:t>c. 合作与竞争对企业管理的机遇：</a:t>
            </a:r>
            <a:endParaRPr altLang="en-US" lang="zh-CN"/>
          </a:p>
          <a:p>
            <a:pPr lvl="1"/>
            <a:r>
              <a:rPr altLang="en-US" lang="zh-CN"/>
              <a:t>d. 合作与竞争有助于企业间的资源共享与优势互补</a:t>
            </a:r>
            <a:endParaRPr altLang="en-US" lang="zh-CN"/>
          </a:p>
          <a:p>
            <a:pPr lvl="1"/>
            <a:r>
              <a:rPr altLang="en-US" lang="zh-CN"/>
              <a:t>e. 合作与竞争有助于企业间的创新与发展，提高市场竞争力</a:t>
            </a:r>
            <a:endParaRPr altLang="en-US" lang="zh-CN"/>
          </a:p>
          <a:p>
            <a:pPr lvl="1"/>
            <a:r>
              <a:rPr altLang="en-US" lang="zh-CN"/>
              <a:t>f. 合作与竞争有助于企业间的文化交流与融合，促进企业共同发展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我正在写一份主题为“企业管理中的合作与竞争关系”的PPT,现在准备介绍“企业管理中的合作与竞争关系现状”,请帮我生成“企业管理中的合作与竞争关系现状”为标题的内容</a:t>
            </a:r>
            <a:endParaRPr altLang="en-US" lang="zh-CN"/>
          </a:p>
          <a:p>
            <a:pPr lvl="1"/>
            <a:r>
              <a:rPr altLang="en-US" lang="zh-CN"/>
              <a:t>企业管理中的合作与竞争关系现状</a:t>
            </a:r>
            <a:endParaRPr altLang="en-US" lang="zh-CN"/>
          </a:p>
          <a:p>
            <a:r>
              <a:rPr altLang="en-US" lang="zh-CN"/>
              <a:t>合作与竞争在企业管理中的普遍存在</a:t>
            </a:r>
            <a:endParaRPr altLang="en-US" lang="zh-CN"/>
          </a:p>
          <a:p>
            <a:r>
              <a:rPr altLang="en-US" lang="zh-CN"/>
              <a:t>合作与竞争对企业管理的积极作用</a:t>
            </a:r>
            <a:endParaRPr altLang="en-US" lang="zh-CN"/>
          </a:p>
          <a:p>
            <a:r>
              <a:rPr altLang="en-US" lang="zh-CN"/>
              <a:t>合作与竞争对企业管理的负面影响</a:t>
            </a:r>
            <a:endParaRPr altLang="en-US" lang="zh-CN"/>
          </a:p>
          <a:p>
            <a:r>
              <a:rPr altLang="en-US" lang="zh-CN"/>
              <a:t>当前企业管理中合作与竞争关系的现状及问题</a:t>
            </a:r>
            <a:endParaRPr altLang="en-US" lang="zh-CN"/>
          </a:p>
          <a:p>
            <a:r>
              <a:rPr altLang="en-US" lang="zh-CN"/>
              <a:t>未来企业管理中合作与竞争关系的趋势及展望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企业管理中合作与竞争关系的优化策略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建立良好的合作机制，促进企业间合作共赢</a:t>
            </a:r>
            <a:endParaRPr altLang="en-US" lang="zh-CN"/>
          </a:p>
        </p:txBody>
      </p:sp>
      <p:sp>
        <p:nvSpPr>
          <p:cNvPr id="10493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建立互信机制：加强企业间的沟通和信任，促进合作关系的稳定发展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制定合作计划：明确合作目标、任务和时间表，确保合作顺利进行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建立合作团队：组建专业的合作团队，负责协调和管理合作项目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完善合作机制：不断优化合作机制，提高合作效率和成果质量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加强风险管理：及时识别和应对合作过程中可能出现的风险和问题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持续改进和创新：不断寻求新的合作模式和思路，推动企业持续发展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树立正确的竞争观念，推动企业良性竞争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良性竞争原则：企业应该遵循公平、公正、公开的原则，通过提高自身实力和创新能力来获得竞争优势，而不是采取不正当手段进行竞争。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明确竞争目的：企业竞争的目的是为了提升自身实力，实现可持续发展，而不是单纯地追求市场份额和利润。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强化合作意识：企业应该注重与竞争对手之间的合作，通过合作实现资源共享、优势互补，共同推动行业发展。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建立良好的竞争环境：企业应该积极营造良好的竞争环境，包括建立健全的法律法规体系、加强行业自律、提高公众对企业的信任度等，以促进企业之间的良性竞争。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寻求合作与竞争的平衡点，提升企业管理水平</a:t>
            </a:r>
            <a:endParaRPr altLang="en-US" lang="zh-CN"/>
          </a:p>
        </p:txBody>
      </p:sp>
      <p:sp>
        <p:nvSpPr>
          <p:cNvPr id="104948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fontScale="65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企业管理水平：通过寻求合作与竞争的平衡点，企业可以提升整体管理水平，包括提高决策效率、优化资源配置、增强企业创新能力等。同时，企业还需要不断适应市场变化和外部环境的变化，持续改进和优化管理策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0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200" lang="zh-CN">
                <a:latin typeface="+mn-ea"/>
                <a:ea typeface="+mn-ea"/>
              </a:rPr>
              <a:t>竞争策略：竞争是企业发展的重要动力，通过竞争可以激发员工的积极性和创造力，提高企业的市场竞争力。竞争策略包括制定合理的激励机制、加强员工培训和技能提升、鼓励创新和差异化等。</a:t>
            </a:r>
            <a:endParaRPr altLang="en-US" dirty="0" sz="1200" lang="zh-CN">
              <a:latin typeface="+mn-ea"/>
              <a:ea typeface="+mn-ea"/>
            </a:endParaRPr>
          </a:p>
        </p:txBody>
      </p:sp>
      <p:sp>
        <p:nvSpPr>
          <p:cNvPr id="104951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200" lang="zh-CN">
                <a:latin typeface="+mn-ea"/>
                <a:ea typeface="+mn-ea"/>
              </a:rPr>
              <a:t>平衡点策略：在寻求合作与竞争的平衡点时，企业需要综合考虑各种因素，包括市场需求、企业战略、企业文化等。平衡点策略包括制定合理的市场定位、加强品牌建设、提高产品质量和服务水平等。</a:t>
            </a:r>
            <a:endParaRPr altLang="en-US" dirty="0" sz="1200" lang="zh-CN">
              <a:latin typeface="+mn-ea"/>
              <a:ea typeface="+mn-ea"/>
            </a:endParaRPr>
          </a:p>
        </p:txBody>
      </p:sp>
      <p:sp>
        <p:nvSpPr>
          <p:cNvPr id="104951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200" lang="zh-CN">
                <a:latin typeface="+mn-ea"/>
                <a:ea typeface="+mn-ea"/>
              </a:rPr>
              <a:t>合作与竞争的平衡点：在企业管理中，合作与竞争是相互依存、相互促进的关系。寻求合作与竞争的平衡点，可以促进企业内部的良性竞争和团队协作，提升整体管理水平。</a:t>
            </a:r>
            <a:endParaRPr altLang="en-US" dirty="0" sz="1200" lang="zh-CN">
              <a:latin typeface="+mn-ea"/>
              <a:ea typeface="+mn-ea"/>
            </a:endParaRPr>
          </a:p>
        </p:txBody>
      </p:sp>
      <p:sp>
        <p:nvSpPr>
          <p:cNvPr id="104951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200" lang="zh-CN">
                <a:latin typeface="+mn-ea"/>
                <a:ea typeface="+mn-ea"/>
              </a:rPr>
              <a:t>合作策略：通过建立良好的合作关系，企业可以共享资源、降低成本、提高效率。合作策略包括建立长期稳定的合作伙伴关系、加强跨部门协作、鼓励团队成员之间的交流与合作等。</a:t>
            </a:r>
            <a:endParaRPr altLang="en-US" dirty="0" sz="1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企业管理中合作与竞争关系的实践案例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企业间成功合作的案例分析</a:t>
            </a:r>
            <a:endParaRPr altLang="en-US" lang="zh-CN"/>
          </a:p>
        </p:txBody>
      </p:sp>
      <p:sp>
        <p:nvSpPr>
          <p:cNvPr id="1049614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6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8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0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华为与腾讯的合作：共同研发云存储技术，实现数据共享和高效传输。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2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6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8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30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32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4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3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38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0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42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44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4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50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2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56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8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6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62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66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阿里巴巴与顺丰速运的合作：利用大数据和人工智能技术，提高物流效率和降低成本。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8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0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腾讯与京东的合作：通过社交电商模式，实现流量转化和销售额增长。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2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4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百度与美团的合作：共同推广百度地图和美团外卖服务，提高用户使用率和满意度。  企业间成功合作的案例分析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6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企业间成功合作的案例分析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8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苹果与富士康的合作：富士康为苹果代工生产手机、平板等电子产品，实现资源共享和优势互补。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0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2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谷歌与Uber的合作：共同研发自动驾驶技术，推动交通出行方式的变革。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4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6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亚马逊与Netflix的合作：通过流媒体服务，为用户提供更丰富、更便捷的购物和娱乐体验。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8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0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微软与IBM的合作：共同推动云计算技术的发展，为用户提供更高效、更安全的计算服务。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2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企业间良性竞争的案例分析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华为与中兴：在通信领域的竞争推动双方不断进步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美团与饿了么：在外卖领域的竞争提高消费者体验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特斯拉与比亚迪：在新能源汽车领域的竞争加速行业发展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阿里巴巴与京东：在电商领域的竞争促进双方不断创新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企业间合作与竞争关系处理的经验教训</a:t>
            </a:r>
            <a:endParaRPr altLang="en-US" lang="zh-CN"/>
          </a:p>
        </p:txBody>
      </p:sp>
      <p:sp>
        <p:nvSpPr>
          <p:cNvPr id="10498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合作经验：企业间通过合作实现资源共享、优势互补，提高市场竞争力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竞争经验：企业间通过竞争激发创新活力，推动行业进步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合作与竞争的平衡：企业间需要找到合适的平衡点，既合作又竞争，共同推动行业发展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经验教训：企业间合作与竞争关系处理需要注重诚信、尊重规则，避免恶意竞争和破坏性合作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未来企业管理中合作与竞争关系的展望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未来企业间合作与竞争关系的发展趋势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未来企业管理中合作与竞争关系的挑战与机遇</a:t>
            </a:r>
            <a:endParaRPr altLang="en-US" lang="zh-CN"/>
          </a:p>
        </p:txBody>
      </p:sp>
      <p:sp>
        <p:nvSpPr>
          <p:cNvPr id="10499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合作与竞争关系对企业发展的重要性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未来企业管理中合作与竞争关系的挑战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未来企业管理中合作与竞争关系的机遇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如何应对未来企业管理中的挑战与机遇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未来企业管理中合作与竞争关系的发展策略</a:t>
            </a:r>
            <a:endParaRPr altLang="en-US" lang="zh-CN"/>
          </a:p>
        </p:txBody>
      </p:sp>
      <p:sp>
        <p:nvSpPr>
          <p:cNvPr id="10500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建立良好的合作关系：企业应积极寻求与其他企业的合作，共同研发新技术、拓展新市场，实现互利共赢。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竞争与合作并存：在企业管理中，竞争与合作并存是常态。企业应学会在竞争中寻求合作，在合作中保持竞争，以实现共同发展。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创新管理方式：企业应积极探索新的管理方式，如共享经济、平台化运营等，以降低成本、提高效率，实现合作与竞争的平衡。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培养跨界思维：企业应培养跨界思维，打破行业界限，与其他领域的企业进行合作，共同创造新的价值。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0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2023-12-19T10:37:20Z</dcterms:created>
  <dcterms:modified xsi:type="dcterms:W3CDTF">2023-12-19T10:37:20Z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cb7246f87d4c4a82b36c45fd2c9bcaf9_21</vt:lpwstr>
  </property>
</Properties>
</file>