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0697" r:id="rId1"/>
    <p:sldMasterId id="2147490734" r:id="rId2"/>
  </p:sldMasterIdLst>
  <p:notesMasterIdLst>
    <p:notesMasterId r:id="rId3"/>
  </p:notesMasterIdLst>
  <p:sldIdLst>
    <p:sldId id="3531" r:id="rId4"/>
    <p:sldId id="3534" r:id="rId5"/>
    <p:sldId id="3537" r:id="rId6"/>
    <p:sldId id="3540" r:id="rId7"/>
    <p:sldId id="3546" r:id="rId9"/>
    <p:sldId id="3549" r:id="rId10"/>
    <p:sldId id="3552" r:id="rId11"/>
    <p:sldId id="3558" r:id="rId13"/>
    <p:sldId id="3561" r:id="rId14"/>
    <p:sldId id="3564" r:id="rId15"/>
    <p:sldId id="3567" r:id="rId16"/>
    <p:sldId id="3570" r:id="rId17"/>
    <p:sldId id="3576" r:id="rId19"/>
    <p:sldId id="3579" r:id="rId20"/>
    <p:sldId id="3582" r:id="rId21"/>
    <p:sldId id="3585" r:id="rId22"/>
    <p:sldId id="3588" r:id="rId23"/>
    <p:sldId id="3594" r:id="rId25"/>
    <p:sldId id="3597" r:id="rId26"/>
    <p:sldId id="3600" r:id="rId27"/>
    <p:sldId id="3603" r:id="rId28"/>
    <p:sldId id="3606" r:id="rId29"/>
    <p:sldId id="3612" r:id="rId31"/>
    <p:sldId id="3615" r:id="rId32"/>
    <p:sldId id="3618" r:id="rId33"/>
    <p:sldId id="3621" r:id="rId34"/>
    <p:sldId id="3625" r:id="rId3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tableStyles" Target="tableStyles.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1" name="幻灯片图像占位符 1"/>
          <p:cNvSpPr>
            <a:spLocks noChangeAspect="1" noRot="1" noGrp="1"/>
          </p:cNvSpPr>
          <p:nvPr>
            <p:ph type="sldImg"/>
          </p:nvPr>
        </p:nvSpPr>
        <p:spPr/>
      </p:sp>
      <p:sp>
        <p:nvSpPr>
          <p:cNvPr id="1048613" name="备注占位符 2"/>
          <p:cNvSpPr>
            <a:spLocks noGrp="1"/>
          </p:cNvSpPr>
          <p:nvPr>
            <p:ph type="body" idx="1"/>
          </p:nvPr>
        </p:nvSpPr>
        <p:spPr/>
        <p:txBody>
          <a:bodyPr/>
          <a:p>
            <a:endParaRPr altLang="en-US" dirty="0" lang="zh-CN"/>
          </a:p>
        </p:txBody>
      </p:sp>
      <p:sp>
        <p:nvSpPr>
          <p:cNvPr id="104861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pn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tags" Target="../tags/tag16.xml"/><Relationship Id="rId18" Type="http://schemas.openxmlformats.org/officeDocument/2006/relationships/tags" Target="../tags/tag17.xml"/><Relationship Id="rId19"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tags" Target="../tags/tag19.xml"/><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image" Target="../media/image2.png"/><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image" Target="../media/image3.png"/><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image" Target="../media/image4.png"/><Relationship Id="rId8" Type="http://schemas.openxmlformats.org/officeDocument/2006/relationships/tags" Target="../tags/tag34.xml"/><Relationship Id="rId9" Type="http://schemas.openxmlformats.org/officeDocument/2006/relationships/tags" Target="../tags/tag35.xml"/><Relationship Id="rId10" Type="http://schemas.openxmlformats.org/officeDocument/2006/relationships/tags" Target="../tags/tag36.xml"/><Relationship Id="rId11" Type="http://schemas.openxmlformats.org/officeDocument/2006/relationships/tags" Target="../tags/tag37.xml"/><Relationship Id="rId12" Type="http://schemas.openxmlformats.org/officeDocument/2006/relationships/tags" Target="../tags/tag38.xml"/><Relationship Id="rId13" Type="http://schemas.openxmlformats.org/officeDocument/2006/relationships/tags" Target="../tags/tag39.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tags" Target="../tags/tag71.xml"/><Relationship Id="rId3" Type="http://schemas.openxmlformats.org/officeDocument/2006/relationships/tags" Target="../tags/tag72.xml"/><Relationship Id="rId4" Type="http://schemas.openxmlformats.org/officeDocument/2006/relationships/image" Target="../media/image1.png"/><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tags" Target="../tags/tag78.xml"/><Relationship Id="rId11" Type="http://schemas.openxmlformats.org/officeDocument/2006/relationships/tags" Target="../tags/tag79.xml"/><Relationship Id="rId12" Type="http://schemas.openxmlformats.org/officeDocument/2006/relationships/tags" Target="../tags/tag80.xml"/><Relationship Id="rId13" Type="http://schemas.openxmlformats.org/officeDocument/2006/relationships/tags" Target="../tags/tag81.xml"/><Relationship Id="rId14" Type="http://schemas.openxmlformats.org/officeDocument/2006/relationships/tags" Target="../tags/tag82.xml"/><Relationship Id="rId15" Type="http://schemas.openxmlformats.org/officeDocument/2006/relationships/tags" Target="../tags/tag83.xml"/><Relationship Id="rId16" Type="http://schemas.openxmlformats.org/officeDocument/2006/relationships/tags" Target="../tags/tag84.xml"/><Relationship Id="rId17" Type="http://schemas.openxmlformats.org/officeDocument/2006/relationships/tags" Target="../tags/tag85.xml"/><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0" name="任意多边形: 形状 6"/>
          <p:cNvSpPr/>
          <p:nvPr userDrawn="1">
            <p:custDataLst>
              <p:tags r:id="rId1"/>
            </p:custDataLst>
          </p:nvPr>
        </p:nvSpPr>
        <p:spPr>
          <a:xfrm flipH="1">
            <a:off x="1" y="0"/>
            <a:ext cx="4922187" cy="6858000"/>
          </a:xfrm>
          <a:custGeom>
            <a:avLst/>
            <a:gdLst>
              <a:gd name="connsiteX0" fmla="*/ 4922187 w 4922187"/>
              <a:gd name="connsiteY0" fmla="*/ 0 h 6858000"/>
              <a:gd name="connsiteX1" fmla="*/ 0 w 4922187"/>
              <a:gd name="connsiteY1" fmla="*/ 0 h 6858000"/>
              <a:gd name="connsiteX2" fmla="*/ 0 w 4922187"/>
              <a:gd name="connsiteY2" fmla="*/ 6858000 h 6858000"/>
              <a:gd name="connsiteX3" fmla="*/ 4922187 w 49221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22187" h="6858000">
                <a:moveTo>
                  <a:pt x="4922187" y="0"/>
                </a:moveTo>
                <a:lnTo>
                  <a:pt x="0" y="0"/>
                </a:lnTo>
                <a:lnTo>
                  <a:pt x="0" y="6858000"/>
                </a:lnTo>
                <a:lnTo>
                  <a:pt x="4922187" y="6858000"/>
                </a:lnTo>
                <a:close/>
              </a:path>
            </a:pathLst>
          </a:custGeom>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ea typeface="微软雅黑" panose="020B0503020204020204" charset="-122"/>
              <a:cs typeface="微软雅黑" panose="020B0503020204020204" charset="-122"/>
            </a:endParaRPr>
          </a:p>
        </p:txBody>
      </p:sp>
      <p:sp>
        <p:nvSpPr>
          <p:cNvPr id="1048672" name="任意多边形 13"/>
          <p:cNvSpPr/>
          <p:nvPr userDrawn="1">
            <p:custDataLst>
              <p:tags r:id="rId2"/>
            </p:custDataLst>
          </p:nvPr>
        </p:nvSpPr>
        <p:spPr>
          <a:xfrm>
            <a:off x="4511040" y="2021840"/>
            <a:ext cx="800735" cy="1527175"/>
          </a:xfrm>
          <a:custGeom>
            <a:avLst/>
            <a:gdLst>
              <a:gd name="connsiteX0" fmla="*/ 19 w 195"/>
              <a:gd name="connsiteY0" fmla="*/ 323 h 371"/>
              <a:gd name="connsiteX1" fmla="*/ 87 w 195"/>
              <a:gd name="connsiteY1" fmla="*/ 255 h 371"/>
              <a:gd name="connsiteX2" fmla="*/ 105 w 195"/>
              <a:gd name="connsiteY2" fmla="*/ 348 h 371"/>
              <a:gd name="connsiteX3" fmla="*/ 180 w 195"/>
              <a:gd name="connsiteY3" fmla="*/ 371 h 371"/>
              <a:gd name="connsiteX4" fmla="*/ 195 w 195"/>
              <a:gd name="connsiteY4" fmla="*/ 0 h 371"/>
              <a:gd name="connsiteX5" fmla="*/ 57 w 195"/>
              <a:gd name="connsiteY5" fmla="*/ 7 h 371"/>
              <a:gd name="connsiteX6" fmla="*/ 0 w 195"/>
              <a:gd name="connsiteY6" fmla="*/ 262 h 371"/>
              <a:gd name="connsiteX7" fmla="*/ 19 w 195"/>
              <a:gd name="connsiteY7" fmla="*/ 323 h 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 h="371">
                <a:moveTo>
                  <a:pt x="19" y="323"/>
                </a:moveTo>
                <a:cubicBezTo>
                  <a:pt x="27" y="308"/>
                  <a:pt x="57" y="236"/>
                  <a:pt x="87" y="255"/>
                </a:cubicBezTo>
                <a:cubicBezTo>
                  <a:pt x="117" y="274"/>
                  <a:pt x="99" y="329"/>
                  <a:pt x="105" y="348"/>
                </a:cubicBezTo>
                <a:lnTo>
                  <a:pt x="180" y="371"/>
                </a:lnTo>
                <a:lnTo>
                  <a:pt x="195" y="0"/>
                </a:lnTo>
                <a:lnTo>
                  <a:pt x="57" y="7"/>
                </a:lnTo>
                <a:lnTo>
                  <a:pt x="0" y="262"/>
                </a:lnTo>
                <a:lnTo>
                  <a:pt x="19" y="323"/>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55" name="图片 10"/>
          <p:cNvPicPr>
            <a:picLocks noChangeAspect="1"/>
          </p:cNvPicPr>
          <p:nvPr userDrawn="1">
            <p:custDataLst>
              <p:tags r:id="rId3"/>
            </p:custDataLst>
          </p:nvPr>
        </p:nvPicPr>
        <p:blipFill>
          <a:blip xmlns:r="http://schemas.openxmlformats.org/officeDocument/2006/relationships" r:embed="rId4"/>
          <a:srcRect b="10671"/>
          <a:stretch>
            <a:fillRect/>
          </a:stretch>
        </p:blipFill>
        <p:spPr>
          <a:xfrm>
            <a:off x="0" y="2849880"/>
            <a:ext cx="9394825" cy="4008120"/>
          </a:xfrm>
          <a:prstGeom prst="rect"/>
        </p:spPr>
      </p:pic>
      <p:cxnSp>
        <p:nvCxnSpPr>
          <p:cNvPr id="3145729" name="直接连接符 12"/>
          <p:cNvCxnSpPr>
            <a:cxnSpLocks/>
          </p:cNvCxnSpPr>
          <p:nvPr userDrawn="1">
            <p:custDataLst>
              <p:tags r:id="rId5"/>
            </p:custDataLst>
          </p:nvPr>
        </p:nvCxnSpPr>
        <p:spPr>
          <a:xfrm>
            <a:off x="11360150" y="49339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31" name="直接连接符 14"/>
          <p:cNvCxnSpPr>
            <a:cxnSpLocks/>
          </p:cNvCxnSpPr>
          <p:nvPr userDrawn="1">
            <p:custDataLst>
              <p:tags r:id="rId6"/>
            </p:custDataLst>
          </p:nvPr>
        </p:nvCxnSpPr>
        <p:spPr>
          <a:xfrm>
            <a:off x="11360150" y="55181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33" name="直接连接符 15"/>
          <p:cNvCxnSpPr>
            <a:cxnSpLocks/>
          </p:cNvCxnSpPr>
          <p:nvPr userDrawn="1">
            <p:custDataLst>
              <p:tags r:id="rId7"/>
            </p:custDataLst>
          </p:nvPr>
        </p:nvCxnSpPr>
        <p:spPr>
          <a:xfrm>
            <a:off x="11360150" y="61023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48674" name="标题 1"/>
          <p:cNvSpPr>
            <a:spLocks noGrp="1"/>
          </p:cNvSpPr>
          <p:nvPr>
            <p:ph type="ctrTitle" hasCustomPrompt="1"/>
            <p:custDataLst>
              <p:tags r:id="rId8"/>
            </p:custDataLst>
          </p:nvPr>
        </p:nvSpPr>
        <p:spPr>
          <a:xfrm>
            <a:off x="5856514" y="754533"/>
            <a:ext cx="5375326" cy="1859048"/>
          </a:xfrm>
        </p:spPr>
        <p:txBody>
          <a:bodyPr anchor="b">
            <a:normAutofit/>
          </a:bodyPr>
          <a:lstStyle>
            <a:lvl1pPr algn="l">
              <a:lnSpc>
                <a:spcPct val="100000"/>
              </a:lnSpc>
              <a:defRPr sz="4800"/>
            </a:lvl1pPr>
          </a:lstStyle>
          <a:p>
            <a:r>
              <a:rPr altLang="en-US" dirty="0" lang="zh-CN"/>
              <a:t>编辑母版标题</a:t>
            </a:r>
            <a:endParaRPr altLang="en-US" dirty="0" lang="zh-CN"/>
          </a:p>
        </p:txBody>
      </p:sp>
      <p:sp>
        <p:nvSpPr>
          <p:cNvPr id="1048676" name="副标题 2"/>
          <p:cNvSpPr>
            <a:spLocks noGrp="1"/>
          </p:cNvSpPr>
          <p:nvPr>
            <p:ph type="subTitle" idx="1"/>
            <p:custDataLst>
              <p:tags r:id="rId9"/>
            </p:custDataLst>
          </p:nvPr>
        </p:nvSpPr>
        <p:spPr>
          <a:xfrm>
            <a:off x="5856513" y="2773054"/>
            <a:ext cx="5375325" cy="370742"/>
          </a:xfrm>
        </p:spPr>
        <p:txBody>
          <a:bodyPr>
            <a:normAutofit/>
          </a:bodyPr>
          <a:lstStyle>
            <a:lvl1pPr algn="l" indent="0" marL="0">
              <a:lnSpc>
                <a:spcPct val="100000"/>
              </a:lnSpc>
              <a:buNone/>
              <a:defRPr sz="1800">
                <a:solidFill>
                  <a:schemeClr val="tx1">
                    <a:lumMod val="65000"/>
                    <a:lumOff val="3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8" name="日期占位符 3"/>
          <p:cNvSpPr>
            <a:spLocks noGrp="1"/>
          </p:cNvSpPr>
          <p:nvPr>
            <p:ph type="dt" sz="half" idx="10"/>
            <p:custDataLst>
              <p:tags r:id="rId10"/>
            </p:custDataLst>
          </p:nvPr>
        </p:nvSpPr>
        <p:spPr/>
        <p:txBody>
          <a:bodyPr>
            <a:normAutofit/>
          </a:bodyPr>
          <a:p>
            <a:fld id="{5592522B-0F24-4480-B9DD-A9474A6880D6}" type="datetimeFigureOut">
              <a:rPr altLang="en-US" lang="zh-CN" smtClean="0"/>
            </a:fld>
            <a:endParaRPr altLang="en-US" lang="zh-CN"/>
          </a:p>
        </p:txBody>
      </p:sp>
      <p:sp>
        <p:nvSpPr>
          <p:cNvPr id="1048680" name="页脚占位符 4"/>
          <p:cNvSpPr>
            <a:spLocks noGrp="1"/>
          </p:cNvSpPr>
          <p:nvPr>
            <p:ph type="ftr" sz="quarter" idx="11"/>
            <p:custDataLst>
              <p:tags r:id="rId11"/>
            </p:custDataLst>
          </p:nvPr>
        </p:nvSpPr>
        <p:spPr/>
        <p:txBody>
          <a:bodyPr>
            <a:normAutofit/>
          </a:bodyPr>
          <a:p>
            <a:endParaRPr altLang="en-US" dirty="0" lang="zh-CN"/>
          </a:p>
        </p:txBody>
      </p:sp>
      <p:sp>
        <p:nvSpPr>
          <p:cNvPr id="1048682" name="灯片编号占位符 5"/>
          <p:cNvSpPr>
            <a:spLocks noGrp="1"/>
          </p:cNvSpPr>
          <p:nvPr>
            <p:ph type="sldNum" sz="quarter" idx="12"/>
            <p:custDataLst>
              <p:tags r:id="rId12"/>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4" name="文本占位符 9"/>
          <p:cNvSpPr>
            <a:spLocks noGrp="1"/>
          </p:cNvSpPr>
          <p:nvPr>
            <p:ph type="body" sz="quarter" idx="13" hasCustomPrompt="1"/>
            <p:custDataLst>
              <p:tags r:id="rId13"/>
            </p:custDataLst>
          </p:nvPr>
        </p:nvSpPr>
        <p:spPr>
          <a:xfrm>
            <a:off x="838199" y="504000"/>
            <a:ext cx="2743199" cy="504000"/>
          </a:xfrm>
        </p:spPr>
        <p:txBody>
          <a:bodyPr anchor="ctr">
            <a:normAutofit/>
          </a:bodyPr>
          <a:lstStyle>
            <a:lvl1pPr indent="0" marL="0">
              <a:lnSpc>
                <a:spcPct val="100000"/>
              </a:lnSpc>
              <a:buNone/>
              <a:defRPr b="1" sz="1800">
                <a:solidFill>
                  <a:schemeClr val="lt1">
                    <a:lumMod val="100000"/>
                  </a:schemeClr>
                </a:solidFill>
              </a:defRPr>
            </a:lvl1pPr>
          </a:lstStyle>
          <a:p>
            <a:pPr lvl="0"/>
            <a:r>
              <a:rPr altLang="en-US" dirty="0" lang="zh-CN"/>
              <a:t>公司名占位符</a:t>
            </a:r>
            <a:endParaRPr altLang="en-US" dirty="0" lang="zh-CN"/>
          </a:p>
        </p:txBody>
      </p:sp>
      <p:sp>
        <p:nvSpPr>
          <p:cNvPr id="1048686" name="文本占位符 13"/>
          <p:cNvSpPr>
            <a:spLocks noGrp="1"/>
          </p:cNvSpPr>
          <p:nvPr>
            <p:ph type="body" sz="quarter" idx="14" hasCustomPrompt="1"/>
            <p:custDataLst>
              <p:tags r:id="rId14"/>
            </p:custDataLst>
          </p:nvPr>
        </p:nvSpPr>
        <p:spPr>
          <a:xfrm>
            <a:off x="8488638" y="3597814"/>
            <a:ext cx="2743200" cy="1322534"/>
          </a:xfrm>
        </p:spPr>
        <p:txBody>
          <a:bodyPr anchor="t">
            <a:normAutofit/>
          </a:bodyPr>
          <a:lstStyle>
            <a:lvl1pPr algn="l" indent="0" marL="0">
              <a:lnSpc>
                <a:spcPct val="100000"/>
              </a:lnSpc>
              <a:buNone/>
              <a:defRPr sz="1800">
                <a:solidFill>
                  <a:schemeClr val="accent1"/>
                </a:solidFill>
              </a:defRPr>
            </a:lvl1pPr>
          </a:lstStyle>
          <a:p>
            <a:pPr lvl="0"/>
            <a:r>
              <a:rPr altLang="en-US" dirty="0" lang="zh-CN"/>
              <a:t>日期时间占位符</a:t>
            </a:r>
            <a:endParaRPr altLang="en-US" dirty="0" lang="zh-CN"/>
          </a:p>
        </p:txBody>
      </p:sp>
      <p:sp>
        <p:nvSpPr>
          <p:cNvPr id="1048688" name="文本占位符 23"/>
          <p:cNvSpPr>
            <a:spLocks noGrp="1"/>
          </p:cNvSpPr>
          <p:nvPr>
            <p:ph type="body" sz="quarter" idx="17" hasCustomPrompt="1"/>
            <p:custDataLst>
              <p:tags r:id="rId15"/>
            </p:custDataLst>
          </p:nvPr>
        </p:nvSpPr>
        <p:spPr>
          <a:xfrm>
            <a:off x="5856514" y="3597814"/>
            <a:ext cx="2533699" cy="1322534"/>
          </a:xfrm>
        </p:spPr>
        <p:txBody>
          <a:bodyPr anchor="t">
            <a:normAutofit/>
          </a:bodyPr>
          <a:lstStyle>
            <a:lvl1pPr algn="l" indent="0" marL="0">
              <a:lnSpc>
                <a:spcPct val="100000"/>
              </a:lnSpc>
              <a:buNone/>
              <a:defRPr sz="1800">
                <a:solidFill>
                  <a:schemeClr val="accent1"/>
                </a:solidFill>
              </a:defRPr>
            </a:lvl1pPr>
          </a:lstStyle>
          <a:p>
            <a:pPr lvl="0"/>
            <a:r>
              <a:rPr altLang="en-US" dirty="0" lang="zh-CN"/>
              <a:t>署名占位符</a:t>
            </a:r>
            <a:endParaRPr altLang="en-US" dirty="0" lang="zh-CN"/>
          </a:p>
        </p:txBody>
      </p:sp>
      <p:cxnSp>
        <p:nvCxnSpPr>
          <p:cNvPr id="3145735" name="直接箭头连接符 18"/>
          <p:cNvCxnSpPr>
            <a:cxnSpLocks/>
          </p:cNvCxnSpPr>
          <p:nvPr userDrawn="1">
            <p:custDataLst>
              <p:tags r:id="rId16"/>
            </p:custDataLst>
          </p:nvPr>
        </p:nvCxnSpPr>
        <p:spPr>
          <a:xfrm>
            <a:off x="5831840" y="3316790"/>
            <a:ext cx="5400000" cy="0"/>
          </a:xfrm>
          <a:prstGeom prst="straightConnector1"/>
          <a:ln>
            <a:solidFill>
              <a:schemeClr val="accent3">
                <a:alpha val="3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8690" name="任意多边形: 形状 28"/>
          <p:cNvSpPr/>
          <p:nvPr userDrawn="1">
            <p:custDataLst>
              <p:tags r:id="rId17"/>
            </p:custDataLst>
          </p:nvPr>
        </p:nvSpPr>
        <p:spPr>
          <a:xfrm>
            <a:off x="1" y="-19685"/>
            <a:ext cx="5213351" cy="4836161"/>
          </a:xfrm>
          <a:custGeom>
            <a:avLst/>
            <a:gdLst>
              <a:gd name="connsiteX0" fmla="*/ 3621057 w 5213351"/>
              <a:gd name="connsiteY0" fmla="*/ 0 h 4836161"/>
              <a:gd name="connsiteX1" fmla="*/ 4926428 w 5213351"/>
              <a:gd name="connsiteY1" fmla="*/ 0 h 4836161"/>
              <a:gd name="connsiteX2" fmla="*/ 4941563 w 5213351"/>
              <a:gd name="connsiteY2" fmla="*/ 31418 h 4836161"/>
              <a:gd name="connsiteX3" fmla="*/ 5213351 w 5213351"/>
              <a:gd name="connsiteY3" fmla="*/ 1377633 h 4836161"/>
              <a:gd name="connsiteX4" fmla="*/ 1754823 w 5213351"/>
              <a:gd name="connsiteY4" fmla="*/ 4836161 h 4836161"/>
              <a:gd name="connsiteX5" fmla="*/ 106283 w 5213351"/>
              <a:gd name="connsiteY5" fmla="*/ 4418735 h 4836161"/>
              <a:gd name="connsiteX6" fmla="*/ 0 w 5213351"/>
              <a:gd name="connsiteY6" fmla="*/ 4354167 h 4836161"/>
              <a:gd name="connsiteX7" fmla="*/ 0 w 5213351"/>
              <a:gd name="connsiteY7" fmla="*/ 2895476 h 4836161"/>
              <a:gd name="connsiteX8" fmla="*/ 112833 w 5213351"/>
              <a:gd name="connsiteY8" fmla="*/ 3019623 h 4836161"/>
              <a:gd name="connsiteX9" fmla="*/ 1754823 w 5213351"/>
              <a:gd name="connsiteY9" fmla="*/ 3699758 h 4836161"/>
              <a:gd name="connsiteX10" fmla="*/ 4076948 w 5213351"/>
              <a:gd name="connsiteY10" fmla="*/ 1377633 h 4836161"/>
              <a:gd name="connsiteX11" fmla="*/ 3680365 w 5213351"/>
              <a:gd name="connsiteY11" fmla="*/ 79311 h 4836161"/>
              <a:gd name="connsiteX12" fmla="*/ 3621057 w 5213351"/>
              <a:gd name="connsiteY12" fmla="*/ 0 h 4836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13351" h="4836161">
                <a:moveTo>
                  <a:pt x="3621057" y="0"/>
                </a:moveTo>
                <a:lnTo>
                  <a:pt x="4926428" y="0"/>
                </a:lnTo>
                <a:lnTo>
                  <a:pt x="4941563" y="31418"/>
                </a:lnTo>
                <a:cubicBezTo>
                  <a:pt x="5116574" y="445191"/>
                  <a:pt x="5213351" y="900110"/>
                  <a:pt x="5213351" y="1377633"/>
                </a:cubicBezTo>
                <a:cubicBezTo>
                  <a:pt x="5213351" y="3287725"/>
                  <a:pt x="3664915" y="4836161"/>
                  <a:pt x="1754823" y="4836161"/>
                </a:cubicBezTo>
                <a:cubicBezTo>
                  <a:pt x="1157919" y="4836161"/>
                  <a:pt x="596334" y="4684947"/>
                  <a:pt x="106283" y="4418735"/>
                </a:cubicBezTo>
                <a:lnTo>
                  <a:pt x="0" y="4354167"/>
                </a:lnTo>
                <a:lnTo>
                  <a:pt x="0" y="2895476"/>
                </a:lnTo>
                <a:lnTo>
                  <a:pt x="112833" y="3019623"/>
                </a:lnTo>
                <a:cubicBezTo>
                  <a:pt x="533055" y="3439845"/>
                  <a:pt x="1113586" y="3699758"/>
                  <a:pt x="1754823" y="3699758"/>
                </a:cubicBezTo>
                <a:cubicBezTo>
                  <a:pt x="3037297" y="3699758"/>
                  <a:pt x="4076948" y="2660107"/>
                  <a:pt x="4076948" y="1377633"/>
                </a:cubicBezTo>
                <a:cubicBezTo>
                  <a:pt x="4076948" y="896705"/>
                  <a:pt x="3930747" y="449925"/>
                  <a:pt x="3680365" y="79311"/>
                </a:cubicBezTo>
                <a:lnTo>
                  <a:pt x="3621057" y="0"/>
                </a:lnTo>
                <a:close/>
              </a:path>
            </a:pathLst>
          </a:custGeom>
          <a:gradFill>
            <a:gsLst>
              <a:gs pos="0">
                <a:schemeClr val="bg1"/>
              </a:gs>
              <a:gs pos="100000">
                <a:schemeClr val="accent1">
                  <a:lumMod val="20000"/>
                  <a:lumOff val="80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692" name="任意多边形: 形状 38"/>
          <p:cNvSpPr/>
          <p:nvPr userDrawn="1">
            <p:custDataLst>
              <p:tags r:id="rId18"/>
            </p:custDataLst>
          </p:nvPr>
        </p:nvSpPr>
        <p:spPr>
          <a:xfrm>
            <a:off x="9551700" y="5010785"/>
            <a:ext cx="2640300" cy="1865630"/>
          </a:xfrm>
          <a:custGeom>
            <a:avLst/>
            <a:gdLst>
              <a:gd name="connsiteX0" fmla="*/ 2045305 w 2640300"/>
              <a:gd name="connsiteY0" fmla="*/ 0 h 1865630"/>
              <a:gd name="connsiteX1" fmla="*/ 2620022 w 2640300"/>
              <a:gd name="connsiteY1" fmla="*/ 81451 h 1865630"/>
              <a:gd name="connsiteX2" fmla="*/ 2640300 w 2640300"/>
              <a:gd name="connsiteY2" fmla="*/ 88381 h 1865630"/>
              <a:gd name="connsiteX3" fmla="*/ 2640300 w 2640300"/>
              <a:gd name="connsiteY3" fmla="*/ 1040500 h 1865630"/>
              <a:gd name="connsiteX4" fmla="*/ 2631013 w 2640300"/>
              <a:gd name="connsiteY4" fmla="*/ 1034064 h 1865630"/>
              <a:gd name="connsiteX5" fmla="*/ 2045305 w 2640300"/>
              <a:gd name="connsiteY5" fmla="*/ 878165 h 1865630"/>
              <a:gd name="connsiteX6" fmla="*/ 892516 w 2640300"/>
              <a:gd name="connsiteY6" fmla="*/ 1817715 h 1865630"/>
              <a:gd name="connsiteX7" fmla="*/ 885203 w 2640300"/>
              <a:gd name="connsiteY7" fmla="*/ 1865630 h 1865630"/>
              <a:gd name="connsiteX8" fmla="*/ 0 w 2640300"/>
              <a:gd name="connsiteY8" fmla="*/ 1865630 h 1865630"/>
              <a:gd name="connsiteX9" fmla="*/ 1054 w 2640300"/>
              <a:gd name="connsiteY9" fmla="*/ 1844762 h 1865630"/>
              <a:gd name="connsiteX10" fmla="*/ 2045305 w 2640300"/>
              <a:gd name="connsiteY10" fmla="*/ 0 h 186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300" h="1865630">
                <a:moveTo>
                  <a:pt x="2045305" y="0"/>
                </a:moveTo>
                <a:cubicBezTo>
                  <a:pt x="2244794" y="0"/>
                  <a:pt x="2437643" y="28427"/>
                  <a:pt x="2620022" y="81451"/>
                </a:cubicBezTo>
                <a:lnTo>
                  <a:pt x="2640300" y="88381"/>
                </a:lnTo>
                <a:lnTo>
                  <a:pt x="2640300" y="1040500"/>
                </a:lnTo>
                <a:lnTo>
                  <a:pt x="2631013" y="1034064"/>
                </a:lnTo>
                <a:cubicBezTo>
                  <a:pt x="2458535" y="934886"/>
                  <a:pt x="2258544" y="878165"/>
                  <a:pt x="2045305" y="878165"/>
                </a:cubicBezTo>
                <a:cubicBezTo>
                  <a:pt x="1476668" y="878165"/>
                  <a:pt x="1002239" y="1281515"/>
                  <a:pt x="892516" y="1817715"/>
                </a:cubicBezTo>
                <a:lnTo>
                  <a:pt x="885203" y="1865630"/>
                </a:lnTo>
                <a:lnTo>
                  <a:pt x="0" y="1865630"/>
                </a:lnTo>
                <a:lnTo>
                  <a:pt x="1054" y="1844762"/>
                </a:lnTo>
                <a:cubicBezTo>
                  <a:pt x="106283" y="808587"/>
                  <a:pt x="981366" y="0"/>
                  <a:pt x="2045305" y="0"/>
                </a:cubicBezTo>
                <a:close/>
              </a:path>
            </a:pathLst>
          </a:custGeom>
          <a:gradFill>
            <a:gsLst>
              <a:gs pos="0">
                <a:schemeClr val="bg1"/>
              </a:gs>
              <a:gs pos="100000">
                <a:schemeClr val="accent1">
                  <a:lumMod val="20000"/>
                  <a:lumOff val="80000"/>
                  <a:alpha val="44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00" name="页脚占位符 4"/>
          <p:cNvSpPr>
            <a:spLocks noGrp="1"/>
          </p:cNvSpPr>
          <p:nvPr>
            <p:ph type="ftr" sz="quarter" idx="11"/>
            <p:custDataLst>
              <p:tags r:id="rId4"/>
            </p:custDataLst>
          </p:nvPr>
        </p:nvSpPr>
        <p:spPr/>
        <p:txBody>
          <a:bodyPr/>
          <a:p>
            <a:endParaRPr altLang="en-US" lang="zh-CN"/>
          </a:p>
        </p:txBody>
      </p:sp>
      <p:sp>
        <p:nvSpPr>
          <p:cNvPr id="104870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4" name="矩形 10"/>
          <p:cNvSpPr/>
          <p:nvPr userDrawn="1">
            <p:custDataLst>
              <p:tags r:id="rId1"/>
            </p:custDataLst>
          </p:nvPr>
        </p:nvSpPr>
        <p:spPr>
          <a:xfrm flipH="1">
            <a:off x="-251" y="26726"/>
            <a:ext cx="12192000" cy="3486150"/>
          </a:xfrm>
          <a:prstGeom prst="rect"/>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57" name="图片 11"/>
          <p:cNvPicPr>
            <a:picLocks noChangeAspect="1"/>
          </p:cNvPicPr>
          <p:nvPr userDrawn="1">
            <p:custDataLst>
              <p:tags r:id="rId2"/>
            </p:custDataLst>
          </p:nvPr>
        </p:nvPicPr>
        <p:blipFill>
          <a:blip xmlns:r="http://schemas.openxmlformats.org/officeDocument/2006/relationships" r:embed="rId3"/>
          <a:stretch>
            <a:fillRect/>
          </a:stretch>
        </p:blipFill>
        <p:spPr>
          <a:xfrm>
            <a:off x="4559398" y="422380"/>
            <a:ext cx="7632854" cy="5456393"/>
          </a:xfrm>
          <a:prstGeom prst="rect"/>
        </p:spPr>
      </p:pic>
      <p:sp>
        <p:nvSpPr>
          <p:cNvPr id="1048706" name="标题 1"/>
          <p:cNvSpPr>
            <a:spLocks noGrp="1"/>
          </p:cNvSpPr>
          <p:nvPr>
            <p:ph type="title" hasCustomPrompt="1"/>
            <p:custDataLst>
              <p:tags r:id="rId4"/>
            </p:custDataLst>
          </p:nvPr>
        </p:nvSpPr>
        <p:spPr>
          <a:xfrm>
            <a:off x="839788" y="1136700"/>
            <a:ext cx="2880000" cy="1081088"/>
          </a:xfrm>
        </p:spPr>
        <p:txBody>
          <a:bodyPr anchor="b">
            <a:normAutofit/>
          </a:bodyPr>
          <a:lstStyle>
            <a:lvl1pPr>
              <a:defRPr sz="6000">
                <a:solidFill>
                  <a:schemeClr val="lt1">
                    <a:lumMod val="100000"/>
                  </a:schemeClr>
                </a:solidFill>
              </a:defRPr>
            </a:lvl1pPr>
          </a:lstStyle>
          <a:p>
            <a:r>
              <a:rPr altLang="en-US" dirty="0" lang="zh-CN"/>
              <a:t>标题</a:t>
            </a:r>
            <a:endParaRPr altLang="en-US" dirty="0" lang="zh-CN"/>
          </a:p>
        </p:txBody>
      </p:sp>
      <p:sp>
        <p:nvSpPr>
          <p:cNvPr id="1048708" name="日期占位符 6"/>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710" name="页脚占位符 7"/>
          <p:cNvSpPr>
            <a:spLocks noGrp="1"/>
          </p:cNvSpPr>
          <p:nvPr>
            <p:ph type="ftr" sz="quarter" idx="11"/>
            <p:custDataLst>
              <p:tags r:id="rId6"/>
            </p:custDataLst>
          </p:nvPr>
        </p:nvSpPr>
        <p:spPr/>
        <p:txBody>
          <a:bodyPr/>
          <a:p>
            <a:endParaRPr altLang="en-US" lang="zh-CN"/>
          </a:p>
        </p:txBody>
      </p:sp>
      <p:sp>
        <p:nvSpPr>
          <p:cNvPr id="1048712" name="灯片编号占位符 8"/>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4" name="任意多边形: 形状 20"/>
          <p:cNvSpPr/>
          <p:nvPr userDrawn="1">
            <p:custDataLst>
              <p:tags r:id="rId1"/>
            </p:custDataLst>
          </p:nvPr>
        </p:nvSpPr>
        <p:spPr>
          <a:xfrm>
            <a:off x="6744970" y="-24650"/>
            <a:ext cx="5447030" cy="5344045"/>
          </a:xfrm>
          <a:custGeom>
            <a:avLst/>
            <a:gdLst>
              <a:gd name="connsiteX0" fmla="*/ 886420 w 5447030"/>
              <a:gd name="connsiteY0" fmla="*/ 0 h 5344045"/>
              <a:gd name="connsiteX1" fmla="*/ 5422940 w 5447030"/>
              <a:gd name="connsiteY1" fmla="*/ 0 h 5344045"/>
              <a:gd name="connsiteX2" fmla="*/ 5447030 w 5447030"/>
              <a:gd name="connsiteY2" fmla="*/ 26506 h 5344045"/>
              <a:gd name="connsiteX3" fmla="*/ 5447030 w 5447030"/>
              <a:gd name="connsiteY3" fmla="*/ 4352225 h 5344045"/>
              <a:gd name="connsiteX4" fmla="*/ 5385376 w 5447030"/>
              <a:gd name="connsiteY4" fmla="*/ 4420061 h 5344045"/>
              <a:gd name="connsiteX5" fmla="*/ 3154680 w 5447030"/>
              <a:gd name="connsiteY5" fmla="*/ 5344045 h 5344045"/>
              <a:gd name="connsiteX6" fmla="*/ 0 w 5447030"/>
              <a:gd name="connsiteY6" fmla="*/ 2189365 h 5344045"/>
              <a:gd name="connsiteX7" fmla="*/ 720375 w 5447030"/>
              <a:gd name="connsiteY7" fmla="*/ 182695 h 5344045"/>
              <a:gd name="connsiteX8" fmla="*/ 886420 w 5447030"/>
              <a:gd name="connsiteY8" fmla="*/ 0 h 5344045"/>
              <a:gd name="connsiteX9" fmla="*/ 3154680 w 5447030"/>
              <a:gd name="connsiteY9" fmla="*/ 474670 h 5344045"/>
              <a:gd name="connsiteX10" fmla="*/ 1439985 w 5447030"/>
              <a:gd name="connsiteY10" fmla="*/ 2189365 h 5344045"/>
              <a:gd name="connsiteX11" fmla="*/ 3154680 w 5447030"/>
              <a:gd name="connsiteY11" fmla="*/ 3904060 h 5344045"/>
              <a:gd name="connsiteX12" fmla="*/ 4869375 w 5447030"/>
              <a:gd name="connsiteY12" fmla="*/ 2189365 h 5344045"/>
              <a:gd name="connsiteX13" fmla="*/ 3154680 w 5447030"/>
              <a:gd name="connsiteY13" fmla="*/ 474670 h 5344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47030" h="5344045">
                <a:moveTo>
                  <a:pt x="886420" y="0"/>
                </a:moveTo>
                <a:lnTo>
                  <a:pt x="5422940" y="0"/>
                </a:lnTo>
                <a:lnTo>
                  <a:pt x="5447030" y="26506"/>
                </a:lnTo>
                <a:lnTo>
                  <a:pt x="5447030" y="4352225"/>
                </a:lnTo>
                <a:lnTo>
                  <a:pt x="5385376" y="4420061"/>
                </a:lnTo>
                <a:cubicBezTo>
                  <a:pt x="4814491" y="4990946"/>
                  <a:pt x="4025821" y="5344045"/>
                  <a:pt x="3154680" y="5344045"/>
                </a:cubicBezTo>
                <a:cubicBezTo>
                  <a:pt x="1412398" y="5344045"/>
                  <a:pt x="0" y="3931647"/>
                  <a:pt x="0" y="2189365"/>
                </a:cubicBezTo>
                <a:cubicBezTo>
                  <a:pt x="0" y="1427117"/>
                  <a:pt x="270342" y="728010"/>
                  <a:pt x="720375" y="182695"/>
                </a:cubicBezTo>
                <a:lnTo>
                  <a:pt x="886420" y="0"/>
                </a:lnTo>
                <a:close/>
                <a:moveTo>
                  <a:pt x="3154680" y="474670"/>
                </a:moveTo>
                <a:cubicBezTo>
                  <a:pt x="2207680" y="474670"/>
                  <a:pt x="1439985" y="1242365"/>
                  <a:pt x="1439985" y="2189365"/>
                </a:cubicBezTo>
                <a:cubicBezTo>
                  <a:pt x="1439985" y="3136365"/>
                  <a:pt x="2207680" y="3904060"/>
                  <a:pt x="3154680" y="3904060"/>
                </a:cubicBezTo>
                <a:cubicBezTo>
                  <a:pt x="4101680" y="3904060"/>
                  <a:pt x="4869375" y="3136365"/>
                  <a:pt x="4869375" y="2189365"/>
                </a:cubicBezTo>
                <a:cubicBezTo>
                  <a:pt x="4869375" y="1242365"/>
                  <a:pt x="4101680" y="474670"/>
                  <a:pt x="3154680" y="474670"/>
                </a:cubicBezTo>
                <a:close/>
              </a:path>
            </a:pathLst>
          </a:custGeom>
          <a:gradFill>
            <a:gsLst>
              <a:gs pos="0">
                <a:schemeClr val="bg1"/>
              </a:gs>
              <a:gs pos="100000">
                <a:schemeClr val="accent1">
                  <a:lumMod val="20000"/>
                  <a:lumOff val="80000"/>
                  <a:alpha val="7000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16" name="任意多边形: 形状 8"/>
          <p:cNvSpPr/>
          <p:nvPr userDrawn="1">
            <p:custDataLst>
              <p:tags r:id="rId2"/>
            </p:custDataLst>
          </p:nvPr>
        </p:nvSpPr>
        <p:spPr>
          <a:xfrm>
            <a:off x="-1270" y="4457739"/>
            <a:ext cx="12192000" cy="2401531"/>
          </a:xfrm>
          <a:custGeom>
            <a:avLst/>
            <a:gdLst>
              <a:gd name="connsiteX0" fmla="*/ 0 w 12192000"/>
              <a:gd name="connsiteY0" fmla="*/ 0 h 1888180"/>
              <a:gd name="connsiteX1" fmla="*/ 12192000 w 12192000"/>
              <a:gd name="connsiteY1" fmla="*/ 0 h 1888180"/>
              <a:gd name="connsiteX2" fmla="*/ 12192000 w 12192000"/>
              <a:gd name="connsiteY2" fmla="*/ 1888180 h 1888180"/>
              <a:gd name="connsiteX3" fmla="*/ 0 w 12192000"/>
              <a:gd name="connsiteY3" fmla="*/ 1888180 h 1888180"/>
            </a:gdLst>
            <a:ahLst/>
            <a:cxnLst>
              <a:cxn ang="0">
                <a:pos x="connsiteX0" y="connsiteY0"/>
              </a:cxn>
              <a:cxn ang="0">
                <a:pos x="connsiteX1" y="connsiteY1"/>
              </a:cxn>
              <a:cxn ang="0">
                <a:pos x="connsiteX2" y="connsiteY2"/>
              </a:cxn>
              <a:cxn ang="0">
                <a:pos x="connsiteX3" y="connsiteY3"/>
              </a:cxn>
            </a:cxnLst>
            <a:rect l="l" t="t" r="r" b="b"/>
            <a:pathLst>
              <a:path w="12192000" h="1888180">
                <a:moveTo>
                  <a:pt x="0" y="0"/>
                </a:moveTo>
                <a:lnTo>
                  <a:pt x="12192000" y="0"/>
                </a:lnTo>
                <a:lnTo>
                  <a:pt x="12192000" y="1888180"/>
                </a:lnTo>
                <a:lnTo>
                  <a:pt x="0" y="1888180"/>
                </a:lnTo>
                <a:close/>
              </a:path>
            </a:pathLst>
          </a:custGeom>
          <a:gradFill flip="none" rotWithShape="1">
            <a:gsLst>
              <a:gs pos="0">
                <a:schemeClr val="accent1">
                  <a:alpha val="0"/>
                </a:schemeClr>
              </a:gs>
              <a:gs pos="100000">
                <a:schemeClr val="accent1"/>
              </a:gs>
            </a:gsLst>
            <a:lin ang="54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59" name="图片 9"/>
          <p:cNvPicPr>
            <a:picLocks noChangeAspect="1"/>
          </p:cNvPicPr>
          <p:nvPr userDrawn="1">
            <p:custDataLst>
              <p:tags r:id="rId3"/>
            </p:custDataLst>
          </p:nvPr>
        </p:nvPicPr>
        <p:blipFill>
          <a:blip xmlns:r="http://schemas.openxmlformats.org/officeDocument/2006/relationships" r:embed="rId4"/>
          <a:srcRect b="6302"/>
          <a:stretch>
            <a:fillRect/>
          </a:stretch>
        </p:blipFill>
        <p:spPr>
          <a:xfrm>
            <a:off x="4735830" y="711835"/>
            <a:ext cx="7456170" cy="6146165"/>
          </a:xfrm>
          <a:prstGeom prst="rect"/>
        </p:spPr>
      </p:pic>
      <p:sp>
        <p:nvSpPr>
          <p:cNvPr id="1048718" name="矩形 12"/>
          <p:cNvSpPr/>
          <p:nvPr userDrawn="1">
            <p:custDataLst>
              <p:tags r:id="rId5"/>
            </p:custDataLst>
          </p:nvPr>
        </p:nvSpPr>
        <p:spPr>
          <a:xfrm>
            <a:off x="797560" y="4177665"/>
            <a:ext cx="2743200" cy="1494155"/>
          </a:xfrm>
          <a:prstGeom prst="rect"/>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61" name="图片 13" descr="窗户外的景色  中度可信度描述已自动生成"/>
          <p:cNvPicPr>
            <a:picLocks noChangeAspect="1"/>
          </p:cNvPicPr>
          <p:nvPr userDrawn="1">
            <p:custDataLst>
              <p:tags r:id="rId6"/>
            </p:custDataLst>
          </p:nvPr>
        </p:nvPicPr>
        <p:blipFill rotWithShape="1">
          <a:blip xmlns:r="http://schemas.openxmlformats.org/officeDocument/2006/relationships" r:embed="rId7" cstate="print"/>
          <a:srcRect t="2459" b="7771"/>
          <a:stretch>
            <a:fillRect/>
          </a:stretch>
        </p:blipFill>
        <p:spPr>
          <a:xfrm>
            <a:off x="876300" y="4272280"/>
            <a:ext cx="2585085" cy="1305560"/>
          </a:xfrm>
          <a:prstGeom prst="rect"/>
        </p:spPr>
      </p:pic>
      <p:cxnSp>
        <p:nvCxnSpPr>
          <p:cNvPr id="3145737" name="直接连接符 11"/>
          <p:cNvCxnSpPr>
            <a:cxnSpLocks/>
          </p:cNvCxnSpPr>
          <p:nvPr userDrawn="1">
            <p:custDataLst>
              <p:tags r:id="rId8"/>
            </p:custDataLst>
          </p:nvPr>
        </p:nvCxnSpPr>
        <p:spPr>
          <a:xfrm>
            <a:off x="822114" y="3665894"/>
            <a:ext cx="828000" cy="10388"/>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20" name="标题 1"/>
          <p:cNvSpPr>
            <a:spLocks noGrp="1"/>
          </p:cNvSpPr>
          <p:nvPr>
            <p:ph type="title" hasCustomPrompt="1"/>
            <p:custDataLst>
              <p:tags r:id="rId9"/>
            </p:custDataLst>
          </p:nvPr>
        </p:nvSpPr>
        <p:spPr>
          <a:xfrm>
            <a:off x="833988" y="2314650"/>
            <a:ext cx="7557025" cy="787008"/>
          </a:xfrm>
        </p:spPr>
        <p:txBody>
          <a:bodyPr anchor="b">
            <a:normAutofit/>
          </a:bodyPr>
          <a:lstStyle>
            <a:lvl1pPr algn="l">
              <a:defRPr sz="5000">
                <a:solidFill>
                  <a:schemeClr val="tx1">
                    <a:lumMod val="75000"/>
                    <a:lumOff val="25000"/>
                  </a:schemeClr>
                </a:solidFill>
              </a:defRPr>
            </a:lvl1pPr>
          </a:lstStyle>
          <a:p>
            <a:r>
              <a:rPr altLang="en-US" dirty="0" lang="zh-CN"/>
              <a:t>单击此处编辑母版</a:t>
            </a:r>
            <a:endParaRPr altLang="en-US" dirty="0" lang="zh-CN"/>
          </a:p>
        </p:txBody>
      </p:sp>
      <p:sp>
        <p:nvSpPr>
          <p:cNvPr id="1048722" name="日期占位符 3"/>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4" name="页脚占位符 4"/>
          <p:cNvSpPr>
            <a:spLocks noGrp="1"/>
          </p:cNvSpPr>
          <p:nvPr>
            <p:ph type="ftr" sz="quarter" idx="11"/>
            <p:custDataLst>
              <p:tags r:id="rId11"/>
            </p:custDataLst>
          </p:nvPr>
        </p:nvSpPr>
        <p:spPr/>
        <p:txBody>
          <a:bodyPr/>
          <a:p>
            <a:endParaRPr altLang="en-US" lang="zh-CN"/>
          </a:p>
        </p:txBody>
      </p:sp>
      <p:sp>
        <p:nvSpPr>
          <p:cNvPr id="1048726" name="灯片编号占位符 5"/>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
        <p:nvSpPr>
          <p:cNvPr id="1048728" name="文本占位符 7"/>
          <p:cNvSpPr>
            <a:spLocks noGrp="1"/>
          </p:cNvSpPr>
          <p:nvPr>
            <p:ph type="body" sz="quarter" idx="13" hasCustomPrompt="1"/>
            <p:custDataLst>
              <p:tags r:id="rId13"/>
            </p:custDataLst>
          </p:nvPr>
        </p:nvSpPr>
        <p:spPr>
          <a:xfrm>
            <a:off x="831588" y="1029450"/>
            <a:ext cx="7557025" cy="1224000"/>
          </a:xfrm>
        </p:spPr>
        <p:txBody>
          <a:bodyPr anchor="ctr">
            <a:normAutofit/>
          </a:bodyPr>
          <a:lstStyle>
            <a:lvl1pPr algn="l" indent="0" marL="0">
              <a:buNone/>
              <a:defRPr b="1" sz="6000">
                <a:solidFill>
                  <a:schemeClr val="accent1"/>
                </a:soli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3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38" name="页脚占位符 5"/>
          <p:cNvSpPr>
            <a:spLocks noGrp="1"/>
          </p:cNvSpPr>
          <p:nvPr>
            <p:ph type="ftr" sz="quarter" idx="11"/>
            <p:custDataLst>
              <p:tags r:id="rId5"/>
            </p:custDataLst>
          </p:nvPr>
        </p:nvSpPr>
        <p:spPr/>
        <p:txBody>
          <a:bodyPr/>
          <a:p>
            <a:endParaRPr altLang="en-US" lang="zh-CN"/>
          </a:p>
        </p:txBody>
      </p:sp>
      <p:sp>
        <p:nvSpPr>
          <p:cNvPr id="104874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4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54" name="页脚占位符 7"/>
          <p:cNvSpPr>
            <a:spLocks noGrp="1"/>
          </p:cNvSpPr>
          <p:nvPr>
            <p:ph type="ftr" sz="quarter" idx="11"/>
            <p:custDataLst>
              <p:tags r:id="rId7"/>
            </p:custDataLst>
          </p:nvPr>
        </p:nvSpPr>
        <p:spPr/>
        <p:txBody>
          <a:bodyPr/>
          <a:p>
            <a:endParaRPr altLang="en-US" lang="zh-CN"/>
          </a:p>
        </p:txBody>
      </p:sp>
      <p:sp>
        <p:nvSpPr>
          <p:cNvPr id="104875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5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2" name="页脚占位符 3"/>
          <p:cNvSpPr>
            <a:spLocks noGrp="1"/>
          </p:cNvSpPr>
          <p:nvPr>
            <p:ph type="ftr" sz="quarter" idx="11"/>
            <p:custDataLst>
              <p:tags r:id="rId3"/>
            </p:custDataLst>
          </p:nvPr>
        </p:nvSpPr>
        <p:spPr/>
        <p:txBody>
          <a:bodyPr/>
          <a:p>
            <a:endParaRPr altLang="en-US" lang="zh-CN"/>
          </a:p>
        </p:txBody>
      </p:sp>
      <p:sp>
        <p:nvSpPr>
          <p:cNvPr id="104876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6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68" name="页脚占位符 2"/>
          <p:cNvSpPr>
            <a:spLocks noGrp="1"/>
          </p:cNvSpPr>
          <p:nvPr>
            <p:ph type="ftr" sz="quarter" idx="11"/>
            <p:custDataLst>
              <p:tags r:id="rId2"/>
            </p:custDataLst>
          </p:nvPr>
        </p:nvSpPr>
        <p:spPr/>
        <p:txBody>
          <a:bodyPr/>
          <a:p>
            <a:endParaRPr altLang="en-US" lang="zh-CN"/>
          </a:p>
        </p:txBody>
      </p:sp>
      <p:sp>
        <p:nvSpPr>
          <p:cNvPr id="104877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7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7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6" name="页脚占位符 4"/>
          <p:cNvSpPr>
            <a:spLocks noGrp="1"/>
          </p:cNvSpPr>
          <p:nvPr>
            <p:ph type="ftr" sz="quarter" idx="11"/>
            <p:custDataLst>
              <p:tags r:id="rId3"/>
            </p:custDataLst>
          </p:nvPr>
        </p:nvSpPr>
        <p:spPr/>
        <p:txBody>
          <a:bodyPr/>
          <a:p>
            <a:endParaRPr altLang="en-US" lang="zh-CN"/>
          </a:p>
        </p:txBody>
      </p:sp>
      <p:sp>
        <p:nvSpPr>
          <p:cNvPr id="104877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8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8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8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6" name="页脚占位符 7"/>
          <p:cNvSpPr>
            <a:spLocks noGrp="1"/>
          </p:cNvSpPr>
          <p:nvPr>
            <p:ph type="ftr" sz="quarter" idx="11"/>
            <p:custDataLst>
              <p:tags r:id="rId4"/>
            </p:custDataLst>
          </p:nvPr>
        </p:nvSpPr>
        <p:spPr/>
        <p:txBody>
          <a:bodyPr/>
          <a:p>
            <a:endParaRPr altLang="en-US" lang="zh-CN"/>
          </a:p>
        </p:txBody>
      </p:sp>
      <p:sp>
        <p:nvSpPr>
          <p:cNvPr id="104878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790" name="任意多边形: 形状 49"/>
          <p:cNvSpPr/>
          <p:nvPr userDrawn="1">
            <p:custDataLst>
              <p:tags r:id="rId1"/>
            </p:custDataLst>
          </p:nvPr>
        </p:nvSpPr>
        <p:spPr>
          <a:xfrm>
            <a:off x="9551700" y="5010785"/>
            <a:ext cx="2640300" cy="1865630"/>
          </a:xfrm>
          <a:custGeom>
            <a:avLst/>
            <a:gdLst>
              <a:gd name="connsiteX0" fmla="*/ 2045305 w 2640300"/>
              <a:gd name="connsiteY0" fmla="*/ 0 h 1865630"/>
              <a:gd name="connsiteX1" fmla="*/ 2620022 w 2640300"/>
              <a:gd name="connsiteY1" fmla="*/ 81451 h 1865630"/>
              <a:gd name="connsiteX2" fmla="*/ 2640300 w 2640300"/>
              <a:gd name="connsiteY2" fmla="*/ 88381 h 1865630"/>
              <a:gd name="connsiteX3" fmla="*/ 2640300 w 2640300"/>
              <a:gd name="connsiteY3" fmla="*/ 1040500 h 1865630"/>
              <a:gd name="connsiteX4" fmla="*/ 2631013 w 2640300"/>
              <a:gd name="connsiteY4" fmla="*/ 1034064 h 1865630"/>
              <a:gd name="connsiteX5" fmla="*/ 2045305 w 2640300"/>
              <a:gd name="connsiteY5" fmla="*/ 878165 h 1865630"/>
              <a:gd name="connsiteX6" fmla="*/ 892516 w 2640300"/>
              <a:gd name="connsiteY6" fmla="*/ 1817715 h 1865630"/>
              <a:gd name="connsiteX7" fmla="*/ 885203 w 2640300"/>
              <a:gd name="connsiteY7" fmla="*/ 1865630 h 1865630"/>
              <a:gd name="connsiteX8" fmla="*/ 0 w 2640300"/>
              <a:gd name="connsiteY8" fmla="*/ 1865630 h 1865630"/>
              <a:gd name="connsiteX9" fmla="*/ 1054 w 2640300"/>
              <a:gd name="connsiteY9" fmla="*/ 1844762 h 1865630"/>
              <a:gd name="connsiteX10" fmla="*/ 2045305 w 2640300"/>
              <a:gd name="connsiteY10" fmla="*/ 0 h 186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300" h="1865630">
                <a:moveTo>
                  <a:pt x="2045305" y="0"/>
                </a:moveTo>
                <a:cubicBezTo>
                  <a:pt x="2244794" y="0"/>
                  <a:pt x="2437643" y="28427"/>
                  <a:pt x="2620022" y="81451"/>
                </a:cubicBezTo>
                <a:lnTo>
                  <a:pt x="2640300" y="88381"/>
                </a:lnTo>
                <a:lnTo>
                  <a:pt x="2640300" y="1040500"/>
                </a:lnTo>
                <a:lnTo>
                  <a:pt x="2631013" y="1034064"/>
                </a:lnTo>
                <a:cubicBezTo>
                  <a:pt x="2458535" y="934886"/>
                  <a:pt x="2258544" y="878165"/>
                  <a:pt x="2045305" y="878165"/>
                </a:cubicBezTo>
                <a:cubicBezTo>
                  <a:pt x="1476668" y="878165"/>
                  <a:pt x="1002239" y="1281515"/>
                  <a:pt x="892516" y="1817715"/>
                </a:cubicBezTo>
                <a:lnTo>
                  <a:pt x="885203" y="1865630"/>
                </a:lnTo>
                <a:lnTo>
                  <a:pt x="0" y="1865630"/>
                </a:lnTo>
                <a:lnTo>
                  <a:pt x="1054" y="1844762"/>
                </a:lnTo>
                <a:cubicBezTo>
                  <a:pt x="106283" y="808587"/>
                  <a:pt x="981366" y="0"/>
                  <a:pt x="2045305" y="0"/>
                </a:cubicBezTo>
                <a:close/>
              </a:path>
            </a:pathLst>
          </a:custGeom>
          <a:gradFill>
            <a:gsLst>
              <a:gs pos="0">
                <a:schemeClr val="bg1"/>
              </a:gs>
              <a:gs pos="100000">
                <a:schemeClr val="accent1">
                  <a:lumMod val="20000"/>
                  <a:lumOff val="80000"/>
                  <a:alpha val="44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92" name="任意多边形: 形状 20"/>
          <p:cNvSpPr/>
          <p:nvPr userDrawn="1">
            <p:custDataLst>
              <p:tags r:id="rId2"/>
            </p:custDataLst>
          </p:nvPr>
        </p:nvSpPr>
        <p:spPr>
          <a:xfrm flipH="1">
            <a:off x="26218" y="-23812"/>
            <a:ext cx="4922187" cy="6858000"/>
          </a:xfrm>
          <a:custGeom>
            <a:avLst/>
            <a:gdLst>
              <a:gd name="connsiteX0" fmla="*/ 4922187 w 4922187"/>
              <a:gd name="connsiteY0" fmla="*/ 0 h 6858000"/>
              <a:gd name="connsiteX1" fmla="*/ 0 w 4922187"/>
              <a:gd name="connsiteY1" fmla="*/ 0 h 6858000"/>
              <a:gd name="connsiteX2" fmla="*/ 0 w 4922187"/>
              <a:gd name="connsiteY2" fmla="*/ 6858000 h 6858000"/>
              <a:gd name="connsiteX3" fmla="*/ 4922187 w 49221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22187" h="6858000">
                <a:moveTo>
                  <a:pt x="4922187" y="0"/>
                </a:moveTo>
                <a:lnTo>
                  <a:pt x="0" y="0"/>
                </a:lnTo>
                <a:lnTo>
                  <a:pt x="0" y="6858000"/>
                </a:lnTo>
                <a:lnTo>
                  <a:pt x="4922187" y="6858000"/>
                </a:lnTo>
                <a:close/>
              </a:path>
            </a:pathLst>
          </a:custGeom>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63" name="图片 24"/>
          <p:cNvPicPr>
            <a:picLocks noChangeAspect="1"/>
          </p:cNvPicPr>
          <p:nvPr userDrawn="1">
            <p:custDataLst>
              <p:tags r:id="rId3"/>
            </p:custDataLst>
          </p:nvPr>
        </p:nvPicPr>
        <p:blipFill>
          <a:blip xmlns:r="http://schemas.openxmlformats.org/officeDocument/2006/relationships" r:embed="rId4"/>
          <a:srcRect b="10671"/>
          <a:stretch>
            <a:fillRect/>
          </a:stretch>
        </p:blipFill>
        <p:spPr>
          <a:xfrm>
            <a:off x="26217" y="2826068"/>
            <a:ext cx="9394825" cy="4008120"/>
          </a:xfrm>
          <a:prstGeom prst="rect"/>
        </p:spPr>
      </p:pic>
      <p:cxnSp>
        <p:nvCxnSpPr>
          <p:cNvPr id="3145739" name="直接箭头连接符 25"/>
          <p:cNvCxnSpPr>
            <a:cxnSpLocks/>
          </p:cNvCxnSpPr>
          <p:nvPr userDrawn="1">
            <p:custDataLst>
              <p:tags r:id="rId5"/>
            </p:custDataLst>
          </p:nvPr>
        </p:nvCxnSpPr>
        <p:spPr>
          <a:xfrm>
            <a:off x="5998392" y="3009583"/>
            <a:ext cx="5400000" cy="0"/>
          </a:xfrm>
          <a:prstGeom prst="straightConnector1"/>
          <a:ln>
            <a:solidFill>
              <a:schemeClr val="accent4">
                <a:alpha val="3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8794" name="任意多边形: 形状 38"/>
          <p:cNvSpPr/>
          <p:nvPr userDrawn="1">
            <p:custDataLst>
              <p:tags r:id="rId6"/>
            </p:custDataLst>
          </p:nvPr>
        </p:nvSpPr>
        <p:spPr>
          <a:xfrm>
            <a:off x="1" y="-23812"/>
            <a:ext cx="5240473" cy="4816476"/>
          </a:xfrm>
          <a:custGeom>
            <a:avLst/>
            <a:gdLst>
              <a:gd name="connsiteX0" fmla="*/ 3662900 w 5240473"/>
              <a:gd name="connsiteY0" fmla="*/ 0 h 4816476"/>
              <a:gd name="connsiteX1" fmla="*/ 4963033 w 5240473"/>
              <a:gd name="connsiteY1" fmla="*/ 0 h 4816476"/>
              <a:gd name="connsiteX2" fmla="*/ 4968685 w 5240473"/>
              <a:gd name="connsiteY2" fmla="*/ 11733 h 4816476"/>
              <a:gd name="connsiteX3" fmla="*/ 5240473 w 5240473"/>
              <a:gd name="connsiteY3" fmla="*/ 1357948 h 4816476"/>
              <a:gd name="connsiteX4" fmla="*/ 1781945 w 5240473"/>
              <a:gd name="connsiteY4" fmla="*/ 4816476 h 4816476"/>
              <a:gd name="connsiteX5" fmla="*/ 133405 w 5240473"/>
              <a:gd name="connsiteY5" fmla="*/ 4399050 h 4816476"/>
              <a:gd name="connsiteX6" fmla="*/ 0 w 5240473"/>
              <a:gd name="connsiteY6" fmla="*/ 4318005 h 4816476"/>
              <a:gd name="connsiteX7" fmla="*/ 0 w 5240473"/>
              <a:gd name="connsiteY7" fmla="*/ 2845949 h 4816476"/>
              <a:gd name="connsiteX8" fmla="*/ 139955 w 5240473"/>
              <a:gd name="connsiteY8" fmla="*/ 2999938 h 4816476"/>
              <a:gd name="connsiteX9" fmla="*/ 1781945 w 5240473"/>
              <a:gd name="connsiteY9" fmla="*/ 3680073 h 4816476"/>
              <a:gd name="connsiteX10" fmla="*/ 4104070 w 5240473"/>
              <a:gd name="connsiteY10" fmla="*/ 1357948 h 4816476"/>
              <a:gd name="connsiteX11" fmla="*/ 3707487 w 5240473"/>
              <a:gd name="connsiteY11" fmla="*/ 59626 h 4816476"/>
              <a:gd name="connsiteX12" fmla="*/ 3662900 w 5240473"/>
              <a:gd name="connsiteY12" fmla="*/ 0 h 4816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40473" h="4816476">
                <a:moveTo>
                  <a:pt x="3662900" y="0"/>
                </a:moveTo>
                <a:lnTo>
                  <a:pt x="4963033" y="0"/>
                </a:lnTo>
                <a:lnTo>
                  <a:pt x="4968685" y="11733"/>
                </a:lnTo>
                <a:cubicBezTo>
                  <a:pt x="5143696" y="425506"/>
                  <a:pt x="5240473" y="880425"/>
                  <a:pt x="5240473" y="1357948"/>
                </a:cubicBezTo>
                <a:cubicBezTo>
                  <a:pt x="5240473" y="3268040"/>
                  <a:pt x="3692037" y="4816476"/>
                  <a:pt x="1781945" y="4816476"/>
                </a:cubicBezTo>
                <a:cubicBezTo>
                  <a:pt x="1185041" y="4816476"/>
                  <a:pt x="623456" y="4665262"/>
                  <a:pt x="133405" y="4399050"/>
                </a:cubicBezTo>
                <a:lnTo>
                  <a:pt x="0" y="4318005"/>
                </a:lnTo>
                <a:lnTo>
                  <a:pt x="0" y="2845949"/>
                </a:lnTo>
                <a:lnTo>
                  <a:pt x="139955" y="2999938"/>
                </a:lnTo>
                <a:cubicBezTo>
                  <a:pt x="560177" y="3420160"/>
                  <a:pt x="1140708" y="3680073"/>
                  <a:pt x="1781945" y="3680073"/>
                </a:cubicBezTo>
                <a:cubicBezTo>
                  <a:pt x="3064419" y="3680073"/>
                  <a:pt x="4104070" y="2640422"/>
                  <a:pt x="4104070" y="1357948"/>
                </a:cubicBezTo>
                <a:cubicBezTo>
                  <a:pt x="4104070" y="877020"/>
                  <a:pt x="3957869" y="430240"/>
                  <a:pt x="3707487" y="59626"/>
                </a:cubicBezTo>
                <a:lnTo>
                  <a:pt x="3662900" y="0"/>
                </a:lnTo>
                <a:close/>
              </a:path>
            </a:pathLst>
          </a:custGeom>
          <a:gradFill>
            <a:gsLst>
              <a:gs pos="0">
                <a:schemeClr val="bg1"/>
              </a:gs>
              <a:gs pos="100000">
                <a:schemeClr val="accent1">
                  <a:lumMod val="20000"/>
                  <a:lumOff val="80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96" name="任意多边形 12"/>
          <p:cNvSpPr/>
          <p:nvPr userDrawn="1">
            <p:custDataLst>
              <p:tags r:id="rId7"/>
            </p:custDataLst>
          </p:nvPr>
        </p:nvSpPr>
        <p:spPr>
          <a:xfrm>
            <a:off x="4537257" y="1998028"/>
            <a:ext cx="800735" cy="1527175"/>
          </a:xfrm>
          <a:custGeom>
            <a:avLst/>
            <a:gdLst>
              <a:gd name="connsiteX0" fmla="*/ 19 w 195"/>
              <a:gd name="connsiteY0" fmla="*/ 323 h 371"/>
              <a:gd name="connsiteX1" fmla="*/ 87 w 195"/>
              <a:gd name="connsiteY1" fmla="*/ 255 h 371"/>
              <a:gd name="connsiteX2" fmla="*/ 105 w 195"/>
              <a:gd name="connsiteY2" fmla="*/ 348 h 371"/>
              <a:gd name="connsiteX3" fmla="*/ 180 w 195"/>
              <a:gd name="connsiteY3" fmla="*/ 371 h 371"/>
              <a:gd name="connsiteX4" fmla="*/ 195 w 195"/>
              <a:gd name="connsiteY4" fmla="*/ 0 h 371"/>
              <a:gd name="connsiteX5" fmla="*/ 57 w 195"/>
              <a:gd name="connsiteY5" fmla="*/ 7 h 371"/>
              <a:gd name="connsiteX6" fmla="*/ 0 w 195"/>
              <a:gd name="connsiteY6" fmla="*/ 262 h 371"/>
              <a:gd name="connsiteX7" fmla="*/ 19 w 195"/>
              <a:gd name="connsiteY7" fmla="*/ 323 h 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 h="371">
                <a:moveTo>
                  <a:pt x="19" y="323"/>
                </a:moveTo>
                <a:cubicBezTo>
                  <a:pt x="27" y="308"/>
                  <a:pt x="57" y="236"/>
                  <a:pt x="87" y="255"/>
                </a:cubicBezTo>
                <a:cubicBezTo>
                  <a:pt x="117" y="274"/>
                  <a:pt x="99" y="329"/>
                  <a:pt x="105" y="348"/>
                </a:cubicBezTo>
                <a:lnTo>
                  <a:pt x="180" y="371"/>
                </a:lnTo>
                <a:lnTo>
                  <a:pt x="195" y="0"/>
                </a:lnTo>
                <a:lnTo>
                  <a:pt x="57" y="7"/>
                </a:lnTo>
                <a:lnTo>
                  <a:pt x="0" y="262"/>
                </a:lnTo>
                <a:lnTo>
                  <a:pt x="19" y="323"/>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p>
        </p:txBody>
      </p:sp>
      <p:sp>
        <p:nvSpPr>
          <p:cNvPr id="1048798" name="标题 1"/>
          <p:cNvSpPr>
            <a:spLocks noGrp="1"/>
          </p:cNvSpPr>
          <p:nvPr>
            <p:ph type="ctrTitle"/>
            <p:custDataLst>
              <p:tags r:id="rId8"/>
            </p:custDataLst>
          </p:nvPr>
        </p:nvSpPr>
        <p:spPr>
          <a:xfrm>
            <a:off x="5867400" y="786765"/>
            <a:ext cx="5768142" cy="1977391"/>
          </a:xfrm>
        </p:spPr>
        <p:txBody>
          <a:bodyPr anchor="b">
            <a:normAutofit/>
          </a:bodyPr>
          <a:lstStyle>
            <a:lvl1pPr algn="l">
              <a:lnSpc>
                <a:spcPct val="100000"/>
              </a:lnSpc>
              <a:defRPr sz="5400"/>
            </a:lvl1pPr>
          </a:lstStyle>
          <a:p>
            <a:r>
              <a:rPr altLang="en-US" dirty="0" lang="zh-CN"/>
              <a:t>单击此处编辑母版标题样式</a:t>
            </a:r>
            <a:endParaRPr altLang="en-US" dirty="0" lang="zh-CN"/>
          </a:p>
        </p:txBody>
      </p:sp>
      <p:sp>
        <p:nvSpPr>
          <p:cNvPr id="1048800" name="日期占位符 3"/>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802" name="页脚占位符 4"/>
          <p:cNvSpPr>
            <a:spLocks noGrp="1"/>
          </p:cNvSpPr>
          <p:nvPr>
            <p:ph type="ftr" sz="quarter" idx="11"/>
            <p:custDataLst>
              <p:tags r:id="rId10"/>
            </p:custDataLst>
          </p:nvPr>
        </p:nvSpPr>
        <p:spPr/>
        <p:txBody>
          <a:bodyPr/>
          <a:p>
            <a:endParaRPr altLang="en-US" lang="zh-CN"/>
          </a:p>
        </p:txBody>
      </p:sp>
      <p:sp>
        <p:nvSpPr>
          <p:cNvPr id="1048804" name="灯片编号占位符 5"/>
          <p:cNvSpPr>
            <a:spLocks noGrp="1"/>
          </p:cNvSpPr>
          <p:nvPr>
            <p:ph type="sldNum" sz="quarter" idx="12"/>
            <p:custDataLst>
              <p:tags r:id="rId11"/>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06" name="文本占位符 9"/>
          <p:cNvSpPr>
            <a:spLocks noGrp="1"/>
          </p:cNvSpPr>
          <p:nvPr>
            <p:ph type="body" sz="quarter" idx="13" hasCustomPrompt="1"/>
            <p:custDataLst>
              <p:tags r:id="rId12"/>
            </p:custDataLst>
          </p:nvPr>
        </p:nvSpPr>
        <p:spPr>
          <a:xfrm>
            <a:off x="838799" y="504000"/>
            <a:ext cx="2657069" cy="504000"/>
          </a:xfrm>
        </p:spPr>
        <p:txBody>
          <a:bodyPr anchor="ctr">
            <a:normAutofit/>
          </a:bodyPr>
          <a:lstStyle>
            <a:lvl1pPr indent="0" marL="0">
              <a:lnSpc>
                <a:spcPct val="100000"/>
              </a:lnSpc>
              <a:buNone/>
              <a:defRPr b="1" sz="1800">
                <a:solidFill>
                  <a:schemeClr val="lt1">
                    <a:lumMod val="100000"/>
                  </a:schemeClr>
                </a:solidFill>
              </a:defRPr>
            </a:lvl1pPr>
          </a:lstStyle>
          <a:p>
            <a:pPr lvl="0"/>
            <a:r>
              <a:rPr altLang="en-US" dirty="0" lang="zh-CN"/>
              <a:t>公司名占位符</a:t>
            </a:r>
            <a:endParaRPr altLang="en-US" dirty="0" lang="zh-CN"/>
          </a:p>
        </p:txBody>
      </p:sp>
      <p:sp>
        <p:nvSpPr>
          <p:cNvPr id="1048808" name="文本占位符 13"/>
          <p:cNvSpPr>
            <a:spLocks noGrp="1"/>
          </p:cNvSpPr>
          <p:nvPr>
            <p:ph type="body" sz="quarter" idx="14" hasCustomPrompt="1"/>
            <p:custDataLst>
              <p:tags r:id="rId13"/>
            </p:custDataLst>
          </p:nvPr>
        </p:nvSpPr>
        <p:spPr>
          <a:xfrm>
            <a:off x="8774592" y="3353879"/>
            <a:ext cx="2880000" cy="1527175"/>
          </a:xfrm>
        </p:spPr>
        <p:txBody>
          <a:bodyPr anchor="t">
            <a:normAutofit/>
          </a:bodyPr>
          <a:lstStyle>
            <a:lvl1pPr algn="l" indent="0" marL="0">
              <a:lnSpc>
                <a:spcPct val="100000"/>
              </a:lnSpc>
              <a:buNone/>
              <a:defRPr b="1" sz="1600">
                <a:solidFill>
                  <a:schemeClr val="accent1"/>
                </a:solidFill>
              </a:defRPr>
            </a:lvl1pPr>
          </a:lstStyle>
          <a:p>
            <a:pPr lvl="0"/>
            <a:r>
              <a:rPr altLang="en-US" dirty="0" lang="zh-CN"/>
              <a:t>日期时间占位符</a:t>
            </a:r>
            <a:endParaRPr altLang="en-US" dirty="0" lang="zh-CN"/>
          </a:p>
        </p:txBody>
      </p:sp>
      <p:sp>
        <p:nvSpPr>
          <p:cNvPr id="1048810" name="文本占位符 23"/>
          <p:cNvSpPr>
            <a:spLocks noGrp="1"/>
          </p:cNvSpPr>
          <p:nvPr>
            <p:ph type="body" sz="quarter" idx="17" hasCustomPrompt="1"/>
            <p:custDataLst>
              <p:tags r:id="rId14"/>
            </p:custDataLst>
          </p:nvPr>
        </p:nvSpPr>
        <p:spPr>
          <a:xfrm>
            <a:off x="5943600" y="3353880"/>
            <a:ext cx="2743200" cy="1527154"/>
          </a:xfrm>
        </p:spPr>
        <p:txBody>
          <a:bodyPr anchor="t">
            <a:normAutofit/>
          </a:bodyPr>
          <a:lstStyle>
            <a:lvl1pPr algn="l" indent="0" marL="0">
              <a:lnSpc>
                <a:spcPct val="100000"/>
              </a:lnSpc>
              <a:buNone/>
              <a:defRPr b="1" sz="1600">
                <a:solidFill>
                  <a:schemeClr val="accent1"/>
                </a:solidFill>
              </a:defRPr>
            </a:lvl1pPr>
          </a:lstStyle>
          <a:p>
            <a:pPr lvl="0"/>
            <a:r>
              <a:rPr altLang="en-US" dirty="0" lang="zh-CN"/>
              <a:t>署名占位符</a:t>
            </a:r>
            <a:endParaRPr altLang="en-US" dirty="0" lang="zh-CN"/>
          </a:p>
        </p:txBody>
      </p:sp>
      <p:cxnSp>
        <p:nvCxnSpPr>
          <p:cNvPr id="3145741" name="直接连接符 46"/>
          <p:cNvCxnSpPr>
            <a:cxnSpLocks/>
          </p:cNvCxnSpPr>
          <p:nvPr userDrawn="1">
            <p:custDataLst>
              <p:tags r:id="rId15"/>
            </p:custDataLst>
          </p:nvPr>
        </p:nvCxnSpPr>
        <p:spPr>
          <a:xfrm>
            <a:off x="11360150" y="49339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43" name="直接连接符 47"/>
          <p:cNvCxnSpPr>
            <a:cxnSpLocks/>
          </p:cNvCxnSpPr>
          <p:nvPr userDrawn="1">
            <p:custDataLst>
              <p:tags r:id="rId16"/>
            </p:custDataLst>
          </p:nvPr>
        </p:nvCxnSpPr>
        <p:spPr>
          <a:xfrm>
            <a:off x="11360150" y="55181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48"/>
          <p:cNvCxnSpPr>
            <a:cxnSpLocks/>
          </p:cNvCxnSpPr>
          <p:nvPr userDrawn="1">
            <p:custDataLst>
              <p:tags r:id="rId17"/>
            </p:custDataLst>
          </p:nvPr>
        </p:nvCxnSpPr>
        <p:spPr>
          <a:xfrm>
            <a:off x="11360150" y="61023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6.xml"/><Relationship Id="rId13" Type="http://schemas.openxmlformats.org/officeDocument/2006/relationships/image" Target="../media/image1.png"/><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0698" r:id="rId1"/>
    <p:sldLayoutId id="2147490699" r:id="rId2"/>
    <p:sldLayoutId id="2147490700" r:id="rId3"/>
    <p:sldLayoutId id="2147490701" r:id="rId4"/>
    <p:sldLayoutId id="2147490702" r:id="rId5"/>
    <p:sldLayoutId id="2147490703" r:id="rId6"/>
    <p:sldLayoutId id="2147490704" r:id="rId7"/>
    <p:sldLayoutId id="2147490705" r:id="rId8"/>
    <p:sldLayoutId id="2147490706" r:id="rId9"/>
    <p:sldLayoutId id="2147490707" r:id="rId10"/>
    <p:sldLayoutId id="214749070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p:cNvPicPr>
            <a:picLocks noChangeAspect="1"/>
          </p:cNvPicPr>
          <p:nvPr userDrawn="1">
            <p:custDataLst>
              <p:tags r:id="rId12"/>
            </p:custDataLst>
          </p:nvPr>
        </p:nvPicPr>
        <p:blipFill>
          <a:blip xmlns:r="http://schemas.openxmlformats.org/officeDocument/2006/relationships" r:embed="rId13">
            <a:alphaModFix amt="8000"/>
          </a:blip>
          <a:srcRect b="7246"/>
          <a:stretch>
            <a:fillRect/>
          </a:stretch>
        </p:blipFill>
        <p:spPr>
          <a:xfrm>
            <a:off x="-1270" y="2696210"/>
            <a:ext cx="9394825" cy="416179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gradFill flip="none" rotWithShape="1">
            <a:gsLst>
              <a:gs pos="0">
                <a:schemeClr val="accent1">
                  <a:alpha val="33000"/>
                </a:schemeClr>
              </a:gs>
              <a:gs pos="95000">
                <a:schemeClr val="accent1"/>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ea typeface="微软雅黑" panose="020B0503020204020204" charset="-122"/>
              <a:cs typeface="微软雅黑" panose="020B0503020204020204" charset="-122"/>
            </a:endParaRPr>
          </a:p>
        </p:txBody>
      </p:sp>
    </p:spTree>
  </p:cSld>
  <p:clrMap accent1="accent1" accent2="accent2" accent3="accent3" accent4="accent4" accent5="accent5" accent6="accent6" bg1="lt1" bg2="lt2" tx1="dk1" tx2="dk2" hlink="hlink" folHlink="folHlink"/>
  <p:sldLayoutIdLst>
    <p:sldLayoutId id="2147490735" r:id="rId1"/>
    <p:sldLayoutId id="2147490736" r:id="rId2"/>
    <p:sldLayoutId id="2147490737" r:id="rId3"/>
    <p:sldLayoutId id="2147490738" r:id="rId4"/>
    <p:sldLayoutId id="2147490739" r:id="rId5"/>
    <p:sldLayoutId id="2147490740" r:id="rId6"/>
    <p:sldLayoutId id="2147490741" r:id="rId7"/>
    <p:sldLayoutId id="2147490742" r:id="rId8"/>
    <p:sldLayoutId id="2147490743" r:id="rId9"/>
    <p:sldLayoutId id="2147490744" r:id="rId10"/>
    <p:sldLayoutId id="214749074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40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tags" Target="../tags/tag97.xml"/><Relationship Id="rId6" Type="http://schemas.openxmlformats.org/officeDocument/2006/relationships/tags" Target="../tags/tag98.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tags" Target="../tags/tag105.xml"/><Relationship Id="rId8" Type="http://schemas.openxmlformats.org/officeDocument/2006/relationships/tags" Target="../tags/tag106.xml"/><Relationship Id="rId9" Type="http://schemas.openxmlformats.org/officeDocument/2006/relationships/tags" Target="../tags/tag107.xml"/><Relationship Id="rId10" Type="http://schemas.openxmlformats.org/officeDocument/2006/relationships/tags" Target="../tags/tag108.xml"/><Relationship Id="rId11" Type="http://schemas.openxmlformats.org/officeDocument/2006/relationships/tags" Target="../tags/tag109.xml"/><Relationship Id="rId12" Type="http://schemas.openxmlformats.org/officeDocument/2006/relationships/tags" Target="../tags/tag110.xml"/><Relationship Id="rId13" Type="http://schemas.openxmlformats.org/officeDocument/2006/relationships/tags" Target="../tags/tag111.xml"/><Relationship Id="rId14" Type="http://schemas.openxmlformats.org/officeDocument/2006/relationships/tags" Target="../tags/tag112.xml"/><Relationship Id="rId15" Type="http://schemas.openxmlformats.org/officeDocument/2006/relationships/tags" Target="../tags/tag113.xml"/><Relationship Id="rId16" Type="http://schemas.openxmlformats.org/officeDocument/2006/relationships/tags" Target="../tags/tag114.xml"/><Relationship Id="rId17" Type="http://schemas.openxmlformats.org/officeDocument/2006/relationships/tags" Target="../tags/tag115.xml"/><Relationship Id="rId18" Type="http://schemas.openxmlformats.org/officeDocument/2006/relationships/tags" Target="../tags/tag116.xml"/><Relationship Id="rId19" Type="http://schemas.openxmlformats.org/officeDocument/2006/relationships/tags" Target="../tags/tag117.xml"/><Relationship Id="rId20" Type="http://schemas.openxmlformats.org/officeDocument/2006/relationships/tags" Target="../tags/tag118.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25.xml"/><Relationship Id="rId2" Type="http://schemas.openxmlformats.org/officeDocument/2006/relationships/tags" Target="../tags/tag126.xml"/><Relationship Id="rId3" Type="http://schemas.openxmlformats.org/officeDocument/2006/relationships/tags" Target="../tags/tag127.xml"/><Relationship Id="rId4" Type="http://schemas.openxmlformats.org/officeDocument/2006/relationships/tags" Target="../tags/tag128.xml"/><Relationship Id="rId5" Type="http://schemas.openxmlformats.org/officeDocument/2006/relationships/tags" Target="../tags/tag129.xml"/><Relationship Id="rId6" Type="http://schemas.openxmlformats.org/officeDocument/2006/relationships/tags" Target="../tags/tag130.xml"/><Relationship Id="rId7" Type="http://schemas.openxmlformats.org/officeDocument/2006/relationships/tags" Target="../tags/tag131.xml"/><Relationship Id="rId8" Type="http://schemas.openxmlformats.org/officeDocument/2006/relationships/tags" Target="../tags/tag132.xml"/><Relationship Id="rId9" Type="http://schemas.openxmlformats.org/officeDocument/2006/relationships/tags" Target="../tags/tag133.xml"/><Relationship Id="rId10" Type="http://schemas.openxmlformats.org/officeDocument/2006/relationships/tags" Target="../tags/tag134.xml"/><Relationship Id="rId11" Type="http://schemas.openxmlformats.org/officeDocument/2006/relationships/tags" Target="../tags/tag135.xml"/><Relationship Id="rId12" Type="http://schemas.openxmlformats.org/officeDocument/2006/relationships/tags" Target="../tags/tag136.xml"/><Relationship Id="rId13" Type="http://schemas.openxmlformats.org/officeDocument/2006/relationships/tags" Target="../tags/tag137.xml"/><Relationship Id="rId14" Type="http://schemas.openxmlformats.org/officeDocument/2006/relationships/tags" Target="../tags/tag138.xml"/><Relationship Id="rId15" Type="http://schemas.openxmlformats.org/officeDocument/2006/relationships/tags" Target="../tags/tag139.xml"/><Relationship Id="rId16" Type="http://schemas.openxmlformats.org/officeDocument/2006/relationships/tags" Target="../tags/tag140.xml"/><Relationship Id="rId17" Type="http://schemas.openxmlformats.org/officeDocument/2006/relationships/tags" Target="../tags/tag141.xml"/><Relationship Id="rId18" Type="http://schemas.openxmlformats.org/officeDocument/2006/relationships/tags" Target="../tags/tag142.xml"/><Relationship Id="rId19" Type="http://schemas.openxmlformats.org/officeDocument/2006/relationships/tags" Target="../tags/tag143.xml"/><Relationship Id="rId20" Type="http://schemas.openxmlformats.org/officeDocument/2006/relationships/tags" Target="../tags/tag144.xml"/><Relationship Id="rId2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tags" Target="../tags/tag148.xml"/><Relationship Id="rId5" Type="http://schemas.openxmlformats.org/officeDocument/2006/relationships/tags" Target="../tags/tag149.xml"/><Relationship Id="rId6" Type="http://schemas.openxmlformats.org/officeDocument/2006/relationships/tags" Target="../tags/tag150.xml"/><Relationship Id="rId7" Type="http://schemas.openxmlformats.org/officeDocument/2006/relationships/tags" Target="../tags/tag151.xml"/><Relationship Id="rId8" Type="http://schemas.openxmlformats.org/officeDocument/2006/relationships/tags" Target="../tags/tag152.xml"/><Relationship Id="rId9" Type="http://schemas.openxmlformats.org/officeDocument/2006/relationships/tags" Target="../tags/tag153.xml"/><Relationship Id="rId10" Type="http://schemas.openxmlformats.org/officeDocument/2006/relationships/tags" Target="../tags/tag154.xml"/><Relationship Id="rId11" Type="http://schemas.openxmlformats.org/officeDocument/2006/relationships/tags" Target="../tags/tag155.xml"/><Relationship Id="rId12" Type="http://schemas.openxmlformats.org/officeDocument/2006/relationships/tags" Target="../tags/tag156.xml"/><Relationship Id="rId13" Type="http://schemas.openxmlformats.org/officeDocument/2006/relationships/tags" Target="../tags/tag157.xml"/><Relationship Id="rId14" Type="http://schemas.openxmlformats.org/officeDocument/2006/relationships/tags" Target="../tags/tag158.xml"/><Relationship Id="rId15" Type="http://schemas.openxmlformats.org/officeDocument/2006/relationships/tags" Target="../tags/tag159.xml"/><Relationship Id="rId16" Type="http://schemas.openxmlformats.org/officeDocument/2006/relationships/tags" Target="../tags/tag160.xml"/><Relationship Id="rId17" Type="http://schemas.openxmlformats.org/officeDocument/2006/relationships/tags" Target="../tags/tag161.xml"/><Relationship Id="rId18" Type="http://schemas.openxmlformats.org/officeDocument/2006/relationships/tags" Target="../tags/tag162.xml"/><Relationship Id="rId19" Type="http://schemas.openxmlformats.org/officeDocument/2006/relationships/tags" Target="../tags/tag163.xml"/><Relationship Id="rId20" Type="http://schemas.openxmlformats.org/officeDocument/2006/relationships/tags" Target="../tags/tag164.xml"/><Relationship Id="rId2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tags" Target="../tags/tag171.xml"/><Relationship Id="rId5" Type="http://schemas.openxmlformats.org/officeDocument/2006/relationships/tags" Target="../tags/tag172.xml"/><Relationship Id="rId6" Type="http://schemas.openxmlformats.org/officeDocument/2006/relationships/tags" Target="../tags/tag173.xml"/><Relationship Id="rId7" Type="http://schemas.openxmlformats.org/officeDocument/2006/relationships/tags" Target="../tags/tag174.xml"/><Relationship Id="rId8" Type="http://schemas.openxmlformats.org/officeDocument/2006/relationships/tags" Target="../tags/tag175.xml"/><Relationship Id="rId9" Type="http://schemas.openxmlformats.org/officeDocument/2006/relationships/tags" Target="../tags/tag176.xml"/><Relationship Id="rId10" Type="http://schemas.openxmlformats.org/officeDocument/2006/relationships/tags" Target="../tags/tag177.xml"/><Relationship Id="rId11" Type="http://schemas.openxmlformats.org/officeDocument/2006/relationships/tags" Target="../tags/tag178.xml"/><Relationship Id="rId12" Type="http://schemas.openxmlformats.org/officeDocument/2006/relationships/tags" Target="../tags/tag179.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80.xml"/><Relationship Id="rId2" Type="http://schemas.openxmlformats.org/officeDocument/2006/relationships/tags" Target="../tags/tag181.xml"/><Relationship Id="rId3" Type="http://schemas.openxmlformats.org/officeDocument/2006/relationships/tags" Target="../tags/tag182.xml"/><Relationship Id="rId4" Type="http://schemas.openxmlformats.org/officeDocument/2006/relationships/tags" Target="../tags/tag183.xml"/><Relationship Id="rId5" Type="http://schemas.openxmlformats.org/officeDocument/2006/relationships/tags" Target="../tags/tag184.xml"/><Relationship Id="rId6" Type="http://schemas.openxmlformats.org/officeDocument/2006/relationships/tags" Target="../tags/tag185.xml"/><Relationship Id="rId7" Type="http://schemas.openxmlformats.org/officeDocument/2006/relationships/tags" Target="../tags/tag186.xml"/><Relationship Id="rId8" Type="http://schemas.openxmlformats.org/officeDocument/2006/relationships/tags" Target="../tags/tag187.xml"/><Relationship Id="rId9" Type="http://schemas.openxmlformats.org/officeDocument/2006/relationships/tags" Target="../tags/tag188.xml"/><Relationship Id="rId10" Type="http://schemas.openxmlformats.org/officeDocument/2006/relationships/tags" Target="../tags/tag189.xml"/><Relationship Id="rId11" Type="http://schemas.openxmlformats.org/officeDocument/2006/relationships/tags" Target="../tags/tag190.xml"/><Relationship Id="rId12" Type="http://schemas.openxmlformats.org/officeDocument/2006/relationships/tags" Target="../tags/tag191.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92.xml"/><Relationship Id="rId2" Type="http://schemas.openxmlformats.org/officeDocument/2006/relationships/tags" Target="../tags/tag193.xml"/><Relationship Id="rId3" Type="http://schemas.openxmlformats.org/officeDocument/2006/relationships/tags" Target="../tags/tag194.xml"/><Relationship Id="rId4" Type="http://schemas.openxmlformats.org/officeDocument/2006/relationships/tags" Target="../tags/tag195.xml"/><Relationship Id="rId5" Type="http://schemas.openxmlformats.org/officeDocument/2006/relationships/tags" Target="../tags/tag196.xml"/><Relationship Id="rId6" Type="http://schemas.openxmlformats.org/officeDocument/2006/relationships/tags" Target="../tags/tag197.xml"/><Relationship Id="rId7" Type="http://schemas.openxmlformats.org/officeDocument/2006/relationships/tags" Target="../tags/tag198.xml"/><Relationship Id="rId8" Type="http://schemas.openxmlformats.org/officeDocument/2006/relationships/tags" Target="../tags/tag199.xml"/><Relationship Id="rId9" Type="http://schemas.openxmlformats.org/officeDocument/2006/relationships/tags" Target="../tags/tag200.xml"/><Relationship Id="rId10" Type="http://schemas.openxmlformats.org/officeDocument/2006/relationships/tags" Target="../tags/tag201.xml"/><Relationship Id="rId11" Type="http://schemas.openxmlformats.org/officeDocument/2006/relationships/tags" Target="../tags/tag202.xml"/><Relationship Id="rId12" Type="http://schemas.openxmlformats.org/officeDocument/2006/relationships/tags" Target="../tags/tag203.xml"/><Relationship Id="rId13" Type="http://schemas.openxmlformats.org/officeDocument/2006/relationships/tags" Target="../tags/tag204.xml"/><Relationship Id="rId14" Type="http://schemas.openxmlformats.org/officeDocument/2006/relationships/tags" Target="../tags/tag205.xml"/><Relationship Id="rId15" Type="http://schemas.openxmlformats.org/officeDocument/2006/relationships/tags" Target="../tags/tag206.xml"/><Relationship Id="rId16" Type="http://schemas.openxmlformats.org/officeDocument/2006/relationships/tags" Target="../tags/tag207.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8.xml"/><Relationship Id="rId2" Type="http://schemas.openxmlformats.org/officeDocument/2006/relationships/tags" Target="../tags/tag209.xml"/><Relationship Id="rId3" Type="http://schemas.openxmlformats.org/officeDocument/2006/relationships/tags" Target="../tags/tag210.xml"/><Relationship Id="rId4" Type="http://schemas.openxmlformats.org/officeDocument/2006/relationships/tags" Target="../tags/tag211.xml"/><Relationship Id="rId5" Type="http://schemas.openxmlformats.org/officeDocument/2006/relationships/tags" Target="../tags/tag212.xml"/><Relationship Id="rId6" Type="http://schemas.openxmlformats.org/officeDocument/2006/relationships/tags" Target="../tags/tag213.xml"/><Relationship Id="rId7" Type="http://schemas.openxmlformats.org/officeDocument/2006/relationships/tags" Target="../tags/tag214.xml"/><Relationship Id="rId8" Type="http://schemas.openxmlformats.org/officeDocument/2006/relationships/tags" Target="../tags/tag215.xml"/><Relationship Id="rId9" Type="http://schemas.openxmlformats.org/officeDocument/2006/relationships/tags" Target="../tags/tag216.xml"/><Relationship Id="rId10" Type="http://schemas.openxmlformats.org/officeDocument/2006/relationships/tags" Target="../tags/tag217.xml"/><Relationship Id="rId11" Type="http://schemas.openxmlformats.org/officeDocument/2006/relationships/tags" Target="../tags/tag218.xml"/><Relationship Id="rId12" Type="http://schemas.openxmlformats.org/officeDocument/2006/relationships/tags" Target="../tags/tag219.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23.xml"/><Relationship Id="rId2" Type="http://schemas.openxmlformats.org/officeDocument/2006/relationships/tags" Target="../tags/tag224.xml"/><Relationship Id="rId3" Type="http://schemas.openxmlformats.org/officeDocument/2006/relationships/tags" Target="../tags/tag225.xml"/><Relationship Id="rId4" Type="http://schemas.openxmlformats.org/officeDocument/2006/relationships/tags" Target="../tags/tag226.xml"/><Relationship Id="rId5" Type="http://schemas.openxmlformats.org/officeDocument/2006/relationships/tags" Target="../tags/tag227.xml"/><Relationship Id="rId6" Type="http://schemas.openxmlformats.org/officeDocument/2006/relationships/tags" Target="../tags/tag228.xml"/><Relationship Id="rId7" Type="http://schemas.openxmlformats.org/officeDocument/2006/relationships/tags" Target="../tags/tag229.xml"/><Relationship Id="rId8" Type="http://schemas.openxmlformats.org/officeDocument/2006/relationships/tags" Target="../tags/tag230.xml"/><Relationship Id="rId9" Type="http://schemas.openxmlformats.org/officeDocument/2006/relationships/tags" Target="../tags/tag231.xml"/><Relationship Id="rId10" Type="http://schemas.openxmlformats.org/officeDocument/2006/relationships/tags" Target="../tags/tag232.xml"/><Relationship Id="rId11" Type="http://schemas.openxmlformats.org/officeDocument/2006/relationships/tags" Target="../tags/tag233.xml"/><Relationship Id="rId12" Type="http://schemas.openxmlformats.org/officeDocument/2006/relationships/tags" Target="../tags/tag234.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tags" Target="../tags/tag238.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9.xml"/><Relationship Id="rId2" Type="http://schemas.openxmlformats.org/officeDocument/2006/relationships/tags" Target="../tags/tag240.xml"/><Relationship Id="rId3" Type="http://schemas.openxmlformats.org/officeDocument/2006/relationships/tags" Target="../tags/tag241.xml"/><Relationship Id="rId4" Type="http://schemas.openxmlformats.org/officeDocument/2006/relationships/tags" Target="../tags/tag242.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tags" Target="../tags/tag246.xml"/><Relationship Id="rId5" Type="http://schemas.openxmlformats.org/officeDocument/2006/relationships/tags" Target="../tags/tag247.xml"/><Relationship Id="rId6" Type="http://schemas.openxmlformats.org/officeDocument/2006/relationships/tags" Target="../tags/tag248.xml"/><Relationship Id="rId7" Type="http://schemas.openxmlformats.org/officeDocument/2006/relationships/tags" Target="../tags/tag249.xml"/><Relationship Id="rId8" Type="http://schemas.openxmlformats.org/officeDocument/2006/relationships/tags" Target="../tags/tag250.xml"/><Relationship Id="rId9" Type="http://schemas.openxmlformats.org/officeDocument/2006/relationships/tags" Target="../tags/tag251.xml"/><Relationship Id="rId10" Type="http://schemas.openxmlformats.org/officeDocument/2006/relationships/tags" Target="../tags/tag252.xml"/><Relationship Id="rId11" Type="http://schemas.openxmlformats.org/officeDocument/2006/relationships/tags" Target="../tags/tag253.xml"/><Relationship Id="rId12" Type="http://schemas.openxmlformats.org/officeDocument/2006/relationships/tags" Target="../tags/tag254.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tags" Target="../tags/tag261.xml"/><Relationship Id="rId5" Type="http://schemas.openxmlformats.org/officeDocument/2006/relationships/tags" Target="../tags/tag262.xml"/><Relationship Id="rId6" Type="http://schemas.openxmlformats.org/officeDocument/2006/relationships/tags" Target="../tags/tag263.xml"/><Relationship Id="rId7" Type="http://schemas.openxmlformats.org/officeDocument/2006/relationships/tags" Target="../tags/tag264.xml"/><Relationship Id="rId8" Type="http://schemas.openxmlformats.org/officeDocument/2006/relationships/tags" Target="../tags/tag265.xml"/><Relationship Id="rId9" Type="http://schemas.openxmlformats.org/officeDocument/2006/relationships/tags" Target="../tags/tag266.xml"/><Relationship Id="rId10" Type="http://schemas.openxmlformats.org/officeDocument/2006/relationships/tags" Target="../tags/tag267.xml"/><Relationship Id="rId11" Type="http://schemas.openxmlformats.org/officeDocument/2006/relationships/tags" Target="../tags/tag268.xml"/><Relationship Id="rId12" Type="http://schemas.openxmlformats.org/officeDocument/2006/relationships/tags" Target="../tags/tag269.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tags" Target="../tags/tag277.xml"/><Relationship Id="rId5" Type="http://schemas.openxmlformats.org/officeDocument/2006/relationships/tags" Target="../tags/tag278.xml"/><Relationship Id="rId6" Type="http://schemas.openxmlformats.org/officeDocument/2006/relationships/tags" Target="../tags/tag279.xml"/><Relationship Id="rId7" Type="http://schemas.openxmlformats.org/officeDocument/2006/relationships/tags" Target="../tags/tag280.xml"/><Relationship Id="rId8" Type="http://schemas.openxmlformats.org/officeDocument/2006/relationships/tags" Target="../tags/tag281.xml"/><Relationship Id="rId9" Type="http://schemas.openxmlformats.org/officeDocument/2006/relationships/tags" Target="../tags/tag282.xml"/><Relationship Id="rId10" Type="http://schemas.openxmlformats.org/officeDocument/2006/relationships/tags" Target="../tags/tag283.xml"/><Relationship Id="rId11" Type="http://schemas.openxmlformats.org/officeDocument/2006/relationships/tags" Target="../tags/tag284.xml"/><Relationship Id="rId12" Type="http://schemas.openxmlformats.org/officeDocument/2006/relationships/tags" Target="../tags/tag285.xml"/><Relationship Id="rId13" Type="http://schemas.openxmlformats.org/officeDocument/2006/relationships/tags" Target="../tags/tag286.xml"/><Relationship Id="rId14" Type="http://schemas.openxmlformats.org/officeDocument/2006/relationships/tags" Target="../tags/tag287.xml"/><Relationship Id="rId15" Type="http://schemas.openxmlformats.org/officeDocument/2006/relationships/tags" Target="../tags/tag288.xml"/><Relationship Id="rId16" Type="http://schemas.openxmlformats.org/officeDocument/2006/relationships/tags" Target="../tags/tag289.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tags" Target="../tags/tag294.xml"/><Relationship Id="rId6" Type="http://schemas.openxmlformats.org/officeDocument/2006/relationships/tags" Target="../tags/tag295.xml"/><Relationship Id="rId7" Type="http://schemas.openxmlformats.org/officeDocument/2006/relationships/tags" Target="../tags/tag296.xml"/><Relationship Id="rId8" Type="http://schemas.openxmlformats.org/officeDocument/2006/relationships/tags" Target="../tags/tag297.xml"/><Relationship Id="rId9" Type="http://schemas.openxmlformats.org/officeDocument/2006/relationships/tags" Target="../tags/tag298.xml"/><Relationship Id="rId10" Type="http://schemas.openxmlformats.org/officeDocument/2006/relationships/tags" Target="../tags/tag299.xml"/><Relationship Id="rId11" Type="http://schemas.openxmlformats.org/officeDocument/2006/relationships/tags" Target="../tags/tag300.xml"/><Relationship Id="rId12" Type="http://schemas.openxmlformats.org/officeDocument/2006/relationships/tags" Target="../tags/tag301.xml"/><Relationship Id="rId13" Type="http://schemas.openxmlformats.org/officeDocument/2006/relationships/tags" Target="../tags/tag302.xml"/><Relationship Id="rId14" Type="http://schemas.openxmlformats.org/officeDocument/2006/relationships/tags" Target="../tags/tag303.xml"/><Relationship Id="rId15" Type="http://schemas.openxmlformats.org/officeDocument/2006/relationships/tags" Target="../tags/tag304.xml"/><Relationship Id="rId16" Type="http://schemas.openxmlformats.org/officeDocument/2006/relationships/tags" Target="../tags/tag305.xml"/><Relationship Id="rId17" Type="http://schemas.openxmlformats.org/officeDocument/2006/relationships/tags" Target="../tags/tag306.xml"/><Relationship Id="rId18" Type="http://schemas.openxmlformats.org/officeDocument/2006/relationships/tags" Target="../tags/tag307.xml"/><Relationship Id="rId19" Type="http://schemas.openxmlformats.org/officeDocument/2006/relationships/tags" Target="../tags/tag308.xml"/><Relationship Id="rId20" Type="http://schemas.openxmlformats.org/officeDocument/2006/relationships/tags" Target="../tags/tag309.xml"/><Relationship Id="rId2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0.xml"/><Relationship Id="rId2" Type="http://schemas.openxmlformats.org/officeDocument/2006/relationships/tags" Target="../tags/tag311.xml"/><Relationship Id="rId3" Type="http://schemas.openxmlformats.org/officeDocument/2006/relationships/tags" Target="../tags/tag312.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tags" Target="../tags/tag316.xml"/><Relationship Id="rId5" Type="http://schemas.openxmlformats.org/officeDocument/2006/relationships/tags" Target="../tags/tag317.xml"/><Relationship Id="rId6" Type="http://schemas.openxmlformats.org/officeDocument/2006/relationships/tags" Target="../tags/tag318.xml"/><Relationship Id="rId7" Type="http://schemas.openxmlformats.org/officeDocument/2006/relationships/tags" Target="../tags/tag319.xml"/><Relationship Id="rId8" Type="http://schemas.openxmlformats.org/officeDocument/2006/relationships/tags" Target="../tags/tag320.xml"/><Relationship Id="rId9" Type="http://schemas.openxmlformats.org/officeDocument/2006/relationships/tags" Target="../tags/tag321.xml"/><Relationship Id="rId10" Type="http://schemas.openxmlformats.org/officeDocument/2006/relationships/tags" Target="../tags/tag322.xml"/><Relationship Id="rId11" Type="http://schemas.openxmlformats.org/officeDocument/2006/relationships/tags" Target="../tags/tag323.xml"/><Relationship Id="rId12" Type="http://schemas.openxmlformats.org/officeDocument/2006/relationships/tags" Target="../tags/tag324.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41.xml"/><Relationship Id="rId2" Type="http://schemas.openxmlformats.org/officeDocument/2006/relationships/tags" Target="../tags/tag342.xml"/><Relationship Id="rId3" Type="http://schemas.openxmlformats.org/officeDocument/2006/relationships/tags" Target="../tags/tag343.xml"/><Relationship Id="rId4" Type="http://schemas.openxmlformats.org/officeDocument/2006/relationships/tags" Target="../tags/tag344.xml"/><Relationship Id="rId5" Type="http://schemas.openxmlformats.org/officeDocument/2006/relationships/tags" Target="../tags/tag345.xml"/><Relationship Id="rId6" Type="http://schemas.openxmlformats.org/officeDocument/2006/relationships/tags" Target="../tags/tag346.xml"/><Relationship Id="rId7" Type="http://schemas.openxmlformats.org/officeDocument/2006/relationships/tags" Target="../tags/tag347.xml"/><Relationship Id="rId8" Type="http://schemas.openxmlformats.org/officeDocument/2006/relationships/tags" Target="../tags/tag348.xml"/><Relationship Id="rId9" Type="http://schemas.openxmlformats.org/officeDocument/2006/relationships/tags" Target="../tags/tag349.xml"/><Relationship Id="rId10" Type="http://schemas.openxmlformats.org/officeDocument/2006/relationships/tags" Target="../tags/tag350.xml"/><Relationship Id="rId11" Type="http://schemas.openxmlformats.org/officeDocument/2006/relationships/tags" Target="../tags/tag351.xml"/><Relationship Id="rId12" Type="http://schemas.openxmlformats.org/officeDocument/2006/relationships/tags" Target="../tags/tag352.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53.xml"/><Relationship Id="rId2" Type="http://schemas.openxmlformats.org/officeDocument/2006/relationships/tags" Target="../tags/tag354.xml"/><Relationship Id="rId3" Type="http://schemas.openxmlformats.org/officeDocument/2006/relationships/tags" Target="../tags/tag355.xml"/><Relationship Id="rId4" Type="http://schemas.openxmlformats.org/officeDocument/2006/relationships/tags" Target="../tags/tag356.xml"/><Relationship Id="rId5"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57.xml"/><Relationship Id="rId2" Type="http://schemas.openxmlformats.org/officeDocument/2006/relationships/tags" Target="../tags/tag358.xml"/><Relationship Id="rId3" Type="http://schemas.openxmlformats.org/officeDocument/2006/relationships/tags" Target="../tags/tag359.xml"/><Relationship Id="rId4" Type="http://schemas.openxmlformats.org/officeDocument/2006/relationships/tags" Target="../tags/tag360.xml"/><Relationship Id="rId5" Type="http://schemas.openxmlformats.org/officeDocument/2006/relationships/tags" Target="../tags/tag361.xml"/><Relationship Id="rId6" Type="http://schemas.openxmlformats.org/officeDocument/2006/relationships/slideLayout" Target="../slideLayouts/slideLayout22.xml"/><Relationship Id="rId7"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856514" y="754533"/>
            <a:ext cx="5375326" cy="1859048"/>
          </a:xfrm>
        </p:spPr>
        <p:txBody>
          <a:bodyPr/>
          <a:p>
            <a:r>
              <a:rPr altLang="en-US" dirty="0" lang="zh-CN"/>
              <a:t>企业管理中的供应链管理</a:t>
            </a:r>
            <a:endParaRPr altLang="en-US" dirty="0" lang="zh-CN"/>
          </a:p>
        </p:txBody>
      </p:sp>
      <p:sp>
        <p:nvSpPr>
          <p:cNvPr id="1048650" name="副标题"/>
          <p:cNvSpPr>
            <a:spLocks noGrp="1"/>
          </p:cNvSpPr>
          <p:nvPr>
            <p:ph type="subTitle" idx="1"/>
            <p:custDataLst>
              <p:tags r:id="rId2"/>
            </p:custDataLst>
          </p:nvPr>
        </p:nvSpPr>
        <p:spPr>
          <a:xfrm>
            <a:off x="5856513" y="2773054"/>
            <a:ext cx="5375325" cy="370742"/>
          </a:xfrm>
        </p:spPr>
        <p:txBody>
          <a:bodyPr/>
          <a:p>
            <a:r>
              <a:rPr altLang="zh-CN" dirty="0" lang="en-US" err="1"/>
              <a:t>xxx,a</a:t>
            </a:r>
            <a:r>
              <a:rPr altLang="zh-CN" dirty="0" lang="en-US"/>
              <a:t> click to unlimited possibilities</a:t>
            </a:r>
            <a:endParaRPr altLang="en-US" dirty="0" lang="zh-CN"/>
          </a:p>
        </p:txBody>
      </p:sp>
      <p:sp>
        <p:nvSpPr>
          <p:cNvPr id="1048652" name="日期时间"/>
          <p:cNvSpPr>
            <a:spLocks noGrp="1"/>
          </p:cNvSpPr>
          <p:nvPr>
            <p:ph type="body" sz="quarter" idx="13"/>
            <p:custDataLst>
              <p:tags r:id="rId3"/>
            </p:custDataLst>
          </p:nvPr>
        </p:nvSpPr>
        <p:spPr>
          <a:xfrm>
            <a:off x="838199" y="504000"/>
            <a:ext cx="2743199" cy="504000"/>
          </a:xfrm>
        </p:spPr>
        <p:txBody>
          <a:bodyPr/>
          <a:p>
            <a:r>
              <a:rPr altLang="zh-CN" dirty="0" lang="en-US"/>
              <a:t>YOUR LOGO</a:t>
            </a:r>
            <a:endParaRPr altLang="zh-CN" dirty="0" lang="en-US"/>
          </a:p>
        </p:txBody>
      </p:sp>
      <p:sp>
        <p:nvSpPr>
          <p:cNvPr id="1048654" name="联系方式"/>
          <p:cNvSpPr>
            <a:spLocks noGrp="1"/>
          </p:cNvSpPr>
          <p:nvPr>
            <p:ph type="body" sz="quarter" idx="14"/>
            <p:custDataLst>
              <p:tags r:id="rId4"/>
            </p:custDataLst>
          </p:nvPr>
        </p:nvSpPr>
        <p:spPr>
          <a:xfrm>
            <a:off x="8488638" y="3597814"/>
            <a:ext cx="2743200" cy="1322534"/>
          </a:xfrm>
        </p:spPr>
        <p:txBody>
          <a:bodyPr>
            <a:normAutofit/>
          </a:bodyPr>
          <a:p>
            <a:r>
              <a:rPr altLang="en-US" dirty="0" lang="zh-CN"/>
              <a:t>时间：</a:t>
            </a:r>
            <a:r>
              <a:rPr altLang="zh-CN" dirty="0" lang="en-US"/>
              <a:t>20XX-XX-XX</a:t>
            </a:r>
            <a:endParaRPr altLang="zh-CN" dirty="0" lang="zh-CN"/>
          </a:p>
        </p:txBody>
      </p:sp>
      <p:sp>
        <p:nvSpPr>
          <p:cNvPr id="1048656" name="年份"/>
          <p:cNvSpPr>
            <a:spLocks noGrp="1"/>
          </p:cNvSpPr>
          <p:nvPr>
            <p:ph type="body" sz="quarter" idx="17"/>
            <p:custDataLst>
              <p:tags r:id="rId5"/>
            </p:custDataLst>
          </p:nvPr>
        </p:nvSpPr>
        <p:spPr>
          <a:xfrm>
            <a:off x="5856514" y="3597814"/>
            <a:ext cx="2533699" cy="1322534"/>
          </a:xfrm>
        </p:spPr>
        <p:txBody>
          <a:bodyPr/>
          <a:p>
            <a:r>
              <a:rPr altLang="en-US" lang="zh-CN"/>
              <a:t>汇报人：</a:t>
            </a:r>
            <a:r>
              <a:rPr altLang="zh-CN" lang="en-US"/>
              <a:t>xxx</a:t>
            </a:r>
            <a:endParaRPr altLang="en-US" dirty="0" lang="zh-CN"/>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6" name="标题"/>
          <p:cNvSpPr>
            <a:spLocks noGrp="1"/>
          </p:cNvSpPr>
          <p:nvPr>
            <p:ph type="title"/>
            <p:custDataLst>
              <p:tags r:id="rId1"/>
            </p:custDataLst>
          </p:nvPr>
        </p:nvSpPr>
        <p:spPr>
          <a:xfrm>
            <a:off x="839788" y="565200"/>
            <a:ext cx="2880000" cy="1081088"/>
          </a:xfrm>
        </p:spPr>
        <p:txBody>
          <a:bodyPr/>
          <a:p>
            <a:r>
              <a:rPr altLang="en-US" dirty="0" lang="zh-CN"/>
              <a:t>目录</a:t>
            </a:r>
            <a:endParaRPr altLang="en-US" dirty="0" lang="zh-CN"/>
          </a:p>
        </p:txBody>
      </p:sp>
      <p:sp>
        <p:nvSpPr>
          <p:cNvPr id="1048838" name="矩形 1"/>
          <p:cNvSpPr/>
          <p:nvPr>
            <p:custDataLst>
              <p:tags r:id="rId2"/>
            </p:custDataLst>
          </p:nvPr>
        </p:nvSpPr>
        <p:spPr>
          <a:xfrm>
            <a:off x="643890" y="3145155"/>
            <a:ext cx="10904220" cy="3006090"/>
          </a:xfrm>
          <a:prstGeom prst="rect"/>
          <a:solidFill>
            <a:schemeClr val="bg1"/>
          </a:solidFill>
          <a:ln>
            <a:solidFill>
              <a:schemeClr val="accent1">
                <a:alpha val="57000"/>
              </a:schemeClr>
            </a:solidFill>
            <a:prstDash val="solid"/>
          </a:ln>
          <a:effectLst>
            <a:outerShdw algn="t" blurRad="508000" dir="5400000" dist="241300" rotWithShape="0" sx="95000" sy="95000">
              <a:schemeClr val="accent1">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endParaRPr>
          </a:p>
        </p:txBody>
      </p:sp>
      <p:sp>
        <p:nvSpPr>
          <p:cNvPr id="1048840" name="序号"/>
          <p:cNvSpPr txBox="1">
            <a:spLocks noChangeAspect="1"/>
          </p:cNvSpPr>
          <p:nvPr>
            <p:custDataLst>
              <p:tags r:id="rId3"/>
            </p:custDataLst>
          </p:nvPr>
        </p:nvSpPr>
        <p:spPr>
          <a:xfrm>
            <a:off x="878240"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01</a:t>
            </a:r>
            <a:endParaRPr b="1" dirty="0" sz="2400" lang="en-US">
              <a:solidFill>
                <a:schemeClr val="lt1">
                  <a:lumMod val="100000"/>
                </a:schemeClr>
              </a:solidFill>
              <a:latin typeface="+mj-ea"/>
              <a:ea typeface="+mj-ea"/>
            </a:endParaRPr>
          </a:p>
        </p:txBody>
      </p:sp>
      <p:sp>
        <p:nvSpPr>
          <p:cNvPr id="1048842" name="项标题"/>
          <p:cNvSpPr txBox="1"/>
          <p:nvPr>
            <p:custDataLst>
              <p:tags r:id="rId4"/>
            </p:custDataLst>
          </p:nvPr>
        </p:nvSpPr>
        <p:spPr>
          <a:xfrm>
            <a:off x="897291" y="4909915"/>
            <a:ext cx="1414110" cy="919029"/>
          </a:xfrm>
          <a:prstGeom prst="rect"/>
          <a:noFill/>
        </p:spPr>
        <p:txBody>
          <a:bodyPr anchor="t" bIns="0" lIns="0" rIns="0" rtlCol="0" tIns="0" wrap="square">
            <a:normAutofit/>
          </a:bodyPr>
          <a:p>
            <a:pPr>
              <a:lnSpc>
                <a:spcPct val="100000"/>
              </a:lnSpc>
            </a:pPr>
            <a:r>
              <a:rPr altLang="en-US" b="1" dirty="0" sz="2200" lang="zh-CN" spc="300">
                <a:solidFill>
                  <a:schemeClr val="tx1">
                    <a:lumMod val="85000"/>
                    <a:lumOff val="15000"/>
                  </a:schemeClr>
                </a:solidFill>
                <a:latin typeface="+mj-ea"/>
                <a:ea typeface="+mj-ea"/>
              </a:rPr>
              <a:t>添加标题</a:t>
            </a:r>
            <a:endParaRPr altLang="en-US" b="1" dirty="0" sz="2200" lang="zh-CN" spc="300">
              <a:solidFill>
                <a:schemeClr val="tx1">
                  <a:lumMod val="85000"/>
                  <a:lumOff val="15000"/>
                </a:schemeClr>
              </a:solidFill>
              <a:latin typeface="+mj-ea"/>
              <a:ea typeface="+mj-ea"/>
            </a:endParaRPr>
          </a:p>
        </p:txBody>
      </p:sp>
      <p:sp>
        <p:nvSpPr>
          <p:cNvPr id="1048844" name="序号"/>
          <p:cNvSpPr txBox="1">
            <a:spLocks noChangeAspect="1"/>
          </p:cNvSpPr>
          <p:nvPr>
            <p:custDataLst>
              <p:tags r:id="rId5"/>
            </p:custDataLst>
          </p:nvPr>
        </p:nvSpPr>
        <p:spPr>
          <a:xfrm>
            <a:off x="2707727"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02</a:t>
            </a:r>
            <a:endParaRPr b="1" dirty="0" sz="2400" lang="en-US">
              <a:solidFill>
                <a:schemeClr val="lt1">
                  <a:lumMod val="100000"/>
                </a:schemeClr>
              </a:solidFill>
              <a:latin typeface="+mj-ea"/>
              <a:ea typeface="+mj-ea"/>
            </a:endParaRPr>
          </a:p>
        </p:txBody>
      </p:sp>
      <p:sp>
        <p:nvSpPr>
          <p:cNvPr id="1048846" name="项标题"/>
          <p:cNvSpPr txBox="1"/>
          <p:nvPr>
            <p:custDataLst>
              <p:tags r:id="rId6"/>
            </p:custDataLst>
          </p:nvPr>
        </p:nvSpPr>
        <p:spPr>
          <a:xfrm>
            <a:off x="2726778" y="4909915"/>
            <a:ext cx="1414110" cy="919029"/>
          </a:xfrm>
          <a:prstGeom prst="rect"/>
          <a:noFill/>
        </p:spPr>
        <p:txBody>
          <a:bodyPr anchor="t" bIns="0" lIns="0" rIns="0" rtlCol="0" tIns="0" wrap="square">
            <a:normAutofit fontScale="94167" lnSpcReduction="20000"/>
          </a:bodyPr>
          <a:p>
            <a:pPr>
              <a:lnSpc>
                <a:spcPct val="100000"/>
              </a:lnSpc>
            </a:pPr>
            <a:r>
              <a:rPr altLang="en-US" b="1" dirty="0" sz="2400" lang="zh-CN" spc="300">
                <a:solidFill>
                  <a:schemeClr val="tx1">
                    <a:lumMod val="85000"/>
                    <a:lumOff val="15000"/>
                  </a:schemeClr>
                </a:solidFill>
                <a:latin typeface="+mj-ea"/>
                <a:ea typeface="+mj-ea"/>
              </a:rPr>
              <a:t>供应链管理的定义与重要性</a:t>
            </a:r>
            <a:endParaRPr altLang="en-US" b="1" dirty="0" sz="2400" lang="zh-CN" spc="300">
              <a:solidFill>
                <a:schemeClr val="tx1">
                  <a:lumMod val="85000"/>
                  <a:lumOff val="15000"/>
                </a:schemeClr>
              </a:solidFill>
              <a:latin typeface="+mj-ea"/>
              <a:ea typeface="+mj-ea"/>
            </a:endParaRPr>
          </a:p>
        </p:txBody>
      </p:sp>
      <p:sp>
        <p:nvSpPr>
          <p:cNvPr id="1048848" name="序号"/>
          <p:cNvSpPr txBox="1">
            <a:spLocks noChangeAspect="1"/>
          </p:cNvSpPr>
          <p:nvPr>
            <p:custDataLst>
              <p:tags r:id="rId7"/>
            </p:custDataLst>
          </p:nvPr>
        </p:nvSpPr>
        <p:spPr>
          <a:xfrm>
            <a:off x="4537214"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03</a:t>
            </a:r>
            <a:endParaRPr b="1" dirty="0" sz="2400" lang="en-US">
              <a:solidFill>
                <a:schemeClr val="lt1">
                  <a:lumMod val="100000"/>
                </a:schemeClr>
              </a:solidFill>
              <a:latin typeface="+mj-ea"/>
              <a:ea typeface="+mj-ea"/>
            </a:endParaRPr>
          </a:p>
        </p:txBody>
      </p:sp>
      <p:sp>
        <p:nvSpPr>
          <p:cNvPr id="1048850" name="项标题"/>
          <p:cNvSpPr txBox="1"/>
          <p:nvPr>
            <p:custDataLst>
              <p:tags r:id="rId8"/>
            </p:custDataLst>
          </p:nvPr>
        </p:nvSpPr>
        <p:spPr>
          <a:xfrm>
            <a:off x="4556265" y="4909915"/>
            <a:ext cx="1414110" cy="919029"/>
          </a:xfrm>
          <a:prstGeom prst="rect"/>
          <a:noFill/>
        </p:spPr>
        <p:txBody>
          <a:bodyPr anchor="t" bIns="0" lIns="0" rIns="0" rtlCol="0" tIns="0" wrap="square">
            <a:normAutofit fontScale="94167" lnSpcReduction="20000"/>
          </a:bodyPr>
          <a:p>
            <a:pPr>
              <a:lnSpc>
                <a:spcPct val="100000"/>
              </a:lnSpc>
            </a:pPr>
            <a:r>
              <a:rPr altLang="en-US" b="1" dirty="0" sz="2400" lang="zh-CN" spc="300">
                <a:solidFill>
                  <a:schemeClr val="tx1">
                    <a:lumMod val="85000"/>
                    <a:lumOff val="15000"/>
                  </a:schemeClr>
                </a:solidFill>
                <a:latin typeface="+mj-ea"/>
                <a:ea typeface="+mj-ea"/>
              </a:rPr>
              <a:t>供应链管理的核心要素</a:t>
            </a:r>
            <a:endParaRPr altLang="en-US" b="1" dirty="0" sz="2400" lang="zh-CN" spc="300">
              <a:solidFill>
                <a:schemeClr val="tx1">
                  <a:lumMod val="85000"/>
                  <a:lumOff val="15000"/>
                </a:schemeClr>
              </a:solidFill>
              <a:latin typeface="+mj-ea"/>
              <a:ea typeface="+mj-ea"/>
            </a:endParaRPr>
          </a:p>
        </p:txBody>
      </p:sp>
      <p:sp>
        <p:nvSpPr>
          <p:cNvPr id="1048852" name="序号"/>
          <p:cNvSpPr txBox="1">
            <a:spLocks noChangeAspect="1"/>
          </p:cNvSpPr>
          <p:nvPr>
            <p:custDataLst>
              <p:tags r:id="rId9"/>
            </p:custDataLst>
          </p:nvPr>
        </p:nvSpPr>
        <p:spPr>
          <a:xfrm>
            <a:off x="6366701"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04</a:t>
            </a:r>
            <a:endParaRPr b="1" dirty="0" sz="2400" lang="en-US">
              <a:solidFill>
                <a:schemeClr val="lt1">
                  <a:lumMod val="100000"/>
                </a:schemeClr>
              </a:solidFill>
              <a:latin typeface="+mj-ea"/>
              <a:ea typeface="+mj-ea"/>
            </a:endParaRPr>
          </a:p>
        </p:txBody>
      </p:sp>
      <p:sp>
        <p:nvSpPr>
          <p:cNvPr id="1048854" name="项标题"/>
          <p:cNvSpPr txBox="1"/>
          <p:nvPr>
            <p:custDataLst>
              <p:tags r:id="rId10"/>
            </p:custDataLst>
          </p:nvPr>
        </p:nvSpPr>
        <p:spPr>
          <a:xfrm>
            <a:off x="6385752" y="4909915"/>
            <a:ext cx="1414110" cy="919029"/>
          </a:xfrm>
          <a:prstGeom prst="rect"/>
          <a:noFill/>
        </p:spPr>
        <p:txBody>
          <a:bodyPr anchor="t" bIns="0" lIns="0" rIns="0" rtlCol="0" tIns="0" wrap="square">
            <a:normAutofit fontScale="94167" lnSpcReduction="20000"/>
          </a:bodyPr>
          <a:p>
            <a:pPr>
              <a:lnSpc>
                <a:spcPct val="100000"/>
              </a:lnSpc>
            </a:pPr>
            <a:r>
              <a:rPr altLang="en-US" b="1" dirty="0" sz="2400" lang="zh-CN" spc="300">
                <a:solidFill>
                  <a:schemeClr val="tx1">
                    <a:lumMod val="85000"/>
                    <a:lumOff val="15000"/>
                  </a:schemeClr>
                </a:solidFill>
                <a:latin typeface="+mj-ea"/>
                <a:ea typeface="+mj-ea"/>
              </a:rPr>
              <a:t>供应链管理的实施策略</a:t>
            </a:r>
            <a:endParaRPr altLang="en-US" b="1" dirty="0" sz="2400" lang="zh-CN" spc="300">
              <a:solidFill>
                <a:schemeClr val="tx1">
                  <a:lumMod val="85000"/>
                  <a:lumOff val="15000"/>
                </a:schemeClr>
              </a:solidFill>
              <a:latin typeface="+mj-ea"/>
              <a:ea typeface="+mj-ea"/>
            </a:endParaRPr>
          </a:p>
        </p:txBody>
      </p:sp>
      <p:sp>
        <p:nvSpPr>
          <p:cNvPr id="1048856" name="序号"/>
          <p:cNvSpPr txBox="1">
            <a:spLocks noChangeAspect="1"/>
          </p:cNvSpPr>
          <p:nvPr>
            <p:custDataLst>
              <p:tags r:id="rId11"/>
            </p:custDataLst>
          </p:nvPr>
        </p:nvSpPr>
        <p:spPr>
          <a:xfrm>
            <a:off x="8196188"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05</a:t>
            </a:r>
            <a:endParaRPr b="1" dirty="0" sz="2400" lang="en-US">
              <a:solidFill>
                <a:schemeClr val="lt1">
                  <a:lumMod val="100000"/>
                </a:schemeClr>
              </a:solidFill>
              <a:latin typeface="+mj-ea"/>
              <a:ea typeface="+mj-ea"/>
            </a:endParaRPr>
          </a:p>
        </p:txBody>
      </p:sp>
      <p:sp>
        <p:nvSpPr>
          <p:cNvPr id="1048858" name="项标题"/>
          <p:cNvSpPr txBox="1"/>
          <p:nvPr>
            <p:custDataLst>
              <p:tags r:id="rId12"/>
            </p:custDataLst>
          </p:nvPr>
        </p:nvSpPr>
        <p:spPr>
          <a:xfrm>
            <a:off x="8215239" y="4909915"/>
            <a:ext cx="1414110" cy="919029"/>
          </a:xfrm>
          <a:prstGeom prst="rect"/>
          <a:noFill/>
        </p:spPr>
        <p:txBody>
          <a:bodyPr anchor="t" bIns="0" lIns="0" rIns="0" rtlCol="0" tIns="0" wrap="square">
            <a:normAutofit fontScale="94167" lnSpcReduction="20000"/>
          </a:bodyPr>
          <a:p>
            <a:pPr>
              <a:lnSpc>
                <a:spcPct val="100000"/>
              </a:lnSpc>
            </a:pPr>
            <a:r>
              <a:rPr altLang="en-US" b="1" dirty="0" sz="2400" lang="zh-CN" spc="300">
                <a:solidFill>
                  <a:schemeClr val="tx1">
                    <a:lumMod val="85000"/>
                    <a:lumOff val="15000"/>
                  </a:schemeClr>
                </a:solidFill>
                <a:latin typeface="+mj-ea"/>
                <a:ea typeface="+mj-ea"/>
              </a:rPr>
              <a:t>供应链管理的挑战与应对</a:t>
            </a:r>
            <a:endParaRPr altLang="en-US" b="1" dirty="0" sz="2400" lang="zh-CN" spc="300">
              <a:solidFill>
                <a:schemeClr val="tx1">
                  <a:lumMod val="85000"/>
                  <a:lumOff val="15000"/>
                </a:schemeClr>
              </a:solidFill>
              <a:latin typeface="+mj-ea"/>
              <a:ea typeface="+mj-ea"/>
            </a:endParaRPr>
          </a:p>
        </p:txBody>
      </p:sp>
      <p:sp>
        <p:nvSpPr>
          <p:cNvPr id="1048860" name="序号"/>
          <p:cNvSpPr txBox="1">
            <a:spLocks noChangeAspect="1"/>
          </p:cNvSpPr>
          <p:nvPr>
            <p:custDataLst>
              <p:tags r:id="rId13"/>
            </p:custDataLst>
          </p:nvPr>
        </p:nvSpPr>
        <p:spPr>
          <a:xfrm>
            <a:off x="10025679"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06</a:t>
            </a:r>
            <a:endParaRPr b="1" dirty="0" sz="2400" lang="en-US">
              <a:solidFill>
                <a:schemeClr val="lt1">
                  <a:lumMod val="100000"/>
                </a:schemeClr>
              </a:solidFill>
              <a:latin typeface="+mj-ea"/>
              <a:ea typeface="+mj-ea"/>
            </a:endParaRPr>
          </a:p>
        </p:txBody>
      </p:sp>
      <p:sp>
        <p:nvSpPr>
          <p:cNvPr id="1048862" name="项标题"/>
          <p:cNvSpPr txBox="1"/>
          <p:nvPr>
            <p:custDataLst>
              <p:tags r:id="rId14"/>
            </p:custDataLst>
          </p:nvPr>
        </p:nvSpPr>
        <p:spPr>
          <a:xfrm>
            <a:off x="10044730" y="4909915"/>
            <a:ext cx="1414110" cy="919029"/>
          </a:xfrm>
          <a:prstGeom prst="rect"/>
          <a:noFill/>
        </p:spPr>
        <p:txBody>
          <a:bodyPr anchor="t" bIns="0" lIns="0" rIns="0" rtlCol="0" tIns="0" wrap="square">
            <a:normAutofit fontScale="94167" lnSpcReduction="20000"/>
          </a:bodyPr>
          <a:p>
            <a:pPr>
              <a:lnSpc>
                <a:spcPct val="100000"/>
              </a:lnSpc>
            </a:pPr>
            <a:r>
              <a:rPr altLang="en-US" b="1" dirty="0" sz="2400" lang="zh-CN" spc="300">
                <a:solidFill>
                  <a:schemeClr val="tx1">
                    <a:lumMod val="85000"/>
                    <a:lumOff val="15000"/>
                  </a:schemeClr>
                </a:solidFill>
                <a:latin typeface="+mj-ea"/>
                <a:ea typeface="+mj-ea"/>
              </a:rPr>
              <a:t>供应链管理的未来趋势</a:t>
            </a:r>
            <a:endParaRPr altLang="en-US" b="1" dirty="0" sz="2400" lang="zh-CN" spc="300">
              <a:solidFill>
                <a:schemeClr val="tx1">
                  <a:lumMod val="85000"/>
                  <a:lumOff val="15000"/>
                </a:schemeClr>
              </a:solidFill>
              <a:latin typeface="+mj-ea"/>
              <a:ea typeface="+mj-ea"/>
            </a:endParaRPr>
          </a:p>
        </p:txBody>
      </p:sp>
      <p:cxnSp>
        <p:nvCxnSpPr>
          <p:cNvPr id="3145755" name="直接连接符 37"/>
          <p:cNvCxnSpPr>
            <a:cxnSpLocks/>
          </p:cNvCxnSpPr>
          <p:nvPr>
            <p:custDataLst>
              <p:tags r:id="rId15"/>
            </p:custDataLst>
          </p:nvPr>
        </p:nvCxnSpPr>
        <p:spPr>
          <a:xfrm>
            <a:off x="2509564"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57" name="直接连接符 38"/>
          <p:cNvCxnSpPr>
            <a:cxnSpLocks/>
          </p:cNvCxnSpPr>
          <p:nvPr>
            <p:custDataLst>
              <p:tags r:id="rId16"/>
            </p:custDataLst>
          </p:nvPr>
        </p:nvCxnSpPr>
        <p:spPr>
          <a:xfrm>
            <a:off x="4339051"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59" name="直接连接符 39"/>
          <p:cNvCxnSpPr>
            <a:cxnSpLocks/>
          </p:cNvCxnSpPr>
          <p:nvPr>
            <p:custDataLst>
              <p:tags r:id="rId17"/>
            </p:custDataLst>
          </p:nvPr>
        </p:nvCxnSpPr>
        <p:spPr>
          <a:xfrm>
            <a:off x="6168538"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61" name="直接连接符 40"/>
          <p:cNvCxnSpPr>
            <a:cxnSpLocks/>
          </p:cNvCxnSpPr>
          <p:nvPr>
            <p:custDataLst>
              <p:tags r:id="rId18"/>
            </p:custDataLst>
          </p:nvPr>
        </p:nvCxnSpPr>
        <p:spPr>
          <a:xfrm>
            <a:off x="7998025"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63" name="直接连接符 41"/>
          <p:cNvCxnSpPr>
            <a:cxnSpLocks/>
          </p:cNvCxnSpPr>
          <p:nvPr>
            <p:custDataLst>
              <p:tags r:id="rId19"/>
            </p:custDataLst>
          </p:nvPr>
        </p:nvCxnSpPr>
        <p:spPr>
          <a:xfrm>
            <a:off x="9827512"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96" name="标题"/>
          <p:cNvSpPr>
            <a:spLocks noGrp="1"/>
          </p:cNvSpPr>
          <p:nvPr>
            <p:ph type="title"/>
            <p:custDataLst>
              <p:tags r:id="rId1"/>
            </p:custDataLst>
          </p:nvPr>
        </p:nvSpPr>
        <p:spPr>
          <a:xfrm>
            <a:off x="833988" y="2276550"/>
            <a:ext cx="7557025" cy="787008"/>
          </a:xfrm>
        </p:spPr>
        <p:txBody>
          <a:bodyPr/>
          <a:p>
            <a:r>
              <a:rPr altLang="en-US" dirty="0" lang="zh-CN"/>
              <a:t>单击添加章节标题</a:t>
            </a:r>
            <a:endParaRPr altLang="en-US" dirty="0" lang="zh-CN"/>
          </a:p>
        </p:txBody>
      </p:sp>
      <p:sp>
        <p:nvSpPr>
          <p:cNvPr id="1048898" name="节编号"/>
          <p:cNvSpPr>
            <a:spLocks noGrp="1"/>
          </p:cNvSpPr>
          <p:nvPr>
            <p:ph type="body" sz="quarter" idx="13"/>
            <p:custDataLst>
              <p:tags r:id="rId2"/>
            </p:custDataLst>
          </p:nvPr>
        </p:nvSpPr>
        <p:spPr>
          <a:xfrm>
            <a:off x="831588" y="991350"/>
            <a:ext cx="7557025" cy="1224000"/>
          </a:xfrm>
        </p:spPr>
        <p:txBody>
          <a:bodyPr/>
          <a:p>
            <a:r>
              <a:rPr altLang="zh-CN" dirty="0" lang="en-US"/>
              <a:t>PART 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4" name="标题"/>
          <p:cNvSpPr>
            <a:spLocks noGrp="1"/>
          </p:cNvSpPr>
          <p:nvPr>
            <p:ph type="title"/>
            <p:custDataLst>
              <p:tags r:id="rId1"/>
            </p:custDataLst>
          </p:nvPr>
        </p:nvSpPr>
        <p:spPr>
          <a:xfrm>
            <a:off x="833988" y="2276550"/>
            <a:ext cx="7557025" cy="787008"/>
          </a:xfrm>
        </p:spPr>
        <p:txBody>
          <a:bodyPr>
            <a:normAutofit fontScale="98000"/>
          </a:bodyPr>
          <a:p>
            <a:r>
              <a:rPr altLang="en-US" dirty="0" lang="zh-CN"/>
              <a:t>供应链管理的定义与重要性</a:t>
            </a:r>
            <a:endParaRPr altLang="en-US" dirty="0" lang="zh-CN"/>
          </a:p>
        </p:txBody>
      </p:sp>
      <p:sp>
        <p:nvSpPr>
          <p:cNvPr id="1048946" name="节编号"/>
          <p:cNvSpPr>
            <a:spLocks noGrp="1"/>
          </p:cNvSpPr>
          <p:nvPr>
            <p:ph type="body" sz="quarter" idx="13"/>
            <p:custDataLst>
              <p:tags r:id="rId2"/>
            </p:custDataLst>
          </p:nvPr>
        </p:nvSpPr>
        <p:spPr>
          <a:xfrm>
            <a:off x="831588" y="991350"/>
            <a:ext cx="7557025" cy="1224000"/>
          </a:xfrm>
        </p:spPr>
        <p:txBody>
          <a:bodyPr/>
          <a:p>
            <a:r>
              <a:rPr altLang="zh-CN" dirty="0" lang="en-US"/>
              <a:t>PART 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20" name="标题 1"/>
          <p:cNvSpPr>
            <a:spLocks noGrp="1"/>
          </p:cNvSpPr>
          <p:nvPr>
            <p:ph type="title"/>
          </p:nvPr>
        </p:nvSpPr>
        <p:spPr/>
        <p:txBody>
          <a:bodyPr/>
          <a:p>
            <a:r>
              <a:rPr altLang="en-US" lang="zh-CN"/>
              <a:t>供应链管理的定义</a:t>
            </a:r>
            <a:endParaRPr altLang="en-US" lang="zh-CN"/>
          </a:p>
        </p:txBody>
      </p:sp>
      <p:sp>
        <p:nvSpPr>
          <p:cNvPr id="104902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供应链管理是一种集成的管理思想和方法</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供应链管理强调合作与协同，实现资源共享和风险共担</a:t>
            </a:r>
            <a:endParaRPr dirty="0" sz="2000" err="1">
              <a:solidFill>
                <a:schemeClr val="tx1">
                  <a:lumMod val="75000"/>
                  <a:lumOff val="25000"/>
                </a:schemeClr>
              </a:solidFill>
              <a:latin typeface="+mn-ea"/>
              <a:ea typeface="+mn-ea"/>
              <a:cs typeface="+mn-ea"/>
              <a:sym typeface="+mn-lt"/>
            </a:endParaRPr>
          </a:p>
        </p:txBody>
      </p:sp>
      <p:sp>
        <p:nvSpPr>
          <p:cNvPr id="104904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4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供应链管理旨在提高企业效率和竞争力，降低成本并增加市场份额</a:t>
            </a:r>
            <a:endParaRPr dirty="0" sz="2000" err="1">
              <a:solidFill>
                <a:schemeClr val="tx1">
                  <a:lumMod val="75000"/>
                  <a:lumOff val="25000"/>
                </a:schemeClr>
              </a:solidFill>
              <a:latin typeface="+mn-ea"/>
              <a:ea typeface="+mn-ea"/>
              <a:cs typeface="+mn-ea"/>
              <a:sym typeface="+mn-lt"/>
            </a:endParaRPr>
          </a:p>
        </p:txBody>
      </p:sp>
      <p:sp>
        <p:nvSpPr>
          <p:cNvPr id="10490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供应链管理涉及从供应商到最终消费者的整个过程</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94" name="标题 1"/>
          <p:cNvSpPr>
            <a:spLocks noGrp="1"/>
          </p:cNvSpPr>
          <p:nvPr>
            <p:ph type="title"/>
          </p:nvPr>
        </p:nvSpPr>
        <p:spPr/>
        <p:txBody>
          <a:bodyPr/>
          <a:p>
            <a:r>
              <a:rPr altLang="en-US" lang="zh-CN"/>
              <a:t>供应链管理在企业管理中的重要性</a:t>
            </a:r>
            <a:endParaRPr altLang="en-US" lang="zh-CN"/>
          </a:p>
        </p:txBody>
      </p:sp>
      <p:sp>
        <p:nvSpPr>
          <p:cNvPr id="1049096" name="对角圆角矩形 15"/>
          <p:cNvSpPr/>
          <p:nvPr>
            <p:custDataLst>
              <p:tags r:id="rId1"/>
            </p:custDataLst>
          </p:nvPr>
        </p:nvSpPr>
        <p:spPr>
          <a:xfrm>
            <a:off x="1372017" y="3481849"/>
            <a:ext cx="9448713" cy="70795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8" name="对角圆角矩形 16"/>
          <p:cNvSpPr/>
          <p:nvPr>
            <p:custDataLst>
              <p:tags r:id="rId2"/>
            </p:custDataLst>
          </p:nvPr>
        </p:nvSpPr>
        <p:spPr>
          <a:xfrm>
            <a:off x="1372017" y="3352838"/>
            <a:ext cx="511207" cy="48780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0" name="直角三角形 17"/>
          <p:cNvSpPr/>
          <p:nvPr>
            <p:custDataLst>
              <p:tags r:id="rId3"/>
            </p:custDataLst>
          </p:nvPr>
        </p:nvSpPr>
        <p:spPr>
          <a:xfrm>
            <a:off x="1883567" y="3353479"/>
            <a:ext cx="77021" cy="128369"/>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2" name="文本框 27"/>
          <p:cNvSpPr txBox="1"/>
          <p:nvPr>
            <p:custDataLst>
              <p:tags r:id="rId4"/>
            </p:custDataLst>
          </p:nvPr>
        </p:nvSpPr>
        <p:spPr>
          <a:xfrm>
            <a:off x="1916943" y="3491476"/>
            <a:ext cx="8656571" cy="695761"/>
          </a:xfrm>
          <a:prstGeom prst="rect"/>
          <a:noFill/>
        </p:spPr>
        <p:txBody>
          <a:bodyPr anchor="ctr" anchorCtr="0" bIns="107950" rtlCol="0" tIns="0" wrap="square">
            <a:normAutofit fontScale="71111"/>
          </a:bodyPr>
          <a:p>
            <a:pPr>
              <a:lnSpc>
                <a:spcPct val="150000"/>
              </a:lnSpc>
            </a:pPr>
            <a:r>
              <a:rPr altLang="zh-CN" dirty="0" lang="en-US">
                <a:solidFill>
                  <a:schemeClr val="dk1">
                    <a:lumMod val="80000"/>
                    <a:lumOff val="20000"/>
                  </a:schemeClr>
                </a:solidFill>
                <a:latin typeface="+mn-ea"/>
                <a:sym typeface="+mn-ea"/>
              </a:rPr>
              <a:t>供应链管理与企业管理的关系：供应链管理是企业管理的核心，它涉及到企业的采购、生产、销售、物流等各个方面。有效的供应链管理可以协调各个环节，确保企业运营的顺畅和效率。</a:t>
            </a:r>
            <a:endParaRPr altLang="zh-CN" dirty="0" lang="en-US">
              <a:solidFill>
                <a:schemeClr val="dk1">
                  <a:lumMod val="80000"/>
                  <a:lumOff val="20000"/>
                </a:schemeClr>
              </a:solidFill>
              <a:latin typeface="+mn-ea"/>
              <a:sym typeface="+mn-ea"/>
            </a:endParaRPr>
          </a:p>
        </p:txBody>
      </p:sp>
      <p:sp>
        <p:nvSpPr>
          <p:cNvPr id="1049104" name="对角圆角矩形 52"/>
          <p:cNvSpPr/>
          <p:nvPr>
            <p:custDataLst>
              <p:tags r:id="rId5"/>
            </p:custDataLst>
          </p:nvPr>
        </p:nvSpPr>
        <p:spPr>
          <a:xfrm>
            <a:off x="1372017" y="1493411"/>
            <a:ext cx="9448713" cy="70795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6" name="对角圆角矩形 53"/>
          <p:cNvSpPr/>
          <p:nvPr>
            <p:custDataLst>
              <p:tags r:id="rId6"/>
            </p:custDataLst>
          </p:nvPr>
        </p:nvSpPr>
        <p:spPr>
          <a:xfrm>
            <a:off x="1372017" y="1364400"/>
            <a:ext cx="511207" cy="48780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8" name="直角三角形 54"/>
          <p:cNvSpPr/>
          <p:nvPr>
            <p:custDataLst>
              <p:tags r:id="rId7"/>
            </p:custDataLst>
          </p:nvPr>
        </p:nvSpPr>
        <p:spPr>
          <a:xfrm>
            <a:off x="1883567" y="1365042"/>
            <a:ext cx="77021" cy="128369"/>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0" name="文本框 56"/>
          <p:cNvSpPr txBox="1"/>
          <p:nvPr>
            <p:custDataLst>
              <p:tags r:id="rId8"/>
            </p:custDataLst>
          </p:nvPr>
        </p:nvSpPr>
        <p:spPr>
          <a:xfrm>
            <a:off x="1916943" y="1496620"/>
            <a:ext cx="8656571" cy="695761"/>
          </a:xfrm>
          <a:prstGeom prst="rect"/>
          <a:noFill/>
        </p:spPr>
        <p:txBody>
          <a:bodyPr anchor="ctr" anchorCtr="0" bIns="107950" rtlCol="0" tIns="0" wrap="square">
            <a:normAutofit/>
          </a:bodyPr>
          <a:p>
            <a:pPr>
              <a:lnSpc>
                <a:spcPct val="150000"/>
              </a:lnSpc>
            </a:pPr>
            <a:r>
              <a:rPr altLang="en-US" dirty="0" sz="1100" lang="zh-CN">
                <a:solidFill>
                  <a:schemeClr val="dk1">
                    <a:lumMod val="80000"/>
                    <a:lumOff val="20000"/>
                  </a:schemeClr>
                </a:solidFill>
                <a:latin typeface="+mn-ea"/>
                <a:sym typeface="+mn-ea"/>
              </a:rPr>
              <a:t>供应链管理定义：指对整个供应链系统进行计划、协调、操作、控制和优化的各种活动和过程。</a:t>
            </a:r>
            <a:endParaRPr altLang="en-US" dirty="0" sz="1100" lang="zh-CN">
              <a:solidFill>
                <a:schemeClr val="dk1">
                  <a:lumMod val="80000"/>
                  <a:lumOff val="20000"/>
                </a:schemeClr>
              </a:solidFill>
              <a:latin typeface="+mn-ea"/>
              <a:sym typeface="+mn-ea"/>
            </a:endParaRPr>
          </a:p>
        </p:txBody>
      </p:sp>
      <p:sp>
        <p:nvSpPr>
          <p:cNvPr id="1049112" name="对角圆角矩形 5"/>
          <p:cNvSpPr/>
          <p:nvPr>
            <p:custDataLst>
              <p:tags r:id="rId9"/>
            </p:custDataLst>
          </p:nvPr>
        </p:nvSpPr>
        <p:spPr>
          <a:xfrm>
            <a:off x="1372017" y="2487630"/>
            <a:ext cx="9448713" cy="70795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4" name="对角圆角矩形 6"/>
          <p:cNvSpPr/>
          <p:nvPr>
            <p:custDataLst>
              <p:tags r:id="rId10"/>
            </p:custDataLst>
          </p:nvPr>
        </p:nvSpPr>
        <p:spPr>
          <a:xfrm>
            <a:off x="1372017" y="2358619"/>
            <a:ext cx="511207" cy="48780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6" name="直角三角形 7"/>
          <p:cNvSpPr/>
          <p:nvPr>
            <p:custDataLst>
              <p:tags r:id="rId11"/>
            </p:custDataLst>
          </p:nvPr>
        </p:nvSpPr>
        <p:spPr>
          <a:xfrm>
            <a:off x="1883567" y="2359261"/>
            <a:ext cx="77021" cy="128369"/>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8" name="文本框 8"/>
          <p:cNvSpPr txBox="1"/>
          <p:nvPr>
            <p:custDataLst>
              <p:tags r:id="rId12"/>
            </p:custDataLst>
          </p:nvPr>
        </p:nvSpPr>
        <p:spPr>
          <a:xfrm>
            <a:off x="1916943" y="2497257"/>
            <a:ext cx="8656571" cy="695761"/>
          </a:xfrm>
          <a:prstGeom prst="rect"/>
          <a:noFill/>
        </p:spPr>
        <p:txBody>
          <a:bodyPr anchor="ctr" anchorCtr="0" bIns="107950" rtlCol="0" tIns="0" wrap="square">
            <a:normAutofit fontScale="71111"/>
          </a:bodyPr>
          <a:p>
            <a:pPr>
              <a:lnSpc>
                <a:spcPct val="150000"/>
              </a:lnSpc>
            </a:pPr>
            <a:r>
              <a:rPr altLang="en-US" dirty="0" lang="zh-CN">
                <a:solidFill>
                  <a:schemeClr val="dk1">
                    <a:lumMod val="80000"/>
                    <a:lumOff val="20000"/>
                  </a:schemeClr>
                </a:solidFill>
                <a:latin typeface="+mn-ea"/>
                <a:sym typeface="+mn-ea"/>
              </a:rPr>
              <a:t>供应链管理的重要性：随着全球化的加速和市场竞争的加剧，供应链管理已成为企业成功的关键因素之一。有效的供应链管理可以降低成本、提高效率、增强企业竞争力，实现可持续发展。</a:t>
            </a:r>
            <a:endParaRPr altLang="en-US" dirty="0" lang="zh-CN">
              <a:solidFill>
                <a:schemeClr val="dk1">
                  <a:lumMod val="80000"/>
                  <a:lumOff val="20000"/>
                </a:schemeClr>
              </a:solidFill>
              <a:latin typeface="+mn-ea"/>
              <a:sym typeface="+mn-ea"/>
            </a:endParaRPr>
          </a:p>
        </p:txBody>
      </p:sp>
      <p:sp>
        <p:nvSpPr>
          <p:cNvPr id="1049120" name="对角圆角矩形 9"/>
          <p:cNvSpPr/>
          <p:nvPr>
            <p:custDataLst>
              <p:tags r:id="rId13"/>
            </p:custDataLst>
          </p:nvPr>
        </p:nvSpPr>
        <p:spPr>
          <a:xfrm>
            <a:off x="1372017" y="4476067"/>
            <a:ext cx="9448713" cy="70795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2" name="对角圆角矩形 10"/>
          <p:cNvSpPr/>
          <p:nvPr>
            <p:custDataLst>
              <p:tags r:id="rId14"/>
            </p:custDataLst>
          </p:nvPr>
        </p:nvSpPr>
        <p:spPr>
          <a:xfrm>
            <a:off x="1372017" y="4347056"/>
            <a:ext cx="511207" cy="48780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4" name="直角三角形 11"/>
          <p:cNvSpPr/>
          <p:nvPr>
            <p:custDataLst>
              <p:tags r:id="rId15"/>
            </p:custDataLst>
          </p:nvPr>
        </p:nvSpPr>
        <p:spPr>
          <a:xfrm>
            <a:off x="1883567" y="4347698"/>
            <a:ext cx="77021" cy="128369"/>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6" name="文本框 12"/>
          <p:cNvSpPr txBox="1"/>
          <p:nvPr>
            <p:custDataLst>
              <p:tags r:id="rId16"/>
            </p:custDataLst>
          </p:nvPr>
        </p:nvSpPr>
        <p:spPr>
          <a:xfrm>
            <a:off x="1916943" y="4485695"/>
            <a:ext cx="8656571" cy="695761"/>
          </a:xfrm>
          <a:prstGeom prst="rect"/>
          <a:noFill/>
        </p:spPr>
        <p:txBody>
          <a:bodyPr anchor="ctr" anchorCtr="0" bIns="107950" rtlCol="0" tIns="0" wrap="square">
            <a:normAutofit fontScale="71111"/>
          </a:bodyPr>
          <a:p>
            <a:pPr>
              <a:lnSpc>
                <a:spcPct val="150000"/>
              </a:lnSpc>
            </a:pPr>
            <a:r>
              <a:rPr altLang="zh-CN" dirty="0" lang="en-US">
                <a:solidFill>
                  <a:schemeClr val="dk1">
                    <a:lumMod val="80000"/>
                    <a:lumOff val="20000"/>
                  </a:schemeClr>
                </a:solidFill>
                <a:latin typeface="+mn-ea"/>
                <a:sym typeface="+mn-ea"/>
              </a:rPr>
              <a:t>供应链管理对企业的影响：有效的供应链管理可以降低企业成本、提高产品质量、增强客户满意度，从而提升企业的市场竞争力。同时，供应链管理还可以帮助企业应对市场变化和不确定性，实现可持续发展。</a:t>
            </a:r>
            <a:endParaRPr altLang="zh-CN" dirty="0" lang="en-US">
              <a:solidFill>
                <a:schemeClr val="dk1">
                  <a:lumMod val="80000"/>
                  <a:lumOff val="20000"/>
                </a:schemeClr>
              </a:solidFill>
              <a:latin typeface="+mn-ea"/>
              <a:sym typeface="+mn-ea"/>
            </a:endParaRPr>
          </a:p>
        </p:txBody>
      </p:sp>
      <p:sp>
        <p:nvSpPr>
          <p:cNvPr id="1049128" name="对角圆角矩形 14"/>
          <p:cNvSpPr/>
          <p:nvPr>
            <p:custDataLst>
              <p:tags r:id="rId17"/>
            </p:custDataLst>
          </p:nvPr>
        </p:nvSpPr>
        <p:spPr>
          <a:xfrm>
            <a:off x="1372017" y="5470286"/>
            <a:ext cx="9448713" cy="70795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0" name="对角圆角矩形 18"/>
          <p:cNvSpPr/>
          <p:nvPr>
            <p:custDataLst>
              <p:tags r:id="rId18"/>
            </p:custDataLst>
          </p:nvPr>
        </p:nvSpPr>
        <p:spPr>
          <a:xfrm>
            <a:off x="1372017" y="5341275"/>
            <a:ext cx="511207" cy="487803"/>
          </a:xfrm>
          <a:prstGeom prst="round2DiagRect">
            <a:avLst>
              <a:gd name="adj1" fmla="val 26654"/>
              <a:gd name="adj2" fmla="val 0"/>
            </a:avLst>
          </a:prstGeom>
          <a:solidFill>
            <a:schemeClr val="accent5"/>
          </a:solidFill>
          <a:ln>
            <a:noFill/>
          </a:ln>
          <a:effectLst>
            <a:outerShdw algn="tl" blurRad="165100" dir="2700000" dist="25400" rotWithShape="0" sx="102000" sy="102000">
              <a:schemeClr val="accent5">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2" name="直角三角形 19"/>
          <p:cNvSpPr/>
          <p:nvPr>
            <p:custDataLst>
              <p:tags r:id="rId19"/>
            </p:custDataLst>
          </p:nvPr>
        </p:nvSpPr>
        <p:spPr>
          <a:xfrm>
            <a:off x="1883567" y="5341917"/>
            <a:ext cx="77021" cy="128369"/>
          </a:xfrm>
          <a:prstGeom prst="rtTriangle"/>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4" name="文本框 20"/>
          <p:cNvSpPr txBox="1"/>
          <p:nvPr>
            <p:custDataLst>
              <p:tags r:id="rId20"/>
            </p:custDataLst>
          </p:nvPr>
        </p:nvSpPr>
        <p:spPr>
          <a:xfrm>
            <a:off x="1916943" y="5479914"/>
            <a:ext cx="8656571" cy="695761"/>
          </a:xfrm>
          <a:prstGeom prst="rect"/>
          <a:noFill/>
        </p:spPr>
        <p:txBody>
          <a:bodyPr anchor="ctr" anchorCtr="0" bIns="107950" rtlCol="0" tIns="0" wrap="square">
            <a:normAutofit fontScale="65556"/>
          </a:bodyPr>
          <a:p>
            <a:pPr>
              <a:lnSpc>
                <a:spcPct val="150000"/>
              </a:lnSpc>
            </a:pPr>
            <a:r>
              <a:rPr altLang="zh-CN" dirty="0" lang="en-US">
                <a:solidFill>
                  <a:schemeClr val="dk1">
                    <a:lumMod val="80000"/>
                    <a:lumOff val="20000"/>
                  </a:schemeClr>
                </a:solidFill>
                <a:latin typeface="+mn-ea"/>
                <a:sym typeface="+mn-ea"/>
              </a:rPr>
              <a:t>供应链管理的挑战与对策：虽然供应链管理具有重要意义，但在实际操作中仍存在许多挑战，如供应商不稳定、物流成本高、信息不对称等。针对这些挑战，企业需要采取相应的对策，如建立稳定的供应商关系、优化物流网络、加强信息共享等。</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68" name="标题"/>
          <p:cNvSpPr>
            <a:spLocks noGrp="1"/>
          </p:cNvSpPr>
          <p:nvPr>
            <p:ph type="title"/>
            <p:custDataLst>
              <p:tags r:id="rId1"/>
            </p:custDataLst>
          </p:nvPr>
        </p:nvSpPr>
        <p:spPr>
          <a:xfrm>
            <a:off x="833988" y="2276550"/>
            <a:ext cx="7557025" cy="787008"/>
          </a:xfrm>
        </p:spPr>
        <p:txBody>
          <a:bodyPr/>
          <a:p>
            <a:r>
              <a:rPr altLang="en-US" dirty="0" lang="zh-CN"/>
              <a:t>供应链管理的核心要素</a:t>
            </a:r>
            <a:endParaRPr altLang="en-US" dirty="0" lang="zh-CN"/>
          </a:p>
        </p:txBody>
      </p:sp>
      <p:sp>
        <p:nvSpPr>
          <p:cNvPr id="1049170" name="节编号"/>
          <p:cNvSpPr>
            <a:spLocks noGrp="1"/>
          </p:cNvSpPr>
          <p:nvPr>
            <p:ph type="body" sz="quarter" idx="13"/>
            <p:custDataLst>
              <p:tags r:id="rId2"/>
            </p:custDataLst>
          </p:nvPr>
        </p:nvSpPr>
        <p:spPr>
          <a:xfrm>
            <a:off x="831588" y="991350"/>
            <a:ext cx="7557025" cy="1224000"/>
          </a:xfrm>
        </p:spPr>
        <p:txBody>
          <a:bodyPr/>
          <a:p>
            <a:r>
              <a:rPr altLang="zh-CN" dirty="0" lang="en-US"/>
              <a:t>PART 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44" name="标题 1"/>
          <p:cNvSpPr>
            <a:spLocks noGrp="1"/>
          </p:cNvSpPr>
          <p:nvPr>
            <p:ph type="title"/>
          </p:nvPr>
        </p:nvSpPr>
        <p:spPr/>
        <p:txBody>
          <a:bodyPr/>
          <a:p>
            <a:r>
              <a:rPr altLang="en-US" lang="zh-CN"/>
              <a:t>供应商管理</a:t>
            </a:r>
            <a:endParaRPr altLang="en-US" lang="zh-CN"/>
          </a:p>
        </p:txBody>
      </p:sp>
      <p:sp>
        <p:nvSpPr>
          <p:cNvPr id="104924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4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lt1">
                    <a:lumMod val="100000"/>
                  </a:schemeClr>
                </a:solidFill>
                <a:latin typeface="Arial" panose="02080604020202020204" pitchFamily="34" charset="0"/>
                <a:ea typeface="微软雅黑" panose="020B0503020204020204" charset="-122"/>
                <a:sym typeface="+mn-ea"/>
              </a:rPr>
              <a:t>供应商选择：评估供应商的信誉、产品质量、价格和服务，确保供应商能够满足企业的需求。</a:t>
            </a:r>
            <a:endParaRPr altLang="en-US" dirty="0" sz="12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5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5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rPr>
              <a:t>供应商合作：与供应商建立长期、稳定的合作关系，实现信息共享和协同工作，提高供应链的效率和灵活性。</a:t>
            </a:r>
            <a:endPar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25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6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供应商绩效评估：定期对供应商的绩效进行评估，包括交货期、产品质量、服务等方面，以确保供应商能够持续改进并满足企业的要求。</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6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6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rPr>
              <a:t>供应商风险管理：识别和评估潜在的供应商风险，包括供应中断、质量问题、价格波动等，并采取相应的措施进行管理和控制。</a:t>
            </a:r>
            <a:endPar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02" name="标题 1"/>
          <p:cNvSpPr>
            <a:spLocks noGrp="1"/>
          </p:cNvSpPr>
          <p:nvPr>
            <p:ph type="title"/>
          </p:nvPr>
        </p:nvSpPr>
        <p:spPr/>
        <p:txBody>
          <a:bodyPr/>
          <a:p>
            <a:r>
              <a:rPr altLang="en-US" lang="zh-CN"/>
              <a:t>库存管理</a:t>
            </a:r>
            <a:endParaRPr altLang="en-US" lang="zh-CN"/>
          </a:p>
        </p:txBody>
      </p:sp>
      <p:sp>
        <p:nvSpPr>
          <p:cNvPr id="1049304" name="矩形 38"/>
          <p:cNvSpPr/>
          <p:nvPr>
            <p:custDataLst>
              <p:tags r:id="rId1"/>
            </p:custDataLst>
          </p:nvPr>
        </p:nvSpPr>
        <p:spPr>
          <a:xfrm rot="204112">
            <a:off x="1478505" y="1364400"/>
            <a:ext cx="4095276" cy="2137548"/>
          </a:xfrm>
          <a:prstGeom prst="rect"/>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06" name="矩形 39"/>
          <p:cNvSpPr/>
          <p:nvPr>
            <p:custDataLst>
              <p:tags r:id="rId2"/>
            </p:custDataLst>
          </p:nvPr>
        </p:nvSpPr>
        <p:spPr>
          <a:xfrm>
            <a:off x="1483237" y="1365076"/>
            <a:ext cx="4095276" cy="213754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08" name="TextBox 2"/>
          <p:cNvSpPr txBox="1"/>
          <p:nvPr>
            <p:custDataLst>
              <p:tags r:id="rId3"/>
            </p:custDataLst>
          </p:nvPr>
        </p:nvSpPr>
        <p:spPr>
          <a:xfrm>
            <a:off x="1720517" y="1532051"/>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000" lang="zh-CN" spc="150">
                <a:solidFill>
                  <a:srgbClr val="FFFFFF"/>
                </a:solidFill>
                <a:latin typeface="+mj-ea"/>
                <a:ea typeface="+mj-ea"/>
                <a:cs typeface="微软雅黑" panose="020B0503020204020204" charset="-122"/>
                <a:sym typeface="+mn-lt"/>
              </a:rPr>
              <a:t>库存的定义与作用</a:t>
            </a:r>
            <a:endParaRPr altLang="en-US" b="1" dirty="0" sz="4000" lang="zh-CN" spc="150">
              <a:solidFill>
                <a:srgbClr val="FFFFFF"/>
              </a:solidFill>
              <a:latin typeface="+mj-ea"/>
              <a:ea typeface="+mj-ea"/>
              <a:cs typeface="微软雅黑" panose="020B0503020204020204" charset="-122"/>
              <a:sym typeface="+mn-lt"/>
            </a:endParaRPr>
          </a:p>
        </p:txBody>
      </p:sp>
      <p:sp>
        <p:nvSpPr>
          <p:cNvPr id="1049310" name="矩形 100"/>
          <p:cNvSpPr/>
          <p:nvPr>
            <p:custDataLst>
              <p:tags r:id="rId4"/>
            </p:custDataLst>
          </p:nvPr>
        </p:nvSpPr>
        <p:spPr>
          <a:xfrm rot="204112">
            <a:off x="6612811" y="1364400"/>
            <a:ext cx="4095276" cy="2137548"/>
          </a:xfrm>
          <a:prstGeom prst="rect"/>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2" name="矩形 101"/>
          <p:cNvSpPr/>
          <p:nvPr>
            <p:custDataLst>
              <p:tags r:id="rId5"/>
            </p:custDataLst>
          </p:nvPr>
        </p:nvSpPr>
        <p:spPr>
          <a:xfrm>
            <a:off x="6618219" y="1365076"/>
            <a:ext cx="4095276" cy="2137548"/>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4" name="TextBox 2"/>
          <p:cNvSpPr txBox="1"/>
          <p:nvPr>
            <p:custDataLst>
              <p:tags r:id="rId6"/>
            </p:custDataLst>
          </p:nvPr>
        </p:nvSpPr>
        <p:spPr>
          <a:xfrm>
            <a:off x="6856175" y="1532051"/>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000" lang="zh-CN" spc="150">
                <a:solidFill>
                  <a:srgbClr val="FFFFFF"/>
                </a:solidFill>
                <a:latin typeface="+mj-ea"/>
                <a:ea typeface="+mj-ea"/>
                <a:cs typeface="微软雅黑" panose="020B0503020204020204" charset="-122"/>
                <a:sym typeface="+mn-lt"/>
              </a:rPr>
              <a:t>库存管理的基本原则</a:t>
            </a:r>
            <a:endParaRPr altLang="en-US" b="1" dirty="0" sz="4000" lang="zh-CN" spc="150">
              <a:solidFill>
                <a:srgbClr val="FFFFFF"/>
              </a:solidFill>
              <a:latin typeface="+mj-ea"/>
              <a:ea typeface="+mj-ea"/>
              <a:cs typeface="微软雅黑" panose="020B0503020204020204" charset="-122"/>
              <a:sym typeface="+mn-lt"/>
            </a:endParaRPr>
          </a:p>
        </p:txBody>
      </p:sp>
      <p:sp>
        <p:nvSpPr>
          <p:cNvPr id="1049316" name="矩形 122"/>
          <p:cNvSpPr/>
          <p:nvPr>
            <p:custDataLst>
              <p:tags r:id="rId7"/>
            </p:custDataLst>
          </p:nvPr>
        </p:nvSpPr>
        <p:spPr>
          <a:xfrm rot="204112">
            <a:off x="1478505" y="4039376"/>
            <a:ext cx="4095276" cy="2137548"/>
          </a:xfrm>
          <a:prstGeom prst="rect"/>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8" name="矩形 123"/>
          <p:cNvSpPr/>
          <p:nvPr>
            <p:custDataLst>
              <p:tags r:id="rId8"/>
            </p:custDataLst>
          </p:nvPr>
        </p:nvSpPr>
        <p:spPr>
          <a:xfrm>
            <a:off x="1483237" y="4040052"/>
            <a:ext cx="4095276" cy="213754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20" name="TextBox 2"/>
          <p:cNvSpPr txBox="1"/>
          <p:nvPr>
            <p:custDataLst>
              <p:tags r:id="rId9"/>
            </p:custDataLst>
          </p:nvPr>
        </p:nvSpPr>
        <p:spPr>
          <a:xfrm>
            <a:off x="1719841" y="4207027"/>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000" lang="zh-CN" spc="150">
                <a:solidFill>
                  <a:srgbClr val="FFFFFF"/>
                </a:solidFill>
                <a:latin typeface="+mj-ea"/>
                <a:ea typeface="+mj-ea"/>
                <a:cs typeface="微软雅黑" panose="020B0503020204020204" charset="-122"/>
                <a:sym typeface="+mn-lt"/>
              </a:rPr>
              <a:t>库存控制的方法与策略</a:t>
            </a:r>
            <a:endParaRPr altLang="en-US" b="1" dirty="0" sz="4000" lang="zh-CN" spc="150">
              <a:solidFill>
                <a:srgbClr val="FFFFFF"/>
              </a:solidFill>
              <a:latin typeface="+mj-ea"/>
              <a:ea typeface="+mj-ea"/>
              <a:cs typeface="微软雅黑" panose="020B0503020204020204" charset="-122"/>
              <a:sym typeface="+mn-lt"/>
            </a:endParaRPr>
          </a:p>
        </p:txBody>
      </p:sp>
      <p:sp>
        <p:nvSpPr>
          <p:cNvPr id="1049322" name="矩形 89"/>
          <p:cNvSpPr/>
          <p:nvPr>
            <p:custDataLst>
              <p:tags r:id="rId10"/>
            </p:custDataLst>
          </p:nvPr>
        </p:nvSpPr>
        <p:spPr>
          <a:xfrm rot="204112">
            <a:off x="6612811" y="4039376"/>
            <a:ext cx="4095276" cy="2137548"/>
          </a:xfrm>
          <a:prstGeom prst="rect"/>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24" name="矩形 90"/>
          <p:cNvSpPr/>
          <p:nvPr>
            <p:custDataLst>
              <p:tags r:id="rId11"/>
            </p:custDataLst>
          </p:nvPr>
        </p:nvSpPr>
        <p:spPr>
          <a:xfrm>
            <a:off x="6618219" y="4040052"/>
            <a:ext cx="4095276" cy="2137548"/>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26" name="TextBox 2"/>
          <p:cNvSpPr txBox="1"/>
          <p:nvPr>
            <p:custDataLst>
              <p:tags r:id="rId12"/>
            </p:custDataLst>
          </p:nvPr>
        </p:nvSpPr>
        <p:spPr>
          <a:xfrm>
            <a:off x="6854823" y="4207027"/>
            <a:ext cx="3638292" cy="1765065"/>
          </a:xfrm>
          <a:prstGeom prst="rect"/>
          <a:noFill/>
        </p:spPr>
        <p:txBody>
          <a:bodyPr anchor="ctr" anchorCtr="0" bIns="46990" rtlCol="0" wrap="square">
            <a:normAutofit fontScale="96818"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charset="-122"/>
                <a:sym typeface="+mn-lt"/>
              </a:rPr>
              <a:t>库存与供应链其他环节的协同</a:t>
            </a:r>
            <a:endParaRPr altLang="en-US" b="1" dirty="0" sz="4400" lang="zh-CN" spc="150">
              <a:solidFill>
                <a:srgbClr val="FFFFFF"/>
              </a:solidFill>
              <a:latin typeface="+mj-ea"/>
              <a:ea typeface="+mj-ea"/>
              <a:cs typeface="微软雅黑" panose="020B0503020204020204" charset="-122"/>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60" name="标题 1"/>
          <p:cNvSpPr>
            <a:spLocks noGrp="1"/>
          </p:cNvSpPr>
          <p:nvPr>
            <p:ph type="title"/>
          </p:nvPr>
        </p:nvSpPr>
        <p:spPr/>
        <p:txBody>
          <a:bodyPr/>
          <a:p>
            <a:r>
              <a:rPr altLang="en-US" lang="zh-CN"/>
              <a:t>运输与物流管理</a:t>
            </a:r>
            <a:endParaRPr altLang="en-US" lang="zh-CN"/>
          </a:p>
        </p:txBody>
      </p:sp>
      <p:sp>
        <p:nvSpPr>
          <p:cNvPr id="104936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库存管理：通过合理的库存管理，降低库存成本，提高企业运营效率</a:t>
            </a:r>
            <a:endParaRPr altLang="zh-CN" dirty="0" lang="en-US">
              <a:solidFill>
                <a:schemeClr val="dk1">
                  <a:lumMod val="80000"/>
                  <a:lumOff val="20000"/>
                </a:schemeClr>
              </a:solidFill>
              <a:latin typeface="+mn-ea"/>
              <a:sym typeface="+mn-ea"/>
            </a:endParaRPr>
          </a:p>
        </p:txBody>
      </p:sp>
      <p:sp>
        <p:nvSpPr>
          <p:cNvPr id="104937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运输方式：选择合适的运输方式，如陆运、海运、空运等，以满足客户需求</a:t>
            </a:r>
            <a:endParaRPr altLang="en-US" dirty="0" lang="zh-CN">
              <a:solidFill>
                <a:schemeClr val="dk1">
                  <a:lumMod val="80000"/>
                  <a:lumOff val="20000"/>
                </a:schemeClr>
              </a:solidFill>
              <a:latin typeface="+mn-ea"/>
              <a:sym typeface="+mn-ea"/>
            </a:endParaRPr>
          </a:p>
        </p:txBody>
      </p:sp>
      <p:sp>
        <p:nvSpPr>
          <p:cNvPr id="104937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物流网络：建立高效、稳定的物流网络，确保货物准时、准确到达</a:t>
            </a:r>
            <a:endParaRPr altLang="en-US" dirty="0" lang="zh-CN">
              <a:solidFill>
                <a:schemeClr val="dk1">
                  <a:lumMod val="80000"/>
                  <a:lumOff val="20000"/>
                </a:schemeClr>
              </a:solidFill>
              <a:latin typeface="+mn-ea"/>
              <a:sym typeface="+mn-ea"/>
            </a:endParaRPr>
          </a:p>
        </p:txBody>
      </p:sp>
      <p:sp>
        <p:nvSpPr>
          <p:cNvPr id="104938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信息共享：实现供应链各环节的信息共享，提高协同效率，降低沟通成本</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26" name="标题 1"/>
          <p:cNvSpPr>
            <a:spLocks noGrp="1"/>
          </p:cNvSpPr>
          <p:nvPr>
            <p:ph type="title"/>
          </p:nvPr>
        </p:nvSpPr>
        <p:spPr/>
        <p:txBody>
          <a:bodyPr/>
          <a:p>
            <a:r>
              <a:rPr altLang="en-US" lang="zh-CN"/>
              <a:t>信息流管理</a:t>
            </a:r>
            <a:endParaRPr altLang="en-US" lang="zh-CN"/>
          </a:p>
        </p:txBody>
      </p:sp>
      <p:sp>
        <p:nvSpPr>
          <p:cNvPr id="104942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3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32"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rPr>
              <a:t>信息流定义：指在供应链中，从供应商到最终消费者之间，所有与商品流动相关的信息传递和处理过程</a:t>
            </a:r>
            <a:endPar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43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3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38"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rPr>
              <a:t>信息流的重要性：确保供应链的透明度和可预测性，提高供应链的效率和灵活性</a:t>
            </a:r>
            <a:endPar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44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4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44" name="TextBox 2"/>
          <p:cNvSpPr txBox="1"/>
          <p:nvPr>
            <p:custDataLst>
              <p:tags r:id="rId9"/>
            </p:custDataLst>
          </p:nvPr>
        </p:nvSpPr>
        <p:spPr>
          <a:xfrm>
            <a:off x="6348206" y="3068798"/>
            <a:ext cx="2184713" cy="1764137"/>
          </a:xfrm>
          <a:prstGeom prst="rect"/>
          <a:noFill/>
        </p:spPr>
        <p:txBody>
          <a:bodyPr rtlCol="0" wrap="square">
            <a:normAutofit fontScale="7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信息流管理策略：采用先进的信息技术，如物联网、大数据、人工智能等，实现信息的实时共享和协同处理</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44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4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50"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rPr>
              <a:t>信息流管理挑战：确保信息的准确性和完整性，防止信息泄露和篡改，提高信息的安全性和可靠性</a:t>
            </a:r>
            <a:endPar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84" name="标题"/>
          <p:cNvSpPr>
            <a:spLocks noGrp="1"/>
          </p:cNvSpPr>
          <p:nvPr>
            <p:ph type="title"/>
            <p:custDataLst>
              <p:tags r:id="rId1"/>
            </p:custDataLst>
          </p:nvPr>
        </p:nvSpPr>
        <p:spPr>
          <a:xfrm>
            <a:off x="833988" y="2276550"/>
            <a:ext cx="7557025" cy="787008"/>
          </a:xfrm>
        </p:spPr>
        <p:txBody>
          <a:bodyPr/>
          <a:p>
            <a:r>
              <a:rPr altLang="en-US" dirty="0" lang="zh-CN"/>
              <a:t>供应链管理的实施策略</a:t>
            </a:r>
            <a:endParaRPr altLang="en-US" dirty="0" lang="zh-CN"/>
          </a:p>
        </p:txBody>
      </p:sp>
      <p:sp>
        <p:nvSpPr>
          <p:cNvPr id="1049486" name="节编号"/>
          <p:cNvSpPr>
            <a:spLocks noGrp="1"/>
          </p:cNvSpPr>
          <p:nvPr>
            <p:ph type="body" sz="quarter" idx="13"/>
            <p:custDataLst>
              <p:tags r:id="rId2"/>
            </p:custDataLst>
          </p:nvPr>
        </p:nvSpPr>
        <p:spPr>
          <a:xfrm>
            <a:off x="831588" y="991350"/>
            <a:ext cx="7557025" cy="1224000"/>
          </a:xfrm>
        </p:spPr>
        <p:txBody>
          <a:bodyPr/>
          <a:p>
            <a:r>
              <a:rPr altLang="zh-CN" dirty="0" lang="en-US"/>
              <a:t>PART 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60" name="标题 1"/>
          <p:cNvSpPr>
            <a:spLocks noGrp="1"/>
          </p:cNvSpPr>
          <p:nvPr>
            <p:ph type="title"/>
          </p:nvPr>
        </p:nvSpPr>
        <p:spPr/>
        <p:txBody>
          <a:bodyPr/>
          <a:p>
            <a:r>
              <a:rPr altLang="en-US" lang="zh-CN"/>
              <a:t>供应商选择与评估</a:t>
            </a:r>
            <a:endParaRPr altLang="en-US" lang="zh-CN"/>
          </a:p>
        </p:txBody>
      </p:sp>
      <p:sp>
        <p:nvSpPr>
          <p:cNvPr id="104956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6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供应商选择的原则：质量、价格、交货期、服务等因素的权衡与取舍</a:t>
            </a:r>
            <a:endParaRPr altLang="en-US" dirty="0" sz="2000" lang="zh-CN" spc="150">
              <a:solidFill>
                <a:schemeClr val="tx1">
                  <a:lumMod val="75000"/>
                  <a:lumOff val="25000"/>
                </a:schemeClr>
              </a:solidFill>
              <a:latin typeface="+mn-ea"/>
              <a:sym typeface="+mn-ea"/>
            </a:endParaRPr>
          </a:p>
        </p:txBody>
      </p:sp>
      <p:sp>
        <p:nvSpPr>
          <p:cNvPr id="104956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6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7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供应商评估的方法：通过对比供应商的报价、质量、交货期、服务等因素进行综合评估</a:t>
            </a:r>
            <a:endParaRPr altLang="en-US" dirty="0" sz="2000" lang="zh-CN" spc="150">
              <a:solidFill>
                <a:schemeClr val="tx1">
                  <a:lumMod val="75000"/>
                  <a:lumOff val="25000"/>
                </a:schemeClr>
              </a:solidFill>
              <a:latin typeface="+mn-ea"/>
              <a:sym typeface="+mn-ea"/>
            </a:endParaRPr>
          </a:p>
        </p:txBody>
      </p:sp>
      <p:sp>
        <p:nvSpPr>
          <p:cNvPr id="104957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7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7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供应商选择的策略：根据产品特点、市场需求等因素选择合适的供应商，并保持与供应商的良好合作关系</a:t>
            </a:r>
            <a:endParaRPr altLang="en-US" dirty="0" sz="2000" lang="zh-CN" spc="150">
              <a:solidFill>
                <a:schemeClr val="tx1">
                  <a:lumMod val="75000"/>
                  <a:lumOff val="25000"/>
                </a:schemeClr>
              </a:solidFill>
              <a:latin typeface="+mn-ea"/>
              <a:sym typeface="+mn-ea"/>
            </a:endParaRPr>
          </a:p>
        </p:txBody>
      </p:sp>
      <p:sp>
        <p:nvSpPr>
          <p:cNvPr id="1049578"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8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8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供应商评估的流程：制定评估标准、收集供应商信息、进行初步筛选、进行现场考察、综合评估并确定最终供应商</a:t>
            </a:r>
            <a:endParaRPr altLang="en-US" dirty="0" sz="2000" lang="zh-CN" spc="150">
              <a:solidFill>
                <a:schemeClr val="tx1">
                  <a:lumMod val="75000"/>
                  <a:lumOff val="25000"/>
                </a:schemeClr>
              </a:solidFill>
              <a:latin typeface="+mn-ea"/>
              <a:sym typeface="+mn-ea"/>
            </a:endParaRPr>
          </a:p>
        </p:txBody>
      </p:sp>
      <p:sp>
        <p:nvSpPr>
          <p:cNvPr id="104958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18" name="标题 1"/>
          <p:cNvSpPr>
            <a:spLocks noGrp="1"/>
          </p:cNvSpPr>
          <p:nvPr>
            <p:ph type="title"/>
          </p:nvPr>
        </p:nvSpPr>
        <p:spPr/>
        <p:txBody>
          <a:bodyPr/>
          <a:p>
            <a:r>
              <a:rPr altLang="en-US" lang="zh-CN"/>
              <a:t>库存优化策略</a:t>
            </a:r>
            <a:endParaRPr altLang="en-US" lang="zh-CN"/>
          </a:p>
        </p:txBody>
      </p:sp>
      <p:sp>
        <p:nvSpPr>
          <p:cNvPr id="104962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库存优化目标：降低库存成本、提高库存周转率</a:t>
            </a:r>
            <a:endParaRPr altLang="en-US" dirty="0" sz="1200" lang="zh-CN" spc="150">
              <a:solidFill>
                <a:schemeClr val="tx1">
                  <a:lumMod val="65000"/>
                  <a:lumOff val="35000"/>
                </a:schemeClr>
              </a:solidFill>
              <a:latin typeface="+mn-ea"/>
              <a:sym typeface="+mn-ea"/>
            </a:endParaRPr>
          </a:p>
        </p:txBody>
      </p:sp>
      <p:sp>
        <p:nvSpPr>
          <p:cNvPr id="104962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库存优化方法：ABC分类法、定期盘点、实时监控</a:t>
            </a:r>
            <a:endParaRPr altLang="en-US" dirty="0" sz="1200" lang="zh-CN" spc="150">
              <a:solidFill>
                <a:schemeClr val="tx1">
                  <a:lumMod val="65000"/>
                  <a:lumOff val="35000"/>
                </a:schemeClr>
              </a:solidFill>
              <a:latin typeface="+mn-ea"/>
              <a:sym typeface="+mn-ea"/>
            </a:endParaRPr>
          </a:p>
        </p:txBody>
      </p:sp>
      <p:sp>
        <p:nvSpPr>
          <p:cNvPr id="104962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库存优化实施步骤：制定库存计划、实施库存控制、调整库存结构</a:t>
            </a:r>
            <a:endParaRPr altLang="en-US" dirty="0" sz="1200" lang="zh-CN" spc="150">
              <a:solidFill>
                <a:schemeClr val="tx1">
                  <a:lumMod val="65000"/>
                  <a:lumOff val="35000"/>
                </a:schemeClr>
              </a:solidFill>
              <a:latin typeface="+mn-ea"/>
              <a:sym typeface="+mn-ea"/>
            </a:endParaRPr>
          </a:p>
        </p:txBody>
      </p:sp>
      <p:sp>
        <p:nvSpPr>
          <p:cNvPr id="104962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库存优化注意事项：避免过度或缺货、保持合理库存水平、及时调整库存结构</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60" name="标题 1"/>
          <p:cNvSpPr>
            <a:spLocks noGrp="1"/>
          </p:cNvSpPr>
          <p:nvPr>
            <p:ph type="title"/>
          </p:nvPr>
        </p:nvSpPr>
        <p:spPr/>
        <p:txBody>
          <a:bodyPr/>
          <a:p>
            <a:r>
              <a:rPr altLang="en-US" lang="zh-CN"/>
              <a:t>运输与物流优化策略</a:t>
            </a:r>
            <a:endParaRPr altLang="en-US" lang="zh-CN"/>
          </a:p>
        </p:txBody>
      </p:sp>
      <p:sp>
        <p:nvSpPr>
          <p:cNvPr id="104966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运输方式选择：根据产品特性、运输距离、交货时间等因素选择合适的运输方式</a:t>
            </a:r>
            <a:endParaRPr altLang="en-US" dirty="0" sz="1200" lang="zh-CN" spc="150">
              <a:solidFill>
                <a:schemeClr val="tx1">
                  <a:lumMod val="65000"/>
                  <a:lumOff val="35000"/>
                </a:schemeClr>
              </a:solidFill>
              <a:latin typeface="+mn-ea"/>
              <a:sym typeface="+mn-ea"/>
            </a:endParaRPr>
          </a:p>
        </p:txBody>
      </p:sp>
      <p:sp>
        <p:nvSpPr>
          <p:cNvPr id="104966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物流网络优化：通过合理规划物流网络，降低运输成本，提高物流效率</a:t>
            </a:r>
            <a:endParaRPr altLang="en-US" dirty="0" sz="1200" lang="zh-CN" spc="150">
              <a:solidFill>
                <a:schemeClr val="tx1">
                  <a:lumMod val="65000"/>
                  <a:lumOff val="35000"/>
                </a:schemeClr>
              </a:solidFill>
              <a:latin typeface="+mn-ea"/>
              <a:sym typeface="+mn-ea"/>
            </a:endParaRPr>
          </a:p>
        </p:txBody>
      </p:sp>
      <p:sp>
        <p:nvSpPr>
          <p:cNvPr id="104966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运输成本控制：采用经济合理的运输方式，控制运输成本，提高企业竞争力</a:t>
            </a:r>
            <a:endParaRPr altLang="en-US" dirty="0" sz="1200" lang="zh-CN" spc="150">
              <a:solidFill>
                <a:schemeClr val="tx1">
                  <a:lumMod val="65000"/>
                  <a:lumOff val="35000"/>
                </a:schemeClr>
              </a:solidFill>
              <a:latin typeface="+mn-ea"/>
              <a:sym typeface="+mn-ea"/>
            </a:endParaRPr>
          </a:p>
        </p:txBody>
      </p:sp>
      <p:sp>
        <p:nvSpPr>
          <p:cNvPr id="104966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物流信息管理：建立完善的物流信息管理系统，实现物流信息的实时更新和共享</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02" name="标题 1"/>
          <p:cNvSpPr>
            <a:spLocks noGrp="1"/>
          </p:cNvSpPr>
          <p:nvPr>
            <p:ph type="title"/>
          </p:nvPr>
        </p:nvSpPr>
        <p:spPr/>
        <p:txBody>
          <a:bodyPr/>
          <a:p>
            <a:r>
              <a:rPr altLang="en-US" lang="zh-CN"/>
              <a:t>信息共享与协同工作策略</a:t>
            </a:r>
            <a:endParaRPr altLang="en-US" lang="zh-CN"/>
          </a:p>
        </p:txBody>
      </p:sp>
      <p:sp>
        <p:nvSpPr>
          <p:cNvPr id="1049704"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06"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708"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信息共享：供应链中的各个环节需要共享信息，以便更好地协调和沟通</a:t>
            </a:r>
            <a:endParaRPr altLang="en-US" dirty="0" sz="2000" lang="zh-CN" spc="200">
              <a:solidFill>
                <a:schemeClr val="tx1">
                  <a:lumMod val="85000"/>
                  <a:lumOff val="15000"/>
                </a:schemeClr>
              </a:solidFill>
              <a:latin typeface="+mn-ea"/>
              <a:sym typeface="+mn-ea"/>
            </a:endParaRPr>
          </a:p>
        </p:txBody>
      </p:sp>
      <p:sp>
        <p:nvSpPr>
          <p:cNvPr id="1049710"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12"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14"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协同工作：供应链中的各个环节需要协同工作，以便更好地实现供应链的整体目标</a:t>
            </a:r>
            <a:endParaRPr altLang="en-US" dirty="0" sz="2000" lang="zh-CN" spc="200">
              <a:solidFill>
                <a:schemeClr val="tx1">
                  <a:lumMod val="85000"/>
                  <a:lumOff val="15000"/>
                </a:schemeClr>
              </a:solidFill>
              <a:latin typeface="+mn-ea"/>
              <a:sym typeface="+mn-ea"/>
            </a:endParaRPr>
          </a:p>
        </p:txBody>
      </p:sp>
      <p:sp>
        <p:nvSpPr>
          <p:cNvPr id="1049716"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18"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20"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策略制定：需要制定相应的策略，以确保信息共享和协同工作的顺利进行</a:t>
            </a:r>
            <a:endParaRPr altLang="en-US" dirty="0" sz="2000" lang="zh-CN" spc="200">
              <a:solidFill>
                <a:schemeClr val="tx1">
                  <a:lumMod val="85000"/>
                  <a:lumOff val="15000"/>
                </a:schemeClr>
              </a:solidFill>
              <a:latin typeface="+mn-ea"/>
              <a:sym typeface="+mn-ea"/>
            </a:endParaRPr>
          </a:p>
        </p:txBody>
      </p:sp>
      <p:sp>
        <p:nvSpPr>
          <p:cNvPr id="1049722"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24"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26"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策略实施：需要采取相应的措施，以确保策略的有效实施</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60" name="标题"/>
          <p:cNvSpPr>
            <a:spLocks noGrp="1"/>
          </p:cNvSpPr>
          <p:nvPr>
            <p:ph type="title"/>
            <p:custDataLst>
              <p:tags r:id="rId1"/>
            </p:custDataLst>
          </p:nvPr>
        </p:nvSpPr>
        <p:spPr>
          <a:xfrm>
            <a:off x="833988" y="2276550"/>
            <a:ext cx="7557025" cy="787008"/>
          </a:xfrm>
        </p:spPr>
        <p:txBody>
          <a:bodyPr/>
          <a:p>
            <a:r>
              <a:rPr altLang="en-US" dirty="0" lang="zh-CN"/>
              <a:t>供应链管理的挑战与应对</a:t>
            </a:r>
            <a:endParaRPr altLang="en-US" dirty="0" lang="zh-CN"/>
          </a:p>
        </p:txBody>
      </p:sp>
      <p:sp>
        <p:nvSpPr>
          <p:cNvPr id="1049762" name="节编号"/>
          <p:cNvSpPr>
            <a:spLocks noGrp="1"/>
          </p:cNvSpPr>
          <p:nvPr>
            <p:ph type="body" sz="quarter" idx="13"/>
            <p:custDataLst>
              <p:tags r:id="rId2"/>
            </p:custDataLst>
          </p:nvPr>
        </p:nvSpPr>
        <p:spPr>
          <a:xfrm>
            <a:off x="831588" y="991350"/>
            <a:ext cx="7557025" cy="1224000"/>
          </a:xfrm>
        </p:spPr>
        <p:txBody>
          <a:bodyPr/>
          <a:p>
            <a:r>
              <a:rPr altLang="zh-CN" dirty="0" lang="en-US"/>
              <a:t>PART 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36" name="标题 1"/>
          <p:cNvSpPr>
            <a:spLocks noGrp="1"/>
          </p:cNvSpPr>
          <p:nvPr>
            <p:ph type="title"/>
          </p:nvPr>
        </p:nvSpPr>
        <p:spPr/>
        <p:txBody>
          <a:bodyPr/>
          <a:p>
            <a:r>
              <a:rPr altLang="en-US" lang="zh-CN"/>
              <a:t>市场变化带来的挑战</a:t>
            </a:r>
            <a:endParaRPr altLang="en-US" lang="zh-CN"/>
          </a:p>
        </p:txBody>
      </p:sp>
      <p:sp>
        <p:nvSpPr>
          <p:cNvPr id="104983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4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市场需求多样化：客户需求的多样化导致供应链需要具备更高的灵活性和响应速度</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4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4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竞争激烈：市场竞争的加剧要求企业不断降低成本并提高产品质量和服务水平</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85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5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fontScale="75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供应链风险：供应链中的各个环节可能存在各种风险，如供应商破产、自然灾害等，需要企业具备应对风险的能力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5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5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全球化趋势：全球化趋势使得供应链更加复杂和难以管理，需要企业具备跨文化交流和合作的能力</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94" name="标题 1"/>
          <p:cNvSpPr>
            <a:spLocks noGrp="1"/>
          </p:cNvSpPr>
          <p:nvPr>
            <p:ph type="title"/>
          </p:nvPr>
        </p:nvSpPr>
        <p:spPr/>
        <p:txBody>
          <a:bodyPr/>
          <a:p>
            <a:r>
              <a:rPr altLang="en-US" lang="zh-CN"/>
              <a:t>供应商不稳定带来的挑战</a:t>
            </a:r>
            <a:endParaRPr altLang="en-US" lang="zh-CN"/>
          </a:p>
        </p:txBody>
      </p:sp>
      <p:sp>
        <p:nvSpPr>
          <p:cNvPr id="104989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供应商破产或倒闭</a:t>
            </a:r>
            <a:endParaRPr altLang="en-US" dirty="0" sz="1200" lang="zh-CN" spc="150">
              <a:solidFill>
                <a:schemeClr val="tx1">
                  <a:lumMod val="65000"/>
                  <a:lumOff val="35000"/>
                </a:schemeClr>
              </a:solidFill>
              <a:latin typeface="+mn-ea"/>
              <a:sym typeface="+mn-ea"/>
            </a:endParaRPr>
          </a:p>
        </p:txBody>
      </p:sp>
      <p:sp>
        <p:nvSpPr>
          <p:cNvPr id="104989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供应商交货延迟</a:t>
            </a:r>
            <a:endParaRPr altLang="en-US" dirty="0" sz="1200" lang="zh-CN" spc="150">
              <a:solidFill>
                <a:schemeClr val="tx1">
                  <a:lumMod val="65000"/>
                  <a:lumOff val="35000"/>
                </a:schemeClr>
              </a:solidFill>
              <a:latin typeface="+mn-ea"/>
              <a:sym typeface="+mn-ea"/>
            </a:endParaRPr>
          </a:p>
        </p:txBody>
      </p:sp>
      <p:sp>
        <p:nvSpPr>
          <p:cNvPr id="104990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供应商产品质量问题</a:t>
            </a:r>
            <a:endParaRPr altLang="en-US" dirty="0" sz="1200" lang="zh-CN" spc="150">
              <a:solidFill>
                <a:schemeClr val="tx1">
                  <a:lumMod val="65000"/>
                  <a:lumOff val="35000"/>
                </a:schemeClr>
              </a:solidFill>
              <a:latin typeface="+mn-ea"/>
              <a:sym typeface="+mn-ea"/>
            </a:endParaRPr>
          </a:p>
        </p:txBody>
      </p:sp>
      <p:sp>
        <p:nvSpPr>
          <p:cNvPr id="104990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供应商与企业的沟通不畅</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36" name="标题 1"/>
          <p:cNvSpPr>
            <a:spLocks noGrp="1"/>
          </p:cNvSpPr>
          <p:nvPr>
            <p:ph type="title"/>
          </p:nvPr>
        </p:nvSpPr>
        <p:spPr/>
        <p:txBody>
          <a:bodyPr/>
          <a:p>
            <a:r>
              <a:rPr altLang="en-US" lang="zh-CN"/>
              <a:t>库存积压与短缺带来的挑战</a:t>
            </a:r>
            <a:endParaRPr altLang="en-US" lang="zh-CN"/>
          </a:p>
        </p:txBody>
      </p:sp>
      <p:sp>
        <p:nvSpPr>
          <p:cNvPr id="104993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应对策略：采用先进的供应链管理技术，如实时库存监控、需求预测和协同计划</a:t>
            </a:r>
            <a:endParaRPr altLang="zh-CN" dirty="0" lang="en-US">
              <a:solidFill>
                <a:schemeClr val="dk1">
                  <a:lumMod val="80000"/>
                  <a:lumOff val="20000"/>
                </a:schemeClr>
              </a:solidFill>
              <a:latin typeface="+mn-ea"/>
              <a:sym typeface="+mn-ea"/>
            </a:endParaRPr>
          </a:p>
        </p:txBody>
      </p:sp>
      <p:sp>
        <p:nvSpPr>
          <p:cNvPr id="104994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库存积压：过多的库存导致资金占用、库存成本增加，甚至过时和报废</a:t>
            </a:r>
            <a:endParaRPr altLang="en-US" dirty="0" lang="zh-CN">
              <a:solidFill>
                <a:schemeClr val="dk1">
                  <a:lumMod val="80000"/>
                  <a:lumOff val="20000"/>
                </a:schemeClr>
              </a:solidFill>
              <a:latin typeface="+mn-ea"/>
              <a:sym typeface="+mn-ea"/>
            </a:endParaRPr>
          </a:p>
        </p:txBody>
      </p:sp>
      <p:sp>
        <p:nvSpPr>
          <p:cNvPr id="104995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库存短缺：供应链中断或需求波动可能导致生产中断、客户满意度下降</a:t>
            </a:r>
            <a:endParaRPr altLang="en-US" dirty="0" lang="zh-CN">
              <a:solidFill>
                <a:schemeClr val="dk1">
                  <a:lumMod val="80000"/>
                  <a:lumOff val="20000"/>
                </a:schemeClr>
              </a:solidFill>
              <a:latin typeface="+mn-ea"/>
              <a:sym typeface="+mn-ea"/>
            </a:endParaRPr>
          </a:p>
        </p:txBody>
      </p:sp>
      <p:sp>
        <p:nvSpPr>
          <p:cNvPr id="104996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实施效果：通过优化库存管理，降低库存成本，提高客户满意度和生产效率</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02" name="标题 1"/>
          <p:cNvSpPr>
            <a:spLocks noGrp="1"/>
          </p:cNvSpPr>
          <p:nvPr>
            <p:ph type="title"/>
          </p:nvPr>
        </p:nvSpPr>
        <p:spPr/>
        <p:txBody>
          <a:bodyPr/>
          <a:p>
            <a:r>
              <a:rPr altLang="en-US" lang="zh-CN"/>
              <a:t>信息不对称带来的挑战</a:t>
            </a:r>
            <a:endParaRPr altLang="en-US" lang="zh-CN"/>
          </a:p>
        </p:txBody>
      </p:sp>
      <p:sp>
        <p:nvSpPr>
          <p:cNvPr id="1050004"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6"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8"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0"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2"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4"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6"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8"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信息不对称的定义和影响</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信息不对称对供应链管理的影响</a:t>
            </a:r>
            <a:endParaRPr dirty="0" sz="2000" err="1">
              <a:solidFill>
                <a:schemeClr val="tx1">
                  <a:lumMod val="75000"/>
                  <a:lumOff val="25000"/>
                </a:schemeClr>
              </a:solidFill>
              <a:latin typeface="+mn-ea"/>
              <a:ea typeface="+mn-ea"/>
              <a:cs typeface="+mn-ea"/>
              <a:sym typeface="+mn-lt"/>
            </a:endParaRPr>
          </a:p>
        </p:txBody>
      </p:sp>
      <p:sp>
        <p:nvSpPr>
          <p:cNvPr id="1050024"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6"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8"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30"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2"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4"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6"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8"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应对信息不对称的策略和方法</a:t>
            </a:r>
            <a:endParaRPr dirty="0" sz="2000" err="1">
              <a:solidFill>
                <a:schemeClr val="tx1">
                  <a:lumMod val="75000"/>
                  <a:lumOff val="25000"/>
                </a:schemeClr>
              </a:solidFill>
              <a:latin typeface="+mn-ea"/>
              <a:ea typeface="+mn-ea"/>
              <a:cs typeface="+mn-ea"/>
              <a:sym typeface="+mn-lt"/>
            </a:endParaRPr>
          </a:p>
        </p:txBody>
      </p:sp>
      <p:sp>
        <p:nvSpPr>
          <p:cNvPr id="10500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信息不对称在供应链中的表现</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76" name="标题"/>
          <p:cNvSpPr>
            <a:spLocks noGrp="1"/>
          </p:cNvSpPr>
          <p:nvPr>
            <p:ph type="title"/>
            <p:custDataLst>
              <p:tags r:id="rId1"/>
            </p:custDataLst>
          </p:nvPr>
        </p:nvSpPr>
        <p:spPr>
          <a:xfrm>
            <a:off x="833988" y="2276550"/>
            <a:ext cx="7557025" cy="787008"/>
          </a:xfrm>
        </p:spPr>
        <p:txBody>
          <a:bodyPr/>
          <a:p>
            <a:r>
              <a:rPr altLang="en-US" dirty="0" lang="zh-CN"/>
              <a:t>供应链管理的未来趋势</a:t>
            </a:r>
            <a:endParaRPr altLang="en-US" dirty="0" lang="zh-CN"/>
          </a:p>
        </p:txBody>
      </p:sp>
      <p:sp>
        <p:nvSpPr>
          <p:cNvPr id="1050078" name="节编号"/>
          <p:cNvSpPr>
            <a:spLocks noGrp="1"/>
          </p:cNvSpPr>
          <p:nvPr>
            <p:ph type="body" sz="quarter" idx="13"/>
            <p:custDataLst>
              <p:tags r:id="rId2"/>
            </p:custDataLst>
          </p:nvPr>
        </p:nvSpPr>
        <p:spPr>
          <a:xfrm>
            <a:off x="831588" y="991350"/>
            <a:ext cx="7557025" cy="1224000"/>
          </a:xfrm>
        </p:spPr>
        <p:txBody>
          <a:bodyPr/>
          <a:p>
            <a:r>
              <a:rPr altLang="zh-CN" dirty="0" lang="en-US"/>
              <a:t>PART 6</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52" name="标题 1"/>
          <p:cNvSpPr>
            <a:spLocks noGrp="1"/>
          </p:cNvSpPr>
          <p:nvPr>
            <p:ph type="title"/>
          </p:nvPr>
        </p:nvSpPr>
        <p:spPr/>
        <p:txBody>
          <a:bodyPr/>
          <a:p>
            <a:r>
              <a:rPr altLang="en-US" lang="zh-CN"/>
              <a:t>数字化供应链管理</a:t>
            </a:r>
            <a:endParaRPr altLang="en-US" lang="zh-CN"/>
          </a:p>
        </p:txBody>
      </p:sp>
      <p:sp>
        <p:nvSpPr>
          <p:cNvPr id="105015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5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5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6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6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6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6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6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7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关键技术：大数据、人工智能、物联网等</a:t>
            </a:r>
            <a:endParaRPr altLang="en-US" dirty="0" sz="2400" lang="zh-CN">
              <a:latin typeface="+mn-ea"/>
              <a:ea typeface="+mn-ea"/>
            </a:endParaRPr>
          </a:p>
        </p:txBody>
      </p:sp>
      <p:sp>
        <p:nvSpPr>
          <p:cNvPr id="105017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未来趋势：数字化供应链管理将成为企业竞争的重要领域，实现更高效、智能的供应链管理</a:t>
            </a:r>
            <a:endParaRPr altLang="en-US" dirty="0" sz="2400" lang="zh-CN">
              <a:latin typeface="+mn-ea"/>
              <a:ea typeface="+mn-ea"/>
            </a:endParaRPr>
          </a:p>
        </p:txBody>
      </p:sp>
      <p:sp>
        <p:nvSpPr>
          <p:cNvPr id="105017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定义：数字化供应链管理是指利用数字化技术对供应链进行管理和优化的过程</a:t>
            </a:r>
            <a:endParaRPr altLang="en-US" dirty="0" sz="2400" lang="zh-CN">
              <a:latin typeface="+mn-ea"/>
              <a:ea typeface="+mn-ea"/>
            </a:endParaRPr>
          </a:p>
        </p:txBody>
      </p:sp>
      <p:sp>
        <p:nvSpPr>
          <p:cNvPr id="105017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优势：提高供应链的透明度、可预测性和灵活性，降低成本和风险</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210" name="标题 1"/>
          <p:cNvSpPr>
            <a:spLocks noGrp="1"/>
          </p:cNvSpPr>
          <p:nvPr>
            <p:ph type="title"/>
          </p:nvPr>
        </p:nvSpPr>
        <p:spPr/>
        <p:txBody>
          <a:bodyPr/>
          <a:p>
            <a:r>
              <a:rPr altLang="en-US" lang="zh-CN"/>
              <a:t>智能化供应链管理</a:t>
            </a:r>
            <a:endParaRPr altLang="en-US" lang="zh-CN"/>
          </a:p>
        </p:txBody>
      </p:sp>
      <p:sp>
        <p:nvSpPr>
          <p:cNvPr id="105021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8"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供应链优化：通过智能化技术对供应链进行优化和改进，降低成本、提高效率，实现供应链的可持续发展。</a:t>
            </a:r>
            <a:endParaRPr altLang="zh-CN" dirty="0" lang="en-US">
              <a:solidFill>
                <a:schemeClr val="dk1">
                  <a:lumMod val="80000"/>
                  <a:lumOff val="20000"/>
                </a:schemeClr>
              </a:solidFill>
              <a:latin typeface="+mn-ea"/>
              <a:sym typeface="+mn-ea"/>
            </a:endParaRPr>
          </a:p>
        </p:txBody>
      </p:sp>
      <p:sp>
        <p:nvSpPr>
          <p:cNvPr id="105022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6"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智能化技术应用：人工智能、大数据、物联网等技术在供应链管理中的应用，提高供应链的透明度和可预测性。</a:t>
            </a:r>
            <a:endParaRPr altLang="en-US" dirty="0" lang="zh-CN">
              <a:solidFill>
                <a:schemeClr val="dk1">
                  <a:lumMod val="80000"/>
                  <a:lumOff val="20000"/>
                </a:schemeClr>
              </a:solidFill>
              <a:latin typeface="+mn-ea"/>
              <a:sym typeface="+mn-ea"/>
            </a:endParaRPr>
          </a:p>
        </p:txBody>
      </p:sp>
      <p:sp>
        <p:nvSpPr>
          <p:cNvPr id="105022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4"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供应链协同：通过智能化技术实现供应链各环节的协同和信息共享，提高供应链的响应速度和灵活性。</a:t>
            </a:r>
            <a:endParaRPr altLang="en-US" dirty="0" lang="zh-CN">
              <a:solidFill>
                <a:schemeClr val="dk1">
                  <a:lumMod val="80000"/>
                  <a:lumOff val="20000"/>
                </a:schemeClr>
              </a:solidFill>
              <a:latin typeface="+mn-ea"/>
              <a:sym typeface="+mn-ea"/>
            </a:endParaRPr>
          </a:p>
        </p:txBody>
      </p:sp>
      <p:sp>
        <p:nvSpPr>
          <p:cNvPr id="105023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供应链风险管理：通过智能化技术对供应链风险进行识别、评估和控制，保障供应链的稳定性和可靠性。</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276" name="标题 1"/>
          <p:cNvSpPr>
            <a:spLocks noGrp="1"/>
          </p:cNvSpPr>
          <p:nvPr>
            <p:ph type="title"/>
          </p:nvPr>
        </p:nvSpPr>
        <p:spPr/>
        <p:txBody>
          <a:bodyPr/>
          <a:p>
            <a:r>
              <a:rPr altLang="en-US" lang="zh-CN"/>
              <a:t>绿色供应链管理</a:t>
            </a:r>
            <a:endParaRPr altLang="en-US" lang="zh-CN"/>
          </a:p>
        </p:txBody>
      </p:sp>
      <p:sp>
        <p:nvSpPr>
          <p:cNvPr id="105027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8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8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定义：绿色供应链管理是指在供应链管理中注重环境保护和可持续发展</a:t>
            </a:r>
            <a:endParaRPr altLang="en-US" dirty="0" sz="2000" lang="zh-CN" spc="150">
              <a:solidFill>
                <a:schemeClr val="tx1">
                  <a:lumMod val="85000"/>
                  <a:lumOff val="15000"/>
                </a:schemeClr>
              </a:solidFill>
              <a:latin typeface="+mn-ea"/>
              <a:sym typeface="+mn-ea"/>
            </a:endParaRPr>
          </a:p>
        </p:txBody>
      </p:sp>
      <p:sp>
        <p:nvSpPr>
          <p:cNvPr id="105028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8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8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目标：提高资源利用效率，降低环境负荷，实现经济效益和环境效益的平衡</a:t>
            </a:r>
            <a:endParaRPr altLang="en-US" dirty="0" sz="2000" lang="zh-CN" spc="150">
              <a:solidFill>
                <a:schemeClr val="tx1">
                  <a:lumMod val="85000"/>
                  <a:lumOff val="15000"/>
                </a:schemeClr>
              </a:solidFill>
              <a:latin typeface="+mn-ea"/>
              <a:sym typeface="+mn-ea"/>
            </a:endParaRPr>
          </a:p>
        </p:txBody>
      </p:sp>
      <p:sp>
        <p:nvSpPr>
          <p:cNvPr id="105029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9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9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措施：采用环保材料，优化生产流程，减少能源消耗，加强废弃物回收和处理</a:t>
            </a:r>
            <a:endParaRPr altLang="en-US" dirty="0" sz="2000" lang="zh-CN" spc="150">
              <a:solidFill>
                <a:schemeClr val="tx1">
                  <a:lumMod val="85000"/>
                  <a:lumOff val="15000"/>
                </a:schemeClr>
              </a:solidFill>
              <a:latin typeface="+mn-ea"/>
              <a:sym typeface="+mn-ea"/>
            </a:endParaRPr>
          </a:p>
        </p:txBody>
      </p:sp>
      <p:sp>
        <p:nvSpPr>
          <p:cNvPr id="105029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9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0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未来趋势：随着环保意识的提高和政策的推动，绿色供应链管理将成为未来的主流趋势</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334" name="标题 1"/>
          <p:cNvSpPr>
            <a:spLocks noGrp="1"/>
          </p:cNvSpPr>
          <p:nvPr>
            <p:ph type="title"/>
          </p:nvPr>
        </p:nvSpPr>
        <p:spPr/>
        <p:txBody>
          <a:bodyPr/>
          <a:p>
            <a:r>
              <a:rPr altLang="en-US" lang="zh-CN"/>
              <a:t>协同化供应链管理</a:t>
            </a:r>
            <a:endParaRPr altLang="en-US" lang="zh-CN"/>
          </a:p>
        </p:txBody>
      </p:sp>
      <p:sp>
        <p:nvSpPr>
          <p:cNvPr id="105033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供应链协同的概念和重要性</a:t>
            </a:r>
            <a:endParaRPr altLang="en-US" dirty="0" sz="1200" lang="zh-CN" spc="150">
              <a:solidFill>
                <a:schemeClr val="tx1">
                  <a:lumMod val="65000"/>
                  <a:lumOff val="35000"/>
                </a:schemeClr>
              </a:solidFill>
              <a:latin typeface="+mn-ea"/>
              <a:sym typeface="+mn-ea"/>
            </a:endParaRPr>
          </a:p>
        </p:txBody>
      </p:sp>
      <p:sp>
        <p:nvSpPr>
          <p:cNvPr id="105033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供应链协同的层次和类型</a:t>
            </a:r>
            <a:endParaRPr altLang="en-US" dirty="0" sz="1200" lang="zh-CN" spc="150">
              <a:solidFill>
                <a:schemeClr val="tx1">
                  <a:lumMod val="65000"/>
                  <a:lumOff val="35000"/>
                </a:schemeClr>
              </a:solidFill>
              <a:latin typeface="+mn-ea"/>
              <a:sym typeface="+mn-ea"/>
            </a:endParaRPr>
          </a:p>
        </p:txBody>
      </p:sp>
      <p:sp>
        <p:nvSpPr>
          <p:cNvPr id="105034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供应链协同的实现方式和关键要素</a:t>
            </a:r>
            <a:endParaRPr altLang="en-US" dirty="0" sz="1200" lang="zh-CN" spc="150">
              <a:solidFill>
                <a:schemeClr val="tx1">
                  <a:lumMod val="65000"/>
                  <a:lumOff val="35000"/>
                </a:schemeClr>
              </a:solidFill>
              <a:latin typeface="+mn-ea"/>
              <a:sym typeface="+mn-ea"/>
            </a:endParaRPr>
          </a:p>
        </p:txBody>
      </p:sp>
      <p:sp>
        <p:nvSpPr>
          <p:cNvPr id="105034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协同化供应链管理的优势和挑战</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376" name="标题"/>
          <p:cNvSpPr>
            <a:spLocks noGrp="1"/>
          </p:cNvSpPr>
          <p:nvPr>
            <p:ph type="ctrTitle"/>
            <p:custDataLst>
              <p:tags r:id="rId1"/>
            </p:custDataLst>
          </p:nvPr>
        </p:nvSpPr>
        <p:spPr>
          <a:xfrm>
            <a:off x="5867400" y="786765"/>
            <a:ext cx="5768142" cy="1977391"/>
          </a:xfrm>
        </p:spPr>
        <p:txBody>
          <a:bodyPr/>
          <a:p>
            <a:r>
              <a:rPr altLang="zh-CN" dirty="0" lang="en-US"/>
              <a:t>THANK YOU</a:t>
            </a:r>
            <a:endParaRPr altLang="en-US" dirty="0" lang="zh-CN"/>
          </a:p>
        </p:txBody>
      </p:sp>
      <p:sp>
        <p:nvSpPr>
          <p:cNvPr id="1050378" name="公司名"/>
          <p:cNvSpPr>
            <a:spLocks noGrp="1"/>
          </p:cNvSpPr>
          <p:nvPr>
            <p:ph type="body" sz="quarter" idx="13"/>
            <p:custDataLst>
              <p:tags r:id="rId2"/>
            </p:custDataLst>
          </p:nvPr>
        </p:nvSpPr>
        <p:spPr>
          <a:xfrm>
            <a:off x="838799" y="504000"/>
            <a:ext cx="2657069" cy="504000"/>
          </a:xfrm>
        </p:spPr>
        <p:txBody>
          <a:bodyPr/>
          <a:p>
            <a:r>
              <a:rPr altLang="en-US" dirty="0" lang="zh-CN"/>
              <a:t>xxx学院</a:t>
            </a:r>
            <a:endParaRPr altLang="en-US" dirty="0" lang="zh-CN"/>
          </a:p>
        </p:txBody>
      </p:sp>
      <p:sp>
        <p:nvSpPr>
          <p:cNvPr id="1050380" name="日期时间"/>
          <p:cNvSpPr>
            <a:spLocks noGrp="1"/>
          </p:cNvSpPr>
          <p:nvPr>
            <p:ph type="body" sz="quarter" idx="14"/>
            <p:custDataLst>
              <p:tags r:id="rId3"/>
            </p:custDataLst>
          </p:nvPr>
        </p:nvSpPr>
        <p:spPr>
          <a:xfrm>
            <a:off x="8774592" y="3353879"/>
            <a:ext cx="2880000" cy="1527175"/>
          </a:xfrm>
        </p:spPr>
        <p:txBody>
          <a:bodyPr/>
          <a:p>
            <a:r>
              <a:rPr altLang="en-US" dirty="0" lang="zh-CN"/>
              <a:t>汇报时间：</a:t>
            </a:r>
            <a:r>
              <a:rPr altLang="zh-CN" dirty="0" lang="en-US"/>
              <a:t>20XX/01/01</a:t>
            </a:r>
            <a:endParaRPr altLang="zh-CN" dirty="0" lang="en-US"/>
          </a:p>
        </p:txBody>
      </p:sp>
      <p:sp>
        <p:nvSpPr>
          <p:cNvPr id="1050382" name="署名"/>
          <p:cNvSpPr>
            <a:spLocks noGrp="1"/>
          </p:cNvSpPr>
          <p:nvPr>
            <p:ph type="body" sz="quarter" idx="17"/>
            <p:custDataLst>
              <p:tags r:id="rId4"/>
            </p:custDataLst>
          </p:nvPr>
        </p:nvSpPr>
        <p:spPr>
          <a:xfrm>
            <a:off x="5943600" y="3353880"/>
            <a:ext cx="2743200" cy="1527154"/>
          </a:xfrm>
        </p:spPr>
        <p:txBody>
          <a:bodyPr>
            <a:normAutofit/>
          </a:bodyPr>
          <a:p>
            <a:r>
              <a:rPr altLang="en-US" lang="zh-CN"/>
              <a:t>汇报人：</a:t>
            </a:r>
            <a:r>
              <a:rPr altLang="zh-CN" lang="en-US"/>
              <a:t>xxx</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11"/>
  <p:tag name="KSO_WM_UNIT_TYPE" val="f"/>
  <p:tag name="KSO_WM_UNIT_INDEX" val="3"/>
  <p:tag name="KSO_WM_UNIT_SUBTYPE" val="g"/>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4*i*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4*i*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4*i*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4*i*6"/>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1_1"/>
  <p:tag name="KSO_WM_UNIT_LAYERLEVEL" val="1_1_1"/>
  <p:tag name="KSO_WM_TAG_VERSION" val="1.0"/>
  <p:tag name="KSO_WM_BEAUTIFY_FLAG" val="#wm#"/>
  <p:tag name="KSO_WM_UNIT_PRESET_TEXT" val="单击此处编辑母版文本样式"/>
  <p:tag name="KSO_WM_UNIT_NOCLEAR" val="0"/>
  <p:tag name="KSO_WM_UNIT_TYPE" val="l_h_a"/>
  <p:tag name="KSO_WM_UNIT_INDEX" val="1_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1_1"/>
  <p:tag name="KSO_WM_UNIT_LAYERLEVEL" val="1_1_1"/>
  <p:tag name="KSO_WM_TAG_VERSION" val="1.0"/>
  <p:tag name="KSO_WM_BEAUTIFY_FLAG" val="#wm#"/>
  <p:tag name="KSO_WM_UNIT_SUBTYPE" val="a"/>
  <p:tag name="KSO_WM_UNIT_PRESET_TEXT" val="单击此处编辑母版文本样式 二级 三级 四级 五级"/>
  <p:tag name="KSO_WM_UNIT_NOCLEAR" val="0"/>
  <p:tag name="KSO_WM_UNIT_TYPE" val="l_h_f"/>
  <p:tag name="KSO_WM_UNIT_INDEX" val="1_1_1"/>
  <p:tag name="KSO_WM_UNIT_VALUE" val="128"/>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2_1"/>
  <p:tag name="KSO_WM_UNIT_LAYERLEVEL" val="1_1_1"/>
  <p:tag name="KSO_WM_TAG_VERSION" val="1.0"/>
  <p:tag name="KSO_WM_BEAUTIFY_FLAG" val="#wm#"/>
  <p:tag name="KSO_WM_UNIT_PRESET_TEXT" val="单击此处编辑母版文本样式"/>
  <p:tag name="KSO_WM_UNIT_NOCLEAR" val="0"/>
  <p:tag name="KSO_WM_UNIT_TYPE" val="l_h_a"/>
  <p:tag name="KSO_WM_UNIT_INDEX" val="1_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2_1"/>
  <p:tag name="KSO_WM_UNIT_LAYERLEVEL" val="1_1_1"/>
  <p:tag name="KSO_WM_TAG_VERSION" val="1.0"/>
  <p:tag name="KSO_WM_BEAUTIFY_FLAG" val="#wm#"/>
  <p:tag name="KSO_WM_UNIT_SUBTYPE" val="a"/>
  <p:tag name="KSO_WM_UNIT_PRESET_TEXT" val="单击此处编辑母版文本样式 二级 三级 四级 五级"/>
  <p:tag name="KSO_WM_UNIT_NOCLEAR" val="0"/>
  <p:tag name="KSO_WM_UNIT_TYPE" val="l_h_f"/>
  <p:tag name="KSO_WM_UNIT_INDEX" val="1_2_1"/>
  <p:tag name="KSO_WM_UNIT_VALUE" val="128"/>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1*i*5"/>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1*i*6"/>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10"/>
  <p:tag name="KSO_WM_UNIT_TYPE" val="f"/>
  <p:tag name="KSO_WM_UNIT_INDEX" val="3"/>
  <p:tag name="KSO_WM_UNIT_SUBTYPE" val="g"/>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1*i*7"/>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1*i*8"/>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1*i*9"/>
  <p:tag name="KSO_WM_UNIT_LAYERLEVEL" val="1"/>
  <p:tag name="KSO_WM_TAG_VERSION" val="1.0"/>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87"/>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87"/>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7"/>
  <p:tag name="KSO_WM_TEMPLATE_THUMBS_INDEX" val="1、9"/>
</p:tagLst>
</file>

<file path=ppt/tags/tag93.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7_1*a*1"/>
  <p:tag name="KSO_WM_TEMPLATE_CATEGORY" val="custom"/>
  <p:tag name="KSO_WM_TEMPLATE_INDEX" val="20230987"/>
  <p:tag name="KSO_WM_UNIT_LAYERLEVEL" val="1"/>
  <p:tag name="KSO_WM_TAG_VERSION" val="1.0"/>
  <p:tag name="KSO_WM_BEAUTIFY_FLAG" val="#wm#"/>
  <p:tag name="KSO_WM_UNIT_PRESET_TEXT" val="单击此处添加标题"/>
</p:tagLst>
</file>

<file path=ppt/tags/tag94.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7_1*b*1"/>
  <p:tag name="KSO_WM_TEMPLATE_CATEGORY" val="custom"/>
  <p:tag name="KSO_WM_TEMPLATE_INDEX" val="20230987"/>
  <p:tag name="KSO_WM_UNIT_LAYERLEVEL" val="1"/>
  <p:tag name="KSO_WM_TAG_VERSION" val="1.0"/>
  <p:tag name="KSO_WM_BEAUTIFY_FLAG" val="#wm#"/>
  <p:tag name="KSO_WM_UNIT_PRESET_TEXT" val="WPS,a click to unlimited possibilities"/>
</p:tagLst>
</file>

<file path=ppt/tags/tag95.xml><?xml version="1.0" encoding="utf-8"?>
<p:tagLst xmlns:p="http://schemas.openxmlformats.org/presentationml/2006/main">
  <p:tag name="KSO_WM_UNIT_SUBTYPE" val="g"/>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7_1*f*1"/>
  <p:tag name="KSO_WM_TEMPLATE_CATEGORY" val="custom"/>
  <p:tag name="KSO_WM_TEMPLATE_INDEX" val="20230987"/>
  <p:tag name="KSO_WM_UNIT_LAYERLEVEL" val="1"/>
  <p:tag name="KSO_WM_TAG_VERSION" val="1.0"/>
  <p:tag name="KSO_WM_BEAUTIFY_FLAG" val="#wm#"/>
  <p:tag name="KSO_WM_UNIT_PRESET_TEXT" val="YOUR LOGO"/>
</p:tagLst>
</file>

<file path=ppt/tags/tag96.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3"/>
  <p:tag name="KSO_WM_UNIT_ID" val="custom20230987_1*f*3"/>
  <p:tag name="KSO_WM_TEMPLATE_CATEGORY" val="custom"/>
  <p:tag name="KSO_WM_TEMPLATE_INDEX" val="20230987"/>
  <p:tag name="KSO_WM_UNIT_LAYERLEVEL" val="1"/>
  <p:tag name="KSO_WM_TAG_VERSION" val="1.0"/>
  <p:tag name="KSO_WM_BEAUTIFY_FLAG" val="#wm#"/>
  <p:tag name="KSO_WM_UNIT_PRESET_TEXT" val="时间：20XX-XX-XX"/>
</p:tagLst>
</file>

<file path=ppt/tags/tag97.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0987_1*f*2"/>
  <p:tag name="KSO_WM_TEMPLATE_CATEGORY" val="custom"/>
  <p:tag name="KSO_WM_TEMPLATE_INDEX" val="20230987"/>
  <p:tag name="KSO_WM_UNIT_LAYERLEVEL" val="1"/>
  <p:tag name="KSO_WM_TAG_VERSION" val="1.0"/>
  <p:tag name="KSO_WM_BEAUTIFY_FLAG" val="#wm#"/>
  <p:tag name="KSO_WM_UNIT_PRESET_TEXT" val="汇报人：WPS"/>
</p:tagLst>
</file>

<file path=ppt/tags/tag98.xml><?xml version="1.0" encoding="utf-8"?>
<p:tagLst xmlns:p="http://schemas.openxmlformats.org/presentationml/2006/main">
  <p:tag name="KSO_WM_SLIDE_ID" val="custom2023098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7"/>
  <p:tag name="KSO_WM_SLIDE_LAYOUT" val="a_b_f"/>
  <p:tag name="KSO_WM_SLIDE_LAYOUT_CNT" val="1_1_3"/>
  <p:tag name="KSO_WM_SLIDE_TYPE" val="title"/>
  <p:tag name="KSO_WM_SLIDE_SUBTYPE" val="pureTxt"/>
  <p:tag name="KSO_WM_TEMPLATE_THUMBS_INDEX" val="1、9"/>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6*a*1"/>
  <p:tag name="KSO_WM_TEMPLATE_CATEGORY" val="custom"/>
  <p:tag name="KSO_WM_TEMPLATE_INDEX" val="2023098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i*1_1"/>
  <p:tag name="KSO_WM_TEMPLATE_CATEGORY" val="custom"/>
  <p:tag name="KSO_WM_TEMPLATE_INDEX" val="20230987"/>
  <p:tag name="KSO_WM_UNIT_LAYERLEVEL" val="1_1"/>
  <p:tag name="KSO_WM_TAG_VERSION" val="1.0"/>
  <p:tag name="KSO_WM_BEAUTIFY_FLAG" val="#wm#"/>
  <p:tag name="KSO_WM_UNIT_TYPE" val="l_i"/>
  <p:tag name="KSO_WM_UNIT_INDEX" val="1_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4300000071525574},&quot;type&quot;:1},&quot;shadow&quot;:{&quot;brightness&quot;:0,&quot;colorType&quot;:1,&quot;foreColorIndex&quot;:5,&quot;transparency&quot;:0.77999997138977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87_6*l_h_i*1_1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7_6*l_h_a*1_1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87_6*l_h_i*1_2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7_6*l_h_a*1_2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87_6*l_h_i*1_3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7_6*l_h_a*1_3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87_6*l_h_i*1_4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7_6*l_h_a*1_4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87_6*l_h_i*1_5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7_6*l_h_a*1_5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87_6*l_h_i*1_6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87_6*l_h_a*1_6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2_2"/>
  <p:tag name="KSO_WM_TEMPLATE_CATEGORY" val="custom"/>
  <p:tag name="KSO_WM_TEMPLATE_INDEX" val="20230987"/>
  <p:tag name="KSO_WM_UNIT_LAYERLEVEL" val="1_1_1"/>
  <p:tag name="KSO_WM_TAG_VERSION" val="1.0"/>
  <p:tag name="KSO_WM_BEAUTIFY_FLAG" val="#wm#"/>
  <p:tag name="KSO_WM_UNIT_TYPE" val="l_h_i"/>
  <p:tag name="KSO_WM_UNIT_INDEX" val="1_2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3_2"/>
  <p:tag name="KSO_WM_TEMPLATE_CATEGORY" val="custom"/>
  <p:tag name="KSO_WM_TEMPLATE_INDEX" val="20230987"/>
  <p:tag name="KSO_WM_UNIT_LAYERLEVEL" val="1_1_1"/>
  <p:tag name="KSO_WM_TAG_VERSION" val="1.0"/>
  <p:tag name="KSO_WM_BEAUTIFY_FLAG" val="#wm#"/>
  <p:tag name="KSO_WM_UNIT_TYPE" val="l_h_i"/>
  <p:tag name="KSO_WM_UNIT_INDEX" val="1_3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4_2"/>
  <p:tag name="KSO_WM_TEMPLATE_CATEGORY" val="custom"/>
  <p:tag name="KSO_WM_TEMPLATE_INDEX" val="20230987"/>
  <p:tag name="KSO_WM_UNIT_LAYERLEVEL" val="1_1_1"/>
  <p:tag name="KSO_WM_TAG_VERSION" val="1.0"/>
  <p:tag name="KSO_WM_BEAUTIFY_FLAG" val="#wm#"/>
  <p:tag name="KSO_WM_UNIT_TYPE" val="l_h_i"/>
  <p:tag name="KSO_WM_UNIT_INDEX" val="1_4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5_2"/>
  <p:tag name="KSO_WM_TEMPLATE_CATEGORY" val="custom"/>
  <p:tag name="KSO_WM_TEMPLATE_INDEX" val="20230987"/>
  <p:tag name="KSO_WM_UNIT_LAYERLEVEL" val="1_1_1"/>
  <p:tag name="KSO_WM_TAG_VERSION" val="1.0"/>
  <p:tag name="KSO_WM_BEAUTIFY_FLAG" val="#wm#"/>
  <p:tag name="KSO_WM_UNIT_TYPE" val="l_h_i"/>
  <p:tag name="KSO_WM_UNIT_INDEX" val="1_5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6_2"/>
  <p:tag name="KSO_WM_TEMPLATE_CATEGORY" val="custom"/>
  <p:tag name="KSO_WM_TEMPLATE_INDEX" val="20230987"/>
  <p:tag name="KSO_WM_UNIT_LAYERLEVEL" val="1_1_1"/>
  <p:tag name="KSO_WM_TAG_VERSION" val="1.0"/>
  <p:tag name="KSO_WM_BEAUTIFY_FLAG" val="#wm#"/>
  <p:tag name="KSO_WM_UNIT_TYPE" val="l_h_i"/>
  <p:tag name="KSO_WM_UNIT_INDEX" val="1_6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SLIDE_ID" val="custom2023098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7"/>
  <p:tag name="KSO_WM_SLIDE_LAYOUT" val="a_l"/>
  <p:tag name="KSO_WM_SLIDE_LAYOUT_CNT" val="1_1"/>
  <p:tag name="KSO_WM_SLIDE_TYPE" val="contents"/>
  <p:tag name="KSO_WM_SLIDE_SUBTYPE" val="diag"/>
  <p:tag name="KSO_WM_DIAGRAM_GROUP_CODE" val="l1-1"/>
  <p:tag name="KSO_WM_SLIDE_DIAGTYPE" val="l"/>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2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1"/>
</p:tagLst>
</file>

<file path=ppt/tags/tag121.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2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2"/>
</p:tagLst>
</file>

<file path=ppt/tags/tag124.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4*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4*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4*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4*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4*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4*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4*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4*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4*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4*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4*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4*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4*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4*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4*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4*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301_4*l_h_i*1_5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1_4*l_h_i*1_5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9,&quot;transparency&quot;:0},&quot;type&quot;:1},&quot;glow&quot;:{&quot;colorType&quot;:0},&quot;line&quot;:{&quot;type&quot;:0},&quot;shadow&quot;:{&quot;brightness&quot;:0,&quot;colorType&quot;:1,&quot;foreColorIndex&quot;:9,&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1_4*l_h_i*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1_4*l_h_f*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6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3"/>
</p:tagLst>
</file>

<file path=ppt/tags/tag167.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66_3*l_h_i*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66_3*l_h_i*1_1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366_3*l_h_a*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66_3*l_h_i*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66_3*l_h_i*1_2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366_3*l_h_a*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66_3*l_h_i*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66_3*l_h_i*1_3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366_3*l_h_a*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66_3*l_h_i*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66_3*l_h_i*1_4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366_3*l_h_a*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2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4"/>
</p:tagLst>
</file>

<file path=ppt/tags/tag222.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5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5"/>
</p:tagLst>
</file>

<file path=ppt/tags/tag257.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31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6"/>
</p:tagLst>
</file>

<file path=ppt/tags/tag312.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2"/>
  <p:tag name="KSO_WM_TEMPLATE_CATEGORY" val="custom"/>
  <p:tag name="KSO_WM_TEMPLATE_INDEX" val="20230987"/>
  <p:tag name="KSO_WM_UNIT_LAYERLEVEL" val="1"/>
  <p:tag name="KSO_WM_TAG_VERSION" val="1.0"/>
  <p:tag name="KSO_WM_BEAUTIFY_FLAG" val="#wm#"/>
  <p:tag name="KSO_WM_UNIT_NOCLEAR" val="0"/>
  <p:tag name="KSO_WM_UNIT_VALUE" val="10"/>
  <p:tag name="KSO_WM_UNIT_TYPE" val="f"/>
  <p:tag name="KSO_WM_UNIT_INDEX" val="2"/>
  <p:tag name="KSO_WM_UNIT_SUBTYPE" val="g"/>
  <p:tag name="KSO_WM_UNIT_PRESET_TEXT" val="稻壳学院"/>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1"/>
  <p:tag name="KSO_WM_TEMPLATE_CATEGORY" val="custom"/>
  <p:tag name="KSO_WM_TEMPLATE_INDEX" val="20230987"/>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01/01"/>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3"/>
  <p:tag name="KSO_WM_TEMPLATE_CATEGORY" val="custom"/>
  <p:tag name="KSO_WM_TEMPLATE_INDEX" val="20230987"/>
  <p:tag name="KSO_WM_UNIT_LAYERLEVEL" val="1"/>
  <p:tag name="KSO_WM_TAG_VERSION" val="1.0"/>
  <p:tag name="KSO_WM_BEAUTIFY_FLAG" val="#wm#"/>
  <p:tag name="KSO_WM_UNIT_SUBTYPE" val="b"/>
  <p:tag name="KSO_WM_UNIT_NOCLEAR" val="0"/>
  <p:tag name="KSO_WM_UNIT_VALUE" val="72"/>
  <p:tag name="KSO_WM_UNIT_TYPE" val="f"/>
  <p:tag name="KSO_WM_UNIT_INDEX" val="3"/>
  <p:tag name="KSO_WM_UNIT_PRESET_TEXT" val="汇报人：WPS"/>
</p:tagLst>
</file>

<file path=ppt/tags/tag361.xml><?xml version="1.0" encoding="utf-8"?>
<p:tagLst xmlns:p="http://schemas.openxmlformats.org/presentationml/2006/main">
  <p:tag name="KSO_WM_SLIDE_ID" val="custom202309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7"/>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41">
      <a:dk1>
        <a:srgbClr val="000000"/>
      </a:dk1>
      <a:lt1>
        <a:srgbClr val="FFFFFF"/>
      </a:lt1>
      <a:dk2>
        <a:srgbClr val="08173E"/>
      </a:dk2>
      <a:lt2>
        <a:srgbClr val="E1F3FF"/>
      </a:lt2>
      <a:accent1>
        <a:srgbClr val="0099FF"/>
      </a:accent1>
      <a:accent2>
        <a:srgbClr val="1088F9"/>
      </a:accent2>
      <a:accent3>
        <a:srgbClr val="2076F3"/>
      </a:accent3>
      <a:accent4>
        <a:srgbClr val="3065EC"/>
      </a:accent4>
      <a:accent5>
        <a:srgbClr val="4053E6"/>
      </a:accent5>
      <a:accent6>
        <a:srgbClr val="5042E0"/>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chemeClr val="accent1">
                <a:alpha val="33000"/>
              </a:schemeClr>
            </a:gs>
            <a:gs pos="95000">
              <a:schemeClr val="accent1"/>
            </a:gs>
          </a:gsLst>
          <a:lin ang="2700000" scaled="1"/>
        </a:gradFill>
        <a:ln>
          <a:noFill/>
          <a:prstDash val="solid"/>
        </a:ln>
      </a:spPr>
      <a:bodyPr anchor="ctr" rtlCol="0" wrap="square">
        <a:noAutofit/>
      </a:bodyPr>
      <a:lstStyle>
        <a:defPPr algn="ctr">
          <a:defRPr>
            <a:ea typeface="微软雅黑" panose="020B0503020204020204" charset="-122"/>
            <a:cs typeface="微软雅黑" panose="020B0503020204020204" charset="-122"/>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accent1"/>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2023-12-19T10:16:10Z</dcterms:created>
  <dcterms:modified xsi:type="dcterms:W3CDTF">2023-12-19T10:16:10Z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f21aaefd2e594236bfbb3dd071bc0f93_21</vt:lpwstr>
  </property>
</Properties>
</file>